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621" r:id="rId1"/>
  </p:sldMasterIdLst>
  <p:notesMasterIdLst>
    <p:notesMasterId r:id="rId49"/>
  </p:notesMasterIdLst>
  <p:handoutMasterIdLst>
    <p:handoutMasterId r:id="rId50"/>
  </p:handoutMasterIdLst>
  <p:sldIdLst>
    <p:sldId id="852" r:id="rId2"/>
    <p:sldId id="1101" r:id="rId3"/>
    <p:sldId id="1220" r:id="rId4"/>
    <p:sldId id="1221" r:id="rId5"/>
    <p:sldId id="1222" r:id="rId6"/>
    <p:sldId id="1223" r:id="rId7"/>
    <p:sldId id="1224" r:id="rId8"/>
    <p:sldId id="1178" r:id="rId9"/>
    <p:sldId id="1179" r:id="rId10"/>
    <p:sldId id="1180" r:id="rId11"/>
    <p:sldId id="1182" r:id="rId12"/>
    <p:sldId id="1190" r:id="rId13"/>
    <p:sldId id="1225" r:id="rId14"/>
    <p:sldId id="1226" r:id="rId15"/>
    <p:sldId id="1227" r:id="rId16"/>
    <p:sldId id="1185" r:id="rId17"/>
    <p:sldId id="1188" r:id="rId18"/>
    <p:sldId id="1191" r:id="rId19"/>
    <p:sldId id="1192" r:id="rId20"/>
    <p:sldId id="1193" r:id="rId21"/>
    <p:sldId id="1228" r:id="rId22"/>
    <p:sldId id="1195" r:id="rId23"/>
    <p:sldId id="1229" r:id="rId24"/>
    <p:sldId id="1230" r:id="rId25"/>
    <p:sldId id="1197" r:id="rId26"/>
    <p:sldId id="1231" r:id="rId27"/>
    <p:sldId id="1232" r:id="rId28"/>
    <p:sldId id="1200" r:id="rId29"/>
    <p:sldId id="1233" r:id="rId30"/>
    <p:sldId id="1234" r:id="rId31"/>
    <p:sldId id="1235" r:id="rId32"/>
    <p:sldId id="1236" r:id="rId33"/>
    <p:sldId id="1237" r:id="rId34"/>
    <p:sldId id="1238" r:id="rId35"/>
    <p:sldId id="1239" r:id="rId36"/>
    <p:sldId id="1208" r:id="rId37"/>
    <p:sldId id="1209" r:id="rId38"/>
    <p:sldId id="1210" r:id="rId39"/>
    <p:sldId id="1211" r:id="rId40"/>
    <p:sldId id="1240" r:id="rId41"/>
    <p:sldId id="1241" r:id="rId42"/>
    <p:sldId id="1242" r:id="rId43"/>
    <p:sldId id="1243" r:id="rId44"/>
    <p:sldId id="1212" r:id="rId45"/>
    <p:sldId id="1213" r:id="rId46"/>
    <p:sldId id="1214" r:id="rId47"/>
    <p:sldId id="1056" r:id="rId48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4">
          <p15:clr>
            <a:srgbClr val="A4A3A4"/>
          </p15:clr>
        </p15:guide>
        <p15:guide id="2" pos="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blo Andres Jimenez Chavez" initials="PAJ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B"/>
    <a:srgbClr val="EF4144"/>
    <a:srgbClr val="5185BD"/>
    <a:srgbClr val="4F81BD"/>
    <a:srgbClr val="4453A0"/>
    <a:srgbClr val="8064A2"/>
    <a:srgbClr val="9BBB59"/>
    <a:srgbClr val="F79646"/>
    <a:srgbClr val="5767B4"/>
    <a:srgbClr val="685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090" autoAdjust="0"/>
  </p:normalViewPr>
  <p:slideViewPr>
    <p:cSldViewPr snapToObjects="1">
      <p:cViewPr varScale="1">
        <p:scale>
          <a:sx n="66" d="100"/>
          <a:sy n="66" d="100"/>
        </p:scale>
        <p:origin x="84" y="168"/>
      </p:cViewPr>
      <p:guideLst>
        <p:guide orient="horz" pos="-4"/>
        <p:guide pos="3"/>
      </p:guideLst>
    </p:cSldViewPr>
  </p:slideViewPr>
  <p:outlineViewPr>
    <p:cViewPr>
      <p:scale>
        <a:sx n="33" d="100"/>
        <a:sy n="33" d="100"/>
      </p:scale>
      <p:origin x="0" y="366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343A2-D74A-4AC5-A17E-76D70E267992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3B02053-FAA2-47C7-9506-A5BAD0F64B2E}">
      <dgm:prSet phldrT="[Texto]" custT="1"/>
      <dgm:spPr/>
      <dgm:t>
        <a:bodyPr/>
        <a:lstStyle/>
        <a:p>
          <a:pPr>
            <a:buFont typeface="Wingdings" pitchFamily="2" charset="2"/>
            <a:buNone/>
          </a:pPr>
          <a:r>
            <a:rPr lang="es-ES" sz="1400" dirty="0">
              <a:latin typeface="+mj-lt"/>
            </a:rPr>
            <a:t>Con los 8 gremios de la Salud</a:t>
          </a:r>
          <a:endParaRPr lang="es-ES" sz="1400" dirty="0"/>
        </a:p>
      </dgm:t>
    </dgm:pt>
    <dgm:pt modelId="{184C354D-9575-4182-B25F-A9661C889C05}" type="parTrans" cxnId="{0C8FFC65-BB28-4898-A8A8-DC4FA6649E1E}">
      <dgm:prSet/>
      <dgm:spPr/>
      <dgm:t>
        <a:bodyPr/>
        <a:lstStyle/>
        <a:p>
          <a:endParaRPr lang="es-ES" sz="2000"/>
        </a:p>
      </dgm:t>
    </dgm:pt>
    <dgm:pt modelId="{551ADA13-E139-4A3C-AD5C-8EAB11F41BC7}" type="sibTrans" cxnId="{0C8FFC65-BB28-4898-A8A8-DC4FA6649E1E}">
      <dgm:prSet/>
      <dgm:spPr/>
      <dgm:t>
        <a:bodyPr/>
        <a:lstStyle/>
        <a:p>
          <a:endParaRPr lang="es-ES" sz="2000"/>
        </a:p>
      </dgm:t>
    </dgm:pt>
    <dgm:pt modelId="{AA68D23D-A846-4D25-9B7A-196662FF65B2}">
      <dgm:prSet phldrT="[Texto]" custT="1"/>
      <dgm:spPr/>
      <dgm:t>
        <a:bodyPr/>
        <a:lstStyle/>
        <a:p>
          <a:r>
            <a:rPr lang="es-ES" sz="1400" dirty="0">
              <a:latin typeface="+mj-lt"/>
            </a:rPr>
            <a:t>Mesa tripartita: Gremios  -  DIPRES  -  MINSAL</a:t>
          </a:r>
          <a:endParaRPr lang="es-ES" sz="1400" dirty="0"/>
        </a:p>
      </dgm:t>
    </dgm:pt>
    <dgm:pt modelId="{EF276CA9-9AC2-417D-BC53-8A23DD7CF9A2}" type="parTrans" cxnId="{76306A5B-361C-415E-9909-C977E03CAE7B}">
      <dgm:prSet/>
      <dgm:spPr/>
      <dgm:t>
        <a:bodyPr/>
        <a:lstStyle/>
        <a:p>
          <a:endParaRPr lang="es-ES" sz="2000"/>
        </a:p>
      </dgm:t>
    </dgm:pt>
    <dgm:pt modelId="{5B6A3F18-FCC2-4681-A09F-D3160ECAA07F}" type="sibTrans" cxnId="{76306A5B-361C-415E-9909-C977E03CAE7B}">
      <dgm:prSet/>
      <dgm:spPr/>
      <dgm:t>
        <a:bodyPr/>
        <a:lstStyle/>
        <a:p>
          <a:endParaRPr lang="es-ES" sz="2000"/>
        </a:p>
      </dgm:t>
    </dgm:pt>
    <dgm:pt modelId="{97994966-E8DE-4FCB-BF63-57D9AAF36E61}">
      <dgm:prSet custT="1"/>
      <dgm:spPr/>
      <dgm:t>
        <a:bodyPr/>
        <a:lstStyle/>
        <a:p>
          <a:r>
            <a:rPr lang="es-ES" sz="1400" dirty="0">
              <a:latin typeface="+mj-lt"/>
            </a:rPr>
            <a:t>De largo plazo</a:t>
          </a:r>
          <a:endParaRPr lang="es-ES" sz="1400" dirty="0"/>
        </a:p>
      </dgm:t>
    </dgm:pt>
    <dgm:pt modelId="{628CD363-EC8D-44FE-BF89-A2A43F73D56E}" type="parTrans" cxnId="{33DA06AB-404F-4E49-8CCA-D21757FC7065}">
      <dgm:prSet/>
      <dgm:spPr/>
      <dgm:t>
        <a:bodyPr/>
        <a:lstStyle/>
        <a:p>
          <a:endParaRPr lang="es-ES" sz="2000"/>
        </a:p>
      </dgm:t>
    </dgm:pt>
    <dgm:pt modelId="{16655F38-3F74-4DAA-B828-DCF0977DA457}" type="sibTrans" cxnId="{33DA06AB-404F-4E49-8CCA-D21757FC7065}">
      <dgm:prSet/>
      <dgm:spPr/>
      <dgm:t>
        <a:bodyPr/>
        <a:lstStyle/>
        <a:p>
          <a:endParaRPr lang="es-ES" sz="2000"/>
        </a:p>
      </dgm:t>
    </dgm:pt>
    <dgm:pt modelId="{CE93A54B-B6C9-4547-B372-37B75670575B}">
      <dgm:prSet custT="1"/>
      <dgm:spPr/>
      <dgm:t>
        <a:bodyPr/>
        <a:lstStyle/>
        <a:p>
          <a:r>
            <a:rPr lang="es-ES" sz="1400" dirty="0">
              <a:latin typeface="+mj-lt"/>
            </a:rPr>
            <a:t>Apunta hacia la equidad con foco en los estamentos mas desfavorecidos históricamente.</a:t>
          </a:r>
        </a:p>
      </dgm:t>
    </dgm:pt>
    <dgm:pt modelId="{4AFBA707-7440-4B9D-BC4F-A5BD29F934A0}" type="parTrans" cxnId="{BBFE1FE8-DDE2-401C-BC4E-81BB35A8595E}">
      <dgm:prSet/>
      <dgm:spPr/>
      <dgm:t>
        <a:bodyPr/>
        <a:lstStyle/>
        <a:p>
          <a:endParaRPr lang="es-ES" sz="2000"/>
        </a:p>
      </dgm:t>
    </dgm:pt>
    <dgm:pt modelId="{E69C63C3-9D60-487B-9B9C-BE74F2CB98C5}" type="sibTrans" cxnId="{BBFE1FE8-DDE2-401C-BC4E-81BB35A8595E}">
      <dgm:prSet/>
      <dgm:spPr/>
      <dgm:t>
        <a:bodyPr/>
        <a:lstStyle/>
        <a:p>
          <a:endParaRPr lang="es-ES" sz="2000"/>
        </a:p>
      </dgm:t>
    </dgm:pt>
    <dgm:pt modelId="{F0EE2C9D-9651-451C-917D-52653599C591}">
      <dgm:prSet custT="1"/>
      <dgm:spPr/>
      <dgm:t>
        <a:bodyPr/>
        <a:lstStyle/>
        <a:p>
          <a:pPr>
            <a:buFont typeface="Wingdings" pitchFamily="2" charset="2"/>
            <a:buNone/>
          </a:pPr>
          <a:r>
            <a:rPr lang="es-ES" sz="1400" dirty="0">
              <a:latin typeface="+mj-lt"/>
            </a:rPr>
            <a:t>Mejora la calidad del Estado como empleador</a:t>
          </a:r>
        </a:p>
      </dgm:t>
    </dgm:pt>
    <dgm:pt modelId="{E95B6164-07CB-4F60-BBF0-884725FC9445}" type="parTrans" cxnId="{813506F2-AE53-4216-B39A-7F7AC5DA7668}">
      <dgm:prSet/>
      <dgm:spPr/>
      <dgm:t>
        <a:bodyPr/>
        <a:lstStyle/>
        <a:p>
          <a:endParaRPr lang="es-ES" sz="2000"/>
        </a:p>
      </dgm:t>
    </dgm:pt>
    <dgm:pt modelId="{3A5EA83B-012F-40E7-B72B-F34BB81B9099}" type="sibTrans" cxnId="{813506F2-AE53-4216-B39A-7F7AC5DA7668}">
      <dgm:prSet/>
      <dgm:spPr/>
      <dgm:t>
        <a:bodyPr/>
        <a:lstStyle/>
        <a:p>
          <a:endParaRPr lang="es-ES" sz="2000"/>
        </a:p>
      </dgm:t>
    </dgm:pt>
    <dgm:pt modelId="{9706C2FC-9AC3-437A-A5DD-7BE94AFF5F5F}" type="pres">
      <dgm:prSet presAssocID="{193343A2-D74A-4AC5-A17E-76D70E267992}" presName="Name0" presStyleCnt="0">
        <dgm:presLayoutVars>
          <dgm:dir/>
          <dgm:animLvl val="lvl"/>
          <dgm:resizeHandles val="exact"/>
        </dgm:presLayoutVars>
      </dgm:prSet>
      <dgm:spPr/>
    </dgm:pt>
    <dgm:pt modelId="{033FF8E3-7435-400C-AAF1-3CCC4EA8663A}" type="pres">
      <dgm:prSet presAssocID="{B3B02053-FAA2-47C7-9506-A5BAD0F64B2E}" presName="linNode" presStyleCnt="0"/>
      <dgm:spPr/>
    </dgm:pt>
    <dgm:pt modelId="{FDB3DA5A-38A2-431B-91A3-7870B0091734}" type="pres">
      <dgm:prSet presAssocID="{B3B02053-FAA2-47C7-9506-A5BAD0F64B2E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D6A02E50-FC88-4E82-81CA-4C0976E8D110}" type="pres">
      <dgm:prSet presAssocID="{551ADA13-E139-4A3C-AD5C-8EAB11F41BC7}" presName="sp" presStyleCnt="0"/>
      <dgm:spPr/>
    </dgm:pt>
    <dgm:pt modelId="{EFFC01BA-FAF3-4A99-86E1-BE38B0D03001}" type="pres">
      <dgm:prSet presAssocID="{AA68D23D-A846-4D25-9B7A-196662FF65B2}" presName="linNode" presStyleCnt="0"/>
      <dgm:spPr/>
    </dgm:pt>
    <dgm:pt modelId="{6422EDA9-5958-410D-BC46-05490390C903}" type="pres">
      <dgm:prSet presAssocID="{AA68D23D-A846-4D25-9B7A-196662FF65B2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7FAC64FF-82DE-4655-8B5A-CEB0458A613E}" type="pres">
      <dgm:prSet presAssocID="{5B6A3F18-FCC2-4681-A09F-D3160ECAA07F}" presName="sp" presStyleCnt="0"/>
      <dgm:spPr/>
    </dgm:pt>
    <dgm:pt modelId="{3762DB44-C661-42A6-927A-C2A4F02032CD}" type="pres">
      <dgm:prSet presAssocID="{97994966-E8DE-4FCB-BF63-57D9AAF36E61}" presName="linNode" presStyleCnt="0"/>
      <dgm:spPr/>
    </dgm:pt>
    <dgm:pt modelId="{DBD6C442-1FA1-49A9-BC50-F671409F5C3C}" type="pres">
      <dgm:prSet presAssocID="{97994966-E8DE-4FCB-BF63-57D9AAF36E61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DEC3E94D-54EC-402D-8E9F-D1D7F8EB2AB6}" type="pres">
      <dgm:prSet presAssocID="{16655F38-3F74-4DAA-B828-DCF0977DA457}" presName="sp" presStyleCnt="0"/>
      <dgm:spPr/>
    </dgm:pt>
    <dgm:pt modelId="{6214D636-C2AF-4C3E-ACC7-B5A00A5DD727}" type="pres">
      <dgm:prSet presAssocID="{CE93A54B-B6C9-4547-B372-37B75670575B}" presName="linNode" presStyleCnt="0"/>
      <dgm:spPr/>
    </dgm:pt>
    <dgm:pt modelId="{384E39C9-D3C4-44F9-B552-DE4707DAA559}" type="pres">
      <dgm:prSet presAssocID="{CE93A54B-B6C9-4547-B372-37B75670575B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7B41995F-6E0C-40E8-B727-59BC95282C03}" type="pres">
      <dgm:prSet presAssocID="{E69C63C3-9D60-487B-9B9C-BE74F2CB98C5}" presName="sp" presStyleCnt="0"/>
      <dgm:spPr/>
    </dgm:pt>
    <dgm:pt modelId="{AF57BBC1-7565-48BF-B2D7-D10B2743B990}" type="pres">
      <dgm:prSet presAssocID="{F0EE2C9D-9651-451C-917D-52653599C591}" presName="linNode" presStyleCnt="0"/>
      <dgm:spPr/>
    </dgm:pt>
    <dgm:pt modelId="{7E5440F8-6366-4785-86C0-BD18F582E492}" type="pres">
      <dgm:prSet presAssocID="{F0EE2C9D-9651-451C-917D-52653599C591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D641F70C-37D5-411A-8726-ED12F9DCF2D2}" type="presOf" srcId="{193343A2-D74A-4AC5-A17E-76D70E267992}" destId="{9706C2FC-9AC3-437A-A5DD-7BE94AFF5F5F}" srcOrd="0" destOrd="0" presId="urn:microsoft.com/office/officeart/2005/8/layout/vList5"/>
    <dgm:cxn modelId="{76306A5B-361C-415E-9909-C977E03CAE7B}" srcId="{193343A2-D74A-4AC5-A17E-76D70E267992}" destId="{AA68D23D-A846-4D25-9B7A-196662FF65B2}" srcOrd="1" destOrd="0" parTransId="{EF276CA9-9AC2-417D-BC53-8A23DD7CF9A2}" sibTransId="{5B6A3F18-FCC2-4681-A09F-D3160ECAA07F}"/>
    <dgm:cxn modelId="{0C8FFC65-BB28-4898-A8A8-DC4FA6649E1E}" srcId="{193343A2-D74A-4AC5-A17E-76D70E267992}" destId="{B3B02053-FAA2-47C7-9506-A5BAD0F64B2E}" srcOrd="0" destOrd="0" parTransId="{184C354D-9575-4182-B25F-A9661C889C05}" sibTransId="{551ADA13-E139-4A3C-AD5C-8EAB11F41BC7}"/>
    <dgm:cxn modelId="{33DA06AB-404F-4E49-8CCA-D21757FC7065}" srcId="{193343A2-D74A-4AC5-A17E-76D70E267992}" destId="{97994966-E8DE-4FCB-BF63-57D9AAF36E61}" srcOrd="2" destOrd="0" parTransId="{628CD363-EC8D-44FE-BF89-A2A43F73D56E}" sibTransId="{16655F38-3F74-4DAA-B828-DCF0977DA457}"/>
    <dgm:cxn modelId="{FC8BB7BA-9919-4EE7-B694-1E69C6BB2774}" type="presOf" srcId="{97994966-E8DE-4FCB-BF63-57D9AAF36E61}" destId="{DBD6C442-1FA1-49A9-BC50-F671409F5C3C}" srcOrd="0" destOrd="0" presId="urn:microsoft.com/office/officeart/2005/8/layout/vList5"/>
    <dgm:cxn modelId="{EB439CC1-E306-4AE0-81B9-C46971D8A6AA}" type="presOf" srcId="{B3B02053-FAA2-47C7-9506-A5BAD0F64B2E}" destId="{FDB3DA5A-38A2-431B-91A3-7870B0091734}" srcOrd="0" destOrd="0" presId="urn:microsoft.com/office/officeart/2005/8/layout/vList5"/>
    <dgm:cxn modelId="{C1F903DB-0002-42D1-854B-7EBC34A4414E}" type="presOf" srcId="{F0EE2C9D-9651-451C-917D-52653599C591}" destId="{7E5440F8-6366-4785-86C0-BD18F582E492}" srcOrd="0" destOrd="0" presId="urn:microsoft.com/office/officeart/2005/8/layout/vList5"/>
    <dgm:cxn modelId="{29BC56E2-8BB5-4A55-AD8A-208A1B0D7B01}" type="presOf" srcId="{CE93A54B-B6C9-4547-B372-37B75670575B}" destId="{384E39C9-D3C4-44F9-B552-DE4707DAA559}" srcOrd="0" destOrd="0" presId="urn:microsoft.com/office/officeart/2005/8/layout/vList5"/>
    <dgm:cxn modelId="{BBFE1FE8-DDE2-401C-BC4E-81BB35A8595E}" srcId="{193343A2-D74A-4AC5-A17E-76D70E267992}" destId="{CE93A54B-B6C9-4547-B372-37B75670575B}" srcOrd="3" destOrd="0" parTransId="{4AFBA707-7440-4B9D-BC4F-A5BD29F934A0}" sibTransId="{E69C63C3-9D60-487B-9B9C-BE74F2CB98C5}"/>
    <dgm:cxn modelId="{813506F2-AE53-4216-B39A-7F7AC5DA7668}" srcId="{193343A2-D74A-4AC5-A17E-76D70E267992}" destId="{F0EE2C9D-9651-451C-917D-52653599C591}" srcOrd="4" destOrd="0" parTransId="{E95B6164-07CB-4F60-BBF0-884725FC9445}" sibTransId="{3A5EA83B-012F-40E7-B72B-F34BB81B9099}"/>
    <dgm:cxn modelId="{5613C5F4-0DC0-4A37-BE51-5B6277A0D1EA}" type="presOf" srcId="{AA68D23D-A846-4D25-9B7A-196662FF65B2}" destId="{6422EDA9-5958-410D-BC46-05490390C903}" srcOrd="0" destOrd="0" presId="urn:microsoft.com/office/officeart/2005/8/layout/vList5"/>
    <dgm:cxn modelId="{928C4129-510A-4C48-A5D7-4AAAE9FD7E0E}" type="presParOf" srcId="{9706C2FC-9AC3-437A-A5DD-7BE94AFF5F5F}" destId="{033FF8E3-7435-400C-AAF1-3CCC4EA8663A}" srcOrd="0" destOrd="0" presId="urn:microsoft.com/office/officeart/2005/8/layout/vList5"/>
    <dgm:cxn modelId="{636F7F67-FD47-468C-8C27-CD7E1EB19A75}" type="presParOf" srcId="{033FF8E3-7435-400C-AAF1-3CCC4EA8663A}" destId="{FDB3DA5A-38A2-431B-91A3-7870B0091734}" srcOrd="0" destOrd="0" presId="urn:microsoft.com/office/officeart/2005/8/layout/vList5"/>
    <dgm:cxn modelId="{336F3BD3-6079-41A7-B35B-98E59F386AB5}" type="presParOf" srcId="{9706C2FC-9AC3-437A-A5DD-7BE94AFF5F5F}" destId="{D6A02E50-FC88-4E82-81CA-4C0976E8D110}" srcOrd="1" destOrd="0" presId="urn:microsoft.com/office/officeart/2005/8/layout/vList5"/>
    <dgm:cxn modelId="{17EFADA3-EF62-4A9C-AAF8-163A825A5033}" type="presParOf" srcId="{9706C2FC-9AC3-437A-A5DD-7BE94AFF5F5F}" destId="{EFFC01BA-FAF3-4A99-86E1-BE38B0D03001}" srcOrd="2" destOrd="0" presId="urn:microsoft.com/office/officeart/2005/8/layout/vList5"/>
    <dgm:cxn modelId="{B7635751-DC59-4B25-829C-E2B20E5FA84D}" type="presParOf" srcId="{EFFC01BA-FAF3-4A99-86E1-BE38B0D03001}" destId="{6422EDA9-5958-410D-BC46-05490390C903}" srcOrd="0" destOrd="0" presId="urn:microsoft.com/office/officeart/2005/8/layout/vList5"/>
    <dgm:cxn modelId="{8CD901EB-3DCD-48EC-B51F-938084DD851C}" type="presParOf" srcId="{9706C2FC-9AC3-437A-A5DD-7BE94AFF5F5F}" destId="{7FAC64FF-82DE-4655-8B5A-CEB0458A613E}" srcOrd="3" destOrd="0" presId="urn:microsoft.com/office/officeart/2005/8/layout/vList5"/>
    <dgm:cxn modelId="{0BD455DB-3D71-4452-B7C6-B37CBFC86B52}" type="presParOf" srcId="{9706C2FC-9AC3-437A-A5DD-7BE94AFF5F5F}" destId="{3762DB44-C661-42A6-927A-C2A4F02032CD}" srcOrd="4" destOrd="0" presId="urn:microsoft.com/office/officeart/2005/8/layout/vList5"/>
    <dgm:cxn modelId="{D125BB50-CE77-4E96-8BA0-214C7960DA23}" type="presParOf" srcId="{3762DB44-C661-42A6-927A-C2A4F02032CD}" destId="{DBD6C442-1FA1-49A9-BC50-F671409F5C3C}" srcOrd="0" destOrd="0" presId="urn:microsoft.com/office/officeart/2005/8/layout/vList5"/>
    <dgm:cxn modelId="{F2E1FCD3-82C0-4AB8-870C-F70A830F1B11}" type="presParOf" srcId="{9706C2FC-9AC3-437A-A5DD-7BE94AFF5F5F}" destId="{DEC3E94D-54EC-402D-8E9F-D1D7F8EB2AB6}" srcOrd="5" destOrd="0" presId="urn:microsoft.com/office/officeart/2005/8/layout/vList5"/>
    <dgm:cxn modelId="{9AF5BB22-A094-4BEA-AB73-0B9FB817CA46}" type="presParOf" srcId="{9706C2FC-9AC3-437A-A5DD-7BE94AFF5F5F}" destId="{6214D636-C2AF-4C3E-ACC7-B5A00A5DD727}" srcOrd="6" destOrd="0" presId="urn:microsoft.com/office/officeart/2005/8/layout/vList5"/>
    <dgm:cxn modelId="{0943D464-1E85-46F6-9DD3-2FAA51718990}" type="presParOf" srcId="{6214D636-C2AF-4C3E-ACC7-B5A00A5DD727}" destId="{384E39C9-D3C4-44F9-B552-DE4707DAA559}" srcOrd="0" destOrd="0" presId="urn:microsoft.com/office/officeart/2005/8/layout/vList5"/>
    <dgm:cxn modelId="{A358FC3C-76C9-43B7-9151-07BE89A1EEB5}" type="presParOf" srcId="{9706C2FC-9AC3-437A-A5DD-7BE94AFF5F5F}" destId="{7B41995F-6E0C-40E8-B727-59BC95282C03}" srcOrd="7" destOrd="0" presId="urn:microsoft.com/office/officeart/2005/8/layout/vList5"/>
    <dgm:cxn modelId="{BDD77461-D6BE-4C27-8F11-5D801537A2BF}" type="presParOf" srcId="{9706C2FC-9AC3-437A-A5DD-7BE94AFF5F5F}" destId="{AF57BBC1-7565-48BF-B2D7-D10B2743B990}" srcOrd="8" destOrd="0" presId="urn:microsoft.com/office/officeart/2005/8/layout/vList5"/>
    <dgm:cxn modelId="{1758E8EF-C254-47BC-AB35-E6A4C39AE0F3}" type="presParOf" srcId="{AF57BBC1-7565-48BF-B2D7-D10B2743B990}" destId="{7E5440F8-6366-4785-86C0-BD18F582E49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3330F2-560D-4F3E-A8A9-7C3ED211079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19DF6C0-EF93-4F53-8C2B-319E2FBEB484}">
      <dgm:prSet phldrT="[Texto]" custT="1"/>
      <dgm:spPr/>
      <dgm:t>
        <a:bodyPr/>
        <a:lstStyle/>
        <a:p>
          <a:r>
            <a:rPr lang="es-ES" sz="1800" b="1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Nombramiento</a:t>
          </a:r>
        </a:p>
      </dgm:t>
    </dgm:pt>
    <dgm:pt modelId="{E9DC01DC-C0C2-4658-8EE2-2E794AD1AB87}" type="parTrans" cxnId="{87AC5F23-F530-4DBF-B41B-C6810C2CF980}">
      <dgm:prSet/>
      <dgm:spPr/>
      <dgm:t>
        <a:bodyPr/>
        <a:lstStyle/>
        <a:p>
          <a:endParaRPr lang="es-ES"/>
        </a:p>
      </dgm:t>
    </dgm:pt>
    <dgm:pt modelId="{97141C9A-D30D-4548-941E-DCA2F0934533}" type="sibTrans" cxnId="{87AC5F23-F530-4DBF-B41B-C6810C2CF980}">
      <dgm:prSet/>
      <dgm:spPr/>
      <dgm:t>
        <a:bodyPr/>
        <a:lstStyle/>
        <a:p>
          <a:endParaRPr lang="es-ES"/>
        </a:p>
      </dgm:t>
    </dgm:pt>
    <dgm:pt modelId="{2E37F8EC-5508-4FC8-8127-6160A136C567}">
      <dgm:prSet phldrT="[Texto]" custT="1"/>
      <dgm:spPr/>
      <dgm:t>
        <a:bodyPr/>
        <a:lstStyle/>
        <a:p>
          <a:r>
            <a:rPr lang="es-ES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Es el que se da luego de haber cumplido los requisitos de ingreso y haber obtenido el cargo por concurso público.  (</a:t>
          </a:r>
          <a:r>
            <a:rPr lang="es-ES" altLang="es-CL" sz="14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Últimos Grados</a:t>
          </a:r>
          <a:r>
            <a:rPr lang="es-ES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)</a:t>
          </a:r>
          <a:endParaRPr lang="es-E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1ACAC81C-0774-4A5A-A9D0-BFCA9AEBCB98}" type="parTrans" cxnId="{8EE00CDF-527A-482F-AC3F-44C8AAE87BD8}">
      <dgm:prSet/>
      <dgm:spPr/>
      <dgm:t>
        <a:bodyPr/>
        <a:lstStyle/>
        <a:p>
          <a:endParaRPr lang="es-ES"/>
        </a:p>
      </dgm:t>
    </dgm:pt>
    <dgm:pt modelId="{196DD1CE-A472-48B0-8E46-D4BACED1B1E0}" type="sibTrans" cxnId="{8EE00CDF-527A-482F-AC3F-44C8AAE87BD8}">
      <dgm:prSet/>
      <dgm:spPr/>
      <dgm:t>
        <a:bodyPr/>
        <a:lstStyle/>
        <a:p>
          <a:endParaRPr lang="es-ES"/>
        </a:p>
      </dgm:t>
    </dgm:pt>
    <dgm:pt modelId="{418F8DEB-3C9B-4FF9-9308-00DE40AD2122}">
      <dgm:prSet phldrT="[Texto]" custT="1"/>
      <dgm:spPr/>
      <dgm:t>
        <a:bodyPr/>
        <a:lstStyle/>
        <a:p>
          <a:r>
            <a:rPr lang="es-ES" sz="1800" b="1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Promoción y Ascensos</a:t>
          </a:r>
        </a:p>
      </dgm:t>
    </dgm:pt>
    <dgm:pt modelId="{222DDAF3-F8F1-4A11-80F0-45622733665F}" type="parTrans" cxnId="{B5F2DBDD-73C1-4880-A6AC-E1E6FA1A011E}">
      <dgm:prSet/>
      <dgm:spPr/>
      <dgm:t>
        <a:bodyPr/>
        <a:lstStyle/>
        <a:p>
          <a:endParaRPr lang="es-ES"/>
        </a:p>
      </dgm:t>
    </dgm:pt>
    <dgm:pt modelId="{8335774C-D06E-40E1-B74E-6F7DFD3330C5}" type="sibTrans" cxnId="{B5F2DBDD-73C1-4880-A6AC-E1E6FA1A011E}">
      <dgm:prSet/>
      <dgm:spPr/>
      <dgm:t>
        <a:bodyPr/>
        <a:lstStyle/>
        <a:p>
          <a:endParaRPr lang="es-ES"/>
        </a:p>
      </dgm:t>
    </dgm:pt>
    <dgm:pt modelId="{063AE837-E56E-4EAE-89E9-C477828308B8}">
      <dgm:prSet phldrT="[Texto]" custT="1"/>
      <dgm:spPr/>
      <dgm:t>
        <a:bodyPr/>
        <a:lstStyle/>
        <a:p>
          <a:r>
            <a:rPr lang="es-ES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Es la forma de proveer un cargo titular que se encuentra vacante, al cual accede un funcionario  a través de dichos procesos.  (</a:t>
          </a:r>
          <a:r>
            <a:rPr lang="es-ES" altLang="es-CL" sz="14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Grados Superiores</a:t>
          </a:r>
          <a:r>
            <a:rPr lang="es-ES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)</a:t>
          </a:r>
          <a:br>
            <a:rPr lang="es-ES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</a:br>
          <a:endParaRPr lang="es-E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3D99300B-F94A-4EA5-AB6E-22CBD4F9D589}" type="parTrans" cxnId="{61FB21BA-ED59-44EF-B2A9-3D0B25EFFD7C}">
      <dgm:prSet/>
      <dgm:spPr/>
      <dgm:t>
        <a:bodyPr/>
        <a:lstStyle/>
        <a:p>
          <a:endParaRPr lang="es-ES"/>
        </a:p>
      </dgm:t>
    </dgm:pt>
    <dgm:pt modelId="{0730F3AC-59DC-46B1-81A3-A222E86010B1}" type="sibTrans" cxnId="{61FB21BA-ED59-44EF-B2A9-3D0B25EFFD7C}">
      <dgm:prSet/>
      <dgm:spPr/>
      <dgm:t>
        <a:bodyPr/>
        <a:lstStyle/>
        <a:p>
          <a:endParaRPr lang="es-ES"/>
        </a:p>
      </dgm:t>
    </dgm:pt>
    <dgm:pt modelId="{F6697DB5-AE98-400F-83AD-CF2EA44249C8}">
      <dgm:prSet phldrT="[Texto]" custT="1"/>
      <dgm:spPr/>
      <dgm:t>
        <a:bodyPr/>
        <a:lstStyle/>
        <a:p>
          <a:r>
            <a:rPr lang="es-ES" sz="1800" b="1" dirty="0">
              <a:latin typeface="+mj-lt"/>
            </a:rPr>
            <a:t>Encasillamiento</a:t>
          </a:r>
        </a:p>
      </dgm:t>
    </dgm:pt>
    <dgm:pt modelId="{E48B7FB6-AA7C-49BB-B6F6-D9651595D11C}" type="parTrans" cxnId="{11D10B65-0092-4DAC-9D44-03E50F76BBA6}">
      <dgm:prSet/>
      <dgm:spPr/>
      <dgm:t>
        <a:bodyPr/>
        <a:lstStyle/>
        <a:p>
          <a:endParaRPr lang="es-ES"/>
        </a:p>
      </dgm:t>
    </dgm:pt>
    <dgm:pt modelId="{8C1B47AF-2DE0-4599-9292-4E7CAC01B2E2}" type="sibTrans" cxnId="{11D10B65-0092-4DAC-9D44-03E50F76BBA6}">
      <dgm:prSet/>
      <dgm:spPr/>
      <dgm:t>
        <a:bodyPr/>
        <a:lstStyle/>
        <a:p>
          <a:endParaRPr lang="es-ES"/>
        </a:p>
      </dgm:t>
    </dgm:pt>
    <dgm:pt modelId="{324AF2B2-4B90-41F0-A64D-3795740357CB}">
      <dgm:prSet phldrT="[Texto]" custT="1"/>
      <dgm:spPr/>
      <dgm:t>
        <a:bodyPr/>
        <a:lstStyle/>
        <a:p>
          <a:r>
            <a:rPr lang="es-CL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rPr>
            <a:t> </a:t>
          </a:r>
          <a:r>
            <a:rPr lang="es-CL" altLang="es-CL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rPr>
            <a:t>Es un procedimiento colectivo de provisión de empleos públicos, que se rige por las disposiciones del texto legal que lo ordena, debiendo la autoridad dictar los actos administrativos que ubique a cada funcionario en las plantas. Generalmente se realizan cuando se </a:t>
          </a:r>
          <a:r>
            <a:rPr lang="es-CL" altLang="es-CL" sz="14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rPr>
            <a:t>fijan</a:t>
          </a:r>
          <a:r>
            <a:rPr lang="es-CL" altLang="es-CL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rPr>
            <a:t> </a:t>
          </a:r>
          <a:r>
            <a:rPr lang="es-CL" altLang="es-CL" sz="14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rPr>
            <a:t>nuevas  o modifican las plantas de personal. </a:t>
          </a:r>
          <a:endParaRPr lang="es-ES" sz="1400" b="1" u="sng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Unicode MS" panose="020B0604020202020204" pitchFamily="34" charset="-128"/>
            <a:ea typeface="+mn-ea"/>
            <a:cs typeface="+mn-cs"/>
          </a:endParaRPr>
        </a:p>
      </dgm:t>
    </dgm:pt>
    <dgm:pt modelId="{42415668-3ADC-47CA-854C-0FA1CA3948CE}" type="parTrans" cxnId="{7033D294-91E2-4A53-A984-DC30445A47DA}">
      <dgm:prSet/>
      <dgm:spPr/>
      <dgm:t>
        <a:bodyPr/>
        <a:lstStyle/>
        <a:p>
          <a:endParaRPr lang="es-ES"/>
        </a:p>
      </dgm:t>
    </dgm:pt>
    <dgm:pt modelId="{8F71819A-4EEB-45A0-A34E-796DA721CE4C}" type="sibTrans" cxnId="{7033D294-91E2-4A53-A984-DC30445A47DA}">
      <dgm:prSet/>
      <dgm:spPr/>
      <dgm:t>
        <a:bodyPr/>
        <a:lstStyle/>
        <a:p>
          <a:endParaRPr lang="es-ES"/>
        </a:p>
      </dgm:t>
    </dgm:pt>
    <dgm:pt modelId="{0E9817AC-F0DA-44F3-B10F-C173FECA95F5}">
      <dgm:prSet phldrT="[Texto]" custT="1"/>
      <dgm:spPr/>
      <dgm:t>
        <a:bodyPr/>
        <a:lstStyle/>
        <a:p>
          <a:endParaRPr lang="es-E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C72F8404-7855-4984-BA9B-E0810719FA3B}" type="parTrans" cxnId="{B08DEC1E-2846-418C-AE24-5A6C86FCB847}">
      <dgm:prSet/>
      <dgm:spPr/>
      <dgm:t>
        <a:bodyPr/>
        <a:lstStyle/>
        <a:p>
          <a:endParaRPr lang="es-ES"/>
        </a:p>
      </dgm:t>
    </dgm:pt>
    <dgm:pt modelId="{0DD08C61-5B81-4866-A3D7-8451E87F3803}" type="sibTrans" cxnId="{B08DEC1E-2846-418C-AE24-5A6C86FCB847}">
      <dgm:prSet/>
      <dgm:spPr/>
      <dgm:t>
        <a:bodyPr/>
        <a:lstStyle/>
        <a:p>
          <a:endParaRPr lang="es-ES"/>
        </a:p>
      </dgm:t>
    </dgm:pt>
    <dgm:pt modelId="{3CD9CA1A-8677-483D-9C46-90713BD87B36}" type="pres">
      <dgm:prSet presAssocID="{D43330F2-560D-4F3E-A8A9-7C3ED2110791}" presName="linear" presStyleCnt="0">
        <dgm:presLayoutVars>
          <dgm:dir/>
          <dgm:animLvl val="lvl"/>
          <dgm:resizeHandles val="exact"/>
        </dgm:presLayoutVars>
      </dgm:prSet>
      <dgm:spPr/>
    </dgm:pt>
    <dgm:pt modelId="{F4050277-1840-4571-A925-6CBB09E5158C}" type="pres">
      <dgm:prSet presAssocID="{419DF6C0-EF93-4F53-8C2B-319E2FBEB484}" presName="parentLin" presStyleCnt="0"/>
      <dgm:spPr/>
    </dgm:pt>
    <dgm:pt modelId="{3EE5FC5E-4D0C-450B-B353-CDB405ECACA2}" type="pres">
      <dgm:prSet presAssocID="{419DF6C0-EF93-4F53-8C2B-319E2FBEB484}" presName="parentLeftMargin" presStyleLbl="node1" presStyleIdx="0" presStyleCnt="3"/>
      <dgm:spPr/>
    </dgm:pt>
    <dgm:pt modelId="{E3F2878C-CD49-4C9B-A7D6-A354C7C68E83}" type="pres">
      <dgm:prSet presAssocID="{419DF6C0-EF93-4F53-8C2B-319E2FBEB484}" presName="parentText" presStyleLbl="node1" presStyleIdx="0" presStyleCnt="3" custLinFactNeighborX="2889" custLinFactNeighborY="6932">
        <dgm:presLayoutVars>
          <dgm:chMax val="0"/>
          <dgm:bulletEnabled val="1"/>
        </dgm:presLayoutVars>
      </dgm:prSet>
      <dgm:spPr/>
    </dgm:pt>
    <dgm:pt modelId="{09B4C622-4F11-4205-854C-A982BFDF2958}" type="pres">
      <dgm:prSet presAssocID="{419DF6C0-EF93-4F53-8C2B-319E2FBEB484}" presName="negativeSpace" presStyleCnt="0"/>
      <dgm:spPr/>
    </dgm:pt>
    <dgm:pt modelId="{A00EF6B2-F084-4C88-AB1B-675A6F97181E}" type="pres">
      <dgm:prSet presAssocID="{419DF6C0-EF93-4F53-8C2B-319E2FBEB484}" presName="childText" presStyleLbl="conFgAcc1" presStyleIdx="0" presStyleCnt="3" custLinFactNeighborY="-60352">
        <dgm:presLayoutVars>
          <dgm:bulletEnabled val="1"/>
        </dgm:presLayoutVars>
      </dgm:prSet>
      <dgm:spPr/>
    </dgm:pt>
    <dgm:pt modelId="{738CB938-336B-48FF-B749-0C8096A464E1}" type="pres">
      <dgm:prSet presAssocID="{97141C9A-D30D-4548-941E-DCA2F0934533}" presName="spaceBetweenRectangles" presStyleCnt="0"/>
      <dgm:spPr/>
    </dgm:pt>
    <dgm:pt modelId="{3E1FC235-19B5-47E3-8BD8-FED117A86EBB}" type="pres">
      <dgm:prSet presAssocID="{418F8DEB-3C9B-4FF9-9308-00DE40AD2122}" presName="parentLin" presStyleCnt="0"/>
      <dgm:spPr/>
    </dgm:pt>
    <dgm:pt modelId="{FACC6C6A-3EE5-4C44-933B-4B59095A8E90}" type="pres">
      <dgm:prSet presAssocID="{418F8DEB-3C9B-4FF9-9308-00DE40AD2122}" presName="parentLeftMargin" presStyleLbl="node1" presStyleIdx="0" presStyleCnt="3"/>
      <dgm:spPr/>
    </dgm:pt>
    <dgm:pt modelId="{384452EA-B93F-4CB2-AB33-67F7854DDD44}" type="pres">
      <dgm:prSet presAssocID="{418F8DEB-3C9B-4FF9-9308-00DE40AD212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7571589-4404-41D7-88FD-EDDA3A6DD123}" type="pres">
      <dgm:prSet presAssocID="{418F8DEB-3C9B-4FF9-9308-00DE40AD2122}" presName="negativeSpace" presStyleCnt="0"/>
      <dgm:spPr/>
    </dgm:pt>
    <dgm:pt modelId="{EDA988DC-6F59-4B87-83C1-6D40BABEC774}" type="pres">
      <dgm:prSet presAssocID="{418F8DEB-3C9B-4FF9-9308-00DE40AD2122}" presName="childText" presStyleLbl="conFgAcc1" presStyleIdx="1" presStyleCnt="3">
        <dgm:presLayoutVars>
          <dgm:bulletEnabled val="1"/>
        </dgm:presLayoutVars>
      </dgm:prSet>
      <dgm:spPr/>
    </dgm:pt>
    <dgm:pt modelId="{BEBA0FAC-43CF-4D79-AE3F-F761E6C2A3C9}" type="pres">
      <dgm:prSet presAssocID="{8335774C-D06E-40E1-B74E-6F7DFD3330C5}" presName="spaceBetweenRectangles" presStyleCnt="0"/>
      <dgm:spPr/>
    </dgm:pt>
    <dgm:pt modelId="{6FE4F429-873F-437D-8C58-4CD4A097BFE1}" type="pres">
      <dgm:prSet presAssocID="{F6697DB5-AE98-400F-83AD-CF2EA44249C8}" presName="parentLin" presStyleCnt="0"/>
      <dgm:spPr/>
    </dgm:pt>
    <dgm:pt modelId="{71322853-8199-4870-81A8-6BE10F1D823E}" type="pres">
      <dgm:prSet presAssocID="{F6697DB5-AE98-400F-83AD-CF2EA44249C8}" presName="parentLeftMargin" presStyleLbl="node1" presStyleIdx="1" presStyleCnt="3"/>
      <dgm:spPr/>
    </dgm:pt>
    <dgm:pt modelId="{3CF582A4-A52D-4F05-8C7C-66BDDBC75B47}" type="pres">
      <dgm:prSet presAssocID="{F6697DB5-AE98-400F-83AD-CF2EA44249C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9B61082-0DF3-4277-81D8-09B154A12FE0}" type="pres">
      <dgm:prSet presAssocID="{F6697DB5-AE98-400F-83AD-CF2EA44249C8}" presName="negativeSpace" presStyleCnt="0"/>
      <dgm:spPr/>
    </dgm:pt>
    <dgm:pt modelId="{B966E85C-ECAA-436D-8588-DCF042E7888F}" type="pres">
      <dgm:prSet presAssocID="{F6697DB5-AE98-400F-83AD-CF2EA44249C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A7D6605-389F-4D86-8B8D-E73DC84A46CA}" type="presOf" srcId="{2E37F8EC-5508-4FC8-8127-6160A136C567}" destId="{A00EF6B2-F084-4C88-AB1B-675A6F97181E}" srcOrd="0" destOrd="0" presId="urn:microsoft.com/office/officeart/2005/8/layout/list1"/>
    <dgm:cxn modelId="{7251D007-8F74-44C0-AE9E-E3F758DAEBA9}" type="presOf" srcId="{419DF6C0-EF93-4F53-8C2B-319E2FBEB484}" destId="{3EE5FC5E-4D0C-450B-B353-CDB405ECACA2}" srcOrd="0" destOrd="0" presId="urn:microsoft.com/office/officeart/2005/8/layout/list1"/>
    <dgm:cxn modelId="{B08DEC1E-2846-418C-AE24-5A6C86FCB847}" srcId="{419DF6C0-EF93-4F53-8C2B-319E2FBEB484}" destId="{0E9817AC-F0DA-44F3-B10F-C173FECA95F5}" srcOrd="1" destOrd="0" parTransId="{C72F8404-7855-4984-BA9B-E0810719FA3B}" sibTransId="{0DD08C61-5B81-4866-A3D7-8451E87F3803}"/>
    <dgm:cxn modelId="{87AC5F23-F530-4DBF-B41B-C6810C2CF980}" srcId="{D43330F2-560D-4F3E-A8A9-7C3ED2110791}" destId="{419DF6C0-EF93-4F53-8C2B-319E2FBEB484}" srcOrd="0" destOrd="0" parTransId="{E9DC01DC-C0C2-4658-8EE2-2E794AD1AB87}" sibTransId="{97141C9A-D30D-4548-941E-DCA2F0934533}"/>
    <dgm:cxn modelId="{E6B31A2A-021F-4FD3-A34E-BD7B499B58BA}" type="presOf" srcId="{F6697DB5-AE98-400F-83AD-CF2EA44249C8}" destId="{3CF582A4-A52D-4F05-8C7C-66BDDBC75B47}" srcOrd="1" destOrd="0" presId="urn:microsoft.com/office/officeart/2005/8/layout/list1"/>
    <dgm:cxn modelId="{3F5D455B-3227-4BDE-9952-E7EFAA94CCCB}" type="presOf" srcId="{063AE837-E56E-4EAE-89E9-C477828308B8}" destId="{EDA988DC-6F59-4B87-83C1-6D40BABEC774}" srcOrd="0" destOrd="0" presId="urn:microsoft.com/office/officeart/2005/8/layout/list1"/>
    <dgm:cxn modelId="{11D10B65-0092-4DAC-9D44-03E50F76BBA6}" srcId="{D43330F2-560D-4F3E-A8A9-7C3ED2110791}" destId="{F6697DB5-AE98-400F-83AD-CF2EA44249C8}" srcOrd="2" destOrd="0" parTransId="{E48B7FB6-AA7C-49BB-B6F6-D9651595D11C}" sibTransId="{8C1B47AF-2DE0-4599-9292-4E7CAC01B2E2}"/>
    <dgm:cxn modelId="{C509D850-3224-4DA0-8E40-3E45BD41A740}" type="presOf" srcId="{0E9817AC-F0DA-44F3-B10F-C173FECA95F5}" destId="{A00EF6B2-F084-4C88-AB1B-675A6F97181E}" srcOrd="0" destOrd="1" presId="urn:microsoft.com/office/officeart/2005/8/layout/list1"/>
    <dgm:cxn modelId="{5A82BE7B-CB0B-40D5-97D2-86EB13E44F62}" type="presOf" srcId="{D43330F2-560D-4F3E-A8A9-7C3ED2110791}" destId="{3CD9CA1A-8677-483D-9C46-90713BD87B36}" srcOrd="0" destOrd="0" presId="urn:microsoft.com/office/officeart/2005/8/layout/list1"/>
    <dgm:cxn modelId="{4F311A80-4938-45E1-A611-A1BB8E1E2611}" type="presOf" srcId="{418F8DEB-3C9B-4FF9-9308-00DE40AD2122}" destId="{384452EA-B93F-4CB2-AB33-67F7854DDD44}" srcOrd="1" destOrd="0" presId="urn:microsoft.com/office/officeart/2005/8/layout/list1"/>
    <dgm:cxn modelId="{7033D294-91E2-4A53-A984-DC30445A47DA}" srcId="{F6697DB5-AE98-400F-83AD-CF2EA44249C8}" destId="{324AF2B2-4B90-41F0-A64D-3795740357CB}" srcOrd="0" destOrd="0" parTransId="{42415668-3ADC-47CA-854C-0FA1CA3948CE}" sibTransId="{8F71819A-4EEB-45A0-A34E-796DA721CE4C}"/>
    <dgm:cxn modelId="{93CA4DB0-2D8A-483C-8610-11CE504615C8}" type="presOf" srcId="{324AF2B2-4B90-41F0-A64D-3795740357CB}" destId="{B966E85C-ECAA-436D-8588-DCF042E7888F}" srcOrd="0" destOrd="0" presId="urn:microsoft.com/office/officeart/2005/8/layout/list1"/>
    <dgm:cxn modelId="{61FB21BA-ED59-44EF-B2A9-3D0B25EFFD7C}" srcId="{418F8DEB-3C9B-4FF9-9308-00DE40AD2122}" destId="{063AE837-E56E-4EAE-89E9-C477828308B8}" srcOrd="0" destOrd="0" parTransId="{3D99300B-F94A-4EA5-AB6E-22CBD4F9D589}" sibTransId="{0730F3AC-59DC-46B1-81A3-A222E86010B1}"/>
    <dgm:cxn modelId="{56C884CC-20AA-462E-9207-7BB71CD93E5E}" type="presOf" srcId="{418F8DEB-3C9B-4FF9-9308-00DE40AD2122}" destId="{FACC6C6A-3EE5-4C44-933B-4B59095A8E90}" srcOrd="0" destOrd="0" presId="urn:microsoft.com/office/officeart/2005/8/layout/list1"/>
    <dgm:cxn modelId="{2FD32BD0-C492-4916-81C0-7685685FDC27}" type="presOf" srcId="{F6697DB5-AE98-400F-83AD-CF2EA44249C8}" destId="{71322853-8199-4870-81A8-6BE10F1D823E}" srcOrd="0" destOrd="0" presId="urn:microsoft.com/office/officeart/2005/8/layout/list1"/>
    <dgm:cxn modelId="{B5F2DBDD-73C1-4880-A6AC-E1E6FA1A011E}" srcId="{D43330F2-560D-4F3E-A8A9-7C3ED2110791}" destId="{418F8DEB-3C9B-4FF9-9308-00DE40AD2122}" srcOrd="1" destOrd="0" parTransId="{222DDAF3-F8F1-4A11-80F0-45622733665F}" sibTransId="{8335774C-D06E-40E1-B74E-6F7DFD3330C5}"/>
    <dgm:cxn modelId="{BBFD03DE-1D11-4A60-AB72-82C4E246318E}" type="presOf" srcId="{419DF6C0-EF93-4F53-8C2B-319E2FBEB484}" destId="{E3F2878C-CD49-4C9B-A7D6-A354C7C68E83}" srcOrd="1" destOrd="0" presId="urn:microsoft.com/office/officeart/2005/8/layout/list1"/>
    <dgm:cxn modelId="{8EE00CDF-527A-482F-AC3F-44C8AAE87BD8}" srcId="{419DF6C0-EF93-4F53-8C2B-319E2FBEB484}" destId="{2E37F8EC-5508-4FC8-8127-6160A136C567}" srcOrd="0" destOrd="0" parTransId="{1ACAC81C-0774-4A5A-A9D0-BFCA9AEBCB98}" sibTransId="{196DD1CE-A472-48B0-8E46-D4BACED1B1E0}"/>
    <dgm:cxn modelId="{27C135EF-2619-4915-B2EB-1B753A276721}" type="presParOf" srcId="{3CD9CA1A-8677-483D-9C46-90713BD87B36}" destId="{F4050277-1840-4571-A925-6CBB09E5158C}" srcOrd="0" destOrd="0" presId="urn:microsoft.com/office/officeart/2005/8/layout/list1"/>
    <dgm:cxn modelId="{E287CAAA-B7D5-4619-9EB6-252435DFF732}" type="presParOf" srcId="{F4050277-1840-4571-A925-6CBB09E5158C}" destId="{3EE5FC5E-4D0C-450B-B353-CDB405ECACA2}" srcOrd="0" destOrd="0" presId="urn:microsoft.com/office/officeart/2005/8/layout/list1"/>
    <dgm:cxn modelId="{D77F624F-B0C9-4AC5-A556-42C12C8AEA30}" type="presParOf" srcId="{F4050277-1840-4571-A925-6CBB09E5158C}" destId="{E3F2878C-CD49-4C9B-A7D6-A354C7C68E83}" srcOrd="1" destOrd="0" presId="urn:microsoft.com/office/officeart/2005/8/layout/list1"/>
    <dgm:cxn modelId="{526C81D5-4C30-4FF0-84ED-94191694C60C}" type="presParOf" srcId="{3CD9CA1A-8677-483D-9C46-90713BD87B36}" destId="{09B4C622-4F11-4205-854C-A982BFDF2958}" srcOrd="1" destOrd="0" presId="urn:microsoft.com/office/officeart/2005/8/layout/list1"/>
    <dgm:cxn modelId="{9ADA968E-0DFE-4C1B-B085-54176C210854}" type="presParOf" srcId="{3CD9CA1A-8677-483D-9C46-90713BD87B36}" destId="{A00EF6B2-F084-4C88-AB1B-675A6F97181E}" srcOrd="2" destOrd="0" presId="urn:microsoft.com/office/officeart/2005/8/layout/list1"/>
    <dgm:cxn modelId="{507992E1-52DD-47FE-AE55-EDC92BC5BD9D}" type="presParOf" srcId="{3CD9CA1A-8677-483D-9C46-90713BD87B36}" destId="{738CB938-336B-48FF-B749-0C8096A464E1}" srcOrd="3" destOrd="0" presId="urn:microsoft.com/office/officeart/2005/8/layout/list1"/>
    <dgm:cxn modelId="{5DB0A55C-54EA-4DED-B9B3-2C2FD5167DBB}" type="presParOf" srcId="{3CD9CA1A-8677-483D-9C46-90713BD87B36}" destId="{3E1FC235-19B5-47E3-8BD8-FED117A86EBB}" srcOrd="4" destOrd="0" presId="urn:microsoft.com/office/officeart/2005/8/layout/list1"/>
    <dgm:cxn modelId="{4D4F9E3E-997F-4784-86E1-20FD489032AF}" type="presParOf" srcId="{3E1FC235-19B5-47E3-8BD8-FED117A86EBB}" destId="{FACC6C6A-3EE5-4C44-933B-4B59095A8E90}" srcOrd="0" destOrd="0" presId="urn:microsoft.com/office/officeart/2005/8/layout/list1"/>
    <dgm:cxn modelId="{88E72EA2-4DC3-4C41-A052-124CC8718275}" type="presParOf" srcId="{3E1FC235-19B5-47E3-8BD8-FED117A86EBB}" destId="{384452EA-B93F-4CB2-AB33-67F7854DDD44}" srcOrd="1" destOrd="0" presId="urn:microsoft.com/office/officeart/2005/8/layout/list1"/>
    <dgm:cxn modelId="{880CF6EF-F9FB-494E-8F33-F2FD7E7CA5A9}" type="presParOf" srcId="{3CD9CA1A-8677-483D-9C46-90713BD87B36}" destId="{57571589-4404-41D7-88FD-EDDA3A6DD123}" srcOrd="5" destOrd="0" presId="urn:microsoft.com/office/officeart/2005/8/layout/list1"/>
    <dgm:cxn modelId="{82AE0C70-C74E-433F-94DE-885E530522BD}" type="presParOf" srcId="{3CD9CA1A-8677-483D-9C46-90713BD87B36}" destId="{EDA988DC-6F59-4B87-83C1-6D40BABEC774}" srcOrd="6" destOrd="0" presId="urn:microsoft.com/office/officeart/2005/8/layout/list1"/>
    <dgm:cxn modelId="{77CFFF54-641C-4FAA-BFAD-D4652E814D7E}" type="presParOf" srcId="{3CD9CA1A-8677-483D-9C46-90713BD87B36}" destId="{BEBA0FAC-43CF-4D79-AE3F-F761E6C2A3C9}" srcOrd="7" destOrd="0" presId="urn:microsoft.com/office/officeart/2005/8/layout/list1"/>
    <dgm:cxn modelId="{F2760867-25CD-4EE3-A4AB-77A2CFCACC41}" type="presParOf" srcId="{3CD9CA1A-8677-483D-9C46-90713BD87B36}" destId="{6FE4F429-873F-437D-8C58-4CD4A097BFE1}" srcOrd="8" destOrd="0" presId="urn:microsoft.com/office/officeart/2005/8/layout/list1"/>
    <dgm:cxn modelId="{09A4DEC6-DE71-4D38-9F8E-64F33E6E760D}" type="presParOf" srcId="{6FE4F429-873F-437D-8C58-4CD4A097BFE1}" destId="{71322853-8199-4870-81A8-6BE10F1D823E}" srcOrd="0" destOrd="0" presId="urn:microsoft.com/office/officeart/2005/8/layout/list1"/>
    <dgm:cxn modelId="{1D5C9C31-75AC-4E18-B060-D992B7B038A1}" type="presParOf" srcId="{6FE4F429-873F-437D-8C58-4CD4A097BFE1}" destId="{3CF582A4-A52D-4F05-8C7C-66BDDBC75B47}" srcOrd="1" destOrd="0" presId="urn:microsoft.com/office/officeart/2005/8/layout/list1"/>
    <dgm:cxn modelId="{50B6630F-37BD-48D7-8E8C-4E41BF24394D}" type="presParOf" srcId="{3CD9CA1A-8677-483D-9C46-90713BD87B36}" destId="{69B61082-0DF3-4277-81D8-09B154A12FE0}" srcOrd="9" destOrd="0" presId="urn:microsoft.com/office/officeart/2005/8/layout/list1"/>
    <dgm:cxn modelId="{C80915A6-3BD7-4142-9CBC-4F35B87BDD39}" type="presParOf" srcId="{3CD9CA1A-8677-483D-9C46-90713BD87B36}" destId="{B966E85C-ECAA-436D-8588-DCF042E7888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BB0C8E9-5909-4798-877E-C1363847947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9596F37-DAFC-4CD8-830C-CEA06A770BF3}">
      <dgm:prSet phldrT="[Texto]"/>
      <dgm:spPr/>
      <dgm:t>
        <a:bodyPr/>
        <a:lstStyle/>
        <a:p>
          <a:r>
            <a:rPr lang="es-ES" dirty="0"/>
            <a:t>Técnicos- Administrativos y Auxiliares</a:t>
          </a:r>
        </a:p>
      </dgm:t>
    </dgm:pt>
    <dgm:pt modelId="{151FD364-B47C-4684-8E4D-5576AA4074CD}" type="parTrans" cxnId="{576AF8EA-1B77-4A65-B120-BBCA3FB3A98F}">
      <dgm:prSet/>
      <dgm:spPr/>
      <dgm:t>
        <a:bodyPr/>
        <a:lstStyle/>
        <a:p>
          <a:endParaRPr lang="es-ES"/>
        </a:p>
      </dgm:t>
    </dgm:pt>
    <dgm:pt modelId="{DBBD4606-04FE-4370-B402-EA2BC028E327}" type="sibTrans" cxnId="{576AF8EA-1B77-4A65-B120-BBCA3FB3A98F}">
      <dgm:prSet/>
      <dgm:spPr/>
      <dgm:t>
        <a:bodyPr/>
        <a:lstStyle/>
        <a:p>
          <a:endParaRPr lang="es-ES"/>
        </a:p>
      </dgm:t>
    </dgm:pt>
    <dgm:pt modelId="{8238FD6D-FF33-4C1E-B6BE-3C5B6C85DBE5}">
      <dgm:prSet phldrT="[Texto]"/>
      <dgm:spPr/>
      <dgm:t>
        <a:bodyPr/>
        <a:lstStyle/>
        <a:p>
          <a:r>
            <a:rPr lang="es-ES" dirty="0"/>
            <a:t>Acreditación de Competencias</a:t>
          </a:r>
        </a:p>
      </dgm:t>
    </dgm:pt>
    <dgm:pt modelId="{89B527DC-ABCF-41EA-BEBB-390D3E64B02D}" type="parTrans" cxnId="{6614C0F6-1994-44BA-AE5A-404AB4A7F000}">
      <dgm:prSet/>
      <dgm:spPr/>
      <dgm:t>
        <a:bodyPr/>
        <a:lstStyle/>
        <a:p>
          <a:endParaRPr lang="es-ES"/>
        </a:p>
      </dgm:t>
    </dgm:pt>
    <dgm:pt modelId="{EFEC0313-B50D-47E2-9CFF-9DD541ECDD97}" type="sibTrans" cxnId="{6614C0F6-1994-44BA-AE5A-404AB4A7F000}">
      <dgm:prSet/>
      <dgm:spPr/>
      <dgm:t>
        <a:bodyPr/>
        <a:lstStyle/>
        <a:p>
          <a:endParaRPr lang="es-ES"/>
        </a:p>
      </dgm:t>
    </dgm:pt>
    <dgm:pt modelId="{8611E2F7-BA72-4ACB-BD0E-A1BDB18350E0}" type="pres">
      <dgm:prSet presAssocID="{8BB0C8E9-5909-4798-877E-C1363847947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C0A14F-DE72-4398-B7A4-8F3C1E79A523}" type="pres">
      <dgm:prSet presAssocID="{09596F37-DAFC-4CD8-830C-CEA06A770BF3}" presName="root" presStyleCnt="0"/>
      <dgm:spPr/>
    </dgm:pt>
    <dgm:pt modelId="{E7D28747-F1F8-4EA6-848E-E901F9092A59}" type="pres">
      <dgm:prSet presAssocID="{09596F37-DAFC-4CD8-830C-CEA06A770BF3}" presName="rootComposite" presStyleCnt="0"/>
      <dgm:spPr/>
    </dgm:pt>
    <dgm:pt modelId="{B7F8D6CE-54B9-464F-AF20-36AFCEE4233E}" type="pres">
      <dgm:prSet presAssocID="{09596F37-DAFC-4CD8-830C-CEA06A770BF3}" presName="rootText" presStyleLbl="node1" presStyleIdx="0" presStyleCnt="1"/>
      <dgm:spPr/>
    </dgm:pt>
    <dgm:pt modelId="{98A5FCF4-97CF-46AB-AC71-DCCC0D4EE9AF}" type="pres">
      <dgm:prSet presAssocID="{09596F37-DAFC-4CD8-830C-CEA06A770BF3}" presName="rootConnector" presStyleLbl="node1" presStyleIdx="0" presStyleCnt="1"/>
      <dgm:spPr/>
    </dgm:pt>
    <dgm:pt modelId="{77B09CA5-B68D-4DC0-A8FE-FB41835CDF1E}" type="pres">
      <dgm:prSet presAssocID="{09596F37-DAFC-4CD8-830C-CEA06A770BF3}" presName="childShape" presStyleCnt="0"/>
      <dgm:spPr/>
    </dgm:pt>
    <dgm:pt modelId="{8348D363-3715-439E-9DD8-88488040ADBF}" type="pres">
      <dgm:prSet presAssocID="{89B527DC-ABCF-41EA-BEBB-390D3E64B02D}" presName="Name13" presStyleLbl="parChTrans1D2" presStyleIdx="0" presStyleCnt="1"/>
      <dgm:spPr/>
    </dgm:pt>
    <dgm:pt modelId="{AF1689A2-FA6A-456E-9E05-BDDFCD211C52}" type="pres">
      <dgm:prSet presAssocID="{8238FD6D-FF33-4C1E-B6BE-3C5B6C85DBE5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3102C01A-5A01-4559-AFED-164B6EB4293D}" type="presOf" srcId="{8BB0C8E9-5909-4798-877E-C1363847947F}" destId="{8611E2F7-BA72-4ACB-BD0E-A1BDB18350E0}" srcOrd="0" destOrd="0" presId="urn:microsoft.com/office/officeart/2005/8/layout/hierarchy3"/>
    <dgm:cxn modelId="{0017D240-9272-4C62-B346-E0254D095F43}" type="presOf" srcId="{89B527DC-ABCF-41EA-BEBB-390D3E64B02D}" destId="{8348D363-3715-439E-9DD8-88488040ADBF}" srcOrd="0" destOrd="0" presId="urn:microsoft.com/office/officeart/2005/8/layout/hierarchy3"/>
    <dgm:cxn modelId="{29981541-2025-41E3-BC02-0D4029C06DF4}" type="presOf" srcId="{09596F37-DAFC-4CD8-830C-CEA06A770BF3}" destId="{B7F8D6CE-54B9-464F-AF20-36AFCEE4233E}" srcOrd="0" destOrd="0" presId="urn:microsoft.com/office/officeart/2005/8/layout/hierarchy3"/>
    <dgm:cxn modelId="{2923AE4B-28F6-4C39-B49A-82048CED8B2B}" type="presOf" srcId="{8238FD6D-FF33-4C1E-B6BE-3C5B6C85DBE5}" destId="{AF1689A2-FA6A-456E-9E05-BDDFCD211C52}" srcOrd="0" destOrd="0" presId="urn:microsoft.com/office/officeart/2005/8/layout/hierarchy3"/>
    <dgm:cxn modelId="{2C27B6A2-2029-473E-B241-27DCD8E8EF8A}" type="presOf" srcId="{09596F37-DAFC-4CD8-830C-CEA06A770BF3}" destId="{98A5FCF4-97CF-46AB-AC71-DCCC0D4EE9AF}" srcOrd="1" destOrd="0" presId="urn:microsoft.com/office/officeart/2005/8/layout/hierarchy3"/>
    <dgm:cxn modelId="{576AF8EA-1B77-4A65-B120-BBCA3FB3A98F}" srcId="{8BB0C8E9-5909-4798-877E-C1363847947F}" destId="{09596F37-DAFC-4CD8-830C-CEA06A770BF3}" srcOrd="0" destOrd="0" parTransId="{151FD364-B47C-4684-8E4D-5576AA4074CD}" sibTransId="{DBBD4606-04FE-4370-B402-EA2BC028E327}"/>
    <dgm:cxn modelId="{6614C0F6-1994-44BA-AE5A-404AB4A7F000}" srcId="{09596F37-DAFC-4CD8-830C-CEA06A770BF3}" destId="{8238FD6D-FF33-4C1E-B6BE-3C5B6C85DBE5}" srcOrd="0" destOrd="0" parTransId="{89B527DC-ABCF-41EA-BEBB-390D3E64B02D}" sibTransId="{EFEC0313-B50D-47E2-9CFF-9DD541ECDD97}"/>
    <dgm:cxn modelId="{890A274A-69F0-4C48-8F26-A4952F33E906}" type="presParOf" srcId="{8611E2F7-BA72-4ACB-BD0E-A1BDB18350E0}" destId="{BEC0A14F-DE72-4398-B7A4-8F3C1E79A523}" srcOrd="0" destOrd="0" presId="urn:microsoft.com/office/officeart/2005/8/layout/hierarchy3"/>
    <dgm:cxn modelId="{A5755778-F521-474C-B9A3-946022BE69BE}" type="presParOf" srcId="{BEC0A14F-DE72-4398-B7A4-8F3C1E79A523}" destId="{E7D28747-F1F8-4EA6-848E-E901F9092A59}" srcOrd="0" destOrd="0" presId="urn:microsoft.com/office/officeart/2005/8/layout/hierarchy3"/>
    <dgm:cxn modelId="{609ABE7F-D036-4BAA-80C3-C0872907C086}" type="presParOf" srcId="{E7D28747-F1F8-4EA6-848E-E901F9092A59}" destId="{B7F8D6CE-54B9-464F-AF20-36AFCEE4233E}" srcOrd="0" destOrd="0" presId="urn:microsoft.com/office/officeart/2005/8/layout/hierarchy3"/>
    <dgm:cxn modelId="{02E22038-9C35-49CF-BA28-3A8303A00428}" type="presParOf" srcId="{E7D28747-F1F8-4EA6-848E-E901F9092A59}" destId="{98A5FCF4-97CF-46AB-AC71-DCCC0D4EE9AF}" srcOrd="1" destOrd="0" presId="urn:microsoft.com/office/officeart/2005/8/layout/hierarchy3"/>
    <dgm:cxn modelId="{06A85432-67CF-40F1-ACDD-CAFCDCB968D1}" type="presParOf" srcId="{BEC0A14F-DE72-4398-B7A4-8F3C1E79A523}" destId="{77B09CA5-B68D-4DC0-A8FE-FB41835CDF1E}" srcOrd="1" destOrd="0" presId="urn:microsoft.com/office/officeart/2005/8/layout/hierarchy3"/>
    <dgm:cxn modelId="{FE3E7FC1-B423-4F77-B286-2D282213A144}" type="presParOf" srcId="{77B09CA5-B68D-4DC0-A8FE-FB41835CDF1E}" destId="{8348D363-3715-439E-9DD8-88488040ADBF}" srcOrd="0" destOrd="0" presId="urn:microsoft.com/office/officeart/2005/8/layout/hierarchy3"/>
    <dgm:cxn modelId="{E80FC3F7-6347-4900-AE8B-672B94238479}" type="presParOf" srcId="{77B09CA5-B68D-4DC0-A8FE-FB41835CDF1E}" destId="{AF1689A2-FA6A-456E-9E05-BDDFCD211C5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CA0BEEE-E99E-49CE-B3A1-0B29BE4D591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644BF28-6D69-4FF9-9E03-7CF6912F9099}">
      <dgm:prSet phldrT="[Texto]"/>
      <dgm:spPr/>
      <dgm:t>
        <a:bodyPr/>
        <a:lstStyle/>
        <a:p>
          <a:r>
            <a:rPr lang="es-ES" dirty="0"/>
            <a:t>Capacitación </a:t>
          </a:r>
        </a:p>
      </dgm:t>
    </dgm:pt>
    <dgm:pt modelId="{C8D43046-6BCF-47ED-8143-CD708889397B}" type="parTrans" cxnId="{032EDC73-F5FE-495D-99E9-CB3DF5059180}">
      <dgm:prSet/>
      <dgm:spPr/>
      <dgm:t>
        <a:bodyPr/>
        <a:lstStyle/>
        <a:p>
          <a:endParaRPr lang="es-ES"/>
        </a:p>
      </dgm:t>
    </dgm:pt>
    <dgm:pt modelId="{F72EE76F-E31E-4CB2-B675-9AF3AD5139FF}" type="sibTrans" cxnId="{032EDC73-F5FE-495D-99E9-CB3DF5059180}">
      <dgm:prSet/>
      <dgm:spPr/>
      <dgm:t>
        <a:bodyPr/>
        <a:lstStyle/>
        <a:p>
          <a:endParaRPr lang="es-ES"/>
        </a:p>
      </dgm:t>
    </dgm:pt>
    <dgm:pt modelId="{CE825B46-556A-4ADC-BEF4-AC7B021DA12E}">
      <dgm:prSet phldrT="[Texto]"/>
      <dgm:spPr/>
      <dgm:t>
        <a:bodyPr/>
        <a:lstStyle/>
        <a:p>
          <a:r>
            <a:rPr lang="es-ES" dirty="0"/>
            <a:t>Experiencia Calificada</a:t>
          </a:r>
        </a:p>
      </dgm:t>
    </dgm:pt>
    <dgm:pt modelId="{374B729C-F4E5-48A4-8BC3-47FFF38207AC}" type="parTrans" cxnId="{03B4BE33-9064-4BDF-979B-0C4752EE0D2C}">
      <dgm:prSet/>
      <dgm:spPr/>
      <dgm:t>
        <a:bodyPr/>
        <a:lstStyle/>
        <a:p>
          <a:endParaRPr lang="es-ES"/>
        </a:p>
      </dgm:t>
    </dgm:pt>
    <dgm:pt modelId="{A822703E-F6DC-49B3-B776-88A74F7C1695}" type="sibTrans" cxnId="{03B4BE33-9064-4BDF-979B-0C4752EE0D2C}">
      <dgm:prSet/>
      <dgm:spPr/>
      <dgm:t>
        <a:bodyPr/>
        <a:lstStyle/>
        <a:p>
          <a:endParaRPr lang="es-ES"/>
        </a:p>
      </dgm:t>
    </dgm:pt>
    <dgm:pt modelId="{490BE8B7-4BD9-4DB0-93EB-5A7D60D5BFCF}">
      <dgm:prSet phldrT="[Texto]"/>
      <dgm:spPr/>
      <dgm:t>
        <a:bodyPr/>
        <a:lstStyle/>
        <a:p>
          <a:r>
            <a:rPr lang="es-ES" dirty="0"/>
            <a:t>Desempeño- Calificaciones</a:t>
          </a:r>
        </a:p>
      </dgm:t>
    </dgm:pt>
    <dgm:pt modelId="{79C46225-1B41-477B-8E86-B05C25AC9AB3}" type="parTrans" cxnId="{B02664A9-FBDE-4A16-93CE-14F7175973AE}">
      <dgm:prSet/>
      <dgm:spPr/>
      <dgm:t>
        <a:bodyPr/>
        <a:lstStyle/>
        <a:p>
          <a:endParaRPr lang="es-ES"/>
        </a:p>
      </dgm:t>
    </dgm:pt>
    <dgm:pt modelId="{2E68AEF7-EE01-474D-ADAA-3DFD1CB2B39E}" type="sibTrans" cxnId="{B02664A9-FBDE-4A16-93CE-14F7175973AE}">
      <dgm:prSet/>
      <dgm:spPr/>
      <dgm:t>
        <a:bodyPr/>
        <a:lstStyle/>
        <a:p>
          <a:endParaRPr lang="es-ES"/>
        </a:p>
      </dgm:t>
    </dgm:pt>
    <dgm:pt modelId="{910E3713-B092-49B7-B394-B0E50AB1F9E7}" type="pres">
      <dgm:prSet presAssocID="{8CA0BEEE-E99E-49CE-B3A1-0B29BE4D5911}" presName="Name0" presStyleCnt="0">
        <dgm:presLayoutVars>
          <dgm:chMax val="7"/>
          <dgm:chPref val="7"/>
          <dgm:dir/>
        </dgm:presLayoutVars>
      </dgm:prSet>
      <dgm:spPr/>
    </dgm:pt>
    <dgm:pt modelId="{96DBF444-11F5-4CF8-8E10-8788F6BF1E88}" type="pres">
      <dgm:prSet presAssocID="{8CA0BEEE-E99E-49CE-B3A1-0B29BE4D5911}" presName="Name1" presStyleCnt="0"/>
      <dgm:spPr/>
    </dgm:pt>
    <dgm:pt modelId="{786F2F41-9686-42EA-82F9-48CF63DA2A2C}" type="pres">
      <dgm:prSet presAssocID="{8CA0BEEE-E99E-49CE-B3A1-0B29BE4D5911}" presName="cycle" presStyleCnt="0"/>
      <dgm:spPr/>
    </dgm:pt>
    <dgm:pt modelId="{8A22842A-71E7-40CF-B4CD-8F83F21F3C15}" type="pres">
      <dgm:prSet presAssocID="{8CA0BEEE-E99E-49CE-B3A1-0B29BE4D5911}" presName="srcNode" presStyleLbl="node1" presStyleIdx="0" presStyleCnt="3"/>
      <dgm:spPr/>
    </dgm:pt>
    <dgm:pt modelId="{1A18940C-304C-4083-A993-1142729BB555}" type="pres">
      <dgm:prSet presAssocID="{8CA0BEEE-E99E-49CE-B3A1-0B29BE4D5911}" presName="conn" presStyleLbl="parChTrans1D2" presStyleIdx="0" presStyleCnt="1"/>
      <dgm:spPr/>
    </dgm:pt>
    <dgm:pt modelId="{7325C080-FB63-4D1C-911B-521EC04763B0}" type="pres">
      <dgm:prSet presAssocID="{8CA0BEEE-E99E-49CE-B3A1-0B29BE4D5911}" presName="extraNode" presStyleLbl="node1" presStyleIdx="0" presStyleCnt="3"/>
      <dgm:spPr/>
    </dgm:pt>
    <dgm:pt modelId="{DF1F163C-4C14-4132-9D3F-2B4E76EADE14}" type="pres">
      <dgm:prSet presAssocID="{8CA0BEEE-E99E-49CE-B3A1-0B29BE4D5911}" presName="dstNode" presStyleLbl="node1" presStyleIdx="0" presStyleCnt="3"/>
      <dgm:spPr/>
    </dgm:pt>
    <dgm:pt modelId="{39EEAC02-F1F4-43B9-A686-99E6C4B71032}" type="pres">
      <dgm:prSet presAssocID="{9644BF28-6D69-4FF9-9E03-7CF6912F9099}" presName="text_1" presStyleLbl="node1" presStyleIdx="0" presStyleCnt="3">
        <dgm:presLayoutVars>
          <dgm:bulletEnabled val="1"/>
        </dgm:presLayoutVars>
      </dgm:prSet>
      <dgm:spPr/>
    </dgm:pt>
    <dgm:pt modelId="{E5B28A48-A8D9-4F70-8CB7-F31F9802E5CA}" type="pres">
      <dgm:prSet presAssocID="{9644BF28-6D69-4FF9-9E03-7CF6912F9099}" presName="accent_1" presStyleCnt="0"/>
      <dgm:spPr/>
    </dgm:pt>
    <dgm:pt modelId="{A3D3F95D-2E5D-4B14-A912-0A3A0FF938F7}" type="pres">
      <dgm:prSet presAssocID="{9644BF28-6D69-4FF9-9E03-7CF6912F9099}" presName="accentRepeatNode" presStyleLbl="solidFgAcc1" presStyleIdx="0" presStyleCnt="3"/>
      <dgm:spPr/>
    </dgm:pt>
    <dgm:pt modelId="{F43F3381-6F7F-40FF-9BD1-82F98F7DF6A3}" type="pres">
      <dgm:prSet presAssocID="{CE825B46-556A-4ADC-BEF4-AC7B021DA12E}" presName="text_2" presStyleLbl="node1" presStyleIdx="1" presStyleCnt="3">
        <dgm:presLayoutVars>
          <dgm:bulletEnabled val="1"/>
        </dgm:presLayoutVars>
      </dgm:prSet>
      <dgm:spPr/>
    </dgm:pt>
    <dgm:pt modelId="{3B8013BD-D66B-4C9F-B65A-FEB68D371E0C}" type="pres">
      <dgm:prSet presAssocID="{CE825B46-556A-4ADC-BEF4-AC7B021DA12E}" presName="accent_2" presStyleCnt="0"/>
      <dgm:spPr/>
    </dgm:pt>
    <dgm:pt modelId="{1EF3F747-AB9B-4932-B7FB-70B400277AC9}" type="pres">
      <dgm:prSet presAssocID="{CE825B46-556A-4ADC-BEF4-AC7B021DA12E}" presName="accentRepeatNode" presStyleLbl="solidFgAcc1" presStyleIdx="1" presStyleCnt="3"/>
      <dgm:spPr/>
    </dgm:pt>
    <dgm:pt modelId="{5F72F9D3-3CF8-452C-82ED-96130E3DAC91}" type="pres">
      <dgm:prSet presAssocID="{490BE8B7-4BD9-4DB0-93EB-5A7D60D5BFCF}" presName="text_3" presStyleLbl="node1" presStyleIdx="2" presStyleCnt="3">
        <dgm:presLayoutVars>
          <dgm:bulletEnabled val="1"/>
        </dgm:presLayoutVars>
      </dgm:prSet>
      <dgm:spPr/>
    </dgm:pt>
    <dgm:pt modelId="{413AE48F-7978-4080-A95A-27C5251FAAEF}" type="pres">
      <dgm:prSet presAssocID="{490BE8B7-4BD9-4DB0-93EB-5A7D60D5BFCF}" presName="accent_3" presStyleCnt="0"/>
      <dgm:spPr/>
    </dgm:pt>
    <dgm:pt modelId="{A0185C50-AB24-48D5-A99F-40CD92A81FF1}" type="pres">
      <dgm:prSet presAssocID="{490BE8B7-4BD9-4DB0-93EB-5A7D60D5BFCF}" presName="accentRepeatNode" presStyleLbl="solidFgAcc1" presStyleIdx="2" presStyleCnt="3"/>
      <dgm:spPr/>
    </dgm:pt>
  </dgm:ptLst>
  <dgm:cxnLst>
    <dgm:cxn modelId="{1D6B3309-FDD8-42D1-BC66-BBE1EBC103D0}" type="presOf" srcId="{8CA0BEEE-E99E-49CE-B3A1-0B29BE4D5911}" destId="{910E3713-B092-49B7-B394-B0E50AB1F9E7}" srcOrd="0" destOrd="0" presId="urn:microsoft.com/office/officeart/2008/layout/VerticalCurvedList"/>
    <dgm:cxn modelId="{2F671A31-D10B-4424-AEFF-CB77A80FC32C}" type="presOf" srcId="{F72EE76F-E31E-4CB2-B675-9AF3AD5139FF}" destId="{1A18940C-304C-4083-A993-1142729BB555}" srcOrd="0" destOrd="0" presId="urn:microsoft.com/office/officeart/2008/layout/VerticalCurvedList"/>
    <dgm:cxn modelId="{03B4BE33-9064-4BDF-979B-0C4752EE0D2C}" srcId="{8CA0BEEE-E99E-49CE-B3A1-0B29BE4D5911}" destId="{CE825B46-556A-4ADC-BEF4-AC7B021DA12E}" srcOrd="1" destOrd="0" parTransId="{374B729C-F4E5-48A4-8BC3-47FFF38207AC}" sibTransId="{A822703E-F6DC-49B3-B776-88A74F7C1695}"/>
    <dgm:cxn modelId="{D315D846-A083-464D-85B1-3B38211F9C2B}" type="presOf" srcId="{9644BF28-6D69-4FF9-9E03-7CF6912F9099}" destId="{39EEAC02-F1F4-43B9-A686-99E6C4B71032}" srcOrd="0" destOrd="0" presId="urn:microsoft.com/office/officeart/2008/layout/VerticalCurvedList"/>
    <dgm:cxn modelId="{032EDC73-F5FE-495D-99E9-CB3DF5059180}" srcId="{8CA0BEEE-E99E-49CE-B3A1-0B29BE4D5911}" destId="{9644BF28-6D69-4FF9-9E03-7CF6912F9099}" srcOrd="0" destOrd="0" parTransId="{C8D43046-6BCF-47ED-8143-CD708889397B}" sibTransId="{F72EE76F-E31E-4CB2-B675-9AF3AD5139FF}"/>
    <dgm:cxn modelId="{3CEB4D76-13BE-4CE1-BDBD-18A4055B8425}" type="presOf" srcId="{CE825B46-556A-4ADC-BEF4-AC7B021DA12E}" destId="{F43F3381-6F7F-40FF-9BD1-82F98F7DF6A3}" srcOrd="0" destOrd="0" presId="urn:microsoft.com/office/officeart/2008/layout/VerticalCurvedList"/>
    <dgm:cxn modelId="{B02664A9-FBDE-4A16-93CE-14F7175973AE}" srcId="{8CA0BEEE-E99E-49CE-B3A1-0B29BE4D5911}" destId="{490BE8B7-4BD9-4DB0-93EB-5A7D60D5BFCF}" srcOrd="2" destOrd="0" parTransId="{79C46225-1B41-477B-8E86-B05C25AC9AB3}" sibTransId="{2E68AEF7-EE01-474D-ADAA-3DFD1CB2B39E}"/>
    <dgm:cxn modelId="{A09AC6AD-D5FE-477B-A8FC-62673268DFC0}" type="presOf" srcId="{490BE8B7-4BD9-4DB0-93EB-5A7D60D5BFCF}" destId="{5F72F9D3-3CF8-452C-82ED-96130E3DAC91}" srcOrd="0" destOrd="0" presId="urn:microsoft.com/office/officeart/2008/layout/VerticalCurvedList"/>
    <dgm:cxn modelId="{0EAD617B-EFCF-4FA3-8DCD-A2B76F16AD59}" type="presParOf" srcId="{910E3713-B092-49B7-B394-B0E50AB1F9E7}" destId="{96DBF444-11F5-4CF8-8E10-8788F6BF1E88}" srcOrd="0" destOrd="0" presId="urn:microsoft.com/office/officeart/2008/layout/VerticalCurvedList"/>
    <dgm:cxn modelId="{D0DD59D4-E6E1-4357-83A8-8ED32F415BA3}" type="presParOf" srcId="{96DBF444-11F5-4CF8-8E10-8788F6BF1E88}" destId="{786F2F41-9686-42EA-82F9-48CF63DA2A2C}" srcOrd="0" destOrd="0" presId="urn:microsoft.com/office/officeart/2008/layout/VerticalCurvedList"/>
    <dgm:cxn modelId="{D690B336-0DA8-4E23-A045-A64861F7C4E4}" type="presParOf" srcId="{786F2F41-9686-42EA-82F9-48CF63DA2A2C}" destId="{8A22842A-71E7-40CF-B4CD-8F83F21F3C15}" srcOrd="0" destOrd="0" presId="urn:microsoft.com/office/officeart/2008/layout/VerticalCurvedList"/>
    <dgm:cxn modelId="{AE2F8016-0D82-4598-8E65-0589DBEC825B}" type="presParOf" srcId="{786F2F41-9686-42EA-82F9-48CF63DA2A2C}" destId="{1A18940C-304C-4083-A993-1142729BB555}" srcOrd="1" destOrd="0" presId="urn:microsoft.com/office/officeart/2008/layout/VerticalCurvedList"/>
    <dgm:cxn modelId="{E07CB4C4-66AA-4183-807A-57D30B7C935C}" type="presParOf" srcId="{786F2F41-9686-42EA-82F9-48CF63DA2A2C}" destId="{7325C080-FB63-4D1C-911B-521EC04763B0}" srcOrd="2" destOrd="0" presId="urn:microsoft.com/office/officeart/2008/layout/VerticalCurvedList"/>
    <dgm:cxn modelId="{770629A0-881C-4DD3-8A91-7F6852802A14}" type="presParOf" srcId="{786F2F41-9686-42EA-82F9-48CF63DA2A2C}" destId="{DF1F163C-4C14-4132-9D3F-2B4E76EADE14}" srcOrd="3" destOrd="0" presId="urn:microsoft.com/office/officeart/2008/layout/VerticalCurvedList"/>
    <dgm:cxn modelId="{1D358BD5-619E-4BB5-AA24-01842A528162}" type="presParOf" srcId="{96DBF444-11F5-4CF8-8E10-8788F6BF1E88}" destId="{39EEAC02-F1F4-43B9-A686-99E6C4B71032}" srcOrd="1" destOrd="0" presId="urn:microsoft.com/office/officeart/2008/layout/VerticalCurvedList"/>
    <dgm:cxn modelId="{07C59565-4FCC-4B43-B744-193128A6B54B}" type="presParOf" srcId="{96DBF444-11F5-4CF8-8E10-8788F6BF1E88}" destId="{E5B28A48-A8D9-4F70-8CB7-F31F9802E5CA}" srcOrd="2" destOrd="0" presId="urn:microsoft.com/office/officeart/2008/layout/VerticalCurvedList"/>
    <dgm:cxn modelId="{4666D468-F462-4E8A-B0D5-148C45D24C39}" type="presParOf" srcId="{E5B28A48-A8D9-4F70-8CB7-F31F9802E5CA}" destId="{A3D3F95D-2E5D-4B14-A912-0A3A0FF938F7}" srcOrd="0" destOrd="0" presId="urn:microsoft.com/office/officeart/2008/layout/VerticalCurvedList"/>
    <dgm:cxn modelId="{1A743693-50F3-4E31-8BC3-A696EAF41351}" type="presParOf" srcId="{96DBF444-11F5-4CF8-8E10-8788F6BF1E88}" destId="{F43F3381-6F7F-40FF-9BD1-82F98F7DF6A3}" srcOrd="3" destOrd="0" presId="urn:microsoft.com/office/officeart/2008/layout/VerticalCurvedList"/>
    <dgm:cxn modelId="{AD686DEC-F892-4A0F-BD65-1AC4B467C411}" type="presParOf" srcId="{96DBF444-11F5-4CF8-8E10-8788F6BF1E88}" destId="{3B8013BD-D66B-4C9F-B65A-FEB68D371E0C}" srcOrd="4" destOrd="0" presId="urn:microsoft.com/office/officeart/2008/layout/VerticalCurvedList"/>
    <dgm:cxn modelId="{7EBDC2E6-4DAF-45B8-B47C-1D295EC995DA}" type="presParOf" srcId="{3B8013BD-D66B-4C9F-B65A-FEB68D371E0C}" destId="{1EF3F747-AB9B-4932-B7FB-70B400277AC9}" srcOrd="0" destOrd="0" presId="urn:microsoft.com/office/officeart/2008/layout/VerticalCurvedList"/>
    <dgm:cxn modelId="{BE62A6BF-64FE-492A-AB65-37ADB324A369}" type="presParOf" srcId="{96DBF444-11F5-4CF8-8E10-8788F6BF1E88}" destId="{5F72F9D3-3CF8-452C-82ED-96130E3DAC91}" srcOrd="5" destOrd="0" presId="urn:microsoft.com/office/officeart/2008/layout/VerticalCurvedList"/>
    <dgm:cxn modelId="{671A03DB-1E73-4491-8F6B-8DE05F372454}" type="presParOf" srcId="{96DBF444-11F5-4CF8-8E10-8788F6BF1E88}" destId="{413AE48F-7978-4080-A95A-27C5251FAAEF}" srcOrd="6" destOrd="0" presId="urn:microsoft.com/office/officeart/2008/layout/VerticalCurvedList"/>
    <dgm:cxn modelId="{532BDFAA-99B1-4958-B529-F8B219B677BA}" type="presParOf" srcId="{413AE48F-7978-4080-A95A-27C5251FAAEF}" destId="{A0185C50-AB24-48D5-A99F-40CD92A81F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BB0C8E9-5909-4798-877E-C1363847947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7DDEFFD-61F8-46EF-B5E1-2F287019FE72}">
      <dgm:prSet phldrT="[Texto]"/>
      <dgm:spPr/>
      <dgm:t>
        <a:bodyPr/>
        <a:lstStyle/>
        <a:p>
          <a:r>
            <a:rPr lang="es-ES" dirty="0"/>
            <a:t>Profesionales- Directivos</a:t>
          </a:r>
        </a:p>
      </dgm:t>
    </dgm:pt>
    <dgm:pt modelId="{F7FBF87B-ED69-4E8E-A2FB-5C8F67632D75}" type="parTrans" cxnId="{31245FEF-6565-4911-AF58-F505143AD223}">
      <dgm:prSet/>
      <dgm:spPr/>
      <dgm:t>
        <a:bodyPr/>
        <a:lstStyle/>
        <a:p>
          <a:endParaRPr lang="es-ES"/>
        </a:p>
      </dgm:t>
    </dgm:pt>
    <dgm:pt modelId="{E9EA8E44-A7C7-4AAB-99B2-F274A5167B56}" type="sibTrans" cxnId="{31245FEF-6565-4911-AF58-F505143AD223}">
      <dgm:prSet/>
      <dgm:spPr/>
      <dgm:t>
        <a:bodyPr/>
        <a:lstStyle/>
        <a:p>
          <a:endParaRPr lang="es-ES"/>
        </a:p>
      </dgm:t>
    </dgm:pt>
    <dgm:pt modelId="{48E68937-0578-4AE2-A5FF-028F4BE07650}">
      <dgm:prSet phldrT="[Texto]"/>
      <dgm:spPr/>
      <dgm:t>
        <a:bodyPr/>
        <a:lstStyle/>
        <a:p>
          <a:r>
            <a:rPr lang="es-ES" dirty="0"/>
            <a:t>Concurso Interno</a:t>
          </a:r>
        </a:p>
      </dgm:t>
    </dgm:pt>
    <dgm:pt modelId="{82337618-872C-434A-8D6A-2951FC9A3B81}" type="parTrans" cxnId="{E97C4207-A96D-4232-B66F-0D60704F30DB}">
      <dgm:prSet/>
      <dgm:spPr/>
      <dgm:t>
        <a:bodyPr/>
        <a:lstStyle/>
        <a:p>
          <a:endParaRPr lang="es-ES"/>
        </a:p>
      </dgm:t>
    </dgm:pt>
    <dgm:pt modelId="{500110B9-AE0F-485F-BEC3-92CDE3D38745}" type="sibTrans" cxnId="{E97C4207-A96D-4232-B66F-0D60704F30DB}">
      <dgm:prSet/>
      <dgm:spPr/>
      <dgm:t>
        <a:bodyPr/>
        <a:lstStyle/>
        <a:p>
          <a:endParaRPr lang="es-ES"/>
        </a:p>
      </dgm:t>
    </dgm:pt>
    <dgm:pt modelId="{8611E2F7-BA72-4ACB-BD0E-A1BDB18350E0}" type="pres">
      <dgm:prSet presAssocID="{8BB0C8E9-5909-4798-877E-C1363847947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F5FA01-E9FA-4DDE-A594-65847FF427C8}" type="pres">
      <dgm:prSet presAssocID="{E7DDEFFD-61F8-46EF-B5E1-2F287019FE72}" presName="root" presStyleCnt="0"/>
      <dgm:spPr/>
    </dgm:pt>
    <dgm:pt modelId="{14139716-1CC5-4317-9B34-23AFF419A887}" type="pres">
      <dgm:prSet presAssocID="{E7DDEFFD-61F8-46EF-B5E1-2F287019FE72}" presName="rootComposite" presStyleCnt="0"/>
      <dgm:spPr/>
    </dgm:pt>
    <dgm:pt modelId="{44EB7A49-AE11-4834-812F-D932D320543A}" type="pres">
      <dgm:prSet presAssocID="{E7DDEFFD-61F8-46EF-B5E1-2F287019FE72}" presName="rootText" presStyleLbl="node1" presStyleIdx="0" presStyleCnt="1" custLinFactNeighborX="436" custLinFactNeighborY="308"/>
      <dgm:spPr/>
    </dgm:pt>
    <dgm:pt modelId="{1401C281-90DD-4AB1-A42A-905F76A6EA81}" type="pres">
      <dgm:prSet presAssocID="{E7DDEFFD-61F8-46EF-B5E1-2F287019FE72}" presName="rootConnector" presStyleLbl="node1" presStyleIdx="0" presStyleCnt="1"/>
      <dgm:spPr/>
    </dgm:pt>
    <dgm:pt modelId="{A5F44368-0E44-4C96-B7D6-60F942CEE377}" type="pres">
      <dgm:prSet presAssocID="{E7DDEFFD-61F8-46EF-B5E1-2F287019FE72}" presName="childShape" presStyleCnt="0"/>
      <dgm:spPr/>
    </dgm:pt>
    <dgm:pt modelId="{3315D75C-488B-45E8-B2DC-0233A36F3076}" type="pres">
      <dgm:prSet presAssocID="{82337618-872C-434A-8D6A-2951FC9A3B81}" presName="Name13" presStyleLbl="parChTrans1D2" presStyleIdx="0" presStyleCnt="1"/>
      <dgm:spPr/>
    </dgm:pt>
    <dgm:pt modelId="{788BE5DF-3A0D-4AEC-AA90-57B1A9F996F9}" type="pres">
      <dgm:prSet presAssocID="{48E68937-0578-4AE2-A5FF-028F4BE07650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E97C4207-A96D-4232-B66F-0D60704F30DB}" srcId="{E7DDEFFD-61F8-46EF-B5E1-2F287019FE72}" destId="{48E68937-0578-4AE2-A5FF-028F4BE07650}" srcOrd="0" destOrd="0" parTransId="{82337618-872C-434A-8D6A-2951FC9A3B81}" sibTransId="{500110B9-AE0F-485F-BEC3-92CDE3D38745}"/>
    <dgm:cxn modelId="{2C788D18-50BD-4EB6-BD91-E27B4518C66C}" type="presOf" srcId="{48E68937-0578-4AE2-A5FF-028F4BE07650}" destId="{788BE5DF-3A0D-4AEC-AA90-57B1A9F996F9}" srcOrd="0" destOrd="0" presId="urn:microsoft.com/office/officeart/2005/8/layout/hierarchy3"/>
    <dgm:cxn modelId="{3102C01A-5A01-4559-AFED-164B6EB4293D}" type="presOf" srcId="{8BB0C8E9-5909-4798-877E-C1363847947F}" destId="{8611E2F7-BA72-4ACB-BD0E-A1BDB18350E0}" srcOrd="0" destOrd="0" presId="urn:microsoft.com/office/officeart/2005/8/layout/hierarchy3"/>
    <dgm:cxn modelId="{56D56DC3-5C70-4A4A-B2D2-B0F440AC4007}" type="presOf" srcId="{E7DDEFFD-61F8-46EF-B5E1-2F287019FE72}" destId="{1401C281-90DD-4AB1-A42A-905F76A6EA81}" srcOrd="1" destOrd="0" presId="urn:microsoft.com/office/officeart/2005/8/layout/hierarchy3"/>
    <dgm:cxn modelId="{814F7BD0-C975-4C43-9DD5-C6ABBD1F3460}" type="presOf" srcId="{82337618-872C-434A-8D6A-2951FC9A3B81}" destId="{3315D75C-488B-45E8-B2DC-0233A36F3076}" srcOrd="0" destOrd="0" presId="urn:microsoft.com/office/officeart/2005/8/layout/hierarchy3"/>
    <dgm:cxn modelId="{7B2A04D6-CF3F-4AB4-B07B-24914BBB3029}" type="presOf" srcId="{E7DDEFFD-61F8-46EF-B5E1-2F287019FE72}" destId="{44EB7A49-AE11-4834-812F-D932D320543A}" srcOrd="0" destOrd="0" presId="urn:microsoft.com/office/officeart/2005/8/layout/hierarchy3"/>
    <dgm:cxn modelId="{31245FEF-6565-4911-AF58-F505143AD223}" srcId="{8BB0C8E9-5909-4798-877E-C1363847947F}" destId="{E7DDEFFD-61F8-46EF-B5E1-2F287019FE72}" srcOrd="0" destOrd="0" parTransId="{F7FBF87B-ED69-4E8E-A2FB-5C8F67632D75}" sibTransId="{E9EA8E44-A7C7-4AAB-99B2-F274A5167B56}"/>
    <dgm:cxn modelId="{A8461092-1FCC-4412-99AB-1B87FCC9C6EB}" type="presParOf" srcId="{8611E2F7-BA72-4ACB-BD0E-A1BDB18350E0}" destId="{D7F5FA01-E9FA-4DDE-A594-65847FF427C8}" srcOrd="0" destOrd="0" presId="urn:microsoft.com/office/officeart/2005/8/layout/hierarchy3"/>
    <dgm:cxn modelId="{381F91AC-34BF-4B8D-AC39-A7AD28B337AD}" type="presParOf" srcId="{D7F5FA01-E9FA-4DDE-A594-65847FF427C8}" destId="{14139716-1CC5-4317-9B34-23AFF419A887}" srcOrd="0" destOrd="0" presId="urn:microsoft.com/office/officeart/2005/8/layout/hierarchy3"/>
    <dgm:cxn modelId="{5631D618-B723-409C-A035-287C521F6577}" type="presParOf" srcId="{14139716-1CC5-4317-9B34-23AFF419A887}" destId="{44EB7A49-AE11-4834-812F-D932D320543A}" srcOrd="0" destOrd="0" presId="urn:microsoft.com/office/officeart/2005/8/layout/hierarchy3"/>
    <dgm:cxn modelId="{6707264E-79BB-4365-83F1-7CEB867E37D2}" type="presParOf" srcId="{14139716-1CC5-4317-9B34-23AFF419A887}" destId="{1401C281-90DD-4AB1-A42A-905F76A6EA81}" srcOrd="1" destOrd="0" presId="urn:microsoft.com/office/officeart/2005/8/layout/hierarchy3"/>
    <dgm:cxn modelId="{530A90E7-5D72-4618-820A-CC1AA95AEA0E}" type="presParOf" srcId="{D7F5FA01-E9FA-4DDE-A594-65847FF427C8}" destId="{A5F44368-0E44-4C96-B7D6-60F942CEE377}" srcOrd="1" destOrd="0" presId="urn:microsoft.com/office/officeart/2005/8/layout/hierarchy3"/>
    <dgm:cxn modelId="{AD7CA676-4D38-4CF5-9A41-0089B191B4C3}" type="presParOf" srcId="{A5F44368-0E44-4C96-B7D6-60F942CEE377}" destId="{3315D75C-488B-45E8-B2DC-0233A36F3076}" srcOrd="0" destOrd="0" presId="urn:microsoft.com/office/officeart/2005/8/layout/hierarchy3"/>
    <dgm:cxn modelId="{74C2A28D-965E-4DC5-9F64-3E7D72FEE656}" type="presParOf" srcId="{A5F44368-0E44-4C96-B7D6-60F942CEE377}" destId="{788BE5DF-3A0D-4AEC-AA90-57B1A9F996F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CA0BEEE-E99E-49CE-B3A1-0B29BE4D591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644BF28-6D69-4FF9-9E03-7CF6912F9099}">
      <dgm:prSet phldrT="[Texto]"/>
      <dgm:spPr/>
      <dgm:t>
        <a:bodyPr/>
        <a:lstStyle/>
        <a:p>
          <a:r>
            <a:rPr lang="es-ES" dirty="0"/>
            <a:t>Capacitación Pertinente</a:t>
          </a:r>
        </a:p>
      </dgm:t>
    </dgm:pt>
    <dgm:pt modelId="{C8D43046-6BCF-47ED-8143-CD708889397B}" type="parTrans" cxnId="{032EDC73-F5FE-495D-99E9-CB3DF5059180}">
      <dgm:prSet/>
      <dgm:spPr/>
      <dgm:t>
        <a:bodyPr/>
        <a:lstStyle/>
        <a:p>
          <a:endParaRPr lang="es-ES"/>
        </a:p>
      </dgm:t>
    </dgm:pt>
    <dgm:pt modelId="{F72EE76F-E31E-4CB2-B675-9AF3AD5139FF}" type="sibTrans" cxnId="{032EDC73-F5FE-495D-99E9-CB3DF5059180}">
      <dgm:prSet/>
      <dgm:spPr/>
      <dgm:t>
        <a:bodyPr/>
        <a:lstStyle/>
        <a:p>
          <a:endParaRPr lang="es-ES"/>
        </a:p>
      </dgm:t>
    </dgm:pt>
    <dgm:pt modelId="{CE825B46-556A-4ADC-BEF4-AC7B021DA12E}">
      <dgm:prSet phldrT="[Texto]"/>
      <dgm:spPr/>
      <dgm:t>
        <a:bodyPr/>
        <a:lstStyle/>
        <a:p>
          <a:r>
            <a:rPr lang="es-ES" dirty="0"/>
            <a:t>Experiencia Calificada</a:t>
          </a:r>
        </a:p>
      </dgm:t>
    </dgm:pt>
    <dgm:pt modelId="{374B729C-F4E5-48A4-8BC3-47FFF38207AC}" type="parTrans" cxnId="{03B4BE33-9064-4BDF-979B-0C4752EE0D2C}">
      <dgm:prSet/>
      <dgm:spPr/>
      <dgm:t>
        <a:bodyPr/>
        <a:lstStyle/>
        <a:p>
          <a:endParaRPr lang="es-ES"/>
        </a:p>
      </dgm:t>
    </dgm:pt>
    <dgm:pt modelId="{A822703E-F6DC-49B3-B776-88A74F7C1695}" type="sibTrans" cxnId="{03B4BE33-9064-4BDF-979B-0C4752EE0D2C}">
      <dgm:prSet/>
      <dgm:spPr/>
      <dgm:t>
        <a:bodyPr/>
        <a:lstStyle/>
        <a:p>
          <a:endParaRPr lang="es-ES"/>
        </a:p>
      </dgm:t>
    </dgm:pt>
    <dgm:pt modelId="{490BE8B7-4BD9-4DB0-93EB-5A7D60D5BFCF}">
      <dgm:prSet phldrT="[Texto]"/>
      <dgm:spPr/>
      <dgm:t>
        <a:bodyPr/>
        <a:lstStyle/>
        <a:p>
          <a:r>
            <a:rPr lang="es-ES" dirty="0"/>
            <a:t>Aptitud para el cargo</a:t>
          </a:r>
        </a:p>
      </dgm:t>
    </dgm:pt>
    <dgm:pt modelId="{79C46225-1B41-477B-8E86-B05C25AC9AB3}" type="parTrans" cxnId="{B02664A9-FBDE-4A16-93CE-14F7175973AE}">
      <dgm:prSet/>
      <dgm:spPr/>
      <dgm:t>
        <a:bodyPr/>
        <a:lstStyle/>
        <a:p>
          <a:endParaRPr lang="es-ES"/>
        </a:p>
      </dgm:t>
    </dgm:pt>
    <dgm:pt modelId="{2E68AEF7-EE01-474D-ADAA-3DFD1CB2B39E}" type="sibTrans" cxnId="{B02664A9-FBDE-4A16-93CE-14F7175973AE}">
      <dgm:prSet/>
      <dgm:spPr/>
      <dgm:t>
        <a:bodyPr/>
        <a:lstStyle/>
        <a:p>
          <a:endParaRPr lang="es-ES"/>
        </a:p>
      </dgm:t>
    </dgm:pt>
    <dgm:pt modelId="{5D29E2A3-66E8-4076-A601-CD0C8DBA58DE}">
      <dgm:prSet phldrT="[Texto]"/>
      <dgm:spPr/>
      <dgm:t>
        <a:bodyPr/>
        <a:lstStyle/>
        <a:p>
          <a:r>
            <a:rPr lang="es-ES" dirty="0"/>
            <a:t>Evaluación de Desempeño</a:t>
          </a:r>
        </a:p>
      </dgm:t>
    </dgm:pt>
    <dgm:pt modelId="{69F8DA48-CF0A-4BA7-BADC-5CA6E4D9535C}" type="parTrans" cxnId="{A769DA78-25EF-4AF5-86F0-3E50082186A5}">
      <dgm:prSet/>
      <dgm:spPr/>
      <dgm:t>
        <a:bodyPr/>
        <a:lstStyle/>
        <a:p>
          <a:endParaRPr lang="es-ES"/>
        </a:p>
      </dgm:t>
    </dgm:pt>
    <dgm:pt modelId="{9562A08D-584D-4CC8-B58F-C653DC16A397}" type="sibTrans" cxnId="{A769DA78-25EF-4AF5-86F0-3E50082186A5}">
      <dgm:prSet/>
      <dgm:spPr/>
      <dgm:t>
        <a:bodyPr/>
        <a:lstStyle/>
        <a:p>
          <a:endParaRPr lang="es-ES"/>
        </a:p>
      </dgm:t>
    </dgm:pt>
    <dgm:pt modelId="{910E3713-B092-49B7-B394-B0E50AB1F9E7}" type="pres">
      <dgm:prSet presAssocID="{8CA0BEEE-E99E-49CE-B3A1-0B29BE4D5911}" presName="Name0" presStyleCnt="0">
        <dgm:presLayoutVars>
          <dgm:chMax val="7"/>
          <dgm:chPref val="7"/>
          <dgm:dir/>
        </dgm:presLayoutVars>
      </dgm:prSet>
      <dgm:spPr/>
    </dgm:pt>
    <dgm:pt modelId="{96DBF444-11F5-4CF8-8E10-8788F6BF1E88}" type="pres">
      <dgm:prSet presAssocID="{8CA0BEEE-E99E-49CE-B3A1-0B29BE4D5911}" presName="Name1" presStyleCnt="0"/>
      <dgm:spPr/>
    </dgm:pt>
    <dgm:pt modelId="{786F2F41-9686-42EA-82F9-48CF63DA2A2C}" type="pres">
      <dgm:prSet presAssocID="{8CA0BEEE-E99E-49CE-B3A1-0B29BE4D5911}" presName="cycle" presStyleCnt="0"/>
      <dgm:spPr/>
    </dgm:pt>
    <dgm:pt modelId="{8A22842A-71E7-40CF-B4CD-8F83F21F3C15}" type="pres">
      <dgm:prSet presAssocID="{8CA0BEEE-E99E-49CE-B3A1-0B29BE4D5911}" presName="srcNode" presStyleLbl="node1" presStyleIdx="0" presStyleCnt="4"/>
      <dgm:spPr/>
    </dgm:pt>
    <dgm:pt modelId="{1A18940C-304C-4083-A993-1142729BB555}" type="pres">
      <dgm:prSet presAssocID="{8CA0BEEE-E99E-49CE-B3A1-0B29BE4D5911}" presName="conn" presStyleLbl="parChTrans1D2" presStyleIdx="0" presStyleCnt="1"/>
      <dgm:spPr/>
    </dgm:pt>
    <dgm:pt modelId="{7325C080-FB63-4D1C-911B-521EC04763B0}" type="pres">
      <dgm:prSet presAssocID="{8CA0BEEE-E99E-49CE-B3A1-0B29BE4D5911}" presName="extraNode" presStyleLbl="node1" presStyleIdx="0" presStyleCnt="4"/>
      <dgm:spPr/>
    </dgm:pt>
    <dgm:pt modelId="{DF1F163C-4C14-4132-9D3F-2B4E76EADE14}" type="pres">
      <dgm:prSet presAssocID="{8CA0BEEE-E99E-49CE-B3A1-0B29BE4D5911}" presName="dstNode" presStyleLbl="node1" presStyleIdx="0" presStyleCnt="4"/>
      <dgm:spPr/>
    </dgm:pt>
    <dgm:pt modelId="{39EEAC02-F1F4-43B9-A686-99E6C4B71032}" type="pres">
      <dgm:prSet presAssocID="{9644BF28-6D69-4FF9-9E03-7CF6912F9099}" presName="text_1" presStyleLbl="node1" presStyleIdx="0" presStyleCnt="4">
        <dgm:presLayoutVars>
          <dgm:bulletEnabled val="1"/>
        </dgm:presLayoutVars>
      </dgm:prSet>
      <dgm:spPr/>
    </dgm:pt>
    <dgm:pt modelId="{E5B28A48-A8D9-4F70-8CB7-F31F9802E5CA}" type="pres">
      <dgm:prSet presAssocID="{9644BF28-6D69-4FF9-9E03-7CF6912F9099}" presName="accent_1" presStyleCnt="0"/>
      <dgm:spPr/>
    </dgm:pt>
    <dgm:pt modelId="{A3D3F95D-2E5D-4B14-A912-0A3A0FF938F7}" type="pres">
      <dgm:prSet presAssocID="{9644BF28-6D69-4FF9-9E03-7CF6912F9099}" presName="accentRepeatNode" presStyleLbl="solidFgAcc1" presStyleIdx="0" presStyleCnt="4"/>
      <dgm:spPr/>
    </dgm:pt>
    <dgm:pt modelId="{6371B651-16BD-4920-81BA-56A7C671AD6A}" type="pres">
      <dgm:prSet presAssocID="{5D29E2A3-66E8-4076-A601-CD0C8DBA58DE}" presName="text_2" presStyleLbl="node1" presStyleIdx="1" presStyleCnt="4">
        <dgm:presLayoutVars>
          <dgm:bulletEnabled val="1"/>
        </dgm:presLayoutVars>
      </dgm:prSet>
      <dgm:spPr/>
    </dgm:pt>
    <dgm:pt modelId="{F4F482A7-349C-4C3C-9E08-05E765271684}" type="pres">
      <dgm:prSet presAssocID="{5D29E2A3-66E8-4076-A601-CD0C8DBA58DE}" presName="accent_2" presStyleCnt="0"/>
      <dgm:spPr/>
    </dgm:pt>
    <dgm:pt modelId="{CD431795-4B36-4096-B1B0-DC593AF68D62}" type="pres">
      <dgm:prSet presAssocID="{5D29E2A3-66E8-4076-A601-CD0C8DBA58DE}" presName="accentRepeatNode" presStyleLbl="solidFgAcc1" presStyleIdx="1" presStyleCnt="4"/>
      <dgm:spPr/>
    </dgm:pt>
    <dgm:pt modelId="{AF9B5A3D-5943-457B-B11D-F590983D4A9F}" type="pres">
      <dgm:prSet presAssocID="{CE825B46-556A-4ADC-BEF4-AC7B021DA12E}" presName="text_3" presStyleLbl="node1" presStyleIdx="2" presStyleCnt="4">
        <dgm:presLayoutVars>
          <dgm:bulletEnabled val="1"/>
        </dgm:presLayoutVars>
      </dgm:prSet>
      <dgm:spPr/>
    </dgm:pt>
    <dgm:pt modelId="{0DE60559-81AD-4DC8-9C33-2EEEC3618D28}" type="pres">
      <dgm:prSet presAssocID="{CE825B46-556A-4ADC-BEF4-AC7B021DA12E}" presName="accent_3" presStyleCnt="0"/>
      <dgm:spPr/>
    </dgm:pt>
    <dgm:pt modelId="{1EF3F747-AB9B-4932-B7FB-70B400277AC9}" type="pres">
      <dgm:prSet presAssocID="{CE825B46-556A-4ADC-BEF4-AC7B021DA12E}" presName="accentRepeatNode" presStyleLbl="solidFgAcc1" presStyleIdx="2" presStyleCnt="4"/>
      <dgm:spPr/>
    </dgm:pt>
    <dgm:pt modelId="{02C7B519-ADEE-4FF7-A2AB-7AC97FDC5E9B}" type="pres">
      <dgm:prSet presAssocID="{490BE8B7-4BD9-4DB0-93EB-5A7D60D5BFCF}" presName="text_4" presStyleLbl="node1" presStyleIdx="3" presStyleCnt="4">
        <dgm:presLayoutVars>
          <dgm:bulletEnabled val="1"/>
        </dgm:presLayoutVars>
      </dgm:prSet>
      <dgm:spPr/>
    </dgm:pt>
    <dgm:pt modelId="{BEF026D2-5892-43BB-A9B5-C6CE48F89613}" type="pres">
      <dgm:prSet presAssocID="{490BE8B7-4BD9-4DB0-93EB-5A7D60D5BFCF}" presName="accent_4" presStyleCnt="0"/>
      <dgm:spPr/>
    </dgm:pt>
    <dgm:pt modelId="{A0185C50-AB24-48D5-A99F-40CD92A81FF1}" type="pres">
      <dgm:prSet presAssocID="{490BE8B7-4BD9-4DB0-93EB-5A7D60D5BFCF}" presName="accentRepeatNode" presStyleLbl="solidFgAcc1" presStyleIdx="3" presStyleCnt="4"/>
      <dgm:spPr/>
    </dgm:pt>
  </dgm:ptLst>
  <dgm:cxnLst>
    <dgm:cxn modelId="{1D6B3309-FDD8-42D1-BC66-BBE1EBC103D0}" type="presOf" srcId="{8CA0BEEE-E99E-49CE-B3A1-0B29BE4D5911}" destId="{910E3713-B092-49B7-B394-B0E50AB1F9E7}" srcOrd="0" destOrd="0" presId="urn:microsoft.com/office/officeart/2008/layout/VerticalCurvedList"/>
    <dgm:cxn modelId="{2F671A31-D10B-4424-AEFF-CB77A80FC32C}" type="presOf" srcId="{F72EE76F-E31E-4CB2-B675-9AF3AD5139FF}" destId="{1A18940C-304C-4083-A993-1142729BB555}" srcOrd="0" destOrd="0" presId="urn:microsoft.com/office/officeart/2008/layout/VerticalCurvedList"/>
    <dgm:cxn modelId="{03B4BE33-9064-4BDF-979B-0C4752EE0D2C}" srcId="{8CA0BEEE-E99E-49CE-B3A1-0B29BE4D5911}" destId="{CE825B46-556A-4ADC-BEF4-AC7B021DA12E}" srcOrd="2" destOrd="0" parTransId="{374B729C-F4E5-48A4-8BC3-47FFF38207AC}" sibTransId="{A822703E-F6DC-49B3-B776-88A74F7C1695}"/>
    <dgm:cxn modelId="{E1E3315F-DFEF-44AE-99F9-FCB4A5284216}" type="presOf" srcId="{5D29E2A3-66E8-4076-A601-CD0C8DBA58DE}" destId="{6371B651-16BD-4920-81BA-56A7C671AD6A}" srcOrd="0" destOrd="0" presId="urn:microsoft.com/office/officeart/2008/layout/VerticalCurvedList"/>
    <dgm:cxn modelId="{D315D846-A083-464D-85B1-3B38211F9C2B}" type="presOf" srcId="{9644BF28-6D69-4FF9-9E03-7CF6912F9099}" destId="{39EEAC02-F1F4-43B9-A686-99E6C4B71032}" srcOrd="0" destOrd="0" presId="urn:microsoft.com/office/officeart/2008/layout/VerticalCurvedList"/>
    <dgm:cxn modelId="{032EDC73-F5FE-495D-99E9-CB3DF5059180}" srcId="{8CA0BEEE-E99E-49CE-B3A1-0B29BE4D5911}" destId="{9644BF28-6D69-4FF9-9E03-7CF6912F9099}" srcOrd="0" destOrd="0" parTransId="{C8D43046-6BCF-47ED-8143-CD708889397B}" sibTransId="{F72EE76F-E31E-4CB2-B675-9AF3AD5139FF}"/>
    <dgm:cxn modelId="{A769DA78-25EF-4AF5-86F0-3E50082186A5}" srcId="{8CA0BEEE-E99E-49CE-B3A1-0B29BE4D5911}" destId="{5D29E2A3-66E8-4076-A601-CD0C8DBA58DE}" srcOrd="1" destOrd="0" parTransId="{69F8DA48-CF0A-4BA7-BADC-5CA6E4D9535C}" sibTransId="{9562A08D-584D-4CC8-B58F-C653DC16A397}"/>
    <dgm:cxn modelId="{B02664A9-FBDE-4A16-93CE-14F7175973AE}" srcId="{8CA0BEEE-E99E-49CE-B3A1-0B29BE4D5911}" destId="{490BE8B7-4BD9-4DB0-93EB-5A7D60D5BFCF}" srcOrd="3" destOrd="0" parTransId="{79C46225-1B41-477B-8E86-B05C25AC9AB3}" sibTransId="{2E68AEF7-EE01-474D-ADAA-3DFD1CB2B39E}"/>
    <dgm:cxn modelId="{1CD263AD-BBC9-4E21-B274-BAA0C940C91A}" type="presOf" srcId="{CE825B46-556A-4ADC-BEF4-AC7B021DA12E}" destId="{AF9B5A3D-5943-457B-B11D-F590983D4A9F}" srcOrd="0" destOrd="0" presId="urn:microsoft.com/office/officeart/2008/layout/VerticalCurvedList"/>
    <dgm:cxn modelId="{18D9F1CB-C2B4-4DB9-B07F-C3D294053548}" type="presOf" srcId="{490BE8B7-4BD9-4DB0-93EB-5A7D60D5BFCF}" destId="{02C7B519-ADEE-4FF7-A2AB-7AC97FDC5E9B}" srcOrd="0" destOrd="0" presId="urn:microsoft.com/office/officeart/2008/layout/VerticalCurvedList"/>
    <dgm:cxn modelId="{0EAD617B-EFCF-4FA3-8DCD-A2B76F16AD59}" type="presParOf" srcId="{910E3713-B092-49B7-B394-B0E50AB1F9E7}" destId="{96DBF444-11F5-4CF8-8E10-8788F6BF1E88}" srcOrd="0" destOrd="0" presId="urn:microsoft.com/office/officeart/2008/layout/VerticalCurvedList"/>
    <dgm:cxn modelId="{D0DD59D4-E6E1-4357-83A8-8ED32F415BA3}" type="presParOf" srcId="{96DBF444-11F5-4CF8-8E10-8788F6BF1E88}" destId="{786F2F41-9686-42EA-82F9-48CF63DA2A2C}" srcOrd="0" destOrd="0" presId="urn:microsoft.com/office/officeart/2008/layout/VerticalCurvedList"/>
    <dgm:cxn modelId="{D690B336-0DA8-4E23-A045-A64861F7C4E4}" type="presParOf" srcId="{786F2F41-9686-42EA-82F9-48CF63DA2A2C}" destId="{8A22842A-71E7-40CF-B4CD-8F83F21F3C15}" srcOrd="0" destOrd="0" presId="urn:microsoft.com/office/officeart/2008/layout/VerticalCurvedList"/>
    <dgm:cxn modelId="{AE2F8016-0D82-4598-8E65-0589DBEC825B}" type="presParOf" srcId="{786F2F41-9686-42EA-82F9-48CF63DA2A2C}" destId="{1A18940C-304C-4083-A993-1142729BB555}" srcOrd="1" destOrd="0" presId="urn:microsoft.com/office/officeart/2008/layout/VerticalCurvedList"/>
    <dgm:cxn modelId="{E07CB4C4-66AA-4183-807A-57D30B7C935C}" type="presParOf" srcId="{786F2F41-9686-42EA-82F9-48CF63DA2A2C}" destId="{7325C080-FB63-4D1C-911B-521EC04763B0}" srcOrd="2" destOrd="0" presId="urn:microsoft.com/office/officeart/2008/layout/VerticalCurvedList"/>
    <dgm:cxn modelId="{770629A0-881C-4DD3-8A91-7F6852802A14}" type="presParOf" srcId="{786F2F41-9686-42EA-82F9-48CF63DA2A2C}" destId="{DF1F163C-4C14-4132-9D3F-2B4E76EADE14}" srcOrd="3" destOrd="0" presId="urn:microsoft.com/office/officeart/2008/layout/VerticalCurvedList"/>
    <dgm:cxn modelId="{1D358BD5-619E-4BB5-AA24-01842A528162}" type="presParOf" srcId="{96DBF444-11F5-4CF8-8E10-8788F6BF1E88}" destId="{39EEAC02-F1F4-43B9-A686-99E6C4B71032}" srcOrd="1" destOrd="0" presId="urn:microsoft.com/office/officeart/2008/layout/VerticalCurvedList"/>
    <dgm:cxn modelId="{07C59565-4FCC-4B43-B744-193128A6B54B}" type="presParOf" srcId="{96DBF444-11F5-4CF8-8E10-8788F6BF1E88}" destId="{E5B28A48-A8D9-4F70-8CB7-F31F9802E5CA}" srcOrd="2" destOrd="0" presId="urn:microsoft.com/office/officeart/2008/layout/VerticalCurvedList"/>
    <dgm:cxn modelId="{4666D468-F462-4E8A-B0D5-148C45D24C39}" type="presParOf" srcId="{E5B28A48-A8D9-4F70-8CB7-F31F9802E5CA}" destId="{A3D3F95D-2E5D-4B14-A912-0A3A0FF938F7}" srcOrd="0" destOrd="0" presId="urn:microsoft.com/office/officeart/2008/layout/VerticalCurvedList"/>
    <dgm:cxn modelId="{3216345C-77AB-4EE9-ADE4-9E97D296831C}" type="presParOf" srcId="{96DBF444-11F5-4CF8-8E10-8788F6BF1E88}" destId="{6371B651-16BD-4920-81BA-56A7C671AD6A}" srcOrd="3" destOrd="0" presId="urn:microsoft.com/office/officeart/2008/layout/VerticalCurvedList"/>
    <dgm:cxn modelId="{DB5C071B-A7EE-4DCC-A663-38839ABD815B}" type="presParOf" srcId="{96DBF444-11F5-4CF8-8E10-8788F6BF1E88}" destId="{F4F482A7-349C-4C3C-9E08-05E765271684}" srcOrd="4" destOrd="0" presId="urn:microsoft.com/office/officeart/2008/layout/VerticalCurvedList"/>
    <dgm:cxn modelId="{5FDC501A-794E-40A8-8620-234DBF7C522C}" type="presParOf" srcId="{F4F482A7-349C-4C3C-9E08-05E765271684}" destId="{CD431795-4B36-4096-B1B0-DC593AF68D62}" srcOrd="0" destOrd="0" presId="urn:microsoft.com/office/officeart/2008/layout/VerticalCurvedList"/>
    <dgm:cxn modelId="{0B2D49C3-EF2A-4769-8104-376F6AB8DA95}" type="presParOf" srcId="{96DBF444-11F5-4CF8-8E10-8788F6BF1E88}" destId="{AF9B5A3D-5943-457B-B11D-F590983D4A9F}" srcOrd="5" destOrd="0" presId="urn:microsoft.com/office/officeart/2008/layout/VerticalCurvedList"/>
    <dgm:cxn modelId="{DF58FCEF-4D1D-437E-BDA7-F5CA222CE14F}" type="presParOf" srcId="{96DBF444-11F5-4CF8-8E10-8788F6BF1E88}" destId="{0DE60559-81AD-4DC8-9C33-2EEEC3618D28}" srcOrd="6" destOrd="0" presId="urn:microsoft.com/office/officeart/2008/layout/VerticalCurvedList"/>
    <dgm:cxn modelId="{D8281E6B-B315-46B9-B716-8C8C7226EFAB}" type="presParOf" srcId="{0DE60559-81AD-4DC8-9C33-2EEEC3618D28}" destId="{1EF3F747-AB9B-4932-B7FB-70B400277AC9}" srcOrd="0" destOrd="0" presId="urn:microsoft.com/office/officeart/2008/layout/VerticalCurvedList"/>
    <dgm:cxn modelId="{6A39F3FA-10DB-49CE-AE6D-16769E250E30}" type="presParOf" srcId="{96DBF444-11F5-4CF8-8E10-8788F6BF1E88}" destId="{02C7B519-ADEE-4FF7-A2AB-7AC97FDC5E9B}" srcOrd="7" destOrd="0" presId="urn:microsoft.com/office/officeart/2008/layout/VerticalCurvedList"/>
    <dgm:cxn modelId="{565CCA58-9BF2-494D-B60D-6FC92010E931}" type="presParOf" srcId="{96DBF444-11F5-4CF8-8E10-8788F6BF1E88}" destId="{BEF026D2-5892-43BB-A9B5-C6CE48F89613}" srcOrd="8" destOrd="0" presId="urn:microsoft.com/office/officeart/2008/layout/VerticalCurvedList"/>
    <dgm:cxn modelId="{C7A2A766-2E78-4EAD-AF7B-6342D3A5D4C6}" type="presParOf" srcId="{BEF026D2-5892-43BB-A9B5-C6CE48F89613}" destId="{A0185C50-AB24-48D5-A99F-40CD92A81F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43330F2-560D-4F3E-A8A9-7C3ED2110791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F6697DB5-AE98-400F-83AD-CF2EA44249C8}">
      <dgm:prSet phldrT="[Texto]" custT="1"/>
      <dgm:spPr/>
      <dgm:t>
        <a:bodyPr/>
        <a:lstStyle/>
        <a:p>
          <a:r>
            <a:rPr lang="es-ES" sz="1800" b="1" dirty="0"/>
            <a:t>ENCASILLAMIENTO</a:t>
          </a:r>
        </a:p>
      </dgm:t>
    </dgm:pt>
    <dgm:pt modelId="{E48B7FB6-AA7C-49BB-B6F6-D9651595D11C}" type="parTrans" cxnId="{11D10B65-0092-4DAC-9D44-03E50F76BBA6}">
      <dgm:prSet/>
      <dgm:spPr/>
      <dgm:t>
        <a:bodyPr/>
        <a:lstStyle/>
        <a:p>
          <a:endParaRPr lang="es-ES"/>
        </a:p>
      </dgm:t>
    </dgm:pt>
    <dgm:pt modelId="{8C1B47AF-2DE0-4599-9292-4E7CAC01B2E2}" type="sibTrans" cxnId="{11D10B65-0092-4DAC-9D44-03E50F76BBA6}">
      <dgm:prSet/>
      <dgm:spPr/>
      <dgm:t>
        <a:bodyPr/>
        <a:lstStyle/>
        <a:p>
          <a:endParaRPr lang="es-ES"/>
        </a:p>
      </dgm:t>
    </dgm:pt>
    <dgm:pt modelId="{324AF2B2-4B90-41F0-A64D-3795740357CB}">
      <dgm:prSet phldrT="[Texto]" custT="1"/>
      <dgm:spPr/>
      <dgm:t>
        <a:bodyPr/>
        <a:lstStyle/>
        <a:p>
          <a:r>
            <a:rPr lang="es-ES" altLang="es-CL" sz="1800" b="1" kern="1200" dirty="0">
              <a:latin typeface="Arial Unicode MS" panose="020B0604020202020204" pitchFamily="34" charset="-128"/>
            </a:rPr>
            <a:t>Procede cuando se han creado nuevos cargos o se ha dispuesto una nueva planta de personal</a:t>
          </a:r>
          <a:r>
            <a:rPr lang="es-ES" altLang="es-CL" sz="1800" kern="1200" dirty="0">
              <a:latin typeface="Arial Unicode MS" panose="020B0604020202020204" pitchFamily="34" charset="-128"/>
            </a:rPr>
            <a:t>.</a:t>
          </a:r>
          <a:endParaRPr lang="es-ES" sz="1800" kern="1200" dirty="0">
            <a:latin typeface="Arial Unicode MS" panose="020B0604020202020204" pitchFamily="34" charset="-128"/>
            <a:ea typeface="+mn-ea"/>
            <a:cs typeface="+mn-cs"/>
          </a:endParaRPr>
        </a:p>
      </dgm:t>
    </dgm:pt>
    <dgm:pt modelId="{42415668-3ADC-47CA-854C-0FA1CA3948CE}" type="parTrans" cxnId="{7033D294-91E2-4A53-A984-DC30445A47DA}">
      <dgm:prSet/>
      <dgm:spPr/>
      <dgm:t>
        <a:bodyPr/>
        <a:lstStyle/>
        <a:p>
          <a:endParaRPr lang="es-ES"/>
        </a:p>
      </dgm:t>
    </dgm:pt>
    <dgm:pt modelId="{8F71819A-4EEB-45A0-A34E-796DA721CE4C}" type="sibTrans" cxnId="{7033D294-91E2-4A53-A984-DC30445A47DA}">
      <dgm:prSet/>
      <dgm:spPr/>
      <dgm:t>
        <a:bodyPr/>
        <a:lstStyle/>
        <a:p>
          <a:endParaRPr lang="es-ES"/>
        </a:p>
      </dgm:t>
    </dgm:pt>
    <dgm:pt modelId="{3CD9CA1A-8677-483D-9C46-90713BD87B36}" type="pres">
      <dgm:prSet presAssocID="{D43330F2-560D-4F3E-A8A9-7C3ED2110791}" presName="linear" presStyleCnt="0">
        <dgm:presLayoutVars>
          <dgm:dir/>
          <dgm:animLvl val="lvl"/>
          <dgm:resizeHandles val="exact"/>
        </dgm:presLayoutVars>
      </dgm:prSet>
      <dgm:spPr/>
    </dgm:pt>
    <dgm:pt modelId="{6FE4F429-873F-437D-8C58-4CD4A097BFE1}" type="pres">
      <dgm:prSet presAssocID="{F6697DB5-AE98-400F-83AD-CF2EA44249C8}" presName="parentLin" presStyleCnt="0"/>
      <dgm:spPr/>
    </dgm:pt>
    <dgm:pt modelId="{71322853-8199-4870-81A8-6BE10F1D823E}" type="pres">
      <dgm:prSet presAssocID="{F6697DB5-AE98-400F-83AD-CF2EA44249C8}" presName="parentLeftMargin" presStyleLbl="node1" presStyleIdx="0" presStyleCnt="1"/>
      <dgm:spPr/>
    </dgm:pt>
    <dgm:pt modelId="{3CF582A4-A52D-4F05-8C7C-66BDDBC75B47}" type="pres">
      <dgm:prSet presAssocID="{F6697DB5-AE98-400F-83AD-CF2EA44249C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9B61082-0DF3-4277-81D8-09B154A12FE0}" type="pres">
      <dgm:prSet presAssocID="{F6697DB5-AE98-400F-83AD-CF2EA44249C8}" presName="negativeSpace" presStyleCnt="0"/>
      <dgm:spPr/>
    </dgm:pt>
    <dgm:pt modelId="{B966E85C-ECAA-436D-8588-DCF042E7888F}" type="pres">
      <dgm:prSet presAssocID="{F6697DB5-AE98-400F-83AD-CF2EA44249C8}" presName="childText" presStyleLbl="conFgAcc1" presStyleIdx="0" presStyleCnt="1" custLinFactNeighborY="926">
        <dgm:presLayoutVars>
          <dgm:bulletEnabled val="1"/>
        </dgm:presLayoutVars>
      </dgm:prSet>
      <dgm:spPr/>
    </dgm:pt>
  </dgm:ptLst>
  <dgm:cxnLst>
    <dgm:cxn modelId="{E6B31A2A-021F-4FD3-A34E-BD7B499B58BA}" type="presOf" srcId="{F6697DB5-AE98-400F-83AD-CF2EA44249C8}" destId="{3CF582A4-A52D-4F05-8C7C-66BDDBC75B47}" srcOrd="1" destOrd="0" presId="urn:microsoft.com/office/officeart/2005/8/layout/list1"/>
    <dgm:cxn modelId="{11D10B65-0092-4DAC-9D44-03E50F76BBA6}" srcId="{D43330F2-560D-4F3E-A8A9-7C3ED2110791}" destId="{F6697DB5-AE98-400F-83AD-CF2EA44249C8}" srcOrd="0" destOrd="0" parTransId="{E48B7FB6-AA7C-49BB-B6F6-D9651595D11C}" sibTransId="{8C1B47AF-2DE0-4599-9292-4E7CAC01B2E2}"/>
    <dgm:cxn modelId="{5A82BE7B-CB0B-40D5-97D2-86EB13E44F62}" type="presOf" srcId="{D43330F2-560D-4F3E-A8A9-7C3ED2110791}" destId="{3CD9CA1A-8677-483D-9C46-90713BD87B36}" srcOrd="0" destOrd="0" presId="urn:microsoft.com/office/officeart/2005/8/layout/list1"/>
    <dgm:cxn modelId="{7033D294-91E2-4A53-A984-DC30445A47DA}" srcId="{F6697DB5-AE98-400F-83AD-CF2EA44249C8}" destId="{324AF2B2-4B90-41F0-A64D-3795740357CB}" srcOrd="0" destOrd="0" parTransId="{42415668-3ADC-47CA-854C-0FA1CA3948CE}" sibTransId="{8F71819A-4EEB-45A0-A34E-796DA721CE4C}"/>
    <dgm:cxn modelId="{93CA4DB0-2D8A-483C-8610-11CE504615C8}" type="presOf" srcId="{324AF2B2-4B90-41F0-A64D-3795740357CB}" destId="{B966E85C-ECAA-436D-8588-DCF042E7888F}" srcOrd="0" destOrd="0" presId="urn:microsoft.com/office/officeart/2005/8/layout/list1"/>
    <dgm:cxn modelId="{2FD32BD0-C492-4916-81C0-7685685FDC27}" type="presOf" srcId="{F6697DB5-AE98-400F-83AD-CF2EA44249C8}" destId="{71322853-8199-4870-81A8-6BE10F1D823E}" srcOrd="0" destOrd="0" presId="urn:microsoft.com/office/officeart/2005/8/layout/list1"/>
    <dgm:cxn modelId="{F2760867-25CD-4EE3-A4AB-77A2CFCACC41}" type="presParOf" srcId="{3CD9CA1A-8677-483D-9C46-90713BD87B36}" destId="{6FE4F429-873F-437D-8C58-4CD4A097BFE1}" srcOrd="0" destOrd="0" presId="urn:microsoft.com/office/officeart/2005/8/layout/list1"/>
    <dgm:cxn modelId="{09A4DEC6-DE71-4D38-9F8E-64F33E6E760D}" type="presParOf" srcId="{6FE4F429-873F-437D-8C58-4CD4A097BFE1}" destId="{71322853-8199-4870-81A8-6BE10F1D823E}" srcOrd="0" destOrd="0" presId="urn:microsoft.com/office/officeart/2005/8/layout/list1"/>
    <dgm:cxn modelId="{1D5C9C31-75AC-4E18-B060-D992B7B038A1}" type="presParOf" srcId="{6FE4F429-873F-437D-8C58-4CD4A097BFE1}" destId="{3CF582A4-A52D-4F05-8C7C-66BDDBC75B47}" srcOrd="1" destOrd="0" presId="urn:microsoft.com/office/officeart/2005/8/layout/list1"/>
    <dgm:cxn modelId="{50B6630F-37BD-48D7-8E8C-4E41BF24394D}" type="presParOf" srcId="{3CD9CA1A-8677-483D-9C46-90713BD87B36}" destId="{69B61082-0DF3-4277-81D8-09B154A12FE0}" srcOrd="1" destOrd="0" presId="urn:microsoft.com/office/officeart/2005/8/layout/list1"/>
    <dgm:cxn modelId="{C80915A6-3BD7-4142-9CBC-4F35B87BDD39}" type="presParOf" srcId="{3CD9CA1A-8677-483D-9C46-90713BD87B36}" destId="{B966E85C-ECAA-436D-8588-DCF042E7888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F3BC71B-7830-4553-A54B-064A9BDBA0CF}" type="doc">
      <dgm:prSet loTypeId="urn:microsoft.com/office/officeart/2009/layout/CircleArrow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C24520C-EBDE-48A8-999B-335417954D3F}">
      <dgm:prSet phldrT="[Texto]" custT="1"/>
      <dgm:spPr/>
      <dgm:t>
        <a:bodyPr/>
        <a:lstStyle/>
        <a:p>
          <a:r>
            <a:rPr lang="es-ES" sz="2800" b="1" dirty="0">
              <a:solidFill>
                <a:srgbClr val="C00000"/>
              </a:solidFill>
            </a:rPr>
            <a:t>Art.1°</a:t>
          </a:r>
        </a:p>
      </dgm:t>
    </dgm:pt>
    <dgm:pt modelId="{6DBA3360-98B1-4E08-80FE-23DDE589270F}" type="parTrans" cxnId="{A463000D-5528-4D09-A0D0-60808B41A788}">
      <dgm:prSet/>
      <dgm:spPr/>
      <dgm:t>
        <a:bodyPr/>
        <a:lstStyle/>
        <a:p>
          <a:endParaRPr lang="es-ES"/>
        </a:p>
      </dgm:t>
    </dgm:pt>
    <dgm:pt modelId="{50FA2180-206C-4EB5-B1F4-E5EEA344BD12}" type="sibTrans" cxnId="{A463000D-5528-4D09-A0D0-60808B41A788}">
      <dgm:prSet/>
      <dgm:spPr/>
      <dgm:t>
        <a:bodyPr/>
        <a:lstStyle/>
        <a:p>
          <a:endParaRPr lang="es-ES"/>
        </a:p>
      </dgm:t>
    </dgm:pt>
    <dgm:pt modelId="{088325F0-B006-46AF-BB5E-E1BCBAB49BD8}">
      <dgm:prSet phldrT="[Texto]" custT="1"/>
      <dgm:spPr/>
      <dgm:t>
        <a:bodyPr/>
        <a:lstStyle/>
        <a:p>
          <a:r>
            <a:rPr lang="es-ES" sz="2800" b="1" dirty="0">
              <a:solidFill>
                <a:srgbClr val="C00000"/>
              </a:solidFill>
            </a:rPr>
            <a:t>Art.2°</a:t>
          </a:r>
        </a:p>
      </dgm:t>
    </dgm:pt>
    <dgm:pt modelId="{00ED5183-50BA-46E9-BF3C-F8B29F2DD656}" type="parTrans" cxnId="{394FB1D2-35AB-4143-A653-3916CC295713}">
      <dgm:prSet/>
      <dgm:spPr/>
      <dgm:t>
        <a:bodyPr/>
        <a:lstStyle/>
        <a:p>
          <a:endParaRPr lang="es-ES"/>
        </a:p>
      </dgm:t>
    </dgm:pt>
    <dgm:pt modelId="{CE1F9597-6C80-4C6D-886E-4FBC5D9D8D0B}" type="sibTrans" cxnId="{394FB1D2-35AB-4143-A653-3916CC295713}">
      <dgm:prSet/>
      <dgm:spPr/>
      <dgm:t>
        <a:bodyPr/>
        <a:lstStyle/>
        <a:p>
          <a:endParaRPr lang="es-ES"/>
        </a:p>
      </dgm:t>
    </dgm:pt>
    <dgm:pt modelId="{BDB3D07C-D763-4A79-BC20-E541392D9E42}">
      <dgm:prSet phldrT="[Texto]" custT="1"/>
      <dgm:spPr/>
      <dgm:t>
        <a:bodyPr/>
        <a:lstStyle/>
        <a:p>
          <a:r>
            <a:rPr lang="es-ES" sz="2800" b="1" dirty="0">
              <a:solidFill>
                <a:srgbClr val="C00000"/>
              </a:solidFill>
            </a:rPr>
            <a:t>Art.3°</a:t>
          </a:r>
        </a:p>
      </dgm:t>
    </dgm:pt>
    <dgm:pt modelId="{C9563B0A-2403-45E2-8F8A-36B3C9517BE5}" type="parTrans" cxnId="{616AA066-F942-4D6D-9070-253BDCE035CB}">
      <dgm:prSet/>
      <dgm:spPr/>
      <dgm:t>
        <a:bodyPr/>
        <a:lstStyle/>
        <a:p>
          <a:endParaRPr lang="es-ES"/>
        </a:p>
      </dgm:t>
    </dgm:pt>
    <dgm:pt modelId="{845B9E3E-C6D6-456B-B22A-614578F6B3B7}" type="sibTrans" cxnId="{616AA066-F942-4D6D-9070-253BDCE035CB}">
      <dgm:prSet/>
      <dgm:spPr/>
      <dgm:t>
        <a:bodyPr/>
        <a:lstStyle/>
        <a:p>
          <a:endParaRPr lang="es-ES"/>
        </a:p>
      </dgm:t>
    </dgm:pt>
    <dgm:pt modelId="{C1AADB13-8BB2-47C2-A83A-4AB01371EB33}">
      <dgm:prSet phldrT="[Texto]" custT="1"/>
      <dgm:spPr/>
      <dgm:t>
        <a:bodyPr/>
        <a:lstStyle/>
        <a:p>
          <a:r>
            <a:rPr lang="es-ES" sz="1600" b="1" dirty="0">
              <a:solidFill>
                <a:srgbClr val="C00000"/>
              </a:solidFill>
            </a:rPr>
            <a:t>Disposiciones Transitorias</a:t>
          </a:r>
        </a:p>
      </dgm:t>
    </dgm:pt>
    <dgm:pt modelId="{42115AFB-5143-47E9-AA5B-67B59D90C021}" type="parTrans" cxnId="{F0C821DD-E437-473B-B444-74A77A39E3FF}">
      <dgm:prSet/>
      <dgm:spPr/>
      <dgm:t>
        <a:bodyPr/>
        <a:lstStyle/>
        <a:p>
          <a:endParaRPr lang="es-ES"/>
        </a:p>
      </dgm:t>
    </dgm:pt>
    <dgm:pt modelId="{F3DBC401-4DC8-4C88-94F3-9FB6907F9B67}" type="sibTrans" cxnId="{F0C821DD-E437-473B-B444-74A77A39E3FF}">
      <dgm:prSet/>
      <dgm:spPr/>
      <dgm:t>
        <a:bodyPr/>
        <a:lstStyle/>
        <a:p>
          <a:endParaRPr lang="es-ES"/>
        </a:p>
      </dgm:t>
    </dgm:pt>
    <dgm:pt modelId="{CF95FA0B-4521-4F49-A906-65121CC2813C}" type="pres">
      <dgm:prSet presAssocID="{0F3BC71B-7830-4553-A54B-064A9BDBA0C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9F69DB8-AF12-4321-AB85-2A0A561E0ABF}" type="pres">
      <dgm:prSet presAssocID="{0C24520C-EBDE-48A8-999B-335417954D3F}" presName="Accent1" presStyleCnt="0"/>
      <dgm:spPr/>
    </dgm:pt>
    <dgm:pt modelId="{DA372C76-3C16-4FA8-8DD6-9EE467ADDB7D}" type="pres">
      <dgm:prSet presAssocID="{0C24520C-EBDE-48A8-999B-335417954D3F}" presName="Accent" presStyleLbl="node1" presStyleIdx="0" presStyleCnt="4"/>
      <dgm:spPr/>
    </dgm:pt>
    <dgm:pt modelId="{2FAB43B8-8F56-4877-891C-C13B1B464C11}" type="pres">
      <dgm:prSet presAssocID="{0C24520C-EBDE-48A8-999B-335417954D3F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8A224CF8-C670-44E5-A6D8-A42B2749765C}" type="pres">
      <dgm:prSet presAssocID="{088325F0-B006-46AF-BB5E-E1BCBAB49BD8}" presName="Accent2" presStyleCnt="0"/>
      <dgm:spPr/>
    </dgm:pt>
    <dgm:pt modelId="{FD8C7F53-03CA-4DCB-BF30-F6D22AEFE6A1}" type="pres">
      <dgm:prSet presAssocID="{088325F0-B006-46AF-BB5E-E1BCBAB49BD8}" presName="Accent" presStyleLbl="node1" presStyleIdx="1" presStyleCnt="4"/>
      <dgm:spPr/>
    </dgm:pt>
    <dgm:pt modelId="{09884240-B4EC-4C96-9DCE-6380CBDBA705}" type="pres">
      <dgm:prSet presAssocID="{088325F0-B006-46AF-BB5E-E1BCBAB49BD8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99B95E14-F7A5-4712-9B81-2DF8CB5E00F5}" type="pres">
      <dgm:prSet presAssocID="{BDB3D07C-D763-4A79-BC20-E541392D9E42}" presName="Accent3" presStyleCnt="0"/>
      <dgm:spPr/>
    </dgm:pt>
    <dgm:pt modelId="{D70DF0B9-B272-4FE0-A0C5-B9582BFAED28}" type="pres">
      <dgm:prSet presAssocID="{BDB3D07C-D763-4A79-BC20-E541392D9E42}" presName="Accent" presStyleLbl="node1" presStyleIdx="2" presStyleCnt="4"/>
      <dgm:spPr/>
    </dgm:pt>
    <dgm:pt modelId="{D01E05A1-E03B-4F76-B112-D8101A2D4CE4}" type="pres">
      <dgm:prSet presAssocID="{BDB3D07C-D763-4A79-BC20-E541392D9E42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249229C9-9448-47D2-A45E-1960C94877AF}" type="pres">
      <dgm:prSet presAssocID="{C1AADB13-8BB2-47C2-A83A-4AB01371EB33}" presName="Accent4" presStyleCnt="0"/>
      <dgm:spPr/>
    </dgm:pt>
    <dgm:pt modelId="{55686D27-24C8-47BA-AA4A-8CC6710170E1}" type="pres">
      <dgm:prSet presAssocID="{C1AADB13-8BB2-47C2-A83A-4AB01371EB33}" presName="Accent" presStyleLbl="node1" presStyleIdx="3" presStyleCnt="4"/>
      <dgm:spPr/>
    </dgm:pt>
    <dgm:pt modelId="{C5EE7110-C86D-4179-A6B7-F743C182F200}" type="pres">
      <dgm:prSet presAssocID="{C1AADB13-8BB2-47C2-A83A-4AB01371EB33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A463000D-5528-4D09-A0D0-60808B41A788}" srcId="{0F3BC71B-7830-4553-A54B-064A9BDBA0CF}" destId="{0C24520C-EBDE-48A8-999B-335417954D3F}" srcOrd="0" destOrd="0" parTransId="{6DBA3360-98B1-4E08-80FE-23DDE589270F}" sibTransId="{50FA2180-206C-4EB5-B1F4-E5EEA344BD12}"/>
    <dgm:cxn modelId="{616AA066-F942-4D6D-9070-253BDCE035CB}" srcId="{0F3BC71B-7830-4553-A54B-064A9BDBA0CF}" destId="{BDB3D07C-D763-4A79-BC20-E541392D9E42}" srcOrd="2" destOrd="0" parTransId="{C9563B0A-2403-45E2-8F8A-36B3C9517BE5}" sibTransId="{845B9E3E-C6D6-456B-B22A-614578F6B3B7}"/>
    <dgm:cxn modelId="{0DF23055-FDFB-43A1-BFED-40612CABA3C4}" type="presOf" srcId="{0F3BC71B-7830-4553-A54B-064A9BDBA0CF}" destId="{CF95FA0B-4521-4F49-A906-65121CC2813C}" srcOrd="0" destOrd="0" presId="urn:microsoft.com/office/officeart/2009/layout/CircleArrowProcess"/>
    <dgm:cxn modelId="{FA5EE655-697F-411C-A494-08BFE3725C89}" type="presOf" srcId="{0C24520C-EBDE-48A8-999B-335417954D3F}" destId="{2FAB43B8-8F56-4877-891C-C13B1B464C11}" srcOrd="0" destOrd="0" presId="urn:microsoft.com/office/officeart/2009/layout/CircleArrowProcess"/>
    <dgm:cxn modelId="{4C546396-0DEE-4045-9230-7F1FEEAB03FC}" type="presOf" srcId="{BDB3D07C-D763-4A79-BC20-E541392D9E42}" destId="{D01E05A1-E03B-4F76-B112-D8101A2D4CE4}" srcOrd="0" destOrd="0" presId="urn:microsoft.com/office/officeart/2009/layout/CircleArrowProcess"/>
    <dgm:cxn modelId="{0D7D95C4-5DFA-419E-97EF-429C60406FF6}" type="presOf" srcId="{088325F0-B006-46AF-BB5E-E1BCBAB49BD8}" destId="{09884240-B4EC-4C96-9DCE-6380CBDBA705}" srcOrd="0" destOrd="0" presId="urn:microsoft.com/office/officeart/2009/layout/CircleArrowProcess"/>
    <dgm:cxn modelId="{394FB1D2-35AB-4143-A653-3916CC295713}" srcId="{0F3BC71B-7830-4553-A54B-064A9BDBA0CF}" destId="{088325F0-B006-46AF-BB5E-E1BCBAB49BD8}" srcOrd="1" destOrd="0" parTransId="{00ED5183-50BA-46E9-BF3C-F8B29F2DD656}" sibTransId="{CE1F9597-6C80-4C6D-886E-4FBC5D9D8D0B}"/>
    <dgm:cxn modelId="{F0C821DD-E437-473B-B444-74A77A39E3FF}" srcId="{0F3BC71B-7830-4553-A54B-064A9BDBA0CF}" destId="{C1AADB13-8BB2-47C2-A83A-4AB01371EB33}" srcOrd="3" destOrd="0" parTransId="{42115AFB-5143-47E9-AA5B-67B59D90C021}" sibTransId="{F3DBC401-4DC8-4C88-94F3-9FB6907F9B67}"/>
    <dgm:cxn modelId="{AC51D0F6-84CC-4066-8FDA-B2E18F4156B6}" type="presOf" srcId="{C1AADB13-8BB2-47C2-A83A-4AB01371EB33}" destId="{C5EE7110-C86D-4179-A6B7-F743C182F200}" srcOrd="0" destOrd="0" presId="urn:microsoft.com/office/officeart/2009/layout/CircleArrowProcess"/>
    <dgm:cxn modelId="{F8C6436F-D19E-47D1-95E4-5F1D74CA5554}" type="presParOf" srcId="{CF95FA0B-4521-4F49-A906-65121CC2813C}" destId="{89F69DB8-AF12-4321-AB85-2A0A561E0ABF}" srcOrd="0" destOrd="0" presId="urn:microsoft.com/office/officeart/2009/layout/CircleArrowProcess"/>
    <dgm:cxn modelId="{B680DD0F-DD01-4700-BA36-FD4A68BDB3A1}" type="presParOf" srcId="{89F69DB8-AF12-4321-AB85-2A0A561E0ABF}" destId="{DA372C76-3C16-4FA8-8DD6-9EE467ADDB7D}" srcOrd="0" destOrd="0" presId="urn:microsoft.com/office/officeart/2009/layout/CircleArrowProcess"/>
    <dgm:cxn modelId="{854745ED-AD70-4D2A-B944-5CDE72762323}" type="presParOf" srcId="{CF95FA0B-4521-4F49-A906-65121CC2813C}" destId="{2FAB43B8-8F56-4877-891C-C13B1B464C11}" srcOrd="1" destOrd="0" presId="urn:microsoft.com/office/officeart/2009/layout/CircleArrowProcess"/>
    <dgm:cxn modelId="{9CADB1EC-1D11-4DA8-AC0F-3B2C455CEECF}" type="presParOf" srcId="{CF95FA0B-4521-4F49-A906-65121CC2813C}" destId="{8A224CF8-C670-44E5-A6D8-A42B2749765C}" srcOrd="2" destOrd="0" presId="urn:microsoft.com/office/officeart/2009/layout/CircleArrowProcess"/>
    <dgm:cxn modelId="{5A36705E-5D0C-4D28-859F-BD70520AC3A7}" type="presParOf" srcId="{8A224CF8-C670-44E5-A6D8-A42B2749765C}" destId="{FD8C7F53-03CA-4DCB-BF30-F6D22AEFE6A1}" srcOrd="0" destOrd="0" presId="urn:microsoft.com/office/officeart/2009/layout/CircleArrowProcess"/>
    <dgm:cxn modelId="{518B03AC-4862-49D7-BACD-ADC94B89A5BF}" type="presParOf" srcId="{CF95FA0B-4521-4F49-A906-65121CC2813C}" destId="{09884240-B4EC-4C96-9DCE-6380CBDBA705}" srcOrd="3" destOrd="0" presId="urn:microsoft.com/office/officeart/2009/layout/CircleArrowProcess"/>
    <dgm:cxn modelId="{6FBD8140-F4BF-4B48-96FD-EBE3AC597F78}" type="presParOf" srcId="{CF95FA0B-4521-4F49-A906-65121CC2813C}" destId="{99B95E14-F7A5-4712-9B81-2DF8CB5E00F5}" srcOrd="4" destOrd="0" presId="urn:microsoft.com/office/officeart/2009/layout/CircleArrowProcess"/>
    <dgm:cxn modelId="{277E74E3-411B-40B4-8E88-353162C4834E}" type="presParOf" srcId="{99B95E14-F7A5-4712-9B81-2DF8CB5E00F5}" destId="{D70DF0B9-B272-4FE0-A0C5-B9582BFAED28}" srcOrd="0" destOrd="0" presId="urn:microsoft.com/office/officeart/2009/layout/CircleArrowProcess"/>
    <dgm:cxn modelId="{5DCD8ECA-28A8-4352-9F1D-0BB923EF8F72}" type="presParOf" srcId="{CF95FA0B-4521-4F49-A906-65121CC2813C}" destId="{D01E05A1-E03B-4F76-B112-D8101A2D4CE4}" srcOrd="5" destOrd="0" presId="urn:microsoft.com/office/officeart/2009/layout/CircleArrowProcess"/>
    <dgm:cxn modelId="{E1D4289A-7D87-4B0B-91DB-16A60954E103}" type="presParOf" srcId="{CF95FA0B-4521-4F49-A906-65121CC2813C}" destId="{249229C9-9448-47D2-A45E-1960C94877AF}" srcOrd="6" destOrd="0" presId="urn:microsoft.com/office/officeart/2009/layout/CircleArrowProcess"/>
    <dgm:cxn modelId="{ABE8DDF5-B4EF-4B18-8A5F-1231F1198717}" type="presParOf" srcId="{249229C9-9448-47D2-A45E-1960C94877AF}" destId="{55686D27-24C8-47BA-AA4A-8CC6710170E1}" srcOrd="0" destOrd="0" presId="urn:microsoft.com/office/officeart/2009/layout/CircleArrowProcess"/>
    <dgm:cxn modelId="{946C8C13-96CF-4D37-AC5B-B92DE6AA2ACB}" type="presParOf" srcId="{CF95FA0B-4521-4F49-A906-65121CC2813C}" destId="{C5EE7110-C86D-4179-A6B7-F743C182F200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751E66F-31A4-4AEB-9C83-2EBCF8B69978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45A48F43-A552-4F02-8775-9632E39E202B}">
      <dgm:prSet phldrT="[Texto]"/>
      <dgm:spPr/>
      <dgm:t>
        <a:bodyPr/>
        <a:lstStyle/>
        <a:p>
          <a:r>
            <a:rPr lang="es-CL" dirty="0"/>
            <a:t>2do Proceso</a:t>
          </a:r>
        </a:p>
      </dgm:t>
    </dgm:pt>
    <dgm:pt modelId="{906EDB97-5DF7-480B-BF89-C0D6D2AEBA45}" type="parTrans" cxnId="{572A2EC8-CD97-4E04-84B2-9A79413A8471}">
      <dgm:prSet/>
      <dgm:spPr/>
      <dgm:t>
        <a:bodyPr/>
        <a:lstStyle/>
        <a:p>
          <a:endParaRPr lang="es-CL"/>
        </a:p>
      </dgm:t>
    </dgm:pt>
    <dgm:pt modelId="{BBF1C3F1-D04F-4EB2-93B5-3C5803FF2FC5}" type="sibTrans" cxnId="{572A2EC8-CD97-4E04-84B2-9A79413A8471}">
      <dgm:prSet/>
      <dgm:spPr/>
      <dgm:t>
        <a:bodyPr/>
        <a:lstStyle/>
        <a:p>
          <a:endParaRPr lang="es-CL"/>
        </a:p>
      </dgm:t>
    </dgm:pt>
    <dgm:pt modelId="{07E4D193-8684-46AC-9AFA-67124755B61F}">
      <dgm:prSet phldrT="[Texto]"/>
      <dgm:spPr/>
      <dgm:t>
        <a:bodyPr/>
        <a:lstStyle/>
        <a:p>
          <a:r>
            <a:rPr lang="es-CL" dirty="0"/>
            <a:t>1er Proceso</a:t>
          </a:r>
        </a:p>
      </dgm:t>
    </dgm:pt>
    <dgm:pt modelId="{EAA3043F-41CD-4790-9397-1EB1B3CFF22C}" type="parTrans" cxnId="{99B008C7-7E0F-4BDD-B38E-A66BD2F50828}">
      <dgm:prSet/>
      <dgm:spPr/>
      <dgm:t>
        <a:bodyPr/>
        <a:lstStyle/>
        <a:p>
          <a:endParaRPr lang="es-CL"/>
        </a:p>
      </dgm:t>
    </dgm:pt>
    <dgm:pt modelId="{EB1DCAE6-46A5-41DA-B74C-86412F620C33}" type="sibTrans" cxnId="{99B008C7-7E0F-4BDD-B38E-A66BD2F50828}">
      <dgm:prSet/>
      <dgm:spPr/>
      <dgm:t>
        <a:bodyPr/>
        <a:lstStyle/>
        <a:p>
          <a:endParaRPr lang="es-CL"/>
        </a:p>
      </dgm:t>
    </dgm:pt>
    <dgm:pt modelId="{5000CC39-745A-444B-BD69-A6B651C92EBB}" type="pres">
      <dgm:prSet presAssocID="{D751E66F-31A4-4AEB-9C83-2EBCF8B699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A1EBCAA-B150-42FC-BBA4-D7D0A3200F50}" type="pres">
      <dgm:prSet presAssocID="{45A48F43-A552-4F02-8775-9632E39E202B}" presName="gear1" presStyleLbl="node1" presStyleIdx="0" presStyleCnt="2" custScaleX="64458" custScaleY="61616" custLinFactNeighborX="14446" custLinFactNeighborY="-86514">
        <dgm:presLayoutVars>
          <dgm:chMax val="1"/>
          <dgm:bulletEnabled val="1"/>
        </dgm:presLayoutVars>
      </dgm:prSet>
      <dgm:spPr/>
    </dgm:pt>
    <dgm:pt modelId="{844201ED-6388-4955-AA2E-80CD1BBED203}" type="pres">
      <dgm:prSet presAssocID="{45A48F43-A552-4F02-8775-9632E39E202B}" presName="gear1srcNode" presStyleLbl="node1" presStyleIdx="0" presStyleCnt="2"/>
      <dgm:spPr/>
    </dgm:pt>
    <dgm:pt modelId="{A0501BDE-3E5D-4E6E-B574-E8D2ABEA7EEE}" type="pres">
      <dgm:prSet presAssocID="{45A48F43-A552-4F02-8775-9632E39E202B}" presName="gear1dstNode" presStyleLbl="node1" presStyleIdx="0" presStyleCnt="2"/>
      <dgm:spPr/>
    </dgm:pt>
    <dgm:pt modelId="{AB65EFA2-87DE-457E-95E8-3599E1EDF5DB}" type="pres">
      <dgm:prSet presAssocID="{07E4D193-8684-46AC-9AFA-67124755B61F}" presName="gear2" presStyleLbl="node1" presStyleIdx="1" presStyleCnt="2" custScaleX="76725" custScaleY="76725" custLinFactNeighborX="-91427" custLinFactNeighborY="-66472">
        <dgm:presLayoutVars>
          <dgm:chMax val="1"/>
          <dgm:bulletEnabled val="1"/>
        </dgm:presLayoutVars>
      </dgm:prSet>
      <dgm:spPr/>
    </dgm:pt>
    <dgm:pt modelId="{F6015622-E932-4C71-9A97-84A43D623E3A}" type="pres">
      <dgm:prSet presAssocID="{07E4D193-8684-46AC-9AFA-67124755B61F}" presName="gear2srcNode" presStyleLbl="node1" presStyleIdx="1" presStyleCnt="2"/>
      <dgm:spPr/>
    </dgm:pt>
    <dgm:pt modelId="{A7EE44FD-C5F1-4918-AB72-2212E5879BDD}" type="pres">
      <dgm:prSet presAssocID="{07E4D193-8684-46AC-9AFA-67124755B61F}" presName="gear2dstNode" presStyleLbl="node1" presStyleIdx="1" presStyleCnt="2"/>
      <dgm:spPr/>
    </dgm:pt>
    <dgm:pt modelId="{0F0145ED-8652-4FF5-AB9F-34D2B320284C}" type="pres">
      <dgm:prSet presAssocID="{BBF1C3F1-D04F-4EB2-93B5-3C5803FF2FC5}" presName="connector1" presStyleLbl="sibTrans2D1" presStyleIdx="0" presStyleCnt="2" custScaleX="62455" custScaleY="67560" custLinFactNeighborX="756" custLinFactNeighborY="-64114"/>
      <dgm:spPr/>
    </dgm:pt>
    <dgm:pt modelId="{8F4F6478-B901-4619-AA0F-1F8D6F059D17}" type="pres">
      <dgm:prSet presAssocID="{EB1DCAE6-46A5-41DA-B74C-86412F620C33}" presName="connector2" presStyleLbl="sibTrans2D1" presStyleIdx="1" presStyleCnt="2" custLinFactNeighborX="-63359" custLinFactNeighborY="-42097"/>
      <dgm:spPr/>
    </dgm:pt>
  </dgm:ptLst>
  <dgm:cxnLst>
    <dgm:cxn modelId="{7DF14A05-BDFA-4CAC-8C1E-B050C9E236B2}" type="presOf" srcId="{07E4D193-8684-46AC-9AFA-67124755B61F}" destId="{F6015622-E932-4C71-9A97-84A43D623E3A}" srcOrd="1" destOrd="0" presId="urn:microsoft.com/office/officeart/2005/8/layout/gear1"/>
    <dgm:cxn modelId="{AA3B2A5C-9025-4C8F-8D9E-27C50377040A}" type="presOf" srcId="{D751E66F-31A4-4AEB-9C83-2EBCF8B69978}" destId="{5000CC39-745A-444B-BD69-A6B651C92EBB}" srcOrd="0" destOrd="0" presId="urn:microsoft.com/office/officeart/2005/8/layout/gear1"/>
    <dgm:cxn modelId="{776DF947-6FFC-4D29-93D9-24B13FCD5B99}" type="presOf" srcId="{45A48F43-A552-4F02-8775-9632E39E202B}" destId="{844201ED-6388-4955-AA2E-80CD1BBED203}" srcOrd="1" destOrd="0" presId="urn:microsoft.com/office/officeart/2005/8/layout/gear1"/>
    <dgm:cxn modelId="{20B72949-3268-4A29-9FE4-F6621A69FEDA}" type="presOf" srcId="{45A48F43-A552-4F02-8775-9632E39E202B}" destId="{A0501BDE-3E5D-4E6E-B574-E8D2ABEA7EEE}" srcOrd="2" destOrd="0" presId="urn:microsoft.com/office/officeart/2005/8/layout/gear1"/>
    <dgm:cxn modelId="{513B2478-D169-4624-8E4A-16F9FD3931F0}" type="presOf" srcId="{07E4D193-8684-46AC-9AFA-67124755B61F}" destId="{A7EE44FD-C5F1-4918-AB72-2212E5879BDD}" srcOrd="2" destOrd="0" presId="urn:microsoft.com/office/officeart/2005/8/layout/gear1"/>
    <dgm:cxn modelId="{34B9747F-8B1B-4F11-AD69-DB23CC84C6E0}" type="presOf" srcId="{45A48F43-A552-4F02-8775-9632E39E202B}" destId="{DA1EBCAA-B150-42FC-BBA4-D7D0A3200F50}" srcOrd="0" destOrd="0" presId="urn:microsoft.com/office/officeart/2005/8/layout/gear1"/>
    <dgm:cxn modelId="{8ACA129E-419D-427F-AE3C-B0DFEAF132E4}" type="presOf" srcId="{07E4D193-8684-46AC-9AFA-67124755B61F}" destId="{AB65EFA2-87DE-457E-95E8-3599E1EDF5DB}" srcOrd="0" destOrd="0" presId="urn:microsoft.com/office/officeart/2005/8/layout/gear1"/>
    <dgm:cxn modelId="{7B517FA8-2168-4AB4-8630-80E6D79A245C}" type="presOf" srcId="{EB1DCAE6-46A5-41DA-B74C-86412F620C33}" destId="{8F4F6478-B901-4619-AA0F-1F8D6F059D17}" srcOrd="0" destOrd="0" presId="urn:microsoft.com/office/officeart/2005/8/layout/gear1"/>
    <dgm:cxn modelId="{C3CC0BBB-1D8D-4942-B336-717E36A65D03}" type="presOf" srcId="{BBF1C3F1-D04F-4EB2-93B5-3C5803FF2FC5}" destId="{0F0145ED-8652-4FF5-AB9F-34D2B320284C}" srcOrd="0" destOrd="0" presId="urn:microsoft.com/office/officeart/2005/8/layout/gear1"/>
    <dgm:cxn modelId="{99B008C7-7E0F-4BDD-B38E-A66BD2F50828}" srcId="{D751E66F-31A4-4AEB-9C83-2EBCF8B69978}" destId="{07E4D193-8684-46AC-9AFA-67124755B61F}" srcOrd="1" destOrd="0" parTransId="{EAA3043F-41CD-4790-9397-1EB1B3CFF22C}" sibTransId="{EB1DCAE6-46A5-41DA-B74C-86412F620C33}"/>
    <dgm:cxn modelId="{572A2EC8-CD97-4E04-84B2-9A79413A8471}" srcId="{D751E66F-31A4-4AEB-9C83-2EBCF8B69978}" destId="{45A48F43-A552-4F02-8775-9632E39E202B}" srcOrd="0" destOrd="0" parTransId="{906EDB97-5DF7-480B-BF89-C0D6D2AEBA45}" sibTransId="{BBF1C3F1-D04F-4EB2-93B5-3C5803FF2FC5}"/>
    <dgm:cxn modelId="{371D0E5C-547B-4FE2-9026-5DBA73883CCF}" type="presParOf" srcId="{5000CC39-745A-444B-BD69-A6B651C92EBB}" destId="{DA1EBCAA-B150-42FC-BBA4-D7D0A3200F50}" srcOrd="0" destOrd="0" presId="urn:microsoft.com/office/officeart/2005/8/layout/gear1"/>
    <dgm:cxn modelId="{8167525D-2F4A-4622-9568-8671BAB436BD}" type="presParOf" srcId="{5000CC39-745A-444B-BD69-A6B651C92EBB}" destId="{844201ED-6388-4955-AA2E-80CD1BBED203}" srcOrd="1" destOrd="0" presId="urn:microsoft.com/office/officeart/2005/8/layout/gear1"/>
    <dgm:cxn modelId="{ACA1AA70-C264-449E-8899-288CE5A4CE68}" type="presParOf" srcId="{5000CC39-745A-444B-BD69-A6B651C92EBB}" destId="{A0501BDE-3E5D-4E6E-B574-E8D2ABEA7EEE}" srcOrd="2" destOrd="0" presId="urn:microsoft.com/office/officeart/2005/8/layout/gear1"/>
    <dgm:cxn modelId="{A2A46FF1-1486-4D8C-B91B-95200D16EC48}" type="presParOf" srcId="{5000CC39-745A-444B-BD69-A6B651C92EBB}" destId="{AB65EFA2-87DE-457E-95E8-3599E1EDF5DB}" srcOrd="3" destOrd="0" presId="urn:microsoft.com/office/officeart/2005/8/layout/gear1"/>
    <dgm:cxn modelId="{1DA67D67-3880-4CCB-A241-5F8A3286E362}" type="presParOf" srcId="{5000CC39-745A-444B-BD69-A6B651C92EBB}" destId="{F6015622-E932-4C71-9A97-84A43D623E3A}" srcOrd="4" destOrd="0" presId="urn:microsoft.com/office/officeart/2005/8/layout/gear1"/>
    <dgm:cxn modelId="{59AD62D2-EE4C-4B4D-B9B3-62710C070D90}" type="presParOf" srcId="{5000CC39-745A-444B-BD69-A6B651C92EBB}" destId="{A7EE44FD-C5F1-4918-AB72-2212E5879BDD}" srcOrd="5" destOrd="0" presId="urn:microsoft.com/office/officeart/2005/8/layout/gear1"/>
    <dgm:cxn modelId="{98D71471-F5EC-4303-B18A-0F52B6AED094}" type="presParOf" srcId="{5000CC39-745A-444B-BD69-A6B651C92EBB}" destId="{0F0145ED-8652-4FF5-AB9F-34D2B320284C}" srcOrd="6" destOrd="0" presId="urn:microsoft.com/office/officeart/2005/8/layout/gear1"/>
    <dgm:cxn modelId="{2549DD83-6804-4994-BC50-7B84BD2E6C63}" type="presParOf" srcId="{5000CC39-745A-444B-BD69-A6B651C92EBB}" destId="{8F4F6478-B901-4619-AA0F-1F8D6F059D17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756DCF7-7DCC-4874-AF43-3C1978A18E78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3DAA13B-E933-48B1-8199-2574913115F8}">
      <dgm:prSet phldrT="[Texto]"/>
      <dgm:spPr/>
      <dgm:t>
        <a:bodyPr/>
        <a:lstStyle/>
        <a:p>
          <a:r>
            <a:rPr lang="es-ES" dirty="0"/>
            <a:t>Etapa 1</a:t>
          </a:r>
        </a:p>
      </dgm:t>
    </dgm:pt>
    <dgm:pt modelId="{CFD70580-1F61-4B38-B9CF-BEDFD0CB0A76}" type="parTrans" cxnId="{4FC34BF8-1F94-4725-A0C7-5CBCC75B7A82}">
      <dgm:prSet/>
      <dgm:spPr/>
      <dgm:t>
        <a:bodyPr/>
        <a:lstStyle/>
        <a:p>
          <a:endParaRPr lang="es-ES"/>
        </a:p>
      </dgm:t>
    </dgm:pt>
    <dgm:pt modelId="{ED99B30E-3BE9-4D14-813B-F6A6F3D7E1A6}" type="sibTrans" cxnId="{4FC34BF8-1F94-4725-A0C7-5CBCC75B7A82}">
      <dgm:prSet/>
      <dgm:spPr/>
      <dgm:t>
        <a:bodyPr/>
        <a:lstStyle/>
        <a:p>
          <a:endParaRPr lang="es-ES"/>
        </a:p>
      </dgm:t>
    </dgm:pt>
    <dgm:pt modelId="{4C2C7863-BE9D-468F-98FC-4BFBB01B5FCD}">
      <dgm:prSet phldrT="[Texto]"/>
      <dgm:spPr/>
      <dgm:t>
        <a:bodyPr/>
        <a:lstStyle/>
        <a:p>
          <a:r>
            <a:rPr lang="es-ES" dirty="0"/>
            <a:t>Encasillamiento de Titulares</a:t>
          </a:r>
        </a:p>
      </dgm:t>
    </dgm:pt>
    <dgm:pt modelId="{E746E574-CAD8-460D-A75E-436BA4DE2AB6}" type="parTrans" cxnId="{3DC34D83-E037-4452-BB5B-0F26237592CF}">
      <dgm:prSet/>
      <dgm:spPr/>
      <dgm:t>
        <a:bodyPr/>
        <a:lstStyle/>
        <a:p>
          <a:endParaRPr lang="es-ES"/>
        </a:p>
      </dgm:t>
    </dgm:pt>
    <dgm:pt modelId="{51544492-4E3C-4DC0-8772-D8DE2959BEB1}" type="sibTrans" cxnId="{3DC34D83-E037-4452-BB5B-0F26237592CF}">
      <dgm:prSet/>
      <dgm:spPr/>
      <dgm:t>
        <a:bodyPr/>
        <a:lstStyle/>
        <a:p>
          <a:endParaRPr lang="es-ES"/>
        </a:p>
      </dgm:t>
    </dgm:pt>
    <dgm:pt modelId="{A08A6F4D-CF10-42BC-8BA1-BDB8EE5EFDBC}">
      <dgm:prSet phldrT="[Texto]"/>
      <dgm:spPr/>
      <dgm:t>
        <a:bodyPr/>
        <a:lstStyle/>
        <a:p>
          <a:r>
            <a:rPr lang="es-ES" dirty="0"/>
            <a:t>Etapa 2</a:t>
          </a:r>
        </a:p>
      </dgm:t>
    </dgm:pt>
    <dgm:pt modelId="{8F6C504E-B04D-457B-84F4-8F12FECD6979}" type="parTrans" cxnId="{ECD1647E-017E-42F9-A99F-E0AA7050C47F}">
      <dgm:prSet/>
      <dgm:spPr/>
      <dgm:t>
        <a:bodyPr/>
        <a:lstStyle/>
        <a:p>
          <a:endParaRPr lang="es-ES"/>
        </a:p>
      </dgm:t>
    </dgm:pt>
    <dgm:pt modelId="{5B8617FA-249C-47CD-A951-908F7BA8F537}" type="sibTrans" cxnId="{ECD1647E-017E-42F9-A99F-E0AA7050C47F}">
      <dgm:prSet/>
      <dgm:spPr/>
      <dgm:t>
        <a:bodyPr/>
        <a:lstStyle/>
        <a:p>
          <a:endParaRPr lang="es-ES"/>
        </a:p>
      </dgm:t>
    </dgm:pt>
    <dgm:pt modelId="{AD05C67B-7B82-41F9-B06B-765EF66CCA79}">
      <dgm:prSet phldrT="[Texto]"/>
      <dgm:spPr/>
      <dgm:t>
        <a:bodyPr/>
        <a:lstStyle/>
        <a:p>
          <a:r>
            <a:rPr lang="es-ES" dirty="0"/>
            <a:t>Traspaso de Contrata en igual grado</a:t>
          </a:r>
        </a:p>
      </dgm:t>
    </dgm:pt>
    <dgm:pt modelId="{394C2222-D2D7-429A-883E-16474A48FB16}" type="parTrans" cxnId="{F100D02B-BCDA-40EC-8797-1AC8C0992960}">
      <dgm:prSet/>
      <dgm:spPr/>
      <dgm:t>
        <a:bodyPr/>
        <a:lstStyle/>
        <a:p>
          <a:endParaRPr lang="es-ES"/>
        </a:p>
      </dgm:t>
    </dgm:pt>
    <dgm:pt modelId="{3717C81A-B357-47F2-9DF2-8F67B933B87B}" type="sibTrans" cxnId="{F100D02B-BCDA-40EC-8797-1AC8C0992960}">
      <dgm:prSet/>
      <dgm:spPr/>
      <dgm:t>
        <a:bodyPr/>
        <a:lstStyle/>
        <a:p>
          <a:endParaRPr lang="es-ES"/>
        </a:p>
      </dgm:t>
    </dgm:pt>
    <dgm:pt modelId="{4490191F-BDB7-4167-AABC-A18C9C413541}">
      <dgm:prSet phldrT="[Texto]"/>
      <dgm:spPr/>
      <dgm:t>
        <a:bodyPr/>
        <a:lstStyle/>
        <a:p>
          <a:r>
            <a:rPr lang="es-ES" dirty="0"/>
            <a:t>Etapa 3</a:t>
          </a:r>
        </a:p>
      </dgm:t>
    </dgm:pt>
    <dgm:pt modelId="{865DF3E2-1499-446C-98F2-3A1DE0039902}" type="parTrans" cxnId="{17558EB5-BA93-4E01-9375-C5F5002CD03A}">
      <dgm:prSet/>
      <dgm:spPr/>
      <dgm:t>
        <a:bodyPr/>
        <a:lstStyle/>
        <a:p>
          <a:endParaRPr lang="es-ES"/>
        </a:p>
      </dgm:t>
    </dgm:pt>
    <dgm:pt modelId="{7E56757B-9978-44F8-A223-B490C12C4F38}" type="sibTrans" cxnId="{17558EB5-BA93-4E01-9375-C5F5002CD03A}">
      <dgm:prSet/>
      <dgm:spPr/>
      <dgm:t>
        <a:bodyPr/>
        <a:lstStyle/>
        <a:p>
          <a:endParaRPr lang="es-ES"/>
        </a:p>
      </dgm:t>
    </dgm:pt>
    <dgm:pt modelId="{AE706DC7-33DB-4CAC-9C8A-1B239249F6FF}">
      <dgm:prSet phldrT="[Texto]"/>
      <dgm:spPr/>
      <dgm:t>
        <a:bodyPr/>
        <a:lstStyle/>
        <a:p>
          <a:r>
            <a:rPr lang="es-ES" dirty="0"/>
            <a:t>Concurso Interno de Encasillamiento de Titulares y Contrata</a:t>
          </a:r>
        </a:p>
      </dgm:t>
    </dgm:pt>
    <dgm:pt modelId="{DB601C3A-E943-4CB3-A124-11159698A28B}" type="parTrans" cxnId="{FF23BF07-BD7A-4CF1-93E8-F79D90B940F2}">
      <dgm:prSet/>
      <dgm:spPr/>
      <dgm:t>
        <a:bodyPr/>
        <a:lstStyle/>
        <a:p>
          <a:endParaRPr lang="es-ES"/>
        </a:p>
      </dgm:t>
    </dgm:pt>
    <dgm:pt modelId="{C4CF9E2A-9380-40A6-94AB-B40E4FD4E0DA}" type="sibTrans" cxnId="{FF23BF07-BD7A-4CF1-93E8-F79D90B940F2}">
      <dgm:prSet/>
      <dgm:spPr/>
      <dgm:t>
        <a:bodyPr/>
        <a:lstStyle/>
        <a:p>
          <a:endParaRPr lang="es-ES"/>
        </a:p>
      </dgm:t>
    </dgm:pt>
    <dgm:pt modelId="{E09446BC-DE1A-4421-939E-EC761AD5FC8D}" type="pres">
      <dgm:prSet presAssocID="{1756DCF7-7DCC-4874-AF43-3C1978A18E78}" presName="linearFlow" presStyleCnt="0">
        <dgm:presLayoutVars>
          <dgm:dir/>
          <dgm:animLvl val="lvl"/>
          <dgm:resizeHandles val="exact"/>
        </dgm:presLayoutVars>
      </dgm:prSet>
      <dgm:spPr/>
    </dgm:pt>
    <dgm:pt modelId="{2164E69F-FF84-49FB-8F60-26BB8FE09D33}" type="pres">
      <dgm:prSet presAssocID="{43DAA13B-E933-48B1-8199-2574913115F8}" presName="composite" presStyleCnt="0"/>
      <dgm:spPr/>
    </dgm:pt>
    <dgm:pt modelId="{B1971013-245B-4C38-91CA-B4AEC46012DE}" type="pres">
      <dgm:prSet presAssocID="{43DAA13B-E933-48B1-8199-2574913115F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07EDC3B-7338-4736-9D1B-9637BEC7FBDE}" type="pres">
      <dgm:prSet presAssocID="{43DAA13B-E933-48B1-8199-2574913115F8}" presName="descendantText" presStyleLbl="alignAcc1" presStyleIdx="0" presStyleCnt="3" custLinFactNeighborX="2060" custLinFactNeighborY="-224">
        <dgm:presLayoutVars>
          <dgm:bulletEnabled val="1"/>
        </dgm:presLayoutVars>
      </dgm:prSet>
      <dgm:spPr/>
    </dgm:pt>
    <dgm:pt modelId="{88AE5547-1A91-49D7-BFDD-AF0EEC45F006}" type="pres">
      <dgm:prSet presAssocID="{ED99B30E-3BE9-4D14-813B-F6A6F3D7E1A6}" presName="sp" presStyleCnt="0"/>
      <dgm:spPr/>
    </dgm:pt>
    <dgm:pt modelId="{501FE798-61AA-4819-A903-6ADF56ADF201}" type="pres">
      <dgm:prSet presAssocID="{A08A6F4D-CF10-42BC-8BA1-BDB8EE5EFDBC}" presName="composite" presStyleCnt="0"/>
      <dgm:spPr/>
    </dgm:pt>
    <dgm:pt modelId="{050713DB-2409-4E91-B0ED-F60741B72727}" type="pres">
      <dgm:prSet presAssocID="{A08A6F4D-CF10-42BC-8BA1-BDB8EE5EFDB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C00DFD0-CF64-43A6-9056-067D357748BA}" type="pres">
      <dgm:prSet presAssocID="{A08A6F4D-CF10-42BC-8BA1-BDB8EE5EFDBC}" presName="descendantText" presStyleLbl="alignAcc1" presStyleIdx="1" presStyleCnt="3">
        <dgm:presLayoutVars>
          <dgm:bulletEnabled val="1"/>
        </dgm:presLayoutVars>
      </dgm:prSet>
      <dgm:spPr/>
    </dgm:pt>
    <dgm:pt modelId="{F05BEC0C-E4F1-42C4-9AC9-4CD27636F671}" type="pres">
      <dgm:prSet presAssocID="{5B8617FA-249C-47CD-A951-908F7BA8F537}" presName="sp" presStyleCnt="0"/>
      <dgm:spPr/>
    </dgm:pt>
    <dgm:pt modelId="{85064B79-12EF-401E-81A1-B6C2C44A9F5E}" type="pres">
      <dgm:prSet presAssocID="{4490191F-BDB7-4167-AABC-A18C9C413541}" presName="composite" presStyleCnt="0"/>
      <dgm:spPr/>
    </dgm:pt>
    <dgm:pt modelId="{6BF70BC8-9485-4F48-AAA3-62AAE88A314A}" type="pres">
      <dgm:prSet presAssocID="{4490191F-BDB7-4167-AABC-A18C9C41354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DA678D5-6D6E-405F-8764-F03D493A2D1A}" type="pres">
      <dgm:prSet presAssocID="{4490191F-BDB7-4167-AABC-A18C9C41354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F23BF07-BD7A-4CF1-93E8-F79D90B940F2}" srcId="{4490191F-BDB7-4167-AABC-A18C9C413541}" destId="{AE706DC7-33DB-4CAC-9C8A-1B239249F6FF}" srcOrd="0" destOrd="0" parTransId="{DB601C3A-E943-4CB3-A124-11159698A28B}" sibTransId="{C4CF9E2A-9380-40A6-94AB-B40E4FD4E0DA}"/>
    <dgm:cxn modelId="{90B3EB0F-6A75-485B-B8E8-18A372F63408}" type="presOf" srcId="{AE706DC7-33DB-4CAC-9C8A-1B239249F6FF}" destId="{0DA678D5-6D6E-405F-8764-F03D493A2D1A}" srcOrd="0" destOrd="0" presId="urn:microsoft.com/office/officeart/2005/8/layout/chevron2"/>
    <dgm:cxn modelId="{112F732A-CCE1-42E0-B619-01A06E279EB9}" type="presOf" srcId="{1756DCF7-7DCC-4874-AF43-3C1978A18E78}" destId="{E09446BC-DE1A-4421-939E-EC761AD5FC8D}" srcOrd="0" destOrd="0" presId="urn:microsoft.com/office/officeart/2005/8/layout/chevron2"/>
    <dgm:cxn modelId="{F100D02B-BCDA-40EC-8797-1AC8C0992960}" srcId="{A08A6F4D-CF10-42BC-8BA1-BDB8EE5EFDBC}" destId="{AD05C67B-7B82-41F9-B06B-765EF66CCA79}" srcOrd="0" destOrd="0" parTransId="{394C2222-D2D7-429A-883E-16474A48FB16}" sibTransId="{3717C81A-B357-47F2-9DF2-8F67B933B87B}"/>
    <dgm:cxn modelId="{0ABC374A-8C64-4756-9503-CD34DD0C0AC4}" type="presOf" srcId="{4490191F-BDB7-4167-AABC-A18C9C413541}" destId="{6BF70BC8-9485-4F48-AAA3-62AAE88A314A}" srcOrd="0" destOrd="0" presId="urn:microsoft.com/office/officeart/2005/8/layout/chevron2"/>
    <dgm:cxn modelId="{8DBA6A4F-5EA7-456E-9DEB-670AD8C3DD90}" type="presOf" srcId="{4C2C7863-BE9D-468F-98FC-4BFBB01B5FCD}" destId="{207EDC3B-7338-4736-9D1B-9637BEC7FBDE}" srcOrd="0" destOrd="0" presId="urn:microsoft.com/office/officeart/2005/8/layout/chevron2"/>
    <dgm:cxn modelId="{ECD1647E-017E-42F9-A99F-E0AA7050C47F}" srcId="{1756DCF7-7DCC-4874-AF43-3C1978A18E78}" destId="{A08A6F4D-CF10-42BC-8BA1-BDB8EE5EFDBC}" srcOrd="1" destOrd="0" parTransId="{8F6C504E-B04D-457B-84F4-8F12FECD6979}" sibTransId="{5B8617FA-249C-47CD-A951-908F7BA8F537}"/>
    <dgm:cxn modelId="{3DC34D83-E037-4452-BB5B-0F26237592CF}" srcId="{43DAA13B-E933-48B1-8199-2574913115F8}" destId="{4C2C7863-BE9D-468F-98FC-4BFBB01B5FCD}" srcOrd="0" destOrd="0" parTransId="{E746E574-CAD8-460D-A75E-436BA4DE2AB6}" sibTransId="{51544492-4E3C-4DC0-8772-D8DE2959BEB1}"/>
    <dgm:cxn modelId="{BE014B9E-907F-4A35-AC86-0A744CD774FF}" type="presOf" srcId="{43DAA13B-E933-48B1-8199-2574913115F8}" destId="{B1971013-245B-4C38-91CA-B4AEC46012DE}" srcOrd="0" destOrd="0" presId="urn:microsoft.com/office/officeart/2005/8/layout/chevron2"/>
    <dgm:cxn modelId="{17558EB5-BA93-4E01-9375-C5F5002CD03A}" srcId="{1756DCF7-7DCC-4874-AF43-3C1978A18E78}" destId="{4490191F-BDB7-4167-AABC-A18C9C413541}" srcOrd="2" destOrd="0" parTransId="{865DF3E2-1499-446C-98F2-3A1DE0039902}" sibTransId="{7E56757B-9978-44F8-A223-B490C12C4F38}"/>
    <dgm:cxn modelId="{B9527BC9-3E37-4DF2-A759-1F428B79553D}" type="presOf" srcId="{AD05C67B-7B82-41F9-B06B-765EF66CCA79}" destId="{CC00DFD0-CF64-43A6-9056-067D357748BA}" srcOrd="0" destOrd="0" presId="urn:microsoft.com/office/officeart/2005/8/layout/chevron2"/>
    <dgm:cxn modelId="{4FC34BF8-1F94-4725-A0C7-5CBCC75B7A82}" srcId="{1756DCF7-7DCC-4874-AF43-3C1978A18E78}" destId="{43DAA13B-E933-48B1-8199-2574913115F8}" srcOrd="0" destOrd="0" parTransId="{CFD70580-1F61-4B38-B9CF-BEDFD0CB0A76}" sibTransId="{ED99B30E-3BE9-4D14-813B-F6A6F3D7E1A6}"/>
    <dgm:cxn modelId="{F5C09AF9-CB5E-4AE1-978D-279AE388E23C}" type="presOf" srcId="{A08A6F4D-CF10-42BC-8BA1-BDB8EE5EFDBC}" destId="{050713DB-2409-4E91-B0ED-F60741B72727}" srcOrd="0" destOrd="0" presId="urn:microsoft.com/office/officeart/2005/8/layout/chevron2"/>
    <dgm:cxn modelId="{E58AE93F-EA3D-4B02-B310-22F428829801}" type="presParOf" srcId="{E09446BC-DE1A-4421-939E-EC761AD5FC8D}" destId="{2164E69F-FF84-49FB-8F60-26BB8FE09D33}" srcOrd="0" destOrd="0" presId="urn:microsoft.com/office/officeart/2005/8/layout/chevron2"/>
    <dgm:cxn modelId="{54BE6F3B-862E-4A45-9D46-D621EC1EEDC0}" type="presParOf" srcId="{2164E69F-FF84-49FB-8F60-26BB8FE09D33}" destId="{B1971013-245B-4C38-91CA-B4AEC46012DE}" srcOrd="0" destOrd="0" presId="urn:microsoft.com/office/officeart/2005/8/layout/chevron2"/>
    <dgm:cxn modelId="{E3128092-6842-4530-B977-AAA4228D136A}" type="presParOf" srcId="{2164E69F-FF84-49FB-8F60-26BB8FE09D33}" destId="{207EDC3B-7338-4736-9D1B-9637BEC7FBDE}" srcOrd="1" destOrd="0" presId="urn:microsoft.com/office/officeart/2005/8/layout/chevron2"/>
    <dgm:cxn modelId="{2DD3657B-552B-450C-AD4A-42AFAF44BEDF}" type="presParOf" srcId="{E09446BC-DE1A-4421-939E-EC761AD5FC8D}" destId="{88AE5547-1A91-49D7-BFDD-AF0EEC45F006}" srcOrd="1" destOrd="0" presId="urn:microsoft.com/office/officeart/2005/8/layout/chevron2"/>
    <dgm:cxn modelId="{40D5FD86-CA2B-4F1C-A162-F077A9808B28}" type="presParOf" srcId="{E09446BC-DE1A-4421-939E-EC761AD5FC8D}" destId="{501FE798-61AA-4819-A903-6ADF56ADF201}" srcOrd="2" destOrd="0" presId="urn:microsoft.com/office/officeart/2005/8/layout/chevron2"/>
    <dgm:cxn modelId="{A377BC11-023E-4907-B82E-593EE2BB901E}" type="presParOf" srcId="{501FE798-61AA-4819-A903-6ADF56ADF201}" destId="{050713DB-2409-4E91-B0ED-F60741B72727}" srcOrd="0" destOrd="0" presId="urn:microsoft.com/office/officeart/2005/8/layout/chevron2"/>
    <dgm:cxn modelId="{D5E5B728-9D5A-447C-AD01-5AB4A442EB03}" type="presParOf" srcId="{501FE798-61AA-4819-A903-6ADF56ADF201}" destId="{CC00DFD0-CF64-43A6-9056-067D357748BA}" srcOrd="1" destOrd="0" presId="urn:microsoft.com/office/officeart/2005/8/layout/chevron2"/>
    <dgm:cxn modelId="{761DDE7A-E614-493B-91A4-5E3175E347F9}" type="presParOf" srcId="{E09446BC-DE1A-4421-939E-EC761AD5FC8D}" destId="{F05BEC0C-E4F1-42C4-9AC9-4CD27636F671}" srcOrd="3" destOrd="0" presId="urn:microsoft.com/office/officeart/2005/8/layout/chevron2"/>
    <dgm:cxn modelId="{A122909A-D38E-425A-A5A1-592C6B85BC2C}" type="presParOf" srcId="{E09446BC-DE1A-4421-939E-EC761AD5FC8D}" destId="{85064B79-12EF-401E-81A1-B6C2C44A9F5E}" srcOrd="4" destOrd="0" presId="urn:microsoft.com/office/officeart/2005/8/layout/chevron2"/>
    <dgm:cxn modelId="{9F675F13-9662-4A25-B584-4CD309771777}" type="presParOf" srcId="{85064B79-12EF-401E-81A1-B6C2C44A9F5E}" destId="{6BF70BC8-9485-4F48-AAA3-62AAE88A314A}" srcOrd="0" destOrd="0" presId="urn:microsoft.com/office/officeart/2005/8/layout/chevron2"/>
    <dgm:cxn modelId="{BFC349B3-DC34-4F81-8560-008774354DB6}" type="presParOf" srcId="{85064B79-12EF-401E-81A1-B6C2C44A9F5E}" destId="{0DA678D5-6D6E-405F-8764-F03D493A2D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756DCF7-7DCC-4874-AF43-3C1978A18E78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3DAA13B-E933-48B1-8199-2574913115F8}">
      <dgm:prSet phldrT="[Texto]"/>
      <dgm:spPr/>
      <dgm:t>
        <a:bodyPr/>
        <a:lstStyle/>
        <a:p>
          <a:r>
            <a:rPr lang="es-ES" dirty="0"/>
            <a:t>Etapa 1</a:t>
          </a:r>
        </a:p>
      </dgm:t>
    </dgm:pt>
    <dgm:pt modelId="{CFD70580-1F61-4B38-B9CF-BEDFD0CB0A76}" type="parTrans" cxnId="{4FC34BF8-1F94-4725-A0C7-5CBCC75B7A82}">
      <dgm:prSet/>
      <dgm:spPr/>
      <dgm:t>
        <a:bodyPr/>
        <a:lstStyle/>
        <a:p>
          <a:endParaRPr lang="es-ES"/>
        </a:p>
      </dgm:t>
    </dgm:pt>
    <dgm:pt modelId="{ED99B30E-3BE9-4D14-813B-F6A6F3D7E1A6}" type="sibTrans" cxnId="{4FC34BF8-1F94-4725-A0C7-5CBCC75B7A82}">
      <dgm:prSet/>
      <dgm:spPr/>
      <dgm:t>
        <a:bodyPr/>
        <a:lstStyle/>
        <a:p>
          <a:endParaRPr lang="es-ES"/>
        </a:p>
      </dgm:t>
    </dgm:pt>
    <dgm:pt modelId="{4C2C7863-BE9D-468F-98FC-4BFBB01B5FCD}">
      <dgm:prSet phldrT="[Texto]"/>
      <dgm:spPr/>
      <dgm:t>
        <a:bodyPr/>
        <a:lstStyle/>
        <a:p>
          <a:r>
            <a:rPr lang="es-ES" dirty="0"/>
            <a:t>Encasillamiento de Titulares</a:t>
          </a:r>
        </a:p>
      </dgm:t>
    </dgm:pt>
    <dgm:pt modelId="{E746E574-CAD8-460D-A75E-436BA4DE2AB6}" type="parTrans" cxnId="{3DC34D83-E037-4452-BB5B-0F26237592CF}">
      <dgm:prSet/>
      <dgm:spPr/>
      <dgm:t>
        <a:bodyPr/>
        <a:lstStyle/>
        <a:p>
          <a:endParaRPr lang="es-ES"/>
        </a:p>
      </dgm:t>
    </dgm:pt>
    <dgm:pt modelId="{51544492-4E3C-4DC0-8772-D8DE2959BEB1}" type="sibTrans" cxnId="{3DC34D83-E037-4452-BB5B-0F26237592CF}">
      <dgm:prSet/>
      <dgm:spPr/>
      <dgm:t>
        <a:bodyPr/>
        <a:lstStyle/>
        <a:p>
          <a:endParaRPr lang="es-ES"/>
        </a:p>
      </dgm:t>
    </dgm:pt>
    <dgm:pt modelId="{A08A6F4D-CF10-42BC-8BA1-BDB8EE5EFDBC}">
      <dgm:prSet phldrT="[Texto]"/>
      <dgm:spPr/>
      <dgm:t>
        <a:bodyPr/>
        <a:lstStyle/>
        <a:p>
          <a:r>
            <a:rPr lang="es-ES" dirty="0"/>
            <a:t>Etapa 2</a:t>
          </a:r>
        </a:p>
      </dgm:t>
    </dgm:pt>
    <dgm:pt modelId="{8F6C504E-B04D-457B-84F4-8F12FECD6979}" type="parTrans" cxnId="{ECD1647E-017E-42F9-A99F-E0AA7050C47F}">
      <dgm:prSet/>
      <dgm:spPr/>
      <dgm:t>
        <a:bodyPr/>
        <a:lstStyle/>
        <a:p>
          <a:endParaRPr lang="es-ES"/>
        </a:p>
      </dgm:t>
    </dgm:pt>
    <dgm:pt modelId="{5B8617FA-249C-47CD-A951-908F7BA8F537}" type="sibTrans" cxnId="{ECD1647E-017E-42F9-A99F-E0AA7050C47F}">
      <dgm:prSet/>
      <dgm:spPr/>
      <dgm:t>
        <a:bodyPr/>
        <a:lstStyle/>
        <a:p>
          <a:endParaRPr lang="es-ES"/>
        </a:p>
      </dgm:t>
    </dgm:pt>
    <dgm:pt modelId="{AD05C67B-7B82-41F9-B06B-765EF66CCA79}">
      <dgm:prSet phldrT="[Texto]"/>
      <dgm:spPr/>
      <dgm:t>
        <a:bodyPr/>
        <a:lstStyle/>
        <a:p>
          <a:r>
            <a:rPr lang="es-ES" dirty="0"/>
            <a:t>Traspaso de Contrata en igual grado</a:t>
          </a:r>
        </a:p>
      </dgm:t>
    </dgm:pt>
    <dgm:pt modelId="{394C2222-D2D7-429A-883E-16474A48FB16}" type="parTrans" cxnId="{F100D02B-BCDA-40EC-8797-1AC8C0992960}">
      <dgm:prSet/>
      <dgm:spPr/>
      <dgm:t>
        <a:bodyPr/>
        <a:lstStyle/>
        <a:p>
          <a:endParaRPr lang="es-ES"/>
        </a:p>
      </dgm:t>
    </dgm:pt>
    <dgm:pt modelId="{3717C81A-B357-47F2-9DF2-8F67B933B87B}" type="sibTrans" cxnId="{F100D02B-BCDA-40EC-8797-1AC8C0992960}">
      <dgm:prSet/>
      <dgm:spPr/>
      <dgm:t>
        <a:bodyPr/>
        <a:lstStyle/>
        <a:p>
          <a:endParaRPr lang="es-ES"/>
        </a:p>
      </dgm:t>
    </dgm:pt>
    <dgm:pt modelId="{4490191F-BDB7-4167-AABC-A18C9C413541}">
      <dgm:prSet phldrT="[Texto]"/>
      <dgm:spPr/>
      <dgm:t>
        <a:bodyPr/>
        <a:lstStyle/>
        <a:p>
          <a:r>
            <a:rPr lang="es-ES" dirty="0"/>
            <a:t>Etapa 3</a:t>
          </a:r>
        </a:p>
      </dgm:t>
    </dgm:pt>
    <dgm:pt modelId="{865DF3E2-1499-446C-98F2-3A1DE0039902}" type="parTrans" cxnId="{17558EB5-BA93-4E01-9375-C5F5002CD03A}">
      <dgm:prSet/>
      <dgm:spPr/>
      <dgm:t>
        <a:bodyPr/>
        <a:lstStyle/>
        <a:p>
          <a:endParaRPr lang="es-ES"/>
        </a:p>
      </dgm:t>
    </dgm:pt>
    <dgm:pt modelId="{7E56757B-9978-44F8-A223-B490C12C4F38}" type="sibTrans" cxnId="{17558EB5-BA93-4E01-9375-C5F5002CD03A}">
      <dgm:prSet/>
      <dgm:spPr/>
      <dgm:t>
        <a:bodyPr/>
        <a:lstStyle/>
        <a:p>
          <a:endParaRPr lang="es-ES"/>
        </a:p>
      </dgm:t>
    </dgm:pt>
    <dgm:pt modelId="{AE706DC7-33DB-4CAC-9C8A-1B239249F6FF}">
      <dgm:prSet phldrT="[Texto]"/>
      <dgm:spPr/>
      <dgm:t>
        <a:bodyPr/>
        <a:lstStyle/>
        <a:p>
          <a:r>
            <a:rPr lang="es-ES" dirty="0"/>
            <a:t>Concurso Interno de Encasillamiento de Titulares y Contrata</a:t>
          </a:r>
        </a:p>
      </dgm:t>
    </dgm:pt>
    <dgm:pt modelId="{DB601C3A-E943-4CB3-A124-11159698A28B}" type="parTrans" cxnId="{FF23BF07-BD7A-4CF1-93E8-F79D90B940F2}">
      <dgm:prSet/>
      <dgm:spPr/>
      <dgm:t>
        <a:bodyPr/>
        <a:lstStyle/>
        <a:p>
          <a:endParaRPr lang="es-ES"/>
        </a:p>
      </dgm:t>
    </dgm:pt>
    <dgm:pt modelId="{C4CF9E2A-9380-40A6-94AB-B40E4FD4E0DA}" type="sibTrans" cxnId="{FF23BF07-BD7A-4CF1-93E8-F79D90B940F2}">
      <dgm:prSet/>
      <dgm:spPr/>
      <dgm:t>
        <a:bodyPr/>
        <a:lstStyle/>
        <a:p>
          <a:endParaRPr lang="es-ES"/>
        </a:p>
      </dgm:t>
    </dgm:pt>
    <dgm:pt modelId="{E09446BC-DE1A-4421-939E-EC761AD5FC8D}" type="pres">
      <dgm:prSet presAssocID="{1756DCF7-7DCC-4874-AF43-3C1978A18E78}" presName="linearFlow" presStyleCnt="0">
        <dgm:presLayoutVars>
          <dgm:dir/>
          <dgm:animLvl val="lvl"/>
          <dgm:resizeHandles val="exact"/>
        </dgm:presLayoutVars>
      </dgm:prSet>
      <dgm:spPr/>
    </dgm:pt>
    <dgm:pt modelId="{2164E69F-FF84-49FB-8F60-26BB8FE09D33}" type="pres">
      <dgm:prSet presAssocID="{43DAA13B-E933-48B1-8199-2574913115F8}" presName="composite" presStyleCnt="0"/>
      <dgm:spPr/>
    </dgm:pt>
    <dgm:pt modelId="{B1971013-245B-4C38-91CA-B4AEC46012DE}" type="pres">
      <dgm:prSet presAssocID="{43DAA13B-E933-48B1-8199-2574913115F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07EDC3B-7338-4736-9D1B-9637BEC7FBDE}" type="pres">
      <dgm:prSet presAssocID="{43DAA13B-E933-48B1-8199-2574913115F8}" presName="descendantText" presStyleLbl="alignAcc1" presStyleIdx="0" presStyleCnt="3" custLinFactNeighborX="0" custLinFactNeighborY="-217">
        <dgm:presLayoutVars>
          <dgm:bulletEnabled val="1"/>
        </dgm:presLayoutVars>
      </dgm:prSet>
      <dgm:spPr/>
    </dgm:pt>
    <dgm:pt modelId="{88AE5547-1A91-49D7-BFDD-AF0EEC45F006}" type="pres">
      <dgm:prSet presAssocID="{ED99B30E-3BE9-4D14-813B-F6A6F3D7E1A6}" presName="sp" presStyleCnt="0"/>
      <dgm:spPr/>
    </dgm:pt>
    <dgm:pt modelId="{501FE798-61AA-4819-A903-6ADF56ADF201}" type="pres">
      <dgm:prSet presAssocID="{A08A6F4D-CF10-42BC-8BA1-BDB8EE5EFDBC}" presName="composite" presStyleCnt="0"/>
      <dgm:spPr/>
    </dgm:pt>
    <dgm:pt modelId="{050713DB-2409-4E91-B0ED-F60741B72727}" type="pres">
      <dgm:prSet presAssocID="{A08A6F4D-CF10-42BC-8BA1-BDB8EE5EFDB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C00DFD0-CF64-43A6-9056-067D357748BA}" type="pres">
      <dgm:prSet presAssocID="{A08A6F4D-CF10-42BC-8BA1-BDB8EE5EFDBC}" presName="descendantText" presStyleLbl="alignAcc1" presStyleIdx="1" presStyleCnt="3">
        <dgm:presLayoutVars>
          <dgm:bulletEnabled val="1"/>
        </dgm:presLayoutVars>
      </dgm:prSet>
      <dgm:spPr/>
    </dgm:pt>
    <dgm:pt modelId="{F05BEC0C-E4F1-42C4-9AC9-4CD27636F671}" type="pres">
      <dgm:prSet presAssocID="{5B8617FA-249C-47CD-A951-908F7BA8F537}" presName="sp" presStyleCnt="0"/>
      <dgm:spPr/>
    </dgm:pt>
    <dgm:pt modelId="{85064B79-12EF-401E-81A1-B6C2C44A9F5E}" type="pres">
      <dgm:prSet presAssocID="{4490191F-BDB7-4167-AABC-A18C9C413541}" presName="composite" presStyleCnt="0"/>
      <dgm:spPr/>
    </dgm:pt>
    <dgm:pt modelId="{6BF70BC8-9485-4F48-AAA3-62AAE88A314A}" type="pres">
      <dgm:prSet presAssocID="{4490191F-BDB7-4167-AABC-A18C9C41354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DA678D5-6D6E-405F-8764-F03D493A2D1A}" type="pres">
      <dgm:prSet presAssocID="{4490191F-BDB7-4167-AABC-A18C9C41354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F23BF07-BD7A-4CF1-93E8-F79D90B940F2}" srcId="{4490191F-BDB7-4167-AABC-A18C9C413541}" destId="{AE706DC7-33DB-4CAC-9C8A-1B239249F6FF}" srcOrd="0" destOrd="0" parTransId="{DB601C3A-E943-4CB3-A124-11159698A28B}" sibTransId="{C4CF9E2A-9380-40A6-94AB-B40E4FD4E0DA}"/>
    <dgm:cxn modelId="{2976D311-8498-4AF5-B87C-64571B96F865}" type="presOf" srcId="{AD05C67B-7B82-41F9-B06B-765EF66CCA79}" destId="{CC00DFD0-CF64-43A6-9056-067D357748BA}" srcOrd="0" destOrd="0" presId="urn:microsoft.com/office/officeart/2005/8/layout/chevron2"/>
    <dgm:cxn modelId="{4BA32213-DBC6-4B60-AC49-D75C29DE7F50}" type="presOf" srcId="{43DAA13B-E933-48B1-8199-2574913115F8}" destId="{B1971013-245B-4C38-91CA-B4AEC46012DE}" srcOrd="0" destOrd="0" presId="urn:microsoft.com/office/officeart/2005/8/layout/chevron2"/>
    <dgm:cxn modelId="{F100D02B-BCDA-40EC-8797-1AC8C0992960}" srcId="{A08A6F4D-CF10-42BC-8BA1-BDB8EE5EFDBC}" destId="{AD05C67B-7B82-41F9-B06B-765EF66CCA79}" srcOrd="0" destOrd="0" parTransId="{394C2222-D2D7-429A-883E-16474A48FB16}" sibTransId="{3717C81A-B357-47F2-9DF2-8F67B933B87B}"/>
    <dgm:cxn modelId="{DD5E4E59-990F-432B-8955-892D4BB6158C}" type="presOf" srcId="{4C2C7863-BE9D-468F-98FC-4BFBB01B5FCD}" destId="{207EDC3B-7338-4736-9D1B-9637BEC7FBDE}" srcOrd="0" destOrd="0" presId="urn:microsoft.com/office/officeart/2005/8/layout/chevron2"/>
    <dgm:cxn modelId="{ECD1647E-017E-42F9-A99F-E0AA7050C47F}" srcId="{1756DCF7-7DCC-4874-AF43-3C1978A18E78}" destId="{A08A6F4D-CF10-42BC-8BA1-BDB8EE5EFDBC}" srcOrd="1" destOrd="0" parTransId="{8F6C504E-B04D-457B-84F4-8F12FECD6979}" sibTransId="{5B8617FA-249C-47CD-A951-908F7BA8F537}"/>
    <dgm:cxn modelId="{3DC34D83-E037-4452-BB5B-0F26237592CF}" srcId="{43DAA13B-E933-48B1-8199-2574913115F8}" destId="{4C2C7863-BE9D-468F-98FC-4BFBB01B5FCD}" srcOrd="0" destOrd="0" parTransId="{E746E574-CAD8-460D-A75E-436BA4DE2AB6}" sibTransId="{51544492-4E3C-4DC0-8772-D8DE2959BEB1}"/>
    <dgm:cxn modelId="{ADD4069A-2329-44BD-B7BB-3A4B2DF150D7}" type="presOf" srcId="{1756DCF7-7DCC-4874-AF43-3C1978A18E78}" destId="{E09446BC-DE1A-4421-939E-EC761AD5FC8D}" srcOrd="0" destOrd="0" presId="urn:microsoft.com/office/officeart/2005/8/layout/chevron2"/>
    <dgm:cxn modelId="{D0E033A6-D805-4F74-A96F-B5588EAA8664}" type="presOf" srcId="{4490191F-BDB7-4167-AABC-A18C9C413541}" destId="{6BF70BC8-9485-4F48-AAA3-62AAE88A314A}" srcOrd="0" destOrd="0" presId="urn:microsoft.com/office/officeart/2005/8/layout/chevron2"/>
    <dgm:cxn modelId="{A0D991AC-52F6-4F4B-9E63-F932C2EDA2CA}" type="presOf" srcId="{AE706DC7-33DB-4CAC-9C8A-1B239249F6FF}" destId="{0DA678D5-6D6E-405F-8764-F03D493A2D1A}" srcOrd="0" destOrd="0" presId="urn:microsoft.com/office/officeart/2005/8/layout/chevron2"/>
    <dgm:cxn modelId="{17558EB5-BA93-4E01-9375-C5F5002CD03A}" srcId="{1756DCF7-7DCC-4874-AF43-3C1978A18E78}" destId="{4490191F-BDB7-4167-AABC-A18C9C413541}" srcOrd="2" destOrd="0" parTransId="{865DF3E2-1499-446C-98F2-3A1DE0039902}" sibTransId="{7E56757B-9978-44F8-A223-B490C12C4F38}"/>
    <dgm:cxn modelId="{58205DE9-2E08-4AF1-82C0-32A4374177B2}" type="presOf" srcId="{A08A6F4D-CF10-42BC-8BA1-BDB8EE5EFDBC}" destId="{050713DB-2409-4E91-B0ED-F60741B72727}" srcOrd="0" destOrd="0" presId="urn:microsoft.com/office/officeart/2005/8/layout/chevron2"/>
    <dgm:cxn modelId="{4FC34BF8-1F94-4725-A0C7-5CBCC75B7A82}" srcId="{1756DCF7-7DCC-4874-AF43-3C1978A18E78}" destId="{43DAA13B-E933-48B1-8199-2574913115F8}" srcOrd="0" destOrd="0" parTransId="{CFD70580-1F61-4B38-B9CF-BEDFD0CB0A76}" sibTransId="{ED99B30E-3BE9-4D14-813B-F6A6F3D7E1A6}"/>
    <dgm:cxn modelId="{8BBE0803-1D65-47CE-B3DA-4C66E169671E}" type="presParOf" srcId="{E09446BC-DE1A-4421-939E-EC761AD5FC8D}" destId="{2164E69F-FF84-49FB-8F60-26BB8FE09D33}" srcOrd="0" destOrd="0" presId="urn:microsoft.com/office/officeart/2005/8/layout/chevron2"/>
    <dgm:cxn modelId="{50D3288B-1C26-4B58-8DAE-19D3B40696B4}" type="presParOf" srcId="{2164E69F-FF84-49FB-8F60-26BB8FE09D33}" destId="{B1971013-245B-4C38-91CA-B4AEC46012DE}" srcOrd="0" destOrd="0" presId="urn:microsoft.com/office/officeart/2005/8/layout/chevron2"/>
    <dgm:cxn modelId="{9BFB01CD-5D9E-4DDC-8814-E222F0176DE1}" type="presParOf" srcId="{2164E69F-FF84-49FB-8F60-26BB8FE09D33}" destId="{207EDC3B-7338-4736-9D1B-9637BEC7FBDE}" srcOrd="1" destOrd="0" presId="urn:microsoft.com/office/officeart/2005/8/layout/chevron2"/>
    <dgm:cxn modelId="{ED5566A7-27FD-4AEC-B1BD-3CA716433183}" type="presParOf" srcId="{E09446BC-DE1A-4421-939E-EC761AD5FC8D}" destId="{88AE5547-1A91-49D7-BFDD-AF0EEC45F006}" srcOrd="1" destOrd="0" presId="urn:microsoft.com/office/officeart/2005/8/layout/chevron2"/>
    <dgm:cxn modelId="{2AFBFFB0-465D-4FF6-B35D-C0157F44EFCD}" type="presParOf" srcId="{E09446BC-DE1A-4421-939E-EC761AD5FC8D}" destId="{501FE798-61AA-4819-A903-6ADF56ADF201}" srcOrd="2" destOrd="0" presId="urn:microsoft.com/office/officeart/2005/8/layout/chevron2"/>
    <dgm:cxn modelId="{A87D297A-E28E-45C1-B37C-F821B197FF51}" type="presParOf" srcId="{501FE798-61AA-4819-A903-6ADF56ADF201}" destId="{050713DB-2409-4E91-B0ED-F60741B72727}" srcOrd="0" destOrd="0" presId="urn:microsoft.com/office/officeart/2005/8/layout/chevron2"/>
    <dgm:cxn modelId="{D8293EF0-8967-43C6-8752-CF6109916274}" type="presParOf" srcId="{501FE798-61AA-4819-A903-6ADF56ADF201}" destId="{CC00DFD0-CF64-43A6-9056-067D357748BA}" srcOrd="1" destOrd="0" presId="urn:microsoft.com/office/officeart/2005/8/layout/chevron2"/>
    <dgm:cxn modelId="{0B10E21B-255F-4C9D-A9EF-09FC16018A28}" type="presParOf" srcId="{E09446BC-DE1A-4421-939E-EC761AD5FC8D}" destId="{F05BEC0C-E4F1-42C4-9AC9-4CD27636F671}" srcOrd="3" destOrd="0" presId="urn:microsoft.com/office/officeart/2005/8/layout/chevron2"/>
    <dgm:cxn modelId="{ED586686-44A6-4E5E-976F-7AB8855E3700}" type="presParOf" srcId="{E09446BC-DE1A-4421-939E-EC761AD5FC8D}" destId="{85064B79-12EF-401E-81A1-B6C2C44A9F5E}" srcOrd="4" destOrd="0" presId="urn:microsoft.com/office/officeart/2005/8/layout/chevron2"/>
    <dgm:cxn modelId="{37BC319D-D30E-4145-ACC1-6FC83F6EABB8}" type="presParOf" srcId="{85064B79-12EF-401E-81A1-B6C2C44A9F5E}" destId="{6BF70BC8-9485-4F48-AAA3-62AAE88A314A}" srcOrd="0" destOrd="0" presId="urn:microsoft.com/office/officeart/2005/8/layout/chevron2"/>
    <dgm:cxn modelId="{35F9CF1B-461E-4C8E-8A01-022F9BE6B04A}" type="presParOf" srcId="{85064B79-12EF-401E-81A1-B6C2C44A9F5E}" destId="{0DA678D5-6D6E-405F-8764-F03D493A2D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B7F165-7186-4145-A527-DDDB22C25B74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665E0C1-772B-4D90-96A9-3BC978E718B3}">
      <dgm:prSet phldrT="[Texto]" custT="1"/>
      <dgm:spPr/>
      <dgm:t>
        <a:bodyPr/>
        <a:lstStyle/>
        <a:p>
          <a:r>
            <a:rPr lang="es-ES" sz="1600" dirty="0"/>
            <a:t>Mejoramiento del empleo público con especial </a:t>
          </a:r>
          <a:r>
            <a:rPr lang="es-ES" sz="1600" b="1" dirty="0"/>
            <a:t>énfasis en la carrera funcionaria y el fortalecimiento de las </a:t>
          </a:r>
          <a:r>
            <a:rPr lang="es-ES" sz="1600" b="1"/>
            <a:t>plantas de auxiliares, técnicos y administrativos, </a:t>
          </a:r>
          <a:r>
            <a:rPr lang="es-ES" sz="1600" dirty="0"/>
            <a:t>con el propósito de entregar una mejor atención a la ciudadanía </a:t>
          </a:r>
          <a:endParaRPr lang="es-ES" sz="1600" b="1" dirty="0"/>
        </a:p>
      </dgm:t>
    </dgm:pt>
    <dgm:pt modelId="{B3268640-6E03-4321-8A12-3A6AB64D7700}" type="parTrans" cxnId="{A385F0FE-4A5F-4176-964F-87783ACD3113}">
      <dgm:prSet/>
      <dgm:spPr/>
      <dgm:t>
        <a:bodyPr/>
        <a:lstStyle/>
        <a:p>
          <a:endParaRPr lang="es-ES"/>
        </a:p>
      </dgm:t>
    </dgm:pt>
    <dgm:pt modelId="{2A00D065-1A01-4A5F-A5B8-4DE901F29749}" type="sibTrans" cxnId="{A385F0FE-4A5F-4176-964F-87783ACD3113}">
      <dgm:prSet/>
      <dgm:spPr/>
      <dgm:t>
        <a:bodyPr/>
        <a:lstStyle/>
        <a:p>
          <a:r>
            <a:rPr lang="es-ES" b="1" dirty="0"/>
            <a:t>Objetivo Principal</a:t>
          </a:r>
        </a:p>
      </dgm:t>
    </dgm:pt>
    <dgm:pt modelId="{8066E03F-1D25-4DF5-910A-BE7588682C59}" type="pres">
      <dgm:prSet presAssocID="{A9B7F165-7186-4145-A527-DDDB22C25B74}" presName="Name0" presStyleCnt="0">
        <dgm:presLayoutVars>
          <dgm:chMax/>
          <dgm:chPref/>
          <dgm:dir/>
          <dgm:animLvl val="lvl"/>
        </dgm:presLayoutVars>
      </dgm:prSet>
      <dgm:spPr/>
    </dgm:pt>
    <dgm:pt modelId="{C28B0C49-3F3E-476E-8E23-93CE5954E267}" type="pres">
      <dgm:prSet presAssocID="{8665E0C1-772B-4D90-96A9-3BC978E718B3}" presName="composite" presStyleCnt="0"/>
      <dgm:spPr/>
    </dgm:pt>
    <dgm:pt modelId="{ACDF9C49-8850-4D8A-9396-F994A56EE734}" type="pres">
      <dgm:prSet presAssocID="{8665E0C1-772B-4D90-96A9-3BC978E718B3}" presName="Parent1" presStyleLbl="node1" presStyleIdx="0" presStyleCnt="2" custScaleX="352798" custScaleY="186490" custLinFactNeighborX="6624" custLinFactNeighborY="-15">
        <dgm:presLayoutVars>
          <dgm:chMax val="1"/>
          <dgm:chPref val="1"/>
          <dgm:bulletEnabled val="1"/>
        </dgm:presLayoutVars>
      </dgm:prSet>
      <dgm:spPr/>
    </dgm:pt>
    <dgm:pt modelId="{26D93654-3254-43A3-B610-FB186E21B1FE}" type="pres">
      <dgm:prSet presAssocID="{8665E0C1-772B-4D90-96A9-3BC978E718B3}" presName="Childtext1" presStyleLbl="revTx" presStyleIdx="0" presStyleCnt="1" custLinFactNeighborX="20660" custLinFactNeighborY="-8040">
        <dgm:presLayoutVars>
          <dgm:chMax val="0"/>
          <dgm:chPref val="0"/>
          <dgm:bulletEnabled val="1"/>
        </dgm:presLayoutVars>
      </dgm:prSet>
      <dgm:spPr/>
    </dgm:pt>
    <dgm:pt modelId="{34F0FABC-630E-46BB-9A88-AF689DB82CF7}" type="pres">
      <dgm:prSet presAssocID="{8665E0C1-772B-4D90-96A9-3BC978E718B3}" presName="BalanceSpacing" presStyleCnt="0"/>
      <dgm:spPr/>
    </dgm:pt>
    <dgm:pt modelId="{537CF0BA-4577-4B9C-9FC2-0C7EAA558973}" type="pres">
      <dgm:prSet presAssocID="{8665E0C1-772B-4D90-96A9-3BC978E718B3}" presName="BalanceSpacing1" presStyleCnt="0"/>
      <dgm:spPr/>
    </dgm:pt>
    <dgm:pt modelId="{55AAB83D-E4C2-4341-8C69-ED17D4423716}" type="pres">
      <dgm:prSet presAssocID="{2A00D065-1A01-4A5F-A5B8-4DE901F29749}" presName="Accent1Text" presStyleLbl="node1" presStyleIdx="1" presStyleCnt="2" custLinFactX="-14176" custLinFactNeighborX="-100000" custLinFactNeighborY="-5269"/>
      <dgm:spPr/>
    </dgm:pt>
  </dgm:ptLst>
  <dgm:cxnLst>
    <dgm:cxn modelId="{8C23DC54-55C4-49D8-A14A-3AC10092D284}" type="presOf" srcId="{2A00D065-1A01-4A5F-A5B8-4DE901F29749}" destId="{55AAB83D-E4C2-4341-8C69-ED17D4423716}" srcOrd="0" destOrd="0" presId="urn:microsoft.com/office/officeart/2008/layout/AlternatingHexagons"/>
    <dgm:cxn modelId="{8CF64276-A2F4-4B4F-A26A-4CFCD00A842A}" type="presOf" srcId="{8665E0C1-772B-4D90-96A9-3BC978E718B3}" destId="{ACDF9C49-8850-4D8A-9396-F994A56EE734}" srcOrd="0" destOrd="0" presId="urn:microsoft.com/office/officeart/2008/layout/AlternatingHexagons"/>
    <dgm:cxn modelId="{F2D5F396-A16C-4AA6-92FD-42318535C66F}" type="presOf" srcId="{A9B7F165-7186-4145-A527-DDDB22C25B74}" destId="{8066E03F-1D25-4DF5-910A-BE7588682C59}" srcOrd="0" destOrd="0" presId="urn:microsoft.com/office/officeart/2008/layout/AlternatingHexagons"/>
    <dgm:cxn modelId="{A385F0FE-4A5F-4176-964F-87783ACD3113}" srcId="{A9B7F165-7186-4145-A527-DDDB22C25B74}" destId="{8665E0C1-772B-4D90-96A9-3BC978E718B3}" srcOrd="0" destOrd="0" parTransId="{B3268640-6E03-4321-8A12-3A6AB64D7700}" sibTransId="{2A00D065-1A01-4A5F-A5B8-4DE901F29749}"/>
    <dgm:cxn modelId="{6B47C534-26BD-4391-B624-AFDC83A32765}" type="presParOf" srcId="{8066E03F-1D25-4DF5-910A-BE7588682C59}" destId="{C28B0C49-3F3E-476E-8E23-93CE5954E267}" srcOrd="0" destOrd="0" presId="urn:microsoft.com/office/officeart/2008/layout/AlternatingHexagons"/>
    <dgm:cxn modelId="{1086515A-DAF8-4A62-9691-621681CF0ADA}" type="presParOf" srcId="{C28B0C49-3F3E-476E-8E23-93CE5954E267}" destId="{ACDF9C49-8850-4D8A-9396-F994A56EE734}" srcOrd="0" destOrd="0" presId="urn:microsoft.com/office/officeart/2008/layout/AlternatingHexagons"/>
    <dgm:cxn modelId="{BD3132D3-90AF-40A5-905D-B53BE3082856}" type="presParOf" srcId="{C28B0C49-3F3E-476E-8E23-93CE5954E267}" destId="{26D93654-3254-43A3-B610-FB186E21B1FE}" srcOrd="1" destOrd="0" presId="urn:microsoft.com/office/officeart/2008/layout/AlternatingHexagons"/>
    <dgm:cxn modelId="{8AB2D3FC-2131-48DC-901C-25F78B2738C3}" type="presParOf" srcId="{C28B0C49-3F3E-476E-8E23-93CE5954E267}" destId="{34F0FABC-630E-46BB-9A88-AF689DB82CF7}" srcOrd="2" destOrd="0" presId="urn:microsoft.com/office/officeart/2008/layout/AlternatingHexagons"/>
    <dgm:cxn modelId="{421199EE-FB4B-4522-9547-F760084E1B12}" type="presParOf" srcId="{C28B0C49-3F3E-476E-8E23-93CE5954E267}" destId="{537CF0BA-4577-4B9C-9FC2-0C7EAA558973}" srcOrd="3" destOrd="0" presId="urn:microsoft.com/office/officeart/2008/layout/AlternatingHexagons"/>
    <dgm:cxn modelId="{E99E00DB-6E9D-4C06-9C13-1CEAFA13F904}" type="presParOf" srcId="{C28B0C49-3F3E-476E-8E23-93CE5954E267}" destId="{55AAB83D-E4C2-4341-8C69-ED17D442371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751E66F-31A4-4AEB-9C83-2EBCF8B69978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45A48F43-A552-4F02-8775-9632E39E202B}">
      <dgm:prSet phldrT="[Texto]"/>
      <dgm:spPr/>
      <dgm:t>
        <a:bodyPr/>
        <a:lstStyle/>
        <a:p>
          <a:r>
            <a:rPr lang="es-CL" dirty="0"/>
            <a:t>2do Proceso</a:t>
          </a:r>
        </a:p>
      </dgm:t>
    </dgm:pt>
    <dgm:pt modelId="{906EDB97-5DF7-480B-BF89-C0D6D2AEBA45}" type="parTrans" cxnId="{572A2EC8-CD97-4E04-84B2-9A79413A8471}">
      <dgm:prSet/>
      <dgm:spPr/>
      <dgm:t>
        <a:bodyPr/>
        <a:lstStyle/>
        <a:p>
          <a:endParaRPr lang="es-CL"/>
        </a:p>
      </dgm:t>
    </dgm:pt>
    <dgm:pt modelId="{BBF1C3F1-D04F-4EB2-93B5-3C5803FF2FC5}" type="sibTrans" cxnId="{572A2EC8-CD97-4E04-84B2-9A79413A8471}">
      <dgm:prSet/>
      <dgm:spPr/>
      <dgm:t>
        <a:bodyPr/>
        <a:lstStyle/>
        <a:p>
          <a:endParaRPr lang="es-CL"/>
        </a:p>
      </dgm:t>
    </dgm:pt>
    <dgm:pt modelId="{07E4D193-8684-46AC-9AFA-67124755B61F}">
      <dgm:prSet phldrT="[Texto]"/>
      <dgm:spPr/>
      <dgm:t>
        <a:bodyPr/>
        <a:lstStyle/>
        <a:p>
          <a:r>
            <a:rPr lang="es-CL" dirty="0"/>
            <a:t>1er Proceso</a:t>
          </a:r>
        </a:p>
      </dgm:t>
    </dgm:pt>
    <dgm:pt modelId="{EAA3043F-41CD-4790-9397-1EB1B3CFF22C}" type="parTrans" cxnId="{99B008C7-7E0F-4BDD-B38E-A66BD2F50828}">
      <dgm:prSet/>
      <dgm:spPr/>
      <dgm:t>
        <a:bodyPr/>
        <a:lstStyle/>
        <a:p>
          <a:endParaRPr lang="es-CL"/>
        </a:p>
      </dgm:t>
    </dgm:pt>
    <dgm:pt modelId="{EB1DCAE6-46A5-41DA-B74C-86412F620C33}" type="sibTrans" cxnId="{99B008C7-7E0F-4BDD-B38E-A66BD2F50828}">
      <dgm:prSet/>
      <dgm:spPr/>
      <dgm:t>
        <a:bodyPr/>
        <a:lstStyle/>
        <a:p>
          <a:endParaRPr lang="es-CL"/>
        </a:p>
      </dgm:t>
    </dgm:pt>
    <dgm:pt modelId="{5000CC39-745A-444B-BD69-A6B651C92EBB}" type="pres">
      <dgm:prSet presAssocID="{D751E66F-31A4-4AEB-9C83-2EBCF8B699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A1EBCAA-B150-42FC-BBA4-D7D0A3200F50}" type="pres">
      <dgm:prSet presAssocID="{45A48F43-A552-4F02-8775-9632E39E202B}" presName="gear1" presStyleLbl="node1" presStyleIdx="0" presStyleCnt="2" custScaleX="64458" custScaleY="61616" custLinFactNeighborX="43646" custLinFactNeighborY="-91434">
        <dgm:presLayoutVars>
          <dgm:chMax val="1"/>
          <dgm:bulletEnabled val="1"/>
        </dgm:presLayoutVars>
      </dgm:prSet>
      <dgm:spPr/>
    </dgm:pt>
    <dgm:pt modelId="{844201ED-6388-4955-AA2E-80CD1BBED203}" type="pres">
      <dgm:prSet presAssocID="{45A48F43-A552-4F02-8775-9632E39E202B}" presName="gear1srcNode" presStyleLbl="node1" presStyleIdx="0" presStyleCnt="2"/>
      <dgm:spPr/>
    </dgm:pt>
    <dgm:pt modelId="{A0501BDE-3E5D-4E6E-B574-E8D2ABEA7EEE}" type="pres">
      <dgm:prSet presAssocID="{45A48F43-A552-4F02-8775-9632E39E202B}" presName="gear1dstNode" presStyleLbl="node1" presStyleIdx="0" presStyleCnt="2"/>
      <dgm:spPr/>
    </dgm:pt>
    <dgm:pt modelId="{AB65EFA2-87DE-457E-95E8-3599E1EDF5DB}" type="pres">
      <dgm:prSet presAssocID="{07E4D193-8684-46AC-9AFA-67124755B61F}" presName="gear2" presStyleLbl="node1" presStyleIdx="1" presStyleCnt="2" custScaleX="76725" custScaleY="76725" custLinFactNeighborX="-91427" custLinFactNeighborY="-66472">
        <dgm:presLayoutVars>
          <dgm:chMax val="1"/>
          <dgm:bulletEnabled val="1"/>
        </dgm:presLayoutVars>
      </dgm:prSet>
      <dgm:spPr/>
    </dgm:pt>
    <dgm:pt modelId="{F6015622-E932-4C71-9A97-84A43D623E3A}" type="pres">
      <dgm:prSet presAssocID="{07E4D193-8684-46AC-9AFA-67124755B61F}" presName="gear2srcNode" presStyleLbl="node1" presStyleIdx="1" presStyleCnt="2"/>
      <dgm:spPr/>
    </dgm:pt>
    <dgm:pt modelId="{A7EE44FD-C5F1-4918-AB72-2212E5879BDD}" type="pres">
      <dgm:prSet presAssocID="{07E4D193-8684-46AC-9AFA-67124755B61F}" presName="gear2dstNode" presStyleLbl="node1" presStyleIdx="1" presStyleCnt="2"/>
      <dgm:spPr/>
    </dgm:pt>
    <dgm:pt modelId="{0F0145ED-8652-4FF5-AB9F-34D2B320284C}" type="pres">
      <dgm:prSet presAssocID="{BBF1C3F1-D04F-4EB2-93B5-3C5803FF2FC5}" presName="connector1" presStyleLbl="sibTrans2D1" presStyleIdx="0" presStyleCnt="2" custScaleX="62455" custScaleY="67560" custLinFactNeighborX="23521" custLinFactNeighborY="-65568"/>
      <dgm:spPr/>
    </dgm:pt>
    <dgm:pt modelId="{8F4F6478-B901-4619-AA0F-1F8D6F059D17}" type="pres">
      <dgm:prSet presAssocID="{EB1DCAE6-46A5-41DA-B74C-86412F620C33}" presName="connector2" presStyleLbl="sibTrans2D1" presStyleIdx="1" presStyleCnt="2" custLinFactNeighborX="-63359" custLinFactNeighborY="-42097"/>
      <dgm:spPr/>
    </dgm:pt>
  </dgm:ptLst>
  <dgm:cxnLst>
    <dgm:cxn modelId="{5A07B835-9C28-4FDC-9B6C-245D27A55163}" type="presOf" srcId="{EB1DCAE6-46A5-41DA-B74C-86412F620C33}" destId="{8F4F6478-B901-4619-AA0F-1F8D6F059D17}" srcOrd="0" destOrd="0" presId="urn:microsoft.com/office/officeart/2005/8/layout/gear1"/>
    <dgm:cxn modelId="{86445442-4E44-40D9-9C5C-2B875F25FA29}" type="presOf" srcId="{45A48F43-A552-4F02-8775-9632E39E202B}" destId="{844201ED-6388-4955-AA2E-80CD1BBED203}" srcOrd="1" destOrd="0" presId="urn:microsoft.com/office/officeart/2005/8/layout/gear1"/>
    <dgm:cxn modelId="{BA217445-CD2F-42AC-B655-84183C263415}" type="presOf" srcId="{D751E66F-31A4-4AEB-9C83-2EBCF8B69978}" destId="{5000CC39-745A-444B-BD69-A6B651C92EBB}" srcOrd="0" destOrd="0" presId="urn:microsoft.com/office/officeart/2005/8/layout/gear1"/>
    <dgm:cxn modelId="{38937A46-A0E7-4489-9CAE-7E93FBB1760B}" type="presOf" srcId="{BBF1C3F1-D04F-4EB2-93B5-3C5803FF2FC5}" destId="{0F0145ED-8652-4FF5-AB9F-34D2B320284C}" srcOrd="0" destOrd="0" presId="urn:microsoft.com/office/officeart/2005/8/layout/gear1"/>
    <dgm:cxn modelId="{CF1EBD76-C3A3-4B10-B2D3-393991FA7166}" type="presOf" srcId="{45A48F43-A552-4F02-8775-9632E39E202B}" destId="{A0501BDE-3E5D-4E6E-B574-E8D2ABEA7EEE}" srcOrd="2" destOrd="0" presId="urn:microsoft.com/office/officeart/2005/8/layout/gear1"/>
    <dgm:cxn modelId="{6029FB7C-2ECF-4178-9A9A-F72C02A0B44E}" type="presOf" srcId="{45A48F43-A552-4F02-8775-9632E39E202B}" destId="{DA1EBCAA-B150-42FC-BBA4-D7D0A3200F50}" srcOrd="0" destOrd="0" presId="urn:microsoft.com/office/officeart/2005/8/layout/gear1"/>
    <dgm:cxn modelId="{ACC29288-00EC-4053-9329-232F8511776D}" type="presOf" srcId="{07E4D193-8684-46AC-9AFA-67124755B61F}" destId="{A7EE44FD-C5F1-4918-AB72-2212E5879BDD}" srcOrd="2" destOrd="0" presId="urn:microsoft.com/office/officeart/2005/8/layout/gear1"/>
    <dgm:cxn modelId="{6A4BA8B1-AE45-4FCA-83C5-39C6813242FE}" type="presOf" srcId="{07E4D193-8684-46AC-9AFA-67124755B61F}" destId="{AB65EFA2-87DE-457E-95E8-3599E1EDF5DB}" srcOrd="0" destOrd="0" presId="urn:microsoft.com/office/officeart/2005/8/layout/gear1"/>
    <dgm:cxn modelId="{B7F50DBB-BF73-4196-B718-93E3C6C9596C}" type="presOf" srcId="{07E4D193-8684-46AC-9AFA-67124755B61F}" destId="{F6015622-E932-4C71-9A97-84A43D623E3A}" srcOrd="1" destOrd="0" presId="urn:microsoft.com/office/officeart/2005/8/layout/gear1"/>
    <dgm:cxn modelId="{99B008C7-7E0F-4BDD-B38E-A66BD2F50828}" srcId="{D751E66F-31A4-4AEB-9C83-2EBCF8B69978}" destId="{07E4D193-8684-46AC-9AFA-67124755B61F}" srcOrd="1" destOrd="0" parTransId="{EAA3043F-41CD-4790-9397-1EB1B3CFF22C}" sibTransId="{EB1DCAE6-46A5-41DA-B74C-86412F620C33}"/>
    <dgm:cxn modelId="{572A2EC8-CD97-4E04-84B2-9A79413A8471}" srcId="{D751E66F-31A4-4AEB-9C83-2EBCF8B69978}" destId="{45A48F43-A552-4F02-8775-9632E39E202B}" srcOrd="0" destOrd="0" parTransId="{906EDB97-5DF7-480B-BF89-C0D6D2AEBA45}" sibTransId="{BBF1C3F1-D04F-4EB2-93B5-3C5803FF2FC5}"/>
    <dgm:cxn modelId="{823ED212-FE7A-414D-A9F8-B949C109C18C}" type="presParOf" srcId="{5000CC39-745A-444B-BD69-A6B651C92EBB}" destId="{DA1EBCAA-B150-42FC-BBA4-D7D0A3200F50}" srcOrd="0" destOrd="0" presId="urn:microsoft.com/office/officeart/2005/8/layout/gear1"/>
    <dgm:cxn modelId="{283F482C-6C75-47A7-981A-7B468D9098F0}" type="presParOf" srcId="{5000CC39-745A-444B-BD69-A6B651C92EBB}" destId="{844201ED-6388-4955-AA2E-80CD1BBED203}" srcOrd="1" destOrd="0" presId="urn:microsoft.com/office/officeart/2005/8/layout/gear1"/>
    <dgm:cxn modelId="{CE36A649-6A81-4AE6-B79F-A6CD4B3A5A20}" type="presParOf" srcId="{5000CC39-745A-444B-BD69-A6B651C92EBB}" destId="{A0501BDE-3E5D-4E6E-B574-E8D2ABEA7EEE}" srcOrd="2" destOrd="0" presId="urn:microsoft.com/office/officeart/2005/8/layout/gear1"/>
    <dgm:cxn modelId="{C338218A-83BA-4CE8-8613-E6D773751C8B}" type="presParOf" srcId="{5000CC39-745A-444B-BD69-A6B651C92EBB}" destId="{AB65EFA2-87DE-457E-95E8-3599E1EDF5DB}" srcOrd="3" destOrd="0" presId="urn:microsoft.com/office/officeart/2005/8/layout/gear1"/>
    <dgm:cxn modelId="{14BB918F-3AB2-4919-B483-B5F2384D128F}" type="presParOf" srcId="{5000CC39-745A-444B-BD69-A6B651C92EBB}" destId="{F6015622-E932-4C71-9A97-84A43D623E3A}" srcOrd="4" destOrd="0" presId="urn:microsoft.com/office/officeart/2005/8/layout/gear1"/>
    <dgm:cxn modelId="{B3E0CD0F-A4E8-4AF0-8A87-81C6859DD917}" type="presParOf" srcId="{5000CC39-745A-444B-BD69-A6B651C92EBB}" destId="{A7EE44FD-C5F1-4918-AB72-2212E5879BDD}" srcOrd="5" destOrd="0" presId="urn:microsoft.com/office/officeart/2005/8/layout/gear1"/>
    <dgm:cxn modelId="{32BB7FB7-43B3-4604-9763-6E3251BA762C}" type="presParOf" srcId="{5000CC39-745A-444B-BD69-A6B651C92EBB}" destId="{0F0145ED-8652-4FF5-AB9F-34D2B320284C}" srcOrd="6" destOrd="0" presId="urn:microsoft.com/office/officeart/2005/8/layout/gear1"/>
    <dgm:cxn modelId="{2571683B-E531-48AB-8B1B-268A4788F55D}" type="presParOf" srcId="{5000CC39-745A-444B-BD69-A6B651C92EBB}" destId="{8F4F6478-B901-4619-AA0F-1F8D6F059D17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A26E486-11DA-43F3-A4AF-8BB1DAB2CB9D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6220865-DB8A-4CB0-AF82-CED8BFD1EDCC}">
      <dgm:prSet phldrT="[Texto]" custT="1"/>
      <dgm:spPr/>
      <dgm:t>
        <a:bodyPr/>
        <a:lstStyle/>
        <a:p>
          <a:r>
            <a:rPr lang="es-ES" sz="1300" dirty="0"/>
            <a:t>5 AÑOS SIN SOLUCIÓN DE CONTINUIDAD EN LA PLANTA RESPECTIVA DEL SS</a:t>
          </a:r>
        </a:p>
      </dgm:t>
    </dgm:pt>
    <dgm:pt modelId="{8197F830-36A2-4015-BDB7-A1F5C48E8CD5}" type="parTrans" cxnId="{623942C9-9284-4EA6-929A-102D7CE3CD3F}">
      <dgm:prSet/>
      <dgm:spPr/>
      <dgm:t>
        <a:bodyPr/>
        <a:lstStyle/>
        <a:p>
          <a:endParaRPr lang="es-ES" sz="2400"/>
        </a:p>
      </dgm:t>
    </dgm:pt>
    <dgm:pt modelId="{D3E36D89-4203-4465-A335-51C5214992A1}" type="sibTrans" cxnId="{623942C9-9284-4EA6-929A-102D7CE3CD3F}">
      <dgm:prSet/>
      <dgm:spPr/>
      <dgm:t>
        <a:bodyPr/>
        <a:lstStyle/>
        <a:p>
          <a:endParaRPr lang="es-ES" sz="2400"/>
        </a:p>
      </dgm:t>
    </dgm:pt>
    <dgm:pt modelId="{88D9B83D-A621-4D3B-8369-8F79A377BF05}">
      <dgm:prSet custT="1"/>
      <dgm:spPr/>
      <dgm:t>
        <a:bodyPr/>
        <a:lstStyle/>
        <a:p>
          <a:r>
            <a:rPr lang="es-ES" sz="1300" dirty="0"/>
            <a:t>PROM 3 ULTIMAS CALIFICACIONES</a:t>
          </a:r>
        </a:p>
      </dgm:t>
    </dgm:pt>
    <dgm:pt modelId="{463ABFC7-FFD7-48B5-B6D8-52E13586A151}" type="parTrans" cxnId="{63F457FB-EEBB-4F9F-A414-390EB20A4224}">
      <dgm:prSet/>
      <dgm:spPr/>
      <dgm:t>
        <a:bodyPr/>
        <a:lstStyle/>
        <a:p>
          <a:endParaRPr lang="es-ES" sz="2400"/>
        </a:p>
      </dgm:t>
    </dgm:pt>
    <dgm:pt modelId="{6A6560FA-6C28-474D-8BAF-10F2F5B616B1}" type="sibTrans" cxnId="{63F457FB-EEBB-4F9F-A414-390EB20A4224}">
      <dgm:prSet/>
      <dgm:spPr/>
      <dgm:t>
        <a:bodyPr/>
        <a:lstStyle/>
        <a:p>
          <a:endParaRPr lang="es-ES" sz="2400"/>
        </a:p>
      </dgm:t>
    </dgm:pt>
    <dgm:pt modelId="{42CC2F80-71EF-400D-B663-72B66E4795CA}" type="pres">
      <dgm:prSet presAssocID="{CA26E486-11DA-43F3-A4AF-8BB1DAB2CB9D}" presName="Name0" presStyleCnt="0">
        <dgm:presLayoutVars>
          <dgm:chMax val="7"/>
          <dgm:chPref val="7"/>
          <dgm:dir/>
        </dgm:presLayoutVars>
      </dgm:prSet>
      <dgm:spPr/>
    </dgm:pt>
    <dgm:pt modelId="{A27ACD79-2E51-44B4-9253-81154E3E4AAE}" type="pres">
      <dgm:prSet presAssocID="{CA26E486-11DA-43F3-A4AF-8BB1DAB2CB9D}" presName="Name1" presStyleCnt="0"/>
      <dgm:spPr/>
    </dgm:pt>
    <dgm:pt modelId="{61D02002-A4C5-4BAD-BEA6-0204DCE745A4}" type="pres">
      <dgm:prSet presAssocID="{CA26E486-11DA-43F3-A4AF-8BB1DAB2CB9D}" presName="cycle" presStyleCnt="0"/>
      <dgm:spPr/>
    </dgm:pt>
    <dgm:pt modelId="{9BF5A0CE-4067-4D41-BC8B-A23FEF9130D4}" type="pres">
      <dgm:prSet presAssocID="{CA26E486-11DA-43F3-A4AF-8BB1DAB2CB9D}" presName="srcNode" presStyleLbl="node1" presStyleIdx="0" presStyleCnt="2"/>
      <dgm:spPr/>
    </dgm:pt>
    <dgm:pt modelId="{B5B371BB-5A66-4992-8C96-F2660DEEF8E0}" type="pres">
      <dgm:prSet presAssocID="{CA26E486-11DA-43F3-A4AF-8BB1DAB2CB9D}" presName="conn" presStyleLbl="parChTrans1D2" presStyleIdx="0" presStyleCnt="1"/>
      <dgm:spPr/>
    </dgm:pt>
    <dgm:pt modelId="{76D91B7B-EEB4-4B7A-9EDD-11CFFB001E0A}" type="pres">
      <dgm:prSet presAssocID="{CA26E486-11DA-43F3-A4AF-8BB1DAB2CB9D}" presName="extraNode" presStyleLbl="node1" presStyleIdx="0" presStyleCnt="2"/>
      <dgm:spPr/>
    </dgm:pt>
    <dgm:pt modelId="{8B43260E-C06E-4448-B6CA-8C1C014AE974}" type="pres">
      <dgm:prSet presAssocID="{CA26E486-11DA-43F3-A4AF-8BB1DAB2CB9D}" presName="dstNode" presStyleLbl="node1" presStyleIdx="0" presStyleCnt="2"/>
      <dgm:spPr/>
    </dgm:pt>
    <dgm:pt modelId="{400D1103-8928-4943-8ADD-4330E12D152B}" type="pres">
      <dgm:prSet presAssocID="{B6220865-DB8A-4CB0-AF82-CED8BFD1EDCC}" presName="text_1" presStyleLbl="node1" presStyleIdx="0" presStyleCnt="2">
        <dgm:presLayoutVars>
          <dgm:bulletEnabled val="1"/>
        </dgm:presLayoutVars>
      </dgm:prSet>
      <dgm:spPr/>
    </dgm:pt>
    <dgm:pt modelId="{E6665D6C-31F9-4812-869A-EBCE647CEE57}" type="pres">
      <dgm:prSet presAssocID="{B6220865-DB8A-4CB0-AF82-CED8BFD1EDCC}" presName="accent_1" presStyleCnt="0"/>
      <dgm:spPr/>
    </dgm:pt>
    <dgm:pt modelId="{6F9E6901-A7D6-4A9A-8E64-63A92B5594A0}" type="pres">
      <dgm:prSet presAssocID="{B6220865-DB8A-4CB0-AF82-CED8BFD1EDCC}" presName="accentRepeatNode" presStyleLbl="solidFgAcc1" presStyleIdx="0" presStyleCnt="2"/>
      <dgm:spPr/>
    </dgm:pt>
    <dgm:pt modelId="{FA461D02-BFEA-49E6-96C3-6898D98BC2BC}" type="pres">
      <dgm:prSet presAssocID="{88D9B83D-A621-4D3B-8369-8F79A377BF05}" presName="text_2" presStyleLbl="node1" presStyleIdx="1" presStyleCnt="2">
        <dgm:presLayoutVars>
          <dgm:bulletEnabled val="1"/>
        </dgm:presLayoutVars>
      </dgm:prSet>
      <dgm:spPr/>
    </dgm:pt>
    <dgm:pt modelId="{ECFB9613-1092-4962-9239-140E1C474FF6}" type="pres">
      <dgm:prSet presAssocID="{88D9B83D-A621-4D3B-8369-8F79A377BF05}" presName="accent_2" presStyleCnt="0"/>
      <dgm:spPr/>
    </dgm:pt>
    <dgm:pt modelId="{7896B0B0-09D4-4BF5-9F93-B96FFBAD5EA7}" type="pres">
      <dgm:prSet presAssocID="{88D9B83D-A621-4D3B-8369-8F79A377BF05}" presName="accentRepeatNode" presStyleLbl="solidFgAcc1" presStyleIdx="1" presStyleCnt="2"/>
      <dgm:spPr/>
    </dgm:pt>
  </dgm:ptLst>
  <dgm:cxnLst>
    <dgm:cxn modelId="{94F6C640-C449-4F39-AFFF-76FFA9D2BF31}" type="presOf" srcId="{88D9B83D-A621-4D3B-8369-8F79A377BF05}" destId="{FA461D02-BFEA-49E6-96C3-6898D98BC2BC}" srcOrd="0" destOrd="0" presId="urn:microsoft.com/office/officeart/2008/layout/VerticalCurvedList"/>
    <dgm:cxn modelId="{54283E62-E79F-444C-A4EA-61CBDE0F1F91}" type="presOf" srcId="{D3E36D89-4203-4465-A335-51C5214992A1}" destId="{B5B371BB-5A66-4992-8C96-F2660DEEF8E0}" srcOrd="0" destOrd="0" presId="urn:microsoft.com/office/officeart/2008/layout/VerticalCurvedList"/>
    <dgm:cxn modelId="{284D31AC-BA80-4A0C-B2C1-B4DA94839C54}" type="presOf" srcId="{B6220865-DB8A-4CB0-AF82-CED8BFD1EDCC}" destId="{400D1103-8928-4943-8ADD-4330E12D152B}" srcOrd="0" destOrd="0" presId="urn:microsoft.com/office/officeart/2008/layout/VerticalCurvedList"/>
    <dgm:cxn modelId="{623942C9-9284-4EA6-929A-102D7CE3CD3F}" srcId="{CA26E486-11DA-43F3-A4AF-8BB1DAB2CB9D}" destId="{B6220865-DB8A-4CB0-AF82-CED8BFD1EDCC}" srcOrd="0" destOrd="0" parTransId="{8197F830-36A2-4015-BDB7-A1F5C48E8CD5}" sibTransId="{D3E36D89-4203-4465-A335-51C5214992A1}"/>
    <dgm:cxn modelId="{26F91ACB-82BE-4A07-88F1-D0CE7C3AF5C2}" type="presOf" srcId="{CA26E486-11DA-43F3-A4AF-8BB1DAB2CB9D}" destId="{42CC2F80-71EF-400D-B663-72B66E4795CA}" srcOrd="0" destOrd="0" presId="urn:microsoft.com/office/officeart/2008/layout/VerticalCurvedList"/>
    <dgm:cxn modelId="{63F457FB-EEBB-4F9F-A414-390EB20A4224}" srcId="{CA26E486-11DA-43F3-A4AF-8BB1DAB2CB9D}" destId="{88D9B83D-A621-4D3B-8369-8F79A377BF05}" srcOrd="1" destOrd="0" parTransId="{463ABFC7-FFD7-48B5-B6D8-52E13586A151}" sibTransId="{6A6560FA-6C28-474D-8BAF-10F2F5B616B1}"/>
    <dgm:cxn modelId="{14130A1E-280C-4362-B4CF-004F8358860A}" type="presParOf" srcId="{42CC2F80-71EF-400D-B663-72B66E4795CA}" destId="{A27ACD79-2E51-44B4-9253-81154E3E4AAE}" srcOrd="0" destOrd="0" presId="urn:microsoft.com/office/officeart/2008/layout/VerticalCurvedList"/>
    <dgm:cxn modelId="{9245957B-E29C-4382-A8F5-4EECABA3B399}" type="presParOf" srcId="{A27ACD79-2E51-44B4-9253-81154E3E4AAE}" destId="{61D02002-A4C5-4BAD-BEA6-0204DCE745A4}" srcOrd="0" destOrd="0" presId="urn:microsoft.com/office/officeart/2008/layout/VerticalCurvedList"/>
    <dgm:cxn modelId="{A8A77CDD-6C31-4146-B066-8713DDB3E685}" type="presParOf" srcId="{61D02002-A4C5-4BAD-BEA6-0204DCE745A4}" destId="{9BF5A0CE-4067-4D41-BC8B-A23FEF9130D4}" srcOrd="0" destOrd="0" presId="urn:microsoft.com/office/officeart/2008/layout/VerticalCurvedList"/>
    <dgm:cxn modelId="{B009120D-AA3E-4DD3-87E1-341E3B2A13B5}" type="presParOf" srcId="{61D02002-A4C5-4BAD-BEA6-0204DCE745A4}" destId="{B5B371BB-5A66-4992-8C96-F2660DEEF8E0}" srcOrd="1" destOrd="0" presId="urn:microsoft.com/office/officeart/2008/layout/VerticalCurvedList"/>
    <dgm:cxn modelId="{C587AC39-B10F-48D3-BBE2-530EBA5430F8}" type="presParOf" srcId="{61D02002-A4C5-4BAD-BEA6-0204DCE745A4}" destId="{76D91B7B-EEB4-4B7A-9EDD-11CFFB001E0A}" srcOrd="2" destOrd="0" presId="urn:microsoft.com/office/officeart/2008/layout/VerticalCurvedList"/>
    <dgm:cxn modelId="{B027567F-8294-41F0-892F-EF07F2404F22}" type="presParOf" srcId="{61D02002-A4C5-4BAD-BEA6-0204DCE745A4}" destId="{8B43260E-C06E-4448-B6CA-8C1C014AE974}" srcOrd="3" destOrd="0" presId="urn:microsoft.com/office/officeart/2008/layout/VerticalCurvedList"/>
    <dgm:cxn modelId="{4195B9E3-20DA-40D4-B054-E30A2EB48701}" type="presParOf" srcId="{A27ACD79-2E51-44B4-9253-81154E3E4AAE}" destId="{400D1103-8928-4943-8ADD-4330E12D152B}" srcOrd="1" destOrd="0" presId="urn:microsoft.com/office/officeart/2008/layout/VerticalCurvedList"/>
    <dgm:cxn modelId="{2C8EDAB9-5C53-4A72-9DE9-004A10DD7CE5}" type="presParOf" srcId="{A27ACD79-2E51-44B4-9253-81154E3E4AAE}" destId="{E6665D6C-31F9-4812-869A-EBCE647CEE57}" srcOrd="2" destOrd="0" presId="urn:microsoft.com/office/officeart/2008/layout/VerticalCurvedList"/>
    <dgm:cxn modelId="{50AD8B99-0483-47A4-A298-566AD3B2C1AF}" type="presParOf" srcId="{E6665D6C-31F9-4812-869A-EBCE647CEE57}" destId="{6F9E6901-A7D6-4A9A-8E64-63A92B5594A0}" srcOrd="0" destOrd="0" presId="urn:microsoft.com/office/officeart/2008/layout/VerticalCurvedList"/>
    <dgm:cxn modelId="{A4BD8293-8D65-4941-9FC8-67A69EDA9F56}" type="presParOf" srcId="{A27ACD79-2E51-44B4-9253-81154E3E4AAE}" destId="{FA461D02-BFEA-49E6-96C3-6898D98BC2BC}" srcOrd="3" destOrd="0" presId="urn:microsoft.com/office/officeart/2008/layout/VerticalCurvedList"/>
    <dgm:cxn modelId="{310F74D9-5564-4B69-8DD0-E47D143BAC89}" type="presParOf" srcId="{A27ACD79-2E51-44B4-9253-81154E3E4AAE}" destId="{ECFB9613-1092-4962-9239-140E1C474FF6}" srcOrd="4" destOrd="0" presId="urn:microsoft.com/office/officeart/2008/layout/VerticalCurvedList"/>
    <dgm:cxn modelId="{AB680373-C661-49A2-BF3C-BCAB896380EF}" type="presParOf" srcId="{ECFB9613-1092-4962-9239-140E1C474FF6}" destId="{7896B0B0-09D4-4BF5-9F93-B96FFBAD5EA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A26E486-11DA-43F3-A4AF-8BB1DAB2CB9D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6220865-DB8A-4CB0-AF82-CED8BFD1EDCC}">
      <dgm:prSet phldrT="[Texto]" custT="1"/>
      <dgm:spPr/>
      <dgm:t>
        <a:bodyPr/>
        <a:lstStyle/>
        <a:p>
          <a:r>
            <a:rPr lang="es-ES" sz="1300" dirty="0"/>
            <a:t>5 AÑOS SIN SOLUCIÓN DE CONTINUIDAD EN LA PLANTA RESPECTIVA DEL SS, </a:t>
          </a:r>
          <a:r>
            <a:rPr lang="es-ES" sz="1400" b="1" dirty="0"/>
            <a:t>CON MEJORAMIENTO DE GRADO ULTIMOS 36 MESES</a:t>
          </a:r>
        </a:p>
      </dgm:t>
    </dgm:pt>
    <dgm:pt modelId="{8197F830-36A2-4015-BDB7-A1F5C48E8CD5}" type="parTrans" cxnId="{623942C9-9284-4EA6-929A-102D7CE3CD3F}">
      <dgm:prSet/>
      <dgm:spPr/>
      <dgm:t>
        <a:bodyPr/>
        <a:lstStyle/>
        <a:p>
          <a:endParaRPr lang="es-ES" sz="2400"/>
        </a:p>
      </dgm:t>
    </dgm:pt>
    <dgm:pt modelId="{D3E36D89-4203-4465-A335-51C5214992A1}" type="sibTrans" cxnId="{623942C9-9284-4EA6-929A-102D7CE3CD3F}">
      <dgm:prSet/>
      <dgm:spPr/>
      <dgm:t>
        <a:bodyPr/>
        <a:lstStyle/>
        <a:p>
          <a:endParaRPr lang="es-ES" sz="2400"/>
        </a:p>
      </dgm:t>
    </dgm:pt>
    <dgm:pt modelId="{88D9B83D-A621-4D3B-8369-8F79A377BF05}">
      <dgm:prSet custT="1"/>
      <dgm:spPr/>
      <dgm:t>
        <a:bodyPr/>
        <a:lstStyle/>
        <a:p>
          <a:r>
            <a:rPr lang="es-ES" sz="1300" dirty="0"/>
            <a:t>PROM 3 ULTIMAS CALIFICACIONES</a:t>
          </a:r>
        </a:p>
      </dgm:t>
    </dgm:pt>
    <dgm:pt modelId="{463ABFC7-FFD7-48B5-B6D8-52E13586A151}" type="parTrans" cxnId="{63F457FB-EEBB-4F9F-A414-390EB20A4224}">
      <dgm:prSet/>
      <dgm:spPr/>
      <dgm:t>
        <a:bodyPr/>
        <a:lstStyle/>
        <a:p>
          <a:endParaRPr lang="es-ES" sz="2400"/>
        </a:p>
      </dgm:t>
    </dgm:pt>
    <dgm:pt modelId="{6A6560FA-6C28-474D-8BAF-10F2F5B616B1}" type="sibTrans" cxnId="{63F457FB-EEBB-4F9F-A414-390EB20A4224}">
      <dgm:prSet/>
      <dgm:spPr/>
      <dgm:t>
        <a:bodyPr/>
        <a:lstStyle/>
        <a:p>
          <a:endParaRPr lang="es-ES" sz="2400"/>
        </a:p>
      </dgm:t>
    </dgm:pt>
    <dgm:pt modelId="{42CC2F80-71EF-400D-B663-72B66E4795CA}" type="pres">
      <dgm:prSet presAssocID="{CA26E486-11DA-43F3-A4AF-8BB1DAB2CB9D}" presName="Name0" presStyleCnt="0">
        <dgm:presLayoutVars>
          <dgm:chMax val="7"/>
          <dgm:chPref val="7"/>
          <dgm:dir/>
        </dgm:presLayoutVars>
      </dgm:prSet>
      <dgm:spPr/>
    </dgm:pt>
    <dgm:pt modelId="{A27ACD79-2E51-44B4-9253-81154E3E4AAE}" type="pres">
      <dgm:prSet presAssocID="{CA26E486-11DA-43F3-A4AF-8BB1DAB2CB9D}" presName="Name1" presStyleCnt="0"/>
      <dgm:spPr/>
    </dgm:pt>
    <dgm:pt modelId="{61D02002-A4C5-4BAD-BEA6-0204DCE745A4}" type="pres">
      <dgm:prSet presAssocID="{CA26E486-11DA-43F3-A4AF-8BB1DAB2CB9D}" presName="cycle" presStyleCnt="0"/>
      <dgm:spPr/>
    </dgm:pt>
    <dgm:pt modelId="{9BF5A0CE-4067-4D41-BC8B-A23FEF9130D4}" type="pres">
      <dgm:prSet presAssocID="{CA26E486-11DA-43F3-A4AF-8BB1DAB2CB9D}" presName="srcNode" presStyleLbl="node1" presStyleIdx="0" presStyleCnt="2"/>
      <dgm:spPr/>
    </dgm:pt>
    <dgm:pt modelId="{B5B371BB-5A66-4992-8C96-F2660DEEF8E0}" type="pres">
      <dgm:prSet presAssocID="{CA26E486-11DA-43F3-A4AF-8BB1DAB2CB9D}" presName="conn" presStyleLbl="parChTrans1D2" presStyleIdx="0" presStyleCnt="1"/>
      <dgm:spPr/>
    </dgm:pt>
    <dgm:pt modelId="{76D91B7B-EEB4-4B7A-9EDD-11CFFB001E0A}" type="pres">
      <dgm:prSet presAssocID="{CA26E486-11DA-43F3-A4AF-8BB1DAB2CB9D}" presName="extraNode" presStyleLbl="node1" presStyleIdx="0" presStyleCnt="2"/>
      <dgm:spPr/>
    </dgm:pt>
    <dgm:pt modelId="{8B43260E-C06E-4448-B6CA-8C1C014AE974}" type="pres">
      <dgm:prSet presAssocID="{CA26E486-11DA-43F3-A4AF-8BB1DAB2CB9D}" presName="dstNode" presStyleLbl="node1" presStyleIdx="0" presStyleCnt="2"/>
      <dgm:spPr/>
    </dgm:pt>
    <dgm:pt modelId="{400D1103-8928-4943-8ADD-4330E12D152B}" type="pres">
      <dgm:prSet presAssocID="{B6220865-DB8A-4CB0-AF82-CED8BFD1EDCC}" presName="text_1" presStyleLbl="node1" presStyleIdx="0" presStyleCnt="2">
        <dgm:presLayoutVars>
          <dgm:bulletEnabled val="1"/>
        </dgm:presLayoutVars>
      </dgm:prSet>
      <dgm:spPr/>
    </dgm:pt>
    <dgm:pt modelId="{E6665D6C-31F9-4812-869A-EBCE647CEE57}" type="pres">
      <dgm:prSet presAssocID="{B6220865-DB8A-4CB0-AF82-CED8BFD1EDCC}" presName="accent_1" presStyleCnt="0"/>
      <dgm:spPr/>
    </dgm:pt>
    <dgm:pt modelId="{6F9E6901-A7D6-4A9A-8E64-63A92B5594A0}" type="pres">
      <dgm:prSet presAssocID="{B6220865-DB8A-4CB0-AF82-CED8BFD1EDCC}" presName="accentRepeatNode" presStyleLbl="solidFgAcc1" presStyleIdx="0" presStyleCnt="2"/>
      <dgm:spPr/>
    </dgm:pt>
    <dgm:pt modelId="{FA461D02-BFEA-49E6-96C3-6898D98BC2BC}" type="pres">
      <dgm:prSet presAssocID="{88D9B83D-A621-4D3B-8369-8F79A377BF05}" presName="text_2" presStyleLbl="node1" presStyleIdx="1" presStyleCnt="2">
        <dgm:presLayoutVars>
          <dgm:bulletEnabled val="1"/>
        </dgm:presLayoutVars>
      </dgm:prSet>
      <dgm:spPr/>
    </dgm:pt>
    <dgm:pt modelId="{ECFB9613-1092-4962-9239-140E1C474FF6}" type="pres">
      <dgm:prSet presAssocID="{88D9B83D-A621-4D3B-8369-8F79A377BF05}" presName="accent_2" presStyleCnt="0"/>
      <dgm:spPr/>
    </dgm:pt>
    <dgm:pt modelId="{7896B0B0-09D4-4BF5-9F93-B96FFBAD5EA7}" type="pres">
      <dgm:prSet presAssocID="{88D9B83D-A621-4D3B-8369-8F79A377BF05}" presName="accentRepeatNode" presStyleLbl="solidFgAcc1" presStyleIdx="1" presStyleCnt="2"/>
      <dgm:spPr/>
    </dgm:pt>
  </dgm:ptLst>
  <dgm:cxnLst>
    <dgm:cxn modelId="{94F6C640-C449-4F39-AFFF-76FFA9D2BF31}" type="presOf" srcId="{88D9B83D-A621-4D3B-8369-8F79A377BF05}" destId="{FA461D02-BFEA-49E6-96C3-6898D98BC2BC}" srcOrd="0" destOrd="0" presId="urn:microsoft.com/office/officeart/2008/layout/VerticalCurvedList"/>
    <dgm:cxn modelId="{54283E62-E79F-444C-A4EA-61CBDE0F1F91}" type="presOf" srcId="{D3E36D89-4203-4465-A335-51C5214992A1}" destId="{B5B371BB-5A66-4992-8C96-F2660DEEF8E0}" srcOrd="0" destOrd="0" presId="urn:microsoft.com/office/officeart/2008/layout/VerticalCurvedList"/>
    <dgm:cxn modelId="{284D31AC-BA80-4A0C-B2C1-B4DA94839C54}" type="presOf" srcId="{B6220865-DB8A-4CB0-AF82-CED8BFD1EDCC}" destId="{400D1103-8928-4943-8ADD-4330E12D152B}" srcOrd="0" destOrd="0" presId="urn:microsoft.com/office/officeart/2008/layout/VerticalCurvedList"/>
    <dgm:cxn modelId="{623942C9-9284-4EA6-929A-102D7CE3CD3F}" srcId="{CA26E486-11DA-43F3-A4AF-8BB1DAB2CB9D}" destId="{B6220865-DB8A-4CB0-AF82-CED8BFD1EDCC}" srcOrd="0" destOrd="0" parTransId="{8197F830-36A2-4015-BDB7-A1F5C48E8CD5}" sibTransId="{D3E36D89-4203-4465-A335-51C5214992A1}"/>
    <dgm:cxn modelId="{26F91ACB-82BE-4A07-88F1-D0CE7C3AF5C2}" type="presOf" srcId="{CA26E486-11DA-43F3-A4AF-8BB1DAB2CB9D}" destId="{42CC2F80-71EF-400D-B663-72B66E4795CA}" srcOrd="0" destOrd="0" presId="urn:microsoft.com/office/officeart/2008/layout/VerticalCurvedList"/>
    <dgm:cxn modelId="{63F457FB-EEBB-4F9F-A414-390EB20A4224}" srcId="{CA26E486-11DA-43F3-A4AF-8BB1DAB2CB9D}" destId="{88D9B83D-A621-4D3B-8369-8F79A377BF05}" srcOrd="1" destOrd="0" parTransId="{463ABFC7-FFD7-48B5-B6D8-52E13586A151}" sibTransId="{6A6560FA-6C28-474D-8BAF-10F2F5B616B1}"/>
    <dgm:cxn modelId="{14130A1E-280C-4362-B4CF-004F8358860A}" type="presParOf" srcId="{42CC2F80-71EF-400D-B663-72B66E4795CA}" destId="{A27ACD79-2E51-44B4-9253-81154E3E4AAE}" srcOrd="0" destOrd="0" presId="urn:microsoft.com/office/officeart/2008/layout/VerticalCurvedList"/>
    <dgm:cxn modelId="{9245957B-E29C-4382-A8F5-4EECABA3B399}" type="presParOf" srcId="{A27ACD79-2E51-44B4-9253-81154E3E4AAE}" destId="{61D02002-A4C5-4BAD-BEA6-0204DCE745A4}" srcOrd="0" destOrd="0" presId="urn:microsoft.com/office/officeart/2008/layout/VerticalCurvedList"/>
    <dgm:cxn modelId="{A8A77CDD-6C31-4146-B066-8713DDB3E685}" type="presParOf" srcId="{61D02002-A4C5-4BAD-BEA6-0204DCE745A4}" destId="{9BF5A0CE-4067-4D41-BC8B-A23FEF9130D4}" srcOrd="0" destOrd="0" presId="urn:microsoft.com/office/officeart/2008/layout/VerticalCurvedList"/>
    <dgm:cxn modelId="{B009120D-AA3E-4DD3-87E1-341E3B2A13B5}" type="presParOf" srcId="{61D02002-A4C5-4BAD-BEA6-0204DCE745A4}" destId="{B5B371BB-5A66-4992-8C96-F2660DEEF8E0}" srcOrd="1" destOrd="0" presId="urn:microsoft.com/office/officeart/2008/layout/VerticalCurvedList"/>
    <dgm:cxn modelId="{C587AC39-B10F-48D3-BBE2-530EBA5430F8}" type="presParOf" srcId="{61D02002-A4C5-4BAD-BEA6-0204DCE745A4}" destId="{76D91B7B-EEB4-4B7A-9EDD-11CFFB001E0A}" srcOrd="2" destOrd="0" presId="urn:microsoft.com/office/officeart/2008/layout/VerticalCurvedList"/>
    <dgm:cxn modelId="{B027567F-8294-41F0-892F-EF07F2404F22}" type="presParOf" srcId="{61D02002-A4C5-4BAD-BEA6-0204DCE745A4}" destId="{8B43260E-C06E-4448-B6CA-8C1C014AE974}" srcOrd="3" destOrd="0" presId="urn:microsoft.com/office/officeart/2008/layout/VerticalCurvedList"/>
    <dgm:cxn modelId="{4195B9E3-20DA-40D4-B054-E30A2EB48701}" type="presParOf" srcId="{A27ACD79-2E51-44B4-9253-81154E3E4AAE}" destId="{400D1103-8928-4943-8ADD-4330E12D152B}" srcOrd="1" destOrd="0" presId="urn:microsoft.com/office/officeart/2008/layout/VerticalCurvedList"/>
    <dgm:cxn modelId="{2C8EDAB9-5C53-4A72-9DE9-004A10DD7CE5}" type="presParOf" srcId="{A27ACD79-2E51-44B4-9253-81154E3E4AAE}" destId="{E6665D6C-31F9-4812-869A-EBCE647CEE57}" srcOrd="2" destOrd="0" presId="urn:microsoft.com/office/officeart/2008/layout/VerticalCurvedList"/>
    <dgm:cxn modelId="{50AD8B99-0483-47A4-A298-566AD3B2C1AF}" type="presParOf" srcId="{E6665D6C-31F9-4812-869A-EBCE647CEE57}" destId="{6F9E6901-A7D6-4A9A-8E64-63A92B5594A0}" srcOrd="0" destOrd="0" presId="urn:microsoft.com/office/officeart/2008/layout/VerticalCurvedList"/>
    <dgm:cxn modelId="{A4BD8293-8D65-4941-9FC8-67A69EDA9F56}" type="presParOf" srcId="{A27ACD79-2E51-44B4-9253-81154E3E4AAE}" destId="{FA461D02-BFEA-49E6-96C3-6898D98BC2BC}" srcOrd="3" destOrd="0" presId="urn:microsoft.com/office/officeart/2008/layout/VerticalCurvedList"/>
    <dgm:cxn modelId="{310F74D9-5564-4B69-8DD0-E47D143BAC89}" type="presParOf" srcId="{A27ACD79-2E51-44B4-9253-81154E3E4AAE}" destId="{ECFB9613-1092-4962-9239-140E1C474FF6}" srcOrd="4" destOrd="0" presId="urn:microsoft.com/office/officeart/2008/layout/VerticalCurvedList"/>
    <dgm:cxn modelId="{AB680373-C661-49A2-BF3C-BCAB896380EF}" type="presParOf" srcId="{ECFB9613-1092-4962-9239-140E1C474FF6}" destId="{7896B0B0-09D4-4BF5-9F93-B96FFBAD5EA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DAD355-E152-41D6-837C-20F46483D17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C43928D-BCAB-4310-B365-4F97834E73B4}">
      <dgm:prSet phldrT="[Texto]" custT="1"/>
      <dgm:spPr/>
      <dgm:t>
        <a:bodyPr/>
        <a:lstStyle/>
        <a:p>
          <a:r>
            <a:rPr lang="es-ES" sz="1800" dirty="0"/>
            <a:t>Cobertura</a:t>
          </a:r>
        </a:p>
      </dgm:t>
    </dgm:pt>
    <dgm:pt modelId="{95B66C8C-4D73-45BE-8E20-F0035957C5A0}" type="parTrans" cxnId="{5C353997-B17E-499F-8400-212122713DDB}">
      <dgm:prSet/>
      <dgm:spPr/>
      <dgm:t>
        <a:bodyPr/>
        <a:lstStyle/>
        <a:p>
          <a:endParaRPr lang="es-ES"/>
        </a:p>
      </dgm:t>
    </dgm:pt>
    <dgm:pt modelId="{AA9F2BFE-5AA3-402B-A009-A037695663AB}" type="sibTrans" cxnId="{5C353997-B17E-499F-8400-212122713DDB}">
      <dgm:prSet/>
      <dgm:spPr/>
      <dgm:t>
        <a:bodyPr/>
        <a:lstStyle/>
        <a:p>
          <a:endParaRPr lang="es-ES"/>
        </a:p>
      </dgm:t>
    </dgm:pt>
    <dgm:pt modelId="{2F158E3F-DB82-42D6-A93F-8C1584BBDF95}">
      <dgm:prSet phldrT="[Texto]" custT="1"/>
      <dgm:spPr/>
      <dgm:t>
        <a:bodyPr/>
        <a:lstStyle/>
        <a:p>
          <a:r>
            <a:rPr lang="es-CL" sz="1300" dirty="0">
              <a:latin typeface="Candara" panose="020E0502030303020204" pitchFamily="34" charset="0"/>
            </a:rPr>
            <a:t>Funcionarios que se desempeñan en establecimientos de los Servicios de Salud.</a:t>
          </a:r>
          <a:endParaRPr lang="es-ES" sz="1300" dirty="0"/>
        </a:p>
      </dgm:t>
    </dgm:pt>
    <dgm:pt modelId="{05DE6A91-12F3-4F3C-9017-087340F580D0}" type="parTrans" cxnId="{10337DA5-346C-43CB-9989-53BD7881C2F4}">
      <dgm:prSet/>
      <dgm:spPr/>
      <dgm:t>
        <a:bodyPr/>
        <a:lstStyle/>
        <a:p>
          <a:endParaRPr lang="es-ES"/>
        </a:p>
      </dgm:t>
    </dgm:pt>
    <dgm:pt modelId="{B77C79A5-EC14-480C-B14F-B8320E0F3ED1}" type="sibTrans" cxnId="{10337DA5-346C-43CB-9989-53BD7881C2F4}">
      <dgm:prSet/>
      <dgm:spPr/>
      <dgm:t>
        <a:bodyPr/>
        <a:lstStyle/>
        <a:p>
          <a:endParaRPr lang="es-ES"/>
        </a:p>
      </dgm:t>
    </dgm:pt>
    <dgm:pt modelId="{C99FCD9C-726B-4417-96DD-74BC82B8E78D}" type="pres">
      <dgm:prSet presAssocID="{76DAD355-E152-41D6-837C-20F46483D179}" presName="Name0" presStyleCnt="0">
        <dgm:presLayoutVars>
          <dgm:dir/>
          <dgm:resizeHandles val="exact"/>
        </dgm:presLayoutVars>
      </dgm:prSet>
      <dgm:spPr/>
    </dgm:pt>
    <dgm:pt modelId="{4D46385B-9D41-4DE4-9C2A-6387BD2955C0}" type="pres">
      <dgm:prSet presAssocID="{CC43928D-BCAB-4310-B365-4F97834E73B4}" presName="node" presStyleLbl="node1" presStyleIdx="0" presStyleCnt="2">
        <dgm:presLayoutVars>
          <dgm:bulletEnabled val="1"/>
        </dgm:presLayoutVars>
      </dgm:prSet>
      <dgm:spPr/>
    </dgm:pt>
    <dgm:pt modelId="{7F2A9467-F33B-448D-9A62-BE21F427BBF1}" type="pres">
      <dgm:prSet presAssocID="{AA9F2BFE-5AA3-402B-A009-A037695663AB}" presName="sibTrans" presStyleLbl="sibTrans2D1" presStyleIdx="0" presStyleCnt="1"/>
      <dgm:spPr/>
    </dgm:pt>
    <dgm:pt modelId="{6B8CD7CD-6898-451A-A886-448C1E95EBAB}" type="pres">
      <dgm:prSet presAssocID="{AA9F2BFE-5AA3-402B-A009-A037695663AB}" presName="connectorText" presStyleLbl="sibTrans2D1" presStyleIdx="0" presStyleCnt="1"/>
      <dgm:spPr/>
    </dgm:pt>
    <dgm:pt modelId="{C029A500-456D-4892-BA7F-9F202A25734A}" type="pres">
      <dgm:prSet presAssocID="{2F158E3F-DB82-42D6-A93F-8C1584BBDF95}" presName="node" presStyleLbl="node1" presStyleIdx="1" presStyleCnt="2" custLinFactNeighborX="117">
        <dgm:presLayoutVars>
          <dgm:bulletEnabled val="1"/>
        </dgm:presLayoutVars>
      </dgm:prSet>
      <dgm:spPr/>
    </dgm:pt>
  </dgm:ptLst>
  <dgm:cxnLst>
    <dgm:cxn modelId="{DEBB2B15-E10F-4F79-9758-90696A2402C2}" type="presOf" srcId="{2F158E3F-DB82-42D6-A93F-8C1584BBDF95}" destId="{C029A500-456D-4892-BA7F-9F202A25734A}" srcOrd="0" destOrd="0" presId="urn:microsoft.com/office/officeart/2005/8/layout/process1"/>
    <dgm:cxn modelId="{5A648C24-F89E-4475-9339-BB7595894E95}" type="presOf" srcId="{AA9F2BFE-5AA3-402B-A009-A037695663AB}" destId="{6B8CD7CD-6898-451A-A886-448C1E95EBAB}" srcOrd="1" destOrd="0" presId="urn:microsoft.com/office/officeart/2005/8/layout/process1"/>
    <dgm:cxn modelId="{91999851-6D28-47C3-8ABD-959B4E06678B}" type="presOf" srcId="{CC43928D-BCAB-4310-B365-4F97834E73B4}" destId="{4D46385B-9D41-4DE4-9C2A-6387BD2955C0}" srcOrd="0" destOrd="0" presId="urn:microsoft.com/office/officeart/2005/8/layout/process1"/>
    <dgm:cxn modelId="{C5D30957-FF38-458E-BEA2-3534A2913651}" type="presOf" srcId="{AA9F2BFE-5AA3-402B-A009-A037695663AB}" destId="{7F2A9467-F33B-448D-9A62-BE21F427BBF1}" srcOrd="0" destOrd="0" presId="urn:microsoft.com/office/officeart/2005/8/layout/process1"/>
    <dgm:cxn modelId="{A32D7593-71BB-4D32-A0C6-A328C274125B}" type="presOf" srcId="{76DAD355-E152-41D6-837C-20F46483D179}" destId="{C99FCD9C-726B-4417-96DD-74BC82B8E78D}" srcOrd="0" destOrd="0" presId="urn:microsoft.com/office/officeart/2005/8/layout/process1"/>
    <dgm:cxn modelId="{5C353997-B17E-499F-8400-212122713DDB}" srcId="{76DAD355-E152-41D6-837C-20F46483D179}" destId="{CC43928D-BCAB-4310-B365-4F97834E73B4}" srcOrd="0" destOrd="0" parTransId="{95B66C8C-4D73-45BE-8E20-F0035957C5A0}" sibTransId="{AA9F2BFE-5AA3-402B-A009-A037695663AB}"/>
    <dgm:cxn modelId="{10337DA5-346C-43CB-9989-53BD7881C2F4}" srcId="{76DAD355-E152-41D6-837C-20F46483D179}" destId="{2F158E3F-DB82-42D6-A93F-8C1584BBDF95}" srcOrd="1" destOrd="0" parTransId="{05DE6A91-12F3-4F3C-9017-087340F580D0}" sibTransId="{B77C79A5-EC14-480C-B14F-B8320E0F3ED1}"/>
    <dgm:cxn modelId="{5A2B8BEF-CEA1-405B-8838-34154CD3B69C}" type="presParOf" srcId="{C99FCD9C-726B-4417-96DD-74BC82B8E78D}" destId="{4D46385B-9D41-4DE4-9C2A-6387BD2955C0}" srcOrd="0" destOrd="0" presId="urn:microsoft.com/office/officeart/2005/8/layout/process1"/>
    <dgm:cxn modelId="{B03E6772-D712-4340-BE94-B3E01B66F74D}" type="presParOf" srcId="{C99FCD9C-726B-4417-96DD-74BC82B8E78D}" destId="{7F2A9467-F33B-448D-9A62-BE21F427BBF1}" srcOrd="1" destOrd="0" presId="urn:microsoft.com/office/officeart/2005/8/layout/process1"/>
    <dgm:cxn modelId="{3BF8CF31-B721-40D6-B705-2A6287FF0582}" type="presParOf" srcId="{7F2A9467-F33B-448D-9A62-BE21F427BBF1}" destId="{6B8CD7CD-6898-451A-A886-448C1E95EBAB}" srcOrd="0" destOrd="0" presId="urn:microsoft.com/office/officeart/2005/8/layout/process1"/>
    <dgm:cxn modelId="{1B8AC9A6-240C-42CC-B771-3121014B2C72}" type="presParOf" srcId="{C99FCD9C-726B-4417-96DD-74BC82B8E78D}" destId="{C029A500-456D-4892-BA7F-9F202A25734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E3178D-9CDD-44A6-99D0-DE5D77439D28}" type="doc">
      <dgm:prSet loTypeId="urn:microsoft.com/office/officeart/2005/8/layout/hList9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1E9DC2E-89D7-4036-9CCB-5C273ABEB6ED}">
      <dgm:prSet phldrT="[Texto]" custT="1"/>
      <dgm:spPr/>
      <dgm:t>
        <a:bodyPr/>
        <a:lstStyle/>
        <a:p>
          <a:r>
            <a:rPr lang="es-ES" sz="1700" dirty="0"/>
            <a:t>Capacitación </a:t>
          </a:r>
        </a:p>
      </dgm:t>
    </dgm:pt>
    <dgm:pt modelId="{90AE147A-3766-489F-84AC-75F856F93B83}" type="parTrans" cxnId="{E2F954FD-ED64-47B4-98E3-AB6D60C0A8E4}">
      <dgm:prSet/>
      <dgm:spPr/>
      <dgm:t>
        <a:bodyPr/>
        <a:lstStyle/>
        <a:p>
          <a:endParaRPr lang="es-ES" sz="2800"/>
        </a:p>
      </dgm:t>
    </dgm:pt>
    <dgm:pt modelId="{89BD619C-B915-40F8-BD68-1F3141177F19}" type="sibTrans" cxnId="{E2F954FD-ED64-47B4-98E3-AB6D60C0A8E4}">
      <dgm:prSet/>
      <dgm:spPr/>
      <dgm:t>
        <a:bodyPr/>
        <a:lstStyle/>
        <a:p>
          <a:endParaRPr lang="es-ES" sz="2800"/>
        </a:p>
      </dgm:t>
    </dgm:pt>
    <dgm:pt modelId="{25ECFCF0-D819-4E68-9A5C-2BD006D6302F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s-CL" sz="1200" dirty="0">
              <a:latin typeface="+mj-lt"/>
            </a:rPr>
            <a:t>Destinar un 5% de los recursos de capacitación anual de los SS. Para programas asociados a liderazgo </a:t>
          </a:r>
          <a:r>
            <a:rPr lang="es-CL" sz="1200" dirty="0" err="1">
              <a:latin typeface="+mj-lt"/>
            </a:rPr>
            <a:t>dirigencial</a:t>
          </a:r>
          <a:r>
            <a:rPr lang="es-CL" sz="1200" dirty="0">
              <a:latin typeface="+mj-lt"/>
            </a:rPr>
            <a:t> y gobernanza.</a:t>
          </a:r>
          <a:endParaRPr lang="es-ES" sz="1200" dirty="0">
            <a:latin typeface="+mj-lt"/>
          </a:endParaRPr>
        </a:p>
      </dgm:t>
    </dgm:pt>
    <dgm:pt modelId="{2BC3763E-2E11-460B-B000-793728422271}" type="parTrans" cxnId="{DB85C032-8709-4A03-8A6E-D2B36DA5EBC6}">
      <dgm:prSet/>
      <dgm:spPr/>
      <dgm:t>
        <a:bodyPr/>
        <a:lstStyle/>
        <a:p>
          <a:endParaRPr lang="es-ES" sz="2800"/>
        </a:p>
      </dgm:t>
    </dgm:pt>
    <dgm:pt modelId="{9D4F1348-7057-4A8E-9627-B714C257A139}" type="sibTrans" cxnId="{DB85C032-8709-4A03-8A6E-D2B36DA5EBC6}">
      <dgm:prSet/>
      <dgm:spPr/>
      <dgm:t>
        <a:bodyPr/>
        <a:lstStyle/>
        <a:p>
          <a:endParaRPr lang="es-ES" sz="2800"/>
        </a:p>
      </dgm:t>
    </dgm:pt>
    <dgm:pt modelId="{F5887CCF-E2EA-4309-94DB-6F5E0D8E514B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CL" sz="1200" dirty="0">
              <a:latin typeface="+mj-lt"/>
            </a:rPr>
            <a:t>Favorecer la participación en los programas de capacitación del personal que labora en sistemas de turnos.</a:t>
          </a:r>
          <a:endParaRPr lang="es-ES" sz="1200" dirty="0">
            <a:latin typeface="+mj-lt"/>
          </a:endParaRPr>
        </a:p>
      </dgm:t>
    </dgm:pt>
    <dgm:pt modelId="{CCC4B657-0DE1-47AD-BBB1-643009737FA6}" type="parTrans" cxnId="{B4FCA807-10A0-4ABB-A948-D0639E138EE0}">
      <dgm:prSet/>
      <dgm:spPr/>
      <dgm:t>
        <a:bodyPr/>
        <a:lstStyle/>
        <a:p>
          <a:endParaRPr lang="es-ES" sz="2800"/>
        </a:p>
      </dgm:t>
    </dgm:pt>
    <dgm:pt modelId="{AE3487CB-3F8B-4D8B-BE9E-7FA0BA381381}" type="sibTrans" cxnId="{B4FCA807-10A0-4ABB-A948-D0639E138EE0}">
      <dgm:prSet/>
      <dgm:spPr/>
      <dgm:t>
        <a:bodyPr/>
        <a:lstStyle/>
        <a:p>
          <a:endParaRPr lang="es-ES" sz="2800"/>
        </a:p>
      </dgm:t>
    </dgm:pt>
    <dgm:pt modelId="{014425C0-6E57-487D-8337-2C11BE4514EC}">
      <dgm:prSet phldrT="[Texto]" custT="1"/>
      <dgm:spPr/>
      <dgm:t>
        <a:bodyPr/>
        <a:lstStyle/>
        <a:p>
          <a:r>
            <a:rPr lang="es-ES" sz="1700" dirty="0"/>
            <a:t>Calidad de Vida Laboral</a:t>
          </a:r>
        </a:p>
      </dgm:t>
    </dgm:pt>
    <dgm:pt modelId="{E6CC8FC5-CC02-473B-BBFB-A45056D41882}" type="parTrans" cxnId="{2E62743E-6287-444D-AA8F-F9DCCBDAE82D}">
      <dgm:prSet/>
      <dgm:spPr/>
      <dgm:t>
        <a:bodyPr/>
        <a:lstStyle/>
        <a:p>
          <a:endParaRPr lang="es-ES" sz="2800"/>
        </a:p>
      </dgm:t>
    </dgm:pt>
    <dgm:pt modelId="{76074C02-F5D7-4DF9-B697-51F7D4805074}" type="sibTrans" cxnId="{2E62743E-6287-444D-AA8F-F9DCCBDAE82D}">
      <dgm:prSet/>
      <dgm:spPr/>
      <dgm:t>
        <a:bodyPr/>
        <a:lstStyle/>
        <a:p>
          <a:endParaRPr lang="es-ES" sz="2800"/>
        </a:p>
      </dgm:t>
    </dgm:pt>
    <dgm:pt modelId="{1813F732-6759-4E75-9B96-1D01123CA43E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Cuidados Infantiles: Plan de trabajo de largo plazo, para otorgar el efectivo  acceso y uso a Salas Cunas, considerando las 24 </a:t>
          </a:r>
          <a:r>
            <a:rPr lang="es-ES" sz="1200" dirty="0" err="1">
              <a:latin typeface="+mj-lt"/>
            </a:rPr>
            <a:t>hrs</a:t>
          </a:r>
          <a:r>
            <a:rPr lang="es-ES" sz="1200" dirty="0">
              <a:latin typeface="+mj-lt"/>
            </a:rPr>
            <a:t>. </a:t>
          </a:r>
        </a:p>
      </dgm:t>
    </dgm:pt>
    <dgm:pt modelId="{15F65678-047F-4D03-97D8-3812F1378A4B}" type="parTrans" cxnId="{C51DAFDB-5C4A-4B9A-AC0E-38882CA5DC34}">
      <dgm:prSet/>
      <dgm:spPr/>
      <dgm:t>
        <a:bodyPr/>
        <a:lstStyle/>
        <a:p>
          <a:endParaRPr lang="es-ES" sz="2800"/>
        </a:p>
      </dgm:t>
    </dgm:pt>
    <dgm:pt modelId="{5DDE9408-B0C9-40F8-BD2E-9E7C98D29AC0}" type="sibTrans" cxnId="{C51DAFDB-5C4A-4B9A-AC0E-38882CA5DC34}">
      <dgm:prSet/>
      <dgm:spPr/>
      <dgm:t>
        <a:bodyPr/>
        <a:lstStyle/>
        <a:p>
          <a:endParaRPr lang="es-ES" sz="2800"/>
        </a:p>
      </dgm:t>
    </dgm:pt>
    <dgm:pt modelId="{0B8C27FB-9B09-4CE8-A85C-CFB463EF289A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CL" sz="1200" dirty="0">
              <a:latin typeface="+mj-lt"/>
            </a:rPr>
            <a:t>Cautelar la mejor participación de las asociaciones de funcionarios con representación nacional y regional en los comités de capacitación. </a:t>
          </a:r>
          <a:endParaRPr lang="es-ES" sz="1200" dirty="0">
            <a:latin typeface="+mj-lt"/>
          </a:endParaRPr>
        </a:p>
      </dgm:t>
    </dgm:pt>
    <dgm:pt modelId="{7BBC897D-99A4-48AE-9338-ECECE8F9691E}" type="parTrans" cxnId="{0AFE5D60-98C9-49A6-B47E-EF26C5886670}">
      <dgm:prSet/>
      <dgm:spPr/>
      <dgm:t>
        <a:bodyPr/>
        <a:lstStyle/>
        <a:p>
          <a:endParaRPr lang="es-ES" sz="2800"/>
        </a:p>
      </dgm:t>
    </dgm:pt>
    <dgm:pt modelId="{B262470B-A799-4AF0-AC31-E5053CF969F8}" type="sibTrans" cxnId="{0AFE5D60-98C9-49A6-B47E-EF26C5886670}">
      <dgm:prSet/>
      <dgm:spPr/>
      <dgm:t>
        <a:bodyPr/>
        <a:lstStyle/>
        <a:p>
          <a:endParaRPr lang="es-ES" sz="2800"/>
        </a:p>
      </dgm:t>
    </dgm:pt>
    <dgm:pt modelId="{E3B3E078-4688-4CAC-AA56-D6FAC02AA64D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Salud Funcionaria: Fortalecer la gestión de listas de espera quirúrgicas de funcionarios, en el marco de la legalidad vigente.</a:t>
          </a:r>
        </a:p>
      </dgm:t>
    </dgm:pt>
    <dgm:pt modelId="{A269ED3C-EA3E-4882-9934-6BCB68437CC0}" type="parTrans" cxnId="{F92B6092-A3B8-4F3E-8E85-F899234385F7}">
      <dgm:prSet/>
      <dgm:spPr/>
      <dgm:t>
        <a:bodyPr/>
        <a:lstStyle/>
        <a:p>
          <a:endParaRPr lang="es-ES" sz="2800"/>
        </a:p>
      </dgm:t>
    </dgm:pt>
    <dgm:pt modelId="{C3AEBB4F-8C26-4F1C-A439-3777B904D597}" type="sibTrans" cxnId="{F92B6092-A3B8-4F3E-8E85-F899234385F7}">
      <dgm:prSet/>
      <dgm:spPr/>
      <dgm:t>
        <a:bodyPr/>
        <a:lstStyle/>
        <a:p>
          <a:endParaRPr lang="es-ES" sz="2800"/>
        </a:p>
      </dgm:t>
    </dgm:pt>
    <dgm:pt modelId="{ABC9521B-4848-4360-B4AD-59958FD28318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ES" sz="1200" dirty="0">
              <a:latin typeface="+mj-lt"/>
            </a:rPr>
            <a:t>Desarrollo de estrategias promocionales y preventivas de salud para hacerlas viables a la realidad de los trabajadores considerando los riesgos psicosociales.</a:t>
          </a:r>
        </a:p>
      </dgm:t>
    </dgm:pt>
    <dgm:pt modelId="{F50CC7B7-3B42-401E-B379-7CB49AE8E05A}" type="parTrans" cxnId="{1ABD39F0-1B33-4B89-A0A6-A1D7E0216F02}">
      <dgm:prSet/>
      <dgm:spPr/>
      <dgm:t>
        <a:bodyPr/>
        <a:lstStyle/>
        <a:p>
          <a:endParaRPr lang="es-ES" sz="2800"/>
        </a:p>
      </dgm:t>
    </dgm:pt>
    <dgm:pt modelId="{13B4E8B9-6AA7-4F6A-AC22-CE69FAFEF7E6}" type="sibTrans" cxnId="{1ABD39F0-1B33-4B89-A0A6-A1D7E0216F02}">
      <dgm:prSet/>
      <dgm:spPr/>
      <dgm:t>
        <a:bodyPr/>
        <a:lstStyle/>
        <a:p>
          <a:endParaRPr lang="es-ES" sz="2800"/>
        </a:p>
      </dgm:t>
    </dgm:pt>
    <dgm:pt modelId="{05D61142-1959-4F58-A845-64D424199713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ES" sz="1700" dirty="0"/>
            <a:t>Traspaso de Honorarios a la Contrata</a:t>
          </a:r>
        </a:p>
      </dgm:t>
    </dgm:pt>
    <dgm:pt modelId="{68A26AC9-575A-4DC9-9251-D25BF86C8C2C}" type="parTrans" cxnId="{FB4399AE-20B9-4B5E-A48D-366D0DB1835C}">
      <dgm:prSet/>
      <dgm:spPr/>
      <dgm:t>
        <a:bodyPr/>
        <a:lstStyle/>
        <a:p>
          <a:endParaRPr lang="es-ES" sz="2800"/>
        </a:p>
      </dgm:t>
    </dgm:pt>
    <dgm:pt modelId="{083228BF-98A8-4BCE-9F44-E39F3A28EA6E}" type="sibTrans" cxnId="{FB4399AE-20B9-4B5E-A48D-366D0DB1835C}">
      <dgm:prSet/>
      <dgm:spPr/>
      <dgm:t>
        <a:bodyPr/>
        <a:lstStyle/>
        <a:p>
          <a:endParaRPr lang="es-ES" sz="2800"/>
        </a:p>
      </dgm:t>
    </dgm:pt>
    <dgm:pt modelId="{EF68F2BD-7491-484F-82B2-F5A486053CBC}">
      <dgm:prSet phldrT="[Texto]" custT="1"/>
      <dgm:spPr/>
      <dgm:t>
        <a:bodyPr/>
        <a:lstStyle/>
        <a:p>
          <a:pPr>
            <a:buNone/>
          </a:pPr>
          <a:r>
            <a:rPr lang="es-ES" sz="1200" dirty="0">
              <a:latin typeface="+mj-lt"/>
            </a:rPr>
            <a:t>2.000 cupos para los años 2016, 2017 y  2018 </a:t>
          </a:r>
        </a:p>
      </dgm:t>
    </dgm:pt>
    <dgm:pt modelId="{E131A376-8529-4B33-985B-004BC62AA0C1}" type="parTrans" cxnId="{450FD0B6-933B-44B2-8D57-E6CEC86AF5F2}">
      <dgm:prSet/>
      <dgm:spPr/>
      <dgm:t>
        <a:bodyPr/>
        <a:lstStyle/>
        <a:p>
          <a:endParaRPr lang="es-ES" sz="2800"/>
        </a:p>
      </dgm:t>
    </dgm:pt>
    <dgm:pt modelId="{918EED14-4076-44C2-876D-BF4F396828A8}" type="sibTrans" cxnId="{450FD0B6-933B-44B2-8D57-E6CEC86AF5F2}">
      <dgm:prSet/>
      <dgm:spPr/>
      <dgm:t>
        <a:bodyPr/>
        <a:lstStyle/>
        <a:p>
          <a:endParaRPr lang="es-ES" sz="2800"/>
        </a:p>
      </dgm:t>
    </dgm:pt>
    <dgm:pt modelId="{D5EAFC61-AD2E-4316-A4AE-EAA3B7494AE1}" type="pres">
      <dgm:prSet presAssocID="{71E3178D-9CDD-44A6-99D0-DE5D77439D28}" presName="list" presStyleCnt="0">
        <dgm:presLayoutVars>
          <dgm:dir/>
          <dgm:animLvl val="lvl"/>
        </dgm:presLayoutVars>
      </dgm:prSet>
      <dgm:spPr/>
    </dgm:pt>
    <dgm:pt modelId="{B9E948EF-6A50-43B9-AF0E-885301BDD6AA}" type="pres">
      <dgm:prSet presAssocID="{F1E9DC2E-89D7-4036-9CCB-5C273ABEB6ED}" presName="posSpace" presStyleCnt="0"/>
      <dgm:spPr/>
    </dgm:pt>
    <dgm:pt modelId="{6D66BCAE-00FF-468B-AE5A-C89D075DA9BA}" type="pres">
      <dgm:prSet presAssocID="{F1E9DC2E-89D7-4036-9CCB-5C273ABEB6ED}" presName="vertFlow" presStyleCnt="0"/>
      <dgm:spPr/>
    </dgm:pt>
    <dgm:pt modelId="{4C584E8A-CA35-4113-AA09-623422D987EA}" type="pres">
      <dgm:prSet presAssocID="{F1E9DC2E-89D7-4036-9CCB-5C273ABEB6ED}" presName="topSpace" presStyleCnt="0"/>
      <dgm:spPr/>
    </dgm:pt>
    <dgm:pt modelId="{E5B80185-C326-4DBC-887F-12250BAB50D7}" type="pres">
      <dgm:prSet presAssocID="{F1E9DC2E-89D7-4036-9CCB-5C273ABEB6ED}" presName="firstComp" presStyleCnt="0"/>
      <dgm:spPr/>
    </dgm:pt>
    <dgm:pt modelId="{1482F70C-CFBD-40C3-A882-DD749E422825}" type="pres">
      <dgm:prSet presAssocID="{F1E9DC2E-89D7-4036-9CCB-5C273ABEB6ED}" presName="firstChild" presStyleLbl="bgAccFollowNode1" presStyleIdx="0" presStyleCnt="7" custScaleX="186970" custScaleY="142233" custLinFactNeighborX="97363" custLinFactNeighborY="18402"/>
      <dgm:spPr/>
    </dgm:pt>
    <dgm:pt modelId="{40146371-B8C3-49FC-B650-5C7C882D1AE0}" type="pres">
      <dgm:prSet presAssocID="{F1E9DC2E-89D7-4036-9CCB-5C273ABEB6ED}" presName="firstChildTx" presStyleLbl="bgAccFollowNode1" presStyleIdx="0" presStyleCnt="7">
        <dgm:presLayoutVars>
          <dgm:bulletEnabled val="1"/>
        </dgm:presLayoutVars>
      </dgm:prSet>
      <dgm:spPr/>
    </dgm:pt>
    <dgm:pt modelId="{7E639F18-9748-489C-95DC-955E3BE8AEC4}" type="pres">
      <dgm:prSet presAssocID="{F5887CCF-E2EA-4309-94DB-6F5E0D8E514B}" presName="comp" presStyleCnt="0"/>
      <dgm:spPr/>
    </dgm:pt>
    <dgm:pt modelId="{0B6E7317-B6D6-45FF-8AC0-CB04DA03AEEF}" type="pres">
      <dgm:prSet presAssocID="{F5887CCF-E2EA-4309-94DB-6F5E0D8E514B}" presName="child" presStyleLbl="bgAccFollowNode1" presStyleIdx="1" presStyleCnt="7" custScaleX="184531" custScaleY="142233" custLinFactNeighborX="97363" custLinFactNeighborY="78936"/>
      <dgm:spPr/>
    </dgm:pt>
    <dgm:pt modelId="{F73E2663-1A41-41EC-9509-14BC98E73D7C}" type="pres">
      <dgm:prSet presAssocID="{F5887CCF-E2EA-4309-94DB-6F5E0D8E514B}" presName="childTx" presStyleLbl="bgAccFollowNode1" presStyleIdx="1" presStyleCnt="7">
        <dgm:presLayoutVars>
          <dgm:bulletEnabled val="1"/>
        </dgm:presLayoutVars>
      </dgm:prSet>
      <dgm:spPr/>
    </dgm:pt>
    <dgm:pt modelId="{D3EB583D-7C93-43A3-B22A-7229273FECEF}" type="pres">
      <dgm:prSet presAssocID="{0B8C27FB-9B09-4CE8-A85C-CFB463EF289A}" presName="comp" presStyleCnt="0"/>
      <dgm:spPr/>
    </dgm:pt>
    <dgm:pt modelId="{B1803436-D788-4CDF-AD25-82976D807E57}" type="pres">
      <dgm:prSet presAssocID="{0B8C27FB-9B09-4CE8-A85C-CFB463EF289A}" presName="child" presStyleLbl="bgAccFollowNode1" presStyleIdx="2" presStyleCnt="7" custScaleX="184531" custScaleY="142233" custLinFactY="47071" custLinFactNeighborX="97363" custLinFactNeighborY="100000"/>
      <dgm:spPr/>
    </dgm:pt>
    <dgm:pt modelId="{D8D60E82-35B4-4790-A1BC-95EF89F1C2D1}" type="pres">
      <dgm:prSet presAssocID="{0B8C27FB-9B09-4CE8-A85C-CFB463EF289A}" presName="childTx" presStyleLbl="bgAccFollowNode1" presStyleIdx="2" presStyleCnt="7">
        <dgm:presLayoutVars>
          <dgm:bulletEnabled val="1"/>
        </dgm:presLayoutVars>
      </dgm:prSet>
      <dgm:spPr/>
    </dgm:pt>
    <dgm:pt modelId="{85934EF3-13AF-4C06-989C-1CA48984229B}" type="pres">
      <dgm:prSet presAssocID="{F1E9DC2E-89D7-4036-9CCB-5C273ABEB6ED}" presName="negSpace" presStyleCnt="0"/>
      <dgm:spPr/>
    </dgm:pt>
    <dgm:pt modelId="{909C5277-A05C-4078-A621-5888BB5C4217}" type="pres">
      <dgm:prSet presAssocID="{F1E9DC2E-89D7-4036-9CCB-5C273ABEB6ED}" presName="circle" presStyleLbl="node1" presStyleIdx="0" presStyleCnt="3" custScaleX="316416" custScaleY="129118" custLinFactNeighborX="50705" custLinFactNeighborY="-82454"/>
      <dgm:spPr/>
    </dgm:pt>
    <dgm:pt modelId="{31A8189F-A95E-4714-9D84-65262AF139A7}" type="pres">
      <dgm:prSet presAssocID="{89BD619C-B915-40F8-BD68-1F3141177F19}" presName="transSpace" presStyleCnt="0"/>
      <dgm:spPr/>
    </dgm:pt>
    <dgm:pt modelId="{D7F86154-F795-496E-81E7-C4FA12E9085A}" type="pres">
      <dgm:prSet presAssocID="{014425C0-6E57-487D-8337-2C11BE4514EC}" presName="posSpace" presStyleCnt="0"/>
      <dgm:spPr/>
    </dgm:pt>
    <dgm:pt modelId="{81AC7E3C-962C-41EA-956C-00704E518862}" type="pres">
      <dgm:prSet presAssocID="{014425C0-6E57-487D-8337-2C11BE4514EC}" presName="vertFlow" presStyleCnt="0"/>
      <dgm:spPr/>
    </dgm:pt>
    <dgm:pt modelId="{673841D8-5729-46DC-A6AE-1971B3E2B112}" type="pres">
      <dgm:prSet presAssocID="{014425C0-6E57-487D-8337-2C11BE4514EC}" presName="topSpace" presStyleCnt="0"/>
      <dgm:spPr/>
    </dgm:pt>
    <dgm:pt modelId="{D16CE8E4-D284-49EC-B460-D851E0ED6E85}" type="pres">
      <dgm:prSet presAssocID="{014425C0-6E57-487D-8337-2C11BE4514EC}" presName="firstComp" presStyleCnt="0"/>
      <dgm:spPr/>
    </dgm:pt>
    <dgm:pt modelId="{DBF35079-6361-4F5E-AE53-31D259448E8E}" type="pres">
      <dgm:prSet presAssocID="{014425C0-6E57-487D-8337-2C11BE4514EC}" presName="firstChild" presStyleLbl="bgAccFollowNode1" presStyleIdx="3" presStyleCnt="7" custScaleX="189934" custScaleY="142233" custLinFactNeighborX="17235" custLinFactNeighborY="18814"/>
      <dgm:spPr/>
    </dgm:pt>
    <dgm:pt modelId="{36273502-FB49-403F-96FF-73E5873D65CD}" type="pres">
      <dgm:prSet presAssocID="{014425C0-6E57-487D-8337-2C11BE4514EC}" presName="firstChildTx" presStyleLbl="bgAccFollowNode1" presStyleIdx="3" presStyleCnt="7">
        <dgm:presLayoutVars>
          <dgm:bulletEnabled val="1"/>
        </dgm:presLayoutVars>
      </dgm:prSet>
      <dgm:spPr/>
    </dgm:pt>
    <dgm:pt modelId="{AB358879-2BE2-495A-850A-F179137AC347}" type="pres">
      <dgm:prSet presAssocID="{E3B3E078-4688-4CAC-AA56-D6FAC02AA64D}" presName="comp" presStyleCnt="0"/>
      <dgm:spPr/>
    </dgm:pt>
    <dgm:pt modelId="{4C4F13A3-40A2-471F-8888-B9CB7C929037}" type="pres">
      <dgm:prSet presAssocID="{E3B3E078-4688-4CAC-AA56-D6FAC02AA64D}" presName="child" presStyleLbl="bgAccFollowNode1" presStyleIdx="4" presStyleCnt="7" custScaleX="193206" custScaleY="142233" custLinFactNeighborX="17235" custLinFactNeighborY="79348"/>
      <dgm:spPr/>
    </dgm:pt>
    <dgm:pt modelId="{5653ECA3-484F-457A-AD53-06D41DE93EF8}" type="pres">
      <dgm:prSet presAssocID="{E3B3E078-4688-4CAC-AA56-D6FAC02AA64D}" presName="childTx" presStyleLbl="bgAccFollowNode1" presStyleIdx="4" presStyleCnt="7">
        <dgm:presLayoutVars>
          <dgm:bulletEnabled val="1"/>
        </dgm:presLayoutVars>
      </dgm:prSet>
      <dgm:spPr/>
    </dgm:pt>
    <dgm:pt modelId="{A896D541-179D-4D61-BA71-28DB53D24C06}" type="pres">
      <dgm:prSet presAssocID="{ABC9521B-4848-4360-B4AD-59958FD28318}" presName="comp" presStyleCnt="0"/>
      <dgm:spPr/>
    </dgm:pt>
    <dgm:pt modelId="{49C25777-3FBB-44DA-8A94-AEC5C65A6887}" type="pres">
      <dgm:prSet presAssocID="{ABC9521B-4848-4360-B4AD-59958FD28318}" presName="child" presStyleLbl="bgAccFollowNode1" presStyleIdx="5" presStyleCnt="7" custScaleX="188983" custScaleY="139515" custLinFactY="47483" custLinFactNeighborX="17235" custLinFactNeighborY="100000"/>
      <dgm:spPr/>
    </dgm:pt>
    <dgm:pt modelId="{C3F98267-1F74-49AD-AB24-5F25BED88F29}" type="pres">
      <dgm:prSet presAssocID="{ABC9521B-4848-4360-B4AD-59958FD28318}" presName="childTx" presStyleLbl="bgAccFollowNode1" presStyleIdx="5" presStyleCnt="7">
        <dgm:presLayoutVars>
          <dgm:bulletEnabled val="1"/>
        </dgm:presLayoutVars>
      </dgm:prSet>
      <dgm:spPr/>
    </dgm:pt>
    <dgm:pt modelId="{2AA92D84-5E8A-42CB-AD51-18B5991C2116}" type="pres">
      <dgm:prSet presAssocID="{014425C0-6E57-487D-8337-2C11BE4514EC}" presName="negSpace" presStyleCnt="0"/>
      <dgm:spPr/>
    </dgm:pt>
    <dgm:pt modelId="{B3424BD4-1DFF-4758-8C68-E9E11F15EB3B}" type="pres">
      <dgm:prSet presAssocID="{014425C0-6E57-487D-8337-2C11BE4514EC}" presName="circle" presStyleLbl="node1" presStyleIdx="1" presStyleCnt="3" custScaleX="324030" custScaleY="121937" custLinFactNeighborX="-96752" custLinFactNeighborY="-89582"/>
      <dgm:spPr/>
    </dgm:pt>
    <dgm:pt modelId="{7A329C4E-C064-4E68-B299-C036090ACEEC}" type="pres">
      <dgm:prSet presAssocID="{76074C02-F5D7-4DF9-B697-51F7D4805074}" presName="transSpace" presStyleCnt="0"/>
      <dgm:spPr/>
    </dgm:pt>
    <dgm:pt modelId="{B98AA955-4458-4705-B2B7-ADA22D8C70A2}" type="pres">
      <dgm:prSet presAssocID="{05D61142-1959-4F58-A845-64D424199713}" presName="posSpace" presStyleCnt="0"/>
      <dgm:spPr/>
    </dgm:pt>
    <dgm:pt modelId="{BAB64651-D227-4D28-B029-498A84EFE2D4}" type="pres">
      <dgm:prSet presAssocID="{05D61142-1959-4F58-A845-64D424199713}" presName="vertFlow" presStyleCnt="0"/>
      <dgm:spPr/>
    </dgm:pt>
    <dgm:pt modelId="{5471AE0F-F342-4B61-A265-631C42189AF8}" type="pres">
      <dgm:prSet presAssocID="{05D61142-1959-4F58-A845-64D424199713}" presName="topSpace" presStyleCnt="0"/>
      <dgm:spPr/>
    </dgm:pt>
    <dgm:pt modelId="{C565F107-AE52-49AE-B192-ADBF7F716FC0}" type="pres">
      <dgm:prSet presAssocID="{05D61142-1959-4F58-A845-64D424199713}" presName="firstComp" presStyleCnt="0"/>
      <dgm:spPr/>
    </dgm:pt>
    <dgm:pt modelId="{AE0EAF18-2184-4002-8074-10D5122121B3}" type="pres">
      <dgm:prSet presAssocID="{05D61142-1959-4F58-A845-64D424199713}" presName="firstChild" presStyleLbl="bgAccFollowNode1" presStyleIdx="6" presStyleCnt="7" custScaleX="154811" custScaleY="126482" custLinFactNeighborX="-95320" custLinFactNeighborY="18402"/>
      <dgm:spPr/>
    </dgm:pt>
    <dgm:pt modelId="{60D8E3D0-3938-4143-A188-0AFE58A3DCBF}" type="pres">
      <dgm:prSet presAssocID="{05D61142-1959-4F58-A845-64D424199713}" presName="firstChildTx" presStyleLbl="bgAccFollowNode1" presStyleIdx="6" presStyleCnt="7">
        <dgm:presLayoutVars>
          <dgm:bulletEnabled val="1"/>
        </dgm:presLayoutVars>
      </dgm:prSet>
      <dgm:spPr/>
    </dgm:pt>
    <dgm:pt modelId="{3F6E045F-8F78-409F-ABA2-73454B684FAA}" type="pres">
      <dgm:prSet presAssocID="{05D61142-1959-4F58-A845-64D424199713}" presName="negSpace" presStyleCnt="0"/>
      <dgm:spPr/>
    </dgm:pt>
    <dgm:pt modelId="{7DFA1707-C0D6-49A5-B4D1-DB8EF2BB23DB}" type="pres">
      <dgm:prSet presAssocID="{05D61142-1959-4F58-A845-64D424199713}" presName="circle" presStyleLbl="node1" presStyleIdx="2" presStyleCnt="3" custScaleX="341304" custScaleY="118006" custLinFactX="-100000" custLinFactNeighborX="-104088" custLinFactNeighborY="-90897"/>
      <dgm:spPr/>
    </dgm:pt>
  </dgm:ptLst>
  <dgm:cxnLst>
    <dgm:cxn modelId="{B4FCA807-10A0-4ABB-A948-D0639E138EE0}" srcId="{F1E9DC2E-89D7-4036-9CCB-5C273ABEB6ED}" destId="{F5887CCF-E2EA-4309-94DB-6F5E0D8E514B}" srcOrd="1" destOrd="0" parTransId="{CCC4B657-0DE1-47AD-BBB1-643009737FA6}" sibTransId="{AE3487CB-3F8B-4D8B-BE9E-7FA0BA381381}"/>
    <dgm:cxn modelId="{274A710B-20B4-448B-8B2D-8C2A3A7725B0}" type="presOf" srcId="{0B8C27FB-9B09-4CE8-A85C-CFB463EF289A}" destId="{D8D60E82-35B4-4790-A1BC-95EF89F1C2D1}" srcOrd="1" destOrd="0" presId="urn:microsoft.com/office/officeart/2005/8/layout/hList9"/>
    <dgm:cxn modelId="{D18E8B32-D76E-407F-858D-67377A953F3D}" type="presOf" srcId="{F1E9DC2E-89D7-4036-9CCB-5C273ABEB6ED}" destId="{909C5277-A05C-4078-A621-5888BB5C4217}" srcOrd="0" destOrd="0" presId="urn:microsoft.com/office/officeart/2005/8/layout/hList9"/>
    <dgm:cxn modelId="{DB85C032-8709-4A03-8A6E-D2B36DA5EBC6}" srcId="{F1E9DC2E-89D7-4036-9CCB-5C273ABEB6ED}" destId="{25ECFCF0-D819-4E68-9A5C-2BD006D6302F}" srcOrd="0" destOrd="0" parTransId="{2BC3763E-2E11-460B-B000-793728422271}" sibTransId="{9D4F1348-7057-4A8E-9627-B714C257A139}"/>
    <dgm:cxn modelId="{2C2D863B-E347-462D-B406-1AD535A9065D}" type="presOf" srcId="{F5887CCF-E2EA-4309-94DB-6F5E0D8E514B}" destId="{0B6E7317-B6D6-45FF-8AC0-CB04DA03AEEF}" srcOrd="0" destOrd="0" presId="urn:microsoft.com/office/officeart/2005/8/layout/hList9"/>
    <dgm:cxn modelId="{2E62743E-6287-444D-AA8F-F9DCCBDAE82D}" srcId="{71E3178D-9CDD-44A6-99D0-DE5D77439D28}" destId="{014425C0-6E57-487D-8337-2C11BE4514EC}" srcOrd="1" destOrd="0" parTransId="{E6CC8FC5-CC02-473B-BBFB-A45056D41882}" sibTransId="{76074C02-F5D7-4DF9-B697-51F7D4805074}"/>
    <dgm:cxn modelId="{0AFE5D60-98C9-49A6-B47E-EF26C5886670}" srcId="{F1E9DC2E-89D7-4036-9CCB-5C273ABEB6ED}" destId="{0B8C27FB-9B09-4CE8-A85C-CFB463EF289A}" srcOrd="2" destOrd="0" parTransId="{7BBC897D-99A4-48AE-9338-ECECE8F9691E}" sibTransId="{B262470B-A799-4AF0-AC31-E5053CF969F8}"/>
    <dgm:cxn modelId="{92008242-CF52-4680-83BD-606850847C3E}" type="presOf" srcId="{E3B3E078-4688-4CAC-AA56-D6FAC02AA64D}" destId="{4C4F13A3-40A2-471F-8888-B9CB7C929037}" srcOrd="0" destOrd="0" presId="urn:microsoft.com/office/officeart/2005/8/layout/hList9"/>
    <dgm:cxn modelId="{C1ABFA64-46C2-4B9A-B975-AECC48398F2B}" type="presOf" srcId="{ABC9521B-4848-4360-B4AD-59958FD28318}" destId="{C3F98267-1F74-49AD-AB24-5F25BED88F29}" srcOrd="1" destOrd="0" presId="urn:microsoft.com/office/officeart/2005/8/layout/hList9"/>
    <dgm:cxn modelId="{C1DDF065-8DAF-4A91-9390-E76CC5F30AF3}" type="presOf" srcId="{014425C0-6E57-487D-8337-2C11BE4514EC}" destId="{B3424BD4-1DFF-4758-8C68-E9E11F15EB3B}" srcOrd="0" destOrd="0" presId="urn:microsoft.com/office/officeart/2005/8/layout/hList9"/>
    <dgm:cxn modelId="{622C2346-E99F-4904-96FB-EA4CFCCC50E3}" type="presOf" srcId="{0B8C27FB-9B09-4CE8-A85C-CFB463EF289A}" destId="{B1803436-D788-4CDF-AD25-82976D807E57}" srcOrd="0" destOrd="0" presId="urn:microsoft.com/office/officeart/2005/8/layout/hList9"/>
    <dgm:cxn modelId="{E13B1173-63A3-40E4-AE58-93DEAFEFAC9A}" type="presOf" srcId="{EF68F2BD-7491-484F-82B2-F5A486053CBC}" destId="{60D8E3D0-3938-4143-A188-0AFE58A3DCBF}" srcOrd="1" destOrd="0" presId="urn:microsoft.com/office/officeart/2005/8/layout/hList9"/>
    <dgm:cxn modelId="{E8F2EA7A-068C-4E1F-B876-5C8B9C3917E2}" type="presOf" srcId="{E3B3E078-4688-4CAC-AA56-D6FAC02AA64D}" destId="{5653ECA3-484F-457A-AD53-06D41DE93EF8}" srcOrd="1" destOrd="0" presId="urn:microsoft.com/office/officeart/2005/8/layout/hList9"/>
    <dgm:cxn modelId="{D271C680-364A-4D9F-AD5F-625BA6CE5A8D}" type="presOf" srcId="{05D61142-1959-4F58-A845-64D424199713}" destId="{7DFA1707-C0D6-49A5-B4D1-DB8EF2BB23DB}" srcOrd="0" destOrd="0" presId="urn:microsoft.com/office/officeart/2005/8/layout/hList9"/>
    <dgm:cxn modelId="{EAD9C185-E7E8-499E-8DBA-A9DE4B7F9B1F}" type="presOf" srcId="{1813F732-6759-4E75-9B96-1D01123CA43E}" destId="{DBF35079-6361-4F5E-AE53-31D259448E8E}" srcOrd="0" destOrd="0" presId="urn:microsoft.com/office/officeart/2005/8/layout/hList9"/>
    <dgm:cxn modelId="{F92B6092-A3B8-4F3E-8E85-F899234385F7}" srcId="{014425C0-6E57-487D-8337-2C11BE4514EC}" destId="{E3B3E078-4688-4CAC-AA56-D6FAC02AA64D}" srcOrd="1" destOrd="0" parTransId="{A269ED3C-EA3E-4882-9934-6BCB68437CC0}" sibTransId="{C3AEBB4F-8C26-4F1C-A439-3777B904D597}"/>
    <dgm:cxn modelId="{19449493-9784-4A23-AB23-05C87FC7BEAB}" type="presOf" srcId="{ABC9521B-4848-4360-B4AD-59958FD28318}" destId="{49C25777-3FBB-44DA-8A94-AEC5C65A6887}" srcOrd="0" destOrd="0" presId="urn:microsoft.com/office/officeart/2005/8/layout/hList9"/>
    <dgm:cxn modelId="{D0BD1AAC-38FF-41FC-BA03-B32D88CCC203}" type="presOf" srcId="{25ECFCF0-D819-4E68-9A5C-2BD006D6302F}" destId="{40146371-B8C3-49FC-B650-5C7C882D1AE0}" srcOrd="1" destOrd="0" presId="urn:microsoft.com/office/officeart/2005/8/layout/hList9"/>
    <dgm:cxn modelId="{FB4399AE-20B9-4B5E-A48D-366D0DB1835C}" srcId="{71E3178D-9CDD-44A6-99D0-DE5D77439D28}" destId="{05D61142-1959-4F58-A845-64D424199713}" srcOrd="2" destOrd="0" parTransId="{68A26AC9-575A-4DC9-9251-D25BF86C8C2C}" sibTransId="{083228BF-98A8-4BCE-9F44-E39F3A28EA6E}"/>
    <dgm:cxn modelId="{450FD0B6-933B-44B2-8D57-E6CEC86AF5F2}" srcId="{05D61142-1959-4F58-A845-64D424199713}" destId="{EF68F2BD-7491-484F-82B2-F5A486053CBC}" srcOrd="0" destOrd="0" parTransId="{E131A376-8529-4B33-985B-004BC62AA0C1}" sibTransId="{918EED14-4076-44C2-876D-BF4F396828A8}"/>
    <dgm:cxn modelId="{611C61BD-E433-48BE-9A6D-7EAA36A466A9}" type="presOf" srcId="{25ECFCF0-D819-4E68-9A5C-2BD006D6302F}" destId="{1482F70C-CFBD-40C3-A882-DD749E422825}" srcOrd="0" destOrd="0" presId="urn:microsoft.com/office/officeart/2005/8/layout/hList9"/>
    <dgm:cxn modelId="{C51DAFDB-5C4A-4B9A-AC0E-38882CA5DC34}" srcId="{014425C0-6E57-487D-8337-2C11BE4514EC}" destId="{1813F732-6759-4E75-9B96-1D01123CA43E}" srcOrd="0" destOrd="0" parTransId="{15F65678-047F-4D03-97D8-3812F1378A4B}" sibTransId="{5DDE9408-B0C9-40F8-BD2E-9E7C98D29AC0}"/>
    <dgm:cxn modelId="{65B78DE9-0438-4693-A429-1346F157026F}" type="presOf" srcId="{71E3178D-9CDD-44A6-99D0-DE5D77439D28}" destId="{D5EAFC61-AD2E-4316-A4AE-EAA3B7494AE1}" srcOrd="0" destOrd="0" presId="urn:microsoft.com/office/officeart/2005/8/layout/hList9"/>
    <dgm:cxn modelId="{99E6D0E9-D56C-46F9-A0CA-C0DF23755DE1}" type="presOf" srcId="{EF68F2BD-7491-484F-82B2-F5A486053CBC}" destId="{AE0EAF18-2184-4002-8074-10D5122121B3}" srcOrd="0" destOrd="0" presId="urn:microsoft.com/office/officeart/2005/8/layout/hList9"/>
    <dgm:cxn modelId="{223106EB-D3CF-4D02-8BC0-0D6CD5042F54}" type="presOf" srcId="{F5887CCF-E2EA-4309-94DB-6F5E0D8E514B}" destId="{F73E2663-1A41-41EC-9509-14BC98E73D7C}" srcOrd="1" destOrd="0" presId="urn:microsoft.com/office/officeart/2005/8/layout/hList9"/>
    <dgm:cxn modelId="{E11462EC-B4F5-4B5F-BFD0-BEEDEAFEBD71}" type="presOf" srcId="{1813F732-6759-4E75-9B96-1D01123CA43E}" destId="{36273502-FB49-403F-96FF-73E5873D65CD}" srcOrd="1" destOrd="0" presId="urn:microsoft.com/office/officeart/2005/8/layout/hList9"/>
    <dgm:cxn modelId="{1ABD39F0-1B33-4B89-A0A6-A1D7E0216F02}" srcId="{014425C0-6E57-487D-8337-2C11BE4514EC}" destId="{ABC9521B-4848-4360-B4AD-59958FD28318}" srcOrd="2" destOrd="0" parTransId="{F50CC7B7-3B42-401E-B379-7CB49AE8E05A}" sibTransId="{13B4E8B9-6AA7-4F6A-AC22-CE69FAFEF7E6}"/>
    <dgm:cxn modelId="{E2F954FD-ED64-47B4-98E3-AB6D60C0A8E4}" srcId="{71E3178D-9CDD-44A6-99D0-DE5D77439D28}" destId="{F1E9DC2E-89D7-4036-9CCB-5C273ABEB6ED}" srcOrd="0" destOrd="0" parTransId="{90AE147A-3766-489F-84AC-75F856F93B83}" sibTransId="{89BD619C-B915-40F8-BD68-1F3141177F19}"/>
    <dgm:cxn modelId="{A397C2B8-A8A2-42AF-A4DF-7800A48FF68C}" type="presParOf" srcId="{D5EAFC61-AD2E-4316-A4AE-EAA3B7494AE1}" destId="{B9E948EF-6A50-43B9-AF0E-885301BDD6AA}" srcOrd="0" destOrd="0" presId="urn:microsoft.com/office/officeart/2005/8/layout/hList9"/>
    <dgm:cxn modelId="{B8BB8A87-1A4C-4EA4-8643-7878CA3EE698}" type="presParOf" srcId="{D5EAFC61-AD2E-4316-A4AE-EAA3B7494AE1}" destId="{6D66BCAE-00FF-468B-AE5A-C89D075DA9BA}" srcOrd="1" destOrd="0" presId="urn:microsoft.com/office/officeart/2005/8/layout/hList9"/>
    <dgm:cxn modelId="{208D587B-02C0-4FF2-92B0-0B3D940FC9F9}" type="presParOf" srcId="{6D66BCAE-00FF-468B-AE5A-C89D075DA9BA}" destId="{4C584E8A-CA35-4113-AA09-623422D987EA}" srcOrd="0" destOrd="0" presId="urn:microsoft.com/office/officeart/2005/8/layout/hList9"/>
    <dgm:cxn modelId="{4DECFC55-C7AD-405F-BEC1-22AFAD424BE0}" type="presParOf" srcId="{6D66BCAE-00FF-468B-AE5A-C89D075DA9BA}" destId="{E5B80185-C326-4DBC-887F-12250BAB50D7}" srcOrd="1" destOrd="0" presId="urn:microsoft.com/office/officeart/2005/8/layout/hList9"/>
    <dgm:cxn modelId="{7544A40E-36F1-4B7B-99AC-202402A69F95}" type="presParOf" srcId="{E5B80185-C326-4DBC-887F-12250BAB50D7}" destId="{1482F70C-CFBD-40C3-A882-DD749E422825}" srcOrd="0" destOrd="0" presId="urn:microsoft.com/office/officeart/2005/8/layout/hList9"/>
    <dgm:cxn modelId="{5C331B4D-DCC5-462B-99F9-828358D60A76}" type="presParOf" srcId="{E5B80185-C326-4DBC-887F-12250BAB50D7}" destId="{40146371-B8C3-49FC-B650-5C7C882D1AE0}" srcOrd="1" destOrd="0" presId="urn:microsoft.com/office/officeart/2005/8/layout/hList9"/>
    <dgm:cxn modelId="{835C2B3A-E807-4017-8DE3-F9A6E80FF271}" type="presParOf" srcId="{6D66BCAE-00FF-468B-AE5A-C89D075DA9BA}" destId="{7E639F18-9748-489C-95DC-955E3BE8AEC4}" srcOrd="2" destOrd="0" presId="urn:microsoft.com/office/officeart/2005/8/layout/hList9"/>
    <dgm:cxn modelId="{E4B7B3E5-926F-437F-B0E0-CA85074E57FF}" type="presParOf" srcId="{7E639F18-9748-489C-95DC-955E3BE8AEC4}" destId="{0B6E7317-B6D6-45FF-8AC0-CB04DA03AEEF}" srcOrd="0" destOrd="0" presId="urn:microsoft.com/office/officeart/2005/8/layout/hList9"/>
    <dgm:cxn modelId="{C4BA7A40-7369-473C-8BF3-04032205A9C4}" type="presParOf" srcId="{7E639F18-9748-489C-95DC-955E3BE8AEC4}" destId="{F73E2663-1A41-41EC-9509-14BC98E73D7C}" srcOrd="1" destOrd="0" presId="urn:microsoft.com/office/officeart/2005/8/layout/hList9"/>
    <dgm:cxn modelId="{EC862A5B-D438-48B2-BDBB-D34E63C7623A}" type="presParOf" srcId="{6D66BCAE-00FF-468B-AE5A-C89D075DA9BA}" destId="{D3EB583D-7C93-43A3-B22A-7229273FECEF}" srcOrd="3" destOrd="0" presId="urn:microsoft.com/office/officeart/2005/8/layout/hList9"/>
    <dgm:cxn modelId="{E0D2EC38-D829-4519-9933-CAD152ADADE1}" type="presParOf" srcId="{D3EB583D-7C93-43A3-B22A-7229273FECEF}" destId="{B1803436-D788-4CDF-AD25-82976D807E57}" srcOrd="0" destOrd="0" presId="urn:microsoft.com/office/officeart/2005/8/layout/hList9"/>
    <dgm:cxn modelId="{F2F9178F-25C2-4D02-8575-5AA150FC9BB5}" type="presParOf" srcId="{D3EB583D-7C93-43A3-B22A-7229273FECEF}" destId="{D8D60E82-35B4-4790-A1BC-95EF89F1C2D1}" srcOrd="1" destOrd="0" presId="urn:microsoft.com/office/officeart/2005/8/layout/hList9"/>
    <dgm:cxn modelId="{D2B7B757-567B-4574-B019-3F50537D8995}" type="presParOf" srcId="{D5EAFC61-AD2E-4316-A4AE-EAA3B7494AE1}" destId="{85934EF3-13AF-4C06-989C-1CA48984229B}" srcOrd="2" destOrd="0" presId="urn:microsoft.com/office/officeart/2005/8/layout/hList9"/>
    <dgm:cxn modelId="{CD64CBBE-C04C-4C89-B2C7-5D894E44CDFB}" type="presParOf" srcId="{D5EAFC61-AD2E-4316-A4AE-EAA3B7494AE1}" destId="{909C5277-A05C-4078-A621-5888BB5C4217}" srcOrd="3" destOrd="0" presId="urn:microsoft.com/office/officeart/2005/8/layout/hList9"/>
    <dgm:cxn modelId="{B7B02665-047E-4C18-8E7C-F6B1C7C08F8A}" type="presParOf" srcId="{D5EAFC61-AD2E-4316-A4AE-EAA3B7494AE1}" destId="{31A8189F-A95E-4714-9D84-65262AF139A7}" srcOrd="4" destOrd="0" presId="urn:microsoft.com/office/officeart/2005/8/layout/hList9"/>
    <dgm:cxn modelId="{52FE4136-2FC0-471A-ACA0-C843A692B237}" type="presParOf" srcId="{D5EAFC61-AD2E-4316-A4AE-EAA3B7494AE1}" destId="{D7F86154-F795-496E-81E7-C4FA12E9085A}" srcOrd="5" destOrd="0" presId="urn:microsoft.com/office/officeart/2005/8/layout/hList9"/>
    <dgm:cxn modelId="{C518F52F-FC51-42D3-ADA6-040DFECF0987}" type="presParOf" srcId="{D5EAFC61-AD2E-4316-A4AE-EAA3B7494AE1}" destId="{81AC7E3C-962C-41EA-956C-00704E518862}" srcOrd="6" destOrd="0" presId="urn:microsoft.com/office/officeart/2005/8/layout/hList9"/>
    <dgm:cxn modelId="{3B21E27F-E7E9-44B7-8D3D-E4DFCACF1CDC}" type="presParOf" srcId="{81AC7E3C-962C-41EA-956C-00704E518862}" destId="{673841D8-5729-46DC-A6AE-1971B3E2B112}" srcOrd="0" destOrd="0" presId="urn:microsoft.com/office/officeart/2005/8/layout/hList9"/>
    <dgm:cxn modelId="{A6B5A954-FFCF-44F8-A6AD-4495D3500EC0}" type="presParOf" srcId="{81AC7E3C-962C-41EA-956C-00704E518862}" destId="{D16CE8E4-D284-49EC-B460-D851E0ED6E85}" srcOrd="1" destOrd="0" presId="urn:microsoft.com/office/officeart/2005/8/layout/hList9"/>
    <dgm:cxn modelId="{2CB2DAED-F7E4-494D-A69E-9CB2F513F605}" type="presParOf" srcId="{D16CE8E4-D284-49EC-B460-D851E0ED6E85}" destId="{DBF35079-6361-4F5E-AE53-31D259448E8E}" srcOrd="0" destOrd="0" presId="urn:microsoft.com/office/officeart/2005/8/layout/hList9"/>
    <dgm:cxn modelId="{F2267728-996C-4861-B666-14AC1C064815}" type="presParOf" srcId="{D16CE8E4-D284-49EC-B460-D851E0ED6E85}" destId="{36273502-FB49-403F-96FF-73E5873D65CD}" srcOrd="1" destOrd="0" presId="urn:microsoft.com/office/officeart/2005/8/layout/hList9"/>
    <dgm:cxn modelId="{331D598D-0A6B-4498-A859-24DEE0993CF8}" type="presParOf" srcId="{81AC7E3C-962C-41EA-956C-00704E518862}" destId="{AB358879-2BE2-495A-850A-F179137AC347}" srcOrd="2" destOrd="0" presId="urn:microsoft.com/office/officeart/2005/8/layout/hList9"/>
    <dgm:cxn modelId="{D95BA0CE-2985-4FC4-A76D-BD11F1E8E1D3}" type="presParOf" srcId="{AB358879-2BE2-495A-850A-F179137AC347}" destId="{4C4F13A3-40A2-471F-8888-B9CB7C929037}" srcOrd="0" destOrd="0" presId="urn:microsoft.com/office/officeart/2005/8/layout/hList9"/>
    <dgm:cxn modelId="{54745102-59E0-47A9-85DD-0A8BBE7D3590}" type="presParOf" srcId="{AB358879-2BE2-495A-850A-F179137AC347}" destId="{5653ECA3-484F-457A-AD53-06D41DE93EF8}" srcOrd="1" destOrd="0" presId="urn:microsoft.com/office/officeart/2005/8/layout/hList9"/>
    <dgm:cxn modelId="{B6CE83C6-20A9-44C5-9EF6-6CDB76203E7C}" type="presParOf" srcId="{81AC7E3C-962C-41EA-956C-00704E518862}" destId="{A896D541-179D-4D61-BA71-28DB53D24C06}" srcOrd="3" destOrd="0" presId="urn:microsoft.com/office/officeart/2005/8/layout/hList9"/>
    <dgm:cxn modelId="{151A45B3-ADB8-4BDA-B049-4338F0BA9A0E}" type="presParOf" srcId="{A896D541-179D-4D61-BA71-28DB53D24C06}" destId="{49C25777-3FBB-44DA-8A94-AEC5C65A6887}" srcOrd="0" destOrd="0" presId="urn:microsoft.com/office/officeart/2005/8/layout/hList9"/>
    <dgm:cxn modelId="{28987354-CE94-4FD5-8BB5-AC655AD21EAE}" type="presParOf" srcId="{A896D541-179D-4D61-BA71-28DB53D24C06}" destId="{C3F98267-1F74-49AD-AB24-5F25BED88F29}" srcOrd="1" destOrd="0" presId="urn:microsoft.com/office/officeart/2005/8/layout/hList9"/>
    <dgm:cxn modelId="{99219476-8CD8-4A14-8FA7-D061A349A7B5}" type="presParOf" srcId="{D5EAFC61-AD2E-4316-A4AE-EAA3B7494AE1}" destId="{2AA92D84-5E8A-42CB-AD51-18B5991C2116}" srcOrd="7" destOrd="0" presId="urn:microsoft.com/office/officeart/2005/8/layout/hList9"/>
    <dgm:cxn modelId="{A0BF6F52-DB48-498F-B5AF-172C9A9BB12A}" type="presParOf" srcId="{D5EAFC61-AD2E-4316-A4AE-EAA3B7494AE1}" destId="{B3424BD4-1DFF-4758-8C68-E9E11F15EB3B}" srcOrd="8" destOrd="0" presId="urn:microsoft.com/office/officeart/2005/8/layout/hList9"/>
    <dgm:cxn modelId="{C5757AE6-2B9E-405C-A29E-652F55F3E95F}" type="presParOf" srcId="{D5EAFC61-AD2E-4316-A4AE-EAA3B7494AE1}" destId="{7A329C4E-C064-4E68-B299-C036090ACEEC}" srcOrd="9" destOrd="0" presId="urn:microsoft.com/office/officeart/2005/8/layout/hList9"/>
    <dgm:cxn modelId="{5C47126E-19A2-4A3B-9CCB-BECACDB318B2}" type="presParOf" srcId="{D5EAFC61-AD2E-4316-A4AE-EAA3B7494AE1}" destId="{B98AA955-4458-4705-B2B7-ADA22D8C70A2}" srcOrd="10" destOrd="0" presId="urn:microsoft.com/office/officeart/2005/8/layout/hList9"/>
    <dgm:cxn modelId="{63916648-1946-4B36-9C7B-6ABE900D0B44}" type="presParOf" srcId="{D5EAFC61-AD2E-4316-A4AE-EAA3B7494AE1}" destId="{BAB64651-D227-4D28-B029-498A84EFE2D4}" srcOrd="11" destOrd="0" presId="urn:microsoft.com/office/officeart/2005/8/layout/hList9"/>
    <dgm:cxn modelId="{F4D59ED3-A909-44B2-92F6-12B4F2D44C6C}" type="presParOf" srcId="{BAB64651-D227-4D28-B029-498A84EFE2D4}" destId="{5471AE0F-F342-4B61-A265-631C42189AF8}" srcOrd="0" destOrd="0" presId="urn:microsoft.com/office/officeart/2005/8/layout/hList9"/>
    <dgm:cxn modelId="{F9BBF89A-91EE-4089-8644-F00D5419D749}" type="presParOf" srcId="{BAB64651-D227-4D28-B029-498A84EFE2D4}" destId="{C565F107-AE52-49AE-B192-ADBF7F716FC0}" srcOrd="1" destOrd="0" presId="urn:microsoft.com/office/officeart/2005/8/layout/hList9"/>
    <dgm:cxn modelId="{7626C711-150E-4B80-AF67-A09A41461139}" type="presParOf" srcId="{C565F107-AE52-49AE-B192-ADBF7F716FC0}" destId="{AE0EAF18-2184-4002-8074-10D5122121B3}" srcOrd="0" destOrd="0" presId="urn:microsoft.com/office/officeart/2005/8/layout/hList9"/>
    <dgm:cxn modelId="{244B9B81-5A21-4C8D-8D5B-2DC0E6477C82}" type="presParOf" srcId="{C565F107-AE52-49AE-B192-ADBF7F716FC0}" destId="{60D8E3D0-3938-4143-A188-0AFE58A3DCBF}" srcOrd="1" destOrd="0" presId="urn:microsoft.com/office/officeart/2005/8/layout/hList9"/>
    <dgm:cxn modelId="{F4723E0A-02FE-4B31-A0C0-99D466DE680E}" type="presParOf" srcId="{D5EAFC61-AD2E-4316-A4AE-EAA3B7494AE1}" destId="{3F6E045F-8F78-409F-ABA2-73454B684FAA}" srcOrd="12" destOrd="0" presId="urn:microsoft.com/office/officeart/2005/8/layout/hList9"/>
    <dgm:cxn modelId="{13B631C7-9179-4F21-B44F-F31E5D15106A}" type="presParOf" srcId="{D5EAFC61-AD2E-4316-A4AE-EAA3B7494AE1}" destId="{7DFA1707-C0D6-49A5-B4D1-DB8EF2BB23DB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28AD33-5BFA-42C2-8A46-A318A75D8F9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2C5E7B4-4121-4A04-9000-E388CB4E1F6C}">
      <dgm:prSet phldrT="[Texto]"/>
      <dgm:spPr/>
      <dgm:t>
        <a:bodyPr/>
        <a:lstStyle/>
        <a:p>
          <a:r>
            <a:rPr lang="es-CL" dirty="0"/>
            <a:t>Lograr la relación 65% - 35% entre titulares y contratas, en todos los Servicios de Salud del País</a:t>
          </a:r>
          <a:endParaRPr lang="es-ES" dirty="0"/>
        </a:p>
      </dgm:t>
    </dgm:pt>
    <dgm:pt modelId="{69717000-5FA1-4B6B-9B13-56F49B152A64}" type="parTrans" cxnId="{B837899D-0CCC-4A84-9E20-E9F1A9BF26AB}">
      <dgm:prSet/>
      <dgm:spPr/>
      <dgm:t>
        <a:bodyPr/>
        <a:lstStyle/>
        <a:p>
          <a:endParaRPr lang="es-ES"/>
        </a:p>
      </dgm:t>
    </dgm:pt>
    <dgm:pt modelId="{4C4049C0-91CD-4BC9-BAE2-D1929D8644D4}" type="sibTrans" cxnId="{B837899D-0CCC-4A84-9E20-E9F1A9BF26AB}">
      <dgm:prSet/>
      <dgm:spPr/>
      <dgm:t>
        <a:bodyPr/>
        <a:lstStyle/>
        <a:p>
          <a:endParaRPr lang="es-ES"/>
        </a:p>
      </dgm:t>
    </dgm:pt>
    <dgm:pt modelId="{9EB7329D-075E-45AE-ACBA-420E22D9DB44}">
      <dgm:prSet phldrT="[Texto]"/>
      <dgm:spPr/>
      <dgm:t>
        <a:bodyPr/>
        <a:lstStyle/>
        <a:p>
          <a:pPr>
            <a:buFont typeface="+mj-lt"/>
            <a:buNone/>
          </a:pPr>
          <a:r>
            <a:rPr lang="es-CL" dirty="0"/>
            <a:t>Creación de los nuevos grados tope.</a:t>
          </a:r>
          <a:endParaRPr lang="es-ES" dirty="0"/>
        </a:p>
      </dgm:t>
    </dgm:pt>
    <dgm:pt modelId="{C92B05CB-3405-4A89-A10A-67360A744A34}" type="parTrans" cxnId="{136F34A0-D4BB-4A28-B42C-F6351B822E5E}">
      <dgm:prSet/>
      <dgm:spPr/>
      <dgm:t>
        <a:bodyPr/>
        <a:lstStyle/>
        <a:p>
          <a:endParaRPr lang="es-ES"/>
        </a:p>
      </dgm:t>
    </dgm:pt>
    <dgm:pt modelId="{CFC4308B-B138-4487-A7A5-A99A41EAD73F}" type="sibTrans" cxnId="{136F34A0-D4BB-4A28-B42C-F6351B822E5E}">
      <dgm:prSet/>
      <dgm:spPr/>
      <dgm:t>
        <a:bodyPr/>
        <a:lstStyle/>
        <a:p>
          <a:endParaRPr lang="es-ES"/>
        </a:p>
      </dgm:t>
    </dgm:pt>
    <dgm:pt modelId="{1168783C-BDD0-4E6C-AA7D-CC08CC83A24C}">
      <dgm:prSet phldrT="[Texto]"/>
      <dgm:spPr/>
      <dgm:t>
        <a:bodyPr/>
        <a:lstStyle/>
        <a:p>
          <a:pPr>
            <a:buFont typeface="+mj-lt"/>
            <a:buNone/>
          </a:pPr>
          <a:r>
            <a:rPr lang="es-CL" dirty="0"/>
            <a:t>Eliminación de los grados de inicio.</a:t>
          </a:r>
          <a:endParaRPr lang="es-ES" dirty="0"/>
        </a:p>
      </dgm:t>
    </dgm:pt>
    <dgm:pt modelId="{DBC4BC81-DEAF-46B5-BDFF-1C1FD389F0BD}" type="parTrans" cxnId="{01B87A2A-87EE-440C-97CF-5B33D780D33B}">
      <dgm:prSet/>
      <dgm:spPr/>
      <dgm:t>
        <a:bodyPr/>
        <a:lstStyle/>
        <a:p>
          <a:endParaRPr lang="es-ES"/>
        </a:p>
      </dgm:t>
    </dgm:pt>
    <dgm:pt modelId="{44175954-1434-429B-90C3-29EFCD2A0A35}" type="sibTrans" cxnId="{01B87A2A-87EE-440C-97CF-5B33D780D33B}">
      <dgm:prSet/>
      <dgm:spPr/>
      <dgm:t>
        <a:bodyPr/>
        <a:lstStyle/>
        <a:p>
          <a:endParaRPr lang="es-ES"/>
        </a:p>
      </dgm:t>
    </dgm:pt>
    <dgm:pt modelId="{9307B3A8-8B75-4F12-8F8C-AB344EFE97FD}">
      <dgm:prSet phldrT="[Texto]"/>
      <dgm:spPr/>
      <dgm:t>
        <a:bodyPr/>
        <a:lstStyle/>
        <a:p>
          <a:pPr>
            <a:buFont typeface="+mj-lt"/>
            <a:buNone/>
          </a:pPr>
          <a:r>
            <a:rPr lang="es-CL" dirty="0"/>
            <a:t>Mantención de porcentajes comprometidos para cada grado, en todas las plantas, para todos los Servicios de Salud.</a:t>
          </a:r>
          <a:endParaRPr lang="es-ES" dirty="0"/>
        </a:p>
      </dgm:t>
    </dgm:pt>
    <dgm:pt modelId="{16EDB1ED-B5CE-43D8-A3D5-D0AE4081857D}" type="parTrans" cxnId="{6050ACE7-64C6-4E12-8368-C263CE61FE47}">
      <dgm:prSet/>
      <dgm:spPr/>
      <dgm:t>
        <a:bodyPr/>
        <a:lstStyle/>
        <a:p>
          <a:endParaRPr lang="es-ES"/>
        </a:p>
      </dgm:t>
    </dgm:pt>
    <dgm:pt modelId="{7B0EFCB1-38E1-4BC6-8753-2D67A6B30F43}" type="sibTrans" cxnId="{6050ACE7-64C6-4E12-8368-C263CE61FE47}">
      <dgm:prSet/>
      <dgm:spPr/>
      <dgm:t>
        <a:bodyPr/>
        <a:lstStyle/>
        <a:p>
          <a:endParaRPr lang="es-ES"/>
        </a:p>
      </dgm:t>
    </dgm:pt>
    <dgm:pt modelId="{D856D7C3-B638-4386-AB06-882A0E3C6AB9}" type="pres">
      <dgm:prSet presAssocID="{4628AD33-5BFA-42C2-8A46-A318A75D8F9F}" presName="diagram" presStyleCnt="0">
        <dgm:presLayoutVars>
          <dgm:dir/>
          <dgm:resizeHandles val="exact"/>
        </dgm:presLayoutVars>
      </dgm:prSet>
      <dgm:spPr/>
    </dgm:pt>
    <dgm:pt modelId="{E8AB65FF-78AA-46A1-97B3-1C975FF4891D}" type="pres">
      <dgm:prSet presAssocID="{22C5E7B4-4121-4A04-9000-E388CB4E1F6C}" presName="node" presStyleLbl="node1" presStyleIdx="0" presStyleCnt="4">
        <dgm:presLayoutVars>
          <dgm:bulletEnabled val="1"/>
        </dgm:presLayoutVars>
      </dgm:prSet>
      <dgm:spPr/>
    </dgm:pt>
    <dgm:pt modelId="{6C1A95EE-5135-4C84-A646-6530E8EFEFAF}" type="pres">
      <dgm:prSet presAssocID="{4C4049C0-91CD-4BC9-BAE2-D1929D8644D4}" presName="sibTrans" presStyleCnt="0"/>
      <dgm:spPr/>
    </dgm:pt>
    <dgm:pt modelId="{1CF16600-D99C-445C-876F-436EAB406A5F}" type="pres">
      <dgm:prSet presAssocID="{9EB7329D-075E-45AE-ACBA-420E22D9DB44}" presName="node" presStyleLbl="node1" presStyleIdx="1" presStyleCnt="4">
        <dgm:presLayoutVars>
          <dgm:bulletEnabled val="1"/>
        </dgm:presLayoutVars>
      </dgm:prSet>
      <dgm:spPr/>
    </dgm:pt>
    <dgm:pt modelId="{DE3077A2-BD99-4DB7-BAF8-6B0DAA91D304}" type="pres">
      <dgm:prSet presAssocID="{CFC4308B-B138-4487-A7A5-A99A41EAD73F}" presName="sibTrans" presStyleCnt="0"/>
      <dgm:spPr/>
    </dgm:pt>
    <dgm:pt modelId="{928D6D28-B84D-4C5A-9993-1961A95D4FB2}" type="pres">
      <dgm:prSet presAssocID="{1168783C-BDD0-4E6C-AA7D-CC08CC83A24C}" presName="node" presStyleLbl="node1" presStyleIdx="2" presStyleCnt="4">
        <dgm:presLayoutVars>
          <dgm:bulletEnabled val="1"/>
        </dgm:presLayoutVars>
      </dgm:prSet>
      <dgm:spPr/>
    </dgm:pt>
    <dgm:pt modelId="{0427AAE0-C94A-4FFE-8D11-C41D11BEA228}" type="pres">
      <dgm:prSet presAssocID="{44175954-1434-429B-90C3-29EFCD2A0A35}" presName="sibTrans" presStyleCnt="0"/>
      <dgm:spPr/>
    </dgm:pt>
    <dgm:pt modelId="{31F3F432-C1EB-4B80-98EB-B171A9973DE8}" type="pres">
      <dgm:prSet presAssocID="{9307B3A8-8B75-4F12-8F8C-AB344EFE97FD}" presName="node" presStyleLbl="node1" presStyleIdx="3" presStyleCnt="4">
        <dgm:presLayoutVars>
          <dgm:bulletEnabled val="1"/>
        </dgm:presLayoutVars>
      </dgm:prSet>
      <dgm:spPr/>
    </dgm:pt>
  </dgm:ptLst>
  <dgm:cxnLst>
    <dgm:cxn modelId="{01B87A2A-87EE-440C-97CF-5B33D780D33B}" srcId="{4628AD33-5BFA-42C2-8A46-A318A75D8F9F}" destId="{1168783C-BDD0-4E6C-AA7D-CC08CC83A24C}" srcOrd="2" destOrd="0" parTransId="{DBC4BC81-DEAF-46B5-BDFF-1C1FD389F0BD}" sibTransId="{44175954-1434-429B-90C3-29EFCD2A0A35}"/>
    <dgm:cxn modelId="{03F73D39-A1AF-468F-A1E8-50856B63D2AF}" type="presOf" srcId="{4628AD33-5BFA-42C2-8A46-A318A75D8F9F}" destId="{D856D7C3-B638-4386-AB06-882A0E3C6AB9}" srcOrd="0" destOrd="0" presId="urn:microsoft.com/office/officeart/2005/8/layout/default"/>
    <dgm:cxn modelId="{17D0BC64-8930-4AFE-983B-F4DC08DB279F}" type="presOf" srcId="{1168783C-BDD0-4E6C-AA7D-CC08CC83A24C}" destId="{928D6D28-B84D-4C5A-9993-1961A95D4FB2}" srcOrd="0" destOrd="0" presId="urn:microsoft.com/office/officeart/2005/8/layout/default"/>
    <dgm:cxn modelId="{2775A14D-BEB5-4EBB-842A-D9FBC2F10D9E}" type="presOf" srcId="{22C5E7B4-4121-4A04-9000-E388CB4E1F6C}" destId="{E8AB65FF-78AA-46A1-97B3-1C975FF4891D}" srcOrd="0" destOrd="0" presId="urn:microsoft.com/office/officeart/2005/8/layout/default"/>
    <dgm:cxn modelId="{1816EA83-F4E0-4D2D-A729-1440CAEE9407}" type="presOf" srcId="{9307B3A8-8B75-4F12-8F8C-AB344EFE97FD}" destId="{31F3F432-C1EB-4B80-98EB-B171A9973DE8}" srcOrd="0" destOrd="0" presId="urn:microsoft.com/office/officeart/2005/8/layout/default"/>
    <dgm:cxn modelId="{B2664394-AA2E-48CA-BAC9-5AF6F5C9660E}" type="presOf" srcId="{9EB7329D-075E-45AE-ACBA-420E22D9DB44}" destId="{1CF16600-D99C-445C-876F-436EAB406A5F}" srcOrd="0" destOrd="0" presId="urn:microsoft.com/office/officeart/2005/8/layout/default"/>
    <dgm:cxn modelId="{B837899D-0CCC-4A84-9E20-E9F1A9BF26AB}" srcId="{4628AD33-5BFA-42C2-8A46-A318A75D8F9F}" destId="{22C5E7B4-4121-4A04-9000-E388CB4E1F6C}" srcOrd="0" destOrd="0" parTransId="{69717000-5FA1-4B6B-9B13-56F49B152A64}" sibTransId="{4C4049C0-91CD-4BC9-BAE2-D1929D8644D4}"/>
    <dgm:cxn modelId="{136F34A0-D4BB-4A28-B42C-F6351B822E5E}" srcId="{4628AD33-5BFA-42C2-8A46-A318A75D8F9F}" destId="{9EB7329D-075E-45AE-ACBA-420E22D9DB44}" srcOrd="1" destOrd="0" parTransId="{C92B05CB-3405-4A89-A10A-67360A744A34}" sibTransId="{CFC4308B-B138-4487-A7A5-A99A41EAD73F}"/>
    <dgm:cxn modelId="{6050ACE7-64C6-4E12-8368-C263CE61FE47}" srcId="{4628AD33-5BFA-42C2-8A46-A318A75D8F9F}" destId="{9307B3A8-8B75-4F12-8F8C-AB344EFE97FD}" srcOrd="3" destOrd="0" parTransId="{16EDB1ED-B5CE-43D8-A3D5-D0AE4081857D}" sibTransId="{7B0EFCB1-38E1-4BC6-8753-2D67A6B30F43}"/>
    <dgm:cxn modelId="{8935A0D7-3976-439F-A0DD-015D22F87B0B}" type="presParOf" srcId="{D856D7C3-B638-4386-AB06-882A0E3C6AB9}" destId="{E8AB65FF-78AA-46A1-97B3-1C975FF4891D}" srcOrd="0" destOrd="0" presId="urn:microsoft.com/office/officeart/2005/8/layout/default"/>
    <dgm:cxn modelId="{92723C9F-B324-4EA1-B1DC-895F7F3F9208}" type="presParOf" srcId="{D856D7C3-B638-4386-AB06-882A0E3C6AB9}" destId="{6C1A95EE-5135-4C84-A646-6530E8EFEFAF}" srcOrd="1" destOrd="0" presId="urn:microsoft.com/office/officeart/2005/8/layout/default"/>
    <dgm:cxn modelId="{5F98B918-17FA-4D85-A4B7-8F9644A70EDD}" type="presParOf" srcId="{D856D7C3-B638-4386-AB06-882A0E3C6AB9}" destId="{1CF16600-D99C-445C-876F-436EAB406A5F}" srcOrd="2" destOrd="0" presId="urn:microsoft.com/office/officeart/2005/8/layout/default"/>
    <dgm:cxn modelId="{1E2072CA-CAD4-47B4-AE0E-EB28160D2A54}" type="presParOf" srcId="{D856D7C3-B638-4386-AB06-882A0E3C6AB9}" destId="{DE3077A2-BD99-4DB7-BAF8-6B0DAA91D304}" srcOrd="3" destOrd="0" presId="urn:microsoft.com/office/officeart/2005/8/layout/default"/>
    <dgm:cxn modelId="{E3F65B1C-EA65-46D2-BC3C-13CC2B175906}" type="presParOf" srcId="{D856D7C3-B638-4386-AB06-882A0E3C6AB9}" destId="{928D6D28-B84D-4C5A-9993-1961A95D4FB2}" srcOrd="4" destOrd="0" presId="urn:microsoft.com/office/officeart/2005/8/layout/default"/>
    <dgm:cxn modelId="{9D69EC12-87BE-40C2-BFE7-AFD059DFDC0D}" type="presParOf" srcId="{D856D7C3-B638-4386-AB06-882A0E3C6AB9}" destId="{0427AAE0-C94A-4FFE-8D11-C41D11BEA228}" srcOrd="5" destOrd="0" presId="urn:microsoft.com/office/officeart/2005/8/layout/default"/>
    <dgm:cxn modelId="{AE087BBD-8F63-4B93-AC95-2C2F053D111E}" type="presParOf" srcId="{D856D7C3-B638-4386-AB06-882A0E3C6AB9}" destId="{31F3F432-C1EB-4B80-98EB-B171A9973DE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D54CC0-5DA4-42A8-84D3-2FDB9A06150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</dgm:pt>
    <dgm:pt modelId="{1815F3B5-4E86-4AEC-81C9-E8DC4D544DB9}">
      <dgm:prSet phldrT="[Texto]"/>
      <dgm:spPr/>
      <dgm:t>
        <a:bodyPr/>
        <a:lstStyle/>
        <a:p>
          <a:r>
            <a:rPr lang="es-ES" dirty="0"/>
            <a:t>Principios Orientadores</a:t>
          </a:r>
        </a:p>
      </dgm:t>
    </dgm:pt>
    <dgm:pt modelId="{9F93E066-C5CB-4373-9558-DA808DEFB282}" type="parTrans" cxnId="{FD5D5F3D-4EEE-475F-B39D-4D124679A4BD}">
      <dgm:prSet/>
      <dgm:spPr/>
      <dgm:t>
        <a:bodyPr/>
        <a:lstStyle/>
        <a:p>
          <a:endParaRPr lang="es-ES"/>
        </a:p>
      </dgm:t>
    </dgm:pt>
    <dgm:pt modelId="{9C994996-FB82-4D92-AD2F-F5AA44B09111}" type="sibTrans" cxnId="{FD5D5F3D-4EEE-475F-B39D-4D124679A4BD}">
      <dgm:prSet/>
      <dgm:spPr/>
      <dgm:t>
        <a:bodyPr/>
        <a:lstStyle/>
        <a:p>
          <a:endParaRPr lang="es-ES"/>
        </a:p>
      </dgm:t>
    </dgm:pt>
    <dgm:pt modelId="{12C65E3C-3AE4-442A-BC22-2892F19AF57D}">
      <dgm:prSet phldrT="[Texto]"/>
      <dgm:spPr/>
      <dgm:t>
        <a:bodyPr/>
        <a:lstStyle/>
        <a:p>
          <a:r>
            <a:rPr lang="es-ES" dirty="0"/>
            <a:t>Nivel Educacional, mejora continua.</a:t>
          </a:r>
        </a:p>
      </dgm:t>
    </dgm:pt>
    <dgm:pt modelId="{1EBD2214-CA30-4461-A6E6-985FF1F93548}" type="parTrans" cxnId="{DB256A5A-6827-4E81-93DC-11FBF0DD4699}">
      <dgm:prSet/>
      <dgm:spPr/>
      <dgm:t>
        <a:bodyPr/>
        <a:lstStyle/>
        <a:p>
          <a:endParaRPr lang="es-ES"/>
        </a:p>
      </dgm:t>
    </dgm:pt>
    <dgm:pt modelId="{799145F6-DAB6-47F6-98A0-93D9B9273F36}" type="sibTrans" cxnId="{DB256A5A-6827-4E81-93DC-11FBF0DD4699}">
      <dgm:prSet/>
      <dgm:spPr/>
      <dgm:t>
        <a:bodyPr/>
        <a:lstStyle/>
        <a:p>
          <a:endParaRPr lang="es-ES"/>
        </a:p>
      </dgm:t>
    </dgm:pt>
    <dgm:pt modelId="{09E4916B-E839-4286-B26C-B0EB16D433DE}">
      <dgm:prSet/>
      <dgm:spPr/>
      <dgm:t>
        <a:bodyPr/>
        <a:lstStyle/>
        <a:p>
          <a:r>
            <a:rPr lang="es-CL" dirty="0"/>
            <a:t>Nivel de Experiencia, efectiva y referencia del sector público.</a:t>
          </a:r>
          <a:endParaRPr lang="es-ES" dirty="0"/>
        </a:p>
      </dgm:t>
    </dgm:pt>
    <dgm:pt modelId="{612BC71E-2FB6-41F1-B492-D380A4FCF43C}" type="parTrans" cxnId="{B18D98C1-01BD-4F95-AD09-383040AF7C01}">
      <dgm:prSet/>
      <dgm:spPr/>
      <dgm:t>
        <a:bodyPr/>
        <a:lstStyle/>
        <a:p>
          <a:endParaRPr lang="es-ES"/>
        </a:p>
      </dgm:t>
    </dgm:pt>
    <dgm:pt modelId="{1D7BDF10-C5AA-487A-A921-4D66595A779D}" type="sibTrans" cxnId="{B18D98C1-01BD-4F95-AD09-383040AF7C01}">
      <dgm:prSet/>
      <dgm:spPr/>
      <dgm:t>
        <a:bodyPr/>
        <a:lstStyle/>
        <a:p>
          <a:endParaRPr lang="es-ES"/>
        </a:p>
      </dgm:t>
    </dgm:pt>
    <dgm:pt modelId="{A78427AD-91A4-46F9-A870-968EE5FA26AA}">
      <dgm:prSet phldrT="[Texto]"/>
      <dgm:spPr/>
      <dgm:t>
        <a:bodyPr/>
        <a:lstStyle/>
        <a:p>
          <a:r>
            <a:rPr lang="es-ES"/>
            <a:t>No </a:t>
          </a:r>
          <a:r>
            <a:rPr lang="es-ES" dirty="0"/>
            <a:t>promover ni avalar carreras paralelas</a:t>
          </a:r>
        </a:p>
      </dgm:t>
    </dgm:pt>
    <dgm:pt modelId="{C1DB1619-CD4F-4444-82DD-8041AA2D43A2}" type="parTrans" cxnId="{E7908BB8-70C2-4A40-8470-DFC4E4D16627}">
      <dgm:prSet/>
      <dgm:spPr/>
      <dgm:t>
        <a:bodyPr/>
        <a:lstStyle/>
        <a:p>
          <a:endParaRPr lang="es-ES"/>
        </a:p>
      </dgm:t>
    </dgm:pt>
    <dgm:pt modelId="{5D3F8EE6-8B3A-4F0A-B926-8DD17DBF0E23}" type="sibTrans" cxnId="{E7908BB8-70C2-4A40-8470-DFC4E4D16627}">
      <dgm:prSet/>
      <dgm:spPr/>
      <dgm:t>
        <a:bodyPr/>
        <a:lstStyle/>
        <a:p>
          <a:endParaRPr lang="es-ES"/>
        </a:p>
      </dgm:t>
    </dgm:pt>
    <dgm:pt modelId="{25715B0C-2618-4969-9209-D27167DED979}" type="pres">
      <dgm:prSet presAssocID="{E8D54CC0-5DA4-42A8-84D3-2FDB9A0615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2FC6C4A-1A4C-4F8D-A42B-9B038DF19C69}" type="pres">
      <dgm:prSet presAssocID="{1815F3B5-4E86-4AEC-81C9-E8DC4D544DB9}" presName="root" presStyleCnt="0"/>
      <dgm:spPr/>
    </dgm:pt>
    <dgm:pt modelId="{D1CF90C4-877D-4FFC-9507-AE4B991ABB8A}" type="pres">
      <dgm:prSet presAssocID="{1815F3B5-4E86-4AEC-81C9-E8DC4D544DB9}" presName="rootComposite" presStyleCnt="0"/>
      <dgm:spPr/>
    </dgm:pt>
    <dgm:pt modelId="{097B7EFB-2E82-443E-9F6C-0CAC4C0ACA67}" type="pres">
      <dgm:prSet presAssocID="{1815F3B5-4E86-4AEC-81C9-E8DC4D544DB9}" presName="rootText" presStyleLbl="node1" presStyleIdx="0" presStyleCnt="1"/>
      <dgm:spPr/>
    </dgm:pt>
    <dgm:pt modelId="{8EEE3CE3-8E26-49AB-9E25-4C639616BD21}" type="pres">
      <dgm:prSet presAssocID="{1815F3B5-4E86-4AEC-81C9-E8DC4D544DB9}" presName="rootConnector" presStyleLbl="node1" presStyleIdx="0" presStyleCnt="1"/>
      <dgm:spPr/>
    </dgm:pt>
    <dgm:pt modelId="{1949A718-34D6-4E76-837B-3BE42A98458F}" type="pres">
      <dgm:prSet presAssocID="{1815F3B5-4E86-4AEC-81C9-E8DC4D544DB9}" presName="childShape" presStyleCnt="0"/>
      <dgm:spPr/>
    </dgm:pt>
    <dgm:pt modelId="{156D7BA8-D5A7-4301-B8CF-95B0BECE8E42}" type="pres">
      <dgm:prSet presAssocID="{C1DB1619-CD4F-4444-82DD-8041AA2D43A2}" presName="Name13" presStyleLbl="parChTrans1D2" presStyleIdx="0" presStyleCnt="3"/>
      <dgm:spPr/>
    </dgm:pt>
    <dgm:pt modelId="{F3F4FA08-B36E-4F81-BA05-469A3CC2EE74}" type="pres">
      <dgm:prSet presAssocID="{A78427AD-91A4-46F9-A870-968EE5FA26AA}" presName="childText" presStyleLbl="bgAcc1" presStyleIdx="0" presStyleCnt="3">
        <dgm:presLayoutVars>
          <dgm:bulletEnabled val="1"/>
        </dgm:presLayoutVars>
      </dgm:prSet>
      <dgm:spPr/>
    </dgm:pt>
    <dgm:pt modelId="{7998143E-2A45-4B57-B4FE-A83D886DC066}" type="pres">
      <dgm:prSet presAssocID="{1EBD2214-CA30-4461-A6E6-985FF1F93548}" presName="Name13" presStyleLbl="parChTrans1D2" presStyleIdx="1" presStyleCnt="3"/>
      <dgm:spPr/>
    </dgm:pt>
    <dgm:pt modelId="{BF0E3F13-7EB6-4EE0-9519-58EB0A7532FC}" type="pres">
      <dgm:prSet presAssocID="{12C65E3C-3AE4-442A-BC22-2892F19AF57D}" presName="childText" presStyleLbl="bgAcc1" presStyleIdx="1" presStyleCnt="3">
        <dgm:presLayoutVars>
          <dgm:bulletEnabled val="1"/>
        </dgm:presLayoutVars>
      </dgm:prSet>
      <dgm:spPr/>
    </dgm:pt>
    <dgm:pt modelId="{7F40BBAB-870A-4BA3-9349-85417769DFCC}" type="pres">
      <dgm:prSet presAssocID="{612BC71E-2FB6-41F1-B492-D380A4FCF43C}" presName="Name13" presStyleLbl="parChTrans1D2" presStyleIdx="2" presStyleCnt="3"/>
      <dgm:spPr/>
    </dgm:pt>
    <dgm:pt modelId="{1BBF9AFE-43E0-4F22-B6E1-4E5B5C185F56}" type="pres">
      <dgm:prSet presAssocID="{09E4916B-E839-4286-B26C-B0EB16D433DE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28343A03-6412-40D3-A51D-586DFE75721B}" type="presOf" srcId="{C1DB1619-CD4F-4444-82DD-8041AA2D43A2}" destId="{156D7BA8-D5A7-4301-B8CF-95B0BECE8E42}" srcOrd="0" destOrd="0" presId="urn:microsoft.com/office/officeart/2005/8/layout/hierarchy3"/>
    <dgm:cxn modelId="{CCCD8B0B-1B68-43E6-A00A-41CA90E4C655}" type="presOf" srcId="{09E4916B-E839-4286-B26C-B0EB16D433DE}" destId="{1BBF9AFE-43E0-4F22-B6E1-4E5B5C185F56}" srcOrd="0" destOrd="0" presId="urn:microsoft.com/office/officeart/2005/8/layout/hierarchy3"/>
    <dgm:cxn modelId="{F4D2C20F-D5F0-478E-ABDC-A270DE13F0BB}" type="presOf" srcId="{1815F3B5-4E86-4AEC-81C9-E8DC4D544DB9}" destId="{097B7EFB-2E82-443E-9F6C-0CAC4C0ACA67}" srcOrd="0" destOrd="0" presId="urn:microsoft.com/office/officeart/2005/8/layout/hierarchy3"/>
    <dgm:cxn modelId="{535C751C-AF6F-463D-9CFE-6386421D81D2}" type="presOf" srcId="{1EBD2214-CA30-4461-A6E6-985FF1F93548}" destId="{7998143E-2A45-4B57-B4FE-A83D886DC066}" srcOrd="0" destOrd="0" presId="urn:microsoft.com/office/officeart/2005/8/layout/hierarchy3"/>
    <dgm:cxn modelId="{FD5D5F3D-4EEE-475F-B39D-4D124679A4BD}" srcId="{E8D54CC0-5DA4-42A8-84D3-2FDB9A061502}" destId="{1815F3B5-4E86-4AEC-81C9-E8DC4D544DB9}" srcOrd="0" destOrd="0" parTransId="{9F93E066-C5CB-4373-9558-DA808DEFB282}" sibTransId="{9C994996-FB82-4D92-AD2F-F5AA44B09111}"/>
    <dgm:cxn modelId="{DFC62D44-C698-4060-85A4-A8B6219052AE}" type="presOf" srcId="{E8D54CC0-5DA4-42A8-84D3-2FDB9A061502}" destId="{25715B0C-2618-4969-9209-D27167DED979}" srcOrd="0" destOrd="0" presId="urn:microsoft.com/office/officeart/2005/8/layout/hierarchy3"/>
    <dgm:cxn modelId="{2ECAB665-9293-4B9D-BA4A-BD1A7FC70F64}" type="presOf" srcId="{A78427AD-91A4-46F9-A870-968EE5FA26AA}" destId="{F3F4FA08-B36E-4F81-BA05-469A3CC2EE74}" srcOrd="0" destOrd="0" presId="urn:microsoft.com/office/officeart/2005/8/layout/hierarchy3"/>
    <dgm:cxn modelId="{6185D147-DF0F-49CA-92C4-1EBF3594DB5E}" type="presOf" srcId="{12C65E3C-3AE4-442A-BC22-2892F19AF57D}" destId="{BF0E3F13-7EB6-4EE0-9519-58EB0A7532FC}" srcOrd="0" destOrd="0" presId="urn:microsoft.com/office/officeart/2005/8/layout/hierarchy3"/>
    <dgm:cxn modelId="{C5856173-3958-4E8C-BE5C-0BFC4F80C80B}" type="presOf" srcId="{1815F3B5-4E86-4AEC-81C9-E8DC4D544DB9}" destId="{8EEE3CE3-8E26-49AB-9E25-4C639616BD21}" srcOrd="1" destOrd="0" presId="urn:microsoft.com/office/officeart/2005/8/layout/hierarchy3"/>
    <dgm:cxn modelId="{DB256A5A-6827-4E81-93DC-11FBF0DD4699}" srcId="{1815F3B5-4E86-4AEC-81C9-E8DC4D544DB9}" destId="{12C65E3C-3AE4-442A-BC22-2892F19AF57D}" srcOrd="1" destOrd="0" parTransId="{1EBD2214-CA30-4461-A6E6-985FF1F93548}" sibTransId="{799145F6-DAB6-47F6-98A0-93D9B9273F36}"/>
    <dgm:cxn modelId="{E7908BB8-70C2-4A40-8470-DFC4E4D16627}" srcId="{1815F3B5-4E86-4AEC-81C9-E8DC4D544DB9}" destId="{A78427AD-91A4-46F9-A870-968EE5FA26AA}" srcOrd="0" destOrd="0" parTransId="{C1DB1619-CD4F-4444-82DD-8041AA2D43A2}" sibTransId="{5D3F8EE6-8B3A-4F0A-B926-8DD17DBF0E23}"/>
    <dgm:cxn modelId="{B18D98C1-01BD-4F95-AD09-383040AF7C01}" srcId="{1815F3B5-4E86-4AEC-81C9-E8DC4D544DB9}" destId="{09E4916B-E839-4286-B26C-B0EB16D433DE}" srcOrd="2" destOrd="0" parTransId="{612BC71E-2FB6-41F1-B492-D380A4FCF43C}" sibTransId="{1D7BDF10-C5AA-487A-A921-4D66595A779D}"/>
    <dgm:cxn modelId="{1B4AA1CB-24DE-4197-8953-36A07DC51E89}" type="presOf" srcId="{612BC71E-2FB6-41F1-B492-D380A4FCF43C}" destId="{7F40BBAB-870A-4BA3-9349-85417769DFCC}" srcOrd="0" destOrd="0" presId="urn:microsoft.com/office/officeart/2005/8/layout/hierarchy3"/>
    <dgm:cxn modelId="{C87B2B51-2731-4488-8F90-EF6F0AB6C343}" type="presParOf" srcId="{25715B0C-2618-4969-9209-D27167DED979}" destId="{32FC6C4A-1A4C-4F8D-A42B-9B038DF19C69}" srcOrd="0" destOrd="0" presId="urn:microsoft.com/office/officeart/2005/8/layout/hierarchy3"/>
    <dgm:cxn modelId="{9E04ED3E-CA34-4E9C-B5EF-5DF382CA4EBC}" type="presParOf" srcId="{32FC6C4A-1A4C-4F8D-A42B-9B038DF19C69}" destId="{D1CF90C4-877D-4FFC-9507-AE4B991ABB8A}" srcOrd="0" destOrd="0" presId="urn:microsoft.com/office/officeart/2005/8/layout/hierarchy3"/>
    <dgm:cxn modelId="{A8301BEC-54E5-4642-B6E2-7FFE6F20EB06}" type="presParOf" srcId="{D1CF90C4-877D-4FFC-9507-AE4B991ABB8A}" destId="{097B7EFB-2E82-443E-9F6C-0CAC4C0ACA67}" srcOrd="0" destOrd="0" presId="urn:microsoft.com/office/officeart/2005/8/layout/hierarchy3"/>
    <dgm:cxn modelId="{0CA4353A-AB88-4B1B-9C43-AAFE8612AE2D}" type="presParOf" srcId="{D1CF90C4-877D-4FFC-9507-AE4B991ABB8A}" destId="{8EEE3CE3-8E26-49AB-9E25-4C639616BD21}" srcOrd="1" destOrd="0" presId="urn:microsoft.com/office/officeart/2005/8/layout/hierarchy3"/>
    <dgm:cxn modelId="{6265AC60-086C-4DAF-895C-ED9CD9EB4464}" type="presParOf" srcId="{32FC6C4A-1A4C-4F8D-A42B-9B038DF19C69}" destId="{1949A718-34D6-4E76-837B-3BE42A98458F}" srcOrd="1" destOrd="0" presId="urn:microsoft.com/office/officeart/2005/8/layout/hierarchy3"/>
    <dgm:cxn modelId="{DE0C8D4C-8767-465C-A2CF-7D4B6B90BAF5}" type="presParOf" srcId="{1949A718-34D6-4E76-837B-3BE42A98458F}" destId="{156D7BA8-D5A7-4301-B8CF-95B0BECE8E42}" srcOrd="0" destOrd="0" presId="urn:microsoft.com/office/officeart/2005/8/layout/hierarchy3"/>
    <dgm:cxn modelId="{71EC139E-E7ED-4A70-9F7C-8D40FE3A0898}" type="presParOf" srcId="{1949A718-34D6-4E76-837B-3BE42A98458F}" destId="{F3F4FA08-B36E-4F81-BA05-469A3CC2EE74}" srcOrd="1" destOrd="0" presId="urn:microsoft.com/office/officeart/2005/8/layout/hierarchy3"/>
    <dgm:cxn modelId="{4BDF42B1-909A-4CFE-BF8D-A25FFE57B511}" type="presParOf" srcId="{1949A718-34D6-4E76-837B-3BE42A98458F}" destId="{7998143E-2A45-4B57-B4FE-A83D886DC066}" srcOrd="2" destOrd="0" presId="urn:microsoft.com/office/officeart/2005/8/layout/hierarchy3"/>
    <dgm:cxn modelId="{33E4E00C-CA27-4CA1-8471-BE2EA65E5A30}" type="presParOf" srcId="{1949A718-34D6-4E76-837B-3BE42A98458F}" destId="{BF0E3F13-7EB6-4EE0-9519-58EB0A7532FC}" srcOrd="3" destOrd="0" presId="urn:microsoft.com/office/officeart/2005/8/layout/hierarchy3"/>
    <dgm:cxn modelId="{52420690-92EC-459B-9629-F3B81167DF25}" type="presParOf" srcId="{1949A718-34D6-4E76-837B-3BE42A98458F}" destId="{7F40BBAB-870A-4BA3-9349-85417769DFCC}" srcOrd="4" destOrd="0" presId="urn:microsoft.com/office/officeart/2005/8/layout/hierarchy3"/>
    <dgm:cxn modelId="{7F9BFEDC-CD7E-4BCA-83B6-05F754F31AB1}" type="presParOf" srcId="{1949A718-34D6-4E76-837B-3BE42A98458F}" destId="{1BBF9AFE-43E0-4F22-B6E1-4E5B5C185F5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59ABE0-166B-4A6C-9F3E-CB514C887F62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70FD1EE-41A7-4312-B302-FDB030FC03D2}">
      <dgm:prSet phldrT="[Texto]" custT="1"/>
      <dgm:spPr/>
      <dgm:t>
        <a:bodyPr/>
        <a:lstStyle/>
        <a:p>
          <a:r>
            <a:rPr lang="es-CL" sz="3200" dirty="0"/>
            <a:t>IDENTIFICANDO CONCEPTOS CLAVES</a:t>
          </a:r>
        </a:p>
      </dgm:t>
    </dgm:pt>
    <dgm:pt modelId="{2C408DCF-E439-482E-970E-25C98F16B1BE}" type="parTrans" cxnId="{FFA9E1B0-4EBB-412A-A679-DBDEAB43AC52}">
      <dgm:prSet/>
      <dgm:spPr/>
      <dgm:t>
        <a:bodyPr/>
        <a:lstStyle/>
        <a:p>
          <a:endParaRPr lang="es-CL"/>
        </a:p>
      </dgm:t>
    </dgm:pt>
    <dgm:pt modelId="{5577B722-47DF-49A1-8086-CAE6E16C1B6D}" type="sibTrans" cxnId="{FFA9E1B0-4EBB-412A-A679-DBDEAB43AC52}">
      <dgm:prSet/>
      <dgm:spPr/>
      <dgm:t>
        <a:bodyPr/>
        <a:lstStyle/>
        <a:p>
          <a:endParaRPr lang="es-CL"/>
        </a:p>
      </dgm:t>
    </dgm:pt>
    <dgm:pt modelId="{D44D79E3-25D0-4AD6-A798-932152FB6E53}" type="pres">
      <dgm:prSet presAssocID="{CC59ABE0-166B-4A6C-9F3E-CB514C887F62}" presName="linear" presStyleCnt="0">
        <dgm:presLayoutVars>
          <dgm:dir/>
          <dgm:animLvl val="lvl"/>
          <dgm:resizeHandles val="exact"/>
        </dgm:presLayoutVars>
      </dgm:prSet>
      <dgm:spPr/>
    </dgm:pt>
    <dgm:pt modelId="{0C191481-BCFB-4D9F-8BE7-7A8D4EE2CCB0}" type="pres">
      <dgm:prSet presAssocID="{370FD1EE-41A7-4312-B302-FDB030FC03D2}" presName="parentLin" presStyleCnt="0"/>
      <dgm:spPr/>
    </dgm:pt>
    <dgm:pt modelId="{8EBC025A-F323-4466-851A-DFF15146F3EA}" type="pres">
      <dgm:prSet presAssocID="{370FD1EE-41A7-4312-B302-FDB030FC03D2}" presName="parentLeftMargin" presStyleLbl="node1" presStyleIdx="0" presStyleCnt="1"/>
      <dgm:spPr/>
    </dgm:pt>
    <dgm:pt modelId="{B8B1C7E4-2C16-4EB9-A63D-E98949DBBFA0}" type="pres">
      <dgm:prSet presAssocID="{370FD1EE-41A7-4312-B302-FDB030FC03D2}" presName="parentText" presStyleLbl="node1" presStyleIdx="0" presStyleCnt="1" custScaleY="128454" custLinFactNeighborY="-19036">
        <dgm:presLayoutVars>
          <dgm:chMax val="0"/>
          <dgm:bulletEnabled val="1"/>
        </dgm:presLayoutVars>
      </dgm:prSet>
      <dgm:spPr/>
    </dgm:pt>
    <dgm:pt modelId="{38843548-B7C9-4180-A033-A0899EB290BB}" type="pres">
      <dgm:prSet presAssocID="{370FD1EE-41A7-4312-B302-FDB030FC03D2}" presName="negativeSpace" presStyleCnt="0"/>
      <dgm:spPr/>
    </dgm:pt>
    <dgm:pt modelId="{8141C647-042B-4AC6-820C-528077DF7FEE}" type="pres">
      <dgm:prSet presAssocID="{370FD1EE-41A7-4312-B302-FDB030FC03D2}" presName="childText" presStyleLbl="conFgAcc1" presStyleIdx="0" presStyleCnt="1" custScaleY="89935">
        <dgm:presLayoutVars>
          <dgm:bulletEnabled val="1"/>
        </dgm:presLayoutVars>
      </dgm:prSet>
      <dgm:spPr/>
    </dgm:pt>
  </dgm:ptLst>
  <dgm:cxnLst>
    <dgm:cxn modelId="{AEBC910E-F6EA-4E25-BC97-2D0A99061FCA}" type="presOf" srcId="{370FD1EE-41A7-4312-B302-FDB030FC03D2}" destId="{B8B1C7E4-2C16-4EB9-A63D-E98949DBBFA0}" srcOrd="1" destOrd="0" presId="urn:microsoft.com/office/officeart/2005/8/layout/list1"/>
    <dgm:cxn modelId="{04CE5A87-81C0-42E9-81CE-385F70F265AD}" type="presOf" srcId="{CC59ABE0-166B-4A6C-9F3E-CB514C887F62}" destId="{D44D79E3-25D0-4AD6-A798-932152FB6E53}" srcOrd="0" destOrd="0" presId="urn:microsoft.com/office/officeart/2005/8/layout/list1"/>
    <dgm:cxn modelId="{FFA9E1B0-4EBB-412A-A679-DBDEAB43AC52}" srcId="{CC59ABE0-166B-4A6C-9F3E-CB514C887F62}" destId="{370FD1EE-41A7-4312-B302-FDB030FC03D2}" srcOrd="0" destOrd="0" parTransId="{2C408DCF-E439-482E-970E-25C98F16B1BE}" sibTransId="{5577B722-47DF-49A1-8086-CAE6E16C1B6D}"/>
    <dgm:cxn modelId="{24E643F5-2467-4ECA-BBBD-BF75EEE6E645}" type="presOf" srcId="{370FD1EE-41A7-4312-B302-FDB030FC03D2}" destId="{8EBC025A-F323-4466-851A-DFF15146F3EA}" srcOrd="0" destOrd="0" presId="urn:microsoft.com/office/officeart/2005/8/layout/list1"/>
    <dgm:cxn modelId="{658049AE-D106-43AA-9008-3365C294CAFE}" type="presParOf" srcId="{D44D79E3-25D0-4AD6-A798-932152FB6E53}" destId="{0C191481-BCFB-4D9F-8BE7-7A8D4EE2CCB0}" srcOrd="0" destOrd="0" presId="urn:microsoft.com/office/officeart/2005/8/layout/list1"/>
    <dgm:cxn modelId="{8B3A3207-36BF-4D60-B3DE-006D8DB5EF90}" type="presParOf" srcId="{0C191481-BCFB-4D9F-8BE7-7A8D4EE2CCB0}" destId="{8EBC025A-F323-4466-851A-DFF15146F3EA}" srcOrd="0" destOrd="0" presId="urn:microsoft.com/office/officeart/2005/8/layout/list1"/>
    <dgm:cxn modelId="{847BB1D8-2162-4BB4-86F9-D0F957B7BDB0}" type="presParOf" srcId="{0C191481-BCFB-4D9F-8BE7-7A8D4EE2CCB0}" destId="{B8B1C7E4-2C16-4EB9-A63D-E98949DBBFA0}" srcOrd="1" destOrd="0" presId="urn:microsoft.com/office/officeart/2005/8/layout/list1"/>
    <dgm:cxn modelId="{6BE14BAA-78A4-4E2A-B689-27CC4B0E2B02}" type="presParOf" srcId="{D44D79E3-25D0-4AD6-A798-932152FB6E53}" destId="{38843548-B7C9-4180-A033-A0899EB290BB}" srcOrd="1" destOrd="0" presId="urn:microsoft.com/office/officeart/2005/8/layout/list1"/>
    <dgm:cxn modelId="{FAF25E92-178E-46EA-90A6-943AA158AF8D}" type="presParOf" srcId="{D44D79E3-25D0-4AD6-A798-932152FB6E53}" destId="{8141C647-042B-4AC6-820C-528077DF7FE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47DE2E-5967-4673-A304-3A3026C95CF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8FE35AF-7BF0-4178-8274-D7F3F5DAA572}">
      <dgm:prSet phldrT="[Texto]"/>
      <dgm:spPr/>
      <dgm:t>
        <a:bodyPr/>
        <a:lstStyle/>
        <a:p>
          <a:r>
            <a:rPr lang="es-CL" altLang="es-CL" dirty="0"/>
            <a:t>Concepto de carrera funcionaria:</a:t>
          </a:r>
          <a:endParaRPr lang="es-ES" dirty="0"/>
        </a:p>
      </dgm:t>
    </dgm:pt>
    <dgm:pt modelId="{193DA88A-0F51-4A07-9100-0F589D4BADCB}" type="parTrans" cxnId="{A02B1CBC-517F-4629-887E-1972517C4CB1}">
      <dgm:prSet/>
      <dgm:spPr/>
      <dgm:t>
        <a:bodyPr/>
        <a:lstStyle/>
        <a:p>
          <a:endParaRPr lang="es-ES"/>
        </a:p>
      </dgm:t>
    </dgm:pt>
    <dgm:pt modelId="{617E7240-6706-4229-8A5E-EA09165CD579}" type="sibTrans" cxnId="{A02B1CBC-517F-4629-887E-1972517C4CB1}">
      <dgm:prSet/>
      <dgm:spPr/>
      <dgm:t>
        <a:bodyPr/>
        <a:lstStyle/>
        <a:p>
          <a:endParaRPr lang="es-ES"/>
        </a:p>
      </dgm:t>
    </dgm:pt>
    <dgm:pt modelId="{8219E41A-FA57-4EF0-9EDE-C0E82AA841E7}">
      <dgm:prSet custT="1"/>
      <dgm:spPr/>
      <dgm:t>
        <a:bodyPr/>
        <a:lstStyle/>
        <a:p>
          <a:r>
            <a:rPr lang="es-CL" altLang="es-CL" sz="1400" dirty="0"/>
            <a:t>Es un Sistema integral de regulación del empleo público, aplicable al personal titular de planta, fundado en principios jerárquicos, profesionales y técnicos, que garantizan la igualdad de oportunidades para el ingreso, la dignidad de la función pública, la capacitación y el ascenso, la estabilidad en el empleo, y la objetividad en las calificaciones en función del mérito y la antigüedad.</a:t>
          </a:r>
          <a:endParaRPr lang="es-ES" sz="1400" dirty="0"/>
        </a:p>
      </dgm:t>
    </dgm:pt>
    <dgm:pt modelId="{97EBA2E6-C35C-4894-81D0-F9136D9C091A}" type="parTrans" cxnId="{FCFC76DC-DFAC-455F-90E9-EBAFC1A3BFD4}">
      <dgm:prSet/>
      <dgm:spPr/>
      <dgm:t>
        <a:bodyPr/>
        <a:lstStyle/>
        <a:p>
          <a:endParaRPr lang="es-ES"/>
        </a:p>
      </dgm:t>
    </dgm:pt>
    <dgm:pt modelId="{D3BCCC97-CCE8-4025-A7E3-4B43C6A033DC}" type="sibTrans" cxnId="{FCFC76DC-DFAC-455F-90E9-EBAFC1A3BFD4}">
      <dgm:prSet/>
      <dgm:spPr/>
      <dgm:t>
        <a:bodyPr/>
        <a:lstStyle/>
        <a:p>
          <a:endParaRPr lang="es-ES"/>
        </a:p>
      </dgm:t>
    </dgm:pt>
    <dgm:pt modelId="{2AFAE921-A625-4DC8-9B42-705E1FE5869A}" type="pres">
      <dgm:prSet presAssocID="{0C47DE2E-5967-4673-A304-3A3026C95CF3}" presName="Name0" presStyleCnt="0">
        <dgm:presLayoutVars>
          <dgm:dir/>
          <dgm:animLvl val="lvl"/>
          <dgm:resizeHandles/>
        </dgm:presLayoutVars>
      </dgm:prSet>
      <dgm:spPr/>
    </dgm:pt>
    <dgm:pt modelId="{AEDC7930-1D1F-48EB-BC0A-B7667F75F3BD}" type="pres">
      <dgm:prSet presAssocID="{68FE35AF-7BF0-4178-8274-D7F3F5DAA572}" presName="linNode" presStyleCnt="0"/>
      <dgm:spPr/>
    </dgm:pt>
    <dgm:pt modelId="{B27C67ED-A761-4109-8ADF-A63CFC694F52}" type="pres">
      <dgm:prSet presAssocID="{68FE35AF-7BF0-4178-8274-D7F3F5DAA572}" presName="parentShp" presStyleLbl="node1" presStyleIdx="0" presStyleCnt="1" custLinFactNeighborX="13" custLinFactNeighborY="0">
        <dgm:presLayoutVars>
          <dgm:bulletEnabled val="1"/>
        </dgm:presLayoutVars>
      </dgm:prSet>
      <dgm:spPr/>
    </dgm:pt>
    <dgm:pt modelId="{C0744087-380F-4AA5-BAAB-81FF1BCBC2C6}" type="pres">
      <dgm:prSet presAssocID="{68FE35AF-7BF0-4178-8274-D7F3F5DAA572}" presName="childShp" presStyleLbl="bgAccFollowNode1" presStyleIdx="0" presStyleCnt="1" custScaleX="123646" custScaleY="100196">
        <dgm:presLayoutVars>
          <dgm:bulletEnabled val="1"/>
        </dgm:presLayoutVars>
      </dgm:prSet>
      <dgm:spPr/>
    </dgm:pt>
  </dgm:ptLst>
  <dgm:cxnLst>
    <dgm:cxn modelId="{CD563A06-B1F1-4BF5-8636-F17865CE4CB6}" type="presOf" srcId="{0C47DE2E-5967-4673-A304-3A3026C95CF3}" destId="{2AFAE921-A625-4DC8-9B42-705E1FE5869A}" srcOrd="0" destOrd="0" presId="urn:microsoft.com/office/officeart/2005/8/layout/vList6"/>
    <dgm:cxn modelId="{ABB72679-030F-4288-9702-7850C6B846FD}" type="presOf" srcId="{68FE35AF-7BF0-4178-8274-D7F3F5DAA572}" destId="{B27C67ED-A761-4109-8ADF-A63CFC694F52}" srcOrd="0" destOrd="0" presId="urn:microsoft.com/office/officeart/2005/8/layout/vList6"/>
    <dgm:cxn modelId="{2C8A089F-0732-4F79-9D79-BA9D45919C03}" type="presOf" srcId="{8219E41A-FA57-4EF0-9EDE-C0E82AA841E7}" destId="{C0744087-380F-4AA5-BAAB-81FF1BCBC2C6}" srcOrd="0" destOrd="0" presId="urn:microsoft.com/office/officeart/2005/8/layout/vList6"/>
    <dgm:cxn modelId="{A02B1CBC-517F-4629-887E-1972517C4CB1}" srcId="{0C47DE2E-5967-4673-A304-3A3026C95CF3}" destId="{68FE35AF-7BF0-4178-8274-D7F3F5DAA572}" srcOrd="0" destOrd="0" parTransId="{193DA88A-0F51-4A07-9100-0F589D4BADCB}" sibTransId="{617E7240-6706-4229-8A5E-EA09165CD579}"/>
    <dgm:cxn modelId="{FCFC76DC-DFAC-455F-90E9-EBAFC1A3BFD4}" srcId="{68FE35AF-7BF0-4178-8274-D7F3F5DAA572}" destId="{8219E41A-FA57-4EF0-9EDE-C0E82AA841E7}" srcOrd="0" destOrd="0" parTransId="{97EBA2E6-C35C-4894-81D0-F9136D9C091A}" sibTransId="{D3BCCC97-CCE8-4025-A7E3-4B43C6A033DC}"/>
    <dgm:cxn modelId="{ACA890F6-06D6-490E-BC01-463019DD62D6}" type="presParOf" srcId="{2AFAE921-A625-4DC8-9B42-705E1FE5869A}" destId="{AEDC7930-1D1F-48EB-BC0A-B7667F75F3BD}" srcOrd="0" destOrd="0" presId="urn:microsoft.com/office/officeart/2005/8/layout/vList6"/>
    <dgm:cxn modelId="{C78EBC05-7F76-4269-8B39-75D66C560209}" type="presParOf" srcId="{AEDC7930-1D1F-48EB-BC0A-B7667F75F3BD}" destId="{B27C67ED-A761-4109-8ADF-A63CFC694F52}" srcOrd="0" destOrd="0" presId="urn:microsoft.com/office/officeart/2005/8/layout/vList6"/>
    <dgm:cxn modelId="{DEC07572-265E-4F0C-A501-A17111530F32}" type="presParOf" srcId="{AEDC7930-1D1F-48EB-BC0A-B7667F75F3BD}" destId="{C0744087-380F-4AA5-BAAB-81FF1BCBC2C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F703E5D-CB40-46CB-9CAE-D87BFF6880E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21C3119-D257-4960-A815-1772A37F226C}">
      <dgm:prSet phldrT="[Texto]" custT="1"/>
      <dgm:spPr/>
      <dgm:t>
        <a:bodyPr/>
        <a:lstStyle/>
        <a:p>
          <a:r>
            <a:rPr lang="es-ES" sz="2000" b="1" dirty="0"/>
            <a:t>Los titulares</a:t>
          </a:r>
        </a:p>
      </dgm:t>
    </dgm:pt>
    <dgm:pt modelId="{C281E564-744E-4248-B2D6-E4DDDBC701CC}" type="parTrans" cxnId="{5B4EEFA0-0407-46A0-8012-E984ADC4263A}">
      <dgm:prSet/>
      <dgm:spPr/>
      <dgm:t>
        <a:bodyPr/>
        <a:lstStyle/>
        <a:p>
          <a:endParaRPr lang="es-ES" sz="1400"/>
        </a:p>
      </dgm:t>
    </dgm:pt>
    <dgm:pt modelId="{0AA87987-752F-4C39-9AB6-5ACE7B8C387C}" type="sibTrans" cxnId="{5B4EEFA0-0407-46A0-8012-E984ADC4263A}">
      <dgm:prSet/>
      <dgm:spPr/>
      <dgm:t>
        <a:bodyPr/>
        <a:lstStyle/>
        <a:p>
          <a:endParaRPr lang="es-ES" sz="1400"/>
        </a:p>
      </dgm:t>
    </dgm:pt>
    <dgm:pt modelId="{3B2C2A17-B844-42A3-9906-36415287A32C}">
      <dgm:prSet phldrT="[Texto]" custT="1"/>
      <dgm:spPr/>
      <dgm:t>
        <a:bodyPr/>
        <a:lstStyle/>
        <a:p>
          <a:r>
            <a:rPr lang="es-ES" altLang="es-CL" sz="1400" dirty="0">
              <a:latin typeface="Arial Unicode MS" panose="020B0604020202020204" pitchFamily="34" charset="-128"/>
            </a:rPr>
            <a:t> Son los que se nombran para ocupar en propiedad un cargo vacante.</a:t>
          </a:r>
          <a:endParaRPr lang="es-ES" sz="1400" dirty="0"/>
        </a:p>
      </dgm:t>
    </dgm:pt>
    <dgm:pt modelId="{18E41802-EDB3-421A-84C6-E503F52FC738}" type="parTrans" cxnId="{D030CF01-AE59-4DF6-BB0E-E208B1B7C13D}">
      <dgm:prSet/>
      <dgm:spPr/>
      <dgm:t>
        <a:bodyPr/>
        <a:lstStyle/>
        <a:p>
          <a:endParaRPr lang="es-ES" sz="1400"/>
        </a:p>
      </dgm:t>
    </dgm:pt>
    <dgm:pt modelId="{D54D74C0-C597-437D-B362-D2187E332E6C}" type="sibTrans" cxnId="{D030CF01-AE59-4DF6-BB0E-E208B1B7C13D}">
      <dgm:prSet/>
      <dgm:spPr/>
      <dgm:t>
        <a:bodyPr/>
        <a:lstStyle/>
        <a:p>
          <a:endParaRPr lang="es-ES" sz="1400"/>
        </a:p>
      </dgm:t>
    </dgm:pt>
    <dgm:pt modelId="{D0CDE1EF-2191-41B6-B33D-3E1846B7F470}">
      <dgm:prSet phldrT="[Texto]" custT="1"/>
      <dgm:spPr/>
      <dgm:t>
        <a:bodyPr/>
        <a:lstStyle/>
        <a:p>
          <a:r>
            <a:rPr lang="es-ES" sz="2000" b="1" dirty="0"/>
            <a:t>Los suplentes</a:t>
          </a:r>
        </a:p>
      </dgm:t>
    </dgm:pt>
    <dgm:pt modelId="{6401B139-5AD9-4962-BCDE-FDA4E8BF5D68}" type="parTrans" cxnId="{0DD21401-F1A8-4F09-8BAF-381CEB4DF653}">
      <dgm:prSet/>
      <dgm:spPr/>
      <dgm:t>
        <a:bodyPr/>
        <a:lstStyle/>
        <a:p>
          <a:endParaRPr lang="es-ES" sz="1400"/>
        </a:p>
      </dgm:t>
    </dgm:pt>
    <dgm:pt modelId="{6E875236-67EE-4384-BFAF-549F2B62AC8F}" type="sibTrans" cxnId="{0DD21401-F1A8-4F09-8BAF-381CEB4DF653}">
      <dgm:prSet/>
      <dgm:spPr/>
      <dgm:t>
        <a:bodyPr/>
        <a:lstStyle/>
        <a:p>
          <a:endParaRPr lang="es-ES" sz="1400"/>
        </a:p>
      </dgm:t>
    </dgm:pt>
    <dgm:pt modelId="{EB82EE7A-8C38-4270-A9F1-C90DBF84C24A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altLang="es-CL" sz="1400" dirty="0">
              <a:latin typeface="Arial Unicode MS" panose="020B0604020202020204" pitchFamily="34" charset="-128"/>
            </a:rPr>
            <a:t> Son los que se nombran en cargos que se encuentran vacantes (Máximo 6 meses) y aquellos que por cualquier  circunstancias no sean desempeñados por el titular. </a:t>
          </a:r>
          <a:endParaRPr lang="es-ES" sz="1400" dirty="0"/>
        </a:p>
      </dgm:t>
    </dgm:pt>
    <dgm:pt modelId="{CCB6F172-69E2-404D-AC76-365993DFCCF5}" type="parTrans" cxnId="{9DB9976F-B9C7-4C55-91E2-6CDC439012BD}">
      <dgm:prSet/>
      <dgm:spPr/>
      <dgm:t>
        <a:bodyPr/>
        <a:lstStyle/>
        <a:p>
          <a:endParaRPr lang="es-ES" sz="1400"/>
        </a:p>
      </dgm:t>
    </dgm:pt>
    <dgm:pt modelId="{31874E84-BAEF-40CE-AC93-62DD924501DE}" type="sibTrans" cxnId="{9DB9976F-B9C7-4C55-91E2-6CDC439012BD}">
      <dgm:prSet/>
      <dgm:spPr/>
      <dgm:t>
        <a:bodyPr/>
        <a:lstStyle/>
        <a:p>
          <a:endParaRPr lang="es-ES" sz="1400"/>
        </a:p>
      </dgm:t>
    </dgm:pt>
    <dgm:pt modelId="{2EF78449-F013-43DC-85EA-54256F4653B2}">
      <dgm:prSet phldrT="[Texto]" custT="1"/>
      <dgm:spPr/>
      <dgm:t>
        <a:bodyPr/>
        <a:lstStyle/>
        <a:p>
          <a:r>
            <a:rPr lang="es-ES" sz="2000" b="1" dirty="0"/>
            <a:t>Los subrogantes</a:t>
          </a:r>
        </a:p>
      </dgm:t>
    </dgm:pt>
    <dgm:pt modelId="{0CCDD66C-4E5B-4A55-8E64-F34A141C6013}" type="parTrans" cxnId="{865880DF-AC37-40EB-BA0C-99164CE34C88}">
      <dgm:prSet/>
      <dgm:spPr/>
      <dgm:t>
        <a:bodyPr/>
        <a:lstStyle/>
        <a:p>
          <a:endParaRPr lang="es-ES" sz="1400"/>
        </a:p>
      </dgm:t>
    </dgm:pt>
    <dgm:pt modelId="{3E736989-0F01-4A61-878F-4FFAD52EF697}" type="sibTrans" cxnId="{865880DF-AC37-40EB-BA0C-99164CE34C88}">
      <dgm:prSet/>
      <dgm:spPr/>
      <dgm:t>
        <a:bodyPr/>
        <a:lstStyle/>
        <a:p>
          <a:endParaRPr lang="es-ES" sz="1400"/>
        </a:p>
      </dgm:t>
    </dgm:pt>
    <dgm:pt modelId="{571CC1D5-1863-48E7-B56E-B9F029BF163D}">
      <dgm:prSet phldrT="[Texto]" custT="1"/>
      <dgm:spPr/>
      <dgm:t>
        <a:bodyPr/>
        <a:lstStyle/>
        <a:p>
          <a:r>
            <a:rPr lang="es-ES" altLang="es-CL" sz="1400" dirty="0">
              <a:latin typeface="Arial Unicode MS" panose="020B0604020202020204" pitchFamily="34" charset="-128"/>
            </a:rPr>
            <a:t> Son los funcionarios que entran a desempeñar el empleo del titular o suplente por el solo ministerio de la ley cuando estos se encuentran impedidos de poder ejercerlos.</a:t>
          </a:r>
          <a:endParaRPr lang="es-ES" sz="1400" dirty="0"/>
        </a:p>
      </dgm:t>
    </dgm:pt>
    <dgm:pt modelId="{B3D7D65A-7FAB-4BB4-8E59-BD89506435DF}" type="parTrans" cxnId="{8EF0B0DA-B8A1-4689-A0AB-5295246573A6}">
      <dgm:prSet/>
      <dgm:spPr/>
      <dgm:t>
        <a:bodyPr/>
        <a:lstStyle/>
        <a:p>
          <a:endParaRPr lang="es-ES" sz="1400"/>
        </a:p>
      </dgm:t>
    </dgm:pt>
    <dgm:pt modelId="{009AA11E-123E-438B-8F8C-0366D556BF44}" type="sibTrans" cxnId="{8EF0B0DA-B8A1-4689-A0AB-5295246573A6}">
      <dgm:prSet/>
      <dgm:spPr/>
      <dgm:t>
        <a:bodyPr/>
        <a:lstStyle/>
        <a:p>
          <a:endParaRPr lang="es-ES" sz="1400"/>
        </a:p>
      </dgm:t>
    </dgm:pt>
    <dgm:pt modelId="{203B8396-CDF2-47F8-9E94-4650FADBBE3D}" type="pres">
      <dgm:prSet presAssocID="{BF703E5D-CB40-46CB-9CAE-D87BFF6880E9}" presName="Name0" presStyleCnt="0">
        <dgm:presLayoutVars>
          <dgm:dir/>
          <dgm:animLvl val="lvl"/>
          <dgm:resizeHandles val="exact"/>
        </dgm:presLayoutVars>
      </dgm:prSet>
      <dgm:spPr/>
    </dgm:pt>
    <dgm:pt modelId="{7BD59602-BF3B-4887-B11B-88B3BFC04ABE}" type="pres">
      <dgm:prSet presAssocID="{321C3119-D257-4960-A815-1772A37F226C}" presName="linNode" presStyleCnt="0"/>
      <dgm:spPr/>
    </dgm:pt>
    <dgm:pt modelId="{45CF8A97-3FA7-489E-907B-95A6E6842ACB}" type="pres">
      <dgm:prSet presAssocID="{321C3119-D257-4960-A815-1772A37F226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AC1E2EF-75D7-42A4-952F-5E58F870F06E}" type="pres">
      <dgm:prSet presAssocID="{321C3119-D257-4960-A815-1772A37F226C}" presName="descendantText" presStyleLbl="alignAccFollowNode1" presStyleIdx="0" presStyleCnt="3">
        <dgm:presLayoutVars>
          <dgm:bulletEnabled val="1"/>
        </dgm:presLayoutVars>
      </dgm:prSet>
      <dgm:spPr/>
    </dgm:pt>
    <dgm:pt modelId="{87F640B0-F8F1-4ADC-B12B-29DE0F19E90B}" type="pres">
      <dgm:prSet presAssocID="{0AA87987-752F-4C39-9AB6-5ACE7B8C387C}" presName="sp" presStyleCnt="0"/>
      <dgm:spPr/>
    </dgm:pt>
    <dgm:pt modelId="{04700B33-D5BC-4049-AC51-12E650D72606}" type="pres">
      <dgm:prSet presAssocID="{D0CDE1EF-2191-41B6-B33D-3E1846B7F470}" presName="linNode" presStyleCnt="0"/>
      <dgm:spPr/>
    </dgm:pt>
    <dgm:pt modelId="{CD426C91-3890-4ADA-AAF1-7809820DFC3F}" type="pres">
      <dgm:prSet presAssocID="{D0CDE1EF-2191-41B6-B33D-3E1846B7F47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121818A-27D0-4DE8-AC45-3D95983375AB}" type="pres">
      <dgm:prSet presAssocID="{D0CDE1EF-2191-41B6-B33D-3E1846B7F470}" presName="descendantText" presStyleLbl="alignAccFollowNode1" presStyleIdx="1" presStyleCnt="3" custScaleY="134102">
        <dgm:presLayoutVars>
          <dgm:bulletEnabled val="1"/>
        </dgm:presLayoutVars>
      </dgm:prSet>
      <dgm:spPr/>
    </dgm:pt>
    <dgm:pt modelId="{A0DD1F7D-13BC-4686-B296-5EE770BA7055}" type="pres">
      <dgm:prSet presAssocID="{6E875236-67EE-4384-BFAF-549F2B62AC8F}" presName="sp" presStyleCnt="0"/>
      <dgm:spPr/>
    </dgm:pt>
    <dgm:pt modelId="{D4BBCEF4-9D36-46F9-B587-96116E8FC01D}" type="pres">
      <dgm:prSet presAssocID="{2EF78449-F013-43DC-85EA-54256F4653B2}" presName="linNode" presStyleCnt="0"/>
      <dgm:spPr/>
    </dgm:pt>
    <dgm:pt modelId="{8B6C5B0D-2339-4035-87ED-D0B87EF09171}" type="pres">
      <dgm:prSet presAssocID="{2EF78449-F013-43DC-85EA-54256F4653B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E1CC9AD-54FB-4E3F-BF9F-B29BF502936F}" type="pres">
      <dgm:prSet presAssocID="{2EF78449-F013-43DC-85EA-54256F4653B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DD21401-F1A8-4F09-8BAF-381CEB4DF653}" srcId="{BF703E5D-CB40-46CB-9CAE-D87BFF6880E9}" destId="{D0CDE1EF-2191-41B6-B33D-3E1846B7F470}" srcOrd="1" destOrd="0" parTransId="{6401B139-5AD9-4962-BCDE-FDA4E8BF5D68}" sibTransId="{6E875236-67EE-4384-BFAF-549F2B62AC8F}"/>
    <dgm:cxn modelId="{D030CF01-AE59-4DF6-BB0E-E208B1B7C13D}" srcId="{321C3119-D257-4960-A815-1772A37F226C}" destId="{3B2C2A17-B844-42A3-9906-36415287A32C}" srcOrd="0" destOrd="0" parTransId="{18E41802-EDB3-421A-84C6-E503F52FC738}" sibTransId="{D54D74C0-C597-437D-B362-D2187E332E6C}"/>
    <dgm:cxn modelId="{DEB5E62E-811E-471A-80D1-56CC1E515749}" type="presOf" srcId="{571CC1D5-1863-48E7-B56E-B9F029BF163D}" destId="{4E1CC9AD-54FB-4E3F-BF9F-B29BF502936F}" srcOrd="0" destOrd="0" presId="urn:microsoft.com/office/officeart/2005/8/layout/vList5"/>
    <dgm:cxn modelId="{8D773B5C-863C-43F1-AD78-D017E45CA76E}" type="presOf" srcId="{2EF78449-F013-43DC-85EA-54256F4653B2}" destId="{8B6C5B0D-2339-4035-87ED-D0B87EF09171}" srcOrd="0" destOrd="0" presId="urn:microsoft.com/office/officeart/2005/8/layout/vList5"/>
    <dgm:cxn modelId="{40DFCE5E-4871-4260-A76F-04CC3C25D254}" type="presOf" srcId="{3B2C2A17-B844-42A3-9906-36415287A32C}" destId="{3AC1E2EF-75D7-42A4-952F-5E58F870F06E}" srcOrd="0" destOrd="0" presId="urn:microsoft.com/office/officeart/2005/8/layout/vList5"/>
    <dgm:cxn modelId="{3357FB45-50F3-4AA4-9261-C89E0E9A2B65}" type="presOf" srcId="{321C3119-D257-4960-A815-1772A37F226C}" destId="{45CF8A97-3FA7-489E-907B-95A6E6842ACB}" srcOrd="0" destOrd="0" presId="urn:microsoft.com/office/officeart/2005/8/layout/vList5"/>
    <dgm:cxn modelId="{9DB9976F-B9C7-4C55-91E2-6CDC439012BD}" srcId="{D0CDE1EF-2191-41B6-B33D-3E1846B7F470}" destId="{EB82EE7A-8C38-4270-A9F1-C90DBF84C24A}" srcOrd="0" destOrd="0" parTransId="{CCB6F172-69E2-404D-AC76-365993DFCCF5}" sibTransId="{31874E84-BAEF-40CE-AC93-62DD924501DE}"/>
    <dgm:cxn modelId="{DE0C5851-325A-471D-BD97-18A8C9861589}" type="presOf" srcId="{EB82EE7A-8C38-4270-A9F1-C90DBF84C24A}" destId="{0121818A-27D0-4DE8-AC45-3D95983375AB}" srcOrd="0" destOrd="0" presId="urn:microsoft.com/office/officeart/2005/8/layout/vList5"/>
    <dgm:cxn modelId="{5B4EEFA0-0407-46A0-8012-E984ADC4263A}" srcId="{BF703E5D-CB40-46CB-9CAE-D87BFF6880E9}" destId="{321C3119-D257-4960-A815-1772A37F226C}" srcOrd="0" destOrd="0" parTransId="{C281E564-744E-4248-B2D6-E4DDDBC701CC}" sibTransId="{0AA87987-752F-4C39-9AB6-5ACE7B8C387C}"/>
    <dgm:cxn modelId="{898A15AF-3B75-4127-A2D0-AC238B09E644}" type="presOf" srcId="{D0CDE1EF-2191-41B6-B33D-3E1846B7F470}" destId="{CD426C91-3890-4ADA-AAF1-7809820DFC3F}" srcOrd="0" destOrd="0" presId="urn:microsoft.com/office/officeart/2005/8/layout/vList5"/>
    <dgm:cxn modelId="{25D5EFD9-DC7E-4D0A-ABCC-B521E31B222B}" type="presOf" srcId="{BF703E5D-CB40-46CB-9CAE-D87BFF6880E9}" destId="{203B8396-CDF2-47F8-9E94-4650FADBBE3D}" srcOrd="0" destOrd="0" presId="urn:microsoft.com/office/officeart/2005/8/layout/vList5"/>
    <dgm:cxn modelId="{8EF0B0DA-B8A1-4689-A0AB-5295246573A6}" srcId="{2EF78449-F013-43DC-85EA-54256F4653B2}" destId="{571CC1D5-1863-48E7-B56E-B9F029BF163D}" srcOrd="0" destOrd="0" parTransId="{B3D7D65A-7FAB-4BB4-8E59-BD89506435DF}" sibTransId="{009AA11E-123E-438B-8F8C-0366D556BF44}"/>
    <dgm:cxn modelId="{865880DF-AC37-40EB-BA0C-99164CE34C88}" srcId="{BF703E5D-CB40-46CB-9CAE-D87BFF6880E9}" destId="{2EF78449-F013-43DC-85EA-54256F4653B2}" srcOrd="2" destOrd="0" parTransId="{0CCDD66C-4E5B-4A55-8E64-F34A141C6013}" sibTransId="{3E736989-0F01-4A61-878F-4FFAD52EF697}"/>
    <dgm:cxn modelId="{1FC19330-885E-4098-8B89-4F0DF430283B}" type="presParOf" srcId="{203B8396-CDF2-47F8-9E94-4650FADBBE3D}" destId="{7BD59602-BF3B-4887-B11B-88B3BFC04ABE}" srcOrd="0" destOrd="0" presId="urn:microsoft.com/office/officeart/2005/8/layout/vList5"/>
    <dgm:cxn modelId="{2FBE59B0-E207-4975-AEFB-1C0501672DA6}" type="presParOf" srcId="{7BD59602-BF3B-4887-B11B-88B3BFC04ABE}" destId="{45CF8A97-3FA7-489E-907B-95A6E6842ACB}" srcOrd="0" destOrd="0" presId="urn:microsoft.com/office/officeart/2005/8/layout/vList5"/>
    <dgm:cxn modelId="{3D9E4784-2EB9-4B4A-8B5D-DF5336B79AAA}" type="presParOf" srcId="{7BD59602-BF3B-4887-B11B-88B3BFC04ABE}" destId="{3AC1E2EF-75D7-42A4-952F-5E58F870F06E}" srcOrd="1" destOrd="0" presId="urn:microsoft.com/office/officeart/2005/8/layout/vList5"/>
    <dgm:cxn modelId="{4C1C8F2F-CCAB-40BE-AFB8-A65C11D04838}" type="presParOf" srcId="{203B8396-CDF2-47F8-9E94-4650FADBBE3D}" destId="{87F640B0-F8F1-4ADC-B12B-29DE0F19E90B}" srcOrd="1" destOrd="0" presId="urn:microsoft.com/office/officeart/2005/8/layout/vList5"/>
    <dgm:cxn modelId="{D6DEC700-9C61-4DBA-87AE-7FC6B0A18FE8}" type="presParOf" srcId="{203B8396-CDF2-47F8-9E94-4650FADBBE3D}" destId="{04700B33-D5BC-4049-AC51-12E650D72606}" srcOrd="2" destOrd="0" presId="urn:microsoft.com/office/officeart/2005/8/layout/vList5"/>
    <dgm:cxn modelId="{ACB88510-E42D-4D07-86DE-667814A8F622}" type="presParOf" srcId="{04700B33-D5BC-4049-AC51-12E650D72606}" destId="{CD426C91-3890-4ADA-AAF1-7809820DFC3F}" srcOrd="0" destOrd="0" presId="urn:microsoft.com/office/officeart/2005/8/layout/vList5"/>
    <dgm:cxn modelId="{0B426C1F-F800-4F27-B672-A77784E4050F}" type="presParOf" srcId="{04700B33-D5BC-4049-AC51-12E650D72606}" destId="{0121818A-27D0-4DE8-AC45-3D95983375AB}" srcOrd="1" destOrd="0" presId="urn:microsoft.com/office/officeart/2005/8/layout/vList5"/>
    <dgm:cxn modelId="{8C1028D0-6FC9-469B-B0FC-1C97584BD7A4}" type="presParOf" srcId="{203B8396-CDF2-47F8-9E94-4650FADBBE3D}" destId="{A0DD1F7D-13BC-4686-B296-5EE770BA7055}" srcOrd="3" destOrd="0" presId="urn:microsoft.com/office/officeart/2005/8/layout/vList5"/>
    <dgm:cxn modelId="{EF6D13AB-46D8-4F6C-B1D1-49A7614B3D52}" type="presParOf" srcId="{203B8396-CDF2-47F8-9E94-4650FADBBE3D}" destId="{D4BBCEF4-9D36-46F9-B587-96116E8FC01D}" srcOrd="4" destOrd="0" presId="urn:microsoft.com/office/officeart/2005/8/layout/vList5"/>
    <dgm:cxn modelId="{CBFE0DD7-796A-4302-BA32-10A7FA0DF63C}" type="presParOf" srcId="{D4BBCEF4-9D36-46F9-B587-96116E8FC01D}" destId="{8B6C5B0D-2339-4035-87ED-D0B87EF09171}" srcOrd="0" destOrd="0" presId="urn:microsoft.com/office/officeart/2005/8/layout/vList5"/>
    <dgm:cxn modelId="{93662EE9-3B6D-46A2-B230-0CD38765D4F8}" type="presParOf" srcId="{D4BBCEF4-9D36-46F9-B587-96116E8FC01D}" destId="{4E1CC9AD-54FB-4E3F-BF9F-B29BF502936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3DA5A-38A2-431B-91A3-7870B0091734}">
      <dsp:nvSpPr>
        <dsp:cNvPr id="0" name=""/>
        <dsp:cNvSpPr/>
      </dsp:nvSpPr>
      <dsp:spPr>
        <a:xfrm>
          <a:off x="1989232" y="1840"/>
          <a:ext cx="2237886" cy="8049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s-ES" sz="1400" kern="1200" dirty="0">
              <a:latin typeface="+mj-lt"/>
            </a:rPr>
            <a:t>Con los 8 gremios de la Salud</a:t>
          </a:r>
          <a:endParaRPr lang="es-ES" sz="1400" kern="1200" dirty="0"/>
        </a:p>
      </dsp:txBody>
      <dsp:txXfrm>
        <a:off x="2028525" y="41133"/>
        <a:ext cx="2159300" cy="726338"/>
      </dsp:txXfrm>
    </dsp:sp>
    <dsp:sp modelId="{6422EDA9-5958-410D-BC46-05490390C903}">
      <dsp:nvSpPr>
        <dsp:cNvPr id="0" name=""/>
        <dsp:cNvSpPr/>
      </dsp:nvSpPr>
      <dsp:spPr>
        <a:xfrm>
          <a:off x="1989232" y="847011"/>
          <a:ext cx="2237886" cy="8049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+mj-lt"/>
            </a:rPr>
            <a:t>Mesa tripartita: Gremios  -  DIPRES  -  MINSAL</a:t>
          </a:r>
          <a:endParaRPr lang="es-ES" sz="1400" kern="1200" dirty="0"/>
        </a:p>
      </dsp:txBody>
      <dsp:txXfrm>
        <a:off x="2028525" y="886304"/>
        <a:ext cx="2159300" cy="726338"/>
      </dsp:txXfrm>
    </dsp:sp>
    <dsp:sp modelId="{DBD6C442-1FA1-49A9-BC50-F671409F5C3C}">
      <dsp:nvSpPr>
        <dsp:cNvPr id="0" name=""/>
        <dsp:cNvSpPr/>
      </dsp:nvSpPr>
      <dsp:spPr>
        <a:xfrm>
          <a:off x="1989232" y="1692182"/>
          <a:ext cx="2237886" cy="8049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+mj-lt"/>
            </a:rPr>
            <a:t>De largo plazo</a:t>
          </a:r>
          <a:endParaRPr lang="es-ES" sz="1400" kern="1200" dirty="0"/>
        </a:p>
      </dsp:txBody>
      <dsp:txXfrm>
        <a:off x="2028525" y="1731475"/>
        <a:ext cx="2159300" cy="726338"/>
      </dsp:txXfrm>
    </dsp:sp>
    <dsp:sp modelId="{384E39C9-D3C4-44F9-B552-DE4707DAA559}">
      <dsp:nvSpPr>
        <dsp:cNvPr id="0" name=""/>
        <dsp:cNvSpPr/>
      </dsp:nvSpPr>
      <dsp:spPr>
        <a:xfrm>
          <a:off x="1989232" y="2537353"/>
          <a:ext cx="2237886" cy="8049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+mj-lt"/>
            </a:rPr>
            <a:t>Apunta hacia la equidad con foco en los estamentos mas desfavorecidos históricamente.</a:t>
          </a:r>
        </a:p>
      </dsp:txBody>
      <dsp:txXfrm>
        <a:off x="2028525" y="2576646"/>
        <a:ext cx="2159300" cy="726338"/>
      </dsp:txXfrm>
    </dsp:sp>
    <dsp:sp modelId="{7E5440F8-6366-4785-86C0-BD18F582E492}">
      <dsp:nvSpPr>
        <dsp:cNvPr id="0" name=""/>
        <dsp:cNvSpPr/>
      </dsp:nvSpPr>
      <dsp:spPr>
        <a:xfrm>
          <a:off x="1989232" y="3382524"/>
          <a:ext cx="2237886" cy="8049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s-ES" sz="1400" kern="1200" dirty="0">
              <a:latin typeface="+mj-lt"/>
            </a:rPr>
            <a:t>Mejora la calidad del Estado como empleador</a:t>
          </a:r>
        </a:p>
      </dsp:txBody>
      <dsp:txXfrm>
        <a:off x="2028525" y="3421817"/>
        <a:ext cx="2159300" cy="7263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EF6B2-F084-4C88-AB1B-675A6F97181E}">
      <dsp:nvSpPr>
        <dsp:cNvPr id="0" name=""/>
        <dsp:cNvSpPr/>
      </dsp:nvSpPr>
      <dsp:spPr>
        <a:xfrm>
          <a:off x="0" y="285766"/>
          <a:ext cx="6269562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588" tIns="458216" rIns="48658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Es el que se da luego de haber cumplido los requisitos de ingreso y haber obtenido el cargo por concurso público.  (</a:t>
          </a:r>
          <a:r>
            <a:rPr lang="es-ES" altLang="es-CL" sz="14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Últimos Grados</a:t>
          </a:r>
          <a:r>
            <a:rPr lang="es-ES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)</a:t>
          </a:r>
          <a:endParaRPr lang="es-E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0" y="285766"/>
        <a:ext cx="6269562" cy="1178100"/>
      </dsp:txXfrm>
    </dsp:sp>
    <dsp:sp modelId="{E3F2878C-CD49-4C9B-A7D6-A354C7C68E83}">
      <dsp:nvSpPr>
        <dsp:cNvPr id="0" name=""/>
        <dsp:cNvSpPr/>
      </dsp:nvSpPr>
      <dsp:spPr>
        <a:xfrm>
          <a:off x="322534" y="77764"/>
          <a:ext cx="4388693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882" tIns="0" rIns="16588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Nombramiento</a:t>
          </a:r>
        </a:p>
      </dsp:txBody>
      <dsp:txXfrm>
        <a:off x="354237" y="109467"/>
        <a:ext cx="4325287" cy="586034"/>
      </dsp:txXfrm>
    </dsp:sp>
    <dsp:sp modelId="{EDA988DC-6F59-4B87-83C1-6D40BABEC774}">
      <dsp:nvSpPr>
        <dsp:cNvPr id="0" name=""/>
        <dsp:cNvSpPr/>
      </dsp:nvSpPr>
      <dsp:spPr>
        <a:xfrm>
          <a:off x="0" y="1979085"/>
          <a:ext cx="6269562" cy="1351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588" tIns="458216" rIns="48658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Es la forma de proveer un cargo titular que se encuentra vacante, al cual accede un funcionario  a través de dichos procesos.  (</a:t>
          </a:r>
          <a:r>
            <a:rPr lang="es-ES" altLang="es-CL" sz="14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Grados Superiores</a:t>
          </a:r>
          <a:r>
            <a:rPr lang="es-ES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)</a:t>
          </a:r>
          <a:br>
            <a:rPr lang="es-ES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</a:br>
          <a:endParaRPr lang="es-E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0" y="1979085"/>
        <a:ext cx="6269562" cy="1351349"/>
      </dsp:txXfrm>
    </dsp:sp>
    <dsp:sp modelId="{384452EA-B93F-4CB2-AB33-67F7854DDD44}">
      <dsp:nvSpPr>
        <dsp:cNvPr id="0" name=""/>
        <dsp:cNvSpPr/>
      </dsp:nvSpPr>
      <dsp:spPr>
        <a:xfrm>
          <a:off x="313478" y="1654365"/>
          <a:ext cx="4388693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882" tIns="0" rIns="16588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Promoción y Ascensos</a:t>
          </a:r>
        </a:p>
      </dsp:txBody>
      <dsp:txXfrm>
        <a:off x="345181" y="1686068"/>
        <a:ext cx="4325287" cy="586034"/>
      </dsp:txXfrm>
    </dsp:sp>
    <dsp:sp modelId="{B966E85C-ECAA-436D-8588-DCF042E7888F}">
      <dsp:nvSpPr>
        <dsp:cNvPr id="0" name=""/>
        <dsp:cNvSpPr/>
      </dsp:nvSpPr>
      <dsp:spPr>
        <a:xfrm>
          <a:off x="0" y="3773955"/>
          <a:ext cx="6269562" cy="159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588" tIns="458216" rIns="48658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rPr>
            <a:t> </a:t>
          </a:r>
          <a:r>
            <a:rPr lang="es-CL" altLang="es-CL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rPr>
            <a:t>Es un procedimiento colectivo de provisión de empleos públicos, que se rige por las disposiciones del texto legal que lo ordena, debiendo la autoridad dictar los actos administrativos que ubique a cada funcionario en las plantas. Generalmente se realizan cuando se </a:t>
          </a:r>
          <a:r>
            <a:rPr lang="es-CL" altLang="es-CL" sz="14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rPr>
            <a:t>fijan</a:t>
          </a:r>
          <a:r>
            <a:rPr lang="es-CL" altLang="es-CL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rPr>
            <a:t> </a:t>
          </a:r>
          <a:r>
            <a:rPr lang="es-CL" altLang="es-CL" sz="14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rPr>
            <a:t>nuevas  o modifican las plantas de personal. </a:t>
          </a:r>
          <a:endParaRPr lang="es-ES" sz="1400" b="1" u="sng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Unicode MS" panose="020B0604020202020204" pitchFamily="34" charset="-128"/>
            <a:ea typeface="+mn-ea"/>
            <a:cs typeface="+mn-cs"/>
          </a:endParaRPr>
        </a:p>
      </dsp:txBody>
      <dsp:txXfrm>
        <a:off x="0" y="3773955"/>
        <a:ext cx="6269562" cy="1593900"/>
      </dsp:txXfrm>
    </dsp:sp>
    <dsp:sp modelId="{3CF582A4-A52D-4F05-8C7C-66BDDBC75B47}">
      <dsp:nvSpPr>
        <dsp:cNvPr id="0" name=""/>
        <dsp:cNvSpPr/>
      </dsp:nvSpPr>
      <dsp:spPr>
        <a:xfrm>
          <a:off x="313478" y="3449235"/>
          <a:ext cx="4388693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882" tIns="0" rIns="16588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+mj-lt"/>
            </a:rPr>
            <a:t>Encasillamiento</a:t>
          </a:r>
        </a:p>
      </dsp:txBody>
      <dsp:txXfrm>
        <a:off x="345181" y="3480938"/>
        <a:ext cx="4325287" cy="5860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8D6CE-54B9-464F-AF20-36AFCEE4233E}">
      <dsp:nvSpPr>
        <dsp:cNvPr id="0" name=""/>
        <dsp:cNvSpPr/>
      </dsp:nvSpPr>
      <dsp:spPr>
        <a:xfrm>
          <a:off x="985732" y="33"/>
          <a:ext cx="1412910" cy="706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Técnicos- Administrativos y Auxiliares</a:t>
          </a:r>
        </a:p>
      </dsp:txBody>
      <dsp:txXfrm>
        <a:off x="1006423" y="20724"/>
        <a:ext cx="1371528" cy="665073"/>
      </dsp:txXfrm>
    </dsp:sp>
    <dsp:sp modelId="{8348D363-3715-439E-9DD8-88488040ADBF}">
      <dsp:nvSpPr>
        <dsp:cNvPr id="0" name=""/>
        <dsp:cNvSpPr/>
      </dsp:nvSpPr>
      <dsp:spPr>
        <a:xfrm>
          <a:off x="1127023" y="706488"/>
          <a:ext cx="141291" cy="529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841"/>
              </a:lnTo>
              <a:lnTo>
                <a:pt x="141291" y="5298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689A2-FA6A-456E-9E05-BDDFCD211C52}">
      <dsp:nvSpPr>
        <dsp:cNvPr id="0" name=""/>
        <dsp:cNvSpPr/>
      </dsp:nvSpPr>
      <dsp:spPr>
        <a:xfrm>
          <a:off x="1268314" y="883102"/>
          <a:ext cx="1130328" cy="706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Acreditación de Competencias</a:t>
          </a:r>
        </a:p>
      </dsp:txBody>
      <dsp:txXfrm>
        <a:off x="1289005" y="903793"/>
        <a:ext cx="1088946" cy="6650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8940C-304C-4083-A993-1142729BB555}">
      <dsp:nvSpPr>
        <dsp:cNvPr id="0" name=""/>
        <dsp:cNvSpPr/>
      </dsp:nvSpPr>
      <dsp:spPr>
        <a:xfrm>
          <a:off x="-1775985" y="-275944"/>
          <a:ext cx="2124819" cy="2124819"/>
        </a:xfrm>
        <a:prstGeom prst="blockArc">
          <a:avLst>
            <a:gd name="adj1" fmla="val 18900000"/>
            <a:gd name="adj2" fmla="val 2700000"/>
            <a:gd name="adj3" fmla="val 101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EAC02-F1F4-43B9-A686-99E6C4B71032}">
      <dsp:nvSpPr>
        <dsp:cNvPr id="0" name=""/>
        <dsp:cNvSpPr/>
      </dsp:nvSpPr>
      <dsp:spPr>
        <a:xfrm>
          <a:off x="224186" y="157293"/>
          <a:ext cx="2951986" cy="3145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70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Capacitación </a:t>
          </a:r>
        </a:p>
      </dsp:txBody>
      <dsp:txXfrm>
        <a:off x="224186" y="157293"/>
        <a:ext cx="2951986" cy="314586"/>
      </dsp:txXfrm>
    </dsp:sp>
    <dsp:sp modelId="{A3D3F95D-2E5D-4B14-A912-0A3A0FF938F7}">
      <dsp:nvSpPr>
        <dsp:cNvPr id="0" name=""/>
        <dsp:cNvSpPr/>
      </dsp:nvSpPr>
      <dsp:spPr>
        <a:xfrm>
          <a:off x="27570" y="117969"/>
          <a:ext cx="393232" cy="3932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F3381-6F7F-40FF-9BD1-82F98F7DF6A3}">
      <dsp:nvSpPr>
        <dsp:cNvPr id="0" name=""/>
        <dsp:cNvSpPr/>
      </dsp:nvSpPr>
      <dsp:spPr>
        <a:xfrm>
          <a:off x="338538" y="629172"/>
          <a:ext cx="2837634" cy="3145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70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Experiencia Calificada</a:t>
          </a:r>
        </a:p>
      </dsp:txBody>
      <dsp:txXfrm>
        <a:off x="338538" y="629172"/>
        <a:ext cx="2837634" cy="314586"/>
      </dsp:txXfrm>
    </dsp:sp>
    <dsp:sp modelId="{1EF3F747-AB9B-4932-B7FB-70B400277AC9}">
      <dsp:nvSpPr>
        <dsp:cNvPr id="0" name=""/>
        <dsp:cNvSpPr/>
      </dsp:nvSpPr>
      <dsp:spPr>
        <a:xfrm>
          <a:off x="141922" y="589849"/>
          <a:ext cx="393232" cy="3932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2F9D3-3CF8-452C-82ED-96130E3DAC91}">
      <dsp:nvSpPr>
        <dsp:cNvPr id="0" name=""/>
        <dsp:cNvSpPr/>
      </dsp:nvSpPr>
      <dsp:spPr>
        <a:xfrm>
          <a:off x="224186" y="1101051"/>
          <a:ext cx="2951986" cy="3145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70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Desempeño- Calificaciones</a:t>
          </a:r>
        </a:p>
      </dsp:txBody>
      <dsp:txXfrm>
        <a:off x="224186" y="1101051"/>
        <a:ext cx="2951986" cy="314586"/>
      </dsp:txXfrm>
    </dsp:sp>
    <dsp:sp modelId="{A0185C50-AB24-48D5-A99F-40CD92A81FF1}">
      <dsp:nvSpPr>
        <dsp:cNvPr id="0" name=""/>
        <dsp:cNvSpPr/>
      </dsp:nvSpPr>
      <dsp:spPr>
        <a:xfrm>
          <a:off x="27570" y="1061728"/>
          <a:ext cx="393232" cy="3932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B7A49-AE11-4834-812F-D932D320543A}">
      <dsp:nvSpPr>
        <dsp:cNvPr id="0" name=""/>
        <dsp:cNvSpPr/>
      </dsp:nvSpPr>
      <dsp:spPr>
        <a:xfrm>
          <a:off x="401726" y="2744"/>
          <a:ext cx="1515191" cy="757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Profesionales- Directivos</a:t>
          </a:r>
        </a:p>
      </dsp:txBody>
      <dsp:txXfrm>
        <a:off x="423915" y="24933"/>
        <a:ext cx="1470813" cy="713217"/>
      </dsp:txXfrm>
    </dsp:sp>
    <dsp:sp modelId="{3315D75C-488B-45E8-B2DC-0233A36F3076}">
      <dsp:nvSpPr>
        <dsp:cNvPr id="0" name=""/>
        <dsp:cNvSpPr/>
      </dsp:nvSpPr>
      <dsp:spPr>
        <a:xfrm>
          <a:off x="553245" y="760340"/>
          <a:ext cx="144912" cy="565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863"/>
              </a:lnTo>
              <a:lnTo>
                <a:pt x="144912" y="565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BE5DF-3A0D-4AEC-AA90-57B1A9F996F9}">
      <dsp:nvSpPr>
        <dsp:cNvPr id="0" name=""/>
        <dsp:cNvSpPr/>
      </dsp:nvSpPr>
      <dsp:spPr>
        <a:xfrm>
          <a:off x="698158" y="947405"/>
          <a:ext cx="1212152" cy="757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Concurso Interno</a:t>
          </a:r>
        </a:p>
      </dsp:txBody>
      <dsp:txXfrm>
        <a:off x="720347" y="969594"/>
        <a:ext cx="1167774" cy="71321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8940C-304C-4083-A993-1142729BB555}">
      <dsp:nvSpPr>
        <dsp:cNvPr id="0" name=""/>
        <dsp:cNvSpPr/>
      </dsp:nvSpPr>
      <dsp:spPr>
        <a:xfrm>
          <a:off x="-2161575" y="-334563"/>
          <a:ext cx="2582871" cy="2582871"/>
        </a:xfrm>
        <a:prstGeom prst="blockArc">
          <a:avLst>
            <a:gd name="adj1" fmla="val 18900000"/>
            <a:gd name="adj2" fmla="val 2700000"/>
            <a:gd name="adj3" fmla="val 83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EAC02-F1F4-43B9-A686-99E6C4B71032}">
      <dsp:nvSpPr>
        <dsp:cNvPr id="0" name=""/>
        <dsp:cNvSpPr/>
      </dsp:nvSpPr>
      <dsp:spPr>
        <a:xfrm>
          <a:off x="221437" y="147128"/>
          <a:ext cx="3429746" cy="2944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68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Capacitación Pertinente</a:t>
          </a:r>
        </a:p>
      </dsp:txBody>
      <dsp:txXfrm>
        <a:off x="221437" y="147128"/>
        <a:ext cx="3429746" cy="294410"/>
      </dsp:txXfrm>
    </dsp:sp>
    <dsp:sp modelId="{A3D3F95D-2E5D-4B14-A912-0A3A0FF938F7}">
      <dsp:nvSpPr>
        <dsp:cNvPr id="0" name=""/>
        <dsp:cNvSpPr/>
      </dsp:nvSpPr>
      <dsp:spPr>
        <a:xfrm>
          <a:off x="37430" y="110327"/>
          <a:ext cx="368012" cy="3680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1B651-16BD-4920-81BA-56A7C671AD6A}">
      <dsp:nvSpPr>
        <dsp:cNvPr id="0" name=""/>
        <dsp:cNvSpPr/>
      </dsp:nvSpPr>
      <dsp:spPr>
        <a:xfrm>
          <a:off x="390229" y="588820"/>
          <a:ext cx="3260954" cy="2944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68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Evaluación de Desempeño</a:t>
          </a:r>
        </a:p>
      </dsp:txBody>
      <dsp:txXfrm>
        <a:off x="390229" y="588820"/>
        <a:ext cx="3260954" cy="294410"/>
      </dsp:txXfrm>
    </dsp:sp>
    <dsp:sp modelId="{CD431795-4B36-4096-B1B0-DC593AF68D62}">
      <dsp:nvSpPr>
        <dsp:cNvPr id="0" name=""/>
        <dsp:cNvSpPr/>
      </dsp:nvSpPr>
      <dsp:spPr>
        <a:xfrm>
          <a:off x="206222" y="552019"/>
          <a:ext cx="368012" cy="3680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B5A3D-5943-457B-B11D-F590983D4A9F}">
      <dsp:nvSpPr>
        <dsp:cNvPr id="0" name=""/>
        <dsp:cNvSpPr/>
      </dsp:nvSpPr>
      <dsp:spPr>
        <a:xfrm>
          <a:off x="390229" y="1030512"/>
          <a:ext cx="3260954" cy="2944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68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Experiencia Calificada</a:t>
          </a:r>
        </a:p>
      </dsp:txBody>
      <dsp:txXfrm>
        <a:off x="390229" y="1030512"/>
        <a:ext cx="3260954" cy="294410"/>
      </dsp:txXfrm>
    </dsp:sp>
    <dsp:sp modelId="{1EF3F747-AB9B-4932-B7FB-70B400277AC9}">
      <dsp:nvSpPr>
        <dsp:cNvPr id="0" name=""/>
        <dsp:cNvSpPr/>
      </dsp:nvSpPr>
      <dsp:spPr>
        <a:xfrm>
          <a:off x="206222" y="993711"/>
          <a:ext cx="368012" cy="3680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7B519-ADEE-4FF7-A2AB-7AC97FDC5E9B}">
      <dsp:nvSpPr>
        <dsp:cNvPr id="0" name=""/>
        <dsp:cNvSpPr/>
      </dsp:nvSpPr>
      <dsp:spPr>
        <a:xfrm>
          <a:off x="221437" y="1472204"/>
          <a:ext cx="3429746" cy="2944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68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Aptitud para el cargo</a:t>
          </a:r>
        </a:p>
      </dsp:txBody>
      <dsp:txXfrm>
        <a:off x="221437" y="1472204"/>
        <a:ext cx="3429746" cy="294410"/>
      </dsp:txXfrm>
    </dsp:sp>
    <dsp:sp modelId="{A0185C50-AB24-48D5-A99F-40CD92A81FF1}">
      <dsp:nvSpPr>
        <dsp:cNvPr id="0" name=""/>
        <dsp:cNvSpPr/>
      </dsp:nvSpPr>
      <dsp:spPr>
        <a:xfrm>
          <a:off x="37430" y="1435403"/>
          <a:ext cx="368012" cy="3680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6E85C-ECAA-436D-8588-DCF042E7888F}">
      <dsp:nvSpPr>
        <dsp:cNvPr id="0" name=""/>
        <dsp:cNvSpPr/>
      </dsp:nvSpPr>
      <dsp:spPr>
        <a:xfrm>
          <a:off x="0" y="418540"/>
          <a:ext cx="7165244" cy="1297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103" tIns="562356" rIns="55610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CL" sz="1800" b="1" kern="1200" dirty="0">
              <a:latin typeface="Arial Unicode MS" panose="020B0604020202020204" pitchFamily="34" charset="-128"/>
            </a:rPr>
            <a:t>Procede cuando se han creado nuevos cargos o se ha dispuesto una nueva planta de personal</a:t>
          </a:r>
          <a:r>
            <a:rPr lang="es-ES" altLang="es-CL" sz="1800" kern="1200" dirty="0">
              <a:latin typeface="Arial Unicode MS" panose="020B0604020202020204" pitchFamily="34" charset="-128"/>
            </a:rPr>
            <a:t>.</a:t>
          </a:r>
          <a:endParaRPr lang="es-ES" sz="1800" kern="1200" dirty="0">
            <a:latin typeface="Arial Unicode MS" panose="020B0604020202020204" pitchFamily="34" charset="-128"/>
            <a:ea typeface="+mn-ea"/>
            <a:cs typeface="+mn-cs"/>
          </a:endParaRPr>
        </a:p>
      </dsp:txBody>
      <dsp:txXfrm>
        <a:off x="0" y="418540"/>
        <a:ext cx="7165244" cy="1297012"/>
      </dsp:txXfrm>
    </dsp:sp>
    <dsp:sp modelId="{3CF582A4-A52D-4F05-8C7C-66BDDBC75B47}">
      <dsp:nvSpPr>
        <dsp:cNvPr id="0" name=""/>
        <dsp:cNvSpPr/>
      </dsp:nvSpPr>
      <dsp:spPr>
        <a:xfrm>
          <a:off x="358262" y="16329"/>
          <a:ext cx="5015670" cy="797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580" tIns="0" rIns="189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ENCASILLAMIENTO</a:t>
          </a:r>
        </a:p>
      </dsp:txBody>
      <dsp:txXfrm>
        <a:off x="397170" y="55237"/>
        <a:ext cx="4937854" cy="71922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72C76-3C16-4FA8-8DD6-9EE467ADDB7D}">
      <dsp:nvSpPr>
        <dsp:cNvPr id="0" name=""/>
        <dsp:cNvSpPr/>
      </dsp:nvSpPr>
      <dsp:spPr>
        <a:xfrm>
          <a:off x="2071335" y="0"/>
          <a:ext cx="2119595" cy="211981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AB43B8-8F56-4877-891C-C13B1B464C11}">
      <dsp:nvSpPr>
        <dsp:cNvPr id="0" name=""/>
        <dsp:cNvSpPr/>
      </dsp:nvSpPr>
      <dsp:spPr>
        <a:xfrm>
          <a:off x="2539308" y="767314"/>
          <a:ext cx="1182854" cy="59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C00000"/>
              </a:solidFill>
            </a:rPr>
            <a:t>Art.1°</a:t>
          </a:r>
        </a:p>
      </dsp:txBody>
      <dsp:txXfrm>
        <a:off x="2539308" y="767314"/>
        <a:ext cx="1182854" cy="591366"/>
      </dsp:txXfrm>
    </dsp:sp>
    <dsp:sp modelId="{FD8C7F53-03CA-4DCB-BF30-F6D22AEFE6A1}">
      <dsp:nvSpPr>
        <dsp:cNvPr id="0" name=""/>
        <dsp:cNvSpPr/>
      </dsp:nvSpPr>
      <dsp:spPr>
        <a:xfrm>
          <a:off x="1482492" y="1218146"/>
          <a:ext cx="2119595" cy="211981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884240-B4EC-4C96-9DCE-6380CBDBA705}">
      <dsp:nvSpPr>
        <dsp:cNvPr id="0" name=""/>
        <dsp:cNvSpPr/>
      </dsp:nvSpPr>
      <dsp:spPr>
        <a:xfrm>
          <a:off x="1948080" y="1987709"/>
          <a:ext cx="1182854" cy="59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C00000"/>
              </a:solidFill>
            </a:rPr>
            <a:t>Art.2°</a:t>
          </a:r>
        </a:p>
      </dsp:txBody>
      <dsp:txXfrm>
        <a:off x="1948080" y="1987709"/>
        <a:ext cx="1182854" cy="591366"/>
      </dsp:txXfrm>
    </dsp:sp>
    <dsp:sp modelId="{D70DF0B9-B272-4FE0-A0C5-B9582BFAED28}">
      <dsp:nvSpPr>
        <dsp:cNvPr id="0" name=""/>
        <dsp:cNvSpPr/>
      </dsp:nvSpPr>
      <dsp:spPr>
        <a:xfrm>
          <a:off x="2071335" y="2440790"/>
          <a:ext cx="2119595" cy="211981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1E05A1-E03B-4F76-B112-D8101A2D4CE4}">
      <dsp:nvSpPr>
        <dsp:cNvPr id="0" name=""/>
        <dsp:cNvSpPr/>
      </dsp:nvSpPr>
      <dsp:spPr>
        <a:xfrm>
          <a:off x="2539308" y="3208104"/>
          <a:ext cx="1182854" cy="59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C00000"/>
              </a:solidFill>
            </a:rPr>
            <a:t>Art.3°</a:t>
          </a:r>
        </a:p>
      </dsp:txBody>
      <dsp:txXfrm>
        <a:off x="2539308" y="3208104"/>
        <a:ext cx="1182854" cy="591366"/>
      </dsp:txXfrm>
    </dsp:sp>
    <dsp:sp modelId="{55686D27-24C8-47BA-AA4A-8CC6710170E1}">
      <dsp:nvSpPr>
        <dsp:cNvPr id="0" name=""/>
        <dsp:cNvSpPr/>
      </dsp:nvSpPr>
      <dsp:spPr>
        <a:xfrm>
          <a:off x="1633580" y="3799470"/>
          <a:ext cx="1820999" cy="182187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EE7110-C86D-4179-A6B7-F743C182F200}">
      <dsp:nvSpPr>
        <dsp:cNvPr id="0" name=""/>
        <dsp:cNvSpPr/>
      </dsp:nvSpPr>
      <dsp:spPr>
        <a:xfrm>
          <a:off x="1948080" y="4428499"/>
          <a:ext cx="1182854" cy="59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C00000"/>
              </a:solidFill>
            </a:rPr>
            <a:t>Disposiciones Transitorias</a:t>
          </a:r>
        </a:p>
      </dsp:txBody>
      <dsp:txXfrm>
        <a:off x="1948080" y="4428499"/>
        <a:ext cx="1182854" cy="59136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EBCAA-B150-42FC-BBA4-D7D0A3200F50}">
      <dsp:nvSpPr>
        <dsp:cNvPr id="0" name=""/>
        <dsp:cNvSpPr/>
      </dsp:nvSpPr>
      <dsp:spPr>
        <a:xfrm>
          <a:off x="4788341" y="6517"/>
          <a:ext cx="1838030" cy="175699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2do Proceso</a:t>
          </a:r>
        </a:p>
      </dsp:txBody>
      <dsp:txXfrm>
        <a:off x="5151810" y="418084"/>
        <a:ext cx="1111092" cy="903129"/>
      </dsp:txXfrm>
    </dsp:sp>
    <dsp:sp modelId="{AB65EFA2-87DE-457E-95E8-3599E1EDF5DB}">
      <dsp:nvSpPr>
        <dsp:cNvPr id="0" name=""/>
        <dsp:cNvSpPr/>
      </dsp:nvSpPr>
      <dsp:spPr>
        <a:xfrm>
          <a:off x="555904" y="115046"/>
          <a:ext cx="1591146" cy="1591146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1er Proceso</a:t>
          </a:r>
        </a:p>
      </dsp:txBody>
      <dsp:txXfrm>
        <a:off x="956480" y="518043"/>
        <a:ext cx="789994" cy="785152"/>
      </dsp:txXfrm>
    </dsp:sp>
    <dsp:sp modelId="{0F0145ED-8652-4FF5-AB9F-34D2B320284C}">
      <dsp:nvSpPr>
        <dsp:cNvPr id="0" name=""/>
        <dsp:cNvSpPr/>
      </dsp:nvSpPr>
      <dsp:spPr>
        <a:xfrm>
          <a:off x="4716354" y="-255309"/>
          <a:ext cx="2190525" cy="2369576"/>
        </a:xfrm>
        <a:prstGeom prst="circularArrow">
          <a:avLst>
            <a:gd name="adj1" fmla="val 4878"/>
            <a:gd name="adj2" fmla="val 312630"/>
            <a:gd name="adj3" fmla="val 3210365"/>
            <a:gd name="adj4" fmla="val 15131618"/>
            <a:gd name="adj5" fmla="val 569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F6478-B901-4619-AA0F-1F8D6F059D17}">
      <dsp:nvSpPr>
        <dsp:cNvPr id="0" name=""/>
        <dsp:cNvSpPr/>
      </dsp:nvSpPr>
      <dsp:spPr>
        <a:xfrm>
          <a:off x="163108" y="-327263"/>
          <a:ext cx="2651910" cy="265191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71013-245B-4C38-91CA-B4AEC46012DE}">
      <dsp:nvSpPr>
        <dsp:cNvPr id="0" name=""/>
        <dsp:cNvSpPr/>
      </dsp:nvSpPr>
      <dsp:spPr>
        <a:xfrm rot="5400000">
          <a:off x="-155704" y="157170"/>
          <a:ext cx="1038033" cy="7266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Etapa 1</a:t>
          </a:r>
        </a:p>
      </dsp:txBody>
      <dsp:txXfrm rot="-5400000">
        <a:off x="2" y="364777"/>
        <a:ext cx="726623" cy="311410"/>
      </dsp:txXfrm>
    </dsp:sp>
    <dsp:sp modelId="{207EDC3B-7338-4736-9D1B-9637BEC7FBDE}">
      <dsp:nvSpPr>
        <dsp:cNvPr id="0" name=""/>
        <dsp:cNvSpPr/>
      </dsp:nvSpPr>
      <dsp:spPr>
        <a:xfrm rot="5400000">
          <a:off x="1765974" y="-1039351"/>
          <a:ext cx="674721" cy="2753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Encasillamiento de Titulares</a:t>
          </a:r>
        </a:p>
      </dsp:txBody>
      <dsp:txXfrm rot="-5400000">
        <a:off x="726623" y="32937"/>
        <a:ext cx="2720487" cy="608847"/>
      </dsp:txXfrm>
    </dsp:sp>
    <dsp:sp modelId="{050713DB-2409-4E91-B0ED-F60741B72727}">
      <dsp:nvSpPr>
        <dsp:cNvPr id="0" name=""/>
        <dsp:cNvSpPr/>
      </dsp:nvSpPr>
      <dsp:spPr>
        <a:xfrm rot="5400000">
          <a:off x="-155704" y="1040844"/>
          <a:ext cx="1038033" cy="72662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Etapa 2</a:t>
          </a:r>
        </a:p>
      </dsp:txBody>
      <dsp:txXfrm rot="-5400000">
        <a:off x="2" y="1248451"/>
        <a:ext cx="726623" cy="311410"/>
      </dsp:txXfrm>
    </dsp:sp>
    <dsp:sp modelId="{CC00DFD0-CF64-43A6-9056-067D357748BA}">
      <dsp:nvSpPr>
        <dsp:cNvPr id="0" name=""/>
        <dsp:cNvSpPr/>
      </dsp:nvSpPr>
      <dsp:spPr>
        <a:xfrm rot="5400000">
          <a:off x="1765974" y="-154212"/>
          <a:ext cx="674721" cy="2753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Traspaso de Contrata en igual grado</a:t>
          </a:r>
        </a:p>
      </dsp:txBody>
      <dsp:txXfrm rot="-5400000">
        <a:off x="726623" y="918076"/>
        <a:ext cx="2720487" cy="608847"/>
      </dsp:txXfrm>
    </dsp:sp>
    <dsp:sp modelId="{6BF70BC8-9485-4F48-AAA3-62AAE88A314A}">
      <dsp:nvSpPr>
        <dsp:cNvPr id="0" name=""/>
        <dsp:cNvSpPr/>
      </dsp:nvSpPr>
      <dsp:spPr>
        <a:xfrm rot="5400000">
          <a:off x="-155704" y="1924518"/>
          <a:ext cx="1038033" cy="72662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Etapa 3</a:t>
          </a:r>
        </a:p>
      </dsp:txBody>
      <dsp:txXfrm rot="-5400000">
        <a:off x="2" y="2132125"/>
        <a:ext cx="726623" cy="311410"/>
      </dsp:txXfrm>
    </dsp:sp>
    <dsp:sp modelId="{0DA678D5-6D6E-405F-8764-F03D493A2D1A}">
      <dsp:nvSpPr>
        <dsp:cNvPr id="0" name=""/>
        <dsp:cNvSpPr/>
      </dsp:nvSpPr>
      <dsp:spPr>
        <a:xfrm rot="5400000">
          <a:off x="1765974" y="729461"/>
          <a:ext cx="674721" cy="2753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Concurso Interno de Encasillamiento de Titulares y Contrata</a:t>
          </a:r>
        </a:p>
      </dsp:txBody>
      <dsp:txXfrm rot="-5400000">
        <a:off x="726623" y="1801750"/>
        <a:ext cx="2720487" cy="60884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71013-245B-4C38-91CA-B4AEC46012DE}">
      <dsp:nvSpPr>
        <dsp:cNvPr id="0" name=""/>
        <dsp:cNvSpPr/>
      </dsp:nvSpPr>
      <dsp:spPr>
        <a:xfrm rot="5400000">
          <a:off x="-155704" y="157170"/>
          <a:ext cx="1038033" cy="7266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Etapa 1</a:t>
          </a:r>
        </a:p>
      </dsp:txBody>
      <dsp:txXfrm rot="-5400000">
        <a:off x="2" y="364777"/>
        <a:ext cx="726623" cy="311410"/>
      </dsp:txXfrm>
    </dsp:sp>
    <dsp:sp modelId="{207EDC3B-7338-4736-9D1B-9637BEC7FBDE}">
      <dsp:nvSpPr>
        <dsp:cNvPr id="0" name=""/>
        <dsp:cNvSpPr/>
      </dsp:nvSpPr>
      <dsp:spPr>
        <a:xfrm rot="5400000">
          <a:off x="1765974" y="-1039350"/>
          <a:ext cx="674721" cy="2753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Encasillamiento de Titulares</a:t>
          </a:r>
        </a:p>
      </dsp:txBody>
      <dsp:txXfrm rot="-5400000">
        <a:off x="726623" y="32938"/>
        <a:ext cx="2720487" cy="608847"/>
      </dsp:txXfrm>
    </dsp:sp>
    <dsp:sp modelId="{050713DB-2409-4E91-B0ED-F60741B72727}">
      <dsp:nvSpPr>
        <dsp:cNvPr id="0" name=""/>
        <dsp:cNvSpPr/>
      </dsp:nvSpPr>
      <dsp:spPr>
        <a:xfrm rot="5400000">
          <a:off x="-155704" y="1040844"/>
          <a:ext cx="1038033" cy="72662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Etapa 2</a:t>
          </a:r>
        </a:p>
      </dsp:txBody>
      <dsp:txXfrm rot="-5400000">
        <a:off x="2" y="1248451"/>
        <a:ext cx="726623" cy="311410"/>
      </dsp:txXfrm>
    </dsp:sp>
    <dsp:sp modelId="{CC00DFD0-CF64-43A6-9056-067D357748BA}">
      <dsp:nvSpPr>
        <dsp:cNvPr id="0" name=""/>
        <dsp:cNvSpPr/>
      </dsp:nvSpPr>
      <dsp:spPr>
        <a:xfrm rot="5400000">
          <a:off x="1765974" y="-154212"/>
          <a:ext cx="674721" cy="2753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Traspaso de Contrata en igual grado</a:t>
          </a:r>
        </a:p>
      </dsp:txBody>
      <dsp:txXfrm rot="-5400000">
        <a:off x="726623" y="918076"/>
        <a:ext cx="2720487" cy="608847"/>
      </dsp:txXfrm>
    </dsp:sp>
    <dsp:sp modelId="{6BF70BC8-9485-4F48-AAA3-62AAE88A314A}">
      <dsp:nvSpPr>
        <dsp:cNvPr id="0" name=""/>
        <dsp:cNvSpPr/>
      </dsp:nvSpPr>
      <dsp:spPr>
        <a:xfrm rot="5400000">
          <a:off x="-155704" y="1924518"/>
          <a:ext cx="1038033" cy="72662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Etapa 3</a:t>
          </a:r>
        </a:p>
      </dsp:txBody>
      <dsp:txXfrm rot="-5400000">
        <a:off x="2" y="2132125"/>
        <a:ext cx="726623" cy="311410"/>
      </dsp:txXfrm>
    </dsp:sp>
    <dsp:sp modelId="{0DA678D5-6D6E-405F-8764-F03D493A2D1A}">
      <dsp:nvSpPr>
        <dsp:cNvPr id="0" name=""/>
        <dsp:cNvSpPr/>
      </dsp:nvSpPr>
      <dsp:spPr>
        <a:xfrm rot="5400000">
          <a:off x="1765974" y="729461"/>
          <a:ext cx="674721" cy="2753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Concurso Interno de Encasillamiento de Titulares y Contrata</a:t>
          </a:r>
        </a:p>
      </dsp:txBody>
      <dsp:txXfrm rot="-5400000">
        <a:off x="726623" y="1801750"/>
        <a:ext cx="2720487" cy="608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F9C49-8850-4D8A-9396-F994A56EE734}">
      <dsp:nvSpPr>
        <dsp:cNvPr id="0" name=""/>
        <dsp:cNvSpPr/>
      </dsp:nvSpPr>
      <dsp:spPr>
        <a:xfrm rot="5400000">
          <a:off x="2858953" y="-884066"/>
          <a:ext cx="2737700" cy="450583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Mejoramiento del empleo público con especial </a:t>
          </a:r>
          <a:r>
            <a:rPr lang="es-ES" sz="1600" b="1" kern="1200" dirty="0"/>
            <a:t>énfasis en la carrera funcionaria y el fortalecimiento de las </a:t>
          </a:r>
          <a:r>
            <a:rPr lang="es-ES" sz="1600" b="1" kern="1200"/>
            <a:t>plantas de auxiliares, técnicos y administrativos, </a:t>
          </a:r>
          <a:r>
            <a:rPr lang="es-ES" sz="1600" kern="1200" dirty="0"/>
            <a:t>con el propósito de entregar una mejor atención a la ciudadanía </a:t>
          </a:r>
          <a:endParaRPr lang="es-ES" sz="1600" b="1" kern="1200" dirty="0"/>
        </a:p>
      </dsp:txBody>
      <dsp:txXfrm rot="-5400000">
        <a:off x="2725857" y="456286"/>
        <a:ext cx="3003893" cy="1825134"/>
      </dsp:txXfrm>
    </dsp:sp>
    <dsp:sp modelId="{26D93654-3254-43A3-B610-FB186E21B1FE}">
      <dsp:nvSpPr>
        <dsp:cNvPr id="0" name=""/>
        <dsp:cNvSpPr/>
      </dsp:nvSpPr>
      <dsp:spPr>
        <a:xfrm>
          <a:off x="5159019" y="857852"/>
          <a:ext cx="1638304" cy="8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AB83D-E4C2-4341-8C69-ED17D4423716}">
      <dsp:nvSpPr>
        <dsp:cNvPr id="0" name=""/>
        <dsp:cNvSpPr/>
      </dsp:nvSpPr>
      <dsp:spPr>
        <a:xfrm rot="5400000">
          <a:off x="571625" y="653137"/>
          <a:ext cx="1468014" cy="127717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Objetivo Principal</a:t>
          </a:r>
        </a:p>
      </dsp:txBody>
      <dsp:txXfrm rot="-5400000">
        <a:off x="866072" y="786483"/>
        <a:ext cx="879120" cy="101048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EBCAA-B150-42FC-BBA4-D7D0A3200F50}">
      <dsp:nvSpPr>
        <dsp:cNvPr id="0" name=""/>
        <dsp:cNvSpPr/>
      </dsp:nvSpPr>
      <dsp:spPr>
        <a:xfrm>
          <a:off x="5650804" y="0"/>
          <a:ext cx="1838030" cy="175699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2do Proceso</a:t>
          </a:r>
        </a:p>
      </dsp:txBody>
      <dsp:txXfrm>
        <a:off x="6014273" y="411567"/>
        <a:ext cx="1111092" cy="903129"/>
      </dsp:txXfrm>
    </dsp:sp>
    <dsp:sp modelId="{AB65EFA2-87DE-457E-95E8-3599E1EDF5DB}">
      <dsp:nvSpPr>
        <dsp:cNvPr id="0" name=""/>
        <dsp:cNvSpPr/>
      </dsp:nvSpPr>
      <dsp:spPr>
        <a:xfrm>
          <a:off x="585724" y="115046"/>
          <a:ext cx="1591146" cy="1591146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1er Proceso</a:t>
          </a:r>
        </a:p>
      </dsp:txBody>
      <dsp:txXfrm>
        <a:off x="986300" y="518043"/>
        <a:ext cx="789994" cy="785152"/>
      </dsp:txXfrm>
    </dsp:sp>
    <dsp:sp modelId="{0F0145ED-8652-4FF5-AB9F-34D2B320284C}">
      <dsp:nvSpPr>
        <dsp:cNvPr id="0" name=""/>
        <dsp:cNvSpPr/>
      </dsp:nvSpPr>
      <dsp:spPr>
        <a:xfrm>
          <a:off x="5544626" y="-306306"/>
          <a:ext cx="2190525" cy="2369576"/>
        </a:xfrm>
        <a:prstGeom prst="circularArrow">
          <a:avLst>
            <a:gd name="adj1" fmla="val 4878"/>
            <a:gd name="adj2" fmla="val 312630"/>
            <a:gd name="adj3" fmla="val 3210365"/>
            <a:gd name="adj4" fmla="val 15131618"/>
            <a:gd name="adj5" fmla="val 569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F6478-B901-4619-AA0F-1F8D6F059D17}">
      <dsp:nvSpPr>
        <dsp:cNvPr id="0" name=""/>
        <dsp:cNvSpPr/>
      </dsp:nvSpPr>
      <dsp:spPr>
        <a:xfrm>
          <a:off x="192928" y="-327263"/>
          <a:ext cx="2651910" cy="265191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371BB-5A66-4992-8C96-F2660DEEF8E0}">
      <dsp:nvSpPr>
        <dsp:cNvPr id="0" name=""/>
        <dsp:cNvSpPr/>
      </dsp:nvSpPr>
      <dsp:spPr>
        <a:xfrm>
          <a:off x="-2341096" y="-363820"/>
          <a:ext cx="2811478" cy="2811478"/>
        </a:xfrm>
        <a:prstGeom prst="blockArc">
          <a:avLst>
            <a:gd name="adj1" fmla="val 18900000"/>
            <a:gd name="adj2" fmla="val 2700000"/>
            <a:gd name="adj3" fmla="val 76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0D1103-8928-4943-8ADD-4330E12D152B}">
      <dsp:nvSpPr>
        <dsp:cNvPr id="0" name=""/>
        <dsp:cNvSpPr/>
      </dsp:nvSpPr>
      <dsp:spPr>
        <a:xfrm>
          <a:off x="383061" y="297697"/>
          <a:ext cx="4672456" cy="5953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2528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5 AÑOS SIN SOLUCIÓN DE CONTINUIDAD EN LA PLANTA RESPECTIVA DEL SS</a:t>
          </a:r>
        </a:p>
      </dsp:txBody>
      <dsp:txXfrm>
        <a:off x="383061" y="297697"/>
        <a:ext cx="4672456" cy="595310"/>
      </dsp:txXfrm>
    </dsp:sp>
    <dsp:sp modelId="{6F9E6901-A7D6-4A9A-8E64-63A92B5594A0}">
      <dsp:nvSpPr>
        <dsp:cNvPr id="0" name=""/>
        <dsp:cNvSpPr/>
      </dsp:nvSpPr>
      <dsp:spPr>
        <a:xfrm>
          <a:off x="10992" y="223283"/>
          <a:ext cx="744138" cy="744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61D02-BFEA-49E6-96C3-6898D98BC2BC}">
      <dsp:nvSpPr>
        <dsp:cNvPr id="0" name=""/>
        <dsp:cNvSpPr/>
      </dsp:nvSpPr>
      <dsp:spPr>
        <a:xfrm>
          <a:off x="383061" y="1190830"/>
          <a:ext cx="4672456" cy="5953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2528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PROM 3 ULTIMAS CALIFICACIONES</a:t>
          </a:r>
        </a:p>
      </dsp:txBody>
      <dsp:txXfrm>
        <a:off x="383061" y="1190830"/>
        <a:ext cx="4672456" cy="595310"/>
      </dsp:txXfrm>
    </dsp:sp>
    <dsp:sp modelId="{7896B0B0-09D4-4BF5-9F93-B96FFBAD5EA7}">
      <dsp:nvSpPr>
        <dsp:cNvPr id="0" name=""/>
        <dsp:cNvSpPr/>
      </dsp:nvSpPr>
      <dsp:spPr>
        <a:xfrm>
          <a:off x="10992" y="1116416"/>
          <a:ext cx="744138" cy="744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371BB-5A66-4992-8C96-F2660DEEF8E0}">
      <dsp:nvSpPr>
        <dsp:cNvPr id="0" name=""/>
        <dsp:cNvSpPr/>
      </dsp:nvSpPr>
      <dsp:spPr>
        <a:xfrm>
          <a:off x="-2341096" y="-363820"/>
          <a:ext cx="2811478" cy="2811478"/>
        </a:xfrm>
        <a:prstGeom prst="blockArc">
          <a:avLst>
            <a:gd name="adj1" fmla="val 18900000"/>
            <a:gd name="adj2" fmla="val 2700000"/>
            <a:gd name="adj3" fmla="val 76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0D1103-8928-4943-8ADD-4330E12D152B}">
      <dsp:nvSpPr>
        <dsp:cNvPr id="0" name=""/>
        <dsp:cNvSpPr/>
      </dsp:nvSpPr>
      <dsp:spPr>
        <a:xfrm>
          <a:off x="383061" y="297697"/>
          <a:ext cx="4672456" cy="5953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2528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5 AÑOS SIN SOLUCIÓN DE CONTINUIDAD EN LA PLANTA RESPECTIVA DEL SS, </a:t>
          </a:r>
          <a:r>
            <a:rPr lang="es-ES" sz="1400" b="1" kern="1200" dirty="0"/>
            <a:t>CON MEJORAMIENTO DE GRADO ULTIMOS 36 MESES</a:t>
          </a:r>
        </a:p>
      </dsp:txBody>
      <dsp:txXfrm>
        <a:off x="383061" y="297697"/>
        <a:ext cx="4672456" cy="595310"/>
      </dsp:txXfrm>
    </dsp:sp>
    <dsp:sp modelId="{6F9E6901-A7D6-4A9A-8E64-63A92B5594A0}">
      <dsp:nvSpPr>
        <dsp:cNvPr id="0" name=""/>
        <dsp:cNvSpPr/>
      </dsp:nvSpPr>
      <dsp:spPr>
        <a:xfrm>
          <a:off x="10992" y="223283"/>
          <a:ext cx="744138" cy="744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61D02-BFEA-49E6-96C3-6898D98BC2BC}">
      <dsp:nvSpPr>
        <dsp:cNvPr id="0" name=""/>
        <dsp:cNvSpPr/>
      </dsp:nvSpPr>
      <dsp:spPr>
        <a:xfrm>
          <a:off x="383061" y="1190830"/>
          <a:ext cx="4672456" cy="5953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2528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PROM 3 ULTIMAS CALIFICACIONES</a:t>
          </a:r>
        </a:p>
      </dsp:txBody>
      <dsp:txXfrm>
        <a:off x="383061" y="1190830"/>
        <a:ext cx="4672456" cy="595310"/>
      </dsp:txXfrm>
    </dsp:sp>
    <dsp:sp modelId="{7896B0B0-09D4-4BF5-9F93-B96FFBAD5EA7}">
      <dsp:nvSpPr>
        <dsp:cNvPr id="0" name=""/>
        <dsp:cNvSpPr/>
      </dsp:nvSpPr>
      <dsp:spPr>
        <a:xfrm>
          <a:off x="10992" y="1116416"/>
          <a:ext cx="744138" cy="744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6385B-9D41-4DE4-9C2A-6387BD2955C0}">
      <dsp:nvSpPr>
        <dsp:cNvPr id="0" name=""/>
        <dsp:cNvSpPr/>
      </dsp:nvSpPr>
      <dsp:spPr>
        <a:xfrm>
          <a:off x="4440" y="0"/>
          <a:ext cx="2703595" cy="661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Cobertura</a:t>
          </a:r>
        </a:p>
      </dsp:txBody>
      <dsp:txXfrm>
        <a:off x="23800" y="19360"/>
        <a:ext cx="2664875" cy="622292"/>
      </dsp:txXfrm>
    </dsp:sp>
    <dsp:sp modelId="{7F2A9467-F33B-448D-9A62-BE21F427BBF1}">
      <dsp:nvSpPr>
        <dsp:cNvPr id="0" name=""/>
        <dsp:cNvSpPr/>
      </dsp:nvSpPr>
      <dsp:spPr>
        <a:xfrm>
          <a:off x="2978711" y="0"/>
          <a:ext cx="573832" cy="661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/>
        </a:p>
      </dsp:txBody>
      <dsp:txXfrm>
        <a:off x="2978711" y="132202"/>
        <a:ext cx="401682" cy="396608"/>
      </dsp:txXfrm>
    </dsp:sp>
    <dsp:sp modelId="{C029A500-456D-4892-BA7F-9F202A25734A}">
      <dsp:nvSpPr>
        <dsp:cNvPr id="0" name=""/>
        <dsp:cNvSpPr/>
      </dsp:nvSpPr>
      <dsp:spPr>
        <a:xfrm>
          <a:off x="3790738" y="0"/>
          <a:ext cx="2703595" cy="661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>
              <a:latin typeface="Candara" panose="020E0502030303020204" pitchFamily="34" charset="0"/>
            </a:rPr>
            <a:t>Funcionarios que se desempeñan en establecimientos de los Servicios de Salud.</a:t>
          </a:r>
          <a:endParaRPr lang="es-ES" sz="1300" kern="1200" dirty="0"/>
        </a:p>
      </dsp:txBody>
      <dsp:txXfrm>
        <a:off x="3810098" y="19360"/>
        <a:ext cx="2664875" cy="622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2F70C-CFBD-40C3-A882-DD749E422825}">
      <dsp:nvSpPr>
        <dsp:cNvPr id="0" name=""/>
        <dsp:cNvSpPr/>
      </dsp:nvSpPr>
      <dsp:spPr>
        <a:xfrm>
          <a:off x="183743" y="2110875"/>
          <a:ext cx="2932698" cy="79588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L" sz="1200" kern="1200" dirty="0">
              <a:latin typeface="+mj-lt"/>
            </a:rPr>
            <a:t>Destinar un 5% de los recursos de capacitación anual de los SS. Para programas asociados a liderazgo </a:t>
          </a:r>
          <a:r>
            <a:rPr lang="es-CL" sz="1200" kern="1200" dirty="0" err="1">
              <a:latin typeface="+mj-lt"/>
            </a:rPr>
            <a:t>dirigencial</a:t>
          </a:r>
          <a:r>
            <a:rPr lang="es-CL" sz="1200" kern="1200" dirty="0">
              <a:latin typeface="+mj-lt"/>
            </a:rPr>
            <a:t> y gobernanza.</a:t>
          </a:r>
          <a:endParaRPr lang="es-ES" sz="1200" kern="1200" dirty="0">
            <a:latin typeface="+mj-lt"/>
          </a:endParaRPr>
        </a:p>
      </dsp:txBody>
      <dsp:txXfrm>
        <a:off x="652975" y="2110875"/>
        <a:ext cx="2463466" cy="795883"/>
      </dsp:txXfrm>
    </dsp:sp>
    <dsp:sp modelId="{0B6E7317-B6D6-45FF-8AC0-CB04DA03AEEF}">
      <dsp:nvSpPr>
        <dsp:cNvPr id="0" name=""/>
        <dsp:cNvSpPr/>
      </dsp:nvSpPr>
      <dsp:spPr>
        <a:xfrm>
          <a:off x="202871" y="3245485"/>
          <a:ext cx="2894441" cy="79588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L" sz="1200" kern="1200" dirty="0">
              <a:latin typeface="+mj-lt"/>
            </a:rPr>
            <a:t>Favorecer la participación en los programas de capacitación del personal que labora en sistemas de turnos.</a:t>
          </a:r>
          <a:endParaRPr lang="es-ES" sz="1200" kern="1200" dirty="0">
            <a:latin typeface="+mj-lt"/>
          </a:endParaRPr>
        </a:p>
      </dsp:txBody>
      <dsp:txXfrm>
        <a:off x="665982" y="3245485"/>
        <a:ext cx="2431330" cy="795883"/>
      </dsp:txXfrm>
    </dsp:sp>
    <dsp:sp modelId="{B1803436-D788-4CDF-AD25-82976D807E57}">
      <dsp:nvSpPr>
        <dsp:cNvPr id="0" name=""/>
        <dsp:cNvSpPr/>
      </dsp:nvSpPr>
      <dsp:spPr>
        <a:xfrm>
          <a:off x="202871" y="4422627"/>
          <a:ext cx="2894441" cy="79588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L" sz="1200" kern="1200" dirty="0">
              <a:latin typeface="+mj-lt"/>
            </a:rPr>
            <a:t>Cautelar la mejor participación de las asociaciones de funcionarios con representación nacional y regional en los comités de capacitación. </a:t>
          </a:r>
          <a:endParaRPr lang="es-ES" sz="1200" kern="1200" dirty="0">
            <a:latin typeface="+mj-lt"/>
          </a:endParaRPr>
        </a:p>
      </dsp:txBody>
      <dsp:txXfrm>
        <a:off x="665982" y="4422627"/>
        <a:ext cx="2431330" cy="795883"/>
      </dsp:txXfrm>
    </dsp:sp>
    <dsp:sp modelId="{909C5277-A05C-4078-A621-5888BB5C4217}">
      <dsp:nvSpPr>
        <dsp:cNvPr id="0" name=""/>
        <dsp:cNvSpPr/>
      </dsp:nvSpPr>
      <dsp:spPr>
        <a:xfrm>
          <a:off x="728289" y="1323039"/>
          <a:ext cx="1769663" cy="7221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Capacitación </a:t>
          </a:r>
        </a:p>
      </dsp:txBody>
      <dsp:txXfrm>
        <a:off x="987450" y="1428793"/>
        <a:ext cx="1251341" cy="510628"/>
      </dsp:txXfrm>
    </dsp:sp>
    <dsp:sp modelId="{DBF35079-6361-4F5E-AE53-31D259448E8E}">
      <dsp:nvSpPr>
        <dsp:cNvPr id="0" name=""/>
        <dsp:cNvSpPr/>
      </dsp:nvSpPr>
      <dsp:spPr>
        <a:xfrm>
          <a:off x="3664799" y="2113180"/>
          <a:ext cx="3078554" cy="79588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Cuidados Infantiles: Plan de trabajo de largo plazo, para otorgar el efectivo  acceso y uso a Salas Cunas, considerando las 24 </a:t>
          </a:r>
          <a:r>
            <a:rPr lang="es-ES" sz="1200" kern="1200" dirty="0" err="1">
              <a:latin typeface="+mj-lt"/>
            </a:rPr>
            <a:t>hrs</a:t>
          </a:r>
          <a:r>
            <a:rPr lang="es-ES" sz="1200" kern="1200" dirty="0">
              <a:latin typeface="+mj-lt"/>
            </a:rPr>
            <a:t>. </a:t>
          </a:r>
        </a:p>
      </dsp:txBody>
      <dsp:txXfrm>
        <a:off x="4157368" y="2113180"/>
        <a:ext cx="2585985" cy="795883"/>
      </dsp:txXfrm>
    </dsp:sp>
    <dsp:sp modelId="{4C4F13A3-40A2-471F-8888-B9CB7C929037}">
      <dsp:nvSpPr>
        <dsp:cNvPr id="0" name=""/>
        <dsp:cNvSpPr/>
      </dsp:nvSpPr>
      <dsp:spPr>
        <a:xfrm>
          <a:off x="3638282" y="3247790"/>
          <a:ext cx="3131588" cy="795883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Salud Funcionaria: Fortalecer la gestión de listas de espera quirúrgicas de funcionarios, en el marco de la legalidad vigente.</a:t>
          </a:r>
        </a:p>
      </dsp:txBody>
      <dsp:txXfrm>
        <a:off x="4139336" y="3247790"/>
        <a:ext cx="2630534" cy="795883"/>
      </dsp:txXfrm>
    </dsp:sp>
    <dsp:sp modelId="{49C25777-3FBB-44DA-8A94-AEC5C65A6887}">
      <dsp:nvSpPr>
        <dsp:cNvPr id="0" name=""/>
        <dsp:cNvSpPr/>
      </dsp:nvSpPr>
      <dsp:spPr>
        <a:xfrm>
          <a:off x="3672506" y="4424933"/>
          <a:ext cx="3063140" cy="78067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S" sz="1200" kern="1200" dirty="0">
              <a:latin typeface="+mj-lt"/>
            </a:rPr>
            <a:t>Desarrollo de estrategias promocionales y preventivas de salud para hacerlas viables a la realidad de los trabajadores considerando los riesgos psicosociales.</a:t>
          </a:r>
        </a:p>
      </dsp:txBody>
      <dsp:txXfrm>
        <a:off x="4162609" y="4424933"/>
        <a:ext cx="2573037" cy="780674"/>
      </dsp:txXfrm>
    </dsp:sp>
    <dsp:sp modelId="{B3424BD4-1DFF-4758-8C68-E9E11F15EB3B}">
      <dsp:nvSpPr>
        <dsp:cNvPr id="0" name=""/>
        <dsp:cNvSpPr/>
      </dsp:nvSpPr>
      <dsp:spPr>
        <a:xfrm>
          <a:off x="4392486" y="1283173"/>
          <a:ext cx="1812247" cy="6819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Calidad de Vida Laboral</a:t>
          </a:r>
        </a:p>
      </dsp:txBody>
      <dsp:txXfrm>
        <a:off x="4657883" y="1383046"/>
        <a:ext cx="1281453" cy="482227"/>
      </dsp:txXfrm>
    </dsp:sp>
    <dsp:sp modelId="{AE0EAF18-2184-4002-8074-10D5122121B3}">
      <dsp:nvSpPr>
        <dsp:cNvPr id="0" name=""/>
        <dsp:cNvSpPr/>
      </dsp:nvSpPr>
      <dsp:spPr>
        <a:xfrm>
          <a:off x="7064796" y="2110875"/>
          <a:ext cx="2010606" cy="70774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2.000 cupos para los años 2016, 2017 y  2018 </a:t>
          </a:r>
        </a:p>
      </dsp:txBody>
      <dsp:txXfrm>
        <a:off x="7386493" y="2110875"/>
        <a:ext cx="1688909" cy="707747"/>
      </dsp:txXfrm>
    </dsp:sp>
    <dsp:sp modelId="{7DFA1707-C0D6-49A5-B4D1-DB8EF2BB23DB}">
      <dsp:nvSpPr>
        <dsp:cNvPr id="0" name=""/>
        <dsp:cNvSpPr/>
      </dsp:nvSpPr>
      <dsp:spPr>
        <a:xfrm>
          <a:off x="7128795" y="1275818"/>
          <a:ext cx="1908858" cy="6599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S" sz="1700" kern="1200" dirty="0"/>
            <a:t>Traspaso de Honorarios a la Contrata</a:t>
          </a:r>
        </a:p>
      </dsp:txBody>
      <dsp:txXfrm>
        <a:off x="7408341" y="1372471"/>
        <a:ext cx="1349766" cy="4666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B65FF-78AA-46A1-97B3-1C975FF4891D}">
      <dsp:nvSpPr>
        <dsp:cNvPr id="0" name=""/>
        <dsp:cNvSpPr/>
      </dsp:nvSpPr>
      <dsp:spPr>
        <a:xfrm>
          <a:off x="641" y="253086"/>
          <a:ext cx="2502524" cy="15015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Lograr la relación 65% - 35% entre titulares y contratas, en todos los Servicios de Salud del País</a:t>
          </a:r>
          <a:endParaRPr lang="es-ES" sz="1600" kern="1200" dirty="0"/>
        </a:p>
      </dsp:txBody>
      <dsp:txXfrm>
        <a:off x="641" y="253086"/>
        <a:ext cx="2502524" cy="1501514"/>
      </dsp:txXfrm>
    </dsp:sp>
    <dsp:sp modelId="{1CF16600-D99C-445C-876F-436EAB406A5F}">
      <dsp:nvSpPr>
        <dsp:cNvPr id="0" name=""/>
        <dsp:cNvSpPr/>
      </dsp:nvSpPr>
      <dsp:spPr>
        <a:xfrm>
          <a:off x="2753418" y="253086"/>
          <a:ext cx="2502524" cy="15015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L" sz="1600" kern="1200" dirty="0"/>
            <a:t>Creación de los nuevos grados tope.</a:t>
          </a:r>
          <a:endParaRPr lang="es-ES" sz="1600" kern="1200" dirty="0"/>
        </a:p>
      </dsp:txBody>
      <dsp:txXfrm>
        <a:off x="2753418" y="253086"/>
        <a:ext cx="2502524" cy="1501514"/>
      </dsp:txXfrm>
    </dsp:sp>
    <dsp:sp modelId="{928D6D28-B84D-4C5A-9993-1961A95D4FB2}">
      <dsp:nvSpPr>
        <dsp:cNvPr id="0" name=""/>
        <dsp:cNvSpPr/>
      </dsp:nvSpPr>
      <dsp:spPr>
        <a:xfrm>
          <a:off x="641" y="2004853"/>
          <a:ext cx="2502524" cy="15015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L" sz="1600" kern="1200" dirty="0"/>
            <a:t>Eliminación de los grados de inicio.</a:t>
          </a:r>
          <a:endParaRPr lang="es-ES" sz="1600" kern="1200" dirty="0"/>
        </a:p>
      </dsp:txBody>
      <dsp:txXfrm>
        <a:off x="641" y="2004853"/>
        <a:ext cx="2502524" cy="1501514"/>
      </dsp:txXfrm>
    </dsp:sp>
    <dsp:sp modelId="{31F3F432-C1EB-4B80-98EB-B171A9973DE8}">
      <dsp:nvSpPr>
        <dsp:cNvPr id="0" name=""/>
        <dsp:cNvSpPr/>
      </dsp:nvSpPr>
      <dsp:spPr>
        <a:xfrm>
          <a:off x="2753418" y="2004853"/>
          <a:ext cx="2502524" cy="15015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L" sz="1600" kern="1200" dirty="0"/>
            <a:t>Mantención de porcentajes comprometidos para cada grado, en todas las plantas, para todos los Servicios de Salud.</a:t>
          </a:r>
          <a:endParaRPr lang="es-ES" sz="1600" kern="1200" dirty="0"/>
        </a:p>
      </dsp:txBody>
      <dsp:txXfrm>
        <a:off x="2753418" y="2004853"/>
        <a:ext cx="2502524" cy="15015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B7EFB-2E82-443E-9F6C-0CAC4C0ACA67}">
      <dsp:nvSpPr>
        <dsp:cNvPr id="0" name=""/>
        <dsp:cNvSpPr/>
      </dsp:nvSpPr>
      <dsp:spPr>
        <a:xfrm>
          <a:off x="1285074" y="75"/>
          <a:ext cx="1924867" cy="962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Principios Orientadores</a:t>
          </a:r>
        </a:p>
      </dsp:txBody>
      <dsp:txXfrm>
        <a:off x="1313263" y="28264"/>
        <a:ext cx="1868489" cy="906055"/>
      </dsp:txXfrm>
    </dsp:sp>
    <dsp:sp modelId="{156D7BA8-D5A7-4301-B8CF-95B0BECE8E42}">
      <dsp:nvSpPr>
        <dsp:cNvPr id="0" name=""/>
        <dsp:cNvSpPr/>
      </dsp:nvSpPr>
      <dsp:spPr>
        <a:xfrm>
          <a:off x="1477560" y="962509"/>
          <a:ext cx="192486" cy="721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1825"/>
              </a:lnTo>
              <a:lnTo>
                <a:pt x="192486" y="7218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F4FA08-B36E-4F81-BA05-469A3CC2EE74}">
      <dsp:nvSpPr>
        <dsp:cNvPr id="0" name=""/>
        <dsp:cNvSpPr/>
      </dsp:nvSpPr>
      <dsp:spPr>
        <a:xfrm>
          <a:off x="1670047" y="1203117"/>
          <a:ext cx="1539894" cy="962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No </a:t>
          </a:r>
          <a:r>
            <a:rPr lang="es-ES" sz="1300" kern="1200" dirty="0"/>
            <a:t>promover ni avalar carreras paralelas</a:t>
          </a:r>
        </a:p>
      </dsp:txBody>
      <dsp:txXfrm>
        <a:off x="1698236" y="1231306"/>
        <a:ext cx="1483516" cy="906055"/>
      </dsp:txXfrm>
    </dsp:sp>
    <dsp:sp modelId="{7998143E-2A45-4B57-B4FE-A83D886DC066}">
      <dsp:nvSpPr>
        <dsp:cNvPr id="0" name=""/>
        <dsp:cNvSpPr/>
      </dsp:nvSpPr>
      <dsp:spPr>
        <a:xfrm>
          <a:off x="1477560" y="962509"/>
          <a:ext cx="192486" cy="1924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867"/>
              </a:lnTo>
              <a:lnTo>
                <a:pt x="192486" y="19248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E3F13-7EB6-4EE0-9519-58EB0A7532FC}">
      <dsp:nvSpPr>
        <dsp:cNvPr id="0" name=""/>
        <dsp:cNvSpPr/>
      </dsp:nvSpPr>
      <dsp:spPr>
        <a:xfrm>
          <a:off x="1670047" y="2406160"/>
          <a:ext cx="1539894" cy="962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Nivel Educacional, mejora continua.</a:t>
          </a:r>
        </a:p>
      </dsp:txBody>
      <dsp:txXfrm>
        <a:off x="1698236" y="2434349"/>
        <a:ext cx="1483516" cy="906055"/>
      </dsp:txXfrm>
    </dsp:sp>
    <dsp:sp modelId="{7F40BBAB-870A-4BA3-9349-85417769DFCC}">
      <dsp:nvSpPr>
        <dsp:cNvPr id="0" name=""/>
        <dsp:cNvSpPr/>
      </dsp:nvSpPr>
      <dsp:spPr>
        <a:xfrm>
          <a:off x="1477560" y="962509"/>
          <a:ext cx="192486" cy="3127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7909"/>
              </a:lnTo>
              <a:lnTo>
                <a:pt x="192486" y="31279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F9AFE-43E0-4F22-B6E1-4E5B5C185F56}">
      <dsp:nvSpPr>
        <dsp:cNvPr id="0" name=""/>
        <dsp:cNvSpPr/>
      </dsp:nvSpPr>
      <dsp:spPr>
        <a:xfrm>
          <a:off x="1670047" y="3609202"/>
          <a:ext cx="1539894" cy="962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/>
            <a:t>Nivel de Experiencia, efectiva y referencia del sector público.</a:t>
          </a:r>
          <a:endParaRPr lang="es-ES" sz="1300" kern="1200" dirty="0"/>
        </a:p>
      </dsp:txBody>
      <dsp:txXfrm>
        <a:off x="1698236" y="3637391"/>
        <a:ext cx="1483516" cy="9060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1C647-042B-4AC6-820C-528077DF7FEE}">
      <dsp:nvSpPr>
        <dsp:cNvPr id="0" name=""/>
        <dsp:cNvSpPr/>
      </dsp:nvSpPr>
      <dsp:spPr>
        <a:xfrm>
          <a:off x="0" y="1237280"/>
          <a:ext cx="5856650" cy="12011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1C7E4-2C16-4EB9-A63D-E98949DBBFA0}">
      <dsp:nvSpPr>
        <dsp:cNvPr id="0" name=""/>
        <dsp:cNvSpPr/>
      </dsp:nvSpPr>
      <dsp:spPr>
        <a:xfrm>
          <a:off x="292546" y="0"/>
          <a:ext cx="4095651" cy="20097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4957" tIns="0" rIns="15495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/>
            <a:t>IDENTIFICANDO CONCEPTOS CLAVES</a:t>
          </a:r>
        </a:p>
      </dsp:txBody>
      <dsp:txXfrm>
        <a:off x="390653" y="98107"/>
        <a:ext cx="3899437" cy="18135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44087-380F-4AA5-BAAB-81FF1BCBC2C6}">
      <dsp:nvSpPr>
        <dsp:cNvPr id="0" name=""/>
        <dsp:cNvSpPr/>
      </dsp:nvSpPr>
      <dsp:spPr>
        <a:xfrm>
          <a:off x="2952639" y="913"/>
          <a:ext cx="5469523" cy="18703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altLang="es-CL" sz="1400" kern="1200" dirty="0"/>
            <a:t>Es un Sistema integral de regulación del empleo público, aplicable al personal titular de planta, fundado en principios jerárquicos, profesionales y técnicos, que garantizan la igualdad de oportunidades para el ingreso, la dignidad de la función pública, la capacitación y el ascenso, la estabilidad en el empleo, y la objetividad en las calificaciones en función del mérito y la antigüedad.</a:t>
          </a:r>
          <a:endParaRPr lang="es-ES" sz="1400" kern="1200" dirty="0"/>
        </a:p>
      </dsp:txBody>
      <dsp:txXfrm>
        <a:off x="2952639" y="234711"/>
        <a:ext cx="4768130" cy="1402785"/>
      </dsp:txXfrm>
    </dsp:sp>
    <dsp:sp modelId="{B27C67ED-A761-4109-8ADF-A63CFC694F52}">
      <dsp:nvSpPr>
        <dsp:cNvPr id="0" name=""/>
        <dsp:cNvSpPr/>
      </dsp:nvSpPr>
      <dsp:spPr>
        <a:xfrm>
          <a:off x="4191" y="2742"/>
          <a:ext cx="2949022" cy="18667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altLang="es-CL" sz="3600" kern="1200" dirty="0"/>
            <a:t>Concepto de carrera funcionaria:</a:t>
          </a:r>
          <a:endParaRPr lang="es-ES" sz="3600" kern="1200" dirty="0"/>
        </a:p>
      </dsp:txBody>
      <dsp:txXfrm>
        <a:off x="95317" y="93868"/>
        <a:ext cx="2766770" cy="16844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1E2EF-75D7-42A4-952F-5E58F870F06E}">
      <dsp:nvSpPr>
        <dsp:cNvPr id="0" name=""/>
        <dsp:cNvSpPr/>
      </dsp:nvSpPr>
      <dsp:spPr>
        <a:xfrm rot="5400000">
          <a:off x="5392941" y="-2198342"/>
          <a:ext cx="867891" cy="548412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CL" sz="1400" kern="1200" dirty="0">
              <a:latin typeface="Arial Unicode MS" panose="020B0604020202020204" pitchFamily="34" charset="-128"/>
            </a:rPr>
            <a:t> Son los que se nombran para ocupar en propiedad un cargo vacante.</a:t>
          </a:r>
          <a:endParaRPr lang="es-ES" sz="1400" kern="1200" dirty="0"/>
        </a:p>
      </dsp:txBody>
      <dsp:txXfrm rot="-5400000">
        <a:off x="3084823" y="152143"/>
        <a:ext cx="5441762" cy="783157"/>
      </dsp:txXfrm>
    </dsp:sp>
    <dsp:sp modelId="{45CF8A97-3FA7-489E-907B-95A6E6842ACB}">
      <dsp:nvSpPr>
        <dsp:cNvPr id="0" name=""/>
        <dsp:cNvSpPr/>
      </dsp:nvSpPr>
      <dsp:spPr>
        <a:xfrm>
          <a:off x="0" y="1289"/>
          <a:ext cx="3084822" cy="10848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Los titulares</a:t>
          </a:r>
        </a:p>
      </dsp:txBody>
      <dsp:txXfrm>
        <a:off x="52959" y="54248"/>
        <a:ext cx="2978904" cy="978946"/>
      </dsp:txXfrm>
    </dsp:sp>
    <dsp:sp modelId="{0121818A-27D0-4DE8-AC45-3D95983375AB}">
      <dsp:nvSpPr>
        <dsp:cNvPr id="0" name=""/>
        <dsp:cNvSpPr/>
      </dsp:nvSpPr>
      <dsp:spPr>
        <a:xfrm rot="5400000">
          <a:off x="5239266" y="-1017058"/>
          <a:ext cx="1163860" cy="5478773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altLang="es-CL" sz="1400" kern="1200" dirty="0">
              <a:latin typeface="Arial Unicode MS" panose="020B0604020202020204" pitchFamily="34" charset="-128"/>
            </a:rPr>
            <a:t> Son los que se nombran en cargos que se encuentran vacantes (Máximo 6 meses) y aquellos que por cualquier  circunstancias no sean desempeñados por el titular. </a:t>
          </a:r>
          <a:endParaRPr lang="es-ES" sz="1400" kern="1200" dirty="0"/>
        </a:p>
      </dsp:txBody>
      <dsp:txXfrm rot="-5400000">
        <a:off x="3081810" y="1197213"/>
        <a:ext cx="5421958" cy="1050230"/>
      </dsp:txXfrm>
    </dsp:sp>
    <dsp:sp modelId="{CD426C91-3890-4ADA-AAF1-7809820DFC3F}">
      <dsp:nvSpPr>
        <dsp:cNvPr id="0" name=""/>
        <dsp:cNvSpPr/>
      </dsp:nvSpPr>
      <dsp:spPr>
        <a:xfrm>
          <a:off x="0" y="1179895"/>
          <a:ext cx="3081810" cy="108486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Los suplentes</a:t>
          </a:r>
        </a:p>
      </dsp:txBody>
      <dsp:txXfrm>
        <a:off x="52959" y="1232854"/>
        <a:ext cx="2975892" cy="978946"/>
      </dsp:txXfrm>
    </dsp:sp>
    <dsp:sp modelId="{4E1CC9AD-54FB-4E3F-BF9F-B29BF502936F}">
      <dsp:nvSpPr>
        <dsp:cNvPr id="0" name=""/>
        <dsp:cNvSpPr/>
      </dsp:nvSpPr>
      <dsp:spPr>
        <a:xfrm rot="5400000">
          <a:off x="5392941" y="158869"/>
          <a:ext cx="867891" cy="5484129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CL" sz="1400" kern="1200" dirty="0">
              <a:latin typeface="Arial Unicode MS" panose="020B0604020202020204" pitchFamily="34" charset="-128"/>
            </a:rPr>
            <a:t> Son los funcionarios que entran a desempeñar el empleo del titular o suplente por el solo ministerio de la ley cuando estos se encuentran impedidos de poder ejercerlos.</a:t>
          </a:r>
          <a:endParaRPr lang="es-ES" sz="1400" kern="1200" dirty="0"/>
        </a:p>
      </dsp:txBody>
      <dsp:txXfrm rot="-5400000">
        <a:off x="3084823" y="2509355"/>
        <a:ext cx="5441762" cy="783157"/>
      </dsp:txXfrm>
    </dsp:sp>
    <dsp:sp modelId="{8B6C5B0D-2339-4035-87ED-D0B87EF09171}">
      <dsp:nvSpPr>
        <dsp:cNvPr id="0" name=""/>
        <dsp:cNvSpPr/>
      </dsp:nvSpPr>
      <dsp:spPr>
        <a:xfrm>
          <a:off x="0" y="2358501"/>
          <a:ext cx="3084822" cy="108486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Los subrogantes</a:t>
          </a:r>
        </a:p>
      </dsp:txBody>
      <dsp:txXfrm>
        <a:off x="52959" y="2411460"/>
        <a:ext cx="2978904" cy="978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E72672-73BD-4FF1-AA4D-4151FECDF2BC}" type="datetime1">
              <a:rPr lang="es-ES" altLang="es-CL"/>
              <a:pPr>
                <a:defRPr/>
              </a:pPr>
              <a:t>12/10/2017</a:t>
            </a:fld>
            <a:endParaRPr lang="es-ES" alt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C2D7488-C1C2-4E7D-A8EE-650F51033CA9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227705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43A7C47-D4D8-448D-B396-6B7E89C217BE}" type="datetime1">
              <a:rPr lang="en-US" altLang="es-CL"/>
              <a:pPr>
                <a:defRPr/>
              </a:pPr>
              <a:t>10/12/2017</a:t>
            </a:fld>
            <a:endParaRPr lang="en-US" alt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69" tIns="46585" rIns="93169" bIns="4658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EF2CE66D-0410-4A6D-922D-8F3FB3FA563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24118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469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91E20072-036B-47E2-AF6C-B54612D4492F}" type="slidenum">
              <a:rPr lang="en-US" altLang="es-CL">
                <a:latin typeface="Calibri" pitchFamily="34" charset="0"/>
              </a:rPr>
              <a:pPr/>
              <a:t>1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30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20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316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26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74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469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91E20072-036B-47E2-AF6C-B54612D4492F}" type="slidenum">
              <a:rPr lang="en-US" altLang="es-CL">
                <a:latin typeface="Calibri" pitchFamily="34" charset="0"/>
              </a:rPr>
              <a:pPr/>
              <a:t>36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92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40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80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41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82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42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16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43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58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9558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F40B2BC7-933C-4219-88E4-42932287BDED}" type="slidenum">
              <a:rPr lang="en-US" altLang="es-CL">
                <a:latin typeface="Calibri" pitchFamily="34" charset="0"/>
              </a:rPr>
              <a:pPr/>
              <a:t>47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7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2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01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12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69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13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96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14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876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15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33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16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896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17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05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469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91E20072-036B-47E2-AF6C-B54612D4492F}" type="slidenum">
              <a:rPr lang="en-US" altLang="es-CL">
                <a:latin typeface="Calibri" pitchFamily="34" charset="0"/>
              </a:rPr>
              <a:pPr/>
              <a:t>18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3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2019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544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P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3588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08420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93663" y="158750"/>
            <a:ext cx="2687637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s-ES" altLang="es-CL">
                <a:solidFill>
                  <a:srgbClr val="BFBFBF"/>
                </a:solidFill>
                <a:latin typeface="Calibri" panose="020F0502020204030204" pitchFamily="34" charset="0"/>
              </a:rPr>
              <a:t>Imagen Referencial</a:t>
            </a:r>
          </a:p>
        </p:txBody>
      </p:sp>
      <p:sp>
        <p:nvSpPr>
          <p:cNvPr id="7" name="Marcador de imágenes prediseñadas 9"/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27813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pPr lvl="0"/>
            <a:r>
              <a:rPr lang="es-ES" noProof="0"/>
              <a:t>Haga clic en el icono para agregar una imagen prediseñada</a:t>
            </a:r>
            <a:endParaRPr lang="es-ES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23529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93663" y="158750"/>
            <a:ext cx="2687637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s-ES" altLang="es-CL">
                <a:solidFill>
                  <a:srgbClr val="BFBFBF"/>
                </a:solidFill>
                <a:latin typeface="Calibri" panose="020F0502020204030204" pitchFamily="34" charset="0"/>
              </a:rPr>
              <a:t>Imagen Referencial</a:t>
            </a:r>
          </a:p>
        </p:txBody>
      </p:sp>
      <p:sp>
        <p:nvSpPr>
          <p:cNvPr id="7" name="Marcador de imágenes prediseñadas 9"/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27813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pPr lvl="0"/>
            <a:r>
              <a:rPr lang="es-ES" noProof="0"/>
              <a:t>Haga clic en el icono para agregar una imagen prediseñada</a:t>
            </a:r>
            <a:endParaRPr lang="es-ES" noProof="0" dirty="0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CuadroTexto 7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00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uadroTexto 3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976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texto 2"/>
          <p:cNvSpPr>
            <a:spLocks noGrp="1"/>
          </p:cNvSpPr>
          <p:nvPr>
            <p:ph idx="18"/>
          </p:nvPr>
        </p:nvSpPr>
        <p:spPr>
          <a:xfrm>
            <a:off x="3479800" y="3035300"/>
            <a:ext cx="5257799" cy="323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/>
          </p:nvPr>
        </p:nvSpPr>
        <p:spPr>
          <a:xfrm>
            <a:off x="3479800" y="1066801"/>
            <a:ext cx="5257800" cy="990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/>
          </p:nvPr>
        </p:nvSpPr>
        <p:spPr>
          <a:xfrm>
            <a:off x="3479800" y="2184400"/>
            <a:ext cx="5257800" cy="7239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73221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2019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0256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3FF025F-5B12-4A57-AF21-40B7162CD036}" type="datetime1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8DB40-0955-4F4C-99CD-77CB902835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" descr="Complemento-Logo-Gobierno-160x14px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69290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84" r:id="rId1"/>
    <p:sldLayoutId id="2147491085" r:id="rId2"/>
    <p:sldLayoutId id="2147491086" r:id="rId3"/>
    <p:sldLayoutId id="2147491087" r:id="rId4"/>
    <p:sldLayoutId id="2147490993" r:id="rId5"/>
    <p:sldLayoutId id="2147491088" r:id="rId6"/>
    <p:sldLayoutId id="2147491090" r:id="rId7"/>
    <p:sldLayoutId id="2147491097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2.gif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2.gif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microsoft.com/office/2007/relationships/diagramDrawing" Target="../diagrams/drawing12.xml"/><Relationship Id="rId26" Type="http://schemas.openxmlformats.org/officeDocument/2006/relationships/image" Target="../media/image37.jpg"/><Relationship Id="rId3" Type="http://schemas.openxmlformats.org/officeDocument/2006/relationships/diagramData" Target="../diagrams/data11.xml"/><Relationship Id="rId21" Type="http://schemas.openxmlformats.org/officeDocument/2006/relationships/diagramQuickStyle" Target="../diagrams/quickStyle13.xml"/><Relationship Id="rId7" Type="http://schemas.microsoft.com/office/2007/relationships/diagramDrawing" Target="../diagrams/drawing11.xml"/><Relationship Id="rId12" Type="http://schemas.openxmlformats.org/officeDocument/2006/relationships/image" Target="../media/image8.png"/><Relationship Id="rId17" Type="http://schemas.openxmlformats.org/officeDocument/2006/relationships/diagramColors" Target="../diagrams/colors12.xml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6" Type="http://schemas.openxmlformats.org/officeDocument/2006/relationships/diagramQuickStyle" Target="../diagrams/quickStyle12.xml"/><Relationship Id="rId20" Type="http://schemas.openxmlformats.org/officeDocument/2006/relationships/diagramLayout" Target="../diagrams/layout13.xml"/><Relationship Id="rId29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7.png"/><Relationship Id="rId24" Type="http://schemas.openxmlformats.org/officeDocument/2006/relationships/image" Target="../media/image35.jpg"/><Relationship Id="rId5" Type="http://schemas.openxmlformats.org/officeDocument/2006/relationships/diagramQuickStyle" Target="../diagrams/quickStyle11.xml"/><Relationship Id="rId15" Type="http://schemas.openxmlformats.org/officeDocument/2006/relationships/diagramLayout" Target="../diagrams/layout12.xml"/><Relationship Id="rId23" Type="http://schemas.microsoft.com/office/2007/relationships/diagramDrawing" Target="../diagrams/drawing13.xml"/><Relationship Id="rId28" Type="http://schemas.openxmlformats.org/officeDocument/2006/relationships/diagramLayout" Target="../diagrams/layout14.xml"/><Relationship Id="rId10" Type="http://schemas.openxmlformats.org/officeDocument/2006/relationships/image" Target="../media/image6.png"/><Relationship Id="rId19" Type="http://schemas.openxmlformats.org/officeDocument/2006/relationships/diagramData" Target="../diagrams/data13.xml"/><Relationship Id="rId31" Type="http://schemas.microsoft.com/office/2007/relationships/diagramDrawing" Target="../diagrams/drawing14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5.png"/><Relationship Id="rId14" Type="http://schemas.openxmlformats.org/officeDocument/2006/relationships/diagramData" Target="../diagrams/data12.xml"/><Relationship Id="rId22" Type="http://schemas.openxmlformats.org/officeDocument/2006/relationships/diagramColors" Target="../diagrams/colors13.xml"/><Relationship Id="rId27" Type="http://schemas.openxmlformats.org/officeDocument/2006/relationships/diagramData" Target="../diagrams/data14.xml"/><Relationship Id="rId30" Type="http://schemas.openxmlformats.org/officeDocument/2006/relationships/diagramColors" Target="../diagrams/colors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diagramDrawing" Target="../diagrams/drawing15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diagramColors" Target="../diagrams/colors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15.xml"/><Relationship Id="rId5" Type="http://schemas.openxmlformats.org/officeDocument/2006/relationships/image" Target="../media/image6.png"/><Relationship Id="rId10" Type="http://schemas.openxmlformats.org/officeDocument/2006/relationships/diagramLayout" Target="../diagrams/layout15.xml"/><Relationship Id="rId4" Type="http://schemas.openxmlformats.org/officeDocument/2006/relationships/image" Target="../media/image5.png"/><Relationship Id="rId9" Type="http://schemas.openxmlformats.org/officeDocument/2006/relationships/diagramData" Target="../diagrams/data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image" Target="../media/image39.jpeg"/><Relationship Id="rId7" Type="http://schemas.openxmlformats.org/officeDocument/2006/relationships/diagramData" Target="../diagrams/data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microsoft.com/office/2007/relationships/diagramDrawing" Target="../diagrams/drawing16.xml"/><Relationship Id="rId5" Type="http://schemas.openxmlformats.org/officeDocument/2006/relationships/image" Target="../media/image41.png"/><Relationship Id="rId10" Type="http://schemas.openxmlformats.org/officeDocument/2006/relationships/diagramColors" Target="../diagrams/colors16.xml"/><Relationship Id="rId4" Type="http://schemas.openxmlformats.org/officeDocument/2006/relationships/image" Target="../media/image40.jpeg"/><Relationship Id="rId9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13" Type="http://schemas.openxmlformats.org/officeDocument/2006/relationships/diagramData" Target="../diagrams/data19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17" Type="http://schemas.microsoft.com/office/2007/relationships/diagramDrawing" Target="../diagrams/drawing19.xml"/><Relationship Id="rId2" Type="http://schemas.openxmlformats.org/officeDocument/2006/relationships/notesSlide" Target="../notesSlides/notesSlide11.xml"/><Relationship Id="rId16" Type="http://schemas.openxmlformats.org/officeDocument/2006/relationships/diagramColors" Target="../diagrams/colors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Relationship Id="rId14" Type="http://schemas.openxmlformats.org/officeDocument/2006/relationships/diagramLayout" Target="../diagrams/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thumbs.dreamstime.com/z/iconos-de-la-gerencia-y-de-los-recursos-humanos-27206424.jpg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13" Type="http://schemas.microsoft.com/office/2007/relationships/diagramDrawing" Target="../diagrams/drawing22.xml"/><Relationship Id="rId3" Type="http://schemas.openxmlformats.org/officeDocument/2006/relationships/image" Target="../media/image52.png"/><Relationship Id="rId7" Type="http://schemas.openxmlformats.org/officeDocument/2006/relationships/diagramColors" Target="../diagrams/colors21.xml"/><Relationship Id="rId12" Type="http://schemas.openxmlformats.org/officeDocument/2006/relationships/diagramColors" Target="../diagrams/colors22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1.xml"/><Relationship Id="rId11" Type="http://schemas.openxmlformats.org/officeDocument/2006/relationships/diagramQuickStyle" Target="../diagrams/quickStyle22.xml"/><Relationship Id="rId5" Type="http://schemas.openxmlformats.org/officeDocument/2006/relationships/diagramLayout" Target="../diagrams/layout21.xml"/><Relationship Id="rId10" Type="http://schemas.openxmlformats.org/officeDocument/2006/relationships/diagramLayout" Target="../diagrams/layout22.xml"/><Relationship Id="rId4" Type="http://schemas.openxmlformats.org/officeDocument/2006/relationships/diagramData" Target="../diagrams/data21.xml"/><Relationship Id="rId9" Type="http://schemas.openxmlformats.org/officeDocument/2006/relationships/diagramData" Target="../diagrams/data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hyperlink" Target="http://www.sincomentarios.net/index.php?start_from=520&amp;archive=&amp;subaction=&amp;id=&amp;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3 Marcador de contenido"/>
          <p:cNvSpPr>
            <a:spLocks noGrp="1"/>
          </p:cNvSpPr>
          <p:nvPr>
            <p:ph sz="quarter" idx="11"/>
          </p:nvPr>
        </p:nvSpPr>
        <p:spPr bwMode="auto">
          <a:xfrm>
            <a:off x="379413" y="2316956"/>
            <a:ext cx="8472487" cy="118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altLang="es-CL" sz="3200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Contexto y Carrera Funcionaria </a:t>
            </a:r>
          </a:p>
          <a:p>
            <a:pPr algn="ctr"/>
            <a:r>
              <a:rPr lang="es-ES_tradnl" altLang="es-CL" sz="3200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Ley N°20.972</a:t>
            </a:r>
          </a:p>
        </p:txBody>
      </p:sp>
      <p:sp>
        <p:nvSpPr>
          <p:cNvPr id="113667" name="CuadroTexto 1"/>
          <p:cNvSpPr txBox="1">
            <a:spLocks noChangeArrowheads="1"/>
          </p:cNvSpPr>
          <p:nvPr/>
        </p:nvSpPr>
        <p:spPr bwMode="auto">
          <a:xfrm>
            <a:off x="2915816" y="4869160"/>
            <a:ext cx="309411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s-CL" altLang="es-CL" sz="1100" dirty="0">
              <a:solidFill>
                <a:schemeClr val="accent1"/>
              </a:solidFill>
              <a:latin typeface="Candara" pitchFamily="34" charset="0"/>
            </a:endParaRP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Departamento de Gestión de Recursos Humanos</a:t>
            </a: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División de Gestión y Desarrollo de las Personas</a:t>
            </a: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Subsecretaria de Redes Asistenciales</a:t>
            </a: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Septiembre y Octubre 2017</a:t>
            </a:r>
          </a:p>
        </p:txBody>
      </p:sp>
      <p:grpSp>
        <p:nvGrpSpPr>
          <p:cNvPr id="113668" name="Group 26"/>
          <p:cNvGrpSpPr>
            <a:grpSpLocks/>
          </p:cNvGrpSpPr>
          <p:nvPr/>
        </p:nvGrpSpPr>
        <p:grpSpPr bwMode="auto">
          <a:xfrm>
            <a:off x="141836" y="3645024"/>
            <a:ext cx="8745538" cy="617538"/>
            <a:chOff x="356900" y="4419908"/>
            <a:chExt cx="8745040" cy="618511"/>
          </a:xfrm>
        </p:grpSpPr>
        <p:grpSp>
          <p:nvGrpSpPr>
            <p:cNvPr id="113669" name="2 Grupo"/>
            <p:cNvGrpSpPr>
              <a:grpSpLocks/>
            </p:cNvGrpSpPr>
            <p:nvPr/>
          </p:nvGrpSpPr>
          <p:grpSpPr bwMode="auto">
            <a:xfrm>
              <a:off x="356900" y="4419908"/>
              <a:ext cx="5976254" cy="614680"/>
              <a:chOff x="3608088" y="5329398"/>
              <a:chExt cx="4743450" cy="508540"/>
            </a:xfrm>
          </p:grpSpPr>
          <p:pic>
            <p:nvPicPr>
              <p:cNvPr id="21" name="Picture 20"/>
              <p:cNvPicPr>
                <a:picLocks noChangeAspect="1" noChangeArrowheads="1"/>
              </p:cNvPicPr>
              <p:nvPr/>
            </p:nvPicPr>
            <p:blipFill>
              <a:blip r:embed="rId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3608088" y="5373216"/>
                <a:ext cx="962375" cy="375877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2" name="Picture 21"/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3" name="Picture 22"/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116560" y="5406933"/>
                <a:ext cx="349440" cy="349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</p:pic>
          <p:pic>
            <p:nvPicPr>
              <p:cNvPr id="24" name="Picture 23"/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5" name="Picture 24"/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713743" y="5420978"/>
                <a:ext cx="637795" cy="328114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13679" name="1 Imagen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3670" name="2 Grupo"/>
            <p:cNvGrpSpPr>
              <a:grpSpLocks/>
            </p:cNvGrpSpPr>
            <p:nvPr/>
          </p:nvGrpSpPr>
          <p:grpSpPr bwMode="auto">
            <a:xfrm>
              <a:off x="6651026" y="4419908"/>
              <a:ext cx="2450914" cy="618511"/>
              <a:chOff x="4858918" y="5329398"/>
              <a:chExt cx="1945330" cy="50854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8" name="Picture 17"/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13673" name="1 Imagen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91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Restricciones en la Construcción de los DFL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A4E6143-8217-4077-88F7-3687E7492D25}"/>
              </a:ext>
            </a:extLst>
          </p:cNvPr>
          <p:cNvSpPr/>
          <p:nvPr/>
        </p:nvSpPr>
        <p:spPr>
          <a:xfrm>
            <a:off x="179514" y="790626"/>
            <a:ext cx="8665156" cy="29146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Planta de Auxiliares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8A7335-C4B2-4F98-9ABA-18797181A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295" y="1675260"/>
            <a:ext cx="2701682" cy="2877477"/>
          </a:xfrm>
          <a:prstGeom prst="rect">
            <a:avLst/>
          </a:prstGeom>
        </p:spPr>
      </p:pic>
      <p:sp>
        <p:nvSpPr>
          <p:cNvPr id="17" name="9 CuadroTexto">
            <a:extLst>
              <a:ext uri="{FF2B5EF4-FFF2-40B4-BE49-F238E27FC236}">
                <a16:creationId xmlns:a16="http://schemas.microsoft.com/office/drawing/2014/main" id="{907770D3-026D-4798-A80F-08113CEEDA83}"/>
              </a:ext>
            </a:extLst>
          </p:cNvPr>
          <p:cNvSpPr txBox="1"/>
          <p:nvPr/>
        </p:nvSpPr>
        <p:spPr>
          <a:xfrm>
            <a:off x="5399358" y="1367483"/>
            <a:ext cx="3445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i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Dotación de planta provista al 30.04.2017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675260"/>
            <a:ext cx="5138327" cy="2693903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5317840" y="2204864"/>
            <a:ext cx="523455" cy="50405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32" y="4838132"/>
            <a:ext cx="8244408" cy="183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91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Restricciones en la Construcción de los DFL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A4E6143-8217-4077-88F7-3687E7492D25}"/>
              </a:ext>
            </a:extLst>
          </p:cNvPr>
          <p:cNvSpPr/>
          <p:nvPr/>
        </p:nvSpPr>
        <p:spPr>
          <a:xfrm>
            <a:off x="97268" y="701277"/>
            <a:ext cx="8795212" cy="41757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Planta de Profesionales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3C4D528-24E6-4FD2-847E-B977D5EB6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502" y="1562495"/>
            <a:ext cx="2852298" cy="3042451"/>
          </a:xfrm>
          <a:prstGeom prst="rect">
            <a:avLst/>
          </a:prstGeom>
        </p:spPr>
      </p:pic>
      <p:sp>
        <p:nvSpPr>
          <p:cNvPr id="17" name="9 CuadroTexto">
            <a:extLst>
              <a:ext uri="{FF2B5EF4-FFF2-40B4-BE49-F238E27FC236}">
                <a16:creationId xmlns:a16="http://schemas.microsoft.com/office/drawing/2014/main" id="{FC718C25-D396-4E32-B8CC-AAF54066D741}"/>
              </a:ext>
            </a:extLst>
          </p:cNvPr>
          <p:cNvSpPr txBox="1"/>
          <p:nvPr/>
        </p:nvSpPr>
        <p:spPr>
          <a:xfrm>
            <a:off x="5220072" y="1186784"/>
            <a:ext cx="3445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i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Dotación de planta provista al 30.04.2017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8" y="1272902"/>
            <a:ext cx="4996701" cy="29076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72881"/>
            <a:ext cx="8244408" cy="20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6 Grupo">
            <a:extLst>
              <a:ext uri="{FF2B5EF4-FFF2-40B4-BE49-F238E27FC236}">
                <a16:creationId xmlns:a16="http://schemas.microsoft.com/office/drawing/2014/main" id="{C47B0AFE-28D9-4963-9316-301A5C4FC3C7}"/>
              </a:ext>
            </a:extLst>
          </p:cNvPr>
          <p:cNvGrpSpPr/>
          <p:nvPr/>
        </p:nvGrpSpPr>
        <p:grpSpPr>
          <a:xfrm>
            <a:off x="395536" y="5666000"/>
            <a:ext cx="8280920" cy="931352"/>
            <a:chOff x="423827" y="3424238"/>
            <a:chExt cx="8129587" cy="1876425"/>
          </a:xfrm>
        </p:grpSpPr>
        <p:pic>
          <p:nvPicPr>
            <p:cNvPr id="9" name="Picture 22" descr="movimiento">
              <a:extLst>
                <a:ext uri="{FF2B5EF4-FFF2-40B4-BE49-F238E27FC236}">
                  <a16:creationId xmlns:a16="http://schemas.microsoft.com/office/drawing/2014/main" id="{95966CC2-E4D3-4E56-84C0-2913A171D6B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81427" y="3433763"/>
              <a:ext cx="2328862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2" descr="movimiento">
              <a:extLst>
                <a:ext uri="{FF2B5EF4-FFF2-40B4-BE49-F238E27FC236}">
                  <a16:creationId xmlns:a16="http://schemas.microsoft.com/office/drawing/2014/main" id="{8DEB40D5-53D4-4EA3-8652-FF7230D234F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10289" y="3424238"/>
              <a:ext cx="2143125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2" descr="movimiento">
              <a:extLst>
                <a:ext uri="{FF2B5EF4-FFF2-40B4-BE49-F238E27FC236}">
                  <a16:creationId xmlns:a16="http://schemas.microsoft.com/office/drawing/2014/main" id="{17B22215-1D0C-4838-B46A-B13496ADEE1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3827" y="3424238"/>
              <a:ext cx="1828800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2" descr="movimiento">
              <a:extLst>
                <a:ext uri="{FF2B5EF4-FFF2-40B4-BE49-F238E27FC236}">
                  <a16:creationId xmlns:a16="http://schemas.microsoft.com/office/drawing/2014/main" id="{F2C1F8C9-BDE4-4C04-AD6F-3792AACB05B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52627" y="3433763"/>
              <a:ext cx="1828800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1 Título"/>
          <p:cNvSpPr txBox="1">
            <a:spLocks/>
          </p:cNvSpPr>
          <p:nvPr/>
        </p:nvSpPr>
        <p:spPr>
          <a:xfrm>
            <a:off x="179512" y="149615"/>
            <a:ext cx="8784976" cy="1009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Como partimos…. 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59024428"/>
              </p:ext>
            </p:extLst>
          </p:nvPr>
        </p:nvGraphicFramePr>
        <p:xfrm>
          <a:off x="1728296" y="2132856"/>
          <a:ext cx="585665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1702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6 Grupo">
            <a:extLst>
              <a:ext uri="{FF2B5EF4-FFF2-40B4-BE49-F238E27FC236}">
                <a16:creationId xmlns:a16="http://schemas.microsoft.com/office/drawing/2014/main" id="{C47B0AFE-28D9-4963-9316-301A5C4FC3C7}"/>
              </a:ext>
            </a:extLst>
          </p:cNvPr>
          <p:cNvGrpSpPr/>
          <p:nvPr/>
        </p:nvGrpSpPr>
        <p:grpSpPr>
          <a:xfrm>
            <a:off x="395536" y="5666000"/>
            <a:ext cx="8280920" cy="931352"/>
            <a:chOff x="423827" y="3424238"/>
            <a:chExt cx="8129587" cy="1876425"/>
          </a:xfrm>
        </p:grpSpPr>
        <p:pic>
          <p:nvPicPr>
            <p:cNvPr id="9" name="Picture 22" descr="movimiento">
              <a:extLst>
                <a:ext uri="{FF2B5EF4-FFF2-40B4-BE49-F238E27FC236}">
                  <a16:creationId xmlns:a16="http://schemas.microsoft.com/office/drawing/2014/main" id="{95966CC2-E4D3-4E56-84C0-2913A171D6B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81427" y="3433763"/>
              <a:ext cx="2328862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2" descr="movimiento">
              <a:extLst>
                <a:ext uri="{FF2B5EF4-FFF2-40B4-BE49-F238E27FC236}">
                  <a16:creationId xmlns:a16="http://schemas.microsoft.com/office/drawing/2014/main" id="{8DEB40D5-53D4-4EA3-8652-FF7230D234F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10289" y="3424238"/>
              <a:ext cx="2143125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2" descr="movimiento">
              <a:extLst>
                <a:ext uri="{FF2B5EF4-FFF2-40B4-BE49-F238E27FC236}">
                  <a16:creationId xmlns:a16="http://schemas.microsoft.com/office/drawing/2014/main" id="{17B22215-1D0C-4838-B46A-B13496ADEE1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3827" y="3424238"/>
              <a:ext cx="1828800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2" descr="movimiento">
              <a:extLst>
                <a:ext uri="{FF2B5EF4-FFF2-40B4-BE49-F238E27FC236}">
                  <a16:creationId xmlns:a16="http://schemas.microsoft.com/office/drawing/2014/main" id="{F2C1F8C9-BDE4-4C04-AD6F-3792AACB05B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52627" y="3433763"/>
              <a:ext cx="1828800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Como partimos…. Identificando conceptos claves 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0E94E37-44B2-430B-9149-2BC1A8EB567E}"/>
              </a:ext>
            </a:extLst>
          </p:cNvPr>
          <p:cNvGraphicFramePr/>
          <p:nvPr>
            <p:extLst/>
          </p:nvPr>
        </p:nvGraphicFramePr>
        <p:xfrm>
          <a:off x="250676" y="908720"/>
          <a:ext cx="842578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D670A6E6-00E2-4EE8-92A4-799AD08FAE71}"/>
              </a:ext>
            </a:extLst>
          </p:cNvPr>
          <p:cNvSpPr/>
          <p:nvPr/>
        </p:nvSpPr>
        <p:spPr>
          <a:xfrm>
            <a:off x="251520" y="3218141"/>
            <a:ext cx="8575079" cy="229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altLang="es-CL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La carrera funcionaria se inicia con el </a:t>
            </a:r>
            <a:r>
              <a:rPr lang="es-CL" altLang="es-CL" sz="1600" b="1" u="sng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ingreso en calidad de titular </a:t>
            </a:r>
            <a:r>
              <a:rPr lang="es-CL" altLang="es-CL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a un cargo de la planta, y se extiende hasta los cargos </a:t>
            </a:r>
            <a:r>
              <a:rPr lang="es-CL" altLang="es-CL" sz="1600" b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de jerarquía inmediatamente inferiores a los de exclusiva confianza.</a:t>
            </a:r>
          </a:p>
          <a:p>
            <a:pPr marL="228600" lvl="0" indent="-228600" algn="just" defTabSz="914400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es-CL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Los funcionarios de la administración del Estado estarán afectos a un régimen </a:t>
            </a:r>
            <a:r>
              <a:rPr lang="es-ES" altLang="es-CL" sz="1600" b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jerarquizado y disciplinado</a:t>
            </a:r>
            <a:r>
              <a:rPr lang="es-ES" altLang="es-CL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. </a:t>
            </a:r>
          </a:p>
          <a:p>
            <a:pPr marL="228600" lvl="0" indent="-228600" algn="just" defTabSz="914400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es-CL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Deberán cumplir fiel y esmeradamente sus obligaciones para con el servicio, </a:t>
            </a:r>
            <a:r>
              <a:rPr lang="es-ES" altLang="es-CL" sz="1600" b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obedecer las ordenes que le imparta el superior jerárquico</a:t>
            </a:r>
            <a:r>
              <a:rPr lang="es-ES" altLang="es-CL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 y observar estrictamente el principio de </a:t>
            </a:r>
            <a:r>
              <a:rPr lang="es-ES" altLang="es-CL" sz="1600" b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probidad administrativa</a:t>
            </a:r>
            <a:r>
              <a:rPr lang="es-ES" altLang="es-CL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. </a:t>
            </a:r>
          </a:p>
          <a:p>
            <a:pPr marL="228600" lvl="0" indent="-228600" algn="just" defTabSz="914400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es-CL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Este implica una </a:t>
            </a:r>
            <a:r>
              <a:rPr lang="es-ES" altLang="es-CL" sz="1600" b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conducta funcionaria moralmente intachable</a:t>
            </a:r>
            <a:r>
              <a:rPr lang="es-ES" altLang="es-CL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, una entrega honesta y leal al desempeño del cargo, con preeminencia del interés publico sobre el privado.</a:t>
            </a:r>
          </a:p>
        </p:txBody>
      </p:sp>
    </p:spTree>
    <p:extLst>
      <p:ext uri="{BB962C8B-B14F-4D97-AF65-F5344CB8AC3E}">
        <p14:creationId xmlns:p14="http://schemas.microsoft.com/office/powerpoint/2010/main" val="251360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Carrera Funcionaria… Calidades Jurídicas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894F090-29DD-4D4A-93DC-3C31EFCD5CF2}"/>
              </a:ext>
            </a:extLst>
          </p:cNvPr>
          <p:cNvSpPr/>
          <p:nvPr/>
        </p:nvSpPr>
        <p:spPr>
          <a:xfrm>
            <a:off x="395536" y="933344"/>
            <a:ext cx="799288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defTabSz="914400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es-CL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Las personas que desempeñen </a:t>
            </a:r>
            <a:r>
              <a:rPr lang="es-ES" altLang="es-CL" sz="1600" b="1" u="sng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cargos de planta podrán tener la calidad </a:t>
            </a:r>
            <a:r>
              <a:rPr lang="es-ES" altLang="es-CL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de titulares, suplentes o subrogantes.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85D99F48-AAEA-4DB9-9C5E-9D4DF3B0ADE3}"/>
              </a:ext>
            </a:extLst>
          </p:cNvPr>
          <p:cNvGraphicFramePr/>
          <p:nvPr>
            <p:extLst/>
          </p:nvPr>
        </p:nvGraphicFramePr>
        <p:xfrm>
          <a:off x="323528" y="1568520"/>
          <a:ext cx="8568952" cy="344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68D82DA6-5E22-4674-9461-BDFB99A630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0078" y="5109998"/>
            <a:ext cx="2923803" cy="15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8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Carrera Funcionaria… </a:t>
            </a:r>
          </a:p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Provisión de Cargos Titulares  .   . .  .  . Cómo se realiza?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FAB6AF8-3DB6-4F3E-87F9-F871F8CC146C}"/>
              </a:ext>
            </a:extLst>
          </p:cNvPr>
          <p:cNvGraphicFramePr/>
          <p:nvPr>
            <p:extLst/>
          </p:nvPr>
        </p:nvGraphicFramePr>
        <p:xfrm>
          <a:off x="433534" y="980728"/>
          <a:ext cx="626956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23C85EEE-2E95-49C8-AF74-E07C40A814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6256" y="2780318"/>
            <a:ext cx="2199059" cy="145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3096C8A6-C089-4FD9-B9C0-0197F3970C43}"/>
              </a:ext>
            </a:extLst>
          </p:cNvPr>
          <p:cNvSpPr/>
          <p:nvPr/>
        </p:nvSpPr>
        <p:spPr>
          <a:xfrm>
            <a:off x="2843808" y="1069088"/>
            <a:ext cx="3881157" cy="57515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6D66733-DF84-4061-97A8-674827D6A290}"/>
              </a:ext>
            </a:extLst>
          </p:cNvPr>
          <p:cNvSpPr/>
          <p:nvPr/>
        </p:nvSpPr>
        <p:spPr>
          <a:xfrm>
            <a:off x="4475081" y="3579691"/>
            <a:ext cx="3881157" cy="57515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01A45A3-4A76-4C25-9268-12839B383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7300264"/>
              </p:ext>
            </p:extLst>
          </p:nvPr>
        </p:nvGraphicFramePr>
        <p:xfrm>
          <a:off x="-540568" y="1022617"/>
          <a:ext cx="3384376" cy="1589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26">
            <a:extLst>
              <a:ext uri="{FF2B5EF4-FFF2-40B4-BE49-F238E27FC236}">
                <a16:creationId xmlns:a16="http://schemas.microsoft.com/office/drawing/2014/main" id="{0B130158-34F0-4B1D-92FF-2233CA34773E}"/>
              </a:ext>
            </a:extLst>
          </p:cNvPr>
          <p:cNvGrpSpPr>
            <a:grpSpLocks/>
          </p:cNvGrpSpPr>
          <p:nvPr/>
        </p:nvGrpSpPr>
        <p:grpSpPr bwMode="auto">
          <a:xfrm>
            <a:off x="54519" y="5877272"/>
            <a:ext cx="8745538" cy="617538"/>
            <a:chOff x="356900" y="4419908"/>
            <a:chExt cx="8745040" cy="618511"/>
          </a:xfrm>
        </p:grpSpPr>
        <p:grpSp>
          <p:nvGrpSpPr>
            <p:cNvPr id="12" name="2 Grupo">
              <a:extLst>
                <a:ext uri="{FF2B5EF4-FFF2-40B4-BE49-F238E27FC236}">
                  <a16:creationId xmlns:a16="http://schemas.microsoft.com/office/drawing/2014/main" id="{8A6F4FA5-D138-4FCB-9E35-9390FCB8D0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900" y="4419908"/>
              <a:ext cx="5976254" cy="614680"/>
              <a:chOff x="3608088" y="5329398"/>
              <a:chExt cx="4743450" cy="508540"/>
            </a:xfrm>
          </p:grpSpPr>
          <p:pic>
            <p:nvPicPr>
              <p:cNvPr id="17" name="Picture 20">
                <a:extLst>
                  <a:ext uri="{FF2B5EF4-FFF2-40B4-BE49-F238E27FC236}">
                    <a16:creationId xmlns:a16="http://schemas.microsoft.com/office/drawing/2014/main" id="{ED7692EF-0D7C-400E-BD70-0F2C922FCF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3608088" y="5373216"/>
                <a:ext cx="962375" cy="375877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8" name="Picture 21">
                <a:extLst>
                  <a:ext uri="{FF2B5EF4-FFF2-40B4-BE49-F238E27FC236}">
                    <a16:creationId xmlns:a16="http://schemas.microsoft.com/office/drawing/2014/main" id="{4F552BCE-9B19-4236-B76C-6B6494855F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9" name="Picture 22">
                <a:extLst>
                  <a:ext uri="{FF2B5EF4-FFF2-40B4-BE49-F238E27FC236}">
                    <a16:creationId xmlns:a16="http://schemas.microsoft.com/office/drawing/2014/main" id="{2C8DA798-67D3-4899-9475-66DAFAF5C6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116560" y="5406933"/>
                <a:ext cx="349440" cy="349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</p:pic>
          <p:pic>
            <p:nvPicPr>
              <p:cNvPr id="20" name="Picture 23">
                <a:extLst>
                  <a:ext uri="{FF2B5EF4-FFF2-40B4-BE49-F238E27FC236}">
                    <a16:creationId xmlns:a16="http://schemas.microsoft.com/office/drawing/2014/main" id="{C1F6EFDE-6C49-4C8C-BC4A-648E2A4BF6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1" name="Picture 24">
                <a:extLst>
                  <a:ext uri="{FF2B5EF4-FFF2-40B4-BE49-F238E27FC236}">
                    <a16:creationId xmlns:a16="http://schemas.microsoft.com/office/drawing/2014/main" id="{6A6908CF-E2C9-497D-B253-7D3F1C7FD5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713743" y="5420978"/>
                <a:ext cx="637795" cy="328114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2" name="1 Imagen">
                <a:extLst>
                  <a:ext uri="{FF2B5EF4-FFF2-40B4-BE49-F238E27FC236}">
                    <a16:creationId xmlns:a16="http://schemas.microsoft.com/office/drawing/2014/main" id="{E3141543-BFAF-4720-AEC3-BA1D47AD40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2 Grupo">
              <a:extLst>
                <a:ext uri="{FF2B5EF4-FFF2-40B4-BE49-F238E27FC236}">
                  <a16:creationId xmlns:a16="http://schemas.microsoft.com/office/drawing/2014/main" id="{292009CB-2255-414F-9433-18D6EC40D5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1026" y="4419908"/>
              <a:ext cx="2450914" cy="618511"/>
              <a:chOff x="4858918" y="5329398"/>
              <a:chExt cx="1945330" cy="508540"/>
            </a:xfrm>
          </p:grpSpPr>
          <p:pic>
            <p:nvPicPr>
              <p:cNvPr id="14" name="Picture 15">
                <a:extLst>
                  <a:ext uri="{FF2B5EF4-FFF2-40B4-BE49-F238E27FC236}">
                    <a16:creationId xmlns:a16="http://schemas.microsoft.com/office/drawing/2014/main" id="{1673F4AC-DAD0-4A84-B938-D245C19E6E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5" name="Picture 17">
                <a:extLst>
                  <a:ext uri="{FF2B5EF4-FFF2-40B4-BE49-F238E27FC236}">
                    <a16:creationId xmlns:a16="http://schemas.microsoft.com/office/drawing/2014/main" id="{EDE215C0-612E-4630-9F21-5112AF158F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6" name="1 Imagen">
                <a:extLst>
                  <a:ext uri="{FF2B5EF4-FFF2-40B4-BE49-F238E27FC236}">
                    <a16:creationId xmlns:a16="http://schemas.microsoft.com/office/drawing/2014/main" id="{FAF77F68-F1E0-4395-A1D8-5096E39BDC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9F07A63B-4CD1-47A1-B85B-F6DDF1785601}"/>
              </a:ext>
            </a:extLst>
          </p:cNvPr>
          <p:cNvSpPr/>
          <p:nvPr/>
        </p:nvSpPr>
        <p:spPr>
          <a:xfrm>
            <a:off x="2045804" y="1896927"/>
            <a:ext cx="864096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73DBB51-B63D-40B2-B45B-933CE88A7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8479523"/>
              </p:ext>
            </p:extLst>
          </p:nvPr>
        </p:nvGraphicFramePr>
        <p:xfrm>
          <a:off x="3156987" y="1039278"/>
          <a:ext cx="3192016" cy="1572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8" name="Cerrar llave 7">
            <a:extLst>
              <a:ext uri="{FF2B5EF4-FFF2-40B4-BE49-F238E27FC236}">
                <a16:creationId xmlns:a16="http://schemas.microsoft.com/office/drawing/2014/main" id="{BCE5A51F-3F2F-45B5-A495-6528ADFE3828}"/>
              </a:ext>
            </a:extLst>
          </p:cNvPr>
          <p:cNvSpPr/>
          <p:nvPr/>
        </p:nvSpPr>
        <p:spPr>
          <a:xfrm>
            <a:off x="6516216" y="908720"/>
            <a:ext cx="222622" cy="201622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7E820C90-9F3D-4C53-ACE3-245A7FF059C4}"/>
              </a:ext>
            </a:extLst>
          </p:cNvPr>
          <p:cNvSpPr/>
          <p:nvPr/>
        </p:nvSpPr>
        <p:spPr>
          <a:xfrm>
            <a:off x="6904434" y="1530740"/>
            <a:ext cx="1894006" cy="77218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Escalafón de Mérito</a:t>
            </a:r>
          </a:p>
        </p:txBody>
      </p:sp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2CC83DC8-B580-407F-BE23-93CDF1FAA5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850346"/>
              </p:ext>
            </p:extLst>
          </p:nvPr>
        </p:nvGraphicFramePr>
        <p:xfrm>
          <a:off x="2495305" y="3579692"/>
          <a:ext cx="2305432" cy="1705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25" name="Imagen 24">
            <a:extLst>
              <a:ext uri="{FF2B5EF4-FFF2-40B4-BE49-F238E27FC236}">
                <a16:creationId xmlns:a16="http://schemas.microsoft.com/office/drawing/2014/main" id="{E87BDC57-D5C8-4723-9D6D-BB55898F347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32979" y="3759196"/>
            <a:ext cx="2369197" cy="1612239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5ED40A92-EEE1-4619-A6D1-D16465F885A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4519" y="908720"/>
            <a:ext cx="441153" cy="44115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9BF11A9-55C8-4A22-9BA2-FB9D2E5C1E3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495305" y="3486518"/>
            <a:ext cx="382473" cy="382473"/>
          </a:xfrm>
          <a:prstGeom prst="rect">
            <a:avLst/>
          </a:prstGeom>
        </p:spPr>
      </p:pic>
      <p:graphicFrame>
        <p:nvGraphicFramePr>
          <p:cNvPr id="30" name="Diagrama 29">
            <a:extLst>
              <a:ext uri="{FF2B5EF4-FFF2-40B4-BE49-F238E27FC236}">
                <a16:creationId xmlns:a16="http://schemas.microsoft.com/office/drawing/2014/main" id="{8AA04666-05DD-4EA0-93B8-8D883BFFE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5841819"/>
              </p:ext>
            </p:extLst>
          </p:nvPr>
        </p:nvGraphicFramePr>
        <p:xfrm>
          <a:off x="4571999" y="3603488"/>
          <a:ext cx="3672409" cy="1913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31" name="1 Título">
            <a:extLst>
              <a:ext uri="{FF2B5EF4-FFF2-40B4-BE49-F238E27FC236}">
                <a16:creationId xmlns:a16="http://schemas.microsoft.com/office/drawing/2014/main" id="{E5E0BD43-4365-41CD-AA21-F3CC14C76585}"/>
              </a:ext>
            </a:extLst>
          </p:cNvPr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Carrera Funcionaria…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Promoción y Ascensos </a:t>
            </a:r>
            <a:endParaRPr lang="es-ES_tradn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18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6">
            <a:extLst>
              <a:ext uri="{FF2B5EF4-FFF2-40B4-BE49-F238E27FC236}">
                <a16:creationId xmlns:a16="http://schemas.microsoft.com/office/drawing/2014/main" id="{0B130158-34F0-4B1D-92FF-2233CA34773E}"/>
              </a:ext>
            </a:extLst>
          </p:cNvPr>
          <p:cNvGrpSpPr>
            <a:grpSpLocks/>
          </p:cNvGrpSpPr>
          <p:nvPr/>
        </p:nvGrpSpPr>
        <p:grpSpPr bwMode="auto">
          <a:xfrm>
            <a:off x="54519" y="5877272"/>
            <a:ext cx="8745538" cy="617538"/>
            <a:chOff x="356900" y="4419908"/>
            <a:chExt cx="8745040" cy="618511"/>
          </a:xfrm>
        </p:grpSpPr>
        <p:grpSp>
          <p:nvGrpSpPr>
            <p:cNvPr id="12" name="2 Grupo">
              <a:extLst>
                <a:ext uri="{FF2B5EF4-FFF2-40B4-BE49-F238E27FC236}">
                  <a16:creationId xmlns:a16="http://schemas.microsoft.com/office/drawing/2014/main" id="{8A6F4FA5-D138-4FCB-9E35-9390FCB8D0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900" y="4419908"/>
              <a:ext cx="5976254" cy="614680"/>
              <a:chOff x="3608088" y="5329398"/>
              <a:chExt cx="4743450" cy="508540"/>
            </a:xfrm>
          </p:grpSpPr>
          <p:pic>
            <p:nvPicPr>
              <p:cNvPr id="17" name="Picture 20">
                <a:extLst>
                  <a:ext uri="{FF2B5EF4-FFF2-40B4-BE49-F238E27FC236}">
                    <a16:creationId xmlns:a16="http://schemas.microsoft.com/office/drawing/2014/main" id="{ED7692EF-0D7C-400E-BD70-0F2C922FCF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3608088" y="5373216"/>
                <a:ext cx="962375" cy="375877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8" name="Picture 21">
                <a:extLst>
                  <a:ext uri="{FF2B5EF4-FFF2-40B4-BE49-F238E27FC236}">
                    <a16:creationId xmlns:a16="http://schemas.microsoft.com/office/drawing/2014/main" id="{4F552BCE-9B19-4236-B76C-6B6494855F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9" name="Picture 22">
                <a:extLst>
                  <a:ext uri="{FF2B5EF4-FFF2-40B4-BE49-F238E27FC236}">
                    <a16:creationId xmlns:a16="http://schemas.microsoft.com/office/drawing/2014/main" id="{2C8DA798-67D3-4899-9475-66DAFAF5C6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116560" y="5406933"/>
                <a:ext cx="349440" cy="349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</p:pic>
          <p:pic>
            <p:nvPicPr>
              <p:cNvPr id="20" name="Picture 23">
                <a:extLst>
                  <a:ext uri="{FF2B5EF4-FFF2-40B4-BE49-F238E27FC236}">
                    <a16:creationId xmlns:a16="http://schemas.microsoft.com/office/drawing/2014/main" id="{C1F6EFDE-6C49-4C8C-BC4A-648E2A4BF6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1" name="Picture 24">
                <a:extLst>
                  <a:ext uri="{FF2B5EF4-FFF2-40B4-BE49-F238E27FC236}">
                    <a16:creationId xmlns:a16="http://schemas.microsoft.com/office/drawing/2014/main" id="{6A6908CF-E2C9-497D-B253-7D3F1C7FD5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713743" y="5420978"/>
                <a:ext cx="637795" cy="328114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2" name="1 Imagen">
                <a:extLst>
                  <a:ext uri="{FF2B5EF4-FFF2-40B4-BE49-F238E27FC236}">
                    <a16:creationId xmlns:a16="http://schemas.microsoft.com/office/drawing/2014/main" id="{E3141543-BFAF-4720-AEC3-BA1D47AD40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2 Grupo">
              <a:extLst>
                <a:ext uri="{FF2B5EF4-FFF2-40B4-BE49-F238E27FC236}">
                  <a16:creationId xmlns:a16="http://schemas.microsoft.com/office/drawing/2014/main" id="{292009CB-2255-414F-9433-18D6EC40D5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1026" y="4419908"/>
              <a:ext cx="2450914" cy="618511"/>
              <a:chOff x="4858918" y="5329398"/>
              <a:chExt cx="1945330" cy="508540"/>
            </a:xfrm>
          </p:grpSpPr>
          <p:pic>
            <p:nvPicPr>
              <p:cNvPr id="14" name="Picture 15">
                <a:extLst>
                  <a:ext uri="{FF2B5EF4-FFF2-40B4-BE49-F238E27FC236}">
                    <a16:creationId xmlns:a16="http://schemas.microsoft.com/office/drawing/2014/main" id="{1673F4AC-DAD0-4A84-B938-D245C19E6E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5" name="Picture 17">
                <a:extLst>
                  <a:ext uri="{FF2B5EF4-FFF2-40B4-BE49-F238E27FC236}">
                    <a16:creationId xmlns:a16="http://schemas.microsoft.com/office/drawing/2014/main" id="{EDE215C0-612E-4630-9F21-5112AF158F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6" name="1 Imagen">
                <a:extLst>
                  <a:ext uri="{FF2B5EF4-FFF2-40B4-BE49-F238E27FC236}">
                    <a16:creationId xmlns:a16="http://schemas.microsoft.com/office/drawing/2014/main" id="{FAF77F68-F1E0-4395-A1D8-5096E39BDC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1" name="1 Título">
            <a:extLst>
              <a:ext uri="{FF2B5EF4-FFF2-40B4-BE49-F238E27FC236}">
                <a16:creationId xmlns:a16="http://schemas.microsoft.com/office/drawing/2014/main" id="{E5E0BD43-4365-41CD-AA21-F3CC14C76585}"/>
              </a:ext>
            </a:extLst>
          </p:cNvPr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Carrera Funcionaria…Encasillamiento</a:t>
            </a:r>
          </a:p>
        </p:txBody>
      </p:sp>
      <p:graphicFrame>
        <p:nvGraphicFramePr>
          <p:cNvPr id="26" name="Diagrama 25">
            <a:extLst>
              <a:ext uri="{FF2B5EF4-FFF2-40B4-BE49-F238E27FC236}">
                <a16:creationId xmlns:a16="http://schemas.microsoft.com/office/drawing/2014/main" id="{AEFC25E4-9E99-4991-9756-0D4146955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9967142"/>
              </p:ext>
            </p:extLst>
          </p:nvPr>
        </p:nvGraphicFramePr>
        <p:xfrm>
          <a:off x="503100" y="1124744"/>
          <a:ext cx="716524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BDA03B92-4AC8-4EE4-A2A5-7B631F769606}"/>
              </a:ext>
            </a:extLst>
          </p:cNvPr>
          <p:cNvSpPr/>
          <p:nvPr/>
        </p:nvSpPr>
        <p:spPr>
          <a:xfrm>
            <a:off x="4572000" y="3111734"/>
            <a:ext cx="597101" cy="11521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0A7B30B-8194-48C5-8835-DC59F9D6173B}"/>
              </a:ext>
            </a:extLst>
          </p:cNvPr>
          <p:cNvSpPr/>
          <p:nvPr/>
        </p:nvSpPr>
        <p:spPr>
          <a:xfrm>
            <a:off x="3132634" y="4797152"/>
            <a:ext cx="4139090" cy="7134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Implementación Artículos transitorios  Ley N° 20.972</a:t>
            </a:r>
          </a:p>
        </p:txBody>
      </p:sp>
    </p:spTree>
    <p:extLst>
      <p:ext uri="{BB962C8B-B14F-4D97-AF65-F5344CB8AC3E}">
        <p14:creationId xmlns:p14="http://schemas.microsoft.com/office/powerpoint/2010/main" val="13475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3 Marcador de contenido"/>
          <p:cNvSpPr>
            <a:spLocks noGrp="1"/>
          </p:cNvSpPr>
          <p:nvPr>
            <p:ph sz="quarter" idx="11"/>
          </p:nvPr>
        </p:nvSpPr>
        <p:spPr bwMode="auto">
          <a:xfrm>
            <a:off x="379413" y="2316956"/>
            <a:ext cx="8472487" cy="118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altLang="es-CL" sz="3200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ESTRUCTURA PROYECTOS DE NUEVOS DFL</a:t>
            </a:r>
          </a:p>
          <a:p>
            <a:pPr algn="ctr"/>
            <a:r>
              <a:rPr lang="es-ES_tradnl" altLang="es-CL" sz="3200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LEY N° 20.972</a:t>
            </a:r>
          </a:p>
        </p:txBody>
      </p:sp>
      <p:sp>
        <p:nvSpPr>
          <p:cNvPr id="113667" name="CuadroTexto 1"/>
          <p:cNvSpPr txBox="1">
            <a:spLocks noChangeArrowheads="1"/>
          </p:cNvSpPr>
          <p:nvPr/>
        </p:nvSpPr>
        <p:spPr bwMode="auto">
          <a:xfrm>
            <a:off x="2915816" y="4869160"/>
            <a:ext cx="309411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s-CL" altLang="es-CL" sz="1100" dirty="0">
              <a:solidFill>
                <a:schemeClr val="accent1"/>
              </a:solidFill>
              <a:latin typeface="Candara" pitchFamily="34" charset="0"/>
            </a:endParaRP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Departamento de Gestión de Recursos Humanos</a:t>
            </a: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División de Gestión y Desarrollo de las Personas</a:t>
            </a: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Subsecretaria de Redes Asistenciales</a:t>
            </a: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Septiembre y Octubre 2017</a:t>
            </a:r>
          </a:p>
        </p:txBody>
      </p:sp>
      <p:grpSp>
        <p:nvGrpSpPr>
          <p:cNvPr id="113668" name="Group 26"/>
          <p:cNvGrpSpPr>
            <a:grpSpLocks/>
          </p:cNvGrpSpPr>
          <p:nvPr/>
        </p:nvGrpSpPr>
        <p:grpSpPr bwMode="auto">
          <a:xfrm>
            <a:off x="189629" y="3801676"/>
            <a:ext cx="8745538" cy="617538"/>
            <a:chOff x="356900" y="4419908"/>
            <a:chExt cx="8745040" cy="618511"/>
          </a:xfrm>
        </p:grpSpPr>
        <p:grpSp>
          <p:nvGrpSpPr>
            <p:cNvPr id="113669" name="2 Grupo"/>
            <p:cNvGrpSpPr>
              <a:grpSpLocks/>
            </p:cNvGrpSpPr>
            <p:nvPr/>
          </p:nvGrpSpPr>
          <p:grpSpPr bwMode="auto">
            <a:xfrm>
              <a:off x="356900" y="4419908"/>
              <a:ext cx="5976254" cy="614680"/>
              <a:chOff x="3608088" y="5329398"/>
              <a:chExt cx="4743450" cy="508540"/>
            </a:xfrm>
          </p:grpSpPr>
          <p:pic>
            <p:nvPicPr>
              <p:cNvPr id="21" name="Picture 20"/>
              <p:cNvPicPr>
                <a:picLocks noChangeAspect="1" noChangeArrowheads="1"/>
              </p:cNvPicPr>
              <p:nvPr/>
            </p:nvPicPr>
            <p:blipFill>
              <a:blip r:embed="rId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3608088" y="5373216"/>
                <a:ext cx="962375" cy="375877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2" name="Picture 21"/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3" name="Picture 22"/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116560" y="5406933"/>
                <a:ext cx="349440" cy="349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</p:pic>
          <p:pic>
            <p:nvPicPr>
              <p:cNvPr id="24" name="Picture 23"/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5" name="Picture 24"/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713743" y="5420978"/>
                <a:ext cx="637795" cy="328114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13679" name="1 Imagen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3670" name="2 Grupo"/>
            <p:cNvGrpSpPr>
              <a:grpSpLocks/>
            </p:cNvGrpSpPr>
            <p:nvPr/>
          </p:nvGrpSpPr>
          <p:grpSpPr bwMode="auto">
            <a:xfrm>
              <a:off x="6651026" y="4419908"/>
              <a:ext cx="2450914" cy="618511"/>
              <a:chOff x="4858918" y="5329398"/>
              <a:chExt cx="1945330" cy="50854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8" name="Picture 17"/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13673" name="1 Imagen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6825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ector recto 17"/>
          <p:cNvCxnSpPr/>
          <p:nvPr/>
        </p:nvCxnSpPr>
        <p:spPr>
          <a:xfrm>
            <a:off x="789919" y="1628800"/>
            <a:ext cx="759251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789921" y="2996952"/>
            <a:ext cx="759251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591919" y="1783633"/>
            <a:ext cx="7790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Contenidos de los DFL que fijan las Plantas de Personal.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2"/>
          <a:srcRect l="4281" b="5587"/>
          <a:stretch/>
        </p:blipFill>
        <p:spPr>
          <a:xfrm>
            <a:off x="5868144" y="3269156"/>
            <a:ext cx="4118635" cy="29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6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F4E43F5-0F97-4398-B6DF-42879F3DE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36081">
            <a:off x="2609200" y="394515"/>
            <a:ext cx="3657347" cy="1884410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Acuerdo Histórico: Implementación protocolos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8" y="5786494"/>
            <a:ext cx="8784976" cy="85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1739683-F17C-4E1B-A44E-8E9444D6B9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9789627"/>
              </p:ext>
            </p:extLst>
          </p:nvPr>
        </p:nvGraphicFramePr>
        <p:xfrm>
          <a:off x="-1208773" y="1255934"/>
          <a:ext cx="6216352" cy="4189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44B91403-D06C-48C0-BEAB-CEB3B9345B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512" y="1431301"/>
            <a:ext cx="517039" cy="53739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83446F4-27FD-4706-9A7A-C83CD2C173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710" y="2202620"/>
            <a:ext cx="517039" cy="53739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1119502-D544-445A-8F50-1821B3E655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709" y="2973939"/>
            <a:ext cx="517039" cy="53739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A3CDF-17AC-402C-8C49-D7FB6EA768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708" y="3794415"/>
            <a:ext cx="517039" cy="53739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E3D043-0ECC-4F11-A987-14EE8FDAF9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895" y="4622747"/>
            <a:ext cx="517039" cy="537395"/>
          </a:xfrm>
          <a:prstGeom prst="rect">
            <a:avLst/>
          </a:prstGeom>
        </p:spPr>
      </p:pic>
      <p:sp>
        <p:nvSpPr>
          <p:cNvPr id="14" name="3 Rectángulo">
            <a:extLst>
              <a:ext uri="{FF2B5EF4-FFF2-40B4-BE49-F238E27FC236}">
                <a16:creationId xmlns:a16="http://schemas.microsoft.com/office/drawing/2014/main" id="{FF76CE8B-DCF5-43A3-A7DA-CCDDD77C1B6E}"/>
              </a:ext>
            </a:extLst>
          </p:cNvPr>
          <p:cNvSpPr/>
          <p:nvPr/>
        </p:nvSpPr>
        <p:spPr>
          <a:xfrm>
            <a:off x="3157817" y="2420888"/>
            <a:ext cx="566265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Mejoramiento del empleo público para la mejor atención de la ciudadanía.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Oferta realista y sustentable financieramente.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Mejora en la calidad del empleo: desde honorarios a contratas y de contratas a planta.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Equidad: Mayor esfuerzo fiscal en personas de menores rentas.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Reconocimiento de la especificidad del sector salud resguardando la coherencia con el resto del empleo público.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1600" b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Fortalecimiento de las plantas con énfasis en los estamentos auxiliar, técnicos y administrativos.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1600" b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Énfasis en carrera funcionaria.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Asignaciones: tendencia al cierre de brechas existentes.  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167FDE0F-661D-47BF-B497-DA89F8D51286}"/>
              </a:ext>
            </a:extLst>
          </p:cNvPr>
          <p:cNvSpPr/>
          <p:nvPr/>
        </p:nvSpPr>
        <p:spPr>
          <a:xfrm>
            <a:off x="4462199" y="1575562"/>
            <a:ext cx="4479225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b="1" dirty="0">
                <a:solidFill>
                  <a:prstClr val="black"/>
                </a:solidFill>
                <a:latin typeface="Calibri Light" panose="020F0302020204030204"/>
              </a:rPr>
              <a:t>LOS CRITERIOS Y PRINCIPIOS QUE ORIENTARON EL ACUERDO</a:t>
            </a:r>
          </a:p>
        </p:txBody>
      </p:sp>
    </p:spTree>
    <p:extLst>
      <p:ext uri="{BB962C8B-B14F-4D97-AF65-F5344CB8AC3E}">
        <p14:creationId xmlns:p14="http://schemas.microsoft.com/office/powerpoint/2010/main" val="177480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sello vigente">
            <a:extLst>
              <a:ext uri="{FF2B5EF4-FFF2-40B4-BE49-F238E27FC236}">
                <a16:creationId xmlns:a16="http://schemas.microsoft.com/office/drawing/2014/main" id="{CBE8D4B6-7130-4EB3-9143-F9336DC53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412" y="3595291"/>
            <a:ext cx="1176548" cy="88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ingreso personas">
            <a:extLst>
              <a:ext uri="{FF2B5EF4-FFF2-40B4-BE49-F238E27FC236}">
                <a16:creationId xmlns:a16="http://schemas.microsoft.com/office/drawing/2014/main" id="{73F7058B-6235-42F0-9EF6-A8AEB03C2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94" y="2249340"/>
            <a:ext cx="1668012" cy="125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BB33F86-BCD0-4876-A80D-BCB081F683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725" t="11502" r="21650" b="7041"/>
          <a:stretch/>
        </p:blipFill>
        <p:spPr>
          <a:xfrm rot="555366">
            <a:off x="4811353" y="713780"/>
            <a:ext cx="2007322" cy="2123563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CONTENIDO </a:t>
            </a:r>
            <a:r>
              <a:rPr lang="es-ES_tradnl" sz="2400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de los DFL que fija las Plantas de Personal.</a:t>
            </a:r>
            <a:endParaRPr lang="es-CL" sz="2400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93A68-7B7A-4FA0-9309-07383A233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809" y="151240"/>
            <a:ext cx="1642718" cy="619303"/>
          </a:xfrm>
          <a:prstGeom prst="rect">
            <a:avLst/>
          </a:prstGeom>
        </p:spPr>
      </p:pic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67542521-534F-421F-A552-C71A20E530C1}"/>
              </a:ext>
            </a:extLst>
          </p:cNvPr>
          <p:cNvGraphicFramePr/>
          <p:nvPr>
            <p:extLst/>
          </p:nvPr>
        </p:nvGraphicFramePr>
        <p:xfrm>
          <a:off x="-864640" y="727295"/>
          <a:ext cx="5673424" cy="562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19467869-D121-4237-B953-894FE1CEE500}"/>
              </a:ext>
            </a:extLst>
          </p:cNvPr>
          <p:cNvSpPr txBox="1"/>
          <p:nvPr/>
        </p:nvSpPr>
        <p:spPr>
          <a:xfrm>
            <a:off x="3347864" y="134076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+mn-lt"/>
              </a:rPr>
              <a:t>Fija la Planta de Personal de los Servicios de Salud.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DD54B08-BB3C-47FB-A4E7-F24438716B20}"/>
              </a:ext>
            </a:extLst>
          </p:cNvPr>
          <p:cNvSpPr txBox="1"/>
          <p:nvPr/>
        </p:nvSpPr>
        <p:spPr>
          <a:xfrm>
            <a:off x="2483768" y="2657749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+mn-lt"/>
              </a:rPr>
              <a:t>Establece los Requisitos para el Ingreso y la promoción del personal.</a:t>
            </a:r>
          </a:p>
          <a:p>
            <a:endParaRPr lang="es-CL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0B96FC6-E42D-4C39-B5C3-5596B575102C}"/>
              </a:ext>
            </a:extLst>
          </p:cNvPr>
          <p:cNvSpPr txBox="1"/>
          <p:nvPr/>
        </p:nvSpPr>
        <p:spPr>
          <a:xfrm>
            <a:off x="4278682" y="3717155"/>
            <a:ext cx="4728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+mn-lt"/>
              </a:rPr>
              <a:t>Mantiene vigencia de la Planta  de Cargos afectos a </a:t>
            </a:r>
            <a:r>
              <a:rPr lang="es-CL" b="1" dirty="0">
                <a:latin typeface="+mn-lt"/>
              </a:rPr>
              <a:t>la ley 15.076 y Planta </a:t>
            </a:r>
            <a:r>
              <a:rPr lang="es-ES" b="1" dirty="0">
                <a:latin typeface="+mn-lt"/>
              </a:rPr>
              <a:t>Profesional de Horas de la Ley 19.664.</a:t>
            </a:r>
          </a:p>
          <a:p>
            <a:endParaRPr lang="es-CL" b="1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FAE7160-53A1-4890-9841-9635B5C53241}"/>
              </a:ext>
            </a:extLst>
          </p:cNvPr>
          <p:cNvSpPr txBox="1"/>
          <p:nvPr/>
        </p:nvSpPr>
        <p:spPr>
          <a:xfrm>
            <a:off x="2843808" y="4904112"/>
            <a:ext cx="64927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b="1" dirty="0">
                <a:latin typeface="+mn-lt"/>
              </a:rPr>
              <a:t>Establece los cargos</a:t>
            </a:r>
            <a:r>
              <a:rPr lang="es-CL" b="1" dirty="0">
                <a:latin typeface="+mn-lt"/>
              </a:rPr>
              <a:t> a proveer para los procesos </a:t>
            </a:r>
            <a:r>
              <a:rPr lang="es-ES" b="1" dirty="0">
                <a:latin typeface="+mn-lt"/>
              </a:rPr>
              <a:t>de encasillamiento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L" b="1" dirty="0">
                <a:latin typeface="+mn-lt"/>
              </a:rPr>
              <a:t>Fija las fechas de  entrada en</a:t>
            </a:r>
            <a:r>
              <a:rPr lang="es-ES" b="1" dirty="0">
                <a:latin typeface="+mn-lt"/>
              </a:rPr>
              <a:t> vigencia de las plantas transitorias.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b="1" dirty="0">
                <a:latin typeface="+mn-lt"/>
              </a:rPr>
              <a:t>Fija normas de protección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b="1" dirty="0">
                <a:latin typeface="+mn-lt"/>
              </a:rPr>
              <a:t>Establece procedimiento  para  el encasillamiento</a:t>
            </a:r>
          </a:p>
          <a:p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22657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-11195" y="95407"/>
            <a:ext cx="9144000" cy="5829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Art. 1: 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Fija la Planta de Personal de los Servicios de Salud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5574D3-12E3-467D-B6E1-2529F78F0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59206"/>
            <a:ext cx="5251508" cy="5528954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23591E6-9C89-42C6-9FF4-46B058A9F6B1}"/>
              </a:ext>
            </a:extLst>
          </p:cNvPr>
          <p:cNvSpPr/>
          <p:nvPr/>
        </p:nvSpPr>
        <p:spPr>
          <a:xfrm>
            <a:off x="3287692" y="724971"/>
            <a:ext cx="2736304" cy="3371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PLANTA DIRECTIVA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457C9CB-8F53-4918-9196-E8DF98B7B676}"/>
              </a:ext>
            </a:extLst>
          </p:cNvPr>
          <p:cNvSpPr/>
          <p:nvPr/>
        </p:nvSpPr>
        <p:spPr>
          <a:xfrm>
            <a:off x="2292908" y="1585298"/>
            <a:ext cx="2491668" cy="18751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53774A08-99B9-4DBF-82E6-91B465C041BC}"/>
              </a:ext>
            </a:extLst>
          </p:cNvPr>
          <p:cNvCxnSpPr>
            <a:cxnSpLocks/>
          </p:cNvCxnSpPr>
          <p:nvPr/>
        </p:nvCxnSpPr>
        <p:spPr>
          <a:xfrm>
            <a:off x="4788024" y="1690489"/>
            <a:ext cx="28133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B549E7C-469F-427F-9F1B-D2916F4459FB}"/>
              </a:ext>
            </a:extLst>
          </p:cNvPr>
          <p:cNvSpPr/>
          <p:nvPr/>
        </p:nvSpPr>
        <p:spPr>
          <a:xfrm>
            <a:off x="7608448" y="764704"/>
            <a:ext cx="1356040" cy="2299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incorporan nuevos cargos de ADP según el DFL N°9/2017 del Ministerio de Hacienda (21 Cargos para 7 Servicios de Salud)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9CB28EDD-385C-4557-9BBE-6A79D90A8051}"/>
              </a:ext>
            </a:extLst>
          </p:cNvPr>
          <p:cNvSpPr/>
          <p:nvPr/>
        </p:nvSpPr>
        <p:spPr>
          <a:xfrm>
            <a:off x="2093159" y="1585298"/>
            <a:ext cx="199749" cy="483357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F34B5AF3-A937-493E-9E31-E95D90AF1AFB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1547665" y="4002086"/>
            <a:ext cx="5454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BE0D9DA-5944-49A2-A6E1-3F07B60CC61E}"/>
              </a:ext>
            </a:extLst>
          </p:cNvPr>
          <p:cNvSpPr/>
          <p:nvPr/>
        </p:nvSpPr>
        <p:spPr>
          <a:xfrm>
            <a:off x="220939" y="3033652"/>
            <a:ext cx="1274237" cy="190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reorganizan  los numerales 1.3 al 1.5 de acuerdo al tipo de provisión y disponibilidad de cargos. 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CAC8EF97-3662-4525-9813-EB02B07BC907}"/>
              </a:ext>
            </a:extLst>
          </p:cNvPr>
          <p:cNvSpPr/>
          <p:nvPr/>
        </p:nvSpPr>
        <p:spPr>
          <a:xfrm>
            <a:off x="5868144" y="6339368"/>
            <a:ext cx="1257137" cy="15901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CAED0CB-B6E1-4B28-80D2-F44F78624BE0}"/>
              </a:ext>
            </a:extLst>
          </p:cNvPr>
          <p:cNvCxnSpPr>
            <a:cxnSpLocks/>
          </p:cNvCxnSpPr>
          <p:nvPr/>
        </p:nvCxnSpPr>
        <p:spPr>
          <a:xfrm>
            <a:off x="7125281" y="6410605"/>
            <a:ext cx="543063" cy="82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01FEA70-0BC1-451D-99F7-7294D1987AC8}"/>
              </a:ext>
            </a:extLst>
          </p:cNvPr>
          <p:cNvSpPr/>
          <p:nvPr/>
        </p:nvSpPr>
        <p:spPr>
          <a:xfrm>
            <a:off x="7668344" y="5080288"/>
            <a:ext cx="1302761" cy="1517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actualiza  el </a:t>
            </a:r>
            <a:r>
              <a:rPr lang="es-E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N°</a:t>
            </a:r>
            <a:r>
              <a:rPr lang="es-E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cargos,  según la aplicación de las  Leyes N°20.707 y N°20.209</a:t>
            </a:r>
          </a:p>
          <a:p>
            <a:pPr algn="ctr"/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5870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7ED725BB-5ACD-4E16-9787-0216A2CD2594}"/>
              </a:ext>
            </a:extLst>
          </p:cNvPr>
          <p:cNvSpPr txBox="1">
            <a:spLocks/>
          </p:cNvSpPr>
          <p:nvPr/>
        </p:nvSpPr>
        <p:spPr>
          <a:xfrm>
            <a:off x="-11195" y="95406"/>
            <a:ext cx="9144000" cy="741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Art. 2: 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Establece requisitos para el ingreso y promoción de las plantas y cargos.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9F8E335-EB17-4B35-BA15-2A42B11141A5}"/>
              </a:ext>
            </a:extLst>
          </p:cNvPr>
          <p:cNvSpPr/>
          <p:nvPr/>
        </p:nvSpPr>
        <p:spPr>
          <a:xfrm>
            <a:off x="452949" y="1052736"/>
            <a:ext cx="7992888" cy="6080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PLANTA DE DIRECTIVOS DE CARRERA SUJETOS AL ART.8° JEFE DE DEPARTAMENTO Y DIRECTIVOS DE IGUAL NIVEL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DA62344-8A0D-4CB7-88E1-341E01DD065D}"/>
              </a:ext>
            </a:extLst>
          </p:cNvPr>
          <p:cNvSpPr/>
          <p:nvPr/>
        </p:nvSpPr>
        <p:spPr>
          <a:xfrm rot="16200000">
            <a:off x="171863" y="2436932"/>
            <a:ext cx="1377512" cy="3540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ACTUAL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D2EE5DC-6B9B-46B0-ADC7-8C8A6D30D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34" t="29786" r="57573" b="46552"/>
          <a:stretch/>
        </p:blipFill>
        <p:spPr>
          <a:xfrm>
            <a:off x="1187624" y="1680574"/>
            <a:ext cx="3888432" cy="17577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835456C-759A-4DAB-984B-8B7619E5AB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27" t="48633" r="54475" b="29408"/>
          <a:stretch/>
        </p:blipFill>
        <p:spPr>
          <a:xfrm>
            <a:off x="2231571" y="3573016"/>
            <a:ext cx="6478791" cy="280831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AC59803-D1E6-47C2-B72E-2B7D331A8CB0}"/>
              </a:ext>
            </a:extLst>
          </p:cNvPr>
          <p:cNvSpPr/>
          <p:nvPr/>
        </p:nvSpPr>
        <p:spPr>
          <a:xfrm rot="16200000">
            <a:off x="433736" y="4683589"/>
            <a:ext cx="1957181" cy="4561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FUTURA</a:t>
            </a:r>
          </a:p>
        </p:txBody>
      </p:sp>
    </p:spTree>
    <p:extLst>
      <p:ext uri="{BB962C8B-B14F-4D97-AF65-F5344CB8AC3E}">
        <p14:creationId xmlns:p14="http://schemas.microsoft.com/office/powerpoint/2010/main" val="426216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8"/>
          </p:nvPr>
        </p:nvSpPr>
        <p:spPr>
          <a:xfrm>
            <a:off x="539552" y="1700808"/>
            <a:ext cx="8064896" cy="2409924"/>
          </a:xfrm>
        </p:spPr>
        <p:txBody>
          <a:bodyPr>
            <a:noAutofit/>
          </a:bodyPr>
          <a:lstStyle/>
          <a:p>
            <a:pPr algn="just"/>
            <a:r>
              <a:rPr lang="es-ES" sz="2000" dirty="0">
                <a:solidFill>
                  <a:schemeClr val="tx2"/>
                </a:solidFill>
              </a:rPr>
              <a:t> </a:t>
            </a:r>
            <a:endParaRPr lang="es-CL" sz="2000" dirty="0">
              <a:solidFill>
                <a:schemeClr val="tx2"/>
              </a:solidFill>
            </a:endParaRPr>
          </a:p>
          <a:p>
            <a:pPr algn="just"/>
            <a:r>
              <a:rPr lang="es-ES" sz="2000" dirty="0">
                <a:solidFill>
                  <a:schemeClr val="tx2"/>
                </a:solidFill>
              </a:rPr>
              <a:t>El penúltimo inciso de este artículo señala: </a:t>
            </a:r>
          </a:p>
          <a:p>
            <a:pPr algn="just"/>
            <a:endParaRPr lang="es-ES" sz="2000" dirty="0">
              <a:solidFill>
                <a:schemeClr val="tx2"/>
              </a:solidFill>
            </a:endParaRPr>
          </a:p>
          <a:p>
            <a:pPr algn="just"/>
            <a:r>
              <a:rPr lang="es-ES" sz="2000" dirty="0">
                <a:solidFill>
                  <a:schemeClr val="tx2"/>
                </a:solidFill>
              </a:rPr>
              <a:t>El Director del Servicio de Salud deberá establecer en las bases de concurso de ingreso, los títulos profesionales o técnicos específicos que se requieran para la función que desempeñará el o los cargos a proveer.</a:t>
            </a:r>
            <a:endParaRPr lang="es-CL" sz="2000" dirty="0">
              <a:solidFill>
                <a:schemeClr val="tx2"/>
              </a:solidFill>
            </a:endParaRPr>
          </a:p>
          <a:p>
            <a:pPr algn="just"/>
            <a:r>
              <a:rPr lang="es-ES" sz="2000" dirty="0">
                <a:solidFill>
                  <a:schemeClr val="tx2"/>
                </a:solidFill>
              </a:rPr>
              <a:t> </a:t>
            </a:r>
            <a:endParaRPr lang="es-CL" sz="2000" dirty="0">
              <a:solidFill>
                <a:schemeClr val="tx2"/>
              </a:solidFill>
            </a:endParaRPr>
          </a:p>
          <a:p>
            <a:pPr algn="just"/>
            <a:endParaRPr lang="es-CL" sz="2000" dirty="0">
              <a:solidFill>
                <a:schemeClr val="tx2"/>
              </a:solidFill>
            </a:endParaRP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8A4FF6E2-6CC3-4ABE-A05D-3BBE7B8D87B7}"/>
              </a:ext>
            </a:extLst>
          </p:cNvPr>
          <p:cNvSpPr txBox="1">
            <a:spLocks/>
          </p:cNvSpPr>
          <p:nvPr/>
        </p:nvSpPr>
        <p:spPr>
          <a:xfrm>
            <a:off x="14595" y="178027"/>
            <a:ext cx="9144000" cy="741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Art. 2: 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Establece requisitos para el ingreso y promoción de las plantas y cargos.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60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E22DE2C-BF5C-4593-B0CC-58114550F5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12" t="11501" r="16925" b="3800"/>
          <a:stretch/>
        </p:blipFill>
        <p:spPr>
          <a:xfrm rot="20112429">
            <a:off x="1404890" y="1373988"/>
            <a:ext cx="3779465" cy="4957879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214417B8-C82A-4977-8043-09056F9DA073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9144000" cy="741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Art. 3: 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Mantiene vigencia de la Planta de Cargos afectos Ley 15.076 y Planta Profesional de Horas de la Ley 19.664.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FEE85CB-D5D1-4BB8-8395-F168DAE550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9" t="7508" r="4714" b="-7508"/>
          <a:stretch/>
        </p:blipFill>
        <p:spPr>
          <a:xfrm>
            <a:off x="169244" y="2492896"/>
            <a:ext cx="8867252" cy="122413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8D39F27-D888-4535-BAC1-8C43A5D410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76" b="11947"/>
          <a:stretch/>
        </p:blipFill>
        <p:spPr>
          <a:xfrm>
            <a:off x="5220072" y="3573016"/>
            <a:ext cx="325435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ector recto 17"/>
          <p:cNvCxnSpPr/>
          <p:nvPr/>
        </p:nvCxnSpPr>
        <p:spPr>
          <a:xfrm>
            <a:off x="789921" y="1988840"/>
            <a:ext cx="759251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789921" y="2996952"/>
            <a:ext cx="759251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591921" y="2156591"/>
            <a:ext cx="7790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Proceso de Encasillamiento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2"/>
          <a:srcRect l="4281" b="5587"/>
          <a:stretch/>
        </p:blipFill>
        <p:spPr>
          <a:xfrm>
            <a:off x="5868144" y="3269156"/>
            <a:ext cx="4118635" cy="29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9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287446"/>
            <a:ext cx="9144000" cy="5126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Procesos de Encasillamiento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Diagrama 8"/>
          <p:cNvGraphicFramePr/>
          <p:nvPr>
            <p:extLst/>
          </p:nvPr>
        </p:nvGraphicFramePr>
        <p:xfrm>
          <a:off x="1115616" y="1916832"/>
          <a:ext cx="815410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64AC3732-17BE-4013-A49A-59489FCB5AC4}"/>
              </a:ext>
            </a:extLst>
          </p:cNvPr>
          <p:cNvGraphicFramePr/>
          <p:nvPr>
            <p:extLst/>
          </p:nvPr>
        </p:nvGraphicFramePr>
        <p:xfrm>
          <a:off x="683568" y="3813610"/>
          <a:ext cx="348004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Rectángulo 13"/>
          <p:cNvSpPr/>
          <p:nvPr/>
        </p:nvSpPr>
        <p:spPr>
          <a:xfrm>
            <a:off x="711974" y="969860"/>
            <a:ext cx="3604042" cy="5967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C00000"/>
                </a:solidFill>
              </a:rPr>
              <a:t>PRIMER PROCESO DE PROVISION</a:t>
            </a:r>
          </a:p>
          <a:p>
            <a:pPr algn="ctr"/>
            <a:r>
              <a:rPr lang="es-CL" b="1" dirty="0">
                <a:solidFill>
                  <a:srgbClr val="C00000"/>
                </a:solidFill>
              </a:rPr>
              <a:t> </a:t>
            </a: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29 DE NOVIEMBRE 2016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64AC3732-17BE-4013-A49A-59489FCB5AC4}"/>
              </a:ext>
            </a:extLst>
          </p:cNvPr>
          <p:cNvGraphicFramePr/>
          <p:nvPr>
            <p:extLst/>
          </p:nvPr>
        </p:nvGraphicFramePr>
        <p:xfrm>
          <a:off x="4976643" y="3887803"/>
          <a:ext cx="348004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7" name="Rectángulo 16"/>
          <p:cNvSpPr/>
          <p:nvPr/>
        </p:nvSpPr>
        <p:spPr>
          <a:xfrm>
            <a:off x="4914646" y="990951"/>
            <a:ext cx="3604042" cy="575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C00000"/>
                </a:solidFill>
              </a:rPr>
              <a:t>SEGUNDO PROCESO DE PROVISION</a:t>
            </a:r>
          </a:p>
          <a:p>
            <a:pPr algn="ctr"/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DE SEPTIEMBRE 2018</a:t>
            </a:r>
          </a:p>
        </p:txBody>
      </p:sp>
    </p:spTree>
    <p:extLst>
      <p:ext uri="{BB962C8B-B14F-4D97-AF65-F5344CB8AC3E}">
        <p14:creationId xmlns:p14="http://schemas.microsoft.com/office/powerpoint/2010/main" val="214646456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/>
          </p:nvPr>
        </p:nvGraphicFramePr>
        <p:xfrm>
          <a:off x="678738" y="1673424"/>
          <a:ext cx="821374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0" y="268766"/>
            <a:ext cx="9144000" cy="1005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64377" y="385155"/>
            <a:ext cx="1011506" cy="792089"/>
            <a:chOff x="0" y="2497"/>
            <a:chExt cx="1168040" cy="1668627"/>
          </a:xfrm>
        </p:grpSpPr>
        <p:sp>
          <p:nvSpPr>
            <p:cNvPr id="8" name="Cheurón 7"/>
            <p:cNvSpPr/>
            <p:nvPr/>
          </p:nvSpPr>
          <p:spPr>
            <a:xfrm rot="5400000">
              <a:off x="-250294" y="252791"/>
              <a:ext cx="1668627" cy="1168039"/>
            </a:xfrm>
            <a:prstGeom prst="chevron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urón 4"/>
            <p:cNvSpPr/>
            <p:nvPr/>
          </p:nvSpPr>
          <p:spPr>
            <a:xfrm>
              <a:off x="1" y="718890"/>
              <a:ext cx="1168039" cy="50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Etapa 1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275885" y="385155"/>
            <a:ext cx="4029054" cy="406381"/>
            <a:chOff x="1168039" y="2498"/>
            <a:chExt cx="5120320" cy="1084607"/>
          </a:xfrm>
        </p:grpSpPr>
        <p:sp>
          <p:nvSpPr>
            <p:cNvPr id="11" name="Redondear rectángulo de esquina del mismo lado 10"/>
            <p:cNvSpPr/>
            <p:nvPr/>
          </p:nvSpPr>
          <p:spPr>
            <a:xfrm rot="5400000">
              <a:off x="3185895" y="-2015358"/>
              <a:ext cx="1084607" cy="5120320"/>
            </a:xfrm>
            <a:prstGeom prst="round2Same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dondear rectángulo de esquina del mismo lado 6"/>
            <p:cNvSpPr/>
            <p:nvPr/>
          </p:nvSpPr>
          <p:spPr>
            <a:xfrm>
              <a:off x="1168039" y="55444"/>
              <a:ext cx="5067374" cy="978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kern="1200" dirty="0"/>
                <a:t>Encasillamiento de Titulares</a:t>
              </a:r>
            </a:p>
          </p:txBody>
        </p:sp>
      </p:grpSp>
      <p:sp>
        <p:nvSpPr>
          <p:cNvPr id="13" name="Rectángulo redondeado 12"/>
          <p:cNvSpPr/>
          <p:nvPr/>
        </p:nvSpPr>
        <p:spPr>
          <a:xfrm>
            <a:off x="114579" y="3574856"/>
            <a:ext cx="2225173" cy="598652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PLANTA DIRECTIVOS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42713" y="4572303"/>
            <a:ext cx="2197039" cy="574864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PLANTA DE PROFESIONALES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133735" y="5421824"/>
            <a:ext cx="2206017" cy="887496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PLANTA DE TÉCNICOS, ADMINISTRATIVOS Y AUXILIARES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2555775" y="3510801"/>
            <a:ext cx="2489465" cy="7102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Ordenamiento según Escalafón de Mérito Vigente a la publicación del D.F.L.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2555775" y="4509120"/>
            <a:ext cx="2489465" cy="65015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Concurso Interno de Antecedentes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2586590" y="5433237"/>
            <a:ext cx="2489465" cy="7320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Escalafón de Mérito Vigente a la publicación del D.F.L.</a:t>
            </a:r>
          </a:p>
        </p:txBody>
      </p:sp>
      <p:sp>
        <p:nvSpPr>
          <p:cNvPr id="31" name="Flecha derecha 30"/>
          <p:cNvSpPr/>
          <p:nvPr/>
        </p:nvSpPr>
        <p:spPr>
          <a:xfrm>
            <a:off x="2339752" y="3717032"/>
            <a:ext cx="246839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Flecha derecha 31"/>
          <p:cNvSpPr/>
          <p:nvPr/>
        </p:nvSpPr>
        <p:spPr>
          <a:xfrm>
            <a:off x="2324345" y="4764104"/>
            <a:ext cx="246839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Flecha derecha 32"/>
          <p:cNvSpPr/>
          <p:nvPr/>
        </p:nvSpPr>
        <p:spPr>
          <a:xfrm>
            <a:off x="2333455" y="5719416"/>
            <a:ext cx="246839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redondeado 13">
            <a:extLst>
              <a:ext uri="{FF2B5EF4-FFF2-40B4-BE49-F238E27FC236}">
                <a16:creationId xmlns:a16="http://schemas.microsoft.com/office/drawing/2014/main" id="{0D9FAB6D-B205-405D-AFB0-94793D1EE160}"/>
              </a:ext>
            </a:extLst>
          </p:cNvPr>
          <p:cNvSpPr/>
          <p:nvPr/>
        </p:nvSpPr>
        <p:spPr>
          <a:xfrm>
            <a:off x="5335793" y="3651590"/>
            <a:ext cx="1799147" cy="502161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PLANTA DE PROFESIONALES</a:t>
            </a:r>
          </a:p>
        </p:txBody>
      </p:sp>
      <p:sp>
        <p:nvSpPr>
          <p:cNvPr id="21" name="Rectángulo redondeado 21">
            <a:extLst>
              <a:ext uri="{FF2B5EF4-FFF2-40B4-BE49-F238E27FC236}">
                <a16:creationId xmlns:a16="http://schemas.microsoft.com/office/drawing/2014/main" id="{5E00AE54-839E-4336-80E0-C817F51E7FCC}"/>
              </a:ext>
            </a:extLst>
          </p:cNvPr>
          <p:cNvSpPr/>
          <p:nvPr/>
        </p:nvSpPr>
        <p:spPr>
          <a:xfrm>
            <a:off x="5328441" y="4553316"/>
            <a:ext cx="1806499" cy="653322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PLANTA DE TÉCNICOS, ADMINISTRATIVOS Y AUXILIARES</a:t>
            </a:r>
          </a:p>
        </p:txBody>
      </p:sp>
      <p:sp>
        <p:nvSpPr>
          <p:cNvPr id="26" name="Rectángulo redondeado 23">
            <a:extLst>
              <a:ext uri="{FF2B5EF4-FFF2-40B4-BE49-F238E27FC236}">
                <a16:creationId xmlns:a16="http://schemas.microsoft.com/office/drawing/2014/main" id="{4571E566-999B-4246-9442-EE42F384CF34}"/>
              </a:ext>
            </a:extLst>
          </p:cNvPr>
          <p:cNvSpPr/>
          <p:nvPr/>
        </p:nvSpPr>
        <p:spPr>
          <a:xfrm>
            <a:off x="7308304" y="3621788"/>
            <a:ext cx="1683549" cy="531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Concurso Interno de Antecedentes</a:t>
            </a:r>
          </a:p>
        </p:txBody>
      </p:sp>
      <p:sp>
        <p:nvSpPr>
          <p:cNvPr id="27" name="Rectángulo redondeado 24">
            <a:extLst>
              <a:ext uri="{FF2B5EF4-FFF2-40B4-BE49-F238E27FC236}">
                <a16:creationId xmlns:a16="http://schemas.microsoft.com/office/drawing/2014/main" id="{F5C26958-748E-4C73-811F-70AB0C44137D}"/>
              </a:ext>
            </a:extLst>
          </p:cNvPr>
          <p:cNvSpPr/>
          <p:nvPr/>
        </p:nvSpPr>
        <p:spPr>
          <a:xfrm>
            <a:off x="7339119" y="4615204"/>
            <a:ext cx="1683549" cy="531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Resolución de Encasillamiento</a:t>
            </a:r>
          </a:p>
        </p:txBody>
      </p:sp>
      <p:sp>
        <p:nvSpPr>
          <p:cNvPr id="28" name="Flecha derecha 31">
            <a:extLst>
              <a:ext uri="{FF2B5EF4-FFF2-40B4-BE49-F238E27FC236}">
                <a16:creationId xmlns:a16="http://schemas.microsoft.com/office/drawing/2014/main" id="{B2A4E6DE-5F1D-49DA-BE42-5EBC1EEAA40E}"/>
              </a:ext>
            </a:extLst>
          </p:cNvPr>
          <p:cNvSpPr/>
          <p:nvPr/>
        </p:nvSpPr>
        <p:spPr>
          <a:xfrm>
            <a:off x="7120272" y="3865932"/>
            <a:ext cx="178922" cy="159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/>
          </a:p>
        </p:txBody>
      </p:sp>
      <p:sp>
        <p:nvSpPr>
          <p:cNvPr id="29" name="Flecha derecha 32">
            <a:extLst>
              <a:ext uri="{FF2B5EF4-FFF2-40B4-BE49-F238E27FC236}">
                <a16:creationId xmlns:a16="http://schemas.microsoft.com/office/drawing/2014/main" id="{650C4273-941C-4914-979E-4D90DFF81B30}"/>
              </a:ext>
            </a:extLst>
          </p:cNvPr>
          <p:cNvSpPr/>
          <p:nvPr/>
        </p:nvSpPr>
        <p:spPr>
          <a:xfrm>
            <a:off x="7129382" y="4797152"/>
            <a:ext cx="178922" cy="159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/>
          </a:p>
        </p:txBody>
      </p:sp>
    </p:spTree>
    <p:extLst>
      <p:ext uri="{BB962C8B-B14F-4D97-AF65-F5344CB8AC3E}">
        <p14:creationId xmlns:p14="http://schemas.microsoft.com/office/powerpoint/2010/main" val="268483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 txBox="1">
            <a:spLocks/>
          </p:cNvSpPr>
          <p:nvPr/>
        </p:nvSpPr>
        <p:spPr>
          <a:xfrm>
            <a:off x="0" y="268766"/>
            <a:ext cx="9144000" cy="1005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64377" y="385155"/>
            <a:ext cx="1011506" cy="792089"/>
            <a:chOff x="0" y="2497"/>
            <a:chExt cx="1168040" cy="1668627"/>
          </a:xfrm>
        </p:grpSpPr>
        <p:sp>
          <p:nvSpPr>
            <p:cNvPr id="13" name="Cheurón 12"/>
            <p:cNvSpPr/>
            <p:nvPr/>
          </p:nvSpPr>
          <p:spPr>
            <a:xfrm rot="5400000">
              <a:off x="-250294" y="252791"/>
              <a:ext cx="1668627" cy="1168039"/>
            </a:xfrm>
            <a:prstGeom prst="chevron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urón 4"/>
            <p:cNvSpPr/>
            <p:nvPr/>
          </p:nvSpPr>
          <p:spPr>
            <a:xfrm>
              <a:off x="1" y="718890"/>
              <a:ext cx="1168039" cy="50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Etapa 1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275885" y="385155"/>
            <a:ext cx="4029054" cy="406381"/>
            <a:chOff x="1168039" y="2498"/>
            <a:chExt cx="5120320" cy="1084607"/>
          </a:xfrm>
        </p:grpSpPr>
        <p:sp>
          <p:nvSpPr>
            <p:cNvPr id="11" name="Redondear rectángulo de esquina del mismo lado 10"/>
            <p:cNvSpPr/>
            <p:nvPr/>
          </p:nvSpPr>
          <p:spPr>
            <a:xfrm rot="5400000">
              <a:off x="3185895" y="-2015358"/>
              <a:ext cx="1084607" cy="5120320"/>
            </a:xfrm>
            <a:prstGeom prst="round2Same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dondear rectángulo de esquina del mismo lado 6"/>
            <p:cNvSpPr/>
            <p:nvPr/>
          </p:nvSpPr>
          <p:spPr>
            <a:xfrm>
              <a:off x="1168039" y="55444"/>
              <a:ext cx="5067374" cy="978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kern="1200" dirty="0"/>
                <a:t>Encasillamiento de Titulares</a:t>
              </a:r>
            </a:p>
          </p:txBody>
        </p:sp>
      </p:grpSp>
      <p:cxnSp>
        <p:nvCxnSpPr>
          <p:cNvPr id="16" name="Conector recto 15"/>
          <p:cNvCxnSpPr/>
          <p:nvPr/>
        </p:nvCxnSpPr>
        <p:spPr>
          <a:xfrm>
            <a:off x="770129" y="2060848"/>
            <a:ext cx="759251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770129" y="3356992"/>
            <a:ext cx="759251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591921" y="2189712"/>
            <a:ext cx="7790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Proceso Encasillamiento de la Planta de Directivos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3573016"/>
            <a:ext cx="2376116" cy="237611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234" y="236514"/>
            <a:ext cx="1338811" cy="133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3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Marcador de contenido">
            <a:extLst>
              <a:ext uri="{FF2B5EF4-FFF2-40B4-BE49-F238E27FC236}">
                <a16:creationId xmlns:a16="http://schemas.microsoft.com/office/drawing/2014/main" id="{736DEF24-BDA6-4846-9FD0-054539C19480}"/>
              </a:ext>
            </a:extLst>
          </p:cNvPr>
          <p:cNvSpPr txBox="1">
            <a:spLocks/>
          </p:cNvSpPr>
          <p:nvPr/>
        </p:nvSpPr>
        <p:spPr>
          <a:xfrm>
            <a:off x="458326" y="1916832"/>
            <a:ext cx="8435152" cy="3722104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1" i="0" kern="1200" spc="0">
                <a:solidFill>
                  <a:schemeClr val="accent1"/>
                </a:solidFill>
                <a:latin typeface="Verdan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8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/>
              </a:rPr>
              <a:t>En el primer proceso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L" sz="1800" b="0" dirty="0">
              <a:solidFill>
                <a:schemeClr val="accent1">
                  <a:lumMod val="75000"/>
                </a:schemeClr>
              </a:solidFill>
              <a:latin typeface="+mj-lt"/>
              <a:ea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8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/>
              </a:rPr>
              <a:t>Se efectuará en cargos de igual grado u horas al que ocupaban los funcionarios pertenecientes a esta planta a la fecha del encasillamiento.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L" sz="1800" b="0" dirty="0">
              <a:solidFill>
                <a:schemeClr val="accent1">
                  <a:lumMod val="75000"/>
                </a:schemeClr>
              </a:solidFill>
              <a:latin typeface="+mj-lt"/>
              <a:ea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8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/>
              </a:rPr>
              <a:t>Manteniendo el ordenamiento derivado del escalafón de mérito, en los casos que corresponda, independientemente de la denominación o nivel jerárquico que el nuevo D.F.L les haya otorgado a estos cargos.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L" sz="1800" b="0" dirty="0">
              <a:solidFill>
                <a:schemeClr val="accent1">
                  <a:lumMod val="75000"/>
                </a:schemeClr>
              </a:solidFill>
              <a:latin typeface="+mj-lt"/>
              <a:ea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8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/>
              </a:rPr>
              <a:t>Mantienen las normas aplicadas a la fecha de su designación.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L" sz="1800" b="0" dirty="0">
              <a:solidFill>
                <a:schemeClr val="accent1">
                  <a:lumMod val="75000"/>
                </a:schemeClr>
              </a:solidFill>
              <a:latin typeface="+mj-lt"/>
              <a:ea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8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/>
              </a:rPr>
              <a:t>Entrarán en vigencia a contar del 29 de noviembre de 2016 o a partir de la fecha del nombramiento del directivo, si ésta fuere posterior a aquélla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79E9EC1-C236-46EC-B48C-CB9BAE425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5722504"/>
            <a:ext cx="1446749" cy="1135496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268766"/>
            <a:ext cx="9144000" cy="1005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64377" y="385155"/>
            <a:ext cx="1011506" cy="792089"/>
            <a:chOff x="0" y="2497"/>
            <a:chExt cx="1168040" cy="1668627"/>
          </a:xfrm>
        </p:grpSpPr>
        <p:sp>
          <p:nvSpPr>
            <p:cNvPr id="8" name="Cheurón 7"/>
            <p:cNvSpPr/>
            <p:nvPr/>
          </p:nvSpPr>
          <p:spPr>
            <a:xfrm rot="5400000">
              <a:off x="-250294" y="252791"/>
              <a:ext cx="1668627" cy="1168039"/>
            </a:xfrm>
            <a:prstGeom prst="chevron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urón 4"/>
            <p:cNvSpPr/>
            <p:nvPr/>
          </p:nvSpPr>
          <p:spPr>
            <a:xfrm>
              <a:off x="1" y="718890"/>
              <a:ext cx="1168039" cy="50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Etapa 1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275885" y="385155"/>
            <a:ext cx="4029054" cy="406381"/>
            <a:chOff x="1168039" y="2498"/>
            <a:chExt cx="5120320" cy="1084607"/>
          </a:xfrm>
        </p:grpSpPr>
        <p:sp>
          <p:nvSpPr>
            <p:cNvPr id="11" name="Redondear rectángulo de esquina del mismo lado 10"/>
            <p:cNvSpPr/>
            <p:nvPr/>
          </p:nvSpPr>
          <p:spPr>
            <a:xfrm rot="5400000">
              <a:off x="3185895" y="-2015358"/>
              <a:ext cx="1084607" cy="5120320"/>
            </a:xfrm>
            <a:prstGeom prst="round2Same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dondear rectángulo de esquina del mismo lado 6"/>
            <p:cNvSpPr/>
            <p:nvPr/>
          </p:nvSpPr>
          <p:spPr>
            <a:xfrm>
              <a:off x="1168039" y="55444"/>
              <a:ext cx="5067374" cy="978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kern="1200" dirty="0"/>
                <a:t>Encasillamiento de Titulares</a:t>
              </a:r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234" y="236514"/>
            <a:ext cx="1338811" cy="133881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6470" y="1376944"/>
            <a:ext cx="255890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CL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PLANTA DE DIRECTIVOS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611560" y="1268760"/>
            <a:ext cx="2148344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611560" y="1809911"/>
            <a:ext cx="2148344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24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2" descr="http://www.redintercable.com.ar/wp-content/uploads/2012/08/mision-vision-objetivo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5653763"/>
            <a:ext cx="1512912" cy="109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-11195" y="95407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Acuerdo Histórico: Implementación protocolos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618A73C-3F90-4B36-A2ED-8727AE25604F}"/>
              </a:ext>
            </a:extLst>
          </p:cNvPr>
          <p:cNvGraphicFramePr/>
          <p:nvPr>
            <p:extLst/>
          </p:nvPr>
        </p:nvGraphicFramePr>
        <p:xfrm>
          <a:off x="971600" y="783048"/>
          <a:ext cx="7632848" cy="2738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C59B1D83-4E0B-4881-8278-AA9E4FA2CEF2}"/>
              </a:ext>
            </a:extLst>
          </p:cNvPr>
          <p:cNvSpPr/>
          <p:nvPr/>
        </p:nvSpPr>
        <p:spPr>
          <a:xfrm>
            <a:off x="2339752" y="3501008"/>
            <a:ext cx="6552728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s-ES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Para implementar el protocolo y su objetivo principal necesitamos:</a:t>
            </a:r>
          </a:p>
          <a:p>
            <a:pPr algn="just">
              <a:lnSpc>
                <a:spcPct val="80000"/>
              </a:lnSpc>
            </a:pPr>
            <a:endParaRPr lang="es-ES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</a:endParaRPr>
          </a:p>
          <a:p>
            <a:pPr marL="514350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es-CL" altLang="es-CL" b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Conocer y actualizar </a:t>
            </a:r>
            <a:r>
              <a:rPr lang="es-CL" altLang="es-CL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los principios y normas relativas al régimen jurídico laboral del personal de la administración del Estado, con especial atención en las </a:t>
            </a:r>
            <a:r>
              <a:rPr lang="es-CL" altLang="es-CL" sz="24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c</a:t>
            </a:r>
            <a:r>
              <a:rPr lang="es-CL" altLang="es-CL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aracterísticas que tiene el marco normativo que regula la relación de los trabajadores del sector publico de salud.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eriod"/>
            </a:pPr>
            <a:endParaRPr lang="es-CL" altLang="es-CL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</a:endParaRPr>
          </a:p>
          <a:p>
            <a:pPr marL="514350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es-CL" altLang="es-CL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Que l</a:t>
            </a:r>
            <a:r>
              <a:rPr lang="es-CL" altLang="es-CL" b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os funcionarios que participan de los procesos </a:t>
            </a:r>
            <a:r>
              <a:rPr lang="es-CL" altLang="es-CL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que guardan relación con el marco normativo </a:t>
            </a:r>
            <a:r>
              <a:rPr lang="es-CL" altLang="es-CL" b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sean capaces </a:t>
            </a:r>
            <a:r>
              <a:rPr lang="es-CL" altLang="es-CL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de identificar los derechos que tiene como funcionario y la necesidad de su </a:t>
            </a:r>
            <a:r>
              <a:rPr lang="es-CL" altLang="es-CL" b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reconocimiento oportuno</a:t>
            </a:r>
            <a:r>
              <a:rPr lang="es-CL" altLang="es-CL" dirty="0"/>
              <a:t>.</a:t>
            </a:r>
          </a:p>
        </p:txBody>
      </p:sp>
      <p:pic>
        <p:nvPicPr>
          <p:cNvPr id="8" name="Picture 10" descr="Iconos de la gerencia y de los recursos humanos">
            <a:hlinkClick r:id="rId8" tooltip="Download Iconos De La Gerencia Y De Los Recursos Humanos Imagenes de archivo - Imagen: 27206424"/>
            <a:extLst>
              <a:ext uri="{FF2B5EF4-FFF2-40B4-BE49-F238E27FC236}">
                <a16:creationId xmlns:a16="http://schemas.microsoft.com/office/drawing/2014/main" id="{32CFBBF9-7EBD-4DFE-82EC-12A6E3961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7502"/>
          <a:stretch>
            <a:fillRect/>
          </a:stretch>
        </p:blipFill>
        <p:spPr bwMode="auto">
          <a:xfrm>
            <a:off x="35496" y="3886845"/>
            <a:ext cx="2520280" cy="1977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58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268766"/>
            <a:ext cx="9144000" cy="1005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64377" y="385155"/>
            <a:ext cx="1011506" cy="792089"/>
            <a:chOff x="0" y="2497"/>
            <a:chExt cx="1168040" cy="1668627"/>
          </a:xfrm>
        </p:grpSpPr>
        <p:sp>
          <p:nvSpPr>
            <p:cNvPr id="7" name="Cheurón 6"/>
            <p:cNvSpPr/>
            <p:nvPr/>
          </p:nvSpPr>
          <p:spPr>
            <a:xfrm rot="5400000">
              <a:off x="-250294" y="252791"/>
              <a:ext cx="1668627" cy="1168039"/>
            </a:xfrm>
            <a:prstGeom prst="chevron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urón 4"/>
            <p:cNvSpPr/>
            <p:nvPr/>
          </p:nvSpPr>
          <p:spPr>
            <a:xfrm>
              <a:off x="1" y="718890"/>
              <a:ext cx="1168039" cy="50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Etapa 1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275885" y="385155"/>
            <a:ext cx="4029054" cy="406381"/>
            <a:chOff x="1168039" y="2498"/>
            <a:chExt cx="5120320" cy="1084607"/>
          </a:xfrm>
        </p:grpSpPr>
        <p:sp>
          <p:nvSpPr>
            <p:cNvPr id="10" name="Redondear rectángulo de esquina del mismo lado 9"/>
            <p:cNvSpPr/>
            <p:nvPr/>
          </p:nvSpPr>
          <p:spPr>
            <a:xfrm rot="5400000">
              <a:off x="3185895" y="-2015358"/>
              <a:ext cx="1084607" cy="5120320"/>
            </a:xfrm>
            <a:prstGeom prst="round2Same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dondear rectángulo de esquina del mismo lado 6"/>
            <p:cNvSpPr/>
            <p:nvPr/>
          </p:nvSpPr>
          <p:spPr>
            <a:xfrm>
              <a:off x="1168039" y="55444"/>
              <a:ext cx="5067374" cy="978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kern="1200" dirty="0"/>
                <a:t>Encasillamiento de Titulares</a:t>
              </a:r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01260"/>
            <a:ext cx="1377659" cy="1338811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96711" y="1350657"/>
            <a:ext cx="307667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CL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PLANTA DE PROFESIONALES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436834" y="1268760"/>
            <a:ext cx="6379881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436834" y="1809911"/>
            <a:ext cx="6379881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5 Rectángulo">
            <a:extLst>
              <a:ext uri="{FF2B5EF4-FFF2-40B4-BE49-F238E27FC236}">
                <a16:creationId xmlns:a16="http://schemas.microsoft.com/office/drawing/2014/main" id="{A6C37FD9-0FDD-4642-88E9-08ABF4F8579E}"/>
              </a:ext>
            </a:extLst>
          </p:cNvPr>
          <p:cNvSpPr/>
          <p:nvPr/>
        </p:nvSpPr>
        <p:spPr>
          <a:xfrm>
            <a:off x="637083" y="4122358"/>
            <a:ext cx="2736304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solidFill>
                  <a:prstClr val="white"/>
                </a:solidFill>
              </a:rPr>
              <a:t>¿QUIÉN PARTICIPA?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7C59DF92-C6C6-4C20-A946-A6B5B8AA4795}"/>
              </a:ext>
            </a:extLst>
          </p:cNvPr>
          <p:cNvSpPr/>
          <p:nvPr/>
        </p:nvSpPr>
        <p:spPr>
          <a:xfrm>
            <a:off x="568696" y="5304297"/>
            <a:ext cx="2908965" cy="81449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solidFill>
                  <a:prstClr val="white"/>
                </a:solidFill>
              </a:rPr>
              <a:t>¿PASOS A REALIZAR?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24" name="9 CuadroTexto">
            <a:extLst>
              <a:ext uri="{FF2B5EF4-FFF2-40B4-BE49-F238E27FC236}">
                <a16:creationId xmlns:a16="http://schemas.microsoft.com/office/drawing/2014/main" id="{2A292C17-BE5F-41EF-A556-B1D6D0B815F1}"/>
              </a:ext>
            </a:extLst>
          </p:cNvPr>
          <p:cNvSpPr txBox="1"/>
          <p:nvPr/>
        </p:nvSpPr>
        <p:spPr>
          <a:xfrm>
            <a:off x="3878060" y="5016265"/>
            <a:ext cx="4582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</a:rPr>
              <a:t>Subsecretaría de Redes dicta bases generales</a:t>
            </a:r>
            <a:endParaRPr lang="es-ES_tradnl" sz="1600" b="1" dirty="0">
              <a:solidFill>
                <a:srgbClr val="C00000"/>
              </a:solidFill>
              <a:latin typeface="Candara" panose="020E0502030303020204" pitchFamily="34" charset="0"/>
              <a:ea typeface="+mn-ea"/>
            </a:endParaRP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</a:rPr>
              <a:t>Se constituye Comité de Selección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</a:rPr>
              <a:t>Llamado a “Concurso Interno”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C00000"/>
                </a:solidFill>
                <a:latin typeface="Candara" panose="020E0502030303020204" pitchFamily="34" charset="0"/>
              </a:rPr>
              <a:t>Evaluación de Antecedentes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C00000"/>
                </a:solidFill>
                <a:latin typeface="Candara" panose="020E0502030303020204" pitchFamily="34" charset="0"/>
              </a:rPr>
              <a:t>Ordenamiento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C00000"/>
                </a:solidFill>
                <a:latin typeface="Candara" panose="020E0502030303020204" pitchFamily="34" charset="0"/>
              </a:rPr>
              <a:t>Encasillamiento</a:t>
            </a:r>
            <a:endParaRPr lang="es-ES_tradnl" sz="1600" dirty="0">
              <a:solidFill>
                <a:srgbClr val="C00000"/>
              </a:solidFill>
              <a:latin typeface="Candara" panose="020E0502030303020204" pitchFamily="34" charset="0"/>
              <a:ea typeface="+mn-ea"/>
            </a:endParaRPr>
          </a:p>
        </p:txBody>
      </p:sp>
      <p:sp>
        <p:nvSpPr>
          <p:cNvPr id="25" name="10 Cerrar llave">
            <a:extLst>
              <a:ext uri="{FF2B5EF4-FFF2-40B4-BE49-F238E27FC236}">
                <a16:creationId xmlns:a16="http://schemas.microsoft.com/office/drawing/2014/main" id="{9E10FEAB-2A15-42B0-9EEA-F478529D04DC}"/>
              </a:ext>
            </a:extLst>
          </p:cNvPr>
          <p:cNvSpPr/>
          <p:nvPr/>
        </p:nvSpPr>
        <p:spPr>
          <a:xfrm>
            <a:off x="3662036" y="5362525"/>
            <a:ext cx="216024" cy="792088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26" name="15 CuadroTexto">
            <a:extLst>
              <a:ext uri="{FF2B5EF4-FFF2-40B4-BE49-F238E27FC236}">
                <a16:creationId xmlns:a16="http://schemas.microsoft.com/office/drawing/2014/main" id="{4C7448CB-6642-42FE-A537-905C69A6327B}"/>
              </a:ext>
            </a:extLst>
          </p:cNvPr>
          <p:cNvSpPr txBox="1"/>
          <p:nvPr/>
        </p:nvSpPr>
        <p:spPr>
          <a:xfrm>
            <a:off x="4022806" y="4309820"/>
            <a:ext cx="5364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Todos los titulares, </a:t>
            </a:r>
            <a:r>
              <a:rPr lang="es-CL" sz="1600" b="1" u="sng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excepto grado 5</a:t>
            </a:r>
            <a:r>
              <a:rPr lang="es-CL" sz="16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. </a:t>
            </a:r>
          </a:p>
        </p:txBody>
      </p:sp>
      <p:sp>
        <p:nvSpPr>
          <p:cNvPr id="27" name="16 Cerrar llave">
            <a:extLst>
              <a:ext uri="{FF2B5EF4-FFF2-40B4-BE49-F238E27FC236}">
                <a16:creationId xmlns:a16="http://schemas.microsoft.com/office/drawing/2014/main" id="{4A0CF732-E1B4-43D4-92EF-F05C11E0DB5C}"/>
              </a:ext>
            </a:extLst>
          </p:cNvPr>
          <p:cNvSpPr/>
          <p:nvPr/>
        </p:nvSpPr>
        <p:spPr>
          <a:xfrm>
            <a:off x="3634420" y="4122358"/>
            <a:ext cx="216024" cy="79208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L" dirty="0">
              <a:solidFill>
                <a:prstClr val="black"/>
              </a:solidFill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875" y="588345"/>
            <a:ext cx="1145237" cy="123749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68809" y="3486864"/>
            <a:ext cx="424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CONCURSO INTERNO DE ANTECEDENTES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359806" y="2762942"/>
            <a:ext cx="4400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  ORDENAMIENTO ESCALAFÓN DE MÉRITO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899042" y="2739551"/>
            <a:ext cx="3184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70C0"/>
                </a:solidFill>
                <a:latin typeface="Candara" panose="020E0502030303020204" pitchFamily="34" charset="0"/>
              </a:rPr>
              <a:t>Todos los titulares </a:t>
            </a:r>
            <a:r>
              <a:rPr lang="es-CL" b="1" u="sng" dirty="0">
                <a:solidFill>
                  <a:srgbClr val="0070C0"/>
                </a:solidFill>
                <a:latin typeface="Candara" panose="020E0502030303020204" pitchFamily="34" charset="0"/>
              </a:rPr>
              <a:t>grado 5</a:t>
            </a:r>
            <a:r>
              <a:rPr lang="es-CL" dirty="0">
                <a:solidFill>
                  <a:srgbClr val="0070C0"/>
                </a:solidFill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4899042" y="2779168"/>
            <a:ext cx="288649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15 CuadroTexto">
            <a:extLst>
              <a:ext uri="{FF2B5EF4-FFF2-40B4-BE49-F238E27FC236}">
                <a16:creationId xmlns:a16="http://schemas.microsoft.com/office/drawing/2014/main" id="{4C7448CB-6642-42FE-A537-905C69A6327B}"/>
              </a:ext>
            </a:extLst>
          </p:cNvPr>
          <p:cNvSpPr txBox="1"/>
          <p:nvPr/>
        </p:nvSpPr>
        <p:spPr>
          <a:xfrm>
            <a:off x="407648" y="1529497"/>
            <a:ext cx="8490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tx2"/>
              </a:solidFill>
              <a:latin typeface="Candara" panose="020E0502030303020204" pitchFamily="34" charset="0"/>
              <a:ea typeface="+mn-ea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B050"/>
                </a:solidFill>
                <a:latin typeface="Candara" panose="020E0502030303020204" pitchFamily="34" charset="0"/>
                <a:ea typeface="+mn-ea"/>
              </a:rPr>
              <a:t>Primer proceso     </a:t>
            </a:r>
            <a:r>
              <a:rPr lang="es-CL" sz="2000" dirty="0">
                <a:solidFill>
                  <a:srgbClr val="00B050"/>
                </a:solidFill>
                <a:latin typeface="Candara" panose="020E0502030303020204" pitchFamily="34" charset="0"/>
                <a:ea typeface="+mn-ea"/>
                <a:sym typeface="Wingdings" panose="05000000000000000000" pitchFamily="2" charset="2"/>
              </a:rPr>
              <a:t>  </a:t>
            </a:r>
            <a:r>
              <a:rPr lang="es-CL" sz="2000" dirty="0">
                <a:solidFill>
                  <a:srgbClr val="00B050"/>
                </a:solidFill>
                <a:latin typeface="Candara" panose="020E0502030303020204" pitchFamily="34" charset="0"/>
                <a:ea typeface="+mn-ea"/>
              </a:rPr>
              <a:t>en servicio </a:t>
            </a:r>
            <a:r>
              <a:rPr lang="es-CL" sz="2000" b="1" u="sng" dirty="0">
                <a:solidFill>
                  <a:srgbClr val="00B050"/>
                </a:solidFill>
                <a:latin typeface="Candara" panose="020E0502030303020204" pitchFamily="34" charset="0"/>
                <a:ea typeface="+mn-ea"/>
              </a:rPr>
              <a:t>a la fecha de publicación del DFL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</a:rPr>
              <a:t>Segundo proceso </a:t>
            </a:r>
            <a:r>
              <a:rPr lang="es-CL" sz="20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  <a:sym typeface="Wingdings" panose="05000000000000000000" pitchFamily="2" charset="2"/>
              </a:rPr>
              <a:t> </a:t>
            </a:r>
            <a:r>
              <a:rPr lang="es-CL" sz="20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</a:rPr>
              <a:t> en servicio</a:t>
            </a:r>
            <a:r>
              <a:rPr lang="es-CL" sz="2000" b="1" dirty="0">
                <a:solidFill>
                  <a:srgbClr val="C00000"/>
                </a:solidFill>
                <a:latin typeface="Candara" panose="020E0502030303020204" pitchFamily="34" charset="0"/>
                <a:ea typeface="+mn-ea"/>
              </a:rPr>
              <a:t> </a:t>
            </a:r>
            <a:r>
              <a:rPr lang="es-CL" sz="2000" b="1" u="sng" dirty="0">
                <a:solidFill>
                  <a:srgbClr val="C00000"/>
                </a:solidFill>
                <a:latin typeface="Candara" panose="020E0502030303020204" pitchFamily="34" charset="0"/>
                <a:ea typeface="+mn-ea"/>
              </a:rPr>
              <a:t>a la fecha del llamado del concurso</a:t>
            </a:r>
            <a:endParaRPr lang="es-ES_tradnl" sz="2000" b="1" u="sng" dirty="0">
              <a:solidFill>
                <a:srgbClr val="C00000"/>
              </a:solidFill>
              <a:latin typeface="Candara" panose="020E0502030303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810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Rectángulo">
            <a:extLst>
              <a:ext uri="{FF2B5EF4-FFF2-40B4-BE49-F238E27FC236}">
                <a16:creationId xmlns:a16="http://schemas.microsoft.com/office/drawing/2014/main" id="{4A0B08BF-2ABE-4D91-B52F-CAB3C4C0A1E8}"/>
              </a:ext>
            </a:extLst>
          </p:cNvPr>
          <p:cNvSpPr/>
          <p:nvPr/>
        </p:nvSpPr>
        <p:spPr>
          <a:xfrm>
            <a:off x="251520" y="2996952"/>
            <a:ext cx="303931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solidFill>
                  <a:prstClr val="white"/>
                </a:solidFill>
              </a:rPr>
              <a:t>¿QUIENES CONSTITUYEN EL COMITÉ?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6" name="8 Cerrar llave">
            <a:extLst>
              <a:ext uri="{FF2B5EF4-FFF2-40B4-BE49-F238E27FC236}">
                <a16:creationId xmlns:a16="http://schemas.microsoft.com/office/drawing/2014/main" id="{848D55A3-3404-4315-879A-9453A29176C7}"/>
              </a:ext>
            </a:extLst>
          </p:cNvPr>
          <p:cNvSpPr/>
          <p:nvPr/>
        </p:nvSpPr>
        <p:spPr>
          <a:xfrm>
            <a:off x="3506862" y="2979248"/>
            <a:ext cx="144016" cy="792088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7" name="17 CuadroTexto">
            <a:extLst>
              <a:ext uri="{FF2B5EF4-FFF2-40B4-BE49-F238E27FC236}">
                <a16:creationId xmlns:a16="http://schemas.microsoft.com/office/drawing/2014/main" id="{BAFC90BF-3212-4D87-A7AD-0AA5DC945019}"/>
              </a:ext>
            </a:extLst>
          </p:cNvPr>
          <p:cNvSpPr txBox="1"/>
          <p:nvPr/>
        </p:nvSpPr>
        <p:spPr>
          <a:xfrm>
            <a:off x="3731366" y="2708920"/>
            <a:ext cx="5307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9BBB59">
                    <a:lumMod val="50000"/>
                  </a:srgbClr>
                </a:solidFill>
                <a:latin typeface="Candara" panose="020E0502030303020204" pitchFamily="34" charset="0"/>
                <a:ea typeface="+mn-ea"/>
              </a:rPr>
              <a:t>Jefe o Encargado de Personal del SS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9BBB59">
                    <a:lumMod val="50000"/>
                  </a:srgbClr>
                </a:solidFill>
                <a:latin typeface="Candara" panose="020E0502030303020204" pitchFamily="34" charset="0"/>
                <a:ea typeface="+mn-ea"/>
              </a:rPr>
              <a:t>5 funcionarios de mayor nivel jerárquico SS (Excepto Director SS)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9BBB59">
                    <a:lumMod val="50000"/>
                  </a:srgbClr>
                </a:solidFill>
                <a:latin typeface="Candara" panose="020E0502030303020204" pitchFamily="34" charset="0"/>
                <a:ea typeface="+mn-ea"/>
              </a:rPr>
              <a:t>1 representante de cada una de las 2 asociaciones que, según </a:t>
            </a:r>
            <a:r>
              <a:rPr lang="es-CL" sz="1600" dirty="0" err="1">
                <a:solidFill>
                  <a:srgbClr val="9BBB59">
                    <a:lumMod val="50000"/>
                  </a:srgbClr>
                </a:solidFill>
                <a:latin typeface="Candara" panose="020E0502030303020204" pitchFamily="34" charset="0"/>
                <a:ea typeface="+mn-ea"/>
              </a:rPr>
              <a:t>N°de</a:t>
            </a:r>
            <a:r>
              <a:rPr lang="es-CL" sz="1600" dirty="0">
                <a:solidFill>
                  <a:srgbClr val="9BBB59">
                    <a:lumMod val="50000"/>
                  </a:srgbClr>
                </a:solidFill>
                <a:latin typeface="Candara" panose="020E0502030303020204" pitchFamily="34" charset="0"/>
                <a:ea typeface="+mn-ea"/>
              </a:rPr>
              <a:t> afiliados, posean mayor representatividad de profesionales.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0" y="268766"/>
            <a:ext cx="9144000" cy="1005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264377" y="385155"/>
            <a:ext cx="1011506" cy="792089"/>
            <a:chOff x="0" y="2497"/>
            <a:chExt cx="1168040" cy="1668627"/>
          </a:xfrm>
        </p:grpSpPr>
        <p:sp>
          <p:nvSpPr>
            <p:cNvPr id="11" name="Cheurón 10"/>
            <p:cNvSpPr/>
            <p:nvPr/>
          </p:nvSpPr>
          <p:spPr>
            <a:xfrm rot="5400000">
              <a:off x="-250294" y="252791"/>
              <a:ext cx="1668627" cy="1168039"/>
            </a:xfrm>
            <a:prstGeom prst="chevron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urón 4"/>
            <p:cNvSpPr/>
            <p:nvPr/>
          </p:nvSpPr>
          <p:spPr>
            <a:xfrm>
              <a:off x="1" y="718890"/>
              <a:ext cx="1168039" cy="50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Etapa 1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275885" y="385155"/>
            <a:ext cx="4029054" cy="406381"/>
            <a:chOff x="1168039" y="2498"/>
            <a:chExt cx="5120320" cy="1084607"/>
          </a:xfrm>
        </p:grpSpPr>
        <p:sp>
          <p:nvSpPr>
            <p:cNvPr id="14" name="Redondear rectángulo de esquina del mismo lado 13"/>
            <p:cNvSpPr/>
            <p:nvPr/>
          </p:nvSpPr>
          <p:spPr>
            <a:xfrm rot="5400000">
              <a:off x="3185895" y="-2015358"/>
              <a:ext cx="1084607" cy="5120320"/>
            </a:xfrm>
            <a:prstGeom prst="round2Same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dondear rectángulo de esquina del mismo lado 6"/>
            <p:cNvSpPr/>
            <p:nvPr/>
          </p:nvSpPr>
          <p:spPr>
            <a:xfrm>
              <a:off x="1168039" y="55444"/>
              <a:ext cx="5067374" cy="978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kern="1200" dirty="0"/>
                <a:t>Encasillamiento de Titulares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01260"/>
            <a:ext cx="1377659" cy="1338811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343196" y="1516048"/>
            <a:ext cx="307667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CL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PLANTA DE PROFESIONALES:</a:t>
            </a:r>
          </a:p>
        </p:txBody>
      </p:sp>
      <p:cxnSp>
        <p:nvCxnSpPr>
          <p:cNvPr id="18" name="Conector recto 17"/>
          <p:cNvCxnSpPr/>
          <p:nvPr/>
        </p:nvCxnSpPr>
        <p:spPr>
          <a:xfrm>
            <a:off x="251520" y="1447689"/>
            <a:ext cx="6379881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251520" y="1988840"/>
            <a:ext cx="6379881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875" y="588345"/>
            <a:ext cx="1145237" cy="1237492"/>
          </a:xfrm>
          <a:prstGeom prst="rect">
            <a:avLst/>
          </a:prstGeom>
        </p:spPr>
      </p:pic>
      <p:sp>
        <p:nvSpPr>
          <p:cNvPr id="21" name="5 Rectángulo">
            <a:extLst>
              <a:ext uri="{FF2B5EF4-FFF2-40B4-BE49-F238E27FC236}">
                <a16:creationId xmlns:a16="http://schemas.microsoft.com/office/drawing/2014/main" id="{A6C37FD9-0FDD-4642-88E9-08ABF4F8579E}"/>
              </a:ext>
            </a:extLst>
          </p:cNvPr>
          <p:cNvSpPr/>
          <p:nvPr/>
        </p:nvSpPr>
        <p:spPr>
          <a:xfrm>
            <a:off x="251520" y="4847383"/>
            <a:ext cx="3039318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solidFill>
                  <a:prstClr val="white"/>
                </a:solidFill>
              </a:rPr>
              <a:t>¿QUÉ FACTORES SE EVALÚAN?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22" name="15 CuadroTexto">
            <a:extLst>
              <a:ext uri="{FF2B5EF4-FFF2-40B4-BE49-F238E27FC236}">
                <a16:creationId xmlns:a16="http://schemas.microsoft.com/office/drawing/2014/main" id="{4C7448CB-6642-42FE-A537-905C69A6327B}"/>
              </a:ext>
            </a:extLst>
          </p:cNvPr>
          <p:cNvSpPr txBox="1"/>
          <p:nvPr/>
        </p:nvSpPr>
        <p:spPr>
          <a:xfrm>
            <a:off x="3796072" y="4902259"/>
            <a:ext cx="4670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EXPERIENCIA CALIFICADA		</a:t>
            </a:r>
            <a:r>
              <a:rPr lang="es-CL" sz="16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  <a:sym typeface="Wingdings" panose="05000000000000000000" pitchFamily="2" charset="2"/>
              </a:rPr>
              <a:t></a:t>
            </a:r>
            <a:r>
              <a:rPr lang="es-CL" sz="16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 40%. 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CAPACITACIÓN PERTINENTE		</a:t>
            </a:r>
            <a:r>
              <a:rPr lang="es-CL" sz="16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  <a:sym typeface="Wingdings" panose="05000000000000000000" pitchFamily="2" charset="2"/>
              </a:rPr>
              <a:t> </a:t>
            </a:r>
            <a:r>
              <a:rPr lang="es-CL" sz="16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 30%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EVALUACIÓN DEL DESEMPEÑO	</a:t>
            </a:r>
            <a:r>
              <a:rPr lang="es-CL" sz="16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  <a:sym typeface="Wingdings" panose="05000000000000000000" pitchFamily="2" charset="2"/>
              </a:rPr>
              <a:t> </a:t>
            </a:r>
            <a:r>
              <a:rPr lang="es-CL" sz="16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 30%</a:t>
            </a:r>
            <a:endParaRPr lang="es-ES_tradnl" sz="1600" dirty="0">
              <a:solidFill>
                <a:srgbClr val="0070C0"/>
              </a:solidFill>
              <a:latin typeface="Candara" panose="020E0502030303020204" pitchFamily="34" charset="0"/>
              <a:ea typeface="+mn-ea"/>
            </a:endParaRPr>
          </a:p>
        </p:txBody>
      </p:sp>
      <p:sp>
        <p:nvSpPr>
          <p:cNvPr id="23" name="16 Cerrar llave">
            <a:extLst>
              <a:ext uri="{FF2B5EF4-FFF2-40B4-BE49-F238E27FC236}">
                <a16:creationId xmlns:a16="http://schemas.microsoft.com/office/drawing/2014/main" id="{4A0CF732-E1B4-43D4-92EF-F05C11E0DB5C}"/>
              </a:ext>
            </a:extLst>
          </p:cNvPr>
          <p:cNvSpPr/>
          <p:nvPr/>
        </p:nvSpPr>
        <p:spPr>
          <a:xfrm>
            <a:off x="3470858" y="4897053"/>
            <a:ext cx="216024" cy="79208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64378" y="2271135"/>
            <a:ext cx="424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CONCURSO INTERNO DE ANTECEDENTES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284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0" y="268766"/>
            <a:ext cx="9144000" cy="1005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264377" y="385155"/>
            <a:ext cx="1011506" cy="792089"/>
            <a:chOff x="0" y="2497"/>
            <a:chExt cx="1168040" cy="1668627"/>
          </a:xfrm>
        </p:grpSpPr>
        <p:sp>
          <p:nvSpPr>
            <p:cNvPr id="11" name="Cheurón 10"/>
            <p:cNvSpPr/>
            <p:nvPr/>
          </p:nvSpPr>
          <p:spPr>
            <a:xfrm rot="5400000">
              <a:off x="-250294" y="252791"/>
              <a:ext cx="1668627" cy="1168039"/>
            </a:xfrm>
            <a:prstGeom prst="chevron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urón 4"/>
            <p:cNvSpPr/>
            <p:nvPr/>
          </p:nvSpPr>
          <p:spPr>
            <a:xfrm>
              <a:off x="1" y="718890"/>
              <a:ext cx="1168039" cy="50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Etapa 1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275885" y="385155"/>
            <a:ext cx="4029054" cy="406381"/>
            <a:chOff x="1168039" y="2498"/>
            <a:chExt cx="5120320" cy="1084607"/>
          </a:xfrm>
        </p:grpSpPr>
        <p:sp>
          <p:nvSpPr>
            <p:cNvPr id="14" name="Redondear rectángulo de esquina del mismo lado 13"/>
            <p:cNvSpPr/>
            <p:nvPr/>
          </p:nvSpPr>
          <p:spPr>
            <a:xfrm rot="5400000">
              <a:off x="3185895" y="-2015358"/>
              <a:ext cx="1084607" cy="5120320"/>
            </a:xfrm>
            <a:prstGeom prst="round2Same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dondear rectángulo de esquina del mismo lado 6"/>
            <p:cNvSpPr/>
            <p:nvPr/>
          </p:nvSpPr>
          <p:spPr>
            <a:xfrm>
              <a:off x="1168039" y="55444"/>
              <a:ext cx="5067374" cy="978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kern="1200" dirty="0"/>
                <a:t>Encasillamiento de Titulares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01260"/>
            <a:ext cx="1377659" cy="1338811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395536" y="1484784"/>
            <a:ext cx="307667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CL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PLANTA DE PROFESIONALES:</a:t>
            </a:r>
          </a:p>
        </p:txBody>
      </p:sp>
      <p:cxnSp>
        <p:nvCxnSpPr>
          <p:cNvPr id="18" name="Conector recto 17"/>
          <p:cNvCxnSpPr/>
          <p:nvPr/>
        </p:nvCxnSpPr>
        <p:spPr>
          <a:xfrm>
            <a:off x="436834" y="1375681"/>
            <a:ext cx="6379881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436834" y="1916832"/>
            <a:ext cx="6379881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875" y="588345"/>
            <a:ext cx="1145237" cy="1237492"/>
          </a:xfrm>
          <a:prstGeom prst="rect">
            <a:avLst/>
          </a:prstGeom>
        </p:spPr>
      </p:pic>
      <p:sp>
        <p:nvSpPr>
          <p:cNvPr id="25" name="12 Rectángulo">
            <a:extLst>
              <a:ext uri="{FF2B5EF4-FFF2-40B4-BE49-F238E27FC236}">
                <a16:creationId xmlns:a16="http://schemas.microsoft.com/office/drawing/2014/main" id="{4A0B08BF-2ABE-4D91-B52F-CAB3C4C0A1E8}"/>
              </a:ext>
            </a:extLst>
          </p:cNvPr>
          <p:cNvSpPr/>
          <p:nvPr/>
        </p:nvSpPr>
        <p:spPr>
          <a:xfrm>
            <a:off x="426587" y="2793421"/>
            <a:ext cx="3269816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solidFill>
                  <a:prstClr val="white"/>
                </a:solidFill>
              </a:rPr>
              <a:t>¿CÓMO SE CONSTRUYE EL ORDENAMIENTO?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26" name="8 Cerrar llave">
            <a:extLst>
              <a:ext uri="{FF2B5EF4-FFF2-40B4-BE49-F238E27FC236}">
                <a16:creationId xmlns:a16="http://schemas.microsoft.com/office/drawing/2014/main" id="{848D55A3-3404-4315-879A-9453A29176C7}"/>
              </a:ext>
            </a:extLst>
          </p:cNvPr>
          <p:cNvSpPr/>
          <p:nvPr/>
        </p:nvSpPr>
        <p:spPr>
          <a:xfrm>
            <a:off x="3816424" y="2814326"/>
            <a:ext cx="154938" cy="792088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29" name="17 CuadroTexto">
            <a:extLst>
              <a:ext uri="{FF2B5EF4-FFF2-40B4-BE49-F238E27FC236}">
                <a16:creationId xmlns:a16="http://schemas.microsoft.com/office/drawing/2014/main" id="{BAFC90BF-3212-4D87-A7AD-0AA5DC945019}"/>
              </a:ext>
            </a:extLst>
          </p:cNvPr>
          <p:cNvSpPr txBox="1"/>
          <p:nvPr/>
        </p:nvSpPr>
        <p:spPr>
          <a:xfrm>
            <a:off x="4001894" y="2819962"/>
            <a:ext cx="5178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9BBB59">
                    <a:lumMod val="50000"/>
                  </a:srgbClr>
                </a:solidFill>
                <a:latin typeface="Candara" panose="020E0502030303020204" pitchFamily="34" charset="0"/>
                <a:ea typeface="+mn-ea"/>
              </a:rPr>
              <a:t>POR GRADO 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9BBB59">
                    <a:lumMod val="50000"/>
                  </a:srgbClr>
                </a:solidFill>
                <a:latin typeface="Candara" panose="020E0502030303020204" pitchFamily="34" charset="0"/>
                <a:ea typeface="+mn-ea"/>
              </a:rPr>
              <a:t>EN ORDEN DECRECIENTE SEGÚN RESULTADO DEL CONCURSO</a:t>
            </a:r>
          </a:p>
        </p:txBody>
      </p:sp>
      <p:sp>
        <p:nvSpPr>
          <p:cNvPr id="30" name="12 Rectángulo">
            <a:extLst>
              <a:ext uri="{FF2B5EF4-FFF2-40B4-BE49-F238E27FC236}">
                <a16:creationId xmlns:a16="http://schemas.microsoft.com/office/drawing/2014/main" id="{136E3D03-AB8F-4997-B474-A6388A33D6F5}"/>
              </a:ext>
            </a:extLst>
          </p:cNvPr>
          <p:cNvSpPr/>
          <p:nvPr/>
        </p:nvSpPr>
        <p:spPr>
          <a:xfrm>
            <a:off x="1074659" y="4036712"/>
            <a:ext cx="3269816" cy="7920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solidFill>
                  <a:prstClr val="white"/>
                </a:solidFill>
              </a:rPr>
              <a:t>¿CÓMO DESEMPATA?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31" name="17 CuadroTexto">
            <a:extLst>
              <a:ext uri="{FF2B5EF4-FFF2-40B4-BE49-F238E27FC236}">
                <a16:creationId xmlns:a16="http://schemas.microsoft.com/office/drawing/2014/main" id="{0F8B8BCA-DC76-4866-BCD6-AE55A003FBB3}"/>
              </a:ext>
            </a:extLst>
          </p:cNvPr>
          <p:cNvSpPr txBox="1"/>
          <p:nvPr/>
        </p:nvSpPr>
        <p:spPr>
          <a:xfrm>
            <a:off x="4623494" y="4038163"/>
            <a:ext cx="3225378" cy="83099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+mn-ea"/>
              </a:rPr>
              <a:t>1° ULTIMA CALIFICACIÓN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2° ANTIGÜEDAD EN EL SS </a:t>
            </a:r>
            <a:r>
              <a:rPr lang="es-ES_tradnl" sz="16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+mn-ea"/>
              </a:rPr>
              <a:t> 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+mn-ea"/>
              </a:rPr>
              <a:t>DECISIÓN EL DIRECTOR DEL SS</a:t>
            </a:r>
          </a:p>
        </p:txBody>
      </p:sp>
      <p:sp>
        <p:nvSpPr>
          <p:cNvPr id="32" name="8 Cerrar llave">
            <a:extLst>
              <a:ext uri="{FF2B5EF4-FFF2-40B4-BE49-F238E27FC236}">
                <a16:creationId xmlns:a16="http://schemas.microsoft.com/office/drawing/2014/main" id="{779AD4C2-EFE5-4C2B-A33B-EA2BDBFDF5A2}"/>
              </a:ext>
            </a:extLst>
          </p:cNvPr>
          <p:cNvSpPr/>
          <p:nvPr/>
        </p:nvSpPr>
        <p:spPr>
          <a:xfrm>
            <a:off x="4468556" y="4038163"/>
            <a:ext cx="154938" cy="792088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1591" y="2195572"/>
            <a:ext cx="424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CONCURSO INTERNO DE ANTECEDENTES</a:t>
            </a:r>
          </a:p>
        </p:txBody>
      </p:sp>
    </p:spTree>
    <p:extLst>
      <p:ext uri="{BB962C8B-B14F-4D97-AF65-F5344CB8AC3E}">
        <p14:creationId xmlns:p14="http://schemas.microsoft.com/office/powerpoint/2010/main" val="43974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0" y="268766"/>
            <a:ext cx="9144000" cy="1005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264377" y="385155"/>
            <a:ext cx="1011506" cy="792089"/>
            <a:chOff x="0" y="2497"/>
            <a:chExt cx="1168040" cy="1668627"/>
          </a:xfrm>
        </p:grpSpPr>
        <p:sp>
          <p:nvSpPr>
            <p:cNvPr id="11" name="Cheurón 10"/>
            <p:cNvSpPr/>
            <p:nvPr/>
          </p:nvSpPr>
          <p:spPr>
            <a:xfrm rot="5400000">
              <a:off x="-250294" y="252791"/>
              <a:ext cx="1668627" cy="1168039"/>
            </a:xfrm>
            <a:prstGeom prst="chevron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urón 4"/>
            <p:cNvSpPr/>
            <p:nvPr/>
          </p:nvSpPr>
          <p:spPr>
            <a:xfrm>
              <a:off x="1" y="718890"/>
              <a:ext cx="1168039" cy="50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Etapa 1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275885" y="385155"/>
            <a:ext cx="4029054" cy="406381"/>
            <a:chOff x="1168039" y="2498"/>
            <a:chExt cx="5120320" cy="1084607"/>
          </a:xfrm>
        </p:grpSpPr>
        <p:sp>
          <p:nvSpPr>
            <p:cNvPr id="14" name="Redondear rectángulo de esquina del mismo lado 13"/>
            <p:cNvSpPr/>
            <p:nvPr/>
          </p:nvSpPr>
          <p:spPr>
            <a:xfrm rot="5400000">
              <a:off x="3185895" y="-2015358"/>
              <a:ext cx="1084607" cy="5120320"/>
            </a:xfrm>
            <a:prstGeom prst="round2Same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dondear rectángulo de esquina del mismo lado 6"/>
            <p:cNvSpPr/>
            <p:nvPr/>
          </p:nvSpPr>
          <p:spPr>
            <a:xfrm>
              <a:off x="1168039" y="55444"/>
              <a:ext cx="5067374" cy="978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kern="1200" dirty="0"/>
                <a:t>Encasillamiento de Titulares</a:t>
              </a:r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348524" y="1526418"/>
            <a:ext cx="5842113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CL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PLANTA DE TÉCNICOS, ADMINISTRATIVOS Y AUXILIARES:</a:t>
            </a:r>
          </a:p>
        </p:txBody>
      </p:sp>
      <p:cxnSp>
        <p:nvCxnSpPr>
          <p:cNvPr id="18" name="Conector recto 17"/>
          <p:cNvCxnSpPr/>
          <p:nvPr/>
        </p:nvCxnSpPr>
        <p:spPr>
          <a:xfrm>
            <a:off x="436834" y="1447689"/>
            <a:ext cx="5753803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436834" y="1988840"/>
            <a:ext cx="5753803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ángulo redondeado 3"/>
          <p:cNvSpPr/>
          <p:nvPr/>
        </p:nvSpPr>
        <p:spPr>
          <a:xfrm>
            <a:off x="5580112" y="3327646"/>
            <a:ext cx="3137897" cy="92310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ORDENAMIENTO DE RESOLUCIONES DE ENCASILLAMIENTO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939" y="2132856"/>
            <a:ext cx="1043304" cy="112734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1" y="2876446"/>
            <a:ext cx="5719923" cy="329995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2060848"/>
            <a:ext cx="1194583" cy="116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8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0" y="268766"/>
            <a:ext cx="9144000" cy="1005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264377" y="385155"/>
            <a:ext cx="1011506" cy="792089"/>
            <a:chOff x="0" y="2497"/>
            <a:chExt cx="1168040" cy="1668627"/>
          </a:xfrm>
        </p:grpSpPr>
        <p:sp>
          <p:nvSpPr>
            <p:cNvPr id="11" name="Cheurón 10"/>
            <p:cNvSpPr/>
            <p:nvPr/>
          </p:nvSpPr>
          <p:spPr>
            <a:xfrm rot="5400000">
              <a:off x="-250294" y="252791"/>
              <a:ext cx="1668627" cy="1168039"/>
            </a:xfrm>
            <a:prstGeom prst="chevron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urón 4"/>
            <p:cNvSpPr/>
            <p:nvPr/>
          </p:nvSpPr>
          <p:spPr>
            <a:xfrm>
              <a:off x="1" y="718890"/>
              <a:ext cx="1168039" cy="50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Etapa 2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275885" y="385155"/>
            <a:ext cx="4901090" cy="406381"/>
            <a:chOff x="1168039" y="2498"/>
            <a:chExt cx="5120320" cy="1084607"/>
          </a:xfrm>
        </p:grpSpPr>
        <p:sp>
          <p:nvSpPr>
            <p:cNvPr id="14" name="Redondear rectángulo de esquina del mismo lado 13"/>
            <p:cNvSpPr/>
            <p:nvPr/>
          </p:nvSpPr>
          <p:spPr>
            <a:xfrm rot="5400000">
              <a:off x="3185895" y="-2015358"/>
              <a:ext cx="1084607" cy="5120320"/>
            </a:xfrm>
            <a:prstGeom prst="round2Same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dondear rectángulo de esquina del mismo lado 6"/>
            <p:cNvSpPr/>
            <p:nvPr/>
          </p:nvSpPr>
          <p:spPr>
            <a:xfrm>
              <a:off x="1168039" y="55444"/>
              <a:ext cx="5067374" cy="978715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dirty="0"/>
                <a:t>Traspaso de contrata en igual grado</a:t>
              </a:r>
              <a:endParaRPr lang="es-ES" sz="2400" kern="1200" dirty="0"/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01260"/>
            <a:ext cx="1377659" cy="133881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875" y="588345"/>
            <a:ext cx="1145237" cy="1237492"/>
          </a:xfrm>
          <a:prstGeom prst="rect">
            <a:avLst/>
          </a:prstGeom>
        </p:spPr>
      </p:pic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E85B5A4D-E2D0-4427-B04C-708AC764B43B}"/>
              </a:ext>
            </a:extLst>
          </p:cNvPr>
          <p:cNvGraphicFramePr/>
          <p:nvPr>
            <p:extLst/>
          </p:nvPr>
        </p:nvGraphicFramePr>
        <p:xfrm>
          <a:off x="3972602" y="1916832"/>
          <a:ext cx="5066510" cy="2083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34454" y="2528391"/>
            <a:ext cx="3717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 ENCASILLARÁN…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167014" y="4864585"/>
            <a:ext cx="3805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PODRÁN SER ENCASILLADOS…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11650" y="1433868"/>
            <a:ext cx="755251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CL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PLANTA DE PROFESIONALES, TÉCNICOS, ADMINISTRATIVOS Y AUXILIARES</a:t>
            </a:r>
          </a:p>
        </p:txBody>
      </p:sp>
      <p:cxnSp>
        <p:nvCxnSpPr>
          <p:cNvPr id="26" name="Conector recto 25"/>
          <p:cNvCxnSpPr>
            <a:cxnSpLocks/>
          </p:cNvCxnSpPr>
          <p:nvPr/>
        </p:nvCxnSpPr>
        <p:spPr>
          <a:xfrm>
            <a:off x="167013" y="1403486"/>
            <a:ext cx="7241791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167014" y="1844824"/>
            <a:ext cx="724179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64377" y="2953179"/>
            <a:ext cx="344352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300" b="1" dirty="0"/>
              <a:t>EN IGUAL GRADO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64378" y="5291060"/>
            <a:ext cx="34435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300" b="1" dirty="0"/>
              <a:t>EN EL GRADO QUE TENIA ANTERIOR A  LA FECHA DEL MEJORAMIENTO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E33B71D-2831-4CF7-885F-2805B375CD50}"/>
              </a:ext>
            </a:extLst>
          </p:cNvPr>
          <p:cNvGrpSpPr/>
          <p:nvPr/>
        </p:nvGrpSpPr>
        <p:grpSpPr>
          <a:xfrm>
            <a:off x="1547664" y="6331291"/>
            <a:ext cx="6264696" cy="329396"/>
            <a:chOff x="383756" y="1917530"/>
            <a:chExt cx="4213823" cy="54786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4AFDD37C-AB89-4E17-B826-7F3189755689}"/>
                </a:ext>
              </a:extLst>
            </p:cNvPr>
            <p:cNvSpPr/>
            <p:nvPr/>
          </p:nvSpPr>
          <p:spPr>
            <a:xfrm>
              <a:off x="383756" y="1917530"/>
              <a:ext cx="4213823" cy="547865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5DFD384F-1D64-4D24-A37C-990F5265B4F4}"/>
                </a:ext>
              </a:extLst>
            </p:cNvPr>
            <p:cNvSpPr txBox="1"/>
            <p:nvPr/>
          </p:nvSpPr>
          <p:spPr>
            <a:xfrm>
              <a:off x="383756" y="1917530"/>
              <a:ext cx="4213823" cy="5478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4868" tIns="40640" rIns="40640" bIns="4064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500" b="1" kern="1200" dirty="0"/>
                <a:t>PROVISION  DESDE LA TOTAL TRAMITACIÓN DEL ACTO ADMINISTRATIVO</a:t>
              </a:r>
            </a:p>
          </p:txBody>
        </p:sp>
      </p:grpSp>
      <p:graphicFrame>
        <p:nvGraphicFramePr>
          <p:cNvPr id="30" name="Diagrama 29">
            <a:extLst>
              <a:ext uri="{FF2B5EF4-FFF2-40B4-BE49-F238E27FC236}">
                <a16:creationId xmlns:a16="http://schemas.microsoft.com/office/drawing/2014/main" id="{E085B42E-AE46-4D34-A52C-F274CBE6733D}"/>
              </a:ext>
            </a:extLst>
          </p:cNvPr>
          <p:cNvGraphicFramePr/>
          <p:nvPr>
            <p:extLst/>
          </p:nvPr>
        </p:nvGraphicFramePr>
        <p:xfrm>
          <a:off x="3995936" y="4149080"/>
          <a:ext cx="5066510" cy="2083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16122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0" y="268766"/>
            <a:ext cx="9144000" cy="1005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264377" y="385155"/>
            <a:ext cx="1011506" cy="792089"/>
            <a:chOff x="0" y="2497"/>
            <a:chExt cx="1168040" cy="1668627"/>
          </a:xfrm>
        </p:grpSpPr>
        <p:sp>
          <p:nvSpPr>
            <p:cNvPr id="11" name="Cheurón 10"/>
            <p:cNvSpPr/>
            <p:nvPr/>
          </p:nvSpPr>
          <p:spPr>
            <a:xfrm rot="5400000">
              <a:off x="-250294" y="252791"/>
              <a:ext cx="1668627" cy="1168039"/>
            </a:xfrm>
            <a:prstGeom prst="chevron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urón 4"/>
            <p:cNvSpPr/>
            <p:nvPr/>
          </p:nvSpPr>
          <p:spPr>
            <a:xfrm>
              <a:off x="1" y="718890"/>
              <a:ext cx="1168039" cy="50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Etapa 3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275885" y="385155"/>
            <a:ext cx="4901090" cy="667582"/>
            <a:chOff x="1168039" y="2498"/>
            <a:chExt cx="5120320" cy="1084609"/>
          </a:xfrm>
        </p:grpSpPr>
        <p:sp>
          <p:nvSpPr>
            <p:cNvPr id="14" name="Redondear rectángulo de esquina del mismo lado 13"/>
            <p:cNvSpPr/>
            <p:nvPr/>
          </p:nvSpPr>
          <p:spPr>
            <a:xfrm rot="5400000">
              <a:off x="3185895" y="-2015358"/>
              <a:ext cx="1084607" cy="5120320"/>
            </a:xfrm>
            <a:prstGeom prst="round2Same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dondear rectángulo de esquina del mismo lado 6"/>
            <p:cNvSpPr/>
            <p:nvPr/>
          </p:nvSpPr>
          <p:spPr>
            <a:xfrm>
              <a:off x="1168039" y="2498"/>
              <a:ext cx="5120320" cy="1084609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dirty="0"/>
                <a:t>Concurso Interno Encasillamiento de Titulares y Contrata</a:t>
              </a:r>
              <a:endParaRPr lang="es-ES" sz="2400" kern="1200" dirty="0"/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874" y="60600"/>
            <a:ext cx="1204764" cy="117079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876" y="588345"/>
            <a:ext cx="932894" cy="1008044"/>
          </a:xfrm>
          <a:prstGeom prst="rect">
            <a:avLst/>
          </a:prstGeom>
        </p:spPr>
      </p:pic>
      <p:sp>
        <p:nvSpPr>
          <p:cNvPr id="19" name="5 Rectángulo">
            <a:extLst>
              <a:ext uri="{FF2B5EF4-FFF2-40B4-BE49-F238E27FC236}">
                <a16:creationId xmlns:a16="http://schemas.microsoft.com/office/drawing/2014/main" id="{A6C37FD9-0FDD-4642-88E9-08ABF4F8579E}"/>
              </a:ext>
            </a:extLst>
          </p:cNvPr>
          <p:cNvSpPr/>
          <p:nvPr/>
        </p:nvSpPr>
        <p:spPr>
          <a:xfrm>
            <a:off x="235919" y="2501012"/>
            <a:ext cx="2165782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solidFill>
                  <a:prstClr val="white"/>
                </a:solidFill>
              </a:rPr>
              <a:t>¿QUIÉN PARTICIPA?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22" name="16 Cerrar llave">
            <a:extLst>
              <a:ext uri="{FF2B5EF4-FFF2-40B4-BE49-F238E27FC236}">
                <a16:creationId xmlns:a16="http://schemas.microsoft.com/office/drawing/2014/main" id="{4A0CF732-E1B4-43D4-92EF-F05C11E0DB5C}"/>
              </a:ext>
            </a:extLst>
          </p:cNvPr>
          <p:cNvSpPr/>
          <p:nvPr/>
        </p:nvSpPr>
        <p:spPr>
          <a:xfrm>
            <a:off x="2555776" y="2564904"/>
            <a:ext cx="216024" cy="79208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23" name="15 CuadroTexto">
            <a:extLst>
              <a:ext uri="{FF2B5EF4-FFF2-40B4-BE49-F238E27FC236}">
                <a16:creationId xmlns:a16="http://schemas.microsoft.com/office/drawing/2014/main" id="{4C7448CB-6642-42FE-A537-905C69A6327B}"/>
              </a:ext>
            </a:extLst>
          </p:cNvPr>
          <p:cNvSpPr txBox="1"/>
          <p:nvPr/>
        </p:nvSpPr>
        <p:spPr>
          <a:xfrm>
            <a:off x="2755859" y="1844824"/>
            <a:ext cx="607091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5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Todos los funcionarios de planta y contrata que se hayan desempeñado en esta calidad durante, a lo menos, 5 años anteriores a la publicación del DFL.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5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Estará inhabilitado para participar quien: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CL" sz="15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No haya sido calificado en lista 1 o 2 en el período inmediatamente anterior.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CL" sz="15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Registre medida disciplinaria de</a:t>
            </a:r>
            <a:r>
              <a:rPr lang="es-CL" sz="1500" b="1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 censura</a:t>
            </a:r>
            <a:r>
              <a:rPr lang="es-CL" sz="15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, más de una vez, o </a:t>
            </a:r>
            <a:r>
              <a:rPr lang="es-CL" sz="1500" b="1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de multa</a:t>
            </a:r>
            <a:r>
              <a:rPr lang="es-CL" sz="1500" dirty="0">
                <a:solidFill>
                  <a:srgbClr val="0070C0"/>
                </a:solidFill>
                <a:latin typeface="Candara" panose="020E0502030303020204" pitchFamily="34" charset="0"/>
                <a:ea typeface="+mn-ea"/>
              </a:rPr>
              <a:t>, en los últimos doce meses anteriores a la Resolución de convocatoria del concurso.</a:t>
            </a:r>
          </a:p>
        </p:txBody>
      </p:sp>
      <p:sp>
        <p:nvSpPr>
          <p:cNvPr id="24" name="11 Rectángulo">
            <a:extLst>
              <a:ext uri="{FF2B5EF4-FFF2-40B4-BE49-F238E27FC236}">
                <a16:creationId xmlns:a16="http://schemas.microsoft.com/office/drawing/2014/main" id="{7C59DF92-C6C6-4C20-A946-A6B5B8AA4795}"/>
              </a:ext>
            </a:extLst>
          </p:cNvPr>
          <p:cNvSpPr/>
          <p:nvPr/>
        </p:nvSpPr>
        <p:spPr>
          <a:xfrm>
            <a:off x="442434" y="4552590"/>
            <a:ext cx="2302443" cy="81449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solidFill>
                  <a:prstClr val="white"/>
                </a:solidFill>
              </a:rPr>
              <a:t>¿PASOS A REALIZAR?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25" name="9 CuadroTexto">
            <a:extLst>
              <a:ext uri="{FF2B5EF4-FFF2-40B4-BE49-F238E27FC236}">
                <a16:creationId xmlns:a16="http://schemas.microsoft.com/office/drawing/2014/main" id="{2A292C17-BE5F-41EF-A556-B1D6D0B815F1}"/>
              </a:ext>
            </a:extLst>
          </p:cNvPr>
          <p:cNvSpPr txBox="1"/>
          <p:nvPr/>
        </p:nvSpPr>
        <p:spPr>
          <a:xfrm>
            <a:off x="3297420" y="4005064"/>
            <a:ext cx="5529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5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</a:rPr>
              <a:t>Subsecretaría Redes dicta bases generales</a:t>
            </a:r>
            <a:endParaRPr lang="es-ES_tradnl" sz="1500" b="1" dirty="0">
              <a:solidFill>
                <a:srgbClr val="C00000"/>
              </a:solidFill>
              <a:latin typeface="Candara" panose="020E0502030303020204" pitchFamily="34" charset="0"/>
              <a:ea typeface="+mn-ea"/>
            </a:endParaRP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5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</a:rPr>
              <a:t>Se constituye Comité de Selección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5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</a:rPr>
              <a:t>Llamado a Concurso Interno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500" dirty="0">
                <a:solidFill>
                  <a:srgbClr val="C00000"/>
                </a:solidFill>
                <a:latin typeface="Candara" panose="020E0502030303020204" pitchFamily="34" charset="0"/>
              </a:rPr>
              <a:t>Postulación y presentación de antecedentes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500" dirty="0">
                <a:solidFill>
                  <a:srgbClr val="C00000"/>
                </a:solidFill>
                <a:latin typeface="Candara" panose="020E0502030303020204" pitchFamily="34" charset="0"/>
              </a:rPr>
              <a:t>Evaluación de Antecedentes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500" dirty="0">
                <a:solidFill>
                  <a:srgbClr val="C00000"/>
                </a:solidFill>
                <a:latin typeface="Candara" panose="020E0502030303020204" pitchFamily="34" charset="0"/>
              </a:rPr>
              <a:t>Ordenamiento por Puntaje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500" b="1" dirty="0">
                <a:solidFill>
                  <a:srgbClr val="C00000"/>
                </a:solidFill>
                <a:latin typeface="Candara" panose="020E0502030303020204" pitchFamily="34" charset="0"/>
              </a:rPr>
              <a:t>Ofrecimiento de Cargo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500" dirty="0">
                <a:solidFill>
                  <a:srgbClr val="C00000"/>
                </a:solidFill>
                <a:latin typeface="Candara" panose="020E0502030303020204" pitchFamily="34" charset="0"/>
              </a:rPr>
              <a:t>Encasillamiento</a:t>
            </a:r>
            <a:endParaRPr lang="es-ES_tradnl" sz="1500" dirty="0">
              <a:solidFill>
                <a:srgbClr val="C00000"/>
              </a:solidFill>
              <a:latin typeface="Candara" panose="020E0502030303020204" pitchFamily="34" charset="0"/>
              <a:ea typeface="+mn-ea"/>
            </a:endParaRPr>
          </a:p>
        </p:txBody>
      </p:sp>
      <p:sp>
        <p:nvSpPr>
          <p:cNvPr id="26" name="10 Cerrar llave">
            <a:extLst>
              <a:ext uri="{FF2B5EF4-FFF2-40B4-BE49-F238E27FC236}">
                <a16:creationId xmlns:a16="http://schemas.microsoft.com/office/drawing/2014/main" id="{9E10FEAB-2A15-42B0-9EEA-F478529D04DC}"/>
              </a:ext>
            </a:extLst>
          </p:cNvPr>
          <p:cNvSpPr/>
          <p:nvPr/>
        </p:nvSpPr>
        <p:spPr>
          <a:xfrm>
            <a:off x="2910255" y="4581128"/>
            <a:ext cx="216024" cy="792088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30" name="12 Rectángulo">
            <a:extLst>
              <a:ext uri="{FF2B5EF4-FFF2-40B4-BE49-F238E27FC236}">
                <a16:creationId xmlns:a16="http://schemas.microsoft.com/office/drawing/2014/main" id="{4A0B08BF-2ABE-4D91-B52F-CAB3C4C0A1E8}"/>
              </a:ext>
            </a:extLst>
          </p:cNvPr>
          <p:cNvSpPr/>
          <p:nvPr/>
        </p:nvSpPr>
        <p:spPr>
          <a:xfrm>
            <a:off x="687111" y="5851637"/>
            <a:ext cx="2405617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solidFill>
                  <a:prstClr val="white"/>
                </a:solidFill>
              </a:rPr>
              <a:t>¿VIGENCIA?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31" name="10 Cerrar llave">
            <a:extLst>
              <a:ext uri="{FF2B5EF4-FFF2-40B4-BE49-F238E27FC236}">
                <a16:creationId xmlns:a16="http://schemas.microsoft.com/office/drawing/2014/main" id="{9E10FEAB-2A15-42B0-9EEA-F478529D04DC}"/>
              </a:ext>
            </a:extLst>
          </p:cNvPr>
          <p:cNvSpPr/>
          <p:nvPr/>
        </p:nvSpPr>
        <p:spPr>
          <a:xfrm>
            <a:off x="3360618" y="5877272"/>
            <a:ext cx="216024" cy="792088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32" name="17 CuadroTexto">
            <a:extLst>
              <a:ext uri="{FF2B5EF4-FFF2-40B4-BE49-F238E27FC236}">
                <a16:creationId xmlns:a16="http://schemas.microsoft.com/office/drawing/2014/main" id="{BAFC90BF-3212-4D87-A7AD-0AA5DC945019}"/>
              </a:ext>
            </a:extLst>
          </p:cNvPr>
          <p:cNvSpPr txBox="1"/>
          <p:nvPr/>
        </p:nvSpPr>
        <p:spPr>
          <a:xfrm>
            <a:off x="3762285" y="6078404"/>
            <a:ext cx="5064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500" dirty="0">
                <a:solidFill>
                  <a:srgbClr val="9BBB59">
                    <a:lumMod val="50000"/>
                  </a:srgbClr>
                </a:solidFill>
                <a:latin typeface="Candara" panose="020E0502030303020204" pitchFamily="34" charset="0"/>
                <a:ea typeface="+mn-ea"/>
              </a:rPr>
              <a:t>Desde la total tramitación del acto administrativo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121311" y="1443158"/>
            <a:ext cx="755251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CL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PLANTA DE PROFESIONALES, TÉCNICOS, ADMINISTRATIVOS Y AUXILIARES</a:t>
            </a:r>
          </a:p>
        </p:txBody>
      </p:sp>
      <p:cxnSp>
        <p:nvCxnSpPr>
          <p:cNvPr id="34" name="Conector recto 33"/>
          <p:cNvCxnSpPr/>
          <p:nvPr/>
        </p:nvCxnSpPr>
        <p:spPr>
          <a:xfrm>
            <a:off x="276674" y="1412776"/>
            <a:ext cx="7241791" cy="3038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276675" y="1854114"/>
            <a:ext cx="724179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24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3 Marcador de contenido"/>
          <p:cNvSpPr>
            <a:spLocks noGrp="1"/>
          </p:cNvSpPr>
          <p:nvPr>
            <p:ph sz="quarter" idx="11"/>
          </p:nvPr>
        </p:nvSpPr>
        <p:spPr bwMode="auto">
          <a:xfrm>
            <a:off x="379413" y="2316956"/>
            <a:ext cx="8472487" cy="118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altLang="es-CL" sz="3200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ROL DE CAPACITACIÓN EN EL PROCESO DE ENCASILLAMIENTO</a:t>
            </a:r>
          </a:p>
        </p:txBody>
      </p:sp>
      <p:sp>
        <p:nvSpPr>
          <p:cNvPr id="113667" name="CuadroTexto 1"/>
          <p:cNvSpPr txBox="1">
            <a:spLocks noChangeArrowheads="1"/>
          </p:cNvSpPr>
          <p:nvPr/>
        </p:nvSpPr>
        <p:spPr bwMode="auto">
          <a:xfrm>
            <a:off x="2915816" y="4869160"/>
            <a:ext cx="309411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s-CL" altLang="es-CL" sz="1100" dirty="0">
              <a:solidFill>
                <a:schemeClr val="accent1"/>
              </a:solidFill>
              <a:latin typeface="Candara" pitchFamily="34" charset="0"/>
            </a:endParaRP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Departamento de Gestión de Recursos Humanos</a:t>
            </a: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División de Gestión y Desarrollo de las Personas</a:t>
            </a: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Subsecretaria de Redes Asistenciales</a:t>
            </a: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Octubre 2017</a:t>
            </a:r>
          </a:p>
        </p:txBody>
      </p:sp>
      <p:grpSp>
        <p:nvGrpSpPr>
          <p:cNvPr id="113668" name="Group 26"/>
          <p:cNvGrpSpPr>
            <a:grpSpLocks/>
          </p:cNvGrpSpPr>
          <p:nvPr/>
        </p:nvGrpSpPr>
        <p:grpSpPr bwMode="auto">
          <a:xfrm>
            <a:off x="189629" y="3801676"/>
            <a:ext cx="8745538" cy="617538"/>
            <a:chOff x="356900" y="4419908"/>
            <a:chExt cx="8745040" cy="618511"/>
          </a:xfrm>
        </p:grpSpPr>
        <p:grpSp>
          <p:nvGrpSpPr>
            <p:cNvPr id="113669" name="2 Grupo"/>
            <p:cNvGrpSpPr>
              <a:grpSpLocks/>
            </p:cNvGrpSpPr>
            <p:nvPr/>
          </p:nvGrpSpPr>
          <p:grpSpPr bwMode="auto">
            <a:xfrm>
              <a:off x="356900" y="4419908"/>
              <a:ext cx="5976254" cy="614680"/>
              <a:chOff x="3608088" y="5329398"/>
              <a:chExt cx="4743450" cy="508540"/>
            </a:xfrm>
          </p:grpSpPr>
          <p:pic>
            <p:nvPicPr>
              <p:cNvPr id="21" name="Picture 20"/>
              <p:cNvPicPr>
                <a:picLocks noChangeAspect="1" noChangeArrowheads="1"/>
              </p:cNvPicPr>
              <p:nvPr/>
            </p:nvPicPr>
            <p:blipFill>
              <a:blip r:embed="rId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3608088" y="5373216"/>
                <a:ext cx="962375" cy="375877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2" name="Picture 21"/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3" name="Picture 22"/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116560" y="5406933"/>
                <a:ext cx="349440" cy="349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</p:pic>
          <p:pic>
            <p:nvPicPr>
              <p:cNvPr id="24" name="Picture 23"/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5" name="Picture 24"/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713743" y="5420978"/>
                <a:ext cx="637795" cy="328114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13679" name="1 Imagen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3670" name="2 Grupo"/>
            <p:cNvGrpSpPr>
              <a:grpSpLocks/>
            </p:cNvGrpSpPr>
            <p:nvPr/>
          </p:nvGrpSpPr>
          <p:grpSpPr bwMode="auto">
            <a:xfrm>
              <a:off x="6651026" y="4419908"/>
              <a:ext cx="2450914" cy="618511"/>
              <a:chOff x="4858918" y="5329398"/>
              <a:chExt cx="1945330" cy="50854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8" name="Picture 17"/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13673" name="1 Imagen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033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0" y="404664"/>
            <a:ext cx="9144000" cy="495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CAPACITACIÓN COMO FACTOR DE EVALUACIÓN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64833B-9558-41D3-B99C-F3729F5B7260}"/>
              </a:ext>
            </a:extLst>
          </p:cNvPr>
          <p:cNvSpPr txBox="1"/>
          <p:nvPr/>
        </p:nvSpPr>
        <p:spPr>
          <a:xfrm>
            <a:off x="1925863" y="1656600"/>
            <a:ext cx="698373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SISTEMA DE ACREDITACIÓN DE COMPETENCIAS </a:t>
            </a:r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Wingdings" panose="05000000000000000000" pitchFamily="2" charset="2"/>
              </a:rPr>
              <a:t>Construcción Escalafón de Mérito para técnicos, administrativos y auxiliares. </a:t>
            </a:r>
          </a:p>
          <a:p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Wingdings" panose="05000000000000000000" pitchFamily="2" charset="2"/>
              </a:rPr>
              <a:t>      </a:t>
            </a:r>
            <a:r>
              <a:rPr lang="es-CL" sz="1600" b="1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FACTORES DE EVALUACIÓN:  </a:t>
            </a:r>
            <a:r>
              <a:rPr lang="es-CL" sz="1600" b="1" dirty="0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Capacitación (30%)</a:t>
            </a:r>
          </a:p>
          <a:p>
            <a:r>
              <a:rPr lang="es-CL" sz="1600" b="1" dirty="0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					         </a:t>
            </a:r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Wingdings" panose="05000000000000000000" pitchFamily="2" charset="2"/>
              </a:rPr>
              <a:t>Experiencia Calificada (40%)</a:t>
            </a:r>
          </a:p>
          <a:p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Wingdings" panose="05000000000000000000" pitchFamily="2" charset="2"/>
              </a:rPr>
              <a:t>					         Calificaciones (30%)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CONCURSO INTERNO PROFESIONALES TITULARES.</a:t>
            </a:r>
          </a:p>
          <a:p>
            <a:r>
              <a:rPr lang="es-CL" sz="1600" b="1" dirty="0">
                <a:solidFill>
                  <a:schemeClr val="tx2"/>
                </a:solidFill>
                <a:latin typeface="+mn-lt"/>
              </a:rPr>
              <a:t>      </a:t>
            </a:r>
            <a:r>
              <a:rPr lang="es-CL" sz="1600" b="1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FACTORES DE EVALUACIÓN: </a:t>
            </a:r>
            <a:r>
              <a:rPr lang="es-CL" sz="1600" b="1" dirty="0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Capacitación pertinente (30%)</a:t>
            </a:r>
          </a:p>
          <a:p>
            <a:r>
              <a:rPr lang="es-CL" sz="1600" b="1" dirty="0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				                  </a:t>
            </a:r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Wingdings" panose="05000000000000000000" pitchFamily="2" charset="2"/>
              </a:rPr>
              <a:t>Experiencia Calificada (40%)</a:t>
            </a:r>
          </a:p>
          <a:p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Wingdings" panose="05000000000000000000" pitchFamily="2" charset="2"/>
              </a:rPr>
              <a:t>					        Calificaciones (30%)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lvl="1"/>
            <a:endParaRPr lang="es-CL" sz="1600" b="1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CONCURSO INTERNO DE INGRESO PARA TITULARES Y CONTRATA PLANTAS DE TÉCNICOS ADMINISTRATIVOS Y AUXILIARES.</a:t>
            </a:r>
          </a:p>
          <a:p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 </a:t>
            </a:r>
            <a:r>
              <a:rPr lang="es-CL" sz="1600" b="1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FACTORES DE EVALUACIÓN: </a:t>
            </a:r>
            <a:r>
              <a:rPr lang="es-CL" sz="1600" b="1" dirty="0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Capacitación pertinente (25%)</a:t>
            </a:r>
          </a:p>
          <a:p>
            <a:r>
              <a:rPr lang="es-CL" sz="1600" b="1" dirty="0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				                  </a:t>
            </a:r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Wingdings" panose="05000000000000000000" pitchFamily="2" charset="2"/>
              </a:rPr>
              <a:t>Experiencia Calificada (25%)</a:t>
            </a:r>
          </a:p>
          <a:p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Wingdings" panose="05000000000000000000" pitchFamily="2" charset="2"/>
              </a:rPr>
              <a:t>					        Calificaciones (25%)</a:t>
            </a:r>
          </a:p>
          <a:p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Wingdings" panose="05000000000000000000" pitchFamily="2" charset="2"/>
              </a:rPr>
              <a:t>					        Aptitudes para el desempeño de la función (25%)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es-CL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117BAE-99B1-4495-A463-004F88418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738" y="277879"/>
            <a:ext cx="2033339" cy="10007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28E87A-1D2D-43D7-B1F6-C8AA4F08C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22" y="1709151"/>
            <a:ext cx="694344" cy="56364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42A3D2D4-6FAC-4922-855B-3945924BC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53" y="3179649"/>
            <a:ext cx="694344" cy="56364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024D2EB-E3F7-4B9E-B83E-964AC83A7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643" y="4497230"/>
            <a:ext cx="734254" cy="59604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72FAEB2-E458-4EEB-9DC8-5BC20F3E9005}"/>
              </a:ext>
            </a:extLst>
          </p:cNvPr>
          <p:cNvSpPr txBox="1"/>
          <p:nvPr/>
        </p:nvSpPr>
        <p:spPr>
          <a:xfrm>
            <a:off x="411703" y="2259884"/>
            <a:ext cx="1664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ENCASILLAMIENTO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1A9CC3D-0178-4A93-A1AE-46996FC6552A}"/>
              </a:ext>
            </a:extLst>
          </p:cNvPr>
          <p:cNvSpPr txBox="1"/>
          <p:nvPr/>
        </p:nvSpPr>
        <p:spPr>
          <a:xfrm>
            <a:off x="423652" y="3717472"/>
            <a:ext cx="1664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ENCASILLAMIENTO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716328B-8B26-45D4-AE2B-8F5E11656B34}"/>
              </a:ext>
            </a:extLst>
          </p:cNvPr>
          <p:cNvSpPr txBox="1"/>
          <p:nvPr/>
        </p:nvSpPr>
        <p:spPr>
          <a:xfrm>
            <a:off x="411703" y="5128904"/>
            <a:ext cx="1664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ENCASILLAMIENTO</a:t>
            </a:r>
          </a:p>
        </p:txBody>
      </p:sp>
    </p:spTree>
    <p:extLst>
      <p:ext uri="{BB962C8B-B14F-4D97-AF65-F5344CB8AC3E}">
        <p14:creationId xmlns:p14="http://schemas.microsoft.com/office/powerpoint/2010/main" val="33053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14F326A5-BBD3-41EE-9D9D-375C892D03AC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9144000" cy="495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CAPACITACIÓN PERTINENTE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FCED04-7362-4465-8646-C9BCB6675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260648"/>
            <a:ext cx="2033339" cy="100072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6DDDF80-53E5-4D1B-A4C5-EC7E8D078290}"/>
              </a:ext>
            </a:extLst>
          </p:cNvPr>
          <p:cNvSpPr txBox="1"/>
          <p:nvPr/>
        </p:nvSpPr>
        <p:spPr>
          <a:xfrm>
            <a:off x="467544" y="1314939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Son aquellas actividades relacionadas con el mejoramiento de la gestión de los organismos y el mejoramiento de la atención proporcionada a los usuarios. 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BE575DA-1738-4E1C-AC96-6588239AEE6A}"/>
              </a:ext>
            </a:extLst>
          </p:cNvPr>
          <p:cNvSpPr/>
          <p:nvPr/>
        </p:nvSpPr>
        <p:spPr>
          <a:xfrm>
            <a:off x="755576" y="2327084"/>
            <a:ext cx="3384376" cy="906322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CONCURSO INTERNO PARA ENCASILLAMIENTO  PROFESIONALES TITULARES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680C4F0-5AF4-495B-95A6-1448D9F1393E}"/>
              </a:ext>
            </a:extLst>
          </p:cNvPr>
          <p:cNvSpPr/>
          <p:nvPr/>
        </p:nvSpPr>
        <p:spPr>
          <a:xfrm>
            <a:off x="755576" y="3531378"/>
            <a:ext cx="3384376" cy="1080120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CONCURSO INTERNO DE ENCASILLAMIENTO PARA TITULARES Y CONTRATA, PLANTA DE PROFESIONALES</a:t>
            </a:r>
          </a:p>
        </p:txBody>
      </p:sp>
      <p:sp>
        <p:nvSpPr>
          <p:cNvPr id="11" name="Cerrar llave 10">
            <a:extLst>
              <a:ext uri="{FF2B5EF4-FFF2-40B4-BE49-F238E27FC236}">
                <a16:creationId xmlns:a16="http://schemas.microsoft.com/office/drawing/2014/main" id="{2AED4EEE-E5F5-4E33-ACFF-69668ADF2766}"/>
              </a:ext>
            </a:extLst>
          </p:cNvPr>
          <p:cNvSpPr/>
          <p:nvPr/>
        </p:nvSpPr>
        <p:spPr>
          <a:xfrm>
            <a:off x="4355976" y="2327084"/>
            <a:ext cx="504056" cy="391022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AEFC0E4C-6E45-445E-B48E-3B8CEF9E76FF}"/>
              </a:ext>
            </a:extLst>
          </p:cNvPr>
          <p:cNvSpPr/>
          <p:nvPr/>
        </p:nvSpPr>
        <p:spPr>
          <a:xfrm>
            <a:off x="778822" y="4909470"/>
            <a:ext cx="3384376" cy="1140157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CONCURSO INTERNO DE ENCASILLAMIENTO PARA TITULARES Y CONTRATA, PLANTAS DE TÉCNICOS ADMINISTRATIVOS Y AUXILIARES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3A81677-471D-4407-AE60-EB308B4F76A4}"/>
              </a:ext>
            </a:extLst>
          </p:cNvPr>
          <p:cNvSpPr txBox="1"/>
          <p:nvPr/>
        </p:nvSpPr>
        <p:spPr>
          <a:xfrm>
            <a:off x="4963467" y="2458787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Horas pedagógicas de capacitación </a:t>
            </a:r>
            <a:r>
              <a:rPr lang="es-CL" sz="1600" b="1" dirty="0">
                <a:solidFill>
                  <a:srgbClr val="C00000"/>
                </a:solidFill>
              </a:rPr>
              <a:t>pertinente</a:t>
            </a:r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que hayan sido aprobadas(nota o concepto) por el funcionario en la calidad de titular, contrata o suplente, </a:t>
            </a:r>
            <a:r>
              <a:rPr lang="es-CL" sz="1600" b="1" dirty="0">
                <a:solidFill>
                  <a:srgbClr val="C00000"/>
                </a:solidFill>
              </a:rPr>
              <a:t>en los 36 meses continuos, previos a la fecha de publicación de los DFL de los Servicios de Salud.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9FF8039-38F8-45B6-AD05-898D62A39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5013176"/>
            <a:ext cx="1228725" cy="11430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D3913BC-D0C7-4A0A-BE44-E15C25AE7FDD}"/>
              </a:ext>
            </a:extLst>
          </p:cNvPr>
          <p:cNvSpPr txBox="1"/>
          <p:nvPr/>
        </p:nvSpPr>
        <p:spPr>
          <a:xfrm>
            <a:off x="6412423" y="5479548"/>
            <a:ext cx="2249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VISADAS POR EL JEFE DE CAPACITACIÓN</a:t>
            </a:r>
          </a:p>
        </p:txBody>
      </p:sp>
    </p:spTree>
    <p:extLst>
      <p:ext uri="{BB962C8B-B14F-4D97-AF65-F5344CB8AC3E}">
        <p14:creationId xmlns:p14="http://schemas.microsoft.com/office/powerpoint/2010/main" val="423745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DA5B49A4-3F4E-4F61-AB78-21FE7A3F107E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9144000" cy="495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CAPACITACIÓN PERTINENTE: PUNTAJES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EB2DDC2-C5F6-4553-8549-0B1650751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52272"/>
            <a:ext cx="2033339" cy="100072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F22D7319-B64E-4E3E-B26E-EB809E88C913}"/>
              </a:ext>
            </a:extLst>
          </p:cNvPr>
          <p:cNvSpPr/>
          <p:nvPr/>
        </p:nvSpPr>
        <p:spPr>
          <a:xfrm>
            <a:off x="771562" y="2092038"/>
            <a:ext cx="3384376" cy="637827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chemeClr val="tx2">
                    <a:lumMod val="75000"/>
                  </a:schemeClr>
                </a:solidFill>
              </a:rPr>
              <a:t>CONCURSO INTERNO PARA ENCASILLAMIENTO  PROFESIONALES TITULARES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079157AA-6B6D-4E34-80A5-BC4026018BD3}"/>
              </a:ext>
            </a:extLst>
          </p:cNvPr>
          <p:cNvSpPr/>
          <p:nvPr/>
        </p:nvSpPr>
        <p:spPr>
          <a:xfrm>
            <a:off x="771562" y="2852936"/>
            <a:ext cx="3384376" cy="716340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chemeClr val="tx2">
                    <a:lumMod val="75000"/>
                  </a:schemeClr>
                </a:solidFill>
              </a:rPr>
              <a:t>CONCURSO INTERNO DE ENCASILLAMIENTO PARA TITULARES Y CONTRATA, PLANTA DE PROFESIONALES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28CEF9B8-3375-45FE-8B8B-1EE0A5751DF9}"/>
              </a:ext>
            </a:extLst>
          </p:cNvPr>
          <p:cNvSpPr/>
          <p:nvPr/>
        </p:nvSpPr>
        <p:spPr>
          <a:xfrm>
            <a:off x="750386" y="3694295"/>
            <a:ext cx="3384376" cy="742817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chemeClr val="tx2">
                    <a:lumMod val="75000"/>
                  </a:schemeClr>
                </a:solidFill>
              </a:rPr>
              <a:t>CONCURSO INTERNO DE ENCASILLAMIENTO PARA TITULARES Y CONTRATA, PLANTA DE TÉCNICOS.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9C795C97-EF01-4167-A637-81AF147B08BA}"/>
              </a:ext>
            </a:extLst>
          </p:cNvPr>
          <p:cNvSpPr/>
          <p:nvPr/>
        </p:nvSpPr>
        <p:spPr>
          <a:xfrm>
            <a:off x="4283968" y="2216517"/>
            <a:ext cx="936104" cy="2880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8B14911F-8AD9-454B-BC82-1F486F317F1A}"/>
              </a:ext>
            </a:extLst>
          </p:cNvPr>
          <p:cNvSpPr/>
          <p:nvPr/>
        </p:nvSpPr>
        <p:spPr>
          <a:xfrm>
            <a:off x="4291885" y="3039473"/>
            <a:ext cx="936104" cy="2880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38696830-CBA6-47A8-82E6-AFDEC1C19847}"/>
              </a:ext>
            </a:extLst>
          </p:cNvPr>
          <p:cNvSpPr/>
          <p:nvPr/>
        </p:nvSpPr>
        <p:spPr>
          <a:xfrm>
            <a:off x="4283968" y="4700600"/>
            <a:ext cx="936104" cy="2880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7666D75-E4AE-4C90-A0AC-A19B1313B0C4}"/>
              </a:ext>
            </a:extLst>
          </p:cNvPr>
          <p:cNvSpPr/>
          <p:nvPr/>
        </p:nvSpPr>
        <p:spPr>
          <a:xfrm>
            <a:off x="5220072" y="1243470"/>
            <a:ext cx="3689523" cy="5834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TABLA DE SENSIBILIDAD PARA LA EVALUACIÓN DEL FACTOR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D722153-EFA2-48E8-A93F-79F384E75B44}"/>
              </a:ext>
            </a:extLst>
          </p:cNvPr>
          <p:cNvSpPr txBox="1"/>
          <p:nvPr/>
        </p:nvSpPr>
        <p:spPr>
          <a:xfrm>
            <a:off x="5348102" y="2156859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Entre 20 y 110 horas pedagógicas.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741AAAC-80D8-4174-9634-1FD60A21AAFD}"/>
              </a:ext>
            </a:extLst>
          </p:cNvPr>
          <p:cNvSpPr txBox="1"/>
          <p:nvPr/>
        </p:nvSpPr>
        <p:spPr>
          <a:xfrm>
            <a:off x="5348102" y="296640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Entre 20 y 110 horas pedagógicas.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EAE0576-7ACB-4D61-B490-06147D635E9C}"/>
              </a:ext>
            </a:extLst>
          </p:cNvPr>
          <p:cNvSpPr txBox="1"/>
          <p:nvPr/>
        </p:nvSpPr>
        <p:spPr>
          <a:xfrm>
            <a:off x="5348102" y="378244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Entre 20 y 49 horas pedagógicas. 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9DC77D73-4F2E-4098-8BDB-5C3CD2392302}"/>
              </a:ext>
            </a:extLst>
          </p:cNvPr>
          <p:cNvSpPr/>
          <p:nvPr/>
        </p:nvSpPr>
        <p:spPr>
          <a:xfrm>
            <a:off x="750386" y="4527332"/>
            <a:ext cx="3384376" cy="736532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chemeClr val="tx2">
                    <a:lumMod val="75000"/>
                  </a:schemeClr>
                </a:solidFill>
              </a:rPr>
              <a:t>CONCURSO INTERNO DE ENCASILLAMIENTO PARA TITULARES Y CONTRATA, PLANTA DE ADMINISTRATIVOS.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D54E5ECC-227B-46DC-A0E4-25048E3BBDF5}"/>
              </a:ext>
            </a:extLst>
          </p:cNvPr>
          <p:cNvSpPr/>
          <p:nvPr/>
        </p:nvSpPr>
        <p:spPr>
          <a:xfrm>
            <a:off x="750386" y="5401542"/>
            <a:ext cx="3384376" cy="763762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chemeClr val="tx2">
                    <a:lumMod val="75000"/>
                  </a:schemeClr>
                </a:solidFill>
              </a:rPr>
              <a:t>CONCURSO INTERNO DE ENCASILLAMIENTO PARA TITULARES Y CONTRATA, PLANTA DE AUXILIARES.</a:t>
            </a:r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7C2DF590-88AB-40D2-B08C-60282FF0FEA0}"/>
              </a:ext>
            </a:extLst>
          </p:cNvPr>
          <p:cNvSpPr/>
          <p:nvPr/>
        </p:nvSpPr>
        <p:spPr>
          <a:xfrm>
            <a:off x="4283968" y="3848911"/>
            <a:ext cx="936104" cy="2880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01D95FF-C55A-4584-A41A-9E6242BE20D5}"/>
              </a:ext>
            </a:extLst>
          </p:cNvPr>
          <p:cNvSpPr txBox="1"/>
          <p:nvPr/>
        </p:nvSpPr>
        <p:spPr>
          <a:xfrm>
            <a:off x="5369278" y="465995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Entre 20 y 47 horas pedagógicas. </a:t>
            </a:r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F74896E1-6C9C-4580-8BB5-9A64B3CD6A4D}"/>
              </a:ext>
            </a:extLst>
          </p:cNvPr>
          <p:cNvSpPr/>
          <p:nvPr/>
        </p:nvSpPr>
        <p:spPr>
          <a:xfrm>
            <a:off x="4280081" y="5639407"/>
            <a:ext cx="936104" cy="2880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464F830-209C-42C8-88C5-DE73EE051F1B}"/>
              </a:ext>
            </a:extLst>
          </p:cNvPr>
          <p:cNvSpPr txBox="1"/>
          <p:nvPr/>
        </p:nvSpPr>
        <p:spPr>
          <a:xfrm>
            <a:off x="5361504" y="5558107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Entre 20 y 45 horas pedagógicas. </a:t>
            </a:r>
          </a:p>
        </p:txBody>
      </p:sp>
    </p:spTree>
    <p:extLst>
      <p:ext uri="{BB962C8B-B14F-4D97-AF65-F5344CB8AC3E}">
        <p14:creationId xmlns:p14="http://schemas.microsoft.com/office/powerpoint/2010/main" val="216704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-11195" y="95407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Acuerdo Histórico: Implementación protocolos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C780C9A-FC94-40A3-B41D-CA9F8FF8412D}"/>
              </a:ext>
            </a:extLst>
          </p:cNvPr>
          <p:cNvGraphicFramePr/>
          <p:nvPr>
            <p:extLst/>
          </p:nvPr>
        </p:nvGraphicFramePr>
        <p:xfrm>
          <a:off x="1314850" y="836712"/>
          <a:ext cx="6497509" cy="661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54C1D78-2F92-4C68-A243-28ED32BF9E85}"/>
              </a:ext>
            </a:extLst>
          </p:cNvPr>
          <p:cNvGraphicFramePr/>
          <p:nvPr>
            <p:extLst/>
          </p:nvPr>
        </p:nvGraphicFramePr>
        <p:xfrm>
          <a:off x="-36512" y="1196752"/>
          <a:ext cx="9145016" cy="6179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96FBD933-9238-4F6C-AF20-AD42D2B60A06}"/>
              </a:ext>
            </a:extLst>
          </p:cNvPr>
          <p:cNvSpPr/>
          <p:nvPr/>
        </p:nvSpPr>
        <p:spPr>
          <a:xfrm>
            <a:off x="-11196" y="1556792"/>
            <a:ext cx="9155195" cy="3759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Principales acuerdos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F465487-1C26-4E63-BB08-3786826F17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50518" y="5321746"/>
            <a:ext cx="2139730" cy="12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0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1.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CERTIFICADO DE ANTECEDENTES DE PARTICIPACIÓN.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D956164E-C014-45C9-A2C3-F13F876BCCB9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5ED15B2-CC75-498D-B54D-677B5ACB8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6" t="22001" r="19288" b="12201"/>
          <a:stretch/>
        </p:blipFill>
        <p:spPr>
          <a:xfrm>
            <a:off x="-1" y="800141"/>
            <a:ext cx="9132805" cy="557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7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1.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CERTIFICADO DE ANTECEDENTES DE PARTICIPACIÓN.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D956164E-C014-45C9-A2C3-F13F876BCCB9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F589475-A120-4959-A594-BB720556E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t="23402" r="19288" b="10798"/>
          <a:stretch/>
        </p:blipFill>
        <p:spPr>
          <a:xfrm>
            <a:off x="-1" y="777885"/>
            <a:ext cx="9132805" cy="557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9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1.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CERTIFICADO DE ANTECEDENTES DE PARTICIPACIÓN.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D956164E-C014-45C9-A2C3-F13F876BCCB9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597D212-7DF2-4000-AC9D-953293AEEC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t="20600" r="19288" b="30401"/>
          <a:stretch/>
        </p:blipFill>
        <p:spPr>
          <a:xfrm>
            <a:off x="5792" y="824302"/>
            <a:ext cx="9057103" cy="41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6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1.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CERTIFICADO DE ANTECEDENTES DE PARTICIPACIÓN.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D956164E-C014-45C9-A2C3-F13F876BCCB9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PROPUESTA DE BASES GENERALES Concursos Internos de Encasillamiento.</a:t>
            </a:r>
            <a:endParaRPr lang="es-CL" sz="1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DD3E33-37F5-4BD1-B7C9-D35B5466D5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t="20601" r="19288" b="11834"/>
          <a:stretch/>
        </p:blipFill>
        <p:spPr>
          <a:xfrm>
            <a:off x="-1" y="800141"/>
            <a:ext cx="9132805" cy="572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4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EB061E34-087D-4022-8875-9B4B68FE91F0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9144000" cy="495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TAREAS EQUIPOS DE CAPACITACIÓN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381E056-72F4-43B4-A6E2-AC54073D6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148" y="116632"/>
            <a:ext cx="1491556" cy="170273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D9F76BF-B5E5-4988-8A1F-D43D8F39E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9726" y="1404021"/>
            <a:ext cx="2559225" cy="212440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A272726-9882-47A2-AC43-DD057BBDAD96}"/>
              </a:ext>
            </a:extLst>
          </p:cNvPr>
          <p:cNvSpPr txBox="1"/>
          <p:nvPr/>
        </p:nvSpPr>
        <p:spPr>
          <a:xfrm>
            <a:off x="743718" y="1442216"/>
            <a:ext cx="1505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latin typeface="Bradley Hand ITC" panose="03070402050302030203" pitchFamily="66" charset="0"/>
              </a:rPr>
              <a:t>Calcular 36 meses hacia a atrás desde la fecha de publicación de los D.F.L.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4649752-50EB-49D9-942F-2346820CB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08509" y="4362462"/>
            <a:ext cx="2373774" cy="197046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05D2AE3-D3D6-462F-A169-8A30E50CE92C}"/>
              </a:ext>
            </a:extLst>
          </p:cNvPr>
          <p:cNvSpPr txBox="1"/>
          <p:nvPr/>
        </p:nvSpPr>
        <p:spPr>
          <a:xfrm>
            <a:off x="4031777" y="4595050"/>
            <a:ext cx="1803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latin typeface="Bradley Hand ITC" panose="03070402050302030203" pitchFamily="66" charset="0"/>
              </a:rPr>
              <a:t>La pertinencia de las capacitaciones la determina el Jefe de Capacitación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4527253-F427-4E9E-8E6E-03BB2D2E2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66528" y="1917433"/>
            <a:ext cx="2689521" cy="223256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8F2D819C-2DED-48B9-A3F1-E597B505E846}"/>
              </a:ext>
            </a:extLst>
          </p:cNvPr>
          <p:cNvSpPr txBox="1"/>
          <p:nvPr/>
        </p:nvSpPr>
        <p:spPr>
          <a:xfrm>
            <a:off x="6442366" y="1961531"/>
            <a:ext cx="19592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latin typeface="Bradley Hand ITC" panose="03070402050302030203" pitchFamily="66" charset="0"/>
              </a:rPr>
              <a:t>SIRH entregará las actividades de capacitación a partir de la información registrada en módulo de capacitación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EB7D9B8-9364-49C2-A88C-71823F9A4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3608" y="3587751"/>
            <a:ext cx="2362813" cy="196136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7F16C547-4BB0-4E4C-8113-A94D5652294E}"/>
              </a:ext>
            </a:extLst>
          </p:cNvPr>
          <p:cNvSpPr txBox="1"/>
          <p:nvPr/>
        </p:nvSpPr>
        <p:spPr>
          <a:xfrm>
            <a:off x="1375826" y="3744561"/>
            <a:ext cx="16663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latin typeface="Bradley Hand ITC" panose="03070402050302030203" pitchFamily="66" charset="0"/>
              </a:rPr>
              <a:t>Tener presente a funcionarios que tienen menos de las horas máximas exigidas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C78416D-6BA0-448B-B207-7621EF1C6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528" y="4248063"/>
            <a:ext cx="1228725" cy="114300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1748B6B6-1C39-4DD0-A018-7B047949E1CF}"/>
              </a:ext>
            </a:extLst>
          </p:cNvPr>
          <p:cNvSpPr txBox="1"/>
          <p:nvPr/>
        </p:nvSpPr>
        <p:spPr>
          <a:xfrm>
            <a:off x="6198558" y="5605030"/>
            <a:ext cx="2249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VISADAS POR EL JEFE DE CAPACITACIÓN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29D526A2-641E-477D-AF6C-509087390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07375" y="1447067"/>
            <a:ext cx="2729250" cy="2265543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4312D86D-9F32-4DD4-9EF7-7DBF18D6053B}"/>
              </a:ext>
            </a:extLst>
          </p:cNvPr>
          <p:cNvSpPr txBox="1"/>
          <p:nvPr/>
        </p:nvSpPr>
        <p:spPr>
          <a:xfrm>
            <a:off x="3406421" y="1648363"/>
            <a:ext cx="2226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latin typeface="Bradley Hand ITC" panose="03070402050302030203" pitchFamily="66" charset="0"/>
              </a:rPr>
              <a:t>Revisar registro de capacitación en el SIRH, de los funcionarios, y complementar información cuando corresponda.</a:t>
            </a:r>
          </a:p>
        </p:txBody>
      </p:sp>
    </p:spTree>
    <p:extLst>
      <p:ext uri="{BB962C8B-B14F-4D97-AF65-F5344CB8AC3E}">
        <p14:creationId xmlns:p14="http://schemas.microsoft.com/office/powerpoint/2010/main" val="206860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509A14C4-E75A-42B5-97D8-7C00B2D8DD67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9144000" cy="495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HERRAMIENTAS DE APOYO SIRH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A0F3767-9D22-44A9-AD06-0F94CC1C4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49244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ergamino: horizontal 6">
            <a:extLst>
              <a:ext uri="{FF2B5EF4-FFF2-40B4-BE49-F238E27FC236}">
                <a16:creationId xmlns:a16="http://schemas.microsoft.com/office/drawing/2014/main" id="{F2666469-AFC6-482C-817B-637DF007ACF4}"/>
              </a:ext>
            </a:extLst>
          </p:cNvPr>
          <p:cNvSpPr/>
          <p:nvPr/>
        </p:nvSpPr>
        <p:spPr>
          <a:xfrm>
            <a:off x="5868144" y="1263767"/>
            <a:ext cx="2796802" cy="3057574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Permite revisar información histórica de las capacitaciones.</a:t>
            </a:r>
          </a:p>
          <a:p>
            <a:pPr algn="ctr">
              <a:defRPr/>
            </a:pPr>
            <a:endParaRPr lang="es-CL" b="1" dirty="0"/>
          </a:p>
          <a:p>
            <a:pPr algn="ctr">
              <a:defRPr/>
            </a:pPr>
            <a:r>
              <a:rPr lang="es-CL" b="1" dirty="0"/>
              <a:t>Esta opción </a:t>
            </a:r>
            <a:r>
              <a:rPr lang="es-MX" b="1" dirty="0"/>
              <a:t>permite la selección por rangos de fechas.</a:t>
            </a:r>
            <a:endParaRPr lang="es-CL" b="1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4BDB262-33F8-44CF-887D-846C5875712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75656" y="5085184"/>
          <a:ext cx="6096000" cy="1209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056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Modulo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Menú</a:t>
                      </a: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057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Capacitación</a:t>
                      </a:r>
                    </a:p>
                    <a:p>
                      <a:endParaRPr lang="es-MX" sz="1800" dirty="0"/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Exportador &gt;  Histórico de Capacitación</a:t>
                      </a: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17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>
            <a:extLst>
              <a:ext uri="{FF2B5EF4-FFF2-40B4-BE49-F238E27FC236}">
                <a16:creationId xmlns:a16="http://schemas.microsoft.com/office/drawing/2014/main" id="{88CD1DF1-A876-4C01-8295-66A23A91FBEC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9144000" cy="495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HERRAMIENTAS DE APOYO SIRH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7E22285-76B5-49F9-85BB-E5D226806E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9125" y="1211263"/>
            <a:ext cx="7408863" cy="2271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A1099C0-9A45-48B6-98DD-AA3CB62E7F3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9125" y="3905250"/>
            <a:ext cx="7408863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72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4" descr="14_MSAL_TXCH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2513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89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-11195" y="95407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Implementación protocolos: Ley </a:t>
            </a:r>
            <a:r>
              <a:rPr lang="es-ES_tradn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N°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 20.972 Estructura Nuevos DFL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59B1D83-4E0B-4881-8278-AA9E4FA2CEF2}"/>
              </a:ext>
            </a:extLst>
          </p:cNvPr>
          <p:cNvSpPr/>
          <p:nvPr/>
        </p:nvSpPr>
        <p:spPr>
          <a:xfrm>
            <a:off x="467544" y="1152305"/>
            <a:ext cx="4723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Los nuevos D.F.L. se construyeron considerando para su implementación los siguientes criterios: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7C998F1-42D3-4E25-BFAB-8D9206AB5031}"/>
              </a:ext>
            </a:extLst>
          </p:cNvPr>
          <p:cNvGraphicFramePr/>
          <p:nvPr>
            <p:extLst/>
          </p:nvPr>
        </p:nvGraphicFramePr>
        <p:xfrm>
          <a:off x="539552" y="1829786"/>
          <a:ext cx="5256584" cy="375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56CA9CFC-DAFB-40FB-9114-FE40174E9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56979"/>
            <a:ext cx="8784976" cy="85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1320046-C44D-4FAD-AAD0-91595AE0296B}"/>
              </a:ext>
            </a:extLst>
          </p:cNvPr>
          <p:cNvGraphicFramePr/>
          <p:nvPr>
            <p:extLst/>
          </p:nvPr>
        </p:nvGraphicFramePr>
        <p:xfrm>
          <a:off x="4901520" y="1185267"/>
          <a:ext cx="4495016" cy="457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5073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DE91B28E-438C-4CE8-BF0D-65526CD5C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701" y="4005064"/>
            <a:ext cx="882104" cy="88210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45AADC4-56DC-431B-AC9A-15856A2AB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776" y="4056738"/>
            <a:ext cx="935049" cy="93504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59B1D83-4E0B-4881-8278-AA9E4FA2CEF2}"/>
              </a:ext>
            </a:extLst>
          </p:cNvPr>
          <p:cNvSpPr/>
          <p:nvPr/>
        </p:nvSpPr>
        <p:spPr>
          <a:xfrm>
            <a:off x="323282" y="1052736"/>
            <a:ext cx="33125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En las plantas de personal que se fijaron en los DFL de los Servicios de Salud, determinados por la Presidenta de la República, incluyen un total de 8.975 cargos adicionales a los que tengan el conjunto de los Servicios de Salud. </a:t>
            </a:r>
          </a:p>
          <a:p>
            <a:pPr algn="just"/>
            <a:endParaRPr lang="es-CL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4498B12-C83D-4E42-8412-12F3D2BA44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64205" y="882008"/>
          <a:ext cx="4440243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374">
                  <a:extLst>
                    <a:ext uri="{9D8B030D-6E8A-4147-A177-3AD203B41FA5}">
                      <a16:colId xmlns:a16="http://schemas.microsoft.com/office/drawing/2014/main" val="2449936951"/>
                    </a:ext>
                  </a:extLst>
                </a:gridCol>
                <a:gridCol w="2414869">
                  <a:extLst>
                    <a:ext uri="{9D8B030D-6E8A-4147-A177-3AD203B41FA5}">
                      <a16:colId xmlns:a16="http://schemas.microsoft.com/office/drawing/2014/main" val="4031105256"/>
                    </a:ext>
                  </a:extLst>
                </a:gridCol>
              </a:tblGrid>
              <a:tr h="585656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Planta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Numero máximo de cargos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864023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r>
                        <a:rPr lang="es-CL" dirty="0"/>
                        <a:t>Profesionales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2.027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950149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r>
                        <a:rPr lang="es-CL" dirty="0"/>
                        <a:t>Técnicos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3.699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577777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r>
                        <a:rPr lang="es-CL" dirty="0"/>
                        <a:t>Administrativos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1.433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269441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r>
                        <a:rPr lang="es-CL" dirty="0"/>
                        <a:t>Auxiliares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1.816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315139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r>
                        <a:rPr lang="es-CL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8.975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783490"/>
                  </a:ext>
                </a:extLst>
              </a:tr>
            </a:tbl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6A9149F6-A3A0-4ED5-A9D8-CAACA3223A10}"/>
              </a:ext>
            </a:extLst>
          </p:cNvPr>
          <p:cNvSpPr/>
          <p:nvPr/>
        </p:nvSpPr>
        <p:spPr>
          <a:xfrm>
            <a:off x="6873763" y="2982306"/>
            <a:ext cx="936104" cy="36372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errar llave 6">
            <a:extLst>
              <a:ext uri="{FF2B5EF4-FFF2-40B4-BE49-F238E27FC236}">
                <a16:creationId xmlns:a16="http://schemas.microsoft.com/office/drawing/2014/main" id="{BF5F1CCE-8293-48CC-9411-021CCBC9AA7A}"/>
              </a:ext>
            </a:extLst>
          </p:cNvPr>
          <p:cNvSpPr/>
          <p:nvPr/>
        </p:nvSpPr>
        <p:spPr>
          <a:xfrm rot="5400000">
            <a:off x="4450693" y="-183919"/>
            <a:ext cx="170360" cy="842518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884FAF33-1438-49BE-BA82-77FB1A39715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3281" y="4815160"/>
          <a:ext cx="5940382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76382">
                  <a:extLst>
                    <a:ext uri="{9D8B030D-6E8A-4147-A177-3AD203B41FA5}">
                      <a16:colId xmlns:a16="http://schemas.microsoft.com/office/drawing/2014/main" val="30213951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92183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06142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Planta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/>
                        <a:t>Se eliminan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Se crean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39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Profesionales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/>
                        <a:t>Grado 17°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532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Técnicos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/>
                        <a:t>Grado 23°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Grado 11°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70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Administrativos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/>
                        <a:t>Grado 23°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Grado 12°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225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Auxiliares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Grado 25°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Grado 16°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075679"/>
                  </a:ext>
                </a:extLst>
              </a:tr>
            </a:tbl>
          </a:graphicData>
        </a:graphic>
      </p:graphicFrame>
      <p:pic>
        <p:nvPicPr>
          <p:cNvPr id="26" name="Imagen 25">
            <a:extLst>
              <a:ext uri="{FF2B5EF4-FFF2-40B4-BE49-F238E27FC236}">
                <a16:creationId xmlns:a16="http://schemas.microsoft.com/office/drawing/2014/main" id="{64AB18C7-B03C-4510-ACE6-9A00B1479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85" y="4401886"/>
            <a:ext cx="2267744" cy="1700808"/>
          </a:xfrm>
          <a:prstGeom prst="rect">
            <a:avLst/>
          </a:prstGeom>
        </p:spPr>
      </p:pic>
      <p:sp>
        <p:nvSpPr>
          <p:cNvPr id="11" name="1 Título">
            <a:extLst>
              <a:ext uri="{FF2B5EF4-FFF2-40B4-BE49-F238E27FC236}">
                <a16:creationId xmlns:a16="http://schemas.microsoft.com/office/drawing/2014/main" id="{1094E0A5-2F5A-4C8E-BD55-AB5B878C91E1}"/>
              </a:ext>
            </a:extLst>
          </p:cNvPr>
          <p:cNvSpPr txBox="1">
            <a:spLocks/>
          </p:cNvSpPr>
          <p:nvPr/>
        </p:nvSpPr>
        <p:spPr>
          <a:xfrm>
            <a:off x="-11195" y="95407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Implementación protocolos: Ley </a:t>
            </a:r>
            <a:r>
              <a:rPr lang="es-ES_tradn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N°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 20.972 Estructura Nuevos DFL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Llamada de flecha hacia arriba 5"/>
          <p:cNvSpPr/>
          <p:nvPr/>
        </p:nvSpPr>
        <p:spPr>
          <a:xfrm>
            <a:off x="6077418" y="3341191"/>
            <a:ext cx="2544672" cy="620552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Rebajados de la Contrata</a:t>
            </a:r>
          </a:p>
        </p:txBody>
      </p:sp>
    </p:spTree>
    <p:extLst>
      <p:ext uri="{BB962C8B-B14F-4D97-AF65-F5344CB8AC3E}">
        <p14:creationId xmlns:p14="http://schemas.microsoft.com/office/powerpoint/2010/main" val="213964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0" y="129248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Definición de porcentaje de titulares (65/35)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9948"/>
            <a:ext cx="7416823" cy="5896939"/>
          </a:xfrm>
          <a:prstGeom prst="rect">
            <a:avLst/>
          </a:prstGeom>
        </p:spPr>
      </p:pic>
      <p:sp>
        <p:nvSpPr>
          <p:cNvPr id="6" name="Globo: flecha izquierda 4"/>
          <p:cNvSpPr/>
          <p:nvPr/>
        </p:nvSpPr>
        <p:spPr>
          <a:xfrm>
            <a:off x="7524327" y="1628800"/>
            <a:ext cx="1569361" cy="3257063"/>
          </a:xfrm>
          <a:prstGeom prst="leftArrowCallout">
            <a:avLst>
              <a:gd name="adj1" fmla="val 25000"/>
              <a:gd name="adj2" fmla="val 25000"/>
              <a:gd name="adj3" fmla="val 14967"/>
              <a:gd name="adj4" fmla="val 7689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2"/>
                </a:solidFill>
              </a:rPr>
              <a:t>SE INCORPORAN LOS </a:t>
            </a:r>
            <a:r>
              <a:rPr lang="es-CL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8.975 </a:t>
            </a:r>
            <a:r>
              <a:rPr lang="es-CL" sz="1200" b="1" dirty="0">
                <a:solidFill>
                  <a:schemeClr val="tx2"/>
                </a:solidFill>
              </a:rPr>
              <a:t>CARGOS DE PLANTA NUEVOS SEGÚN DISTRIBUCION POR ESTAMENTO, REBAJÁNDOLOS DE LA CONTRATA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524327" y="5489083"/>
            <a:ext cx="1569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DECRETO N°143/08.10.2015, </a:t>
            </a:r>
            <a:r>
              <a:rPr lang="es-CL" sz="1200" b="1" dirty="0"/>
              <a:t>Excluyendo a la Planta Directiva </a:t>
            </a:r>
          </a:p>
        </p:txBody>
      </p:sp>
    </p:spTree>
    <p:extLst>
      <p:ext uri="{BB962C8B-B14F-4D97-AF65-F5344CB8AC3E}">
        <p14:creationId xmlns:p14="http://schemas.microsoft.com/office/powerpoint/2010/main" val="27283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91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Restricciones en la Construcción de los DFL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D55DC6A4-8917-41A4-8686-42229E421498}"/>
              </a:ext>
            </a:extLst>
          </p:cNvPr>
          <p:cNvSpPr txBox="1">
            <a:spLocks/>
          </p:cNvSpPr>
          <p:nvPr/>
        </p:nvSpPr>
        <p:spPr>
          <a:xfrm>
            <a:off x="27613" y="421521"/>
            <a:ext cx="8517431" cy="93610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9pPr>
          </a:lstStyle>
          <a:p>
            <a:pPr algn="just"/>
            <a:r>
              <a:rPr lang="es-CL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Se compromete un </a:t>
            </a:r>
            <a:r>
              <a:rPr lang="es-CL" b="1" u="sng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cambio de distribución de grados topes </a:t>
            </a:r>
            <a:r>
              <a:rPr lang="es-CL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en las plantas de técnicos, administrativos y auxiliares a un 4.0%, en las Plantas de todos los Servicios de Salud, con la siguiente distribución:</a:t>
            </a:r>
          </a:p>
        </p:txBody>
      </p:sp>
      <p:sp>
        <p:nvSpPr>
          <p:cNvPr id="9" name="9 CuadroTexto">
            <a:extLst>
              <a:ext uri="{FF2B5EF4-FFF2-40B4-BE49-F238E27FC236}">
                <a16:creationId xmlns:a16="http://schemas.microsoft.com/office/drawing/2014/main" id="{08DC18B3-EAC2-4303-9C4A-88E6EF4080AC}"/>
              </a:ext>
            </a:extLst>
          </p:cNvPr>
          <p:cNvSpPr txBox="1"/>
          <p:nvPr/>
        </p:nvSpPr>
        <p:spPr>
          <a:xfrm>
            <a:off x="5698688" y="1357625"/>
            <a:ext cx="3445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i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Dotación de planta provista al 30.04.2017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E645C09A-FC8B-4A5E-A2A4-367D5B7A037A}"/>
              </a:ext>
            </a:extLst>
          </p:cNvPr>
          <p:cNvSpPr/>
          <p:nvPr/>
        </p:nvSpPr>
        <p:spPr>
          <a:xfrm>
            <a:off x="240854" y="1357625"/>
            <a:ext cx="5067029" cy="2880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Planta de Técnicos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5C03CA3-F09D-47A5-911D-43382898A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658011"/>
            <a:ext cx="2647298" cy="282134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54" y="1732627"/>
            <a:ext cx="5023091" cy="2932635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5307883" y="2492896"/>
            <a:ext cx="776285" cy="70604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916365"/>
            <a:ext cx="7848872" cy="176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91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Restricciones en la Construcción de los DFL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A4E6143-8217-4077-88F7-3687E7492D25}"/>
              </a:ext>
            </a:extLst>
          </p:cNvPr>
          <p:cNvSpPr/>
          <p:nvPr/>
        </p:nvSpPr>
        <p:spPr>
          <a:xfrm>
            <a:off x="136294" y="554894"/>
            <a:ext cx="8668630" cy="2880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Planta de Administrativos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16C4DF7-6686-495A-A2E1-27454BDAB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366600"/>
            <a:ext cx="3008788" cy="3204566"/>
          </a:xfrm>
          <a:prstGeom prst="rect">
            <a:avLst/>
          </a:prstGeom>
        </p:spPr>
      </p:pic>
      <p:sp>
        <p:nvSpPr>
          <p:cNvPr id="17" name="9 CuadroTexto">
            <a:extLst>
              <a:ext uri="{FF2B5EF4-FFF2-40B4-BE49-F238E27FC236}">
                <a16:creationId xmlns:a16="http://schemas.microsoft.com/office/drawing/2014/main" id="{E6A361E2-C3BD-4670-9C63-6083E302A1AE}"/>
              </a:ext>
            </a:extLst>
          </p:cNvPr>
          <p:cNvSpPr txBox="1"/>
          <p:nvPr/>
        </p:nvSpPr>
        <p:spPr>
          <a:xfrm>
            <a:off x="5359612" y="1022840"/>
            <a:ext cx="3445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i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Dotación de planta provista al 30.04.2017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94" y="1066226"/>
            <a:ext cx="4968552" cy="3154861"/>
          </a:xfrm>
          <a:prstGeom prst="rect">
            <a:avLst/>
          </a:prstGeom>
        </p:spPr>
      </p:pic>
      <p:sp>
        <p:nvSpPr>
          <p:cNvPr id="12" name="Flecha derecha 11"/>
          <p:cNvSpPr/>
          <p:nvPr/>
        </p:nvSpPr>
        <p:spPr>
          <a:xfrm>
            <a:off x="5128665" y="2204864"/>
            <a:ext cx="667471" cy="50405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649796"/>
            <a:ext cx="8324138" cy="218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0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17221</TotalTime>
  <Words>2824</Words>
  <Application>Microsoft Office PowerPoint</Application>
  <PresentationFormat>Presentación en pantalla (4:3)</PresentationFormat>
  <Paragraphs>389</Paragraphs>
  <Slides>47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62" baseType="lpstr">
      <vt:lpstr>MS PGothic</vt:lpstr>
      <vt:lpstr>MS PGothic</vt:lpstr>
      <vt:lpstr>Arial</vt:lpstr>
      <vt:lpstr>Arial Unicode MS</vt:lpstr>
      <vt:lpstr>Bradley Hand ITC</vt:lpstr>
      <vt:lpstr>Calibri</vt:lpstr>
      <vt:lpstr>Calibri Light</vt:lpstr>
      <vt:lpstr>Candara</vt:lpstr>
      <vt:lpstr>gobCL</vt:lpstr>
      <vt:lpstr>Tahoma</vt:lpstr>
      <vt:lpstr>Times New Roman</vt:lpstr>
      <vt:lpstr>Verdana</vt:lpstr>
      <vt:lpstr>Wingdings</vt:lpstr>
      <vt:lpstr>ヒラギノ角ゴ Pro W3</vt:lpstr>
      <vt:lpstr>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Gabriel Badagnani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Karina Andrade Quilhot</cp:lastModifiedBy>
  <cp:revision>894</cp:revision>
  <cp:lastPrinted>2015-10-26T13:40:19Z</cp:lastPrinted>
  <dcterms:created xsi:type="dcterms:W3CDTF">2010-11-27T19:44:20Z</dcterms:created>
  <dcterms:modified xsi:type="dcterms:W3CDTF">2017-10-12T18:04:50Z</dcterms:modified>
</cp:coreProperties>
</file>