
<file path=[Content_Types].xml><?xml version="1.0" encoding="utf-8"?>
<Types xmlns="http://schemas.openxmlformats.org/package/2006/content-types">
  <Override PartName="/ppt/slideMasters/slideMaster3.xml" ContentType="application/vnd.openxmlformats-officedocument.presentationml.slideMaster+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theme/theme5.xml" ContentType="application/vnd.openxmlformats-officedocument.them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3.xml" ContentType="application/vnd.openxmlformats-officedocument.theme+xml"/>
  <Override PartName="/ppt/slideLayouts/slideLayout28.xml" ContentType="application/vnd.openxmlformats-officedocument.presentationml.slideLayout+xml"/>
  <Override PartName="/ppt/slideLayouts/slideLayout37.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35.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slideLayouts/slideLayout33.xml" ContentType="application/vnd.openxmlformats-officedocument.presentationml.slideLayout+xml"/>
  <Override PartName="/ppt/theme/themeOverride1.xml" ContentType="application/vnd.openxmlformats-officedocument.themeOverr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slideLayouts/slideLayout31.xml" ContentType="application/vnd.openxmlformats-officedocument.presentationml.slideLayout+xml"/>
  <Default Extension="xlsx" ContentType="application/vnd.openxmlformats-officedocument.spreadsheetml.sheet"/>
  <Override PartName="/ppt/slideMasters/slideMaster4.xml" ContentType="application/vnd.openxmlformats-officedocument.presentationml.slideMaster+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theme/theme6.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docProps/core.xml" ContentType="application/vnd.openxmlformats-package.core-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38.xml" ContentType="application/vnd.openxmlformats-officedocument.presentationml.slideLayout+xml"/>
  <Override PartName="/ppt/theme/theme4.xml" ContentType="application/vnd.openxmlformats-officedocument.them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slideLayouts/slideLayout36.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Override PartName="/ppt/slideLayouts/slideLayout34.xml" ContentType="application/vnd.openxmlformats-officedocument.presentationml.slideLayout+xml"/>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slideLayouts/slideLayout10.xml" ContentType="application/vnd.openxmlformats-officedocument.presentationml.slideLayout+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 id="2147483653" r:id="rId2"/>
    <p:sldMasterId id="2147483665" r:id="rId3"/>
    <p:sldMasterId id="2147483720" r:id="rId4"/>
  </p:sldMasterIdLst>
  <p:notesMasterIdLst>
    <p:notesMasterId r:id="rId24"/>
  </p:notesMasterIdLst>
  <p:handoutMasterIdLst>
    <p:handoutMasterId r:id="rId25"/>
  </p:handoutMasterIdLst>
  <p:sldIdLst>
    <p:sldId id="419" r:id="rId5"/>
    <p:sldId id="595" r:id="rId6"/>
    <p:sldId id="561" r:id="rId7"/>
    <p:sldId id="566" r:id="rId8"/>
    <p:sldId id="567" r:id="rId9"/>
    <p:sldId id="592" r:id="rId10"/>
    <p:sldId id="568" r:id="rId11"/>
    <p:sldId id="591" r:id="rId12"/>
    <p:sldId id="593" r:id="rId13"/>
    <p:sldId id="587" r:id="rId14"/>
    <p:sldId id="569" r:id="rId15"/>
    <p:sldId id="570" r:id="rId16"/>
    <p:sldId id="572" r:id="rId17"/>
    <p:sldId id="573" r:id="rId18"/>
    <p:sldId id="574" r:id="rId19"/>
    <p:sldId id="579" r:id="rId20"/>
    <p:sldId id="581" r:id="rId21"/>
    <p:sldId id="583" r:id="rId22"/>
    <p:sldId id="550" r:id="rId23"/>
  </p:sldIdLst>
  <p:sldSz cx="9144000" cy="6858000" type="screen4x3"/>
  <p:notesSz cx="7010400" cy="9296400"/>
  <p:defaultTextStyle>
    <a:defPPr>
      <a:defRPr lang="en-US"/>
    </a:defPPr>
    <a:lvl1pPr algn="l" defTabSz="457200" rtl="0" fontAlgn="base">
      <a:spcBef>
        <a:spcPct val="0"/>
      </a:spcBef>
      <a:spcAft>
        <a:spcPct val="0"/>
      </a:spcAft>
      <a:defRPr kern="1200">
        <a:solidFill>
          <a:schemeClr val="tx1"/>
        </a:solidFill>
        <a:latin typeface="Arial"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00"/>
    <a:srgbClr val="808080"/>
    <a:srgbClr val="800000"/>
    <a:srgbClr val="CC0000"/>
    <a:srgbClr val="005FA1"/>
    <a:srgbClr val="404040"/>
    <a:srgbClr val="6666FF"/>
    <a:srgbClr val="CCCCCC"/>
  </p:clrMru>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5C22544A-7EE6-4342-B048-85BDC9FD1C3A}">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Estilo medio 2 - Énfasis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660B408-B3CF-4A94-85FC-2B1E0A45F4A2}" styleName="Estilo oscuro 2 - Énfasis 1/Énfasis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1">
              <a:tint val="20000"/>
            </a:schemeClr>
          </a:solidFill>
        </a:fill>
      </a:tcStyle>
    </a:lastRow>
    <a:firstRow>
      <a:tcTxStyle b="on">
        <a:fontRef idx="minor">
          <a:scrgbClr r="0" g="0" b="0"/>
        </a:fontRef>
        <a:schemeClr val="lt1"/>
      </a:tcTxStyle>
      <a:tcStyle>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099" autoAdjust="0"/>
    <p:restoredTop sz="94660"/>
  </p:normalViewPr>
  <p:slideViewPr>
    <p:cSldViewPr snapToObjects="1">
      <p:cViewPr>
        <p:scale>
          <a:sx n="75" d="100"/>
          <a:sy n="75" d="100"/>
        </p:scale>
        <p:origin x="-1254" y="-72"/>
      </p:cViewPr>
      <p:guideLst>
        <p:guide orient="horz" pos="-4"/>
        <p:guide pos="3"/>
      </p:guideLst>
    </p:cSldViewPr>
  </p:slideViewPr>
  <p:notesTextViewPr>
    <p:cViewPr>
      <p:scale>
        <a:sx n="100" d="100"/>
        <a:sy n="100" d="100"/>
      </p:scale>
      <p:origin x="0" y="0"/>
    </p:cViewPr>
  </p:notesTextViewPr>
  <p:sorterViewPr>
    <p:cViewPr>
      <p:scale>
        <a:sx n="66" d="100"/>
        <a:sy n="66" d="100"/>
      </p:scale>
      <p:origin x="0" y="0"/>
    </p:cViewPr>
  </p:sorterViewPr>
  <p:notesViewPr>
    <p:cSldViewPr snapToObjects="1">
      <p:cViewPr varScale="1">
        <p:scale>
          <a:sx n="79" d="100"/>
          <a:sy n="79" d="100"/>
        </p:scale>
        <p:origin x="-1974" y="-96"/>
      </p:cViewPr>
      <p:guideLst>
        <p:guide orient="horz" pos="2929"/>
        <p:guide pos="2209"/>
      </p:guideLst>
    </p:cSldViewPr>
  </p:notes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notesMaster" Target="notesMasters/notesMaster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viewProps" Target="viewProps.xml"/></Relationships>
</file>

<file path=ppt/charts/_rels/chart1.xml.rels><?xml version="1.0" encoding="UTF-8" standalone="yes"?>
<Relationships xmlns="http://schemas.openxmlformats.org/package/2006/relationships"><Relationship Id="rId1" Type="http://schemas.openxmlformats.org/officeDocument/2006/relationships/themeOverride" Target="../theme/themeOverride1.xml"/></Relationships>
</file>

<file path=ppt/charts/_rels/chart2.xml.rels><?xml version="1.0" encoding="UTF-8" standalone="yes"?>
<Relationships xmlns="http://schemas.openxmlformats.org/package/2006/relationships"><Relationship Id="rId1" Type="http://schemas.openxmlformats.org/officeDocument/2006/relationships/package" Target="../embeddings/Hoja_de_c_lculo_de_Microsoft_Office_Excel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CL"/>
  <c:clrMapOvr bg1="lt1" tx1="dk1" bg2="lt2" tx2="dk2" accent1="accent1" accent2="accent2" accent3="accent3" accent4="accent4" accent5="accent5" accent6="accent6" hlink="hlink" folHlink="folHlink"/>
  <c:chart>
    <c:view3D>
      <c:rotX val="30"/>
      <c:perspective val="30"/>
    </c:view3D>
    <c:plotArea>
      <c:layout/>
      <c:pie3DChart>
        <c:varyColors val="1"/>
        <c:ser>
          <c:idx val="0"/>
          <c:order val="0"/>
          <c:explosion val="25"/>
          <c:dLbls>
            <c:showVal val="1"/>
            <c:showLeaderLines val="1"/>
          </c:dLbls>
          <c:cat>
            <c:strRef>
              <c:f>'graficos kf'!$F$97:$F$106</c:f>
              <c:strCache>
                <c:ptCount val="10"/>
                <c:pt idx="0">
                  <c:v>Médico general</c:v>
                </c:pt>
                <c:pt idx="1">
                  <c:v>Odontólogo</c:v>
                </c:pt>
                <c:pt idx="2">
                  <c:v>Traumatólogo</c:v>
                </c:pt>
                <c:pt idx="3">
                  <c:v>Psiquiatría</c:v>
                </c:pt>
                <c:pt idx="4">
                  <c:v>Ginecología</c:v>
                </c:pt>
                <c:pt idx="5">
                  <c:v>Pediatría </c:v>
                </c:pt>
                <c:pt idx="6">
                  <c:v>Urólogo</c:v>
                </c:pt>
                <c:pt idx="7">
                  <c:v>Neurólogo</c:v>
                </c:pt>
                <c:pt idx="8">
                  <c:v>Dermatólogo</c:v>
                </c:pt>
                <c:pt idx="9">
                  <c:v>Otorrinolaringólogo</c:v>
                </c:pt>
              </c:strCache>
            </c:strRef>
          </c:cat>
          <c:val>
            <c:numRef>
              <c:f>'graficos kf'!$H$97:$H$106</c:f>
              <c:numCache>
                <c:formatCode>0%</c:formatCode>
                <c:ptCount val="10"/>
                <c:pt idx="0">
                  <c:v>0.62857142857142889</c:v>
                </c:pt>
                <c:pt idx="1">
                  <c:v>0.17857142857142869</c:v>
                </c:pt>
                <c:pt idx="2">
                  <c:v>6.4285714285714307E-2</c:v>
                </c:pt>
                <c:pt idx="3">
                  <c:v>4.2857142857142885E-2</c:v>
                </c:pt>
                <c:pt idx="4">
                  <c:v>3.5714285714285712E-2</c:v>
                </c:pt>
                <c:pt idx="5">
                  <c:v>2.1428571428571443E-2</c:v>
                </c:pt>
                <c:pt idx="6">
                  <c:v>7.1428571428571452E-3</c:v>
                </c:pt>
                <c:pt idx="7">
                  <c:v>7.1428571428571452E-3</c:v>
                </c:pt>
                <c:pt idx="8">
                  <c:v>7.1428571428571452E-3</c:v>
                </c:pt>
                <c:pt idx="9">
                  <c:v>7.1428571428571452E-3</c:v>
                </c:pt>
              </c:numCache>
            </c:numRef>
          </c:val>
        </c:ser>
      </c:pie3DChart>
      <c:spPr>
        <a:noFill/>
        <a:ln w="25400">
          <a:noFill/>
        </a:ln>
      </c:spPr>
    </c:plotArea>
    <c:legend>
      <c:legendPos val="r"/>
      <c:layout>
        <c:manualLayout>
          <c:xMode val="edge"/>
          <c:yMode val="edge"/>
          <c:x val="0.75615764915009465"/>
          <c:y val="0"/>
          <c:w val="0.23270323765195686"/>
          <c:h val="1"/>
        </c:manualLayout>
      </c:layout>
      <c:txPr>
        <a:bodyPr/>
        <a:lstStyle/>
        <a:p>
          <a:pPr>
            <a:defRPr sz="1200"/>
          </a:pPr>
          <a:endParaRPr lang="es-CL"/>
        </a:p>
      </c:txPr>
    </c:legend>
    <c:plotVisOnly val="1"/>
    <c:dispBlanksAs val="zero"/>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5400000" scaled="0"/>
    </a:gradFill>
    <a:effectLst>
      <a:glow rad="127000">
        <a:schemeClr val="bg1">
          <a:lumMod val="75000"/>
        </a:schemeClr>
      </a:glow>
    </a:effectLst>
  </c:spPr>
</c:chartSpace>
</file>

<file path=ppt/charts/chart2.xml><?xml version="1.0" encoding="utf-8"?>
<c:chartSpace xmlns:c="http://schemas.openxmlformats.org/drawingml/2006/chart" xmlns:a="http://schemas.openxmlformats.org/drawingml/2006/main" xmlns:r="http://schemas.openxmlformats.org/officeDocument/2006/relationships">
  <c:lang val="es-CL"/>
  <c:style val="27"/>
  <c:chart>
    <c:plotArea>
      <c:layout/>
      <c:barChart>
        <c:barDir val="col"/>
        <c:grouping val="clustered"/>
        <c:ser>
          <c:idx val="0"/>
          <c:order val="0"/>
          <c:dLbls>
            <c:showVal val="1"/>
          </c:dLbls>
          <c:cat>
            <c:strRef>
              <c:f>'oferta procedimiento'!$C$39:$N$39</c:f>
              <c:strCache>
                <c:ptCount val="12"/>
                <c:pt idx="0">
                  <c:v>EMPA</c:v>
                </c:pt>
                <c:pt idx="1">
                  <c:v>Preconsulta </c:v>
                </c:pt>
                <c:pt idx="2">
                  <c:v>Aplicación de vacunas</c:v>
                </c:pt>
                <c:pt idx="3">
                  <c:v>Aplicación de inyectables</c:v>
                </c:pt>
                <c:pt idx="4">
                  <c:v>Toma de muestra (sangre, orina y otros)</c:v>
                </c:pt>
                <c:pt idx="5">
                  <c:v>Apoyo Social</c:v>
                </c:pt>
                <c:pt idx="6">
                  <c:v>Papanicolaou</c:v>
                </c:pt>
                <c:pt idx="7">
                  <c:v>Psicoterapia</c:v>
                </c:pt>
                <c:pt idx="8">
                  <c:v>Procedimientos odontológicos</c:v>
                </c:pt>
                <c:pt idx="9">
                  <c:v>Rehabilitación kinésica traumatológica, respiratoria u otra</c:v>
                </c:pt>
                <c:pt idx="10">
                  <c:v>Curaciones avanzadas</c:v>
                </c:pt>
                <c:pt idx="11">
                  <c:v>Terapias alternativas (flores, reiki, masoterapia, acupuntura y otras)</c:v>
                </c:pt>
              </c:strCache>
            </c:strRef>
          </c:cat>
          <c:val>
            <c:numRef>
              <c:f>'oferta procedimiento'!$C$68:$N$68</c:f>
              <c:numCache>
                <c:formatCode>General</c:formatCode>
                <c:ptCount val="12"/>
                <c:pt idx="0">
                  <c:v>56</c:v>
                </c:pt>
                <c:pt idx="1">
                  <c:v>53</c:v>
                </c:pt>
                <c:pt idx="2">
                  <c:v>48</c:v>
                </c:pt>
                <c:pt idx="3">
                  <c:v>43</c:v>
                </c:pt>
                <c:pt idx="4">
                  <c:v>43</c:v>
                </c:pt>
                <c:pt idx="5">
                  <c:v>42</c:v>
                </c:pt>
                <c:pt idx="6">
                  <c:v>41</c:v>
                </c:pt>
                <c:pt idx="7">
                  <c:v>39</c:v>
                </c:pt>
                <c:pt idx="8">
                  <c:v>36</c:v>
                </c:pt>
                <c:pt idx="9">
                  <c:v>30</c:v>
                </c:pt>
                <c:pt idx="10">
                  <c:v>24</c:v>
                </c:pt>
                <c:pt idx="11">
                  <c:v>23</c:v>
                </c:pt>
              </c:numCache>
            </c:numRef>
          </c:val>
        </c:ser>
        <c:axId val="115953664"/>
        <c:axId val="115955200"/>
      </c:barChart>
      <c:catAx>
        <c:axId val="115953664"/>
        <c:scaling>
          <c:orientation val="minMax"/>
        </c:scaling>
        <c:axPos val="b"/>
        <c:numFmt formatCode="General" sourceLinked="1"/>
        <c:tickLblPos val="nextTo"/>
        <c:txPr>
          <a:bodyPr/>
          <a:lstStyle/>
          <a:p>
            <a:pPr>
              <a:defRPr sz="900"/>
            </a:pPr>
            <a:endParaRPr lang="es-CL"/>
          </a:p>
        </c:txPr>
        <c:crossAx val="115955200"/>
        <c:crosses val="autoZero"/>
        <c:auto val="1"/>
        <c:lblAlgn val="ctr"/>
        <c:lblOffset val="100"/>
      </c:catAx>
      <c:valAx>
        <c:axId val="115955200"/>
        <c:scaling>
          <c:orientation val="minMax"/>
        </c:scaling>
        <c:axPos val="l"/>
        <c:numFmt formatCode="General" sourceLinked="1"/>
        <c:tickLblPos val="nextTo"/>
        <c:crossAx val="115953664"/>
        <c:crosses val="autoZero"/>
        <c:crossBetween val="between"/>
      </c:valAx>
      <c:spPr>
        <a:solidFill>
          <a:schemeClr val="bg1">
            <a:lumMod val="85000"/>
          </a:schemeClr>
        </a:solidFill>
      </c:spPr>
    </c:plotArea>
    <c:plotVisOnly val="1"/>
    <c:dispBlanksAs val="gap"/>
  </c:chart>
  <c:spPr>
    <a:gradFill>
      <a:gsLst>
        <a:gs pos="0">
          <a:schemeClr val="accent1">
            <a:tint val="66000"/>
            <a:satMod val="160000"/>
          </a:schemeClr>
        </a:gs>
        <a:gs pos="50000">
          <a:schemeClr val="accent1">
            <a:tint val="44500"/>
            <a:satMod val="160000"/>
          </a:schemeClr>
        </a:gs>
        <a:gs pos="100000">
          <a:schemeClr val="accent1">
            <a:tint val="23500"/>
            <a:satMod val="160000"/>
          </a:schemeClr>
        </a:gs>
      </a:gsLst>
      <a:lin ang="2700000" scaled="1"/>
    </a:gradFill>
    <a:effectLst>
      <a:glow rad="127000">
        <a:schemeClr val="bg1">
          <a:lumMod val="75000"/>
        </a:schemeClr>
      </a:glow>
    </a:effectLst>
  </c:sp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3036888" cy="465138"/>
          </a:xfrm>
          <a:prstGeom prst="rect">
            <a:avLst/>
          </a:prstGeom>
        </p:spPr>
        <p:txBody>
          <a:bodyPr vert="horz" lIns="93142" tIns="46571" rIns="93142" bIns="46571" rtlCol="0"/>
          <a:lstStyle>
            <a:lvl1pPr algn="l">
              <a:defRPr sz="1200">
                <a:latin typeface="Arial" charset="0"/>
                <a:ea typeface="ヒラギノ角ゴ Pro W3" pitchFamily="-60" charset="-128"/>
                <a:cs typeface="+mn-cs"/>
              </a:defRPr>
            </a:lvl1pPr>
          </a:lstStyle>
          <a:p>
            <a:pPr>
              <a:defRPr/>
            </a:pPr>
            <a:endParaRPr lang="es-CL"/>
          </a:p>
        </p:txBody>
      </p:sp>
      <p:sp>
        <p:nvSpPr>
          <p:cNvPr id="3" name="2 Marcador de fecha"/>
          <p:cNvSpPr>
            <a:spLocks noGrp="1"/>
          </p:cNvSpPr>
          <p:nvPr>
            <p:ph type="dt" sz="quarter" idx="1"/>
          </p:nvPr>
        </p:nvSpPr>
        <p:spPr>
          <a:xfrm>
            <a:off x="3971925" y="0"/>
            <a:ext cx="3036888" cy="465138"/>
          </a:xfrm>
          <a:prstGeom prst="rect">
            <a:avLst/>
          </a:prstGeom>
        </p:spPr>
        <p:txBody>
          <a:bodyPr vert="horz" lIns="93142" tIns="46571" rIns="93142" bIns="46571" rtlCol="0"/>
          <a:lstStyle>
            <a:lvl1pPr algn="r">
              <a:defRPr sz="1200">
                <a:latin typeface="Arial" charset="0"/>
                <a:ea typeface="ヒラギノ角ゴ Pro W3" pitchFamily="-60" charset="-128"/>
                <a:cs typeface="+mn-cs"/>
              </a:defRPr>
            </a:lvl1pPr>
          </a:lstStyle>
          <a:p>
            <a:pPr>
              <a:defRPr/>
            </a:pPr>
            <a:fld id="{6B6C5901-A442-4E35-84D6-E4999509D4EF}" type="datetimeFigureOut">
              <a:rPr lang="es-CL"/>
              <a:pPr>
                <a:defRPr/>
              </a:pPr>
              <a:t>26-06-2014</a:t>
            </a:fld>
            <a:endParaRPr lang="es-CL"/>
          </a:p>
        </p:txBody>
      </p:sp>
      <p:sp>
        <p:nvSpPr>
          <p:cNvPr id="4" name="3 Marcador de pie de página"/>
          <p:cNvSpPr>
            <a:spLocks noGrp="1"/>
          </p:cNvSpPr>
          <p:nvPr>
            <p:ph type="ftr" sz="quarter" idx="2"/>
          </p:nvPr>
        </p:nvSpPr>
        <p:spPr>
          <a:xfrm>
            <a:off x="0" y="8829675"/>
            <a:ext cx="3036888" cy="465138"/>
          </a:xfrm>
          <a:prstGeom prst="rect">
            <a:avLst/>
          </a:prstGeom>
        </p:spPr>
        <p:txBody>
          <a:bodyPr vert="horz" lIns="93142" tIns="46571" rIns="93142" bIns="46571" rtlCol="0" anchor="b"/>
          <a:lstStyle>
            <a:lvl1pPr algn="l">
              <a:defRPr sz="1200">
                <a:latin typeface="Arial" charset="0"/>
                <a:ea typeface="ヒラギノ角ゴ Pro W3" pitchFamily="-60" charset="-128"/>
                <a:cs typeface="+mn-cs"/>
              </a:defRPr>
            </a:lvl1pPr>
          </a:lstStyle>
          <a:p>
            <a:pPr>
              <a:defRPr/>
            </a:pPr>
            <a:endParaRPr lang="es-CL"/>
          </a:p>
        </p:txBody>
      </p:sp>
      <p:sp>
        <p:nvSpPr>
          <p:cNvPr id="5" name="4 Marcador de número de diapositiva"/>
          <p:cNvSpPr>
            <a:spLocks noGrp="1"/>
          </p:cNvSpPr>
          <p:nvPr>
            <p:ph type="sldNum" sz="quarter" idx="3"/>
          </p:nvPr>
        </p:nvSpPr>
        <p:spPr>
          <a:xfrm>
            <a:off x="3971925" y="8829675"/>
            <a:ext cx="3036888" cy="465138"/>
          </a:xfrm>
          <a:prstGeom prst="rect">
            <a:avLst/>
          </a:prstGeom>
        </p:spPr>
        <p:txBody>
          <a:bodyPr vert="horz" lIns="93142" tIns="46571" rIns="93142" bIns="46571" rtlCol="0" anchor="b"/>
          <a:lstStyle>
            <a:lvl1pPr algn="r">
              <a:defRPr sz="1200">
                <a:latin typeface="Arial" charset="0"/>
                <a:ea typeface="ヒラギノ角ゴ Pro W3" pitchFamily="-60" charset="-128"/>
                <a:cs typeface="+mn-cs"/>
              </a:defRPr>
            </a:lvl1pPr>
          </a:lstStyle>
          <a:p>
            <a:pPr>
              <a:defRPr/>
            </a:pPr>
            <a:fld id="{0C65C2A8-0D37-4172-9DF1-D0E69B2A37AB}" type="slidenum">
              <a:rPr lang="es-CL"/>
              <a:pPr>
                <a:defRPr/>
              </a:pPr>
              <a:t>‹Nº›</a:t>
            </a:fld>
            <a:endParaRPr lang="es-CL"/>
          </a:p>
        </p:txBody>
      </p:sp>
    </p:spTree>
    <p:extLst>
      <p:ext uri="{BB962C8B-B14F-4D97-AF65-F5344CB8AC3E}">
        <p14:creationId xmlns="" xmlns:p14="http://schemas.microsoft.com/office/powerpoint/2010/main" val="50517793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6888" cy="465138"/>
          </a:xfrm>
          <a:prstGeom prst="rect">
            <a:avLst/>
          </a:prstGeom>
        </p:spPr>
        <p:txBody>
          <a:bodyPr vert="horz" wrap="square" lIns="93142" tIns="46571" rIns="93142" bIns="46571" numCol="1" anchor="t" anchorCtr="0" compatLnSpc="1">
            <a:prstTxWarp prst="textNoShape">
              <a:avLst/>
            </a:prstTxWarp>
          </a:bodyPr>
          <a:lstStyle>
            <a:lvl1pPr>
              <a:defRPr sz="1200">
                <a:latin typeface="Calibri" pitchFamily="34" charset="0"/>
                <a:ea typeface="ヒラギノ角ゴ Pro W3" charset="-128"/>
                <a:cs typeface="+mn-cs"/>
              </a:defRPr>
            </a:lvl1pPr>
          </a:lstStyle>
          <a:p>
            <a:pPr>
              <a:defRPr/>
            </a:pPr>
            <a:endParaRPr lang="es-CL"/>
          </a:p>
        </p:txBody>
      </p:sp>
      <p:sp>
        <p:nvSpPr>
          <p:cNvPr id="3" name="Date Placeholder 2"/>
          <p:cNvSpPr>
            <a:spLocks noGrp="1"/>
          </p:cNvSpPr>
          <p:nvPr>
            <p:ph type="dt" idx="1"/>
          </p:nvPr>
        </p:nvSpPr>
        <p:spPr>
          <a:xfrm>
            <a:off x="3971925" y="0"/>
            <a:ext cx="3036888" cy="465138"/>
          </a:xfrm>
          <a:prstGeom prst="rect">
            <a:avLst/>
          </a:prstGeom>
        </p:spPr>
        <p:txBody>
          <a:bodyPr vert="horz" wrap="square" lIns="93142" tIns="46571" rIns="93142" bIns="46571" numCol="1" anchor="t" anchorCtr="0" compatLnSpc="1">
            <a:prstTxWarp prst="textNoShape">
              <a:avLst/>
            </a:prstTxWarp>
          </a:bodyPr>
          <a:lstStyle>
            <a:lvl1pPr algn="r">
              <a:defRPr sz="1200">
                <a:latin typeface="Calibri" pitchFamily="34" charset="0"/>
                <a:ea typeface="ヒラギノ角ゴ Pro W3" charset="-128"/>
                <a:cs typeface="+mn-cs"/>
              </a:defRPr>
            </a:lvl1pPr>
          </a:lstStyle>
          <a:p>
            <a:pPr>
              <a:defRPr/>
            </a:pPr>
            <a:fld id="{96930DE0-D118-478C-8ED7-6B9571A5830D}" type="datetime1">
              <a:rPr lang="en-US"/>
              <a:pPr>
                <a:defRPr/>
              </a:pPr>
              <a:t>6/26/2014</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wrap="square" lIns="93142" tIns="46571" rIns="93142" bIns="46571" numCol="1" anchor="ctr" anchorCtr="0" compatLnSpc="1">
            <a:prstTxWarp prst="textNoShape">
              <a:avLst/>
            </a:prstTxWarp>
          </a:bodyPr>
          <a:lstStyle/>
          <a:p>
            <a:pPr lvl="0"/>
            <a:endParaRPr lang="es-CL" noProof="0" smtClean="0"/>
          </a:p>
        </p:txBody>
      </p:sp>
      <p:sp>
        <p:nvSpPr>
          <p:cNvPr id="5" name="Notes Placeholder 4"/>
          <p:cNvSpPr>
            <a:spLocks noGrp="1"/>
          </p:cNvSpPr>
          <p:nvPr>
            <p:ph type="body" sz="quarter" idx="3"/>
          </p:nvPr>
        </p:nvSpPr>
        <p:spPr>
          <a:xfrm>
            <a:off x="701675" y="4416425"/>
            <a:ext cx="5607050" cy="4183063"/>
          </a:xfrm>
          <a:prstGeom prst="rect">
            <a:avLst/>
          </a:prstGeom>
        </p:spPr>
        <p:txBody>
          <a:bodyPr vert="horz" wrap="square" lIns="93142" tIns="46571" rIns="93142" bIns="46571" numCol="1" anchor="t" anchorCtr="0" compatLnSpc="1">
            <a:prstTxWarp prst="textNoShape">
              <a:avLst/>
            </a:prstTxWarp>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 name="Footer Placeholder 5"/>
          <p:cNvSpPr>
            <a:spLocks noGrp="1"/>
          </p:cNvSpPr>
          <p:nvPr>
            <p:ph type="ftr" sz="quarter" idx="4"/>
          </p:nvPr>
        </p:nvSpPr>
        <p:spPr>
          <a:xfrm>
            <a:off x="0" y="8829675"/>
            <a:ext cx="3036888" cy="465138"/>
          </a:xfrm>
          <a:prstGeom prst="rect">
            <a:avLst/>
          </a:prstGeom>
        </p:spPr>
        <p:txBody>
          <a:bodyPr vert="horz" wrap="square" lIns="93142" tIns="46571" rIns="93142" bIns="46571" numCol="1" anchor="b" anchorCtr="0" compatLnSpc="1">
            <a:prstTxWarp prst="textNoShape">
              <a:avLst/>
            </a:prstTxWarp>
          </a:bodyPr>
          <a:lstStyle>
            <a:lvl1pPr>
              <a:defRPr sz="1200">
                <a:latin typeface="Calibri" pitchFamily="34" charset="0"/>
                <a:ea typeface="ヒラギノ角ゴ Pro W3" charset="-128"/>
                <a:cs typeface="+mn-cs"/>
              </a:defRPr>
            </a:lvl1pPr>
          </a:lstStyle>
          <a:p>
            <a:pPr>
              <a:defRPr/>
            </a:pPr>
            <a:endParaRPr lang="es-CL"/>
          </a:p>
        </p:txBody>
      </p:sp>
      <p:sp>
        <p:nvSpPr>
          <p:cNvPr id="7" name="Slide Number Placeholder 6"/>
          <p:cNvSpPr>
            <a:spLocks noGrp="1"/>
          </p:cNvSpPr>
          <p:nvPr>
            <p:ph type="sldNum" sz="quarter" idx="5"/>
          </p:nvPr>
        </p:nvSpPr>
        <p:spPr>
          <a:xfrm>
            <a:off x="3971925" y="8829675"/>
            <a:ext cx="3036888" cy="465138"/>
          </a:xfrm>
          <a:prstGeom prst="rect">
            <a:avLst/>
          </a:prstGeom>
        </p:spPr>
        <p:txBody>
          <a:bodyPr vert="horz" wrap="square" lIns="93142" tIns="46571" rIns="93142" bIns="46571" numCol="1" anchor="b" anchorCtr="0" compatLnSpc="1">
            <a:prstTxWarp prst="textNoShape">
              <a:avLst/>
            </a:prstTxWarp>
          </a:bodyPr>
          <a:lstStyle>
            <a:lvl1pPr algn="r">
              <a:defRPr sz="1200">
                <a:latin typeface="Calibri" pitchFamily="34" charset="0"/>
                <a:ea typeface="ヒラギノ角ゴ Pro W3" charset="-128"/>
                <a:cs typeface="+mn-cs"/>
              </a:defRPr>
            </a:lvl1pPr>
          </a:lstStyle>
          <a:p>
            <a:pPr>
              <a:defRPr/>
            </a:pPr>
            <a:fld id="{5D835126-2C81-460A-96E2-9217B44D895C}" type="slidenum">
              <a:rPr lang="en-US"/>
              <a:pPr>
                <a:defRPr/>
              </a:pPr>
              <a:t>‹Nº›</a:t>
            </a:fld>
            <a:endParaRPr lang="en-US"/>
          </a:p>
        </p:txBody>
      </p:sp>
    </p:spTree>
    <p:extLst>
      <p:ext uri="{BB962C8B-B14F-4D97-AF65-F5344CB8AC3E}">
        <p14:creationId xmlns="" xmlns:p14="http://schemas.microsoft.com/office/powerpoint/2010/main" val="1086491358"/>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charset="-128"/>
      </a:defRPr>
    </a:lvl1pPr>
    <a:lvl2pPr marL="4572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2pPr>
    <a:lvl3pPr marL="9144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3pPr>
    <a:lvl4pPr marL="13716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4pPr>
    <a:lvl5pPr marL="1828800" algn="l" defTabSz="457200" rtl="0" eaLnBrk="0" fontAlgn="base" hangingPunct="0">
      <a:spcBef>
        <a:spcPct val="30000"/>
      </a:spcBef>
      <a:spcAft>
        <a:spcPct val="0"/>
      </a:spcAft>
      <a:defRPr sz="1200" kern="1200">
        <a:solidFill>
          <a:schemeClr val="tx1"/>
        </a:solidFill>
        <a:latin typeface="+mn-lt"/>
        <a:ea typeface="ヒラギノ角ゴ Pro W3" charset="-128"/>
        <a:cs typeface="ヒラギノ角ゴ Pro W3"/>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457200" y="1600200"/>
            <a:ext cx="7772400" cy="936625"/>
          </a:xfrm>
          <a:prstGeom prst="rect">
            <a:avLst/>
          </a:prstGeom>
        </p:spPr>
        <p:txBody>
          <a:bodyPr/>
          <a:lstStyle>
            <a:lvl1pPr marL="0" marR="0" indent="0" algn="l" defTabSz="457200" rtl="0" eaLnBrk="1" fontAlgn="auto" latinLnBrk="0" hangingPunct="1">
              <a:lnSpc>
                <a:spcPct val="100000"/>
              </a:lnSpc>
              <a:spcBef>
                <a:spcPct val="0"/>
              </a:spcBef>
              <a:spcAft>
                <a:spcPts val="0"/>
              </a:spcAft>
              <a:tabLst/>
              <a:defRPr sz="4400"/>
            </a:lvl1pPr>
          </a:lstStyle>
          <a:p>
            <a:pPr lvl="0"/>
            <a:r>
              <a:rPr lang="en-US" noProof="0" dirty="0" smtClean="0"/>
              <a:t>Click to edit Master title style</a:t>
            </a:r>
          </a:p>
        </p:txBody>
      </p:sp>
      <p:sp>
        <p:nvSpPr>
          <p:cNvPr id="3" name="Subtitle 2"/>
          <p:cNvSpPr>
            <a:spLocks noGrp="1"/>
          </p:cNvSpPr>
          <p:nvPr>
            <p:ph type="subTitle" idx="1"/>
          </p:nvPr>
        </p:nvSpPr>
        <p:spPr>
          <a:xfrm>
            <a:off x="457200" y="2590800"/>
            <a:ext cx="6400800" cy="609600"/>
          </a:xfrm>
          <a:prstGeom prst="rect">
            <a:avLst/>
          </a:prstGeom>
        </p:spPr>
        <p:txBody>
          <a:bodyPr/>
          <a:lstStyle>
            <a:lvl1pPr marL="0" marR="0" indent="0" algn="l" defTabSz="457200" rtl="0" eaLnBrk="1" fontAlgn="auto" latinLnBrk="0" hangingPunct="1">
              <a:lnSpc>
                <a:spcPct val="100000"/>
              </a:lnSpc>
              <a:spcBef>
                <a:spcPct val="20000"/>
              </a:spcBef>
              <a:spcAft>
                <a:spcPts val="0"/>
              </a:spcAft>
              <a:buClrTx/>
              <a:buSzTx/>
              <a:buFont typeface="Arial"/>
              <a:buNone/>
              <a:tabLst/>
              <a:defRPr sz="32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lvl="0"/>
            <a:r>
              <a:rPr lang="en-US" noProof="0" dirty="0" smtClean="0"/>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r>
              <a:rPr lang="es-CL"/>
              <a:t>Gobierno de Chile | Ministerio del Interior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C1DBC49D-157A-48F9-BF7D-1E92D57AE8AB}" type="slidenum">
              <a:rPr lang="en-US"/>
              <a:pPr>
                <a:defRPr/>
              </a:pPr>
              <a:t>‹Nº›</a:t>
            </a:fld>
            <a:endParaRPr lang="en-US"/>
          </a:p>
        </p:txBody>
      </p:sp>
    </p:spTree>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edit Master text styles</a:t>
            </a:r>
          </a:p>
        </p:txBody>
      </p:sp>
      <p:sp>
        <p:nvSpPr>
          <p:cNvPr id="4" name="Content Placeholder 3"/>
          <p:cNvSpPr>
            <a:spLocks noGrp="1"/>
          </p:cNvSpPr>
          <p:nvPr>
            <p:ph sz="half" idx="2"/>
          </p:nvPr>
        </p:nvSpPr>
        <p:spPr>
          <a:xfrm>
            <a:off x="457200" y="2174875"/>
            <a:ext cx="4040188"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Text Placeholder 4"/>
          <p:cNvSpPr>
            <a:spLocks noGrp="1"/>
          </p:cNvSpPr>
          <p:nvPr>
            <p:ph type="body" sz="quarter" idx="3"/>
          </p:nvPr>
        </p:nvSpPr>
        <p:spPr>
          <a:xfrm>
            <a:off x="4645025" y="1535113"/>
            <a:ext cx="4041775" cy="639762"/>
          </a:xfrm>
        </p:spPr>
        <p:txBody>
          <a:bodyPr>
            <a:normAutofit/>
          </a:bodyPr>
          <a:lstStyle>
            <a:lvl1pPr marL="0" indent="0">
              <a:buNone/>
              <a:defRPr sz="20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normAutofit/>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8" name="Footer Placeholder 7"/>
          <p:cNvSpPr>
            <a:spLocks noGrp="1"/>
          </p:cNvSpPr>
          <p:nvPr>
            <p:ph type="ftr" sz="quarter" idx="11"/>
          </p:nvPr>
        </p:nvSpPr>
        <p:spPr/>
        <p:txBody>
          <a:bodyPr/>
          <a:lstStyle>
            <a:lvl1pPr>
              <a:defRPr/>
            </a:lvl1pPr>
          </a:lstStyle>
          <a:p>
            <a:pPr>
              <a:defRPr/>
            </a:pPr>
            <a:r>
              <a:rPr lang="es-CL"/>
              <a:t>Gobierno de Chile | Ministerio del Interior </a:t>
            </a:r>
          </a:p>
        </p:txBody>
      </p:sp>
      <p:sp>
        <p:nvSpPr>
          <p:cNvPr id="9" name="Slide Number Placeholder 8"/>
          <p:cNvSpPr>
            <a:spLocks noGrp="1"/>
          </p:cNvSpPr>
          <p:nvPr>
            <p:ph type="sldNum" sz="quarter" idx="12"/>
          </p:nvPr>
        </p:nvSpPr>
        <p:spPr/>
        <p:txBody>
          <a:bodyPr/>
          <a:lstStyle>
            <a:lvl1pPr>
              <a:defRPr/>
            </a:lvl1pPr>
          </a:lstStyle>
          <a:p>
            <a:pPr>
              <a:defRPr/>
            </a:pPr>
            <a:fld id="{6216464D-E19A-4DBF-8318-0C78B0FD58C6}" type="slidenum">
              <a:rPr lang="en-US"/>
              <a:pPr>
                <a:defRPr/>
              </a:pPr>
              <a:t>‹Nº›</a:t>
            </a:fld>
            <a:endParaRPr lang="en-US"/>
          </a:p>
        </p:txBody>
      </p:sp>
    </p:spTree>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Footer Placeholder 3"/>
          <p:cNvSpPr>
            <a:spLocks noGrp="1"/>
          </p:cNvSpPr>
          <p:nvPr>
            <p:ph type="ftr" sz="quarter" idx="10"/>
          </p:nvPr>
        </p:nvSpPr>
        <p:spPr/>
        <p:txBody>
          <a:bodyPr/>
          <a:lstStyle>
            <a:lvl1pPr>
              <a:defRPr/>
            </a:lvl1pPr>
          </a:lstStyle>
          <a:p>
            <a:pPr>
              <a:defRPr/>
            </a:pPr>
            <a:r>
              <a:rPr lang="es-CL"/>
              <a:t>Gobierno de Chile | Ministerio del Interior </a:t>
            </a:r>
          </a:p>
        </p:txBody>
      </p:sp>
      <p:sp>
        <p:nvSpPr>
          <p:cNvPr id="4" name="Slide Number Placeholder 4"/>
          <p:cNvSpPr>
            <a:spLocks noGrp="1"/>
          </p:cNvSpPr>
          <p:nvPr>
            <p:ph type="sldNum" sz="quarter" idx="11"/>
          </p:nvPr>
        </p:nvSpPr>
        <p:spPr/>
        <p:txBody>
          <a:bodyPr/>
          <a:lstStyle>
            <a:lvl1pPr>
              <a:defRPr/>
            </a:lvl1pPr>
          </a:lstStyle>
          <a:p>
            <a:pPr>
              <a:defRPr/>
            </a:pPr>
            <a:fld id="{E096D6B4-912F-475B-BBE5-9F0C4860ABB5}" type="slidenum">
              <a:rPr lang="en-US"/>
              <a:pPr>
                <a:defRPr/>
              </a:pPr>
              <a:t>‹Nº›</a:t>
            </a:fld>
            <a:endParaRPr lang="en-US"/>
          </a:p>
        </p:txBody>
      </p:sp>
    </p:spTree>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p:txBody>
          <a:bodyPr/>
          <a:lstStyle>
            <a:lvl1pPr>
              <a:defRPr/>
            </a:lvl1pPr>
          </a:lstStyle>
          <a:p>
            <a:pPr>
              <a:defRPr/>
            </a:pPr>
            <a:r>
              <a:rPr lang="es-CL"/>
              <a:t>Gobierno de Chile | Ministerio del Interior </a:t>
            </a:r>
          </a:p>
        </p:txBody>
      </p:sp>
      <p:sp>
        <p:nvSpPr>
          <p:cNvPr id="3" name="Slide Number Placeholder 3"/>
          <p:cNvSpPr>
            <a:spLocks noGrp="1"/>
          </p:cNvSpPr>
          <p:nvPr>
            <p:ph type="sldNum" sz="quarter" idx="11"/>
          </p:nvPr>
        </p:nvSpPr>
        <p:spPr/>
        <p:txBody>
          <a:bodyPr/>
          <a:lstStyle>
            <a:lvl1pPr>
              <a:defRPr/>
            </a:lvl1pPr>
          </a:lstStyle>
          <a:p>
            <a:pPr>
              <a:defRPr/>
            </a:pPr>
            <a:fld id="{EBA37F6A-D7BD-448A-9594-7DA8629F1A6D}" type="slidenum">
              <a:rPr lang="en-US"/>
              <a:pPr>
                <a:defRPr/>
              </a:pPr>
              <a:t>‹Nº›</a:t>
            </a:fld>
            <a:endParaRPr lang="en-US"/>
          </a:p>
        </p:txBody>
      </p:sp>
    </p:spTree>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s-CL"/>
              <a:t>Gobierno de Chile | Ministerio del Interior </a:t>
            </a:r>
          </a:p>
        </p:txBody>
      </p:sp>
      <p:sp>
        <p:nvSpPr>
          <p:cNvPr id="6" name="Slide Number Placeholder 6"/>
          <p:cNvSpPr>
            <a:spLocks noGrp="1"/>
          </p:cNvSpPr>
          <p:nvPr>
            <p:ph type="sldNum" sz="quarter" idx="11"/>
          </p:nvPr>
        </p:nvSpPr>
        <p:spPr/>
        <p:txBody>
          <a:bodyPr/>
          <a:lstStyle>
            <a:lvl1pPr>
              <a:defRPr/>
            </a:lvl1pPr>
          </a:lstStyle>
          <a:p>
            <a:pPr>
              <a:defRPr/>
            </a:pPr>
            <a:fld id="{98AEA581-02AB-4012-84D7-5AF2BA129477}" type="slidenum">
              <a:rPr lang="en-US"/>
              <a:pPr>
                <a:defRPr/>
              </a:pPr>
              <a:t>‹Nº›</a:t>
            </a:fld>
            <a:endParaRPr lang="en-US"/>
          </a:p>
        </p:txBody>
      </p:sp>
    </p:spTree>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Footer Placeholder 5"/>
          <p:cNvSpPr>
            <a:spLocks noGrp="1"/>
          </p:cNvSpPr>
          <p:nvPr>
            <p:ph type="ftr" sz="quarter" idx="10"/>
          </p:nvPr>
        </p:nvSpPr>
        <p:spPr/>
        <p:txBody>
          <a:bodyPr/>
          <a:lstStyle>
            <a:lvl1pPr>
              <a:defRPr/>
            </a:lvl1pPr>
          </a:lstStyle>
          <a:p>
            <a:pPr>
              <a:defRPr/>
            </a:pPr>
            <a:r>
              <a:rPr lang="es-CL"/>
              <a:t>Gobierno de Chile | Ministerio del Interior </a:t>
            </a:r>
          </a:p>
        </p:txBody>
      </p:sp>
      <p:sp>
        <p:nvSpPr>
          <p:cNvPr id="6" name="Slide Number Placeholder 6"/>
          <p:cNvSpPr>
            <a:spLocks noGrp="1"/>
          </p:cNvSpPr>
          <p:nvPr>
            <p:ph type="sldNum" sz="quarter" idx="11"/>
          </p:nvPr>
        </p:nvSpPr>
        <p:spPr/>
        <p:txBody>
          <a:bodyPr/>
          <a:lstStyle>
            <a:lvl1pPr>
              <a:defRPr/>
            </a:lvl1pPr>
          </a:lstStyle>
          <a:p>
            <a:pPr>
              <a:defRPr/>
            </a:pPr>
            <a:fld id="{85B7BD30-F718-41C8-BA51-DCE0D2A32122}" type="slidenum">
              <a:rPr lang="en-US"/>
              <a:pPr>
                <a:defRPr/>
              </a:pPr>
              <a:t>‹Nº›</a:t>
            </a:fld>
            <a:endParaRPr lang="en-US"/>
          </a:p>
        </p:txBody>
      </p:sp>
    </p:spTree>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s-CL"/>
              <a:t>Gobierno de Chile | Ministerio del Interior </a:t>
            </a:r>
          </a:p>
        </p:txBody>
      </p:sp>
      <p:sp>
        <p:nvSpPr>
          <p:cNvPr id="5" name="Slide Number Placeholder 5"/>
          <p:cNvSpPr>
            <a:spLocks noGrp="1"/>
          </p:cNvSpPr>
          <p:nvPr>
            <p:ph type="sldNum" sz="quarter" idx="11"/>
          </p:nvPr>
        </p:nvSpPr>
        <p:spPr/>
        <p:txBody>
          <a:bodyPr/>
          <a:lstStyle>
            <a:lvl1pPr>
              <a:defRPr/>
            </a:lvl1pPr>
          </a:lstStyle>
          <a:p>
            <a:pPr>
              <a:defRPr/>
            </a:pPr>
            <a:fld id="{E1C0A41A-B21A-4A11-97EB-562BC0C36CAA}" type="slidenum">
              <a:rPr lang="en-US"/>
              <a:pPr>
                <a:defRPr/>
              </a:pPr>
              <a:t>‹Nº›</a:t>
            </a:fld>
            <a:endParaRPr lang="en-US"/>
          </a:p>
        </p:txBody>
      </p:sp>
    </p:spTree>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19800" y="274638"/>
            <a:ext cx="2057400" cy="5851525"/>
          </a:xfrm>
        </p:spPr>
        <p:txBody>
          <a:bodyPr vert="eaVert"/>
          <a:lstStyle/>
          <a:p>
            <a:r>
              <a:rPr lang="en-US" dirty="0" smtClean="0"/>
              <a:t>Click to edit Master title style</a:t>
            </a:r>
            <a:endParaRPr lang="en-US" dirty="0"/>
          </a:p>
        </p:txBody>
      </p:sp>
      <p:sp>
        <p:nvSpPr>
          <p:cNvPr id="3" name="Vertical Text Placeholder 2"/>
          <p:cNvSpPr>
            <a:spLocks noGrp="1"/>
          </p:cNvSpPr>
          <p:nvPr>
            <p:ph type="body" orient="vert" idx="1"/>
          </p:nvPr>
        </p:nvSpPr>
        <p:spPr>
          <a:xfrm>
            <a:off x="457200" y="274638"/>
            <a:ext cx="5410200" cy="5851525"/>
          </a:xfrm>
        </p:spPr>
        <p:txBody>
          <a:bodyPr vert="eaVert"/>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Footer Placeholder 4"/>
          <p:cNvSpPr>
            <a:spLocks noGrp="1"/>
          </p:cNvSpPr>
          <p:nvPr>
            <p:ph type="ftr" sz="quarter" idx="10"/>
          </p:nvPr>
        </p:nvSpPr>
        <p:spPr/>
        <p:txBody>
          <a:bodyPr/>
          <a:lstStyle>
            <a:lvl1pPr>
              <a:defRPr/>
            </a:lvl1pPr>
          </a:lstStyle>
          <a:p>
            <a:pPr>
              <a:defRPr/>
            </a:pPr>
            <a:r>
              <a:rPr lang="es-CL"/>
              <a:t>Gobierno de Chile | Ministerio del Interior </a:t>
            </a:r>
          </a:p>
        </p:txBody>
      </p:sp>
      <p:sp>
        <p:nvSpPr>
          <p:cNvPr id="5" name="Slide Number Placeholder 5"/>
          <p:cNvSpPr>
            <a:spLocks noGrp="1"/>
          </p:cNvSpPr>
          <p:nvPr>
            <p:ph type="sldNum" sz="quarter" idx="11"/>
          </p:nvPr>
        </p:nvSpPr>
        <p:spPr/>
        <p:txBody>
          <a:bodyPr/>
          <a:lstStyle>
            <a:lvl1pPr>
              <a:defRPr/>
            </a:lvl1pPr>
          </a:lstStyle>
          <a:p>
            <a:pPr>
              <a:defRPr/>
            </a:pPr>
            <a:fld id="{25301A04-3E0E-4F7C-940B-78DEFA9153DA}" type="slidenum">
              <a:rPr lang="en-US"/>
              <a:pPr>
                <a:defRPr/>
              </a:pPr>
              <a:t>‹Nº›</a:t>
            </a:fld>
            <a:endParaRPr lang="en-US"/>
          </a:p>
        </p:txBody>
      </p:sp>
    </p:spTree>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r>
              <a:rPr lang="es-CL"/>
              <a:t>Gobierno de Chile | Ministerio del Interior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43BA27D9-0C17-4EC7-9BB7-234F00F3D60E}" type="slidenum">
              <a:rPr lang="en-US"/>
              <a:pPr>
                <a:defRPr/>
              </a:pPr>
              <a:t>‹Nº›</a:t>
            </a:fld>
            <a:endParaRPr lang="en-US"/>
          </a:p>
        </p:txBody>
      </p:sp>
    </p:spTree>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r>
              <a:rPr lang="es-CL"/>
              <a:t>Gobierno de Chile | Ministerio del Interior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987BA25F-9A79-448C-BE7B-B3890E482FF2}" type="slidenum">
              <a:rPr lang="en-US"/>
              <a:pPr>
                <a:defRPr/>
              </a:pPr>
              <a:t>‹Nº›</a:t>
            </a:fld>
            <a:endParaRPr lang="en-US"/>
          </a:p>
        </p:txBody>
      </p:sp>
    </p:spTree>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r>
              <a:rPr lang="es-CL"/>
              <a:t>Gobierno de Chile | Ministerio del Interior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B6971F3B-CAD0-45B5-897C-0CC402F27A1A}" type="slidenum">
              <a:rPr lang="en-US"/>
              <a:pPr>
                <a:defRPr/>
              </a:pPr>
              <a:t>‹Nº›</a:t>
            </a:fld>
            <a:endParaRPr lang="en-US"/>
          </a:p>
        </p:txBody>
      </p:sp>
    </p:spTree>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r>
              <a:rPr lang="es-CL"/>
              <a:t>Gobierno de Chile | Ministerio del Interior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F512C763-2268-4390-A38A-5216BEF9E427}" type="slidenum">
              <a:rPr lang="en-US"/>
              <a:pPr>
                <a:defRPr/>
              </a:pPr>
              <a:t>‹Nº›</a:t>
            </a:fld>
            <a:endParaRPr lang="en-US"/>
          </a:p>
        </p:txBody>
      </p:sp>
    </p:spTree>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r>
              <a:rPr lang="es-CL"/>
              <a:t>Gobierno de Chile | Ministerio del Interior </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FE08EF3B-302A-4CA1-9F45-0607D2350E9E}" type="slidenum">
              <a:rPr lang="en-US"/>
              <a:pPr>
                <a:defRPr/>
              </a:pPr>
              <a:t>‹Nº›</a:t>
            </a:fld>
            <a:endParaRPr lang="en-US"/>
          </a:p>
        </p:txBody>
      </p:sp>
    </p:spTree>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r>
              <a:rPr lang="es-CL"/>
              <a:t>Gobierno de Chile | Ministerio del Interior </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40E229D5-FB87-4FE5-B4E4-68E4E353BBED}" type="slidenum">
              <a:rPr lang="en-US"/>
              <a:pPr>
                <a:defRPr/>
              </a:pPr>
              <a:t>‹Nº›</a:t>
            </a:fld>
            <a:endParaRPr lang="en-US"/>
          </a:p>
        </p:txBody>
      </p:sp>
    </p:spTree>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r>
              <a:rPr lang="es-CL"/>
              <a:t>Gobierno de Chile | Ministerio del Interior </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18631A2C-3B37-4C88-971B-1CDFD5B1938A}" type="slidenum">
              <a:rPr lang="en-US"/>
              <a:pPr>
                <a:defRPr/>
              </a:pPr>
              <a:t>‹Nº›</a:t>
            </a:fld>
            <a:endParaRPr lang="en-US"/>
          </a:p>
        </p:txBody>
      </p:sp>
    </p:spTree>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r>
              <a:rPr lang="es-CL"/>
              <a:t>Gobierno de Chile | Ministerio del Interior </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2AD968F0-0F69-422C-8A81-BB1DA645C5F5}" type="slidenum">
              <a:rPr lang="en-US"/>
              <a:pPr>
                <a:defRPr/>
              </a:pPr>
              <a:t>‹Nº›</a:t>
            </a:fld>
            <a:endParaRPr lang="en-US"/>
          </a:p>
        </p:txBody>
      </p:sp>
    </p:spTree>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r>
              <a:rPr lang="es-CL"/>
              <a:t>Gobierno de Chile | Ministerio del Interior </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CAA1319B-3BB2-42F3-AD80-F7C3BA8C4970}" type="slidenum">
              <a:rPr lang="en-US"/>
              <a:pPr>
                <a:defRPr/>
              </a:pPr>
              <a:t>‹Nº›</a:t>
            </a:fld>
            <a:endParaRPr lang="en-US"/>
          </a:p>
        </p:txBody>
      </p:sp>
    </p:spTree>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r>
              <a:rPr lang="es-CL"/>
              <a:t>Gobierno de Chile | Ministerio del Interior </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FA07328-6F76-4E28-9537-BC9F087C10BA}" type="slidenum">
              <a:rPr lang="en-US"/>
              <a:pPr>
                <a:defRPr/>
              </a:pPr>
              <a:t>‹Nº›</a:t>
            </a:fld>
            <a:endParaRPr lang="en-US"/>
          </a:p>
        </p:txBody>
      </p:sp>
    </p:spTree>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r>
              <a:rPr lang="es-CL"/>
              <a:t>Gobierno de Chile | Ministerio del Interior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DB392525-6908-4484-A0C8-FAED1A96D3EB}" type="slidenum">
              <a:rPr lang="en-US"/>
              <a:pPr>
                <a:defRPr/>
              </a:pPr>
              <a:t>‹Nº›</a:t>
            </a:fld>
            <a:endParaRPr lang="en-US"/>
          </a:p>
        </p:txBody>
      </p:sp>
    </p:spTree>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r>
              <a:rPr lang="es-CL"/>
              <a:t>Gobierno de Chile | Ministerio del Interior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AB174ADE-A04F-4E34-861F-34E55169C610}" type="slidenum">
              <a:rPr lang="en-US"/>
              <a:pPr>
                <a:defRPr/>
              </a:pPr>
              <a:t>‹Nº›</a:t>
            </a:fld>
            <a:endParaRPr lang="en-US"/>
          </a:p>
        </p:txBody>
      </p:sp>
    </p:spTree>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a:prstGeom prst="rect">
            <a:avLst/>
          </a:prstGeo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r>
              <a:rPr lang="es-CL">
                <a:solidFill>
                  <a:prstClr val="black"/>
                </a:solidFill>
              </a:rPr>
              <a:t>Gobierno de Chile | Ministerio del Interior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43BA27D9-0C17-4EC7-9BB7-234F00F3D60E}" type="slidenum">
              <a:rPr lang="en-US">
                <a:solidFill>
                  <a:prstClr val="black"/>
                </a:solidFill>
              </a:rPr>
              <a:pPr>
                <a:defRPr/>
              </a:pPr>
              <a:t>‹Nº›</a:t>
            </a:fld>
            <a:endParaRPr lang="en-US">
              <a:solidFill>
                <a:prstClr val="black"/>
              </a:solidFill>
            </a:endParaRPr>
          </a:p>
        </p:txBody>
      </p:sp>
    </p:spTree>
    <p:extLst>
      <p:ext uri="{BB962C8B-B14F-4D97-AF65-F5344CB8AC3E}">
        <p14:creationId xmlns="" xmlns:p14="http://schemas.microsoft.com/office/powerpoint/2010/main" val="653096329"/>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457200" y="1600200"/>
            <a:ext cx="8229600" cy="4525963"/>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r>
              <a:rPr lang="es-CL">
                <a:solidFill>
                  <a:prstClr val="black"/>
                </a:solidFill>
              </a:rPr>
              <a:t>Gobierno de Chile | Ministerio del Interior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987BA25F-9A79-448C-BE7B-B3890E482FF2}" type="slidenum">
              <a:rPr lang="en-US">
                <a:solidFill>
                  <a:prstClr val="black"/>
                </a:solidFill>
              </a:rPr>
              <a:pPr>
                <a:defRPr/>
              </a:pPr>
              <a:t>‹Nº›</a:t>
            </a:fld>
            <a:endParaRPr lang="en-US">
              <a:solidFill>
                <a:prstClr val="black"/>
              </a:solidFill>
            </a:endParaRPr>
          </a:p>
        </p:txBody>
      </p:sp>
    </p:spTree>
    <p:extLst>
      <p:ext uri="{BB962C8B-B14F-4D97-AF65-F5344CB8AC3E}">
        <p14:creationId xmlns="" xmlns:p14="http://schemas.microsoft.com/office/powerpoint/2010/main" val="711418812"/>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r>
              <a:rPr lang="es-CL"/>
              <a:t>Gobierno de Chile | Ministerio del Interior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46108196-9520-432C-84C1-6F65DBC645BD}" type="slidenum">
              <a:rPr lang="en-US"/>
              <a:pPr>
                <a:defRPr/>
              </a:pPr>
              <a:t>‹Nº›</a:t>
            </a:fld>
            <a:endParaRPr lang="en-US"/>
          </a:p>
        </p:txBody>
      </p:sp>
    </p:spTree>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a:prstGeom prst="rect">
            <a:avLst/>
          </a:prstGeo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r>
              <a:rPr lang="es-CL">
                <a:solidFill>
                  <a:prstClr val="black"/>
                </a:solidFill>
              </a:rPr>
              <a:t>Gobierno de Chile | Ministerio del Interior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B6971F3B-CAD0-45B5-897C-0CC402F27A1A}" type="slidenum">
              <a:rPr lang="en-US">
                <a:solidFill>
                  <a:prstClr val="black"/>
                </a:solidFill>
              </a:rPr>
              <a:pPr>
                <a:defRPr/>
              </a:pPr>
              <a:t>‹Nº›</a:t>
            </a:fld>
            <a:endParaRPr lang="en-US">
              <a:solidFill>
                <a:prstClr val="black"/>
              </a:solidFill>
            </a:endParaRPr>
          </a:p>
        </p:txBody>
      </p:sp>
    </p:spTree>
    <p:extLst>
      <p:ext uri="{BB962C8B-B14F-4D97-AF65-F5344CB8AC3E}">
        <p14:creationId xmlns="" xmlns:p14="http://schemas.microsoft.com/office/powerpoint/2010/main" val="4058908417"/>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r>
              <a:rPr lang="es-CL">
                <a:solidFill>
                  <a:prstClr val="black"/>
                </a:solidFill>
              </a:rPr>
              <a:t>Gobierno de Chile | Ministerio del Interior </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FE08EF3B-302A-4CA1-9F45-0607D2350E9E}" type="slidenum">
              <a:rPr lang="en-US">
                <a:solidFill>
                  <a:prstClr val="black"/>
                </a:solidFill>
              </a:rPr>
              <a:pPr>
                <a:defRPr/>
              </a:pPr>
              <a:t>‹Nº›</a:t>
            </a:fld>
            <a:endParaRPr lang="en-US">
              <a:solidFill>
                <a:prstClr val="black"/>
              </a:solidFill>
            </a:endParaRPr>
          </a:p>
        </p:txBody>
      </p:sp>
    </p:spTree>
    <p:extLst>
      <p:ext uri="{BB962C8B-B14F-4D97-AF65-F5344CB8AC3E}">
        <p14:creationId xmlns="" xmlns:p14="http://schemas.microsoft.com/office/powerpoint/2010/main" val="2820999765"/>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solidFill>
                <a:prstClr val="black"/>
              </a:solidFill>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r>
              <a:rPr lang="es-CL">
                <a:solidFill>
                  <a:prstClr val="black"/>
                </a:solidFill>
              </a:rPr>
              <a:t>Gobierno de Chile | Ministerio del Interior </a:t>
            </a:r>
          </a:p>
        </p:txBody>
      </p:sp>
      <p:sp>
        <p:nvSpPr>
          <p:cNvPr id="9" name="Slide Number Placeholder 8"/>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40E229D5-FB87-4FE5-B4E4-68E4E353BBED}" type="slidenum">
              <a:rPr lang="en-US">
                <a:solidFill>
                  <a:prstClr val="black"/>
                </a:solidFill>
              </a:rPr>
              <a:pPr>
                <a:defRPr/>
              </a:pPr>
              <a:t>‹Nº›</a:t>
            </a:fld>
            <a:endParaRPr lang="en-US">
              <a:solidFill>
                <a:prstClr val="black"/>
              </a:solidFill>
            </a:endParaRPr>
          </a:p>
        </p:txBody>
      </p:sp>
    </p:spTree>
    <p:extLst>
      <p:ext uri="{BB962C8B-B14F-4D97-AF65-F5344CB8AC3E}">
        <p14:creationId xmlns="" xmlns:p14="http://schemas.microsoft.com/office/powerpoint/2010/main" val="3137923182"/>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solidFill>
                <a:prstClr val="black"/>
              </a:solidFill>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r>
              <a:rPr lang="es-CL">
                <a:solidFill>
                  <a:prstClr val="black"/>
                </a:solidFill>
              </a:rPr>
              <a:t>Gobierno de Chile | Ministerio del Interior </a:t>
            </a:r>
          </a:p>
        </p:txBody>
      </p:sp>
      <p:sp>
        <p:nvSpPr>
          <p:cNvPr id="5" name="Slide Number Placeholder 4"/>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18631A2C-3B37-4C88-971B-1CDFD5B1938A}" type="slidenum">
              <a:rPr lang="en-US">
                <a:solidFill>
                  <a:prstClr val="black"/>
                </a:solidFill>
              </a:rPr>
              <a:pPr>
                <a:defRPr/>
              </a:pPr>
              <a:t>‹Nº›</a:t>
            </a:fld>
            <a:endParaRPr lang="en-US">
              <a:solidFill>
                <a:prstClr val="black"/>
              </a:solidFill>
            </a:endParaRPr>
          </a:p>
        </p:txBody>
      </p:sp>
    </p:spTree>
    <p:extLst>
      <p:ext uri="{BB962C8B-B14F-4D97-AF65-F5344CB8AC3E}">
        <p14:creationId xmlns="" xmlns:p14="http://schemas.microsoft.com/office/powerpoint/2010/main" val="3124542617"/>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solidFill>
                <a:prstClr val="black"/>
              </a:solidFill>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r>
              <a:rPr lang="es-CL">
                <a:solidFill>
                  <a:prstClr val="black"/>
                </a:solidFill>
              </a:rPr>
              <a:t>Gobierno de Chile | Ministerio del Interior </a:t>
            </a:r>
          </a:p>
        </p:txBody>
      </p:sp>
      <p:sp>
        <p:nvSpPr>
          <p:cNvPr id="4" name="Slide Number Placeholder 3"/>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2AD968F0-0F69-422C-8A81-BB1DA645C5F5}" type="slidenum">
              <a:rPr lang="en-US">
                <a:solidFill>
                  <a:prstClr val="black"/>
                </a:solidFill>
              </a:rPr>
              <a:pPr>
                <a:defRPr/>
              </a:pPr>
              <a:t>‹Nº›</a:t>
            </a:fld>
            <a:endParaRPr lang="en-US">
              <a:solidFill>
                <a:prstClr val="black"/>
              </a:solidFill>
            </a:endParaRPr>
          </a:p>
        </p:txBody>
      </p:sp>
    </p:spTree>
    <p:extLst>
      <p:ext uri="{BB962C8B-B14F-4D97-AF65-F5344CB8AC3E}">
        <p14:creationId xmlns="" xmlns:p14="http://schemas.microsoft.com/office/powerpoint/2010/main" val="973365748"/>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r>
              <a:rPr lang="es-CL">
                <a:solidFill>
                  <a:prstClr val="black"/>
                </a:solidFill>
              </a:rPr>
              <a:t>Gobierno de Chile | Ministerio del Interior </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CAA1319B-3BB2-42F3-AD80-F7C3BA8C4970}" type="slidenum">
              <a:rPr lang="en-US">
                <a:solidFill>
                  <a:prstClr val="black"/>
                </a:solidFill>
              </a:rPr>
              <a:pPr>
                <a:defRPr/>
              </a:pPr>
              <a:t>‹Nº›</a:t>
            </a:fld>
            <a:endParaRPr lang="en-US">
              <a:solidFill>
                <a:prstClr val="black"/>
              </a:solidFill>
            </a:endParaRPr>
          </a:p>
        </p:txBody>
      </p:sp>
    </p:spTree>
    <p:extLst>
      <p:ext uri="{BB962C8B-B14F-4D97-AF65-F5344CB8AC3E}">
        <p14:creationId xmlns="" xmlns:p14="http://schemas.microsoft.com/office/powerpoint/2010/main" val="1446887102"/>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solidFill>
                <a:prstClr val="black"/>
              </a:solidFill>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r>
              <a:rPr lang="es-CL">
                <a:solidFill>
                  <a:prstClr val="black"/>
                </a:solidFill>
              </a:rPr>
              <a:t>Gobierno de Chile | Ministerio del Interior </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0FA07328-6F76-4E28-9537-BC9F087C10BA}" type="slidenum">
              <a:rPr lang="en-US">
                <a:solidFill>
                  <a:prstClr val="black"/>
                </a:solidFill>
              </a:rPr>
              <a:pPr>
                <a:defRPr/>
              </a:pPr>
              <a:t>‹Nº›</a:t>
            </a:fld>
            <a:endParaRPr lang="en-US">
              <a:solidFill>
                <a:prstClr val="black"/>
              </a:solidFill>
            </a:endParaRPr>
          </a:p>
        </p:txBody>
      </p:sp>
    </p:spTree>
    <p:extLst>
      <p:ext uri="{BB962C8B-B14F-4D97-AF65-F5344CB8AC3E}">
        <p14:creationId xmlns="" xmlns:p14="http://schemas.microsoft.com/office/powerpoint/2010/main" val="189006817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600200"/>
            <a:ext cx="8229600" cy="4525963"/>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r>
              <a:rPr lang="es-CL">
                <a:solidFill>
                  <a:prstClr val="black"/>
                </a:solidFill>
              </a:rPr>
              <a:t>Gobierno de Chile | Ministerio del Interior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DB392525-6908-4484-A0C8-FAED1A96D3EB}" type="slidenum">
              <a:rPr lang="en-US">
                <a:solidFill>
                  <a:prstClr val="black"/>
                </a:solidFill>
              </a:rPr>
              <a:pPr>
                <a:defRPr/>
              </a:pPr>
              <a:t>‹Nº›</a:t>
            </a:fld>
            <a:endParaRPr lang="en-US">
              <a:solidFill>
                <a:prstClr val="black"/>
              </a:solidFill>
            </a:endParaRPr>
          </a:p>
        </p:txBody>
      </p:sp>
    </p:spTree>
    <p:extLst>
      <p:ext uri="{BB962C8B-B14F-4D97-AF65-F5344CB8AC3E}">
        <p14:creationId xmlns="" xmlns:p14="http://schemas.microsoft.com/office/powerpoint/2010/main" val="2714346804"/>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solidFill>
                <a:prstClr val="black"/>
              </a:solidFill>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r>
              <a:rPr lang="es-CL">
                <a:solidFill>
                  <a:prstClr val="black"/>
                </a:solidFill>
              </a:rPr>
              <a:t>Gobierno de Chile | Ministerio del Interior </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AB174ADE-A04F-4E34-861F-34E55169C610}" type="slidenum">
              <a:rPr lang="en-US">
                <a:solidFill>
                  <a:prstClr val="black"/>
                </a:solidFill>
              </a:rPr>
              <a:pPr>
                <a:defRPr/>
              </a:pPr>
              <a:t>‹Nº›</a:t>
            </a:fld>
            <a:endParaRPr lang="en-US">
              <a:solidFill>
                <a:prstClr val="black"/>
              </a:solidFill>
            </a:endParaRPr>
          </a:p>
        </p:txBody>
      </p:sp>
    </p:spTree>
    <p:extLst>
      <p:ext uri="{BB962C8B-B14F-4D97-AF65-F5344CB8AC3E}">
        <p14:creationId xmlns="" xmlns:p14="http://schemas.microsoft.com/office/powerpoint/2010/main" val="3165529566"/>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r>
              <a:rPr lang="es-CL"/>
              <a:t>Gobierno de Chile | Ministerio del Interior </a:t>
            </a:r>
          </a:p>
        </p:txBody>
      </p:sp>
      <p:sp>
        <p:nvSpPr>
          <p:cNvPr id="7" name="Slide Number Placeholder 6"/>
          <p:cNvSpPr>
            <a:spLocks noGrp="1"/>
          </p:cNvSpPr>
          <p:nvPr>
            <p:ph type="sldNum" sz="quarter" idx="12"/>
          </p:nvPr>
        </p:nvSpPr>
        <p:spPr>
          <a:xfrm>
            <a:off x="6553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fld id="{46D3F9D4-A4D9-4B58-9566-C5E451239A85}" type="slidenum">
              <a:rPr lang="en-US"/>
              <a:pPr>
                <a:defRPr/>
              </a:pPr>
              <a:t>‹Nº›</a:t>
            </a:fld>
            <a:endParaRPr lang="en-US"/>
          </a:p>
        </p:txBody>
      </p:sp>
    </p:spTree>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
        <p:nvSpPr>
          <p:cNvPr id="2" name="Footer Placeholder 2"/>
          <p:cNvSpPr>
            <a:spLocks noGrp="1"/>
          </p:cNvSpPr>
          <p:nvPr>
            <p:ph type="ftr" sz="quarter" idx="10"/>
          </p:nvPr>
        </p:nvSpPr>
        <p:spPr>
          <a:xfrm>
            <a:off x="19050" y="6527800"/>
            <a:ext cx="2895600" cy="246063"/>
          </a:xfrm>
          <a:prstGeom prst="rect">
            <a:avLst/>
          </a:prstGeom>
        </p:spPr>
        <p:txBody>
          <a:bodyPr/>
          <a:lstStyle>
            <a:lvl1pPr>
              <a:defRPr>
                <a:latin typeface="Arial" pitchFamily="34" charset="0"/>
                <a:ea typeface="ヒラギノ角ゴ Pro W3"/>
                <a:cs typeface="ヒラギノ角ゴ Pro W3"/>
              </a:defRPr>
            </a:lvl1pPr>
          </a:lstStyle>
          <a:p>
            <a:pPr>
              <a:defRPr/>
            </a:pPr>
            <a:r>
              <a:rPr lang="es-CL"/>
              <a:t>Gobierno de Chile | Ministerio del Interior </a:t>
            </a:r>
          </a:p>
        </p:txBody>
      </p:sp>
      <p:sp>
        <p:nvSpPr>
          <p:cNvPr id="3" name="Slide Number Placeholder 3"/>
          <p:cNvSpPr>
            <a:spLocks noGrp="1"/>
          </p:cNvSpPr>
          <p:nvPr>
            <p:ph type="sldNum" sz="quarter" idx="11"/>
          </p:nvPr>
        </p:nvSpPr>
        <p:spPr>
          <a:xfrm>
            <a:off x="6183313" y="6527800"/>
            <a:ext cx="2133600" cy="193675"/>
          </a:xfrm>
          <a:prstGeom prst="rect">
            <a:avLst/>
          </a:prstGeom>
        </p:spPr>
        <p:txBody>
          <a:bodyPr/>
          <a:lstStyle>
            <a:lvl1pPr>
              <a:defRPr>
                <a:latin typeface="Arial" pitchFamily="34" charset="0"/>
                <a:ea typeface="ヒラギノ角ゴ Pro W3"/>
                <a:cs typeface="ヒラギノ角ゴ Pro W3"/>
              </a:defRPr>
            </a:lvl1pPr>
          </a:lstStyle>
          <a:p>
            <a:pPr>
              <a:defRPr/>
            </a:pPr>
            <a:fld id="{761F4165-FC62-44CF-B98E-E08F3F4D8041}" type="slidenum">
              <a:rPr lang="en-US"/>
              <a:pPr>
                <a:defRPr/>
              </a:pPr>
              <a:t>‹Nº›</a:t>
            </a:fld>
            <a:endParaRPr lang="en-US" dirty="0"/>
          </a:p>
        </p:txBody>
      </p:sp>
    </p:spTree>
  </p:cSld>
  <p:clrMapOvr>
    <a:masterClrMapping/>
  </p:clrMapOvr>
  <p:transition>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s-CL"/>
              <a:t>Gobierno de Chile | Ministerio del Interior </a:t>
            </a:r>
          </a:p>
        </p:txBody>
      </p:sp>
      <p:sp>
        <p:nvSpPr>
          <p:cNvPr id="6" name="Slide Number Placeholder 5"/>
          <p:cNvSpPr>
            <a:spLocks noGrp="1"/>
          </p:cNvSpPr>
          <p:nvPr>
            <p:ph type="sldNum" sz="quarter" idx="12"/>
          </p:nvPr>
        </p:nvSpPr>
        <p:spPr/>
        <p:txBody>
          <a:bodyPr/>
          <a:lstStyle>
            <a:lvl1pPr>
              <a:defRPr/>
            </a:lvl1pPr>
          </a:lstStyle>
          <a:p>
            <a:pPr>
              <a:defRPr/>
            </a:pPr>
            <a:fld id="{17E8FF3F-430C-4D57-94FF-714BD845D61F}" type="slidenum">
              <a:rPr lang="en-US"/>
              <a:pPr>
                <a:defRPr/>
              </a:pPr>
              <a:t>‹Nº›</a:t>
            </a:fld>
            <a:endParaRPr lang="en-US"/>
          </a:p>
        </p:txBody>
      </p:sp>
    </p:spTree>
  </p:cSld>
  <p:clrMapOvr>
    <a:masterClrMapping/>
  </p:clrMapOvr>
  <p:transition>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Footer Placeholder 4"/>
          <p:cNvSpPr>
            <a:spLocks noGrp="1"/>
          </p:cNvSpPr>
          <p:nvPr>
            <p:ph type="ftr" sz="quarter" idx="10"/>
          </p:nvPr>
        </p:nvSpPr>
        <p:spPr/>
        <p:txBody>
          <a:bodyPr/>
          <a:lstStyle>
            <a:lvl1pPr>
              <a:defRPr/>
            </a:lvl1pPr>
          </a:lstStyle>
          <a:p>
            <a:pPr>
              <a:defRPr/>
            </a:pPr>
            <a:r>
              <a:rPr lang="es-ES_tradnl"/>
              <a:t>Gobierno de Chile | Ministerio del Interior</a:t>
            </a:r>
          </a:p>
          <a:p>
            <a:pPr>
              <a:defRPr/>
            </a:pPr>
            <a:endParaRPr lang="en-US"/>
          </a:p>
        </p:txBody>
      </p:sp>
      <p:sp>
        <p:nvSpPr>
          <p:cNvPr id="5" name="Slide Number Placeholder 5"/>
          <p:cNvSpPr>
            <a:spLocks noGrp="1"/>
          </p:cNvSpPr>
          <p:nvPr>
            <p:ph type="sldNum" sz="quarter" idx="11"/>
          </p:nvPr>
        </p:nvSpPr>
        <p:spPr/>
        <p:txBody>
          <a:bodyPr/>
          <a:lstStyle>
            <a:lvl1pPr>
              <a:defRPr/>
            </a:lvl1pPr>
          </a:lstStyle>
          <a:p>
            <a:pPr>
              <a:defRPr/>
            </a:pPr>
            <a:fld id="{F5BF0C1F-0E8E-489F-9179-ADB96A008326}" type="slidenum">
              <a:rPr lang="en-US"/>
              <a:pPr>
                <a:defRPr/>
              </a:pPr>
              <a:t>‹Nº›</a:t>
            </a:fld>
            <a:endParaRPr lang="en-US"/>
          </a:p>
        </p:txBody>
      </p:sp>
    </p:spTree>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5" name="Footer Placeholder 4"/>
          <p:cNvSpPr>
            <a:spLocks noGrp="1"/>
          </p:cNvSpPr>
          <p:nvPr>
            <p:ph type="ftr" sz="quarter" idx="11"/>
          </p:nvPr>
        </p:nvSpPr>
        <p:spPr/>
        <p:txBody>
          <a:bodyPr/>
          <a:lstStyle>
            <a:lvl1pPr>
              <a:defRPr/>
            </a:lvl1pPr>
          </a:lstStyle>
          <a:p>
            <a:pPr>
              <a:defRPr/>
            </a:pPr>
            <a:r>
              <a:rPr lang="es-CL"/>
              <a:t>Gobierno de Chile | Ministerio del Interior </a:t>
            </a:r>
          </a:p>
        </p:txBody>
      </p:sp>
      <p:sp>
        <p:nvSpPr>
          <p:cNvPr id="6" name="Slide Number Placeholder 5"/>
          <p:cNvSpPr>
            <a:spLocks noGrp="1"/>
          </p:cNvSpPr>
          <p:nvPr>
            <p:ph type="sldNum" sz="quarter" idx="12"/>
          </p:nvPr>
        </p:nvSpPr>
        <p:spPr/>
        <p:txBody>
          <a:bodyPr/>
          <a:lstStyle>
            <a:lvl1pPr>
              <a:defRPr/>
            </a:lvl1pPr>
          </a:lstStyle>
          <a:p>
            <a:pPr>
              <a:defRPr/>
            </a:pPr>
            <a:fld id="{9B8069DA-06BD-4D81-A84B-E5650460522A}" type="slidenum">
              <a:rPr lang="en-US"/>
              <a:pPr>
                <a:defRPr/>
              </a:pPr>
              <a:t>‹Nº›</a:t>
            </a:fld>
            <a:endParaRPr lang="en-US"/>
          </a:p>
        </p:txBody>
      </p:sp>
    </p:spTree>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vert="horz" wrap="square" lIns="91440" tIns="45720" rIns="91440" bIns="45720" numCol="1" anchor="t" anchorCtr="0" compatLnSpc="1">
            <a:prstTxWarp prst="textNoShape">
              <a:avLst/>
            </a:prstTxWarp>
          </a:bodyPr>
          <a:lstStyle>
            <a:lvl1pPr>
              <a:defRPr>
                <a:latin typeface="Calibri" pitchFamily="34" charset="0"/>
                <a:ea typeface="ヒラギノ角ゴ Pro W3" charset="-128"/>
                <a:cs typeface="+mn-cs"/>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s-CL"/>
              <a:t>Gobierno de Chile | Ministerio del Interior </a:t>
            </a:r>
          </a:p>
        </p:txBody>
      </p:sp>
      <p:sp>
        <p:nvSpPr>
          <p:cNvPr id="7" name="Slide Number Placeholder 6"/>
          <p:cNvSpPr>
            <a:spLocks noGrp="1"/>
          </p:cNvSpPr>
          <p:nvPr>
            <p:ph type="sldNum" sz="quarter" idx="12"/>
          </p:nvPr>
        </p:nvSpPr>
        <p:spPr/>
        <p:txBody>
          <a:bodyPr/>
          <a:lstStyle>
            <a:lvl1pPr>
              <a:defRPr/>
            </a:lvl1pPr>
          </a:lstStyle>
          <a:p>
            <a:pPr>
              <a:defRPr/>
            </a:pPr>
            <a:fld id="{27793B27-FA24-4CF6-9B09-FE124C1BE42B}" type="slidenum">
              <a:rPr lang="en-US"/>
              <a:pPr>
                <a:defRPr/>
              </a:pPr>
              <a:t>‹Nº›</a:t>
            </a:fld>
            <a:endParaRPr lang="en-US"/>
          </a:p>
        </p:txBody>
      </p:sp>
    </p:spTree>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image" Target="../media/image1.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3.xml"/><Relationship Id="rId3" Type="http://schemas.openxmlformats.org/officeDocument/2006/relationships/slideLayout" Target="../slideLayouts/slideLayout8.xml"/><Relationship Id="rId7" Type="http://schemas.openxmlformats.org/officeDocument/2006/relationships/slideLayout" Target="../slideLayouts/slideLayout12.xml"/><Relationship Id="rId12" Type="http://schemas.openxmlformats.org/officeDocument/2006/relationships/theme" Target="../theme/theme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11" Type="http://schemas.openxmlformats.org/officeDocument/2006/relationships/slideLayout" Target="../slideLayouts/slideLayout16.xml"/><Relationship Id="rId5" Type="http://schemas.openxmlformats.org/officeDocument/2006/relationships/slideLayout" Target="../slideLayouts/slideLayout10.xml"/><Relationship Id="rId10" Type="http://schemas.openxmlformats.org/officeDocument/2006/relationships/slideLayout" Target="../slideLayouts/slideLayout15.xml"/><Relationship Id="rId4" Type="http://schemas.openxmlformats.org/officeDocument/2006/relationships/slideLayout" Target="../slideLayouts/slideLayout9.xml"/><Relationship Id="rId9" Type="http://schemas.openxmlformats.org/officeDocument/2006/relationships/slideLayout" Target="../slideLayouts/slideLayout14.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13" Type="http://schemas.openxmlformats.org/officeDocument/2006/relationships/image" Target="../media/image1.png"/><Relationship Id="rId3" Type="http://schemas.openxmlformats.org/officeDocument/2006/relationships/slideLayout" Target="../slideLayouts/slideLayout19.xml"/><Relationship Id="rId7" Type="http://schemas.openxmlformats.org/officeDocument/2006/relationships/slideLayout" Target="../slideLayouts/slideLayout23.xml"/><Relationship Id="rId12" Type="http://schemas.openxmlformats.org/officeDocument/2006/relationships/theme" Target="../theme/theme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slideLayout" Target="../slideLayouts/slideLayout27.xml"/><Relationship Id="rId5" Type="http://schemas.openxmlformats.org/officeDocument/2006/relationships/slideLayout" Target="../slideLayouts/slideLayout21.xml"/><Relationship Id="rId15" Type="http://schemas.openxmlformats.org/officeDocument/2006/relationships/image" Target="../media/image3.png"/><Relationship Id="rId10" Type="http://schemas.openxmlformats.org/officeDocument/2006/relationships/slideLayout" Target="../slideLayouts/slideLayout26.xml"/><Relationship Id="rId4" Type="http://schemas.openxmlformats.org/officeDocument/2006/relationships/slideLayout" Target="../slideLayouts/slideLayout20.xml"/><Relationship Id="rId9" Type="http://schemas.openxmlformats.org/officeDocument/2006/relationships/slideLayout" Target="../slideLayouts/slideLayout25.xml"/><Relationship Id="rId14" Type="http://schemas.openxmlformats.org/officeDocument/2006/relationships/image" Target="../media/image2.png"/></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5.xml"/><Relationship Id="rId13" Type="http://schemas.openxmlformats.org/officeDocument/2006/relationships/image" Target="../media/image1.png"/><Relationship Id="rId3" Type="http://schemas.openxmlformats.org/officeDocument/2006/relationships/slideLayout" Target="../slideLayouts/slideLayout30.xml"/><Relationship Id="rId7" Type="http://schemas.openxmlformats.org/officeDocument/2006/relationships/slideLayout" Target="../slideLayouts/slideLayout34.xml"/><Relationship Id="rId12" Type="http://schemas.openxmlformats.org/officeDocument/2006/relationships/theme" Target="../theme/theme4.xml"/><Relationship Id="rId2" Type="http://schemas.openxmlformats.org/officeDocument/2006/relationships/slideLayout" Target="../slideLayouts/slideLayout29.xml"/><Relationship Id="rId1" Type="http://schemas.openxmlformats.org/officeDocument/2006/relationships/slideLayout" Target="../slideLayouts/slideLayout28.xml"/><Relationship Id="rId6" Type="http://schemas.openxmlformats.org/officeDocument/2006/relationships/slideLayout" Target="../slideLayouts/slideLayout33.xml"/><Relationship Id="rId11" Type="http://schemas.openxmlformats.org/officeDocument/2006/relationships/slideLayout" Target="../slideLayouts/slideLayout38.xml"/><Relationship Id="rId5" Type="http://schemas.openxmlformats.org/officeDocument/2006/relationships/slideLayout" Target="../slideLayouts/slideLayout32.xml"/><Relationship Id="rId15" Type="http://schemas.openxmlformats.org/officeDocument/2006/relationships/image" Target="../media/image3.png"/><Relationship Id="rId10" Type="http://schemas.openxmlformats.org/officeDocument/2006/relationships/slideLayout" Target="../slideLayouts/slideLayout37.xml"/><Relationship Id="rId4" Type="http://schemas.openxmlformats.org/officeDocument/2006/relationships/slideLayout" Target="../slideLayouts/slideLayout31.xml"/><Relationship Id="rId9" Type="http://schemas.openxmlformats.org/officeDocument/2006/relationships/slideLayout" Target="../slideLayouts/slideLayout36.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6CB7"/>
        </a:solidFill>
        <a:effectLst/>
      </p:bgPr>
    </p:bg>
    <p:spTree>
      <p:nvGrpSpPr>
        <p:cNvPr id="1" name=""/>
        <p:cNvGrpSpPr/>
        <p:nvPr/>
      </p:nvGrpSpPr>
      <p:grpSpPr>
        <a:xfrm>
          <a:off x="0" y="0"/>
          <a:ext cx="0" cy="0"/>
          <a:chOff x="0" y="0"/>
          <a:chExt cx="0" cy="0"/>
        </a:xfrm>
      </p:grpSpPr>
      <p:sp>
        <p:nvSpPr>
          <p:cNvPr id="65" name="Rectangle 64"/>
          <p:cNvSpPr>
            <a:spLocks noChangeArrowheads="1"/>
          </p:cNvSpPr>
          <p:nvPr/>
        </p:nvSpPr>
        <p:spPr bwMode="auto">
          <a:xfrm>
            <a:off x="533400" y="3333750"/>
            <a:ext cx="1033463" cy="352425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CL">
              <a:solidFill>
                <a:srgbClr val="FFFFFF"/>
              </a:solidFill>
              <a:latin typeface="Calibri" pitchFamily="34" charset="0"/>
            </a:endParaRPr>
          </a:p>
        </p:txBody>
      </p:sp>
      <p:sp>
        <p:nvSpPr>
          <p:cNvPr id="66" name="Rectangle 65"/>
          <p:cNvSpPr>
            <a:spLocks noChangeArrowheads="1"/>
          </p:cNvSpPr>
          <p:nvPr/>
        </p:nvSpPr>
        <p:spPr bwMode="auto">
          <a:xfrm>
            <a:off x="1566863" y="3333750"/>
            <a:ext cx="1260475" cy="352425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CL">
              <a:solidFill>
                <a:srgbClr val="FFFFFF"/>
              </a:solidFill>
              <a:latin typeface="Calibri" pitchFamily="34" charset="0"/>
            </a:endParaRPr>
          </a:p>
        </p:txBody>
      </p:sp>
      <p:pic>
        <p:nvPicPr>
          <p:cNvPr id="1028" name="Picture 1"/>
          <p:cNvPicPr>
            <a:picLocks noChangeAspect="1" noChangeArrowheads="1"/>
          </p:cNvPicPr>
          <p:nvPr/>
        </p:nvPicPr>
        <p:blipFill>
          <a:blip r:embed="rId7"/>
          <a:srcRect/>
          <a:stretch>
            <a:fillRect/>
          </a:stretch>
        </p:blipFill>
        <p:spPr bwMode="auto">
          <a:xfrm>
            <a:off x="647700" y="3452813"/>
            <a:ext cx="803275" cy="585787"/>
          </a:xfrm>
          <a:prstGeom prst="rect">
            <a:avLst/>
          </a:prstGeom>
          <a:noFill/>
          <a:ln w="12700">
            <a:noFill/>
            <a:miter lim="800000"/>
            <a:headEnd/>
            <a:tailEnd/>
          </a:ln>
        </p:spPr>
      </p:pic>
      <p:pic>
        <p:nvPicPr>
          <p:cNvPr id="1029" name="Picture 1"/>
          <p:cNvPicPr>
            <a:picLocks noChangeAspect="1" noChangeArrowheads="1"/>
          </p:cNvPicPr>
          <p:nvPr/>
        </p:nvPicPr>
        <p:blipFill>
          <a:blip r:embed="rId8"/>
          <a:srcRect/>
          <a:stretch>
            <a:fillRect/>
          </a:stretch>
        </p:blipFill>
        <p:spPr bwMode="auto">
          <a:xfrm>
            <a:off x="1677988" y="3452813"/>
            <a:ext cx="1031875" cy="419100"/>
          </a:xfrm>
          <a:prstGeom prst="rect">
            <a:avLst/>
          </a:prstGeom>
          <a:noFill/>
          <a:ln w="12700">
            <a:noFill/>
            <a:miter lim="800000"/>
            <a:headEnd/>
            <a:tailEnd/>
          </a:ln>
        </p:spPr>
      </p:pic>
      <p:sp>
        <p:nvSpPr>
          <p:cNvPr id="71" name="Rectangle 70"/>
          <p:cNvSpPr>
            <a:spLocks noChangeArrowheads="1"/>
          </p:cNvSpPr>
          <p:nvPr/>
        </p:nvSpPr>
        <p:spPr bwMode="auto">
          <a:xfrm>
            <a:off x="533400" y="0"/>
            <a:ext cx="1033463" cy="1371600"/>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CL">
              <a:solidFill>
                <a:srgbClr val="FFFFFF"/>
              </a:solidFill>
              <a:latin typeface="Calibri" pitchFamily="34" charset="0"/>
            </a:endParaRPr>
          </a:p>
        </p:txBody>
      </p:sp>
      <p:sp>
        <p:nvSpPr>
          <p:cNvPr id="72" name="Rectangle 71"/>
          <p:cNvSpPr>
            <a:spLocks noChangeArrowheads="1"/>
          </p:cNvSpPr>
          <p:nvPr/>
        </p:nvSpPr>
        <p:spPr bwMode="auto">
          <a:xfrm>
            <a:off x="1566863" y="0"/>
            <a:ext cx="1260475" cy="1371600"/>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CL">
              <a:solidFill>
                <a:srgbClr val="FFFFFF"/>
              </a:solidFill>
              <a:latin typeface="Calibri" pitchFamily="34" charset="0"/>
            </a:endParaRPr>
          </a:p>
        </p:txBody>
      </p:sp>
    </p:spTree>
  </p:cSld>
  <p:clrMap bg1="dk1" tx1="lt1" bg2="dk2" tx2="lt2" accent1="accent1" accent2="accent2" accent3="accent3" accent4="accent4" accent5="accent5" accent6="accent6" hlink="hlink" folHlink="folHlink"/>
  <p:sldLayoutIdLst>
    <p:sldLayoutId id="2147483693" r:id="rId1"/>
    <p:sldLayoutId id="2147483694" r:id="rId2"/>
    <p:sldLayoutId id="2147483695" r:id="rId3"/>
    <p:sldLayoutId id="2147483696" r:id="rId4"/>
    <p:sldLayoutId id="2147483697" r:id="rId5"/>
  </p:sldLayoutIdLst>
  <p:transition>
    <p:fade/>
  </p:transition>
  <p:hf hdr="0" ftr="0" dt="0"/>
  <p:txStyles>
    <p:titleStyle>
      <a:lvl1pPr algn="ctr" defTabSz="457200" rtl="0" eaLnBrk="0" fontAlgn="base" hangingPunct="0">
        <a:spcBef>
          <a:spcPct val="0"/>
        </a:spcBef>
        <a:spcAft>
          <a:spcPct val="0"/>
        </a:spcAft>
        <a:defRPr sz="4400" kern="1200">
          <a:solidFill>
            <a:schemeClr val="tx1"/>
          </a:solidFill>
          <a:latin typeface="+mj-lt"/>
          <a:ea typeface="ヒラギノ角ゴ Pro W3" charset="-128"/>
          <a:cs typeface="ヒラギノ角ゴ Pro W3" charset="-128"/>
        </a:defRPr>
      </a:lvl1pPr>
      <a:lvl2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2pPr>
      <a:lvl3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3pPr>
      <a:lvl4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4pPr>
      <a:lvl5pPr algn="ctr" defTabSz="457200" rtl="0" eaLnBrk="0" fontAlgn="base" hangingPunct="0">
        <a:spcBef>
          <a:spcPct val="0"/>
        </a:spcBef>
        <a:spcAft>
          <a:spcPct val="0"/>
        </a:spcAft>
        <a:defRPr sz="4400">
          <a:solidFill>
            <a:schemeClr val="tx1"/>
          </a:solidFill>
          <a:latin typeface="Calibri" charset="0"/>
          <a:ea typeface="ヒラギノ角ゴ Pro W3" charset="-128"/>
          <a:cs typeface="ヒラギノ角ゴ Pro W3" charset="-128"/>
        </a:defRPr>
      </a:lvl5pPr>
      <a:lvl6pPr marL="4572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6pPr>
      <a:lvl7pPr marL="9144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7pPr>
      <a:lvl8pPr marL="13716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8pPr>
      <a:lvl9pPr marL="1828800" algn="ctr" defTabSz="457200" rtl="0" fontAlgn="base">
        <a:spcBef>
          <a:spcPct val="0"/>
        </a:spcBef>
        <a:spcAft>
          <a:spcPct val="0"/>
        </a:spcAft>
        <a:defRPr sz="4400">
          <a:solidFill>
            <a:schemeClr val="tx1"/>
          </a:solidFill>
          <a:latin typeface="Calibri" charset="0"/>
          <a:ea typeface="ヒラギノ角ゴ Pro W3" charset="-128"/>
          <a:cs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7170" name="Title Placeholder 1"/>
          <p:cNvSpPr>
            <a:spLocks noGrp="1"/>
          </p:cNvSpPr>
          <p:nvPr>
            <p:ph type="title"/>
          </p:nvPr>
        </p:nvSpPr>
        <p:spPr bwMode="auto">
          <a:xfrm>
            <a:off x="152400" y="152400"/>
            <a:ext cx="8164513" cy="1143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title style</a:t>
            </a:r>
          </a:p>
        </p:txBody>
      </p:sp>
      <p:sp>
        <p:nvSpPr>
          <p:cNvPr id="7171" name="Text Placeholder 2"/>
          <p:cNvSpPr>
            <a:spLocks noGrp="1"/>
          </p:cNvSpPr>
          <p:nvPr>
            <p:ph type="body" idx="1"/>
          </p:nvPr>
        </p:nvSpPr>
        <p:spPr bwMode="auto">
          <a:xfrm>
            <a:off x="152400" y="1477963"/>
            <a:ext cx="8177213" cy="4525962"/>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 name="Footer Placeholder 4"/>
          <p:cNvSpPr>
            <a:spLocks noGrp="1"/>
          </p:cNvSpPr>
          <p:nvPr>
            <p:ph type="ftr" sz="quarter" idx="3"/>
          </p:nvPr>
        </p:nvSpPr>
        <p:spPr>
          <a:xfrm>
            <a:off x="19050" y="6527800"/>
            <a:ext cx="2895600" cy="246063"/>
          </a:xfrm>
          <a:prstGeom prst="rect">
            <a:avLst/>
          </a:prstGeom>
        </p:spPr>
        <p:txBody>
          <a:bodyPr vert="horz" wrap="square" lIns="91440" tIns="45720" rIns="91440" bIns="45720" numCol="1" anchor="t" anchorCtr="0" compatLnSpc="1">
            <a:prstTxWarp prst="textNoShape">
              <a:avLst/>
            </a:prstTxWarp>
          </a:bodyPr>
          <a:lstStyle>
            <a:lvl1pPr>
              <a:defRPr sz="900">
                <a:solidFill>
                  <a:srgbClr val="898989"/>
                </a:solidFill>
                <a:latin typeface="Verdana" pitchFamily="34" charset="0"/>
                <a:ea typeface="ヒラギノ角ゴ Pro W3" charset="-128"/>
                <a:cs typeface="+mn-cs"/>
              </a:defRPr>
            </a:lvl1pPr>
          </a:lstStyle>
          <a:p>
            <a:pPr>
              <a:defRPr/>
            </a:pPr>
            <a:r>
              <a:rPr lang="es-ES_tradnl"/>
              <a:t>Gobierno de Chile | Ministerio del Interior </a:t>
            </a:r>
          </a:p>
        </p:txBody>
      </p:sp>
      <p:sp>
        <p:nvSpPr>
          <p:cNvPr id="6" name="Slide Number Placeholder 5"/>
          <p:cNvSpPr>
            <a:spLocks noGrp="1"/>
          </p:cNvSpPr>
          <p:nvPr>
            <p:ph type="sldNum" sz="quarter" idx="4"/>
          </p:nvPr>
        </p:nvSpPr>
        <p:spPr>
          <a:xfrm>
            <a:off x="6183313" y="6527800"/>
            <a:ext cx="2133600" cy="193675"/>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Verdana" pitchFamily="34" charset="0"/>
                <a:ea typeface="ヒラギノ角ゴ Pro W3" charset="-128"/>
                <a:cs typeface="+mn-cs"/>
              </a:defRPr>
            </a:lvl1pPr>
          </a:lstStyle>
          <a:p>
            <a:pPr>
              <a:defRPr/>
            </a:pPr>
            <a:fld id="{F4D92D65-DEE2-4C4C-98E4-D5FDF8D3C46E}" type="slidenum">
              <a:rPr lang="en-US"/>
              <a:pPr>
                <a:defRPr/>
              </a:pPr>
              <a:t>‹Nº›</a:t>
            </a:fld>
            <a:endParaRPr lang="en-US"/>
          </a:p>
        </p:txBody>
      </p:sp>
      <p:sp>
        <p:nvSpPr>
          <p:cNvPr id="7" name="Rectangle 6"/>
          <p:cNvSpPr>
            <a:spLocks noChangeArrowheads="1"/>
          </p:cNvSpPr>
          <p:nvPr/>
        </p:nvSpPr>
        <p:spPr bwMode="auto">
          <a:xfrm>
            <a:off x="8413750" y="-6350"/>
            <a:ext cx="284163" cy="866775"/>
          </a:xfrm>
          <a:prstGeom prst="rect">
            <a:avLst/>
          </a:prstGeom>
          <a:solidFill>
            <a:srgbClr val="006CB7"/>
          </a:solidFill>
          <a:ln w="9525">
            <a:noFill/>
            <a:miter lim="800000"/>
            <a:headEnd/>
            <a:tailEnd/>
          </a:ln>
          <a:effectLst>
            <a:outerShdw dist="38100" dir="2700000" algn="br" rotWithShape="0">
              <a:srgbClr val="808080">
                <a:alpha val="25000"/>
              </a:srgbClr>
            </a:outerShdw>
          </a:effectLst>
        </p:spPr>
        <p:txBody>
          <a:bodyPr anchor="ctr"/>
          <a:lstStyle/>
          <a:p>
            <a:pPr>
              <a:defRPr/>
            </a:pPr>
            <a:endParaRPr lang="es-CL">
              <a:solidFill>
                <a:srgbClr val="FFFFFF"/>
              </a:solidFill>
              <a:latin typeface="Calibri" pitchFamily="34" charset="0"/>
            </a:endParaRPr>
          </a:p>
        </p:txBody>
      </p:sp>
      <p:sp>
        <p:nvSpPr>
          <p:cNvPr id="8" name="Rectangle 7"/>
          <p:cNvSpPr>
            <a:spLocks noChangeArrowheads="1"/>
          </p:cNvSpPr>
          <p:nvPr/>
        </p:nvSpPr>
        <p:spPr bwMode="auto">
          <a:xfrm>
            <a:off x="8697913" y="0"/>
            <a:ext cx="347662" cy="860425"/>
          </a:xfrm>
          <a:prstGeom prst="rect">
            <a:avLst/>
          </a:prstGeom>
          <a:solidFill>
            <a:srgbClr val="EF4144"/>
          </a:solidFill>
          <a:ln w="9525">
            <a:noFill/>
            <a:miter lim="800000"/>
            <a:headEnd/>
            <a:tailEnd/>
          </a:ln>
          <a:effectLst>
            <a:outerShdw dist="38100" dir="2700000" rotWithShape="0">
              <a:srgbClr val="808080">
                <a:alpha val="25000"/>
              </a:srgbClr>
            </a:outerShdw>
          </a:effectLst>
        </p:spPr>
        <p:txBody>
          <a:bodyPr anchor="ctr"/>
          <a:lstStyle/>
          <a:p>
            <a:pPr>
              <a:defRPr/>
            </a:pPr>
            <a:endParaRPr lang="es-CL">
              <a:solidFill>
                <a:srgbClr val="FFFFFF"/>
              </a:solidFill>
              <a:latin typeface="Calibri" pitchFamily="34" charset="0"/>
            </a:endParaRPr>
          </a:p>
        </p:txBody>
      </p:sp>
      <p:sp>
        <p:nvSpPr>
          <p:cNvPr id="10" name="Rectangle 9"/>
          <p:cNvSpPr>
            <a:spLocks noChangeArrowheads="1"/>
          </p:cNvSpPr>
          <p:nvPr/>
        </p:nvSpPr>
        <p:spPr bwMode="auto">
          <a:xfrm>
            <a:off x="8413750" y="6400800"/>
            <a:ext cx="284163" cy="457200"/>
          </a:xfrm>
          <a:prstGeom prst="rect">
            <a:avLst/>
          </a:prstGeom>
          <a:solidFill>
            <a:srgbClr val="006CB7"/>
          </a:solidFill>
          <a:ln w="9525">
            <a:noFill/>
            <a:miter lim="800000"/>
            <a:headEnd/>
            <a:tailEnd/>
          </a:ln>
          <a:effectLst>
            <a:outerShdw dist="38100" dir="12899965" algn="br" rotWithShape="0">
              <a:srgbClr val="808080">
                <a:alpha val="25000"/>
              </a:srgbClr>
            </a:outerShdw>
          </a:effectLst>
        </p:spPr>
        <p:txBody>
          <a:bodyPr anchor="ctr"/>
          <a:lstStyle/>
          <a:p>
            <a:pPr>
              <a:defRPr/>
            </a:pPr>
            <a:endParaRPr lang="es-CL">
              <a:solidFill>
                <a:srgbClr val="FFFFFF"/>
              </a:solidFill>
              <a:latin typeface="Calibri" pitchFamily="34" charset="0"/>
            </a:endParaRPr>
          </a:p>
        </p:txBody>
      </p:sp>
      <p:sp>
        <p:nvSpPr>
          <p:cNvPr id="11" name="Rectangle 10"/>
          <p:cNvSpPr>
            <a:spLocks noChangeArrowheads="1"/>
          </p:cNvSpPr>
          <p:nvPr/>
        </p:nvSpPr>
        <p:spPr bwMode="auto">
          <a:xfrm>
            <a:off x="8697913" y="6400800"/>
            <a:ext cx="347662" cy="457200"/>
          </a:xfrm>
          <a:prstGeom prst="rect">
            <a:avLst/>
          </a:prstGeom>
          <a:solidFill>
            <a:srgbClr val="EF4144"/>
          </a:solidFill>
          <a:ln w="9525">
            <a:noFill/>
            <a:miter lim="800000"/>
            <a:headEnd/>
            <a:tailEnd/>
          </a:ln>
          <a:effectLst>
            <a:outerShdw dist="38100" dir="12899965" rotWithShape="0">
              <a:srgbClr val="808080">
                <a:alpha val="25000"/>
              </a:srgbClr>
            </a:outerShdw>
          </a:effectLst>
        </p:spPr>
        <p:txBody>
          <a:bodyPr anchor="ctr"/>
          <a:lstStyle/>
          <a:p>
            <a:pPr>
              <a:defRPr/>
            </a:pPr>
            <a:endParaRPr lang="es-CL">
              <a:solidFill>
                <a:srgbClr val="FFFFFF"/>
              </a:solidFill>
              <a:latin typeface="Calibri" pitchFamily="34" charset="0"/>
            </a:endParaRPr>
          </a:p>
        </p:txBody>
      </p:sp>
    </p:spTree>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p:transition>
    <p:fade/>
  </p:transition>
  <p:hf hdr="0" ftr="0" dt="0"/>
  <p:txStyles>
    <p:titleStyle>
      <a:lvl1pPr algn="l" defTabSz="457200" rtl="0" eaLnBrk="0" fontAlgn="base" hangingPunct="0">
        <a:spcBef>
          <a:spcPct val="0"/>
        </a:spcBef>
        <a:spcAft>
          <a:spcPct val="0"/>
        </a:spcAft>
        <a:defRPr sz="2400" kern="1200">
          <a:solidFill>
            <a:srgbClr val="006CB7"/>
          </a:solidFill>
          <a:latin typeface="Verdana"/>
          <a:ea typeface="ヒラギノ角ゴ Pro W3" charset="-128"/>
          <a:cs typeface="Verdana"/>
        </a:defRPr>
      </a:lvl1pPr>
      <a:lvl2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2400">
          <a:solidFill>
            <a:srgbClr val="006CB7"/>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2400">
          <a:solidFill>
            <a:srgbClr val="006CB7"/>
          </a:solidFill>
          <a:latin typeface="Verdana" charset="0"/>
          <a:ea typeface="ヒラギノ角ゴ Pro W3" charset="-128"/>
        </a:defRPr>
      </a:lvl6pPr>
      <a:lvl7pPr marL="914400" algn="l" defTabSz="457200" rtl="0" fontAlgn="base">
        <a:spcBef>
          <a:spcPct val="0"/>
        </a:spcBef>
        <a:spcAft>
          <a:spcPct val="0"/>
        </a:spcAft>
        <a:defRPr sz="2400">
          <a:solidFill>
            <a:srgbClr val="006CB7"/>
          </a:solidFill>
          <a:latin typeface="Verdana" charset="0"/>
          <a:ea typeface="ヒラギノ角ゴ Pro W3" charset="-128"/>
        </a:defRPr>
      </a:lvl7pPr>
      <a:lvl8pPr marL="1371600" algn="l" defTabSz="457200" rtl="0" fontAlgn="base">
        <a:spcBef>
          <a:spcPct val="0"/>
        </a:spcBef>
        <a:spcAft>
          <a:spcPct val="0"/>
        </a:spcAft>
        <a:defRPr sz="2400">
          <a:solidFill>
            <a:srgbClr val="006CB7"/>
          </a:solidFill>
          <a:latin typeface="Verdana" charset="0"/>
          <a:ea typeface="ヒラギノ角ゴ Pro W3" charset="-128"/>
        </a:defRPr>
      </a:lvl8pPr>
      <a:lvl9pPr marL="1828800" algn="l" defTabSz="457200" rtl="0" fontAlgn="base">
        <a:spcBef>
          <a:spcPct val="0"/>
        </a:spcBef>
        <a:spcAft>
          <a:spcPct val="0"/>
        </a:spcAft>
        <a:defRPr sz="2400">
          <a:solidFill>
            <a:srgbClr val="006CB7"/>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2000" kern="1200">
          <a:solidFill>
            <a:srgbClr val="595959"/>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rgbClr val="595959"/>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charset="0"/>
        <a:buChar char="•"/>
        <a:defRPr sz="1600" kern="1200">
          <a:solidFill>
            <a:srgbClr val="595959"/>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charset="0"/>
        <a:buChar char="»"/>
        <a:defRPr sz="1400" kern="1200">
          <a:solidFill>
            <a:srgbClr val="595959"/>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CL">
              <a:solidFill>
                <a:srgbClr val="FFFFFF"/>
              </a:solidFill>
              <a:ea typeface="ヒラギノ角ゴ Pro W3" charset="-128"/>
            </a:endParaRPr>
          </a:p>
        </p:txBody>
      </p:sp>
      <p:sp>
        <p:nvSpPr>
          <p:cNvPr id="14" name="Rectangle 13"/>
          <p:cNvSpPr>
            <a:spLocks noChangeArrowheads="1"/>
          </p:cNvSpPr>
          <p:nvPr/>
        </p:nvSpPr>
        <p:spPr bwMode="auto">
          <a:xfrm>
            <a:off x="7153275" y="0"/>
            <a:ext cx="1990725" cy="6629400"/>
          </a:xfrm>
          <a:prstGeom prst="rect">
            <a:avLst/>
          </a:prstGeom>
          <a:solidFill>
            <a:schemeClr val="bg1"/>
          </a:solidFill>
          <a:ln w="9525">
            <a:noFill/>
            <a:miter lim="800000"/>
            <a:headEnd/>
            <a:tailEnd/>
          </a:ln>
          <a:effectLst>
            <a:outerShdw dist="38100" dir="5640026" rotWithShape="0">
              <a:srgbClr val="808080">
                <a:alpha val="25000"/>
              </a:srgbClr>
            </a:outerShdw>
          </a:effectLst>
        </p:spPr>
        <p:txBody>
          <a:bodyPr anchor="ctr"/>
          <a:lstStyle/>
          <a:p>
            <a:pPr>
              <a:defRPr/>
            </a:pPr>
            <a:endParaRPr lang="es-CL">
              <a:solidFill>
                <a:srgbClr val="FFFFFF"/>
              </a:solidFill>
              <a:latin typeface="Calibri" pitchFamily="34" charset="0"/>
            </a:endParaRPr>
          </a:p>
        </p:txBody>
      </p:sp>
      <p:grpSp>
        <p:nvGrpSpPr>
          <p:cNvPr id="19460" name="Group 11"/>
          <p:cNvGrpSpPr>
            <a:grpSpLocks/>
          </p:cNvGrpSpPr>
          <p:nvPr/>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CL">
                <a:solidFill>
                  <a:srgbClr val="FFFFFF"/>
                </a:solidFill>
                <a:ea typeface="ヒラギノ角ゴ Pro W3" charset="-128"/>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CL">
                <a:solidFill>
                  <a:srgbClr val="FFFFFF"/>
                </a:solidFill>
                <a:ea typeface="ヒラギノ角ゴ Pro W3" charset="-128"/>
              </a:endParaRPr>
            </a:p>
          </p:txBody>
        </p:sp>
        <p:pic>
          <p:nvPicPr>
            <p:cNvPr id="19465" name="Picture 1"/>
            <p:cNvPicPr>
              <a:picLocks noChangeAspect="1" noChangeArrowheads="1"/>
            </p:cNvPicPr>
            <p:nvPr userDrawn="1"/>
          </p:nvPicPr>
          <p:blipFill>
            <a:blip r:embed="rId13"/>
            <a:srcRect/>
            <a:stretch>
              <a:fillRect/>
            </a:stretch>
          </p:blipFill>
          <p:spPr bwMode="auto">
            <a:xfrm>
              <a:off x="3660775" y="2287588"/>
              <a:ext cx="1041400" cy="760412"/>
            </a:xfrm>
            <a:prstGeom prst="rect">
              <a:avLst/>
            </a:prstGeom>
            <a:noFill/>
            <a:ln w="12700">
              <a:noFill/>
              <a:miter lim="800000"/>
              <a:headEnd/>
              <a:tailEnd/>
            </a:ln>
          </p:spPr>
        </p:pic>
        <p:pic>
          <p:nvPicPr>
            <p:cNvPr id="19466" name="Picture 1"/>
            <p:cNvPicPr>
              <a:picLocks noChangeAspect="1" noChangeArrowheads="1"/>
            </p:cNvPicPr>
            <p:nvPr userDrawn="1"/>
          </p:nvPicPr>
          <p:blipFill>
            <a:blip r:embed="rId14"/>
            <a:srcRect/>
            <a:stretch>
              <a:fillRect/>
            </a:stretch>
          </p:blipFill>
          <p:spPr bwMode="auto">
            <a:xfrm>
              <a:off x="4995863" y="2287588"/>
              <a:ext cx="1339850" cy="544512"/>
            </a:xfrm>
            <a:prstGeom prst="rect">
              <a:avLst/>
            </a:prstGeom>
            <a:noFill/>
            <a:ln w="12700">
              <a:noFill/>
              <a:miter lim="800000"/>
              <a:headEnd/>
              <a:tailEnd/>
            </a:ln>
          </p:spPr>
        </p:pic>
        <p:pic>
          <p:nvPicPr>
            <p:cNvPr id="19467" name="Picture 1"/>
            <p:cNvPicPr>
              <a:picLocks noChangeAspect="1" noChangeArrowheads="1"/>
            </p:cNvPicPr>
            <p:nvPr userDrawn="1"/>
          </p:nvPicPr>
          <p:blipFill>
            <a:blip r:embed="rId15"/>
            <a:srcRect/>
            <a:stretch>
              <a:fillRect/>
            </a:stretch>
          </p:blipFill>
          <p:spPr bwMode="auto">
            <a:xfrm>
              <a:off x="5003800" y="4851400"/>
              <a:ext cx="1336675" cy="230188"/>
            </a:xfrm>
            <a:prstGeom prst="rect">
              <a:avLst/>
            </a:prstGeom>
            <a:noFill/>
            <a:ln w="12700">
              <a:noFill/>
              <a:miter lim="800000"/>
              <a:headEnd/>
              <a:tailEnd/>
            </a:ln>
          </p:spPr>
        </p:pic>
      </p:grpSp>
      <p:sp>
        <p:nvSpPr>
          <p:cNvPr id="13" name="Rectangle 12"/>
          <p:cNvSpPr>
            <a:spLocks noChangeArrowheads="1"/>
          </p:cNvSpPr>
          <p:nvPr/>
        </p:nvSpPr>
        <p:spPr bwMode="auto">
          <a:xfrm>
            <a:off x="4763" y="0"/>
            <a:ext cx="7148512" cy="6629400"/>
          </a:xfrm>
          <a:prstGeom prst="rect">
            <a:avLst/>
          </a:prstGeom>
          <a:solidFill>
            <a:srgbClr val="006CB7"/>
          </a:solidFill>
          <a:ln w="9525">
            <a:noFill/>
            <a:miter lim="800000"/>
            <a:headEnd/>
            <a:tailEnd/>
          </a:ln>
          <a:effectLst>
            <a:outerShdw dist="38100" dir="3779989" algn="br" rotWithShape="0">
              <a:srgbClr val="808080">
                <a:alpha val="70000"/>
              </a:srgbClr>
            </a:outerShdw>
          </a:effectLst>
        </p:spPr>
        <p:txBody>
          <a:bodyPr anchor="ctr"/>
          <a:lstStyle/>
          <a:p>
            <a:pPr>
              <a:defRPr/>
            </a:pPr>
            <a:endParaRPr lang="es-CL">
              <a:solidFill>
                <a:srgbClr val="FFFFFF"/>
              </a:solidFill>
              <a:latin typeface="Calibri" pitchFamily="34" charset="0"/>
            </a:endParaRPr>
          </a:p>
        </p:txBody>
      </p:sp>
      <p:sp>
        <p:nvSpPr>
          <p:cNvPr id="19462" name="Title Placeholder 1"/>
          <p:cNvSpPr>
            <a:spLocks noGrp="1"/>
          </p:cNvSpPr>
          <p:nvPr>
            <p:ph type="title"/>
          </p:nvPr>
        </p:nvSpPr>
        <p:spPr bwMode="auto">
          <a:xfrm>
            <a:off x="457200" y="2525713"/>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ransition>
    <p:fade/>
  </p:transition>
  <p:hf hdr="0" ftr="0" dt="0"/>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15" name="Rectangle 14"/>
          <p:cNvSpPr/>
          <p:nvPr/>
        </p:nvSpPr>
        <p:spPr>
          <a:xfrm>
            <a:off x="0" y="6629400"/>
            <a:ext cx="9144000" cy="2286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CL">
              <a:solidFill>
                <a:srgbClr val="FFFFFF"/>
              </a:solidFill>
              <a:ea typeface="ヒラギノ角ゴ Pro W3" charset="-128"/>
            </a:endParaRPr>
          </a:p>
        </p:txBody>
      </p:sp>
      <p:sp>
        <p:nvSpPr>
          <p:cNvPr id="14" name="Rectangle 13"/>
          <p:cNvSpPr>
            <a:spLocks noChangeArrowheads="1"/>
          </p:cNvSpPr>
          <p:nvPr/>
        </p:nvSpPr>
        <p:spPr bwMode="auto">
          <a:xfrm>
            <a:off x="7153275" y="0"/>
            <a:ext cx="1990725" cy="6629400"/>
          </a:xfrm>
          <a:prstGeom prst="rect">
            <a:avLst/>
          </a:prstGeom>
          <a:solidFill>
            <a:schemeClr val="bg1"/>
          </a:solidFill>
          <a:ln w="9525">
            <a:noFill/>
            <a:miter lim="800000"/>
            <a:headEnd/>
            <a:tailEnd/>
          </a:ln>
          <a:effectLst>
            <a:outerShdw dist="38100" dir="5640026" rotWithShape="0">
              <a:srgbClr val="808080">
                <a:alpha val="25000"/>
              </a:srgbClr>
            </a:outerShdw>
          </a:effectLst>
        </p:spPr>
        <p:txBody>
          <a:bodyPr anchor="ctr"/>
          <a:lstStyle/>
          <a:p>
            <a:pPr>
              <a:defRPr/>
            </a:pPr>
            <a:endParaRPr lang="es-CL">
              <a:solidFill>
                <a:srgbClr val="FFFFFF"/>
              </a:solidFill>
              <a:latin typeface="Calibri" pitchFamily="34" charset="0"/>
            </a:endParaRPr>
          </a:p>
        </p:txBody>
      </p:sp>
      <p:grpSp>
        <p:nvGrpSpPr>
          <p:cNvPr id="19460" name="Group 11"/>
          <p:cNvGrpSpPr>
            <a:grpSpLocks/>
          </p:cNvGrpSpPr>
          <p:nvPr/>
        </p:nvGrpSpPr>
        <p:grpSpPr bwMode="auto">
          <a:xfrm>
            <a:off x="7153275" y="2058988"/>
            <a:ext cx="1990725" cy="2038350"/>
            <a:chOff x="3511550" y="2133600"/>
            <a:chExt cx="2976563" cy="3048000"/>
          </a:xfrm>
        </p:grpSpPr>
        <p:sp>
          <p:nvSpPr>
            <p:cNvPr id="7" name="Rectangle 6"/>
            <p:cNvSpPr/>
            <p:nvPr userDrawn="1"/>
          </p:nvSpPr>
          <p:spPr>
            <a:xfrm>
              <a:off x="3511550" y="2133600"/>
              <a:ext cx="1338741" cy="3048000"/>
            </a:xfrm>
            <a:prstGeom prst="rect">
              <a:avLst/>
            </a:prstGeom>
            <a:solidFill>
              <a:srgbClr val="006CB7"/>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CL">
                <a:solidFill>
                  <a:srgbClr val="FFFFFF"/>
                </a:solidFill>
                <a:ea typeface="ヒラギノ角ゴ Pro W3" charset="-128"/>
              </a:endParaRPr>
            </a:p>
          </p:txBody>
        </p:sp>
        <p:sp>
          <p:nvSpPr>
            <p:cNvPr id="8" name="Rectangle 7"/>
            <p:cNvSpPr/>
            <p:nvPr userDrawn="1"/>
          </p:nvSpPr>
          <p:spPr>
            <a:xfrm>
              <a:off x="4850291" y="2133600"/>
              <a:ext cx="1637822" cy="3048000"/>
            </a:xfrm>
            <a:prstGeom prst="rect">
              <a:avLst/>
            </a:prstGeom>
            <a:solidFill>
              <a:srgbClr val="EF4144"/>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defRPr/>
              </a:pPr>
              <a:endParaRPr lang="es-CL">
                <a:solidFill>
                  <a:srgbClr val="FFFFFF"/>
                </a:solidFill>
                <a:ea typeface="ヒラギノ角ゴ Pro W3" charset="-128"/>
              </a:endParaRPr>
            </a:p>
          </p:txBody>
        </p:sp>
        <p:pic>
          <p:nvPicPr>
            <p:cNvPr id="19465" name="Picture 1"/>
            <p:cNvPicPr>
              <a:picLocks noChangeAspect="1" noChangeArrowheads="1"/>
            </p:cNvPicPr>
            <p:nvPr userDrawn="1"/>
          </p:nvPicPr>
          <p:blipFill>
            <a:blip r:embed="rId13"/>
            <a:srcRect/>
            <a:stretch>
              <a:fillRect/>
            </a:stretch>
          </p:blipFill>
          <p:spPr bwMode="auto">
            <a:xfrm>
              <a:off x="3660775" y="2287588"/>
              <a:ext cx="1041400" cy="760412"/>
            </a:xfrm>
            <a:prstGeom prst="rect">
              <a:avLst/>
            </a:prstGeom>
            <a:noFill/>
            <a:ln w="12700">
              <a:noFill/>
              <a:miter lim="800000"/>
              <a:headEnd/>
              <a:tailEnd/>
            </a:ln>
          </p:spPr>
        </p:pic>
        <p:pic>
          <p:nvPicPr>
            <p:cNvPr id="19466" name="Picture 1"/>
            <p:cNvPicPr>
              <a:picLocks noChangeAspect="1" noChangeArrowheads="1"/>
            </p:cNvPicPr>
            <p:nvPr userDrawn="1"/>
          </p:nvPicPr>
          <p:blipFill>
            <a:blip r:embed="rId14"/>
            <a:srcRect/>
            <a:stretch>
              <a:fillRect/>
            </a:stretch>
          </p:blipFill>
          <p:spPr bwMode="auto">
            <a:xfrm>
              <a:off x="4995863" y="2287588"/>
              <a:ext cx="1339850" cy="544512"/>
            </a:xfrm>
            <a:prstGeom prst="rect">
              <a:avLst/>
            </a:prstGeom>
            <a:noFill/>
            <a:ln w="12700">
              <a:noFill/>
              <a:miter lim="800000"/>
              <a:headEnd/>
              <a:tailEnd/>
            </a:ln>
          </p:spPr>
        </p:pic>
        <p:pic>
          <p:nvPicPr>
            <p:cNvPr id="19467" name="Picture 1"/>
            <p:cNvPicPr>
              <a:picLocks noChangeAspect="1" noChangeArrowheads="1"/>
            </p:cNvPicPr>
            <p:nvPr userDrawn="1"/>
          </p:nvPicPr>
          <p:blipFill>
            <a:blip r:embed="rId15"/>
            <a:srcRect/>
            <a:stretch>
              <a:fillRect/>
            </a:stretch>
          </p:blipFill>
          <p:spPr bwMode="auto">
            <a:xfrm>
              <a:off x="5003800" y="4851400"/>
              <a:ext cx="1336675" cy="230188"/>
            </a:xfrm>
            <a:prstGeom prst="rect">
              <a:avLst/>
            </a:prstGeom>
            <a:noFill/>
            <a:ln w="12700">
              <a:noFill/>
              <a:miter lim="800000"/>
              <a:headEnd/>
              <a:tailEnd/>
            </a:ln>
          </p:spPr>
        </p:pic>
      </p:grpSp>
      <p:sp>
        <p:nvSpPr>
          <p:cNvPr id="13" name="Rectangle 12"/>
          <p:cNvSpPr>
            <a:spLocks noChangeArrowheads="1"/>
          </p:cNvSpPr>
          <p:nvPr/>
        </p:nvSpPr>
        <p:spPr bwMode="auto">
          <a:xfrm>
            <a:off x="4763" y="0"/>
            <a:ext cx="7148512" cy="6629400"/>
          </a:xfrm>
          <a:prstGeom prst="rect">
            <a:avLst/>
          </a:prstGeom>
          <a:solidFill>
            <a:srgbClr val="006CB7"/>
          </a:solidFill>
          <a:ln w="9525">
            <a:noFill/>
            <a:miter lim="800000"/>
            <a:headEnd/>
            <a:tailEnd/>
          </a:ln>
          <a:effectLst>
            <a:outerShdw dist="38100" dir="3779989" algn="br" rotWithShape="0">
              <a:srgbClr val="808080">
                <a:alpha val="70000"/>
              </a:srgbClr>
            </a:outerShdw>
          </a:effectLst>
        </p:spPr>
        <p:txBody>
          <a:bodyPr anchor="ctr"/>
          <a:lstStyle/>
          <a:p>
            <a:pPr>
              <a:defRPr/>
            </a:pPr>
            <a:endParaRPr lang="es-CL">
              <a:solidFill>
                <a:srgbClr val="FFFFFF"/>
              </a:solidFill>
              <a:latin typeface="Calibri" pitchFamily="34" charset="0"/>
            </a:endParaRPr>
          </a:p>
        </p:txBody>
      </p:sp>
      <p:sp>
        <p:nvSpPr>
          <p:cNvPr id="19462" name="Title Placeholder 1"/>
          <p:cNvSpPr>
            <a:spLocks noGrp="1"/>
          </p:cNvSpPr>
          <p:nvPr>
            <p:ph type="title"/>
          </p:nvPr>
        </p:nvSpPr>
        <p:spPr bwMode="auto">
          <a:xfrm>
            <a:off x="457200" y="2525713"/>
            <a:ext cx="64770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Tree>
    <p:extLst>
      <p:ext uri="{BB962C8B-B14F-4D97-AF65-F5344CB8AC3E}">
        <p14:creationId xmlns="" xmlns:p14="http://schemas.microsoft.com/office/powerpoint/2010/main" val="2716325557"/>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ransition>
    <p:fade/>
  </p:transition>
  <p:hf hdr="0" ftr="0" dt="0"/>
  <p:txStyles>
    <p:titleStyle>
      <a:lvl1pPr algn="l" defTabSz="457200" rtl="0" eaLnBrk="0" fontAlgn="base" hangingPunct="0">
        <a:spcBef>
          <a:spcPct val="0"/>
        </a:spcBef>
        <a:spcAft>
          <a:spcPct val="0"/>
        </a:spcAft>
        <a:defRPr sz="4400" b="1" kern="1200">
          <a:solidFill>
            <a:schemeClr val="tx1"/>
          </a:solidFill>
          <a:latin typeface="Verdana"/>
          <a:ea typeface="ヒラギノ角ゴ Pro W3" charset="-128"/>
          <a:cs typeface="Verdana"/>
        </a:defRPr>
      </a:lvl1pPr>
      <a:lvl2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2pPr>
      <a:lvl3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3pPr>
      <a:lvl4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4pPr>
      <a:lvl5pPr algn="l" defTabSz="457200" rtl="0" eaLnBrk="0" fontAlgn="base" hangingPunct="0">
        <a:spcBef>
          <a:spcPct val="0"/>
        </a:spcBef>
        <a:spcAft>
          <a:spcPct val="0"/>
        </a:spcAft>
        <a:defRPr sz="4400" b="1">
          <a:solidFill>
            <a:schemeClr val="tx1"/>
          </a:solidFill>
          <a:latin typeface="Verdana" charset="0"/>
          <a:ea typeface="ヒラギノ角ゴ Pro W3" charset="-128"/>
          <a:cs typeface="Verdana" pitchFamily="34" charset="0"/>
        </a:defRPr>
      </a:lvl5pPr>
      <a:lvl6pPr marL="457200" algn="l" defTabSz="457200" rtl="0" fontAlgn="base">
        <a:spcBef>
          <a:spcPct val="0"/>
        </a:spcBef>
        <a:spcAft>
          <a:spcPct val="0"/>
        </a:spcAft>
        <a:defRPr sz="4400" b="1">
          <a:solidFill>
            <a:schemeClr val="tx1"/>
          </a:solidFill>
          <a:latin typeface="Verdana" charset="0"/>
          <a:ea typeface="ヒラギノ角ゴ Pro W3" charset="-128"/>
        </a:defRPr>
      </a:lvl6pPr>
      <a:lvl7pPr marL="914400" algn="l" defTabSz="457200" rtl="0" fontAlgn="base">
        <a:spcBef>
          <a:spcPct val="0"/>
        </a:spcBef>
        <a:spcAft>
          <a:spcPct val="0"/>
        </a:spcAft>
        <a:defRPr sz="4400" b="1">
          <a:solidFill>
            <a:schemeClr val="tx1"/>
          </a:solidFill>
          <a:latin typeface="Verdana" charset="0"/>
          <a:ea typeface="ヒラギノ角ゴ Pro W3" charset="-128"/>
        </a:defRPr>
      </a:lvl7pPr>
      <a:lvl8pPr marL="1371600" algn="l" defTabSz="457200" rtl="0" fontAlgn="base">
        <a:spcBef>
          <a:spcPct val="0"/>
        </a:spcBef>
        <a:spcAft>
          <a:spcPct val="0"/>
        </a:spcAft>
        <a:defRPr sz="4400" b="1">
          <a:solidFill>
            <a:schemeClr val="tx1"/>
          </a:solidFill>
          <a:latin typeface="Verdana" charset="0"/>
          <a:ea typeface="ヒラギノ角ゴ Pro W3" charset="-128"/>
        </a:defRPr>
      </a:lvl8pPr>
      <a:lvl9pPr marL="1828800" algn="l" defTabSz="457200" rtl="0" fontAlgn="base">
        <a:spcBef>
          <a:spcPct val="0"/>
        </a:spcBef>
        <a:spcAft>
          <a:spcPct val="0"/>
        </a:spcAft>
        <a:defRPr sz="4400" b="1">
          <a:solidFill>
            <a:schemeClr val="tx1"/>
          </a:solidFill>
          <a:latin typeface="Verdana" charset="0"/>
          <a:ea typeface="ヒラギノ角ゴ Pro W3" charset="-128"/>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ヒラギノ角ゴ Pro W3" charset="-128"/>
          <a:cs typeface="ヒラギノ角ゴ Pro W3" charset="-128"/>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ヒラギノ角ゴ Pro W3" charset="-128"/>
          <a:cs typeface="ヒラギノ角ゴ Pro W3"/>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ヒラギノ角ゴ Pro W3" charset="-128"/>
          <a:cs typeface="ヒラギノ角ゴ Pro W3"/>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ヒラギノ角ゴ Pro W3" charset="-128"/>
          <a:cs typeface="ヒラギノ角ゴ Pro W3"/>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chart" Target="../charts/chart2.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Box 7"/>
          <p:cNvSpPr txBox="1">
            <a:spLocks noChangeArrowheads="1"/>
          </p:cNvSpPr>
          <p:nvPr/>
        </p:nvSpPr>
        <p:spPr bwMode="auto">
          <a:xfrm>
            <a:off x="2770188" y="4500570"/>
            <a:ext cx="6373812" cy="1469890"/>
          </a:xfrm>
          <a:prstGeom prst="rect">
            <a:avLst/>
          </a:prstGeom>
          <a:noFill/>
          <a:ln w="9525">
            <a:noFill/>
            <a:miter lim="800000"/>
            <a:headEnd/>
            <a:tailEnd/>
          </a:ln>
          <a:effectLst>
            <a:outerShdw dist="25399" dir="2700000" algn="ctr" rotWithShape="0">
              <a:srgbClr val="808080">
                <a:alpha val="59999"/>
              </a:srgbClr>
            </a:outerShdw>
          </a:effectLst>
        </p:spPr>
        <p:txBody>
          <a:bodyPr>
            <a:spAutoFit/>
          </a:bodyPr>
          <a:lstStyle/>
          <a:p>
            <a:pPr algn="r">
              <a:lnSpc>
                <a:spcPct val="50000"/>
              </a:lnSpc>
              <a:spcBef>
                <a:spcPct val="50000"/>
              </a:spcBef>
            </a:pPr>
            <a:endParaRPr lang="en-US" sz="1600" dirty="0">
              <a:latin typeface="+mj-lt"/>
              <a:ea typeface="ＭＳ Ｐゴシック"/>
              <a:cs typeface="ＭＳ Ｐゴシック"/>
            </a:endParaRPr>
          </a:p>
          <a:p>
            <a:pPr algn="r">
              <a:lnSpc>
                <a:spcPct val="50000"/>
              </a:lnSpc>
              <a:spcBef>
                <a:spcPct val="50000"/>
              </a:spcBef>
            </a:pPr>
            <a:endParaRPr lang="en-US" sz="1600" dirty="0" smtClean="0">
              <a:latin typeface="+mj-lt"/>
              <a:ea typeface="ＭＳ Ｐゴシック"/>
              <a:cs typeface="ＭＳ Ｐゴシック"/>
            </a:endParaRPr>
          </a:p>
          <a:p>
            <a:pPr algn="r">
              <a:lnSpc>
                <a:spcPct val="50000"/>
              </a:lnSpc>
              <a:spcBef>
                <a:spcPct val="50000"/>
              </a:spcBef>
            </a:pPr>
            <a:r>
              <a:rPr lang="en-US" sz="1600" dirty="0" err="1" smtClean="0">
                <a:latin typeface="+mj-lt"/>
                <a:ea typeface="ＭＳ Ｐゴシック"/>
                <a:cs typeface="ＭＳ Ｐゴシック"/>
              </a:rPr>
              <a:t>Unidad</a:t>
            </a:r>
            <a:r>
              <a:rPr lang="en-US" sz="1600" dirty="0" smtClean="0">
                <a:latin typeface="+mj-lt"/>
                <a:ea typeface="ＭＳ Ｐゴシック"/>
                <a:cs typeface="ＭＳ Ｐゴシック"/>
              </a:rPr>
              <a:t> de </a:t>
            </a:r>
            <a:r>
              <a:rPr lang="en-US" sz="1600" dirty="0" err="1" smtClean="0">
                <a:latin typeface="+mj-lt"/>
                <a:ea typeface="ＭＳ Ｐゴシック"/>
                <a:cs typeface="ＭＳ Ｐゴシック"/>
              </a:rPr>
              <a:t>Calidad</a:t>
            </a:r>
            <a:r>
              <a:rPr lang="en-US" sz="1600" dirty="0" smtClean="0">
                <a:latin typeface="+mj-lt"/>
                <a:ea typeface="ＭＳ Ｐゴシック"/>
                <a:cs typeface="ＭＳ Ｐゴシック"/>
              </a:rPr>
              <a:t> de Vida</a:t>
            </a:r>
          </a:p>
          <a:p>
            <a:pPr algn="r">
              <a:lnSpc>
                <a:spcPct val="50000"/>
              </a:lnSpc>
              <a:spcBef>
                <a:spcPct val="50000"/>
              </a:spcBef>
            </a:pPr>
            <a:r>
              <a:rPr lang="en-US" sz="1600" dirty="0" err="1" smtClean="0">
                <a:latin typeface="+mj-lt"/>
                <a:ea typeface="ＭＳ Ｐゴシック"/>
                <a:cs typeface="ＭＳ Ｐゴシック"/>
              </a:rPr>
              <a:t>Depto</a:t>
            </a:r>
            <a:r>
              <a:rPr lang="en-US" sz="1600" dirty="0" smtClean="0">
                <a:latin typeface="+mj-lt"/>
                <a:ea typeface="ＭＳ Ｐゴシック"/>
                <a:cs typeface="ＭＳ Ｐゴシック"/>
              </a:rPr>
              <a:t>. RRLL y </a:t>
            </a:r>
            <a:r>
              <a:rPr lang="en-US" sz="1600" dirty="0" err="1" smtClean="0">
                <a:latin typeface="+mj-lt"/>
                <a:ea typeface="ＭＳ Ｐゴシック"/>
                <a:cs typeface="ＭＳ Ｐゴシック"/>
              </a:rPr>
              <a:t>Calidad</a:t>
            </a:r>
            <a:r>
              <a:rPr lang="en-US" sz="1600" dirty="0" smtClean="0">
                <a:latin typeface="+mj-lt"/>
                <a:ea typeface="ＭＳ Ｐゴシック"/>
                <a:cs typeface="ＭＳ Ｐゴシック"/>
              </a:rPr>
              <a:t> de Vida / </a:t>
            </a:r>
            <a:r>
              <a:rPr lang="en-US" sz="1600" dirty="0" err="1" smtClean="0">
                <a:latin typeface="+mj-lt"/>
                <a:ea typeface="ＭＳ Ｐゴシック"/>
                <a:cs typeface="ＭＳ Ｐゴシック"/>
              </a:rPr>
              <a:t>Depto</a:t>
            </a:r>
            <a:r>
              <a:rPr lang="en-US" sz="1600" dirty="0" smtClean="0">
                <a:latin typeface="+mj-lt"/>
                <a:ea typeface="ＭＳ Ｐゴシック"/>
                <a:cs typeface="ＭＳ Ｐゴシック"/>
              </a:rPr>
              <a:t>. </a:t>
            </a:r>
            <a:r>
              <a:rPr lang="en-US" sz="1600" dirty="0" err="1" smtClean="0">
                <a:latin typeface="+mj-lt"/>
                <a:ea typeface="ＭＳ Ｐゴシック"/>
                <a:cs typeface="ＭＳ Ｐゴシック"/>
              </a:rPr>
              <a:t>Gestión</a:t>
            </a:r>
            <a:r>
              <a:rPr lang="en-US" sz="1600" dirty="0" smtClean="0">
                <a:latin typeface="+mj-lt"/>
                <a:ea typeface="ＭＳ Ｐゴシック"/>
                <a:cs typeface="ＭＳ Ｐゴシック"/>
              </a:rPr>
              <a:t> de RRHH</a:t>
            </a:r>
          </a:p>
          <a:p>
            <a:pPr algn="r">
              <a:lnSpc>
                <a:spcPct val="50000"/>
              </a:lnSpc>
              <a:spcBef>
                <a:spcPct val="50000"/>
              </a:spcBef>
            </a:pPr>
            <a:r>
              <a:rPr lang="en-US" sz="1600" dirty="0" err="1" smtClean="0">
                <a:latin typeface="+mj-lt"/>
                <a:ea typeface="ＭＳ Ｐゴシック"/>
                <a:cs typeface="ＭＳ Ｐゴシック"/>
              </a:rPr>
              <a:t>División</a:t>
            </a:r>
            <a:r>
              <a:rPr lang="en-US" sz="1600" dirty="0" smtClean="0">
                <a:latin typeface="+mj-lt"/>
                <a:ea typeface="ＭＳ Ｐゴシック"/>
                <a:cs typeface="ＭＳ Ｐゴシック"/>
              </a:rPr>
              <a:t> de </a:t>
            </a:r>
            <a:r>
              <a:rPr lang="en-US" sz="1600" dirty="0" err="1" smtClean="0">
                <a:latin typeface="+mj-lt"/>
                <a:ea typeface="ＭＳ Ｐゴシック"/>
                <a:cs typeface="ＭＳ Ｐゴシック"/>
              </a:rPr>
              <a:t>Gestión</a:t>
            </a:r>
            <a:r>
              <a:rPr lang="en-US" sz="1600" dirty="0" smtClean="0">
                <a:latin typeface="+mj-lt"/>
                <a:ea typeface="ＭＳ Ｐゴシック"/>
                <a:cs typeface="ＭＳ Ｐゴシック"/>
              </a:rPr>
              <a:t> y </a:t>
            </a:r>
            <a:r>
              <a:rPr lang="en-US" sz="1600" dirty="0" err="1" smtClean="0">
                <a:latin typeface="+mj-lt"/>
                <a:ea typeface="ＭＳ Ｐゴシック"/>
                <a:cs typeface="ＭＳ Ｐゴシック"/>
              </a:rPr>
              <a:t>Desarrollo</a:t>
            </a:r>
            <a:r>
              <a:rPr lang="en-US" sz="1600" dirty="0" smtClean="0">
                <a:latin typeface="+mj-lt"/>
                <a:ea typeface="ＭＳ Ｐゴシック"/>
                <a:cs typeface="ＭＳ Ｐゴシック"/>
              </a:rPr>
              <a:t> de </a:t>
            </a:r>
            <a:r>
              <a:rPr lang="en-US" sz="1600" dirty="0" err="1" smtClean="0">
                <a:latin typeface="+mj-lt"/>
                <a:ea typeface="ＭＳ Ｐゴシック"/>
                <a:cs typeface="ＭＳ Ｐゴシック"/>
              </a:rPr>
              <a:t>las</a:t>
            </a:r>
            <a:r>
              <a:rPr lang="en-US" sz="1600" dirty="0" smtClean="0">
                <a:latin typeface="+mj-lt"/>
                <a:ea typeface="ＭＳ Ｐゴシック"/>
                <a:cs typeface="ＭＳ Ｐゴシック"/>
              </a:rPr>
              <a:t> personas</a:t>
            </a:r>
          </a:p>
          <a:p>
            <a:pPr algn="r">
              <a:lnSpc>
                <a:spcPct val="50000"/>
              </a:lnSpc>
              <a:spcBef>
                <a:spcPct val="50000"/>
              </a:spcBef>
            </a:pPr>
            <a:endParaRPr lang="en-US" sz="1600" dirty="0">
              <a:latin typeface="+mj-lt"/>
              <a:ea typeface="ＭＳ Ｐゴシック"/>
              <a:cs typeface="ＭＳ Ｐゴシック"/>
            </a:endParaRPr>
          </a:p>
        </p:txBody>
      </p:sp>
      <p:sp>
        <p:nvSpPr>
          <p:cNvPr id="33794" name="7 CuadroTexto"/>
          <p:cNvSpPr txBox="1">
            <a:spLocks noChangeArrowheads="1"/>
          </p:cNvSpPr>
          <p:nvPr/>
        </p:nvSpPr>
        <p:spPr bwMode="auto">
          <a:xfrm>
            <a:off x="1519244" y="548680"/>
            <a:ext cx="7362825" cy="2739211"/>
          </a:xfrm>
          <a:prstGeom prst="rect">
            <a:avLst/>
          </a:prstGeom>
          <a:noFill/>
          <a:ln w="9525">
            <a:noFill/>
            <a:miter lim="800000"/>
            <a:headEnd/>
            <a:tailEnd/>
          </a:ln>
        </p:spPr>
        <p:txBody>
          <a:bodyPr>
            <a:spAutoFit/>
          </a:bodyPr>
          <a:lstStyle/>
          <a:p>
            <a:pPr algn="ctr"/>
            <a:r>
              <a:rPr lang="es-ES" sz="2000" dirty="0">
                <a:latin typeface="+mj-lt"/>
              </a:rPr>
              <a:t> </a:t>
            </a:r>
          </a:p>
          <a:p>
            <a:pPr algn="ctr"/>
            <a:endParaRPr lang="es-ES" sz="2000" b="1" dirty="0">
              <a:latin typeface="+mj-lt"/>
            </a:endParaRPr>
          </a:p>
          <a:p>
            <a:pPr algn="ctr"/>
            <a:endParaRPr lang="es-ES" sz="2000" b="1" dirty="0">
              <a:latin typeface="+mj-lt"/>
            </a:endParaRPr>
          </a:p>
          <a:p>
            <a:pPr algn="ctr"/>
            <a:r>
              <a:rPr lang="es-ES" sz="2400" dirty="0" smtClean="0">
                <a:latin typeface="+mj-lt"/>
              </a:rPr>
              <a:t>FORTALECIMIENTO DE UNIDADES DE </a:t>
            </a:r>
            <a:r>
              <a:rPr lang="es-ES" sz="2400" dirty="0">
                <a:latin typeface="+mj-lt"/>
              </a:rPr>
              <a:t>SALUD FUNCIONARIA EN LOS SERVICIOS </a:t>
            </a:r>
            <a:r>
              <a:rPr lang="es-ES" sz="2400" dirty="0" smtClean="0">
                <a:latin typeface="+mj-lt"/>
              </a:rPr>
              <a:t>DE SALUD DEL </a:t>
            </a:r>
            <a:r>
              <a:rPr lang="es-ES" sz="2400" dirty="0">
                <a:latin typeface="+mj-lt"/>
              </a:rPr>
              <a:t>PAÍS </a:t>
            </a:r>
            <a:r>
              <a:rPr lang="es-ES" sz="2400" dirty="0" smtClean="0">
                <a:latin typeface="+mj-lt"/>
              </a:rPr>
              <a:t>  DIAGNÓSTICO NACIONAL DE UST</a:t>
            </a:r>
          </a:p>
          <a:p>
            <a:pPr algn="ctr"/>
            <a:endParaRPr lang="es-CL" sz="2000" dirty="0">
              <a:latin typeface="+mj-lt"/>
            </a:endParaRPr>
          </a:p>
          <a:p>
            <a:pPr algn="ctr"/>
            <a:r>
              <a:rPr lang="es-CL" sz="2000" dirty="0">
                <a:latin typeface="+mj-lt"/>
              </a:rPr>
              <a:t> </a:t>
            </a:r>
          </a:p>
        </p:txBody>
      </p:sp>
      <p:sp>
        <p:nvSpPr>
          <p:cNvPr id="5" name="4 CuadroTexto"/>
          <p:cNvSpPr txBox="1"/>
          <p:nvPr/>
        </p:nvSpPr>
        <p:spPr>
          <a:xfrm>
            <a:off x="5072066" y="6111883"/>
            <a:ext cx="2214578" cy="369332"/>
          </a:xfrm>
          <a:prstGeom prst="rect">
            <a:avLst/>
          </a:prstGeom>
          <a:noFill/>
        </p:spPr>
        <p:txBody>
          <a:bodyPr wrap="square" rtlCol="0">
            <a:spAutoFit/>
          </a:bodyPr>
          <a:lstStyle/>
          <a:p>
            <a:r>
              <a:rPr lang="es-ES" b="1" dirty="0" smtClean="0">
                <a:latin typeface="+mj-lt"/>
              </a:rPr>
              <a:t>Junio 2014</a:t>
            </a:r>
            <a:endParaRPr lang="es-ES" b="1" dirty="0">
              <a:latin typeface="+mj-lt"/>
            </a:endParaRPr>
          </a:p>
        </p:txBody>
      </p:sp>
    </p:spTree>
  </p:cSld>
  <p:clrMapOvr>
    <a:masterClrMapping/>
  </p:clrMapOvr>
  <p:transition>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Área de Recursos Humanos</a:t>
            </a:r>
          </a:p>
        </p:txBody>
      </p:sp>
      <p:sp>
        <p:nvSpPr>
          <p:cNvPr id="4" name="3 Marcador de número de diapositiva"/>
          <p:cNvSpPr>
            <a:spLocks noGrp="1"/>
          </p:cNvSpPr>
          <p:nvPr>
            <p:ph type="sldNum" sz="quarter" idx="11"/>
          </p:nvPr>
        </p:nvSpPr>
        <p:spPr/>
        <p:txBody>
          <a:bodyPr/>
          <a:lstStyle/>
          <a:p>
            <a:pPr>
              <a:defRPr/>
            </a:pPr>
            <a:fld id="{F5BF0C1F-0E8E-489F-9179-ADB96A008326}" type="slidenum">
              <a:rPr lang="en-US" smtClean="0"/>
              <a:pPr>
                <a:defRPr/>
              </a:pPr>
              <a:t>10</a:t>
            </a:fld>
            <a:endParaRPr lang="en-US"/>
          </a:p>
        </p:txBody>
      </p:sp>
      <p:pic>
        <p:nvPicPr>
          <p:cNvPr id="1331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11560" y="2125364"/>
            <a:ext cx="7920880" cy="3967932"/>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539552" y="1417131"/>
            <a:ext cx="7491114" cy="615553"/>
          </a:xfrm>
          <a:prstGeom prst="rect">
            <a:avLst/>
          </a:prstGeom>
        </p:spPr>
        <p:txBody>
          <a:bodyPr wrap="square">
            <a:spAutoFit/>
          </a:bodyPr>
          <a:lstStyle/>
          <a:p>
            <a:pPr algn="ctr"/>
            <a:r>
              <a:rPr lang="es-CL" sz="1600" dirty="0"/>
              <a:t>Relación entre la suma de horas </a:t>
            </a:r>
            <a:r>
              <a:rPr lang="es-CL" dirty="0"/>
              <a:t>contratadas</a:t>
            </a:r>
            <a:r>
              <a:rPr lang="es-CL" sz="1600" dirty="0"/>
              <a:t> y la suma de horas destinadas a atención de funcionarios, semanalmente, por Servicio de Salud.</a:t>
            </a:r>
          </a:p>
        </p:txBody>
      </p:sp>
      <p:sp>
        <p:nvSpPr>
          <p:cNvPr id="6" name="3 Marcador de número de diapositiva"/>
          <p:cNvSpPr txBox="1">
            <a:spLocks/>
          </p:cNvSpPr>
          <p:nvPr/>
        </p:nvSpPr>
        <p:spPr>
          <a:xfrm>
            <a:off x="1547664" y="6482207"/>
            <a:ext cx="6337201" cy="268139"/>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kern="1200">
                <a:solidFill>
                  <a:srgbClr val="898989"/>
                </a:solidFill>
                <a:latin typeface="Verdana"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a:lstStyle>
          <a:p>
            <a:pPr>
              <a:defRPr/>
            </a:pPr>
            <a:r>
              <a:rPr lang="es-CL" dirty="0" smtClean="0"/>
              <a:t>Fuente: Elaboración Comisión UST, a través de la tabulación de datos del Proceso </a:t>
            </a:r>
          </a:p>
          <a:p>
            <a:pPr>
              <a:defRPr/>
            </a:pPr>
            <a:r>
              <a:rPr lang="es-CL" dirty="0" smtClean="0"/>
              <a:t> Diagnóstico de las Unidades de Salud del Trabajador o su equivalente, Septiembre 2012 </a:t>
            </a:r>
            <a:endParaRPr lang="es-CL" dirty="0"/>
          </a:p>
        </p:txBody>
      </p:sp>
    </p:spTree>
    <p:extLst>
      <p:ext uri="{BB962C8B-B14F-4D97-AF65-F5344CB8AC3E}">
        <p14:creationId xmlns="" xmlns:p14="http://schemas.microsoft.com/office/powerpoint/2010/main" val="3396704172"/>
      </p:ext>
    </p:extLst>
  </p:cSld>
  <p:clrMapOvr>
    <a:masterClrMapping/>
  </p:clrMapOvr>
  <p:transition>
    <p:fad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u="sng" dirty="0" smtClean="0"/>
              <a:t>Área </a:t>
            </a:r>
            <a:r>
              <a:rPr lang="es-CL" u="sng" dirty="0"/>
              <a:t>de Recursos Físicos</a:t>
            </a:r>
          </a:p>
        </p:txBody>
      </p:sp>
      <p:sp>
        <p:nvSpPr>
          <p:cNvPr id="4" name="3 Marcador de número de diapositiva"/>
          <p:cNvSpPr>
            <a:spLocks noGrp="1"/>
          </p:cNvSpPr>
          <p:nvPr>
            <p:ph type="sldNum" sz="quarter" idx="11"/>
          </p:nvPr>
        </p:nvSpPr>
        <p:spPr>
          <a:xfrm>
            <a:off x="1979712" y="6453336"/>
            <a:ext cx="6337201" cy="268139"/>
          </a:xfrm>
        </p:spPr>
        <p:txBody>
          <a:bodyPr/>
          <a:lstStyle/>
          <a:p>
            <a:pPr>
              <a:defRPr/>
            </a:pPr>
            <a:r>
              <a:rPr lang="es-CL" dirty="0"/>
              <a:t>Fuente: Elaboración Comisión UST, a través de la tabulación de datos del Proceso </a:t>
            </a:r>
          </a:p>
          <a:p>
            <a:pPr>
              <a:defRPr/>
            </a:pPr>
            <a:r>
              <a:rPr lang="es-CL" dirty="0"/>
              <a:t> Diagnóstico de las Unidades de Salud del Trabajador o su equivalente, Septiembre </a:t>
            </a:r>
            <a:r>
              <a:rPr lang="es-CL" dirty="0" smtClean="0"/>
              <a:t>2012 </a:t>
            </a:r>
            <a:endParaRPr lang="es-CL" dirty="0"/>
          </a:p>
        </p:txBody>
      </p:sp>
      <p:sp>
        <p:nvSpPr>
          <p:cNvPr id="5" name="4 Rectángulo"/>
          <p:cNvSpPr/>
          <p:nvPr/>
        </p:nvSpPr>
        <p:spPr>
          <a:xfrm>
            <a:off x="1043608" y="1628800"/>
            <a:ext cx="6480720" cy="369332"/>
          </a:xfrm>
          <a:prstGeom prst="rect">
            <a:avLst/>
          </a:prstGeom>
        </p:spPr>
        <p:txBody>
          <a:bodyPr wrap="square">
            <a:spAutoFit/>
          </a:bodyPr>
          <a:lstStyle/>
          <a:p>
            <a:pPr algn="ctr"/>
            <a:r>
              <a:rPr lang="es-CL" dirty="0"/>
              <a:t>Nº de Servicios que cuentan con cada espacio de atención</a:t>
            </a:r>
          </a:p>
        </p:txBody>
      </p:sp>
      <p:pic>
        <p:nvPicPr>
          <p:cNvPr id="5123" name="Picture 3"/>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971600" y="2132856"/>
            <a:ext cx="7056784" cy="37444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109138515"/>
      </p:ext>
    </p:extLst>
  </p:cSld>
  <p:clrMapOvr>
    <a:masterClrMapping/>
  </p:clrMapOvr>
  <p:transition>
    <p:fad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Área de Recursos Físicos</a:t>
            </a:r>
          </a:p>
        </p:txBody>
      </p:sp>
      <p:sp>
        <p:nvSpPr>
          <p:cNvPr id="4" name="3 Marcador de número de diapositiva"/>
          <p:cNvSpPr>
            <a:spLocks noGrp="1"/>
          </p:cNvSpPr>
          <p:nvPr>
            <p:ph type="sldNum" sz="quarter" idx="11"/>
          </p:nvPr>
        </p:nvSpPr>
        <p:spPr/>
        <p:txBody>
          <a:bodyPr/>
          <a:lstStyle/>
          <a:p>
            <a:pPr>
              <a:defRPr/>
            </a:pPr>
            <a:fld id="{F5BF0C1F-0E8E-489F-9179-ADB96A008326}" type="slidenum">
              <a:rPr lang="en-US" smtClean="0"/>
              <a:pPr>
                <a:defRPr/>
              </a:pPr>
              <a:t>12</a:t>
            </a:fld>
            <a:endParaRPr lang="en-US"/>
          </a:p>
        </p:txBody>
      </p:sp>
      <p:pic>
        <p:nvPicPr>
          <p:cNvPr id="9218"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32209" y="1915071"/>
            <a:ext cx="5320258" cy="437102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5580112" y="1484784"/>
            <a:ext cx="3240360" cy="4801314"/>
          </a:xfrm>
          <a:prstGeom prst="rect">
            <a:avLst/>
          </a:prstGeom>
        </p:spPr>
        <p:txBody>
          <a:bodyPr wrap="square">
            <a:spAutoFit/>
          </a:bodyPr>
          <a:lstStyle/>
          <a:p>
            <a:r>
              <a:rPr lang="es-CL" dirty="0" smtClean="0">
                <a:latin typeface="+mn-lt"/>
              </a:rPr>
              <a:t>Disponibilidad :</a:t>
            </a:r>
          </a:p>
          <a:p>
            <a:endParaRPr lang="es-CL" dirty="0" smtClean="0">
              <a:latin typeface="+mn-lt"/>
            </a:endParaRPr>
          </a:p>
          <a:p>
            <a:pPr marL="285750" indent="-285750">
              <a:buFontTx/>
              <a:buChar char="-"/>
            </a:pPr>
            <a:r>
              <a:rPr lang="es-CL" dirty="0" smtClean="0">
                <a:latin typeface="+mn-lt"/>
              </a:rPr>
              <a:t>El 54</a:t>
            </a:r>
            <a:r>
              <a:rPr lang="es-CL" dirty="0">
                <a:latin typeface="+mn-lt"/>
              </a:rPr>
              <a:t>% de los espacios físicos disponibles en las unidades de salud del trabajador son de uso exclusivo para sus </a:t>
            </a:r>
            <a:r>
              <a:rPr lang="es-CL" dirty="0" smtClean="0">
                <a:latin typeface="+mn-lt"/>
              </a:rPr>
              <a:t>funcionarios</a:t>
            </a:r>
          </a:p>
          <a:p>
            <a:pPr marL="285750" indent="-285750">
              <a:buFontTx/>
              <a:buChar char="-"/>
            </a:pPr>
            <a:r>
              <a:rPr lang="es-CL" dirty="0" smtClean="0">
                <a:latin typeface="+mn-lt"/>
              </a:rPr>
              <a:t>El 21</a:t>
            </a:r>
            <a:r>
              <a:rPr lang="es-CL" dirty="0">
                <a:latin typeface="+mn-lt"/>
              </a:rPr>
              <a:t>% de estos espacios solo se utilizan media jornada para los funcionarios y media jornada para los usuarios externos </a:t>
            </a:r>
            <a:endParaRPr lang="es-CL" dirty="0" smtClean="0">
              <a:latin typeface="+mn-lt"/>
            </a:endParaRPr>
          </a:p>
          <a:p>
            <a:pPr marL="285750" indent="-285750">
              <a:buFontTx/>
              <a:buChar char="-"/>
            </a:pPr>
            <a:r>
              <a:rPr lang="es-CL" dirty="0" smtClean="0">
                <a:latin typeface="+mn-lt"/>
              </a:rPr>
              <a:t>El  </a:t>
            </a:r>
            <a:r>
              <a:rPr lang="es-CL" dirty="0">
                <a:latin typeface="+mn-lt"/>
              </a:rPr>
              <a:t>25% de estos son de uso de exclusivo para los usuarios externos y son facilitados solo en caso necesario para atender funcionarios.</a:t>
            </a:r>
          </a:p>
        </p:txBody>
      </p:sp>
      <p:sp>
        <p:nvSpPr>
          <p:cNvPr id="7" name="6 Rectángulo"/>
          <p:cNvSpPr/>
          <p:nvPr/>
        </p:nvSpPr>
        <p:spPr>
          <a:xfrm>
            <a:off x="251520" y="1126122"/>
            <a:ext cx="4968552" cy="646331"/>
          </a:xfrm>
          <a:prstGeom prst="rect">
            <a:avLst/>
          </a:prstGeom>
        </p:spPr>
        <p:txBody>
          <a:bodyPr wrap="square">
            <a:spAutoFit/>
          </a:bodyPr>
          <a:lstStyle/>
          <a:p>
            <a:r>
              <a:rPr lang="es-CL" dirty="0"/>
              <a:t>Total a nivel país de cada espacio físico de atención</a:t>
            </a:r>
          </a:p>
        </p:txBody>
      </p:sp>
      <p:sp>
        <p:nvSpPr>
          <p:cNvPr id="8" name="3 Marcador de número de diapositiva"/>
          <p:cNvSpPr txBox="1">
            <a:spLocks/>
          </p:cNvSpPr>
          <p:nvPr/>
        </p:nvSpPr>
        <p:spPr>
          <a:xfrm>
            <a:off x="0" y="6542532"/>
            <a:ext cx="6337201" cy="268139"/>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kern="1200">
                <a:solidFill>
                  <a:srgbClr val="898989"/>
                </a:solidFill>
                <a:latin typeface="Verdana"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a:lstStyle>
          <a:p>
            <a:pPr>
              <a:defRPr/>
            </a:pPr>
            <a:r>
              <a:rPr lang="es-CL" dirty="0" smtClean="0"/>
              <a:t>Fuente: Elaboración Comisión UST, a través de la tabulación de datos del Proceso </a:t>
            </a:r>
          </a:p>
          <a:p>
            <a:pPr>
              <a:defRPr/>
            </a:pPr>
            <a:r>
              <a:rPr lang="es-CL" dirty="0" smtClean="0"/>
              <a:t> Diagnóstico de las Unidades de Salud del Trabajador o su equivalente, Septiembre 2012 </a:t>
            </a:r>
            <a:endParaRPr lang="es-CL" dirty="0"/>
          </a:p>
        </p:txBody>
      </p:sp>
    </p:spTree>
    <p:extLst>
      <p:ext uri="{BB962C8B-B14F-4D97-AF65-F5344CB8AC3E}">
        <p14:creationId xmlns="" xmlns:p14="http://schemas.microsoft.com/office/powerpoint/2010/main" val="1524183808"/>
      </p:ext>
    </p:extLst>
  </p:cSld>
  <p:clrMapOvr>
    <a:masterClrMapping/>
  </p:clrMapOvr>
  <p:transition>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u="sng" dirty="0" smtClean="0"/>
              <a:t>Área Administrativa </a:t>
            </a:r>
            <a:endParaRPr lang="es-CL" u="sng" dirty="0"/>
          </a:p>
        </p:txBody>
      </p:sp>
      <p:sp>
        <p:nvSpPr>
          <p:cNvPr id="4" name="3 Marcador de número de diapositiva"/>
          <p:cNvSpPr>
            <a:spLocks noGrp="1"/>
          </p:cNvSpPr>
          <p:nvPr>
            <p:ph type="sldNum" sz="quarter" idx="11"/>
          </p:nvPr>
        </p:nvSpPr>
        <p:spPr/>
        <p:txBody>
          <a:bodyPr/>
          <a:lstStyle/>
          <a:p>
            <a:pPr>
              <a:defRPr/>
            </a:pPr>
            <a:fld id="{F5BF0C1F-0E8E-489F-9179-ADB96A008326}" type="slidenum">
              <a:rPr lang="en-US" smtClean="0"/>
              <a:pPr>
                <a:defRPr/>
              </a:pPr>
              <a:t>13</a:t>
            </a:fld>
            <a:endParaRPr lang="en-US"/>
          </a:p>
        </p:txBody>
      </p:sp>
      <p:sp>
        <p:nvSpPr>
          <p:cNvPr id="7" name="3 Marcador de número de diapositiva"/>
          <p:cNvSpPr txBox="1">
            <a:spLocks/>
          </p:cNvSpPr>
          <p:nvPr/>
        </p:nvSpPr>
        <p:spPr>
          <a:xfrm>
            <a:off x="1547664" y="6482207"/>
            <a:ext cx="6337201" cy="268139"/>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kern="1200">
                <a:solidFill>
                  <a:srgbClr val="898989"/>
                </a:solidFill>
                <a:latin typeface="Verdana"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a:lstStyle>
          <a:p>
            <a:pPr>
              <a:defRPr/>
            </a:pPr>
            <a:r>
              <a:rPr lang="es-CL" dirty="0" smtClean="0"/>
              <a:t>Fuente: Elaboración Comisión UST, a través de la tabulación de datos del Proceso </a:t>
            </a:r>
          </a:p>
          <a:p>
            <a:pPr>
              <a:defRPr/>
            </a:pPr>
            <a:r>
              <a:rPr lang="es-CL" dirty="0" smtClean="0"/>
              <a:t> Diagnóstico de las Unidades de Salud del Trabajador o su equivalente, Septiembre 2012 </a:t>
            </a:r>
            <a:endParaRPr lang="es-CL" dirty="0"/>
          </a:p>
        </p:txBody>
      </p:sp>
      <p:pic>
        <p:nvPicPr>
          <p:cNvPr id="614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827584" y="2230388"/>
            <a:ext cx="6840760" cy="388843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3" name="2 Rectángulo"/>
          <p:cNvSpPr/>
          <p:nvPr/>
        </p:nvSpPr>
        <p:spPr>
          <a:xfrm>
            <a:off x="827584" y="1307058"/>
            <a:ext cx="6840760" cy="923330"/>
          </a:xfrm>
          <a:prstGeom prst="rect">
            <a:avLst/>
          </a:prstGeom>
        </p:spPr>
        <p:txBody>
          <a:bodyPr wrap="square">
            <a:spAutoFit/>
          </a:bodyPr>
          <a:lstStyle/>
          <a:p>
            <a:pPr algn="ctr"/>
            <a:r>
              <a:rPr lang="es-CL" dirty="0"/>
              <a:t>Relación entre números de UST que derivan y no derivan casos hacia la Red Asistencial del país, por nivel de complejidad del establecimiento.</a:t>
            </a:r>
          </a:p>
        </p:txBody>
      </p:sp>
    </p:spTree>
    <p:extLst>
      <p:ext uri="{BB962C8B-B14F-4D97-AF65-F5344CB8AC3E}">
        <p14:creationId xmlns="" xmlns:p14="http://schemas.microsoft.com/office/powerpoint/2010/main" val="2281130032"/>
      </p:ext>
    </p:extLst>
  </p:cSld>
  <p:clrMapOvr>
    <a:masterClrMapping/>
  </p:clrMapOvr>
  <p:transition>
    <p:fad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smtClean="0"/>
              <a:t>Área </a:t>
            </a:r>
            <a:r>
              <a:rPr lang="es-CL" dirty="0"/>
              <a:t>Administrativa </a:t>
            </a:r>
          </a:p>
        </p:txBody>
      </p:sp>
      <p:sp>
        <p:nvSpPr>
          <p:cNvPr id="4" name="3 Marcador de número de diapositiva"/>
          <p:cNvSpPr>
            <a:spLocks noGrp="1"/>
          </p:cNvSpPr>
          <p:nvPr>
            <p:ph type="sldNum" sz="quarter" idx="11"/>
          </p:nvPr>
        </p:nvSpPr>
        <p:spPr/>
        <p:txBody>
          <a:bodyPr/>
          <a:lstStyle/>
          <a:p>
            <a:pPr>
              <a:defRPr/>
            </a:pPr>
            <a:fld id="{F5BF0C1F-0E8E-489F-9179-ADB96A008326}" type="slidenum">
              <a:rPr lang="en-US" smtClean="0"/>
              <a:pPr>
                <a:defRPr/>
              </a:pPr>
              <a:t>14</a:t>
            </a:fld>
            <a:endParaRPr lang="en-US" dirty="0"/>
          </a:p>
        </p:txBody>
      </p:sp>
      <p:pic>
        <p:nvPicPr>
          <p:cNvPr id="20482"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539552" y="1300257"/>
            <a:ext cx="7344816" cy="36004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52400" y="5085184"/>
            <a:ext cx="8445127" cy="1323439"/>
          </a:xfrm>
          <a:prstGeom prst="rect">
            <a:avLst/>
          </a:prstGeom>
        </p:spPr>
        <p:txBody>
          <a:bodyPr wrap="square">
            <a:spAutoFit/>
          </a:bodyPr>
          <a:lstStyle/>
          <a:p>
            <a:pPr algn="just"/>
            <a:r>
              <a:rPr lang="es-CL" sz="1600" dirty="0">
                <a:latin typeface="Arial" pitchFamily="34" charset="0"/>
                <a:cs typeface="Arial" pitchFamily="34" charset="0"/>
              </a:rPr>
              <a:t>De los 28 Servicios de Salud consultados 22 derivan su registro estadístico a un establecimiento hospitalario de su red asistencial que no siempre es donde están ubicadas físicamente las UST, y solo 17 Servicios derivan su estadística a la dirección del Servicio. Este ítem pone en manifiesto porque existe baja disponibilidad de información respecto a las UST a nivel de los Servicios de Salud </a:t>
            </a:r>
          </a:p>
        </p:txBody>
      </p:sp>
      <p:sp>
        <p:nvSpPr>
          <p:cNvPr id="7" name="6 Rectángulo"/>
          <p:cNvSpPr/>
          <p:nvPr/>
        </p:nvSpPr>
        <p:spPr>
          <a:xfrm>
            <a:off x="755576" y="760214"/>
            <a:ext cx="6264696" cy="369332"/>
          </a:xfrm>
          <a:prstGeom prst="rect">
            <a:avLst/>
          </a:prstGeom>
        </p:spPr>
        <p:txBody>
          <a:bodyPr wrap="square">
            <a:spAutoFit/>
          </a:bodyPr>
          <a:lstStyle/>
          <a:p>
            <a:pPr algn="ctr"/>
            <a:r>
              <a:rPr lang="es-CL" dirty="0"/>
              <a:t>Tipo de Registro Estadístico por Servicio de Salud</a:t>
            </a:r>
          </a:p>
        </p:txBody>
      </p:sp>
    </p:spTree>
    <p:extLst>
      <p:ext uri="{BB962C8B-B14F-4D97-AF65-F5344CB8AC3E}">
        <p14:creationId xmlns="" xmlns:p14="http://schemas.microsoft.com/office/powerpoint/2010/main" val="1269212668"/>
      </p:ext>
    </p:extLst>
  </p:cSld>
  <p:clrMapOvr>
    <a:masterClrMapping/>
  </p:clrMapOvr>
  <p:transition>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u="sng" dirty="0" smtClean="0"/>
              <a:t>Oferta </a:t>
            </a:r>
            <a:r>
              <a:rPr lang="es-CL" u="sng" dirty="0"/>
              <a:t>de Salud </a:t>
            </a:r>
          </a:p>
        </p:txBody>
      </p:sp>
      <p:sp>
        <p:nvSpPr>
          <p:cNvPr id="4" name="3 Marcador de número de diapositiva"/>
          <p:cNvSpPr>
            <a:spLocks noGrp="1"/>
          </p:cNvSpPr>
          <p:nvPr>
            <p:ph type="sldNum" sz="quarter" idx="11"/>
          </p:nvPr>
        </p:nvSpPr>
        <p:spPr/>
        <p:txBody>
          <a:bodyPr/>
          <a:lstStyle/>
          <a:p>
            <a:pPr>
              <a:defRPr/>
            </a:pPr>
            <a:fld id="{F5BF0C1F-0E8E-489F-9179-ADB96A008326}" type="slidenum">
              <a:rPr lang="en-US" smtClean="0"/>
              <a:pPr>
                <a:defRPr/>
              </a:pPr>
              <a:t>15</a:t>
            </a:fld>
            <a:endParaRPr lang="en-US"/>
          </a:p>
        </p:txBody>
      </p:sp>
      <p:sp>
        <p:nvSpPr>
          <p:cNvPr id="6" name="3 Marcador de número de diapositiva"/>
          <p:cNvSpPr txBox="1">
            <a:spLocks/>
          </p:cNvSpPr>
          <p:nvPr/>
        </p:nvSpPr>
        <p:spPr>
          <a:xfrm>
            <a:off x="1547664" y="6482207"/>
            <a:ext cx="6337201" cy="268139"/>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kern="1200">
                <a:solidFill>
                  <a:srgbClr val="898989"/>
                </a:solidFill>
                <a:latin typeface="Verdana"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a:lstStyle>
          <a:p>
            <a:pPr>
              <a:defRPr/>
            </a:pPr>
            <a:r>
              <a:rPr lang="es-CL" dirty="0" smtClean="0"/>
              <a:t>Fuente: Elaboración Comisión UST, a través de la tabulación de datos del Proceso </a:t>
            </a:r>
          </a:p>
          <a:p>
            <a:pPr>
              <a:defRPr/>
            </a:pPr>
            <a:r>
              <a:rPr lang="es-CL" dirty="0" smtClean="0"/>
              <a:t> Diagnóstico de las Unidades de Salud del Trabajador o su equivalente, Septiembre 2012 </a:t>
            </a:r>
            <a:endParaRPr lang="es-CL" dirty="0"/>
          </a:p>
        </p:txBody>
      </p:sp>
      <p:sp>
        <p:nvSpPr>
          <p:cNvPr id="7" name="3 Marcador de número de diapositiva"/>
          <p:cNvSpPr txBox="1">
            <a:spLocks/>
          </p:cNvSpPr>
          <p:nvPr/>
        </p:nvSpPr>
        <p:spPr>
          <a:xfrm>
            <a:off x="276672" y="1295400"/>
            <a:ext cx="7921377" cy="710133"/>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kern="1200">
                <a:solidFill>
                  <a:srgbClr val="898989"/>
                </a:solidFill>
                <a:latin typeface="Verdana"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a:lstStyle>
          <a:p>
            <a:pPr algn="ctr">
              <a:defRPr/>
            </a:pPr>
            <a:r>
              <a:rPr lang="es-ES_tradnl" sz="1800" dirty="0" smtClean="0">
                <a:solidFill>
                  <a:schemeClr val="tx1"/>
                </a:solidFill>
                <a:latin typeface="Arial" pitchFamily="34" charset="0"/>
                <a:cs typeface="Arial" pitchFamily="34" charset="0"/>
              </a:rPr>
              <a:t>Tipo de Procedimiento que se realiza por Unidad de Salud del Trabajador del País </a:t>
            </a:r>
            <a:endParaRPr lang="en-US" sz="1800" dirty="0">
              <a:solidFill>
                <a:schemeClr val="tx1"/>
              </a:solidFill>
              <a:latin typeface="Arial" pitchFamily="34" charset="0"/>
              <a:cs typeface="Arial" pitchFamily="34" charset="0"/>
            </a:endParaRPr>
          </a:p>
        </p:txBody>
      </p:sp>
      <p:graphicFrame>
        <p:nvGraphicFramePr>
          <p:cNvPr id="9" name="17 Gráfico"/>
          <p:cNvGraphicFramePr>
            <a:graphicFrameLocks noGrp="1"/>
          </p:cNvGraphicFramePr>
          <p:nvPr>
            <p:ph idx="1"/>
            <p:extLst>
              <p:ext uri="{D42A27DB-BD31-4B8C-83A1-F6EECF244321}">
                <p14:modId xmlns="" xmlns:p14="http://schemas.microsoft.com/office/powerpoint/2010/main" val="3385242627"/>
              </p:ext>
            </p:extLst>
          </p:nvPr>
        </p:nvGraphicFramePr>
        <p:xfrm>
          <a:off x="709217" y="2132856"/>
          <a:ext cx="7488832" cy="3926384"/>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 xmlns:p14="http://schemas.microsoft.com/office/powerpoint/2010/main" val="3043835112"/>
      </p:ext>
    </p:extLst>
  </p:cSld>
  <p:clrMapOvr>
    <a:masterClrMapping/>
  </p:clrMapOvr>
  <p:transition>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Oferta de Salud </a:t>
            </a:r>
          </a:p>
        </p:txBody>
      </p:sp>
      <p:sp>
        <p:nvSpPr>
          <p:cNvPr id="4" name="3 Marcador de número de diapositiva"/>
          <p:cNvSpPr>
            <a:spLocks noGrp="1"/>
          </p:cNvSpPr>
          <p:nvPr>
            <p:ph type="sldNum" sz="quarter" idx="11"/>
          </p:nvPr>
        </p:nvSpPr>
        <p:spPr/>
        <p:txBody>
          <a:bodyPr/>
          <a:lstStyle/>
          <a:p>
            <a:pPr>
              <a:defRPr/>
            </a:pPr>
            <a:fld id="{F5BF0C1F-0E8E-489F-9179-ADB96A008326}" type="slidenum">
              <a:rPr lang="en-US" smtClean="0"/>
              <a:pPr>
                <a:defRPr/>
              </a:pPr>
              <a:t>16</a:t>
            </a:fld>
            <a:endParaRPr lang="en-US"/>
          </a:p>
        </p:txBody>
      </p:sp>
      <p:sp>
        <p:nvSpPr>
          <p:cNvPr id="5" name="3 Marcador de número de diapositiva"/>
          <p:cNvSpPr txBox="1">
            <a:spLocks/>
          </p:cNvSpPr>
          <p:nvPr/>
        </p:nvSpPr>
        <p:spPr>
          <a:xfrm>
            <a:off x="1547664" y="6458247"/>
            <a:ext cx="6337201" cy="268139"/>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kern="1200">
                <a:solidFill>
                  <a:srgbClr val="898989"/>
                </a:solidFill>
                <a:latin typeface="Verdana"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a:lstStyle>
          <a:p>
            <a:pPr>
              <a:defRPr/>
            </a:pPr>
            <a:r>
              <a:rPr lang="es-CL" dirty="0" smtClean="0"/>
              <a:t>Fuente: Elaboración Comisión UST, a través de la tabulación de datos del Proceso </a:t>
            </a:r>
          </a:p>
          <a:p>
            <a:pPr>
              <a:defRPr/>
            </a:pPr>
            <a:r>
              <a:rPr lang="es-CL" dirty="0" smtClean="0"/>
              <a:t> Diagnóstico de las Unidades de Salud del Trabajador o su equivalente, Septiembre 2012 </a:t>
            </a:r>
            <a:endParaRPr lang="es-CL" dirty="0"/>
          </a:p>
        </p:txBody>
      </p:sp>
      <p:sp>
        <p:nvSpPr>
          <p:cNvPr id="6" name="3 Marcador de número de diapositiva"/>
          <p:cNvSpPr txBox="1">
            <a:spLocks/>
          </p:cNvSpPr>
          <p:nvPr/>
        </p:nvSpPr>
        <p:spPr>
          <a:xfrm>
            <a:off x="293018" y="1396503"/>
            <a:ext cx="7921377" cy="376733"/>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kern="1200">
                <a:solidFill>
                  <a:srgbClr val="898989"/>
                </a:solidFill>
                <a:latin typeface="Verdana"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a:lstStyle>
          <a:p>
            <a:pPr algn="ctr">
              <a:defRPr/>
            </a:pPr>
            <a:r>
              <a:rPr lang="es-ES_tradnl" sz="1800" dirty="0" smtClean="0">
                <a:solidFill>
                  <a:schemeClr val="tx1"/>
                </a:solidFill>
                <a:latin typeface="Arial" pitchFamily="34" charset="0"/>
                <a:cs typeface="Arial" pitchFamily="34" charset="0"/>
              </a:rPr>
              <a:t>Tipo de Programa que se realiza por Unidad de Salud del Trabajador del País </a:t>
            </a:r>
            <a:endParaRPr lang="en-US" sz="1800" dirty="0">
              <a:solidFill>
                <a:schemeClr val="tx1"/>
              </a:solidFill>
              <a:latin typeface="Arial" pitchFamily="34" charset="0"/>
              <a:cs typeface="Arial" pitchFamily="34" charset="0"/>
            </a:endParaRPr>
          </a:p>
        </p:txBody>
      </p:sp>
      <p:pic>
        <p:nvPicPr>
          <p:cNvPr id="717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83568" y="2000384"/>
            <a:ext cx="7344816" cy="402090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1788372895"/>
      </p:ext>
    </p:extLst>
  </p:cSld>
  <p:clrMapOvr>
    <a:masterClrMapping/>
  </p:clrMapOvr>
  <p:transition>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Oferta de Salud </a:t>
            </a:r>
          </a:p>
        </p:txBody>
      </p:sp>
      <p:sp>
        <p:nvSpPr>
          <p:cNvPr id="4" name="3 Marcador de número de diapositiva"/>
          <p:cNvSpPr>
            <a:spLocks noGrp="1"/>
          </p:cNvSpPr>
          <p:nvPr>
            <p:ph type="sldNum" sz="quarter" idx="11"/>
          </p:nvPr>
        </p:nvSpPr>
        <p:spPr/>
        <p:txBody>
          <a:bodyPr/>
          <a:lstStyle/>
          <a:p>
            <a:pPr>
              <a:defRPr/>
            </a:pPr>
            <a:fld id="{F5BF0C1F-0E8E-489F-9179-ADB96A008326}" type="slidenum">
              <a:rPr lang="en-US" smtClean="0"/>
              <a:pPr>
                <a:defRPr/>
              </a:pPr>
              <a:t>17</a:t>
            </a:fld>
            <a:endParaRPr lang="en-US"/>
          </a:p>
        </p:txBody>
      </p:sp>
      <p:sp>
        <p:nvSpPr>
          <p:cNvPr id="5" name="3 Marcador de número de diapositiva"/>
          <p:cNvSpPr txBox="1">
            <a:spLocks/>
          </p:cNvSpPr>
          <p:nvPr/>
        </p:nvSpPr>
        <p:spPr>
          <a:xfrm>
            <a:off x="1619672" y="6482208"/>
            <a:ext cx="6337201" cy="268139"/>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kern="1200">
                <a:solidFill>
                  <a:srgbClr val="898989"/>
                </a:solidFill>
                <a:latin typeface="Verdana"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a:lstStyle>
          <a:p>
            <a:pPr>
              <a:defRPr/>
            </a:pPr>
            <a:r>
              <a:rPr lang="es-CL" dirty="0" smtClean="0"/>
              <a:t>Fuente: Elaboración Comisión UST, a través de la tabulación de datos del Proceso </a:t>
            </a:r>
          </a:p>
          <a:p>
            <a:pPr>
              <a:defRPr/>
            </a:pPr>
            <a:r>
              <a:rPr lang="es-CL" dirty="0" smtClean="0"/>
              <a:t> Diagnóstico de las Unidades de Salud del Trabajador o su equivalente, Septiembre 2012 </a:t>
            </a:r>
            <a:endParaRPr lang="es-CL" dirty="0"/>
          </a:p>
        </p:txBody>
      </p:sp>
      <p:sp>
        <p:nvSpPr>
          <p:cNvPr id="6" name="3 Marcador de número de diapositiva"/>
          <p:cNvSpPr txBox="1">
            <a:spLocks/>
          </p:cNvSpPr>
          <p:nvPr/>
        </p:nvSpPr>
        <p:spPr>
          <a:xfrm>
            <a:off x="323528" y="1440433"/>
            <a:ext cx="7921377" cy="376733"/>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kern="1200">
                <a:solidFill>
                  <a:srgbClr val="898989"/>
                </a:solidFill>
                <a:latin typeface="Verdana"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a:lstStyle>
          <a:p>
            <a:pPr algn="ctr">
              <a:defRPr/>
            </a:pPr>
            <a:r>
              <a:rPr lang="es-ES_tradnl" sz="1800" dirty="0" smtClean="0">
                <a:solidFill>
                  <a:schemeClr val="tx1"/>
                </a:solidFill>
                <a:latin typeface="Arial" pitchFamily="34" charset="0"/>
                <a:cs typeface="Arial" pitchFamily="34" charset="0"/>
              </a:rPr>
              <a:t>Tipo de Consulta de Morbilidad que se realiza por Unidad de Salud del Trabajador del País</a:t>
            </a:r>
            <a:endParaRPr lang="en-US" sz="1800" dirty="0">
              <a:solidFill>
                <a:schemeClr val="tx1"/>
              </a:solidFill>
              <a:latin typeface="Arial" pitchFamily="34" charset="0"/>
              <a:cs typeface="Arial" pitchFamily="34" charset="0"/>
            </a:endParaRPr>
          </a:p>
        </p:txBody>
      </p:sp>
      <p:pic>
        <p:nvPicPr>
          <p:cNvPr id="8194"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611559" y="1988840"/>
            <a:ext cx="7633345" cy="410445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271079716"/>
      </p:ext>
    </p:extLst>
  </p:cSld>
  <p:clrMapOvr>
    <a:masterClrMapping/>
  </p:clrMapOvr>
  <p:transition>
    <p:fad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Oferta de Salud </a:t>
            </a:r>
          </a:p>
        </p:txBody>
      </p:sp>
      <p:sp>
        <p:nvSpPr>
          <p:cNvPr id="4" name="3 Marcador de número de diapositiva"/>
          <p:cNvSpPr>
            <a:spLocks noGrp="1"/>
          </p:cNvSpPr>
          <p:nvPr>
            <p:ph type="sldNum" sz="quarter" idx="11"/>
          </p:nvPr>
        </p:nvSpPr>
        <p:spPr/>
        <p:txBody>
          <a:bodyPr/>
          <a:lstStyle/>
          <a:p>
            <a:pPr>
              <a:defRPr/>
            </a:pPr>
            <a:fld id="{F5BF0C1F-0E8E-489F-9179-ADB96A008326}" type="slidenum">
              <a:rPr lang="en-US" smtClean="0"/>
              <a:pPr>
                <a:defRPr/>
              </a:pPr>
              <a:t>18</a:t>
            </a:fld>
            <a:endParaRPr lang="en-US"/>
          </a:p>
        </p:txBody>
      </p:sp>
      <p:sp>
        <p:nvSpPr>
          <p:cNvPr id="5" name="3 Marcador de número de diapositiva"/>
          <p:cNvSpPr txBox="1">
            <a:spLocks/>
          </p:cNvSpPr>
          <p:nvPr/>
        </p:nvSpPr>
        <p:spPr>
          <a:xfrm>
            <a:off x="1547664" y="6453335"/>
            <a:ext cx="6337201" cy="268139"/>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kern="1200">
                <a:solidFill>
                  <a:srgbClr val="898989"/>
                </a:solidFill>
                <a:latin typeface="Verdana"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a:lstStyle>
          <a:p>
            <a:pPr>
              <a:defRPr/>
            </a:pPr>
            <a:r>
              <a:rPr lang="es-CL" dirty="0" smtClean="0"/>
              <a:t>Fuente: Elaboración Comisión UST, a través de la tabulación de datos del Proceso </a:t>
            </a:r>
          </a:p>
          <a:p>
            <a:pPr>
              <a:defRPr/>
            </a:pPr>
            <a:r>
              <a:rPr lang="es-CL" dirty="0" smtClean="0"/>
              <a:t> Diagnóstico de las Unidades de Salud del Trabajador o su equivalente, Septiembre 2012 </a:t>
            </a:r>
            <a:endParaRPr lang="es-CL" dirty="0"/>
          </a:p>
        </p:txBody>
      </p:sp>
      <p:sp>
        <p:nvSpPr>
          <p:cNvPr id="6" name="3 Marcador de número de diapositiva"/>
          <p:cNvSpPr txBox="1">
            <a:spLocks/>
          </p:cNvSpPr>
          <p:nvPr/>
        </p:nvSpPr>
        <p:spPr>
          <a:xfrm>
            <a:off x="323528" y="1440433"/>
            <a:ext cx="7921377" cy="376733"/>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kern="1200">
                <a:solidFill>
                  <a:srgbClr val="898989"/>
                </a:solidFill>
                <a:latin typeface="Verdana"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a:lstStyle>
          <a:p>
            <a:pPr algn="ctr">
              <a:defRPr/>
            </a:pPr>
            <a:r>
              <a:rPr lang="es-ES_tradnl" sz="1800" dirty="0" smtClean="0">
                <a:solidFill>
                  <a:schemeClr val="tx1"/>
                </a:solidFill>
                <a:latin typeface="Arial" pitchFamily="34" charset="0"/>
                <a:cs typeface="Arial" pitchFamily="34" charset="0"/>
              </a:rPr>
              <a:t>Enfoque de atención en salud por Unidad de Salud del Trabajador del País</a:t>
            </a:r>
            <a:endParaRPr lang="en-US" sz="1800" dirty="0">
              <a:solidFill>
                <a:schemeClr val="tx1"/>
              </a:solidFill>
              <a:latin typeface="Arial" pitchFamily="34" charset="0"/>
              <a:cs typeface="Arial" pitchFamily="34" charset="0"/>
            </a:endParaRPr>
          </a:p>
        </p:txBody>
      </p:sp>
      <p:pic>
        <p:nvPicPr>
          <p:cNvPr id="9218"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539552" y="2204864"/>
            <a:ext cx="7416824" cy="40324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3839468071"/>
      </p:ext>
    </p:extLst>
  </p:cSld>
  <p:clrMapOvr>
    <a:masterClrMapping/>
  </p:clrMapOvr>
  <p:transition>
    <p:fade/>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Marcador de número de diapositiva"/>
          <p:cNvSpPr>
            <a:spLocks noGrp="1"/>
          </p:cNvSpPr>
          <p:nvPr>
            <p:ph type="sldNum" sz="quarter" idx="11"/>
          </p:nvPr>
        </p:nvSpPr>
        <p:spPr/>
        <p:txBody>
          <a:bodyPr/>
          <a:lstStyle/>
          <a:p>
            <a:pPr>
              <a:defRPr/>
            </a:pPr>
            <a:fld id="{F5BF0C1F-0E8E-489F-9179-ADB96A008326}" type="slidenum">
              <a:rPr lang="en-US" smtClean="0"/>
              <a:pPr>
                <a:defRPr/>
              </a:pPr>
              <a:t>19</a:t>
            </a:fld>
            <a:endParaRPr lang="en-US"/>
          </a:p>
        </p:txBody>
      </p:sp>
      <p:sp>
        <p:nvSpPr>
          <p:cNvPr id="5" name="4 CuadroTexto"/>
          <p:cNvSpPr txBox="1"/>
          <p:nvPr/>
        </p:nvSpPr>
        <p:spPr>
          <a:xfrm>
            <a:off x="3419872" y="2115443"/>
            <a:ext cx="4320479" cy="1200329"/>
          </a:xfrm>
          <a:prstGeom prst="rect">
            <a:avLst/>
          </a:prstGeom>
          <a:noFill/>
        </p:spPr>
        <p:txBody>
          <a:bodyPr wrap="square" rtlCol="0">
            <a:spAutoFit/>
          </a:bodyPr>
          <a:lstStyle/>
          <a:p>
            <a:r>
              <a:rPr lang="es-CL" sz="7200" dirty="0" smtClean="0">
                <a:latin typeface="+mj-lt"/>
              </a:rPr>
              <a:t>GRACIAS…</a:t>
            </a:r>
            <a:r>
              <a:rPr lang="es-CL" sz="5400" dirty="0" smtClean="0"/>
              <a:t> </a:t>
            </a:r>
            <a:endParaRPr lang="es-CL" sz="5400" dirty="0"/>
          </a:p>
        </p:txBody>
      </p:sp>
    </p:spTree>
    <p:extLst>
      <p:ext uri="{BB962C8B-B14F-4D97-AF65-F5344CB8AC3E}">
        <p14:creationId xmlns="" xmlns:p14="http://schemas.microsoft.com/office/powerpoint/2010/main" val="1743495790"/>
      </p:ext>
    </p:extLst>
  </p:cSld>
  <p:clrMapOvr>
    <a:masterClrMapping/>
  </p:clrMapOvr>
  <p:transition>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1 Título"/>
          <p:cNvSpPr>
            <a:spLocks noGrp="1"/>
          </p:cNvSpPr>
          <p:nvPr>
            <p:ph type="title"/>
          </p:nvPr>
        </p:nvSpPr>
        <p:spPr>
          <a:xfrm>
            <a:off x="152400" y="152400"/>
            <a:ext cx="8164513" cy="1331913"/>
          </a:xfrm>
        </p:spPr>
        <p:txBody>
          <a:bodyPr/>
          <a:lstStyle/>
          <a:p>
            <a:pPr algn="ctr"/>
            <a:r>
              <a:rPr lang="es-CL" sz="2200" b="1" smtClean="0">
                <a:solidFill>
                  <a:schemeClr val="accent2"/>
                </a:solidFill>
              </a:rPr>
              <a:t/>
            </a:r>
            <a:br>
              <a:rPr lang="es-CL" sz="2200" b="1" smtClean="0">
                <a:solidFill>
                  <a:schemeClr val="accent2"/>
                </a:solidFill>
              </a:rPr>
            </a:br>
            <a:r>
              <a:rPr lang="es-CL" sz="2200" b="1" smtClean="0">
                <a:solidFill>
                  <a:schemeClr val="accent2"/>
                </a:solidFill>
              </a:rPr>
              <a:t>ANTECEDENTES</a:t>
            </a:r>
          </a:p>
        </p:txBody>
      </p:sp>
      <p:sp>
        <p:nvSpPr>
          <p:cNvPr id="4" name="3 Marcador de pie de página"/>
          <p:cNvSpPr>
            <a:spLocks noGrp="1"/>
          </p:cNvSpPr>
          <p:nvPr>
            <p:ph type="ftr" sz="quarter" idx="10"/>
          </p:nvPr>
        </p:nvSpPr>
        <p:spPr/>
        <p:txBody>
          <a:bodyPr/>
          <a:lstStyle/>
          <a:p>
            <a:pPr>
              <a:defRPr/>
            </a:pPr>
            <a:r>
              <a:rPr lang="es-ES_tradnl" dirty="0" smtClean="0"/>
              <a:t>Gobierno de Chile | Ministerio de Salud</a:t>
            </a:r>
          </a:p>
          <a:p>
            <a:pPr>
              <a:defRPr/>
            </a:pPr>
            <a:endParaRPr lang="en-US" dirty="0"/>
          </a:p>
        </p:txBody>
      </p:sp>
      <p:sp>
        <p:nvSpPr>
          <p:cNvPr id="6148" name="Rectangle 1"/>
          <p:cNvSpPr>
            <a:spLocks noChangeArrowheads="1"/>
          </p:cNvSpPr>
          <p:nvPr/>
        </p:nvSpPr>
        <p:spPr bwMode="auto">
          <a:xfrm>
            <a:off x="611188" y="1166049"/>
            <a:ext cx="8064500" cy="4524315"/>
          </a:xfrm>
          <a:prstGeom prst="rect">
            <a:avLst/>
          </a:prstGeom>
          <a:noFill/>
          <a:ln w="9525">
            <a:noFill/>
            <a:miter lim="800000"/>
            <a:headEnd/>
            <a:tailEnd/>
          </a:ln>
        </p:spPr>
        <p:txBody>
          <a:bodyPr anchor="ctr">
            <a:spAutoFit/>
          </a:bodyPr>
          <a:lstStyle/>
          <a:p>
            <a:pPr algn="just">
              <a:defRPr/>
            </a:pPr>
            <a:r>
              <a:rPr lang="es-ES_tradnl" b="1" dirty="0">
                <a:solidFill>
                  <a:schemeClr val="tx1">
                    <a:lumMod val="50000"/>
                    <a:lumOff val="50000"/>
                  </a:schemeClr>
                </a:solidFill>
                <a:latin typeface="+mn-lt"/>
              </a:rPr>
              <a:t>En forma generalizada los Servicios de Salud del País y su Red Asistencial, cuentan con una gama de recursos de distinta naturaleza que le permiten alcanzar el cumplimiento de los objetivos organizacionales. Sin embargo existe un tipo de recurso que se diferencia de los demás por su capacidad creadora de valor, el funcionario</a:t>
            </a:r>
          </a:p>
          <a:p>
            <a:pPr algn="just">
              <a:defRPr/>
            </a:pPr>
            <a:endParaRPr lang="es-ES_tradnl" dirty="0">
              <a:solidFill>
                <a:schemeClr val="tx1">
                  <a:lumMod val="50000"/>
                  <a:lumOff val="50000"/>
                </a:schemeClr>
              </a:solidFill>
              <a:latin typeface="+mn-lt"/>
            </a:endParaRPr>
          </a:p>
          <a:p>
            <a:pPr algn="just">
              <a:defRPr/>
            </a:pPr>
            <a:r>
              <a:rPr lang="es-ES_tradnl" dirty="0">
                <a:solidFill>
                  <a:schemeClr val="tx1">
                    <a:lumMod val="50000"/>
                    <a:lumOff val="50000"/>
                  </a:schemeClr>
                </a:solidFill>
                <a:latin typeface="+mn-lt"/>
              </a:rPr>
              <a:t> Teniendo en consideración lo antes descrito la División de Gestión y Desarrollo de las Personas de este Ministerio, mediante el Departamento de Relaciones Laborales y Calidad de vida, en conjunto con el Departamento de Gestión del Recurso Humano, conformó la Comisión de Salud Funcionaria Red Metropolitana Central/MINSAL convocando a participar a todos los referentes técnicos de salud del personal de la región metropolitana.</a:t>
            </a:r>
          </a:p>
          <a:p>
            <a:pPr algn="just">
              <a:defRPr/>
            </a:pPr>
            <a:endParaRPr lang="es-CL" dirty="0">
              <a:solidFill>
                <a:schemeClr val="tx1">
                  <a:lumMod val="50000"/>
                  <a:lumOff val="50000"/>
                </a:schemeClr>
              </a:solidFill>
              <a:latin typeface="+mn-lt"/>
            </a:endParaRPr>
          </a:p>
          <a:p>
            <a:pPr algn="just">
              <a:defRPr/>
            </a:pPr>
            <a:r>
              <a:rPr lang="es-ES_tradnl" dirty="0">
                <a:solidFill>
                  <a:schemeClr val="tx1">
                    <a:lumMod val="50000"/>
                    <a:lumOff val="50000"/>
                  </a:schemeClr>
                </a:solidFill>
                <a:latin typeface="+mn-lt"/>
              </a:rPr>
              <a:t>Por lo anterior, y bajo el concepto de que en el Sector Salud “somos personas al servicio de personas”, surgió la necesidad de efectuar un diagnóstico de las condiciones con que cuentan las Unidades de Salud del </a:t>
            </a:r>
            <a:r>
              <a:rPr lang="es-ES_tradnl" dirty="0" smtClean="0">
                <a:solidFill>
                  <a:schemeClr val="tx1">
                    <a:lumMod val="50000"/>
                    <a:lumOff val="50000"/>
                  </a:schemeClr>
                </a:solidFill>
                <a:latin typeface="+mn-lt"/>
              </a:rPr>
              <a:t>Trabajador.</a:t>
            </a:r>
            <a:endParaRPr lang="es-CL" dirty="0">
              <a:solidFill>
                <a:schemeClr val="tx1">
                  <a:lumMod val="50000"/>
                  <a:lumOff val="50000"/>
                </a:schemeClr>
              </a:solidFill>
              <a:latin typeface="+mn-lt"/>
            </a:endParaRP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6 Título"/>
          <p:cNvSpPr>
            <a:spLocks noGrp="1"/>
          </p:cNvSpPr>
          <p:nvPr>
            <p:ph type="title"/>
          </p:nvPr>
        </p:nvSpPr>
        <p:spPr/>
        <p:txBody>
          <a:bodyPr/>
          <a:lstStyle/>
          <a:p>
            <a:pPr algn="ctr"/>
            <a:r>
              <a:rPr lang="es-ES_tradnl" b="1" dirty="0" smtClean="0">
                <a:solidFill>
                  <a:schemeClr val="accent2"/>
                </a:solidFill>
              </a:rPr>
              <a:t>METODOLOGÍA</a:t>
            </a:r>
            <a:endParaRPr lang="es-CL" b="1" dirty="0">
              <a:solidFill>
                <a:schemeClr val="accent2"/>
              </a:solidFill>
            </a:endParaRPr>
          </a:p>
        </p:txBody>
      </p:sp>
      <p:sp>
        <p:nvSpPr>
          <p:cNvPr id="4" name="3 Marcador de número de diapositiva"/>
          <p:cNvSpPr>
            <a:spLocks noGrp="1"/>
          </p:cNvSpPr>
          <p:nvPr>
            <p:ph type="sldNum" sz="quarter" idx="11"/>
          </p:nvPr>
        </p:nvSpPr>
        <p:spPr/>
        <p:txBody>
          <a:bodyPr/>
          <a:lstStyle/>
          <a:p>
            <a:pPr>
              <a:defRPr/>
            </a:pPr>
            <a:fld id="{987BA25F-9A79-448C-BE7B-B3890E482FF2}" type="slidenum">
              <a:rPr lang="en-US" smtClean="0"/>
              <a:pPr>
                <a:defRPr/>
              </a:pPr>
              <a:t>3</a:t>
            </a:fld>
            <a:endParaRPr lang="en-US"/>
          </a:p>
        </p:txBody>
      </p:sp>
      <p:graphicFrame>
        <p:nvGraphicFramePr>
          <p:cNvPr id="6" name="5 Tabla"/>
          <p:cNvGraphicFramePr>
            <a:graphicFrameLocks noGrp="1"/>
          </p:cNvGraphicFramePr>
          <p:nvPr/>
        </p:nvGraphicFramePr>
        <p:xfrm>
          <a:off x="971599" y="1052736"/>
          <a:ext cx="7345313" cy="4608510"/>
        </p:xfrm>
        <a:graphic>
          <a:graphicData uri="http://schemas.openxmlformats.org/drawingml/2006/table">
            <a:tbl>
              <a:tblPr/>
              <a:tblGrid>
                <a:gridCol w="7345313"/>
              </a:tblGrid>
              <a:tr h="951645">
                <a:tc>
                  <a:txBody>
                    <a:bodyPr/>
                    <a:lstStyle/>
                    <a:p>
                      <a:pPr>
                        <a:lnSpc>
                          <a:spcPct val="115000"/>
                        </a:lnSpc>
                        <a:spcAft>
                          <a:spcPts val="0"/>
                        </a:spcAft>
                      </a:pPr>
                      <a:r>
                        <a:rPr lang="es-CL" sz="2000" b="1">
                          <a:solidFill>
                            <a:srgbClr val="365F91"/>
                          </a:solidFill>
                          <a:latin typeface="Calibri"/>
                          <a:ea typeface="Calibri"/>
                          <a:cs typeface="Times New Roman"/>
                        </a:rPr>
                        <a:t>Para realizar el presente informe se recurrió a la siguiente información:</a:t>
                      </a:r>
                      <a:endParaRPr lang="es-CL" sz="20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901740">
                <a:tc>
                  <a:txBody>
                    <a:bodyPr/>
                    <a:lstStyle/>
                    <a:p>
                      <a:pPr>
                        <a:lnSpc>
                          <a:spcPct val="115000"/>
                        </a:lnSpc>
                        <a:spcAft>
                          <a:spcPts val="0"/>
                        </a:spcAft>
                      </a:pPr>
                      <a:r>
                        <a:rPr lang="es-CL" sz="2000" b="1">
                          <a:solidFill>
                            <a:srgbClr val="365F91"/>
                          </a:solidFill>
                          <a:latin typeface="Calibri"/>
                          <a:ea typeface="Calibri"/>
                          <a:cs typeface="Times New Roman"/>
                        </a:rPr>
                        <a:t>1.	Análisis de resultados en base a la pauta diagnóstica enviada </a:t>
                      </a:r>
                      <a:endParaRPr lang="es-CL" sz="2000">
                        <a:solidFill>
                          <a:srgbClr val="365F91"/>
                        </a:solidFill>
                        <a:latin typeface="Calibri"/>
                        <a:ea typeface="Calibri"/>
                        <a:cs typeface="Times New Roman"/>
                      </a:endParaRPr>
                    </a:p>
                  </a:txBody>
                  <a:tcPr marL="68580" marR="68580" marT="0" marB="0">
                    <a:lnL>
                      <a:noFill/>
                    </a:lnL>
                    <a:lnR>
                      <a:noFill/>
                    </a:lnR>
                    <a:lnT w="12700" cap="flat" cmpd="sng" algn="ctr">
                      <a:solidFill>
                        <a:srgbClr val="4F81BD"/>
                      </a:solidFill>
                      <a:prstDash val="solid"/>
                      <a:round/>
                      <a:headEnd type="none" w="med" len="med"/>
                      <a:tailEnd type="none" w="med" len="med"/>
                    </a:lnT>
                    <a:lnB>
                      <a:noFill/>
                    </a:lnB>
                    <a:solidFill>
                      <a:srgbClr val="D3DFEE"/>
                    </a:solidFill>
                  </a:tcPr>
                </a:tc>
              </a:tr>
              <a:tr h="901740">
                <a:tc>
                  <a:txBody>
                    <a:bodyPr/>
                    <a:lstStyle/>
                    <a:p>
                      <a:pPr>
                        <a:lnSpc>
                          <a:spcPct val="115000"/>
                        </a:lnSpc>
                        <a:spcAft>
                          <a:spcPts val="0"/>
                        </a:spcAft>
                      </a:pPr>
                      <a:r>
                        <a:rPr lang="es-CL" sz="2000" b="1">
                          <a:solidFill>
                            <a:srgbClr val="365F91"/>
                          </a:solidFill>
                          <a:latin typeface="Calibri"/>
                          <a:ea typeface="Calibri"/>
                          <a:cs typeface="Times New Roman"/>
                        </a:rPr>
                        <a:t>2.	Los datos de dotación de los establecimientos fue obtenido </a:t>
                      </a:r>
                      <a:endParaRPr lang="es-CL" sz="2000">
                        <a:solidFill>
                          <a:srgbClr val="365F91"/>
                        </a:solidFill>
                        <a:latin typeface="Calibri"/>
                        <a:ea typeface="Calibri"/>
                        <a:cs typeface="Times New Roman"/>
                      </a:endParaRPr>
                    </a:p>
                    <a:p>
                      <a:pPr>
                        <a:lnSpc>
                          <a:spcPct val="115000"/>
                        </a:lnSpc>
                        <a:spcAft>
                          <a:spcPts val="0"/>
                        </a:spcAft>
                      </a:pPr>
                      <a:r>
                        <a:rPr lang="es-CL" sz="2000" b="1">
                          <a:solidFill>
                            <a:srgbClr val="365F91"/>
                          </a:solidFill>
                          <a:latin typeface="Calibri"/>
                          <a:ea typeface="Calibri"/>
                          <a:cs typeface="Times New Roman"/>
                        </a:rPr>
                        <a:t>          desde la fuente SIRH. </a:t>
                      </a:r>
                      <a:endParaRPr lang="es-CL" sz="2000">
                        <a:solidFill>
                          <a:srgbClr val="365F91"/>
                        </a:solidFill>
                        <a:latin typeface="Calibri"/>
                        <a:ea typeface="Calibri"/>
                        <a:cs typeface="Times New Roman"/>
                      </a:endParaRPr>
                    </a:p>
                  </a:txBody>
                  <a:tcPr marL="68580" marR="68580" marT="0" marB="0">
                    <a:lnL>
                      <a:noFill/>
                    </a:lnL>
                    <a:lnR>
                      <a:noFill/>
                    </a:lnR>
                    <a:lnT>
                      <a:noFill/>
                    </a:lnT>
                    <a:lnB>
                      <a:noFill/>
                    </a:lnB>
                  </a:tcPr>
                </a:tc>
              </a:tr>
              <a:tr h="901740">
                <a:tc>
                  <a:txBody>
                    <a:bodyPr/>
                    <a:lstStyle/>
                    <a:p>
                      <a:pPr>
                        <a:lnSpc>
                          <a:spcPct val="115000"/>
                        </a:lnSpc>
                        <a:spcAft>
                          <a:spcPts val="0"/>
                        </a:spcAft>
                      </a:pPr>
                      <a:r>
                        <a:rPr lang="es-CL" sz="2000" b="1">
                          <a:solidFill>
                            <a:srgbClr val="365F91"/>
                          </a:solidFill>
                          <a:latin typeface="Calibri"/>
                          <a:ea typeface="Calibri"/>
                          <a:cs typeface="Times New Roman"/>
                        </a:rPr>
                        <a:t>3.	Documentos internos de la División de Gestión y Desarrollo de </a:t>
                      </a:r>
                      <a:endParaRPr lang="es-CL" sz="2000">
                        <a:solidFill>
                          <a:srgbClr val="365F91"/>
                        </a:solidFill>
                        <a:latin typeface="Calibri"/>
                        <a:ea typeface="Calibri"/>
                        <a:cs typeface="Times New Roman"/>
                      </a:endParaRPr>
                    </a:p>
                    <a:p>
                      <a:pPr>
                        <a:lnSpc>
                          <a:spcPct val="115000"/>
                        </a:lnSpc>
                        <a:spcAft>
                          <a:spcPts val="0"/>
                        </a:spcAft>
                      </a:pPr>
                      <a:r>
                        <a:rPr lang="es-CL" sz="2000" b="1">
                          <a:solidFill>
                            <a:srgbClr val="365F91"/>
                          </a:solidFill>
                          <a:latin typeface="Calibri"/>
                          <a:ea typeface="Calibri"/>
                          <a:cs typeface="Times New Roman"/>
                        </a:rPr>
                        <a:t>          las Personas. </a:t>
                      </a:r>
                      <a:endParaRPr lang="es-CL" sz="2000">
                        <a:solidFill>
                          <a:srgbClr val="365F91"/>
                        </a:solidFill>
                        <a:latin typeface="Calibri"/>
                        <a:ea typeface="Calibri"/>
                        <a:cs typeface="Times New Roman"/>
                      </a:endParaRPr>
                    </a:p>
                  </a:txBody>
                  <a:tcPr marL="68580" marR="68580" marT="0" marB="0">
                    <a:lnL>
                      <a:noFill/>
                    </a:lnL>
                    <a:lnR>
                      <a:noFill/>
                    </a:lnR>
                    <a:lnT>
                      <a:noFill/>
                    </a:lnT>
                    <a:lnB>
                      <a:noFill/>
                    </a:lnB>
                    <a:solidFill>
                      <a:srgbClr val="D3DFEE"/>
                    </a:solidFill>
                  </a:tcPr>
                </a:tc>
              </a:tr>
              <a:tr h="951645">
                <a:tc>
                  <a:txBody>
                    <a:bodyPr/>
                    <a:lstStyle/>
                    <a:p>
                      <a:pPr>
                        <a:lnSpc>
                          <a:spcPct val="115000"/>
                        </a:lnSpc>
                        <a:spcAft>
                          <a:spcPts val="0"/>
                        </a:spcAft>
                      </a:pPr>
                      <a:r>
                        <a:rPr lang="es-CL" sz="2000" b="1" dirty="0">
                          <a:solidFill>
                            <a:srgbClr val="365F91"/>
                          </a:solidFill>
                          <a:latin typeface="Calibri"/>
                          <a:ea typeface="Calibri"/>
                          <a:cs typeface="Times New Roman"/>
                        </a:rPr>
                        <a:t>4.	</a:t>
                      </a:r>
                      <a:r>
                        <a:rPr lang="es-CL" sz="2000" b="1" dirty="0" smtClean="0">
                          <a:solidFill>
                            <a:srgbClr val="365F91"/>
                          </a:solidFill>
                          <a:latin typeface="Calibri"/>
                          <a:ea typeface="Calibri"/>
                          <a:cs typeface="Times New Roman"/>
                        </a:rPr>
                        <a:t>  Revisión </a:t>
                      </a:r>
                      <a:r>
                        <a:rPr lang="es-CL" sz="2000" b="1" dirty="0">
                          <a:solidFill>
                            <a:srgbClr val="365F91"/>
                          </a:solidFill>
                          <a:latin typeface="Calibri"/>
                          <a:ea typeface="Calibri"/>
                          <a:cs typeface="Times New Roman"/>
                        </a:rPr>
                        <a:t>Bibliográfica Sistemática.</a:t>
                      </a:r>
                      <a:endParaRPr lang="es-CL" sz="2000" dirty="0">
                        <a:solidFill>
                          <a:srgbClr val="365F91"/>
                        </a:solidFill>
                        <a:latin typeface="Calibri"/>
                        <a:ea typeface="Calibri"/>
                        <a:cs typeface="Times New Roman"/>
                      </a:endParaRPr>
                    </a:p>
                  </a:txBody>
                  <a:tcPr marL="68580" marR="68580" marT="0" marB="0">
                    <a:lnL>
                      <a:noFill/>
                    </a:lnL>
                    <a:lnR>
                      <a:noFill/>
                    </a:lnR>
                    <a:lnT>
                      <a:noFill/>
                    </a:lnT>
                    <a:lnB w="1270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 xmlns:p14="http://schemas.microsoft.com/office/powerpoint/2010/main" val="780198714"/>
      </p:ext>
    </p:extLst>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dirty="0"/>
              <a:t>	Estado de Situación de las Unidades de Salud del Trabajador</a:t>
            </a:r>
          </a:p>
        </p:txBody>
      </p:sp>
      <p:sp>
        <p:nvSpPr>
          <p:cNvPr id="3" name="2 Marcador de contenido"/>
          <p:cNvSpPr>
            <a:spLocks noGrp="1"/>
          </p:cNvSpPr>
          <p:nvPr>
            <p:ph idx="1"/>
          </p:nvPr>
        </p:nvSpPr>
        <p:spPr>
          <a:xfrm>
            <a:off x="152400" y="1477963"/>
            <a:ext cx="8177213" cy="4399309"/>
          </a:xfrm>
        </p:spPr>
        <p:txBody>
          <a:bodyPr/>
          <a:lstStyle/>
          <a:p>
            <a:pPr algn="just">
              <a:buFont typeface="Wingdings" pitchFamily="2" charset="2"/>
              <a:buChar char="Ø"/>
            </a:pPr>
            <a:r>
              <a:rPr lang="es-CL" sz="1600" dirty="0">
                <a:latin typeface="Arial" pitchFamily="34" charset="0"/>
                <a:cs typeface="Arial" pitchFamily="34" charset="0"/>
              </a:rPr>
              <a:t>En este levantamiento de información participaron 28 de los 29 servicios de salud que </a:t>
            </a:r>
            <a:r>
              <a:rPr lang="es-CL" sz="1600" dirty="0" smtClean="0">
                <a:latin typeface="Arial" pitchFamily="34" charset="0"/>
                <a:cs typeface="Arial" pitchFamily="34" charset="0"/>
              </a:rPr>
              <a:t>son parte del </a:t>
            </a:r>
            <a:r>
              <a:rPr lang="es-CL" sz="1600" dirty="0">
                <a:latin typeface="Arial" pitchFamily="34" charset="0"/>
                <a:cs typeface="Arial" pitchFamily="34" charset="0"/>
              </a:rPr>
              <a:t>Sistema Nacional de Servicios de </a:t>
            </a:r>
            <a:r>
              <a:rPr lang="es-CL" sz="1600" dirty="0" smtClean="0">
                <a:latin typeface="Arial" pitchFamily="34" charset="0"/>
                <a:cs typeface="Arial" pitchFamily="34" charset="0"/>
              </a:rPr>
              <a:t>Salud, donde </a:t>
            </a:r>
            <a:r>
              <a:rPr lang="es-CL" sz="1600" dirty="0">
                <a:latin typeface="Arial" pitchFamily="34" charset="0"/>
                <a:cs typeface="Arial" pitchFamily="34" charset="0"/>
              </a:rPr>
              <a:t>se excluye el S.S Aconcagua por declarar no disponer de ningún tipo de dispositivo de salud para su personal.</a:t>
            </a:r>
            <a:endParaRPr lang="es-CL" sz="1600" dirty="0" smtClean="0">
              <a:latin typeface="Arial" pitchFamily="34" charset="0"/>
              <a:cs typeface="Arial" pitchFamily="34" charset="0"/>
            </a:endParaRPr>
          </a:p>
          <a:p>
            <a:pPr marL="0" indent="0" algn="just">
              <a:buNone/>
            </a:pPr>
            <a:endParaRPr lang="es-CL" sz="1600" dirty="0" smtClean="0">
              <a:latin typeface="Arial" pitchFamily="34" charset="0"/>
              <a:cs typeface="Arial" pitchFamily="34" charset="0"/>
            </a:endParaRPr>
          </a:p>
          <a:p>
            <a:pPr algn="just">
              <a:buFont typeface="Wingdings" pitchFamily="2" charset="2"/>
              <a:buChar char="Ø"/>
            </a:pPr>
            <a:r>
              <a:rPr lang="es-CL" sz="1600" dirty="0">
                <a:latin typeface="Arial" pitchFamily="34" charset="0"/>
                <a:cs typeface="Arial" pitchFamily="34" charset="0"/>
              </a:rPr>
              <a:t>En total 58 establecimientos declararon disponer de algún tipo de atención para sus funcionarios, modelos que van desde solo algunas horas medicas disponibles para atención hasta completos centros de salud del </a:t>
            </a:r>
            <a:r>
              <a:rPr lang="es-CL" sz="1600" dirty="0" smtClean="0">
                <a:latin typeface="Arial" pitchFamily="34" charset="0"/>
                <a:cs typeface="Arial" pitchFamily="34" charset="0"/>
              </a:rPr>
              <a:t>personal.</a:t>
            </a:r>
          </a:p>
          <a:p>
            <a:pPr algn="just">
              <a:buFont typeface="Wingdings" pitchFamily="2" charset="2"/>
              <a:buChar char="Ø"/>
            </a:pPr>
            <a:endParaRPr lang="es-CL" sz="1600" dirty="0" smtClean="0">
              <a:latin typeface="Arial" pitchFamily="34" charset="0"/>
              <a:cs typeface="Arial" pitchFamily="34" charset="0"/>
            </a:endParaRPr>
          </a:p>
          <a:p>
            <a:pPr algn="just">
              <a:buFont typeface="Wingdings" pitchFamily="2" charset="2"/>
              <a:buChar char="Ø"/>
            </a:pPr>
            <a:r>
              <a:rPr lang="es-CL" sz="1600" dirty="0">
                <a:latin typeface="Arial" pitchFamily="34" charset="0"/>
                <a:cs typeface="Arial" pitchFamily="34" charset="0"/>
              </a:rPr>
              <a:t>Del total de Servicios consultados, 13 presentan una </a:t>
            </a:r>
            <a:r>
              <a:rPr lang="es-CL" sz="1600" dirty="0" smtClean="0">
                <a:latin typeface="Arial" pitchFamily="34" charset="0"/>
                <a:cs typeface="Arial" pitchFamily="34" charset="0"/>
              </a:rPr>
              <a:t>unidad </a:t>
            </a:r>
            <a:r>
              <a:rPr lang="es-CL" sz="1600" dirty="0">
                <a:latin typeface="Arial" pitchFamily="34" charset="0"/>
                <a:cs typeface="Arial" pitchFamily="34" charset="0"/>
              </a:rPr>
              <a:t>con atención centralizada, es decir, toda la atención del personal del Servicio de Salud se concentra en una sola </a:t>
            </a:r>
            <a:r>
              <a:rPr lang="es-CL" sz="1600" dirty="0" smtClean="0">
                <a:latin typeface="Arial" pitchFamily="34" charset="0"/>
                <a:cs typeface="Arial" pitchFamily="34" charset="0"/>
              </a:rPr>
              <a:t>unidad.</a:t>
            </a:r>
          </a:p>
          <a:p>
            <a:pPr algn="just">
              <a:buFont typeface="Wingdings" pitchFamily="2" charset="2"/>
              <a:buChar char="Ø"/>
            </a:pPr>
            <a:endParaRPr lang="es-CL" sz="1600" dirty="0" smtClean="0">
              <a:latin typeface="Arial" pitchFamily="34" charset="0"/>
              <a:cs typeface="Arial" pitchFamily="34" charset="0"/>
            </a:endParaRPr>
          </a:p>
          <a:p>
            <a:pPr algn="just">
              <a:buFont typeface="Wingdings" pitchFamily="2" charset="2"/>
              <a:buChar char="Ø"/>
            </a:pPr>
            <a:r>
              <a:rPr lang="es-CL" sz="1600" dirty="0">
                <a:latin typeface="Arial" pitchFamily="34" charset="0"/>
                <a:cs typeface="Arial" pitchFamily="34" charset="0"/>
              </a:rPr>
              <a:t>Los otros 15 Servicios de Salud funcionan de manera descentralizada, donde cada uno posee entre 2 a 4 Unidades de Salud del Trabajador en sus establecimientos hospitalarios. Solo el S.S. Biobío y S.S Ñuble tienen una UST en cada establecimiento, que depende de ellos, siete y nueve dispositivos respectivamente</a:t>
            </a:r>
            <a:endParaRPr lang="es-CL" sz="1600" dirty="0" smtClean="0">
              <a:latin typeface="Arial" pitchFamily="34" charset="0"/>
              <a:cs typeface="Arial" pitchFamily="34" charset="0"/>
            </a:endParaRPr>
          </a:p>
          <a:p>
            <a:pPr algn="just">
              <a:buFont typeface="Wingdings" pitchFamily="2" charset="2"/>
              <a:buChar char="Ø"/>
            </a:pPr>
            <a:endParaRPr lang="es-CL" sz="1600" dirty="0">
              <a:latin typeface="Arial" pitchFamily="34" charset="0"/>
              <a:cs typeface="Arial" pitchFamily="34" charset="0"/>
            </a:endParaRPr>
          </a:p>
        </p:txBody>
      </p:sp>
      <p:sp>
        <p:nvSpPr>
          <p:cNvPr id="4" name="3 Marcador de número de diapositiva"/>
          <p:cNvSpPr>
            <a:spLocks noGrp="1"/>
          </p:cNvSpPr>
          <p:nvPr>
            <p:ph type="sldNum" sz="quarter" idx="11"/>
          </p:nvPr>
        </p:nvSpPr>
        <p:spPr/>
        <p:txBody>
          <a:bodyPr/>
          <a:lstStyle/>
          <a:p>
            <a:pPr>
              <a:defRPr/>
            </a:pPr>
            <a:fld id="{F5BF0C1F-0E8E-489F-9179-ADB96A008326}" type="slidenum">
              <a:rPr lang="en-US" smtClean="0"/>
              <a:pPr>
                <a:defRPr/>
              </a:pPr>
              <a:t>4</a:t>
            </a:fld>
            <a:endParaRPr lang="en-US"/>
          </a:p>
        </p:txBody>
      </p:sp>
    </p:spTree>
    <p:extLst>
      <p:ext uri="{BB962C8B-B14F-4D97-AF65-F5344CB8AC3E}">
        <p14:creationId xmlns="" xmlns:p14="http://schemas.microsoft.com/office/powerpoint/2010/main" val="2310772059"/>
      </p:ext>
    </p:extLst>
  </p:cSld>
  <p:clrMapOvr>
    <a:masterClrMapping/>
  </p:clrMapOvr>
  <p:transition>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dirty="0"/>
              <a:t>Estado de Situación de las Unidades de Salud del Trabajador</a:t>
            </a:r>
          </a:p>
        </p:txBody>
      </p:sp>
      <p:sp>
        <p:nvSpPr>
          <p:cNvPr id="4" name="3 Marcador de número de diapositiva"/>
          <p:cNvSpPr>
            <a:spLocks noGrp="1"/>
          </p:cNvSpPr>
          <p:nvPr>
            <p:ph type="sldNum" sz="quarter" idx="11"/>
          </p:nvPr>
        </p:nvSpPr>
        <p:spPr/>
        <p:txBody>
          <a:bodyPr/>
          <a:lstStyle/>
          <a:p>
            <a:pPr>
              <a:defRPr/>
            </a:pPr>
            <a:fld id="{F5BF0C1F-0E8E-489F-9179-ADB96A008326}" type="slidenum">
              <a:rPr lang="en-US" smtClean="0"/>
              <a:pPr>
                <a:defRPr/>
              </a:pPr>
              <a:t>5</a:t>
            </a:fld>
            <a:endParaRPr lang="en-US"/>
          </a:p>
        </p:txBody>
      </p:sp>
      <p:sp>
        <p:nvSpPr>
          <p:cNvPr id="5" name="4 Rectángulo"/>
          <p:cNvSpPr/>
          <p:nvPr/>
        </p:nvSpPr>
        <p:spPr>
          <a:xfrm>
            <a:off x="1043608" y="1591500"/>
            <a:ext cx="6912768" cy="646331"/>
          </a:xfrm>
          <a:prstGeom prst="rect">
            <a:avLst/>
          </a:prstGeom>
        </p:spPr>
        <p:txBody>
          <a:bodyPr wrap="square">
            <a:spAutoFit/>
          </a:bodyPr>
          <a:lstStyle/>
          <a:p>
            <a:pPr algn="ctr"/>
            <a:r>
              <a:rPr lang="es-ES_tradnl" dirty="0" smtClean="0"/>
              <a:t>Dependencia administrativa de las Unidades de Salud del Trabajador del País</a:t>
            </a:r>
            <a:endParaRPr lang="es-CL" dirty="0"/>
          </a:p>
        </p:txBody>
      </p:sp>
      <p:pic>
        <p:nvPicPr>
          <p:cNvPr id="14338"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013495" y="2244354"/>
            <a:ext cx="6552728" cy="360518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1691680" y="6237312"/>
            <a:ext cx="6370637" cy="420687"/>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 xmlns:p14="http://schemas.microsoft.com/office/powerpoint/2010/main" val="2683240724"/>
      </p:ext>
    </p:extLst>
  </p:cSld>
  <p:clrMapOvr>
    <a:masterClrMapping/>
  </p:clrMapOvr>
  <p:transition>
    <p:fad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ctr"/>
            <a:r>
              <a:rPr lang="es-CL" u="sng" dirty="0"/>
              <a:t>Área de Recursos Humanos</a:t>
            </a:r>
          </a:p>
        </p:txBody>
      </p:sp>
      <p:sp>
        <p:nvSpPr>
          <p:cNvPr id="4" name="3 Marcador de número de diapositiva"/>
          <p:cNvSpPr>
            <a:spLocks noGrp="1"/>
          </p:cNvSpPr>
          <p:nvPr>
            <p:ph type="sldNum" sz="quarter" idx="11"/>
          </p:nvPr>
        </p:nvSpPr>
        <p:spPr/>
        <p:txBody>
          <a:bodyPr/>
          <a:lstStyle/>
          <a:p>
            <a:pPr>
              <a:defRPr/>
            </a:pPr>
            <a:fld id="{F5BF0C1F-0E8E-489F-9179-ADB96A008326}" type="slidenum">
              <a:rPr lang="en-US" smtClean="0"/>
              <a:pPr>
                <a:defRPr/>
              </a:pPr>
              <a:t>6</a:t>
            </a:fld>
            <a:endParaRPr lang="en-US"/>
          </a:p>
        </p:txBody>
      </p:sp>
      <p:pic>
        <p:nvPicPr>
          <p:cNvPr id="11266"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971600" y="1988840"/>
            <a:ext cx="7056784" cy="37444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611313" y="1124744"/>
            <a:ext cx="4572000" cy="646331"/>
          </a:xfrm>
          <a:prstGeom prst="rect">
            <a:avLst/>
          </a:prstGeom>
        </p:spPr>
        <p:txBody>
          <a:bodyPr>
            <a:spAutoFit/>
          </a:bodyPr>
          <a:lstStyle/>
          <a:p>
            <a:pPr algn="ctr"/>
            <a:r>
              <a:rPr lang="es-CL" dirty="0"/>
              <a:t>Distribución Funcionarios UST a nivel Nacional por estamento</a:t>
            </a:r>
          </a:p>
        </p:txBody>
      </p:sp>
      <p:sp>
        <p:nvSpPr>
          <p:cNvPr id="6" name="3 Marcador de número de diapositiva"/>
          <p:cNvSpPr txBox="1">
            <a:spLocks/>
          </p:cNvSpPr>
          <p:nvPr/>
        </p:nvSpPr>
        <p:spPr>
          <a:xfrm>
            <a:off x="1547664" y="6482207"/>
            <a:ext cx="6337201" cy="268139"/>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kern="1200">
                <a:solidFill>
                  <a:srgbClr val="898989"/>
                </a:solidFill>
                <a:latin typeface="Verdana"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a:lstStyle>
          <a:p>
            <a:pPr>
              <a:defRPr/>
            </a:pPr>
            <a:r>
              <a:rPr lang="es-CL" dirty="0" smtClean="0"/>
              <a:t>Fuente: Elaboración Comisión UST, a través de la tabulación de datos del Proceso </a:t>
            </a:r>
          </a:p>
          <a:p>
            <a:pPr>
              <a:defRPr/>
            </a:pPr>
            <a:r>
              <a:rPr lang="es-CL" dirty="0" smtClean="0"/>
              <a:t> Diagnóstico de las Unidades de Salud del Trabajador o su equivalente, Septiembre 2012 </a:t>
            </a:r>
            <a:endParaRPr lang="es-CL" dirty="0"/>
          </a:p>
        </p:txBody>
      </p:sp>
    </p:spTree>
    <p:extLst>
      <p:ext uri="{BB962C8B-B14F-4D97-AF65-F5344CB8AC3E}">
        <p14:creationId xmlns="" xmlns:p14="http://schemas.microsoft.com/office/powerpoint/2010/main" val="2504723515"/>
      </p:ext>
    </p:extLst>
  </p:cSld>
  <p:clrMapOvr>
    <a:masterClrMapping/>
  </p:clrMapOvr>
  <p:transition>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54657" y="114300"/>
            <a:ext cx="8164513" cy="1143000"/>
          </a:xfrm>
        </p:spPr>
        <p:txBody>
          <a:bodyPr/>
          <a:lstStyle/>
          <a:p>
            <a:r>
              <a:rPr lang="es-CL" dirty="0" smtClean="0"/>
              <a:t>Área </a:t>
            </a:r>
            <a:r>
              <a:rPr lang="es-CL" dirty="0"/>
              <a:t>de Recursos </a:t>
            </a:r>
            <a:r>
              <a:rPr lang="es-CL" dirty="0" smtClean="0"/>
              <a:t>Humanos</a:t>
            </a:r>
            <a:r>
              <a:rPr lang="es-CL" u="sng" dirty="0" smtClean="0"/>
              <a:t/>
            </a:r>
            <a:br>
              <a:rPr lang="es-CL" u="sng" dirty="0" smtClean="0"/>
            </a:br>
            <a:r>
              <a:rPr lang="es-CL" u="sng" dirty="0"/>
              <a:t/>
            </a:r>
            <a:br>
              <a:rPr lang="es-CL" u="sng" dirty="0"/>
            </a:br>
            <a:endParaRPr lang="es-CL" u="sng" dirty="0"/>
          </a:p>
        </p:txBody>
      </p:sp>
      <p:sp>
        <p:nvSpPr>
          <p:cNvPr id="4" name="3 Marcador de número de diapositiva"/>
          <p:cNvSpPr>
            <a:spLocks noGrp="1"/>
          </p:cNvSpPr>
          <p:nvPr>
            <p:ph type="sldNum" sz="quarter" idx="11"/>
          </p:nvPr>
        </p:nvSpPr>
        <p:spPr/>
        <p:txBody>
          <a:bodyPr/>
          <a:lstStyle/>
          <a:p>
            <a:pPr>
              <a:defRPr/>
            </a:pPr>
            <a:fld id="{F5BF0C1F-0E8E-489F-9179-ADB96A008326}" type="slidenum">
              <a:rPr lang="en-US" smtClean="0"/>
              <a:pPr>
                <a:defRPr/>
              </a:pPr>
              <a:t>7</a:t>
            </a:fld>
            <a:endParaRPr lang="en-US" dirty="0"/>
          </a:p>
        </p:txBody>
      </p:sp>
      <p:graphicFrame>
        <p:nvGraphicFramePr>
          <p:cNvPr id="8" name="7 Gráfico"/>
          <p:cNvGraphicFramePr/>
          <p:nvPr>
            <p:extLst>
              <p:ext uri="{D42A27DB-BD31-4B8C-83A1-F6EECF244321}">
                <p14:modId xmlns="" xmlns:p14="http://schemas.microsoft.com/office/powerpoint/2010/main" val="1346557313"/>
              </p:ext>
            </p:extLst>
          </p:nvPr>
        </p:nvGraphicFramePr>
        <p:xfrm>
          <a:off x="1115616" y="2132856"/>
          <a:ext cx="6840760" cy="3456384"/>
        </p:xfrm>
        <a:graphic>
          <a:graphicData uri="http://schemas.openxmlformats.org/drawingml/2006/chart">
            <c:chart xmlns:c="http://schemas.openxmlformats.org/drawingml/2006/chart" xmlns:r="http://schemas.openxmlformats.org/officeDocument/2006/relationships" r:id="rId2"/>
          </a:graphicData>
        </a:graphic>
      </p:graphicFrame>
      <p:sp>
        <p:nvSpPr>
          <p:cNvPr id="7" name="6 Rectángulo"/>
          <p:cNvSpPr/>
          <p:nvPr/>
        </p:nvSpPr>
        <p:spPr>
          <a:xfrm>
            <a:off x="1907704" y="1196752"/>
            <a:ext cx="4572000" cy="646331"/>
          </a:xfrm>
          <a:prstGeom prst="rect">
            <a:avLst/>
          </a:prstGeom>
        </p:spPr>
        <p:txBody>
          <a:bodyPr>
            <a:spAutoFit/>
          </a:bodyPr>
          <a:lstStyle/>
          <a:p>
            <a:pPr algn="ctr"/>
            <a:r>
              <a:rPr lang="es-CL" dirty="0"/>
              <a:t>Distribución de estamento Médico según especialidad</a:t>
            </a:r>
          </a:p>
        </p:txBody>
      </p:sp>
      <p:sp>
        <p:nvSpPr>
          <p:cNvPr id="6" name="3 Marcador de número de diapositiva"/>
          <p:cNvSpPr txBox="1">
            <a:spLocks/>
          </p:cNvSpPr>
          <p:nvPr/>
        </p:nvSpPr>
        <p:spPr>
          <a:xfrm>
            <a:off x="1547664" y="6482207"/>
            <a:ext cx="6337201" cy="268139"/>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kern="1200">
                <a:solidFill>
                  <a:srgbClr val="898989"/>
                </a:solidFill>
                <a:latin typeface="Verdana"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a:lstStyle>
          <a:p>
            <a:pPr>
              <a:defRPr/>
            </a:pPr>
            <a:r>
              <a:rPr lang="es-CL" dirty="0" smtClean="0"/>
              <a:t>Fuente: Elaboración Comisión UST, a través de la tabulación de datos del Proceso </a:t>
            </a:r>
          </a:p>
          <a:p>
            <a:pPr>
              <a:defRPr/>
            </a:pPr>
            <a:r>
              <a:rPr lang="es-CL" dirty="0" smtClean="0"/>
              <a:t> Diagnóstico de las Unidades de Salud del Trabajador o su equivalente, Septiembre 2012 </a:t>
            </a:r>
            <a:endParaRPr lang="es-CL" dirty="0"/>
          </a:p>
        </p:txBody>
      </p:sp>
    </p:spTree>
    <p:extLst>
      <p:ext uri="{BB962C8B-B14F-4D97-AF65-F5344CB8AC3E}">
        <p14:creationId xmlns="" xmlns:p14="http://schemas.microsoft.com/office/powerpoint/2010/main" val="2004518317"/>
      </p:ext>
    </p:extLst>
  </p:cSld>
  <p:clrMapOvr>
    <a:masterClrMapping/>
  </p:clrMapOvr>
  <p:transition>
    <p:fad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Área de Recursos Humanos</a:t>
            </a:r>
            <a:r>
              <a:rPr lang="es-CL" u="sng" dirty="0"/>
              <a:t/>
            </a:r>
            <a:br>
              <a:rPr lang="es-CL" u="sng" dirty="0"/>
            </a:br>
            <a:r>
              <a:rPr lang="es-CL" u="sng" dirty="0"/>
              <a:t/>
            </a:r>
            <a:br>
              <a:rPr lang="es-CL" u="sng" dirty="0"/>
            </a:br>
            <a:endParaRPr lang="es-CL" dirty="0"/>
          </a:p>
        </p:txBody>
      </p:sp>
      <p:sp>
        <p:nvSpPr>
          <p:cNvPr id="4" name="3 Marcador de número de diapositiva"/>
          <p:cNvSpPr>
            <a:spLocks noGrp="1"/>
          </p:cNvSpPr>
          <p:nvPr>
            <p:ph type="sldNum" sz="quarter" idx="11"/>
          </p:nvPr>
        </p:nvSpPr>
        <p:spPr/>
        <p:txBody>
          <a:bodyPr/>
          <a:lstStyle/>
          <a:p>
            <a:pPr>
              <a:defRPr/>
            </a:pPr>
            <a:fld id="{F5BF0C1F-0E8E-489F-9179-ADB96A008326}" type="slidenum">
              <a:rPr lang="en-US" smtClean="0"/>
              <a:pPr>
                <a:defRPr/>
              </a:pPr>
              <a:t>8</a:t>
            </a:fld>
            <a:endParaRPr lang="en-US"/>
          </a:p>
        </p:txBody>
      </p:sp>
      <p:pic>
        <p:nvPicPr>
          <p:cNvPr id="10243" name="Picture 3"/>
          <p:cNvPicPr>
            <a:picLocks noChangeAspect="1" noChangeArrowheads="1"/>
          </p:cNvPicPr>
          <p:nvPr/>
        </p:nvPicPr>
        <p:blipFill>
          <a:blip r:embed="rId2">
            <a:extLst>
              <a:ext uri="{28A0092B-C50C-407E-A947-70E740481C1C}">
                <a14:useLocalDpi xmlns="" xmlns:a14="http://schemas.microsoft.com/office/drawing/2010/main" val="0"/>
              </a:ext>
            </a:extLst>
          </a:blip>
          <a:srcRect/>
          <a:stretch>
            <a:fillRect/>
          </a:stretch>
        </p:blipFill>
        <p:spPr bwMode="auto">
          <a:xfrm>
            <a:off x="827584" y="2060848"/>
            <a:ext cx="7056783" cy="4032448"/>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6 Rectángulo"/>
          <p:cNvSpPr/>
          <p:nvPr/>
        </p:nvSpPr>
        <p:spPr>
          <a:xfrm>
            <a:off x="1907704" y="1196752"/>
            <a:ext cx="4572000" cy="646331"/>
          </a:xfrm>
          <a:prstGeom prst="rect">
            <a:avLst/>
          </a:prstGeom>
        </p:spPr>
        <p:txBody>
          <a:bodyPr>
            <a:spAutoFit/>
          </a:bodyPr>
          <a:lstStyle/>
          <a:p>
            <a:pPr algn="ctr"/>
            <a:r>
              <a:rPr lang="es-CL" dirty="0"/>
              <a:t>Distribución de estamento Profesional no médico según especialidad.</a:t>
            </a:r>
          </a:p>
        </p:txBody>
      </p:sp>
      <p:sp>
        <p:nvSpPr>
          <p:cNvPr id="6" name="3 Marcador de número de diapositiva"/>
          <p:cNvSpPr txBox="1">
            <a:spLocks/>
          </p:cNvSpPr>
          <p:nvPr/>
        </p:nvSpPr>
        <p:spPr>
          <a:xfrm>
            <a:off x="1547664" y="6482207"/>
            <a:ext cx="6337201" cy="268139"/>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kern="1200">
                <a:solidFill>
                  <a:srgbClr val="898989"/>
                </a:solidFill>
                <a:latin typeface="Verdana"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a:lstStyle>
          <a:p>
            <a:pPr>
              <a:defRPr/>
            </a:pPr>
            <a:r>
              <a:rPr lang="es-CL" dirty="0" smtClean="0"/>
              <a:t>Fuente: Elaboración Comisión UST, a través de la tabulación de datos del Proceso </a:t>
            </a:r>
          </a:p>
          <a:p>
            <a:pPr>
              <a:defRPr/>
            </a:pPr>
            <a:r>
              <a:rPr lang="es-CL" dirty="0" smtClean="0"/>
              <a:t> Diagnóstico de las Unidades de Salud del Trabajador o su equivalente, Septiembre 2012 </a:t>
            </a:r>
            <a:endParaRPr lang="es-CL" dirty="0"/>
          </a:p>
        </p:txBody>
      </p:sp>
    </p:spTree>
    <p:extLst>
      <p:ext uri="{BB962C8B-B14F-4D97-AF65-F5344CB8AC3E}">
        <p14:creationId xmlns="" xmlns:p14="http://schemas.microsoft.com/office/powerpoint/2010/main" val="683140468"/>
      </p:ext>
    </p:extLst>
  </p:cSld>
  <p:clrMapOvr>
    <a:masterClrMapping/>
  </p:clrMapOvr>
  <p:transition>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CL" dirty="0"/>
              <a:t>Área de Recursos Humanos</a:t>
            </a:r>
          </a:p>
        </p:txBody>
      </p:sp>
      <p:sp>
        <p:nvSpPr>
          <p:cNvPr id="4" name="3 Marcador de número de diapositiva"/>
          <p:cNvSpPr>
            <a:spLocks noGrp="1"/>
          </p:cNvSpPr>
          <p:nvPr>
            <p:ph type="sldNum" sz="quarter" idx="11"/>
          </p:nvPr>
        </p:nvSpPr>
        <p:spPr/>
        <p:txBody>
          <a:bodyPr/>
          <a:lstStyle/>
          <a:p>
            <a:pPr>
              <a:defRPr/>
            </a:pPr>
            <a:fld id="{F5BF0C1F-0E8E-489F-9179-ADB96A008326}" type="slidenum">
              <a:rPr lang="en-US" smtClean="0"/>
              <a:pPr>
                <a:defRPr/>
              </a:pPr>
              <a:t>9</a:t>
            </a:fld>
            <a:endParaRPr lang="en-US"/>
          </a:p>
        </p:txBody>
      </p:sp>
      <p:pic>
        <p:nvPicPr>
          <p:cNvPr id="12290" name="Picture 2"/>
          <p:cNvPicPr>
            <a:picLocks noGrp="1" noChangeAspect="1" noChangeArrowheads="1"/>
          </p:cNvPicPr>
          <p:nvPr>
            <p:ph idx="1"/>
          </p:nvPr>
        </p:nvPicPr>
        <p:blipFill>
          <a:blip r:embed="rId2">
            <a:extLst>
              <a:ext uri="{28A0092B-C50C-407E-A947-70E740481C1C}">
                <a14:useLocalDpi xmlns="" xmlns:a14="http://schemas.microsoft.com/office/drawing/2010/main" val="0"/>
              </a:ext>
            </a:extLst>
          </a:blip>
          <a:srcRect/>
          <a:stretch>
            <a:fillRect/>
          </a:stretch>
        </p:blipFill>
        <p:spPr bwMode="auto">
          <a:xfrm>
            <a:off x="152401" y="2132856"/>
            <a:ext cx="4779639" cy="396044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5" name="4 Rectángulo"/>
          <p:cNvSpPr/>
          <p:nvPr/>
        </p:nvSpPr>
        <p:spPr>
          <a:xfrm>
            <a:off x="1187624" y="1556792"/>
            <a:ext cx="6336704" cy="369332"/>
          </a:xfrm>
          <a:prstGeom prst="rect">
            <a:avLst/>
          </a:prstGeom>
        </p:spPr>
        <p:txBody>
          <a:bodyPr wrap="square">
            <a:spAutoFit/>
          </a:bodyPr>
          <a:lstStyle/>
          <a:p>
            <a:pPr algn="ctr"/>
            <a:r>
              <a:rPr lang="es-CL" dirty="0"/>
              <a:t>Distribución de funcionarios según situación contractual.</a:t>
            </a:r>
          </a:p>
        </p:txBody>
      </p:sp>
      <p:pic>
        <p:nvPicPr>
          <p:cNvPr id="12291" name="Picture 3"/>
          <p:cNvPicPr>
            <a:picLocks noChangeAspect="1" noChangeArrowheads="1"/>
          </p:cNvPicPr>
          <p:nvPr/>
        </p:nvPicPr>
        <p:blipFill>
          <a:blip r:embed="rId3">
            <a:extLst>
              <a:ext uri="{28A0092B-C50C-407E-A947-70E740481C1C}">
                <a14:useLocalDpi xmlns="" xmlns:a14="http://schemas.microsoft.com/office/drawing/2010/main" val="0"/>
              </a:ext>
            </a:extLst>
          </a:blip>
          <a:srcRect/>
          <a:stretch>
            <a:fillRect/>
          </a:stretch>
        </p:blipFill>
        <p:spPr bwMode="auto">
          <a:xfrm>
            <a:off x="4877544" y="2924944"/>
            <a:ext cx="4266456" cy="2478509"/>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7" name="3 Marcador de número de diapositiva"/>
          <p:cNvSpPr txBox="1">
            <a:spLocks/>
          </p:cNvSpPr>
          <p:nvPr/>
        </p:nvSpPr>
        <p:spPr>
          <a:xfrm>
            <a:off x="1547664" y="6482207"/>
            <a:ext cx="6337201" cy="268139"/>
          </a:xfrm>
          <a:prstGeom prst="rect">
            <a:avLst/>
          </a:prstGeom>
        </p:spPr>
        <p:txBody>
          <a:bodyPr vert="horz" wrap="square" lIns="91440" tIns="45720" rIns="91440" bIns="45720" numCol="1" anchor="ctr" anchorCtr="0" compatLnSpc="1">
            <a:prstTxWarp prst="textNoShape">
              <a:avLst/>
            </a:prstTxWarp>
          </a:bodyPr>
          <a:lstStyle>
            <a:defPPr>
              <a:defRPr lang="en-US"/>
            </a:defPPr>
            <a:lvl1pPr algn="r" defTabSz="457200" rtl="0" fontAlgn="base">
              <a:spcBef>
                <a:spcPct val="0"/>
              </a:spcBef>
              <a:spcAft>
                <a:spcPct val="0"/>
              </a:spcAft>
              <a:defRPr sz="1000" kern="1200">
                <a:solidFill>
                  <a:srgbClr val="898989"/>
                </a:solidFill>
                <a:latin typeface="Verdana" pitchFamily="34" charset="0"/>
                <a:ea typeface="ヒラギノ角ゴ Pro W3" charset="-128"/>
                <a:cs typeface="+mn-cs"/>
              </a:defRPr>
            </a:lvl1pPr>
            <a:lvl2pPr marL="457200" algn="l" defTabSz="457200" rtl="0" fontAlgn="base">
              <a:spcBef>
                <a:spcPct val="0"/>
              </a:spcBef>
              <a:spcAft>
                <a:spcPct val="0"/>
              </a:spcAft>
              <a:defRPr kern="1200">
                <a:solidFill>
                  <a:schemeClr val="tx1"/>
                </a:solidFill>
                <a:latin typeface="Arial" charset="0"/>
                <a:ea typeface="ヒラギノ角ゴ Pro W3" charset="-128"/>
                <a:cs typeface="+mn-cs"/>
              </a:defRPr>
            </a:lvl2pPr>
            <a:lvl3pPr marL="914400" algn="l" defTabSz="457200" rtl="0" fontAlgn="base">
              <a:spcBef>
                <a:spcPct val="0"/>
              </a:spcBef>
              <a:spcAft>
                <a:spcPct val="0"/>
              </a:spcAft>
              <a:defRPr kern="1200">
                <a:solidFill>
                  <a:schemeClr val="tx1"/>
                </a:solidFill>
                <a:latin typeface="Arial" charset="0"/>
                <a:ea typeface="ヒラギノ角ゴ Pro W3" charset="-128"/>
                <a:cs typeface="+mn-cs"/>
              </a:defRPr>
            </a:lvl3pPr>
            <a:lvl4pPr marL="1371600" algn="l" defTabSz="457200" rtl="0" fontAlgn="base">
              <a:spcBef>
                <a:spcPct val="0"/>
              </a:spcBef>
              <a:spcAft>
                <a:spcPct val="0"/>
              </a:spcAft>
              <a:defRPr kern="1200">
                <a:solidFill>
                  <a:schemeClr val="tx1"/>
                </a:solidFill>
                <a:latin typeface="Arial" charset="0"/>
                <a:ea typeface="ヒラギノ角ゴ Pro W3" charset="-128"/>
                <a:cs typeface="+mn-cs"/>
              </a:defRPr>
            </a:lvl4pPr>
            <a:lvl5pPr marL="1828800" algn="l" defTabSz="457200" rtl="0" fontAlgn="base">
              <a:spcBef>
                <a:spcPct val="0"/>
              </a:spcBef>
              <a:spcAft>
                <a:spcPct val="0"/>
              </a:spcAft>
              <a:defRPr kern="1200">
                <a:solidFill>
                  <a:schemeClr val="tx1"/>
                </a:solidFill>
                <a:latin typeface="Arial" charset="0"/>
                <a:ea typeface="ヒラギノ角ゴ Pro W3" charset="-128"/>
                <a:cs typeface="+mn-cs"/>
              </a:defRPr>
            </a:lvl5pPr>
            <a:lvl6pPr marL="2286000" algn="l" defTabSz="914400" rtl="0" eaLnBrk="1" latinLnBrk="0" hangingPunct="1">
              <a:defRPr kern="1200">
                <a:solidFill>
                  <a:schemeClr val="tx1"/>
                </a:solidFill>
                <a:latin typeface="Arial" charset="0"/>
                <a:ea typeface="ヒラギノ角ゴ Pro W3" charset="-128"/>
                <a:cs typeface="+mn-cs"/>
              </a:defRPr>
            </a:lvl6pPr>
            <a:lvl7pPr marL="2743200" algn="l" defTabSz="914400" rtl="0" eaLnBrk="1" latinLnBrk="0" hangingPunct="1">
              <a:defRPr kern="1200">
                <a:solidFill>
                  <a:schemeClr val="tx1"/>
                </a:solidFill>
                <a:latin typeface="Arial" charset="0"/>
                <a:ea typeface="ヒラギノ角ゴ Pro W3" charset="-128"/>
                <a:cs typeface="+mn-cs"/>
              </a:defRPr>
            </a:lvl7pPr>
            <a:lvl8pPr marL="3200400" algn="l" defTabSz="914400" rtl="0" eaLnBrk="1" latinLnBrk="0" hangingPunct="1">
              <a:defRPr kern="1200">
                <a:solidFill>
                  <a:schemeClr val="tx1"/>
                </a:solidFill>
                <a:latin typeface="Arial" charset="0"/>
                <a:ea typeface="ヒラギノ角ゴ Pro W3" charset="-128"/>
                <a:cs typeface="+mn-cs"/>
              </a:defRPr>
            </a:lvl8pPr>
            <a:lvl9pPr marL="3657600" algn="l" defTabSz="914400" rtl="0" eaLnBrk="1" latinLnBrk="0" hangingPunct="1">
              <a:defRPr kern="1200">
                <a:solidFill>
                  <a:schemeClr val="tx1"/>
                </a:solidFill>
                <a:latin typeface="Arial" charset="0"/>
                <a:ea typeface="ヒラギノ角ゴ Pro W3" charset="-128"/>
                <a:cs typeface="+mn-cs"/>
              </a:defRPr>
            </a:lvl9pPr>
          </a:lstStyle>
          <a:p>
            <a:pPr>
              <a:defRPr/>
            </a:pPr>
            <a:r>
              <a:rPr lang="es-CL" dirty="0" smtClean="0"/>
              <a:t>Fuente: Elaboración Comisión UST, a través de la tabulación de datos del Proceso </a:t>
            </a:r>
          </a:p>
          <a:p>
            <a:pPr>
              <a:defRPr/>
            </a:pPr>
            <a:r>
              <a:rPr lang="es-CL" dirty="0" smtClean="0"/>
              <a:t> Diagnóstico de las Unidades de Salud del Trabajador o su equivalente, Septiembre 2012 </a:t>
            </a:r>
            <a:endParaRPr lang="es-CL" dirty="0"/>
          </a:p>
        </p:txBody>
      </p:sp>
    </p:spTree>
    <p:extLst>
      <p:ext uri="{BB962C8B-B14F-4D97-AF65-F5344CB8AC3E}">
        <p14:creationId xmlns="" xmlns:p14="http://schemas.microsoft.com/office/powerpoint/2010/main" val="2070700578"/>
      </p:ext>
    </p:extLst>
  </p:cSld>
  <p:clrMapOvr>
    <a:masterClrMapping/>
  </p:clrMapOvr>
  <p:transition>
    <p:fade/>
  </p:transition>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otalTime>15932</TotalTime>
  <Words>1132</Words>
  <Application>Microsoft Office PowerPoint</Application>
  <PresentationFormat>Presentación en pantalla (4:3)</PresentationFormat>
  <Paragraphs>110</Paragraphs>
  <Slides>19</Slides>
  <Notes>0</Notes>
  <HiddenSlides>0</HiddenSlides>
  <MMClips>0</MMClips>
  <ScaleCrop>false</ScaleCrop>
  <HeadingPairs>
    <vt:vector size="4" baseType="variant">
      <vt:variant>
        <vt:lpstr>Tema</vt:lpstr>
      </vt:variant>
      <vt:variant>
        <vt:i4>4</vt:i4>
      </vt:variant>
      <vt:variant>
        <vt:lpstr>Títulos de diapositiva</vt:lpstr>
      </vt:variant>
      <vt:variant>
        <vt:i4>19</vt:i4>
      </vt:variant>
    </vt:vector>
  </HeadingPairs>
  <TitlesOfParts>
    <vt:vector size="23" baseType="lpstr">
      <vt:lpstr>Office Theme</vt:lpstr>
      <vt:lpstr>1_Office Theme</vt:lpstr>
      <vt:lpstr>2_Office Theme</vt:lpstr>
      <vt:lpstr>3_Office Theme</vt:lpstr>
      <vt:lpstr>Diapositiva 1</vt:lpstr>
      <vt:lpstr> ANTECEDENTES</vt:lpstr>
      <vt:lpstr>METODOLOGÍA</vt:lpstr>
      <vt:lpstr> Estado de Situación de las Unidades de Salud del Trabajador</vt:lpstr>
      <vt:lpstr>Estado de Situación de las Unidades de Salud del Trabajador</vt:lpstr>
      <vt:lpstr>Área de Recursos Humanos</vt:lpstr>
      <vt:lpstr>Área de Recursos Humanos  </vt:lpstr>
      <vt:lpstr>Área de Recursos Humanos  </vt:lpstr>
      <vt:lpstr>Área de Recursos Humanos</vt:lpstr>
      <vt:lpstr>Área de Recursos Humanos</vt:lpstr>
      <vt:lpstr>Área de Recursos Físicos</vt:lpstr>
      <vt:lpstr>Área de Recursos Físicos</vt:lpstr>
      <vt:lpstr>Área Administrativa </vt:lpstr>
      <vt:lpstr>Área Administrativa </vt:lpstr>
      <vt:lpstr>Oferta de Salud </vt:lpstr>
      <vt:lpstr>Oferta de Salud </vt:lpstr>
      <vt:lpstr>Oferta de Salud </vt:lpstr>
      <vt:lpstr>Oferta de Salud </vt:lpstr>
      <vt:lpstr>Diapositiva 19</vt:lpstr>
    </vt:vector>
  </TitlesOfParts>
  <Company>Gabriel Badagnani</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NGA Nº 18 - propuesta modificación</dc:title>
  <dc:creator>Verónica Bustos</dc:creator>
  <cp:lastModifiedBy>Antonio Vergara</cp:lastModifiedBy>
  <cp:revision>814</cp:revision>
  <dcterms:created xsi:type="dcterms:W3CDTF">2010-11-27T19:44:20Z</dcterms:created>
  <dcterms:modified xsi:type="dcterms:W3CDTF">2014-06-26T13:55:44Z</dcterms:modified>
</cp:coreProperties>
</file>