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  <p:sldMasterId id="2147483665" r:id="rId2"/>
    <p:sldMasterId id="2147484114" r:id="rId3"/>
  </p:sldMasterIdLst>
  <p:notesMasterIdLst>
    <p:notesMasterId r:id="rId14"/>
  </p:notesMasterIdLst>
  <p:sldIdLst>
    <p:sldId id="341" r:id="rId4"/>
    <p:sldId id="325" r:id="rId5"/>
    <p:sldId id="346" r:id="rId6"/>
    <p:sldId id="342" r:id="rId7"/>
    <p:sldId id="343" r:id="rId8"/>
    <p:sldId id="348" r:id="rId9"/>
    <p:sldId id="349" r:id="rId10"/>
    <p:sldId id="351" r:id="rId11"/>
    <p:sldId id="350" r:id="rId12"/>
    <p:sldId id="308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EF4144"/>
    <a:srgbClr val="005FA1"/>
    <a:srgbClr val="E10202"/>
    <a:srgbClr val="FFFFFF"/>
    <a:srgbClr val="E17068"/>
    <a:srgbClr val="404040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85" autoAdjust="0"/>
    <p:restoredTop sz="90382" autoAdjust="0"/>
  </p:normalViewPr>
  <p:slideViewPr>
    <p:cSldViewPr snapToObjects="1">
      <p:cViewPr varScale="1">
        <p:scale>
          <a:sx n="119" d="100"/>
          <a:sy n="119" d="100"/>
        </p:scale>
        <p:origin x="928" y="176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05BFCE-1A63-1342-9646-1A37446A339B}" type="doc">
      <dgm:prSet loTypeId="urn:microsoft.com/office/officeart/2008/layout/VerticalCurvedList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C3B2332-A5B6-B844-A129-33B2AC2C6C39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/>
            <a:t>Conocimientos del sistema SIRH</a:t>
          </a:r>
          <a:endParaRPr lang="en-US" dirty="0"/>
        </a:p>
      </dgm:t>
    </dgm:pt>
    <dgm:pt modelId="{DBCCE433-C9FA-1F4F-8D38-A7BF5C406188}" type="parTrans" cxnId="{245FA602-34D0-8841-A031-1733010DCFEC}">
      <dgm:prSet/>
      <dgm:spPr/>
      <dgm:t>
        <a:bodyPr/>
        <a:lstStyle/>
        <a:p>
          <a:endParaRPr lang="en-US"/>
        </a:p>
      </dgm:t>
    </dgm:pt>
    <dgm:pt modelId="{81D5F22E-3849-F646-BCDF-8BAAF7AB4652}" type="sibTrans" cxnId="{245FA602-34D0-8841-A031-1733010DCFEC}">
      <dgm:prSet/>
      <dgm:spPr/>
      <dgm:t>
        <a:bodyPr/>
        <a:lstStyle/>
        <a:p>
          <a:endParaRPr lang="en-US"/>
        </a:p>
      </dgm:t>
    </dgm:pt>
    <dgm:pt modelId="{0CDC6B94-A65F-1848-8736-916D99EE69EA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 dirty="0"/>
            <a:t>Gestión y administración del sistema.</a:t>
          </a:r>
          <a:endParaRPr lang="en-US" dirty="0"/>
        </a:p>
      </dgm:t>
    </dgm:pt>
    <dgm:pt modelId="{66F40355-BD63-F042-8FD8-30F09D824683}" type="parTrans" cxnId="{D0000BC2-C25A-8445-8EA4-B1B29DDB308A}">
      <dgm:prSet/>
      <dgm:spPr/>
      <dgm:t>
        <a:bodyPr/>
        <a:lstStyle/>
        <a:p>
          <a:endParaRPr lang="en-US"/>
        </a:p>
      </dgm:t>
    </dgm:pt>
    <dgm:pt modelId="{90F1316E-8333-3A40-B9C6-201A702C9DA9}" type="sibTrans" cxnId="{D0000BC2-C25A-8445-8EA4-B1B29DDB308A}">
      <dgm:prSet/>
      <dgm:spPr/>
      <dgm:t>
        <a:bodyPr/>
        <a:lstStyle/>
        <a:p>
          <a:endParaRPr lang="en-US"/>
        </a:p>
      </dgm:t>
    </dgm:pt>
    <dgm:pt modelId="{3E641E22-7083-6C43-B7EB-70EDCA4DA27D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 dirty="0"/>
            <a:t>Tareas de difusión, revisión y diagnóstico.  </a:t>
          </a:r>
          <a:endParaRPr lang="en-US" dirty="0"/>
        </a:p>
      </dgm:t>
    </dgm:pt>
    <dgm:pt modelId="{924DECD0-54A1-B843-A179-03B9B6F699B3}" type="parTrans" cxnId="{BBC98140-0C37-764E-BB8F-7444868BC6FF}">
      <dgm:prSet/>
      <dgm:spPr/>
      <dgm:t>
        <a:bodyPr/>
        <a:lstStyle/>
        <a:p>
          <a:endParaRPr lang="en-US"/>
        </a:p>
      </dgm:t>
    </dgm:pt>
    <dgm:pt modelId="{A8B01726-86FC-F646-96BE-6C18B3191067}" type="sibTrans" cxnId="{BBC98140-0C37-764E-BB8F-7444868BC6FF}">
      <dgm:prSet/>
      <dgm:spPr/>
      <dgm:t>
        <a:bodyPr/>
        <a:lstStyle/>
        <a:p>
          <a:endParaRPr lang="en-US"/>
        </a:p>
      </dgm:t>
    </dgm:pt>
    <dgm:pt modelId="{38DAE389-7F3B-1A40-AFF7-53FD02AD5AC9}" type="pres">
      <dgm:prSet presAssocID="{9205BFCE-1A63-1342-9646-1A37446A339B}" presName="Name0" presStyleCnt="0">
        <dgm:presLayoutVars>
          <dgm:chMax val="7"/>
          <dgm:chPref val="7"/>
          <dgm:dir/>
        </dgm:presLayoutVars>
      </dgm:prSet>
      <dgm:spPr/>
    </dgm:pt>
    <dgm:pt modelId="{73EF880E-BC38-694C-AFC6-BD7054DF6F98}" type="pres">
      <dgm:prSet presAssocID="{9205BFCE-1A63-1342-9646-1A37446A339B}" presName="Name1" presStyleCnt="0"/>
      <dgm:spPr/>
    </dgm:pt>
    <dgm:pt modelId="{8215E2AB-09E0-C24A-BFC1-8EEC9E20237F}" type="pres">
      <dgm:prSet presAssocID="{9205BFCE-1A63-1342-9646-1A37446A339B}" presName="cycle" presStyleCnt="0"/>
      <dgm:spPr/>
    </dgm:pt>
    <dgm:pt modelId="{FECE1E41-BF31-B844-9610-FB06C4971087}" type="pres">
      <dgm:prSet presAssocID="{9205BFCE-1A63-1342-9646-1A37446A339B}" presName="srcNode" presStyleLbl="node1" presStyleIdx="0" presStyleCnt="3"/>
      <dgm:spPr/>
    </dgm:pt>
    <dgm:pt modelId="{4C08F72A-704F-5C4F-B80B-646D8477ADA8}" type="pres">
      <dgm:prSet presAssocID="{9205BFCE-1A63-1342-9646-1A37446A339B}" presName="conn" presStyleLbl="parChTrans1D2" presStyleIdx="0" presStyleCnt="1"/>
      <dgm:spPr/>
    </dgm:pt>
    <dgm:pt modelId="{4A458510-F6F8-114B-86C2-DC35FCAFCDBF}" type="pres">
      <dgm:prSet presAssocID="{9205BFCE-1A63-1342-9646-1A37446A339B}" presName="extraNode" presStyleLbl="node1" presStyleIdx="0" presStyleCnt="3"/>
      <dgm:spPr/>
    </dgm:pt>
    <dgm:pt modelId="{C9407C0E-7318-7746-8F23-9CCACA373895}" type="pres">
      <dgm:prSet presAssocID="{9205BFCE-1A63-1342-9646-1A37446A339B}" presName="dstNode" presStyleLbl="node1" presStyleIdx="0" presStyleCnt="3"/>
      <dgm:spPr/>
    </dgm:pt>
    <dgm:pt modelId="{30FFFE9C-B027-8B44-8606-28A184BAE891}" type="pres">
      <dgm:prSet presAssocID="{DC3B2332-A5B6-B844-A129-33B2AC2C6C39}" presName="text_1" presStyleLbl="node1" presStyleIdx="0" presStyleCnt="3">
        <dgm:presLayoutVars>
          <dgm:bulletEnabled val="1"/>
        </dgm:presLayoutVars>
      </dgm:prSet>
      <dgm:spPr/>
    </dgm:pt>
    <dgm:pt modelId="{0D876E41-6B56-7141-A585-43594AC8B9A7}" type="pres">
      <dgm:prSet presAssocID="{DC3B2332-A5B6-B844-A129-33B2AC2C6C39}" presName="accent_1" presStyleCnt="0"/>
      <dgm:spPr/>
    </dgm:pt>
    <dgm:pt modelId="{C62337E7-A7EB-B947-8302-A3C2CD2F591D}" type="pres">
      <dgm:prSet presAssocID="{DC3B2332-A5B6-B844-A129-33B2AC2C6C39}" presName="accentRepeatNode" presStyleLbl="solidFgAcc1" presStyleIdx="0" presStyleCnt="3"/>
      <dgm:spPr/>
    </dgm:pt>
    <dgm:pt modelId="{E9A508C3-0B62-3C47-861A-18EDDEB5D597}" type="pres">
      <dgm:prSet presAssocID="{0CDC6B94-A65F-1848-8736-916D99EE69EA}" presName="text_2" presStyleLbl="node1" presStyleIdx="1" presStyleCnt="3">
        <dgm:presLayoutVars>
          <dgm:bulletEnabled val="1"/>
        </dgm:presLayoutVars>
      </dgm:prSet>
      <dgm:spPr/>
    </dgm:pt>
    <dgm:pt modelId="{4D827B32-13C6-3A46-88C6-64D720474974}" type="pres">
      <dgm:prSet presAssocID="{0CDC6B94-A65F-1848-8736-916D99EE69EA}" presName="accent_2" presStyleCnt="0"/>
      <dgm:spPr/>
    </dgm:pt>
    <dgm:pt modelId="{67AD6C7C-08EA-FF4F-A04B-179E4133FD86}" type="pres">
      <dgm:prSet presAssocID="{0CDC6B94-A65F-1848-8736-916D99EE69EA}" presName="accentRepeatNode" presStyleLbl="solidFgAcc1" presStyleIdx="1" presStyleCnt="3"/>
      <dgm:spPr/>
    </dgm:pt>
    <dgm:pt modelId="{D90A628F-9C22-B34F-BAB5-E50809A187A6}" type="pres">
      <dgm:prSet presAssocID="{3E641E22-7083-6C43-B7EB-70EDCA4DA27D}" presName="text_3" presStyleLbl="node1" presStyleIdx="2" presStyleCnt="3">
        <dgm:presLayoutVars>
          <dgm:bulletEnabled val="1"/>
        </dgm:presLayoutVars>
      </dgm:prSet>
      <dgm:spPr/>
    </dgm:pt>
    <dgm:pt modelId="{0BF7B336-DD7D-4044-9F76-02BA74CDF561}" type="pres">
      <dgm:prSet presAssocID="{3E641E22-7083-6C43-B7EB-70EDCA4DA27D}" presName="accent_3" presStyleCnt="0"/>
      <dgm:spPr/>
    </dgm:pt>
    <dgm:pt modelId="{D8739E8B-A15C-8B41-BFF9-C7E60FF6C139}" type="pres">
      <dgm:prSet presAssocID="{3E641E22-7083-6C43-B7EB-70EDCA4DA27D}" presName="accentRepeatNode" presStyleLbl="solidFgAcc1" presStyleIdx="2" presStyleCnt="3"/>
      <dgm:spPr/>
    </dgm:pt>
  </dgm:ptLst>
  <dgm:cxnLst>
    <dgm:cxn modelId="{245FA602-34D0-8841-A031-1733010DCFEC}" srcId="{9205BFCE-1A63-1342-9646-1A37446A339B}" destId="{DC3B2332-A5B6-B844-A129-33B2AC2C6C39}" srcOrd="0" destOrd="0" parTransId="{DBCCE433-C9FA-1F4F-8D38-A7BF5C406188}" sibTransId="{81D5F22E-3849-F646-BCDF-8BAAF7AB4652}"/>
    <dgm:cxn modelId="{9333BC3C-43D1-2841-BE5F-DFD5EA4B54CC}" type="presOf" srcId="{81D5F22E-3849-F646-BCDF-8BAAF7AB4652}" destId="{4C08F72A-704F-5C4F-B80B-646D8477ADA8}" srcOrd="0" destOrd="0" presId="urn:microsoft.com/office/officeart/2008/layout/VerticalCurvedList"/>
    <dgm:cxn modelId="{BBC98140-0C37-764E-BB8F-7444868BC6FF}" srcId="{9205BFCE-1A63-1342-9646-1A37446A339B}" destId="{3E641E22-7083-6C43-B7EB-70EDCA4DA27D}" srcOrd="2" destOrd="0" parTransId="{924DECD0-54A1-B843-A179-03B9B6F699B3}" sibTransId="{A8B01726-86FC-F646-96BE-6C18B3191067}"/>
    <dgm:cxn modelId="{6D5B0E71-7C30-D043-AF6E-0D68A85D0513}" type="presOf" srcId="{3E641E22-7083-6C43-B7EB-70EDCA4DA27D}" destId="{D90A628F-9C22-B34F-BAB5-E50809A187A6}" srcOrd="0" destOrd="0" presId="urn:microsoft.com/office/officeart/2008/layout/VerticalCurvedList"/>
    <dgm:cxn modelId="{784950A4-8FD1-1F44-9634-F8AEAD4A10D7}" type="presOf" srcId="{0CDC6B94-A65F-1848-8736-916D99EE69EA}" destId="{E9A508C3-0B62-3C47-861A-18EDDEB5D597}" srcOrd="0" destOrd="0" presId="urn:microsoft.com/office/officeart/2008/layout/VerticalCurvedList"/>
    <dgm:cxn modelId="{5C0663A9-43C3-5D4C-B369-B6FDEE530819}" type="presOf" srcId="{9205BFCE-1A63-1342-9646-1A37446A339B}" destId="{38DAE389-7F3B-1A40-AFF7-53FD02AD5AC9}" srcOrd="0" destOrd="0" presId="urn:microsoft.com/office/officeart/2008/layout/VerticalCurvedList"/>
    <dgm:cxn modelId="{D0000BC2-C25A-8445-8EA4-B1B29DDB308A}" srcId="{9205BFCE-1A63-1342-9646-1A37446A339B}" destId="{0CDC6B94-A65F-1848-8736-916D99EE69EA}" srcOrd="1" destOrd="0" parTransId="{66F40355-BD63-F042-8FD8-30F09D824683}" sibTransId="{90F1316E-8333-3A40-B9C6-201A702C9DA9}"/>
    <dgm:cxn modelId="{45CD85CD-4F46-6848-8C9B-7FD55E6C99EF}" type="presOf" srcId="{DC3B2332-A5B6-B844-A129-33B2AC2C6C39}" destId="{30FFFE9C-B027-8B44-8606-28A184BAE891}" srcOrd="0" destOrd="0" presId="urn:microsoft.com/office/officeart/2008/layout/VerticalCurvedList"/>
    <dgm:cxn modelId="{2F09DD88-5EAC-C342-8AC5-0D1DE9937934}" type="presParOf" srcId="{38DAE389-7F3B-1A40-AFF7-53FD02AD5AC9}" destId="{73EF880E-BC38-694C-AFC6-BD7054DF6F98}" srcOrd="0" destOrd="0" presId="urn:microsoft.com/office/officeart/2008/layout/VerticalCurvedList"/>
    <dgm:cxn modelId="{97CB4876-8E44-5D46-84B7-21B510A945E3}" type="presParOf" srcId="{73EF880E-BC38-694C-AFC6-BD7054DF6F98}" destId="{8215E2AB-09E0-C24A-BFC1-8EEC9E20237F}" srcOrd="0" destOrd="0" presId="urn:microsoft.com/office/officeart/2008/layout/VerticalCurvedList"/>
    <dgm:cxn modelId="{182BD520-A100-AB48-8328-9C6E9ABCAEC3}" type="presParOf" srcId="{8215E2AB-09E0-C24A-BFC1-8EEC9E20237F}" destId="{FECE1E41-BF31-B844-9610-FB06C4971087}" srcOrd="0" destOrd="0" presId="urn:microsoft.com/office/officeart/2008/layout/VerticalCurvedList"/>
    <dgm:cxn modelId="{DA789409-88C9-4442-A765-F211558DDE41}" type="presParOf" srcId="{8215E2AB-09E0-C24A-BFC1-8EEC9E20237F}" destId="{4C08F72A-704F-5C4F-B80B-646D8477ADA8}" srcOrd="1" destOrd="0" presId="urn:microsoft.com/office/officeart/2008/layout/VerticalCurvedList"/>
    <dgm:cxn modelId="{5EF5D1F6-830C-B949-92CC-641B82EC1CC8}" type="presParOf" srcId="{8215E2AB-09E0-C24A-BFC1-8EEC9E20237F}" destId="{4A458510-F6F8-114B-86C2-DC35FCAFCDBF}" srcOrd="2" destOrd="0" presId="urn:microsoft.com/office/officeart/2008/layout/VerticalCurvedList"/>
    <dgm:cxn modelId="{E3F9AC6F-789D-B44C-A427-B58D40E8721E}" type="presParOf" srcId="{8215E2AB-09E0-C24A-BFC1-8EEC9E20237F}" destId="{C9407C0E-7318-7746-8F23-9CCACA373895}" srcOrd="3" destOrd="0" presId="urn:microsoft.com/office/officeart/2008/layout/VerticalCurvedList"/>
    <dgm:cxn modelId="{D0F6362A-D05E-EE47-95AA-CE6D6BE9AE39}" type="presParOf" srcId="{73EF880E-BC38-694C-AFC6-BD7054DF6F98}" destId="{30FFFE9C-B027-8B44-8606-28A184BAE891}" srcOrd="1" destOrd="0" presId="urn:microsoft.com/office/officeart/2008/layout/VerticalCurvedList"/>
    <dgm:cxn modelId="{48EB5E54-EDE2-C34B-A3FE-DFDD83387785}" type="presParOf" srcId="{73EF880E-BC38-694C-AFC6-BD7054DF6F98}" destId="{0D876E41-6B56-7141-A585-43594AC8B9A7}" srcOrd="2" destOrd="0" presId="urn:microsoft.com/office/officeart/2008/layout/VerticalCurvedList"/>
    <dgm:cxn modelId="{F7D3D96C-1D6B-FE43-9459-7D11268510D4}" type="presParOf" srcId="{0D876E41-6B56-7141-A585-43594AC8B9A7}" destId="{C62337E7-A7EB-B947-8302-A3C2CD2F591D}" srcOrd="0" destOrd="0" presId="urn:microsoft.com/office/officeart/2008/layout/VerticalCurvedList"/>
    <dgm:cxn modelId="{5DB0E3C7-EE0A-004D-92DF-802C658CF023}" type="presParOf" srcId="{73EF880E-BC38-694C-AFC6-BD7054DF6F98}" destId="{E9A508C3-0B62-3C47-861A-18EDDEB5D597}" srcOrd="3" destOrd="0" presId="urn:microsoft.com/office/officeart/2008/layout/VerticalCurvedList"/>
    <dgm:cxn modelId="{8FAEED7B-EA0A-764B-B54B-5AFD864D0737}" type="presParOf" srcId="{73EF880E-BC38-694C-AFC6-BD7054DF6F98}" destId="{4D827B32-13C6-3A46-88C6-64D720474974}" srcOrd="4" destOrd="0" presId="urn:microsoft.com/office/officeart/2008/layout/VerticalCurvedList"/>
    <dgm:cxn modelId="{F9E515FF-970D-6A48-BF9C-5933B33745F8}" type="presParOf" srcId="{4D827B32-13C6-3A46-88C6-64D720474974}" destId="{67AD6C7C-08EA-FF4F-A04B-179E4133FD86}" srcOrd="0" destOrd="0" presId="urn:microsoft.com/office/officeart/2008/layout/VerticalCurvedList"/>
    <dgm:cxn modelId="{95197A4E-528D-8A49-8FB5-23752547A9AD}" type="presParOf" srcId="{73EF880E-BC38-694C-AFC6-BD7054DF6F98}" destId="{D90A628F-9C22-B34F-BAB5-E50809A187A6}" srcOrd="5" destOrd="0" presId="urn:microsoft.com/office/officeart/2008/layout/VerticalCurvedList"/>
    <dgm:cxn modelId="{DF73612B-260F-8C43-8E92-953C5DDA6DB7}" type="presParOf" srcId="{73EF880E-BC38-694C-AFC6-BD7054DF6F98}" destId="{0BF7B336-DD7D-4044-9F76-02BA74CDF561}" srcOrd="6" destOrd="0" presId="urn:microsoft.com/office/officeart/2008/layout/VerticalCurvedList"/>
    <dgm:cxn modelId="{281C084D-F6F5-7342-96F2-75E9A1466095}" type="presParOf" srcId="{0BF7B336-DD7D-4044-9F76-02BA74CDF561}" destId="{D8739E8B-A15C-8B41-BFF9-C7E60FF6C13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103AA40-0687-B54D-898B-BB73D3923E89}" type="doc">
      <dgm:prSet loTypeId="urn:microsoft.com/office/officeart/2009/3/layout/IncreasingArrows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023A9F-BF82-AA46-98F5-01C22933BDC4}">
      <dgm:prSet phldrT="[Text]" phldr="1"/>
      <dgm:spPr/>
      <dgm:t>
        <a:bodyPr/>
        <a:lstStyle/>
        <a:p>
          <a:endParaRPr lang="en-US" dirty="0"/>
        </a:p>
      </dgm:t>
    </dgm:pt>
    <dgm:pt modelId="{8DAA4D66-4830-9446-99D0-96CD73F2E49A}" type="parTrans" cxnId="{DA2A730B-618E-3B42-B672-B0D53E19B0BE}">
      <dgm:prSet/>
      <dgm:spPr/>
      <dgm:t>
        <a:bodyPr/>
        <a:lstStyle/>
        <a:p>
          <a:endParaRPr lang="en-US"/>
        </a:p>
      </dgm:t>
    </dgm:pt>
    <dgm:pt modelId="{5C031AEE-0E6E-664B-958C-EE5FC6F6CF48}" type="sibTrans" cxnId="{DA2A730B-618E-3B42-B672-B0D53E19B0BE}">
      <dgm:prSet/>
      <dgm:spPr/>
      <dgm:t>
        <a:bodyPr/>
        <a:lstStyle/>
        <a:p>
          <a:endParaRPr lang="en-US"/>
        </a:p>
      </dgm:t>
    </dgm:pt>
    <dgm:pt modelId="{D5547FB6-ACF3-004B-891A-A3D953CA44A0}">
      <dgm:prSet phldrT="[Text]"/>
      <dgm:spPr/>
      <dgm:t>
        <a:bodyPr/>
        <a:lstStyle/>
        <a:p>
          <a:r>
            <a:rPr lang="es-ES_tradnl" noProof="0" dirty="0"/>
            <a:t>Elaboración de modelo </a:t>
          </a:r>
          <a:r>
            <a:rPr lang="es-ES_tradnl" noProof="0" dirty="0" err="1"/>
            <a:t>Qlikview</a:t>
          </a:r>
          <a:r>
            <a:rPr lang="es-ES_tradnl" noProof="0" dirty="0"/>
            <a:t> para detección de inconsistencias de incompatibilidad de jornada. </a:t>
          </a:r>
        </a:p>
      </dgm:t>
    </dgm:pt>
    <dgm:pt modelId="{ECB7BE11-F2B8-B443-B2A3-2E496AE0572A}" type="parTrans" cxnId="{F3CEA321-ED07-4B4A-9413-2B66458C5F4A}">
      <dgm:prSet/>
      <dgm:spPr/>
      <dgm:t>
        <a:bodyPr/>
        <a:lstStyle/>
        <a:p>
          <a:endParaRPr lang="en-US"/>
        </a:p>
      </dgm:t>
    </dgm:pt>
    <dgm:pt modelId="{54238F23-3D91-1C4D-9A1A-845E55953890}" type="sibTrans" cxnId="{F3CEA321-ED07-4B4A-9413-2B66458C5F4A}">
      <dgm:prSet/>
      <dgm:spPr/>
      <dgm:t>
        <a:bodyPr/>
        <a:lstStyle/>
        <a:p>
          <a:endParaRPr lang="en-US"/>
        </a:p>
      </dgm:t>
    </dgm:pt>
    <dgm:pt modelId="{953FF568-320D-8140-86A9-C672F226A608}">
      <dgm:prSet phldrT="[Text]" phldr="1"/>
      <dgm:spPr/>
      <dgm:t>
        <a:bodyPr/>
        <a:lstStyle/>
        <a:p>
          <a:endParaRPr lang="en-US"/>
        </a:p>
      </dgm:t>
    </dgm:pt>
    <dgm:pt modelId="{89712769-A4D1-6440-8CCE-1C566AED65E0}" type="parTrans" cxnId="{9014ABBA-81C3-CD4A-A2E5-0B699C5C20D3}">
      <dgm:prSet/>
      <dgm:spPr/>
      <dgm:t>
        <a:bodyPr/>
        <a:lstStyle/>
        <a:p>
          <a:endParaRPr lang="en-US"/>
        </a:p>
      </dgm:t>
    </dgm:pt>
    <dgm:pt modelId="{584BDFD6-7AE4-0849-99FF-03EB5B858EDC}" type="sibTrans" cxnId="{9014ABBA-81C3-CD4A-A2E5-0B699C5C20D3}">
      <dgm:prSet/>
      <dgm:spPr/>
      <dgm:t>
        <a:bodyPr/>
        <a:lstStyle/>
        <a:p>
          <a:endParaRPr lang="en-US"/>
        </a:p>
      </dgm:t>
    </dgm:pt>
    <dgm:pt modelId="{80453113-3A79-9D45-88BC-0E13CC3CA521}">
      <dgm:prSet phldrT="[Text]"/>
      <dgm:spPr/>
      <dgm:t>
        <a:bodyPr/>
        <a:lstStyle/>
        <a:p>
          <a:pPr>
            <a:buClrTx/>
            <a:buSzTx/>
            <a:buFontTx/>
            <a:buNone/>
          </a:pPr>
          <a:r>
            <a:rPr lang="es-ES_tradnl" noProof="0"/>
            <a:t>Retroalimentación a los organismos respecto de las observaciones planteadas por DIPRES</a:t>
          </a:r>
          <a:endParaRPr lang="es-ES_tradnl" noProof="0" dirty="0"/>
        </a:p>
      </dgm:t>
    </dgm:pt>
    <dgm:pt modelId="{E93A00F2-3B19-CD4D-8D98-C01F69900DCC}" type="parTrans" cxnId="{46ECB79A-712E-B044-BF9E-513111DCB19B}">
      <dgm:prSet/>
      <dgm:spPr/>
      <dgm:t>
        <a:bodyPr/>
        <a:lstStyle/>
        <a:p>
          <a:endParaRPr lang="en-US"/>
        </a:p>
      </dgm:t>
    </dgm:pt>
    <dgm:pt modelId="{F5AFCDA2-B9AF-3941-A60F-21A8B17783FE}" type="sibTrans" cxnId="{46ECB79A-712E-B044-BF9E-513111DCB19B}">
      <dgm:prSet/>
      <dgm:spPr/>
      <dgm:t>
        <a:bodyPr/>
        <a:lstStyle/>
        <a:p>
          <a:endParaRPr lang="en-US"/>
        </a:p>
      </dgm:t>
    </dgm:pt>
    <dgm:pt modelId="{F1895626-1CAD-BB4B-863E-974213E6B985}" type="pres">
      <dgm:prSet presAssocID="{8103AA40-0687-B54D-898B-BB73D3923E89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BC742599-D5A0-CD43-BF94-3F9777DE3D4B}" type="pres">
      <dgm:prSet presAssocID="{1F023A9F-BF82-AA46-98F5-01C22933BDC4}" presName="parentText1" presStyleLbl="node1" presStyleIdx="0" presStyleCnt="2">
        <dgm:presLayoutVars>
          <dgm:chMax/>
          <dgm:chPref val="3"/>
          <dgm:bulletEnabled val="1"/>
        </dgm:presLayoutVars>
      </dgm:prSet>
      <dgm:spPr/>
    </dgm:pt>
    <dgm:pt modelId="{650F6F5D-5302-F341-A8ED-CB539D095EA0}" type="pres">
      <dgm:prSet presAssocID="{1F023A9F-BF82-AA46-98F5-01C22933BDC4}" presName="childText1" presStyleLbl="solidAlignAcc1" presStyleIdx="0" presStyleCnt="2">
        <dgm:presLayoutVars>
          <dgm:chMax val="0"/>
          <dgm:chPref val="0"/>
          <dgm:bulletEnabled val="1"/>
        </dgm:presLayoutVars>
      </dgm:prSet>
      <dgm:spPr/>
    </dgm:pt>
    <dgm:pt modelId="{EDD3B13F-FCF2-BF4F-BDF6-550DA2130B83}" type="pres">
      <dgm:prSet presAssocID="{953FF568-320D-8140-86A9-C672F226A608}" presName="parentText2" presStyleLbl="node1" presStyleIdx="1" presStyleCnt="2">
        <dgm:presLayoutVars>
          <dgm:chMax/>
          <dgm:chPref val="3"/>
          <dgm:bulletEnabled val="1"/>
        </dgm:presLayoutVars>
      </dgm:prSet>
      <dgm:spPr/>
    </dgm:pt>
    <dgm:pt modelId="{AD8D2B74-AA60-304A-9EC4-E9B2BC8BE9C6}" type="pres">
      <dgm:prSet presAssocID="{953FF568-320D-8140-86A9-C672F226A608}" presName="childText2" presStyleLbl="solidAlignAcc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DA2A730B-618E-3B42-B672-B0D53E19B0BE}" srcId="{8103AA40-0687-B54D-898B-BB73D3923E89}" destId="{1F023A9F-BF82-AA46-98F5-01C22933BDC4}" srcOrd="0" destOrd="0" parTransId="{8DAA4D66-4830-9446-99D0-96CD73F2E49A}" sibTransId="{5C031AEE-0E6E-664B-958C-EE5FC6F6CF48}"/>
    <dgm:cxn modelId="{F3CEA321-ED07-4B4A-9413-2B66458C5F4A}" srcId="{1F023A9F-BF82-AA46-98F5-01C22933BDC4}" destId="{D5547FB6-ACF3-004B-891A-A3D953CA44A0}" srcOrd="0" destOrd="0" parTransId="{ECB7BE11-F2B8-B443-B2A3-2E496AE0572A}" sibTransId="{54238F23-3D91-1C4D-9A1A-845E55953890}"/>
    <dgm:cxn modelId="{EBDAC06E-B4EF-944C-B8F0-7B3E7973FCA7}" type="presOf" srcId="{8103AA40-0687-B54D-898B-BB73D3923E89}" destId="{F1895626-1CAD-BB4B-863E-974213E6B985}" srcOrd="0" destOrd="0" presId="urn:microsoft.com/office/officeart/2009/3/layout/IncreasingArrowsProcess"/>
    <dgm:cxn modelId="{7E6F8697-E279-314F-8459-2EE323B9672A}" type="presOf" srcId="{D5547FB6-ACF3-004B-891A-A3D953CA44A0}" destId="{650F6F5D-5302-F341-A8ED-CB539D095EA0}" srcOrd="0" destOrd="0" presId="urn:microsoft.com/office/officeart/2009/3/layout/IncreasingArrowsProcess"/>
    <dgm:cxn modelId="{46ECB79A-712E-B044-BF9E-513111DCB19B}" srcId="{953FF568-320D-8140-86A9-C672F226A608}" destId="{80453113-3A79-9D45-88BC-0E13CC3CA521}" srcOrd="0" destOrd="0" parTransId="{E93A00F2-3B19-CD4D-8D98-C01F69900DCC}" sibTransId="{F5AFCDA2-B9AF-3941-A60F-21A8B17783FE}"/>
    <dgm:cxn modelId="{DBB9C8B7-DE6D-1640-934B-BF587AE3B96A}" type="presOf" srcId="{1F023A9F-BF82-AA46-98F5-01C22933BDC4}" destId="{BC742599-D5A0-CD43-BF94-3F9777DE3D4B}" srcOrd="0" destOrd="0" presId="urn:microsoft.com/office/officeart/2009/3/layout/IncreasingArrowsProcess"/>
    <dgm:cxn modelId="{9014ABBA-81C3-CD4A-A2E5-0B699C5C20D3}" srcId="{8103AA40-0687-B54D-898B-BB73D3923E89}" destId="{953FF568-320D-8140-86A9-C672F226A608}" srcOrd="1" destOrd="0" parTransId="{89712769-A4D1-6440-8CCE-1C566AED65E0}" sibTransId="{584BDFD6-7AE4-0849-99FF-03EB5B858EDC}"/>
    <dgm:cxn modelId="{659D08E0-4499-F144-B343-A2FC44FE5AB7}" type="presOf" srcId="{953FF568-320D-8140-86A9-C672F226A608}" destId="{EDD3B13F-FCF2-BF4F-BDF6-550DA2130B83}" srcOrd="0" destOrd="0" presId="urn:microsoft.com/office/officeart/2009/3/layout/IncreasingArrowsProcess"/>
    <dgm:cxn modelId="{7B1E2AE9-54F3-3A4D-846F-9FD652B11725}" type="presOf" srcId="{80453113-3A79-9D45-88BC-0E13CC3CA521}" destId="{AD8D2B74-AA60-304A-9EC4-E9B2BC8BE9C6}" srcOrd="0" destOrd="0" presId="urn:microsoft.com/office/officeart/2009/3/layout/IncreasingArrowsProcess"/>
    <dgm:cxn modelId="{A1F96507-049C-5E42-AB56-6EC970F59466}" type="presParOf" srcId="{F1895626-1CAD-BB4B-863E-974213E6B985}" destId="{BC742599-D5A0-CD43-BF94-3F9777DE3D4B}" srcOrd="0" destOrd="0" presId="urn:microsoft.com/office/officeart/2009/3/layout/IncreasingArrowsProcess"/>
    <dgm:cxn modelId="{27132750-036F-4543-8969-70FF094E955D}" type="presParOf" srcId="{F1895626-1CAD-BB4B-863E-974213E6B985}" destId="{650F6F5D-5302-F341-A8ED-CB539D095EA0}" srcOrd="1" destOrd="0" presId="urn:microsoft.com/office/officeart/2009/3/layout/IncreasingArrowsProcess"/>
    <dgm:cxn modelId="{39E56E1A-057A-2248-ADD3-6372486A17F5}" type="presParOf" srcId="{F1895626-1CAD-BB4B-863E-974213E6B985}" destId="{EDD3B13F-FCF2-BF4F-BDF6-550DA2130B83}" srcOrd="2" destOrd="0" presId="urn:microsoft.com/office/officeart/2009/3/layout/IncreasingArrowsProcess"/>
    <dgm:cxn modelId="{E978A2D8-8783-2641-B629-923E3E41453F}" type="presParOf" srcId="{F1895626-1CAD-BB4B-863E-974213E6B985}" destId="{AD8D2B74-AA60-304A-9EC4-E9B2BC8BE9C6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04C37C5-28BA-4504-A23E-7BEB9795C0A3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95010DA7-A3B6-4D24-92EA-9A6AABBA28E6}">
      <dgm:prSet phldrT="[Texto]" custT="1"/>
      <dgm:spPr/>
      <dgm:t>
        <a:bodyPr/>
        <a:lstStyle/>
        <a:p>
          <a:r>
            <a:rPr lang="es-ES_tradnl" sz="1700" b="1" dirty="0">
              <a:solidFill>
                <a:srgbClr val="002060"/>
              </a:solidFill>
            </a:rPr>
            <a:t>Gestión de Información</a:t>
          </a:r>
          <a:endParaRPr lang="es-CL" sz="1700" b="1" dirty="0">
            <a:solidFill>
              <a:srgbClr val="002060"/>
            </a:solidFill>
          </a:endParaRPr>
        </a:p>
      </dgm:t>
    </dgm:pt>
    <dgm:pt modelId="{D79A3C16-A4FF-448B-9551-A2E069346283}" type="sibTrans" cxnId="{0B096F30-1A71-46B7-8986-D810D5736EAC}">
      <dgm:prSet/>
      <dgm:spPr/>
      <dgm:t>
        <a:bodyPr/>
        <a:lstStyle/>
        <a:p>
          <a:endParaRPr lang="es-CL" sz="1700"/>
        </a:p>
      </dgm:t>
    </dgm:pt>
    <dgm:pt modelId="{7A68429A-79B9-4767-AA11-35546FC377C1}" type="parTrans" cxnId="{0B096F30-1A71-46B7-8986-D810D5736EAC}">
      <dgm:prSet/>
      <dgm:spPr/>
      <dgm:t>
        <a:bodyPr/>
        <a:lstStyle/>
        <a:p>
          <a:endParaRPr lang="es-CL" sz="1700"/>
        </a:p>
      </dgm:t>
    </dgm:pt>
    <dgm:pt modelId="{DAE33C8C-07D7-F04B-A7ED-71D6D60C1090}">
      <dgm:prSet phldrT="[Text]" custT="1"/>
      <dgm:spPr/>
      <dgm:t>
        <a:bodyPr/>
        <a:lstStyle/>
        <a:p>
          <a:r>
            <a:rPr lang="es-ES_tradnl" sz="1700" kern="1200" dirty="0"/>
            <a:t>Creación de un plan de inducción de los coordinadores SIRH</a:t>
          </a:r>
          <a:endParaRPr lang="es-ES_tradnl" sz="1700" kern="1200" noProof="0" dirty="0">
            <a:solidFill>
              <a:srgbClr val="002060"/>
            </a:solidFill>
            <a:latin typeface="Arial"/>
            <a:ea typeface="+mn-ea"/>
            <a:cs typeface="+mn-cs"/>
          </a:endParaRPr>
        </a:p>
      </dgm:t>
    </dgm:pt>
    <dgm:pt modelId="{80A2C814-05BB-6348-89F1-3DB2101BC342}" type="parTrans" cxnId="{FCF90920-A057-F445-9660-8519E8A8156F}">
      <dgm:prSet/>
      <dgm:spPr/>
      <dgm:t>
        <a:bodyPr/>
        <a:lstStyle/>
        <a:p>
          <a:endParaRPr lang="en-US" sz="1700"/>
        </a:p>
      </dgm:t>
    </dgm:pt>
    <dgm:pt modelId="{399B660E-EFC8-8542-A846-EC93693BA22C}" type="sibTrans" cxnId="{FCF90920-A057-F445-9660-8519E8A8156F}">
      <dgm:prSet/>
      <dgm:spPr/>
      <dgm:t>
        <a:bodyPr/>
        <a:lstStyle/>
        <a:p>
          <a:endParaRPr lang="en-US" sz="1700"/>
        </a:p>
      </dgm:t>
    </dgm:pt>
    <dgm:pt modelId="{7942B001-B034-764E-B625-6F45A31B354F}">
      <dgm:prSet phldrT="[Text]" custT="1"/>
      <dgm:spPr/>
      <dgm:t>
        <a:bodyPr/>
        <a:lstStyle/>
        <a:p>
          <a:r>
            <a:rPr lang="es-ES_tradnl" sz="1700" dirty="0"/>
            <a:t>Creación de mesas técnicas con participación de referentes nivel local para efectos de crear/mejorar procedimientos del correcto uso del sistema. </a:t>
          </a:r>
          <a:endParaRPr lang="en-US" sz="1700" dirty="0"/>
        </a:p>
      </dgm:t>
    </dgm:pt>
    <dgm:pt modelId="{76950C5C-5AF7-374C-89E0-B69DA59B019D}" type="sibTrans" cxnId="{17554DB3-C6FD-6240-912D-054673A52903}">
      <dgm:prSet/>
      <dgm:spPr/>
      <dgm:t>
        <a:bodyPr/>
        <a:lstStyle/>
        <a:p>
          <a:endParaRPr lang="en-US" sz="1700"/>
        </a:p>
      </dgm:t>
    </dgm:pt>
    <dgm:pt modelId="{F3DF8BA9-87F7-4A42-9093-588147E921DA}" type="parTrans" cxnId="{17554DB3-C6FD-6240-912D-054673A52903}">
      <dgm:prSet/>
      <dgm:spPr/>
      <dgm:t>
        <a:bodyPr/>
        <a:lstStyle/>
        <a:p>
          <a:endParaRPr lang="en-US" sz="1700"/>
        </a:p>
      </dgm:t>
    </dgm:pt>
    <dgm:pt modelId="{17C01CC2-9605-294C-ABBA-1F8681D39CEC}">
      <dgm:prSet phldrT="[Text]" custT="1"/>
      <dgm:spPr/>
      <dgm:t>
        <a:bodyPr/>
        <a:lstStyle/>
        <a:p>
          <a:r>
            <a:rPr lang="es-ES_tradnl" sz="1700" dirty="0"/>
            <a:t>Elaboración de modelos en </a:t>
          </a:r>
          <a:r>
            <a:rPr lang="es-ES_tradnl" sz="1700" dirty="0" err="1"/>
            <a:t>Qlikview</a:t>
          </a:r>
          <a:r>
            <a:rPr lang="es-ES_tradnl" sz="1700" dirty="0"/>
            <a:t> para la detección de inconsistencias</a:t>
          </a:r>
          <a:endParaRPr lang="en-US" sz="1700" dirty="0"/>
        </a:p>
      </dgm:t>
    </dgm:pt>
    <dgm:pt modelId="{0F2BD748-CA9E-3548-894A-35821E3B84BC}" type="parTrans" cxnId="{F7E3CF11-5ECB-7045-A81B-77FE036CDE46}">
      <dgm:prSet/>
      <dgm:spPr/>
      <dgm:t>
        <a:bodyPr/>
        <a:lstStyle/>
        <a:p>
          <a:endParaRPr lang="en-US" sz="1700"/>
        </a:p>
      </dgm:t>
    </dgm:pt>
    <dgm:pt modelId="{58563F3A-5999-344E-95EA-E14E201CCE68}" type="sibTrans" cxnId="{F7E3CF11-5ECB-7045-A81B-77FE036CDE46}">
      <dgm:prSet/>
      <dgm:spPr/>
      <dgm:t>
        <a:bodyPr/>
        <a:lstStyle/>
        <a:p>
          <a:endParaRPr lang="en-US" sz="1700"/>
        </a:p>
      </dgm:t>
    </dgm:pt>
    <dgm:pt modelId="{AF91D679-6D4B-4A7D-BBDD-47A4E4C6B8FC}" type="pres">
      <dgm:prSet presAssocID="{704C37C5-28BA-4504-A23E-7BEB9795C0A3}" presName="vert0" presStyleCnt="0">
        <dgm:presLayoutVars>
          <dgm:dir/>
          <dgm:animOne val="branch"/>
          <dgm:animLvl val="lvl"/>
        </dgm:presLayoutVars>
      </dgm:prSet>
      <dgm:spPr/>
    </dgm:pt>
    <dgm:pt modelId="{DAEC690B-5B1C-443C-AACE-90B1A38B4E88}" type="pres">
      <dgm:prSet presAssocID="{95010DA7-A3B6-4D24-92EA-9A6AABBA28E6}" presName="thickLine" presStyleLbl="alignNode1" presStyleIdx="0" presStyleCnt="4" custLinFactNeighborX="-5882" custLinFactNeighborY="-86726"/>
      <dgm:spPr/>
    </dgm:pt>
    <dgm:pt modelId="{2770DE2A-5EBC-4DEC-A3B9-6BBAB7354BD6}" type="pres">
      <dgm:prSet presAssocID="{95010DA7-A3B6-4D24-92EA-9A6AABBA28E6}" presName="horz1" presStyleCnt="0"/>
      <dgm:spPr/>
    </dgm:pt>
    <dgm:pt modelId="{5429BEEB-5ECB-4CE1-A5FC-FD6E0F29A82A}" type="pres">
      <dgm:prSet presAssocID="{95010DA7-A3B6-4D24-92EA-9A6AABBA28E6}" presName="tx1" presStyleLbl="revTx" presStyleIdx="0" presStyleCnt="4" custScaleX="129657"/>
      <dgm:spPr/>
    </dgm:pt>
    <dgm:pt modelId="{E7EE4970-2C24-4660-A201-D6DAB45F510C}" type="pres">
      <dgm:prSet presAssocID="{95010DA7-A3B6-4D24-92EA-9A6AABBA28E6}" presName="vert1" presStyleCnt="0"/>
      <dgm:spPr/>
    </dgm:pt>
    <dgm:pt modelId="{B4F65CBF-4DC7-DF46-A1A8-19F745740CE2}" type="pres">
      <dgm:prSet presAssocID="{DAE33C8C-07D7-F04B-A7ED-71D6D60C1090}" presName="thickLine" presStyleLbl="alignNode1" presStyleIdx="1" presStyleCnt="4"/>
      <dgm:spPr/>
    </dgm:pt>
    <dgm:pt modelId="{FF9DA317-1BA2-F54E-B8E6-D0B60AEEDED0}" type="pres">
      <dgm:prSet presAssocID="{DAE33C8C-07D7-F04B-A7ED-71D6D60C1090}" presName="horz1" presStyleCnt="0"/>
      <dgm:spPr/>
    </dgm:pt>
    <dgm:pt modelId="{32995871-21F3-EF42-B8DA-409F9BC6EE19}" type="pres">
      <dgm:prSet presAssocID="{DAE33C8C-07D7-F04B-A7ED-71D6D60C1090}" presName="tx1" presStyleLbl="revTx" presStyleIdx="1" presStyleCnt="4"/>
      <dgm:spPr/>
    </dgm:pt>
    <dgm:pt modelId="{7002E6D6-40AD-2C43-BCD2-20F9AA83A596}" type="pres">
      <dgm:prSet presAssocID="{DAE33C8C-07D7-F04B-A7ED-71D6D60C1090}" presName="vert1" presStyleCnt="0"/>
      <dgm:spPr/>
    </dgm:pt>
    <dgm:pt modelId="{3ADF4441-3939-3A4C-8FE9-65A68C6FAB81}" type="pres">
      <dgm:prSet presAssocID="{7942B001-B034-764E-B625-6F45A31B354F}" presName="thickLine" presStyleLbl="alignNode1" presStyleIdx="2" presStyleCnt="4"/>
      <dgm:spPr/>
    </dgm:pt>
    <dgm:pt modelId="{97C1A0FF-95D2-F441-B1C3-733E3A730F1C}" type="pres">
      <dgm:prSet presAssocID="{7942B001-B034-764E-B625-6F45A31B354F}" presName="horz1" presStyleCnt="0"/>
      <dgm:spPr/>
    </dgm:pt>
    <dgm:pt modelId="{62D0DAC3-6DE7-0C42-9A46-17E42DCDCAC8}" type="pres">
      <dgm:prSet presAssocID="{7942B001-B034-764E-B625-6F45A31B354F}" presName="tx1" presStyleLbl="revTx" presStyleIdx="2" presStyleCnt="4"/>
      <dgm:spPr/>
    </dgm:pt>
    <dgm:pt modelId="{9C8C454F-EFAB-A847-BA6E-4EC46E6D0A8F}" type="pres">
      <dgm:prSet presAssocID="{7942B001-B034-764E-B625-6F45A31B354F}" presName="vert1" presStyleCnt="0"/>
      <dgm:spPr/>
    </dgm:pt>
    <dgm:pt modelId="{6AA9FE08-BEEF-C746-A0CA-825ACC1CD207}" type="pres">
      <dgm:prSet presAssocID="{17C01CC2-9605-294C-ABBA-1F8681D39CEC}" presName="thickLine" presStyleLbl="alignNode1" presStyleIdx="3" presStyleCnt="4"/>
      <dgm:spPr/>
    </dgm:pt>
    <dgm:pt modelId="{9328A93E-93F2-2B4F-9280-2D344B5B9456}" type="pres">
      <dgm:prSet presAssocID="{17C01CC2-9605-294C-ABBA-1F8681D39CEC}" presName="horz1" presStyleCnt="0"/>
      <dgm:spPr/>
    </dgm:pt>
    <dgm:pt modelId="{C0FF5A23-EB32-BB4A-B790-F7A2A50536BB}" type="pres">
      <dgm:prSet presAssocID="{17C01CC2-9605-294C-ABBA-1F8681D39CEC}" presName="tx1" presStyleLbl="revTx" presStyleIdx="3" presStyleCnt="4"/>
      <dgm:spPr/>
    </dgm:pt>
    <dgm:pt modelId="{CDFBFFA5-1483-FE4F-AA68-184CA12ACE5E}" type="pres">
      <dgm:prSet presAssocID="{17C01CC2-9605-294C-ABBA-1F8681D39CEC}" presName="vert1" presStyleCnt="0"/>
      <dgm:spPr/>
    </dgm:pt>
  </dgm:ptLst>
  <dgm:cxnLst>
    <dgm:cxn modelId="{F7E3CF11-5ECB-7045-A81B-77FE036CDE46}" srcId="{704C37C5-28BA-4504-A23E-7BEB9795C0A3}" destId="{17C01CC2-9605-294C-ABBA-1F8681D39CEC}" srcOrd="3" destOrd="0" parTransId="{0F2BD748-CA9E-3548-894A-35821E3B84BC}" sibTransId="{58563F3A-5999-344E-95EA-E14E201CCE68}"/>
    <dgm:cxn modelId="{FCF90920-A057-F445-9660-8519E8A8156F}" srcId="{704C37C5-28BA-4504-A23E-7BEB9795C0A3}" destId="{DAE33C8C-07D7-F04B-A7ED-71D6D60C1090}" srcOrd="1" destOrd="0" parTransId="{80A2C814-05BB-6348-89F1-3DB2101BC342}" sibTransId="{399B660E-EFC8-8542-A846-EC93693BA22C}"/>
    <dgm:cxn modelId="{2B7A4128-CFC7-4345-9D59-1BF5077BF80B}" type="presOf" srcId="{704C37C5-28BA-4504-A23E-7BEB9795C0A3}" destId="{AF91D679-6D4B-4A7D-BBDD-47A4E4C6B8FC}" srcOrd="0" destOrd="0" presId="urn:microsoft.com/office/officeart/2008/layout/LinedList"/>
    <dgm:cxn modelId="{0B096F30-1A71-46B7-8986-D810D5736EAC}" srcId="{704C37C5-28BA-4504-A23E-7BEB9795C0A3}" destId="{95010DA7-A3B6-4D24-92EA-9A6AABBA28E6}" srcOrd="0" destOrd="0" parTransId="{7A68429A-79B9-4767-AA11-35546FC377C1}" sibTransId="{D79A3C16-A4FF-448B-9551-A2E069346283}"/>
    <dgm:cxn modelId="{95F22F33-1075-824C-AA35-08CD77265F11}" type="presOf" srcId="{7942B001-B034-764E-B625-6F45A31B354F}" destId="{62D0DAC3-6DE7-0C42-9A46-17E42DCDCAC8}" srcOrd="0" destOrd="0" presId="urn:microsoft.com/office/officeart/2008/layout/LinedList"/>
    <dgm:cxn modelId="{489D1641-337A-1649-A42D-21991C9090C6}" type="presOf" srcId="{DAE33C8C-07D7-F04B-A7ED-71D6D60C1090}" destId="{32995871-21F3-EF42-B8DA-409F9BC6EE19}" srcOrd="0" destOrd="0" presId="urn:microsoft.com/office/officeart/2008/layout/LinedList"/>
    <dgm:cxn modelId="{20ED185B-0355-4A9C-B797-4E93AC0BA4F2}" type="presOf" srcId="{95010DA7-A3B6-4D24-92EA-9A6AABBA28E6}" destId="{5429BEEB-5ECB-4CE1-A5FC-FD6E0F29A82A}" srcOrd="0" destOrd="0" presId="urn:microsoft.com/office/officeart/2008/layout/LinedList"/>
    <dgm:cxn modelId="{6943686E-58E4-8345-A4A2-3C66AEAF935B}" type="presOf" srcId="{17C01CC2-9605-294C-ABBA-1F8681D39CEC}" destId="{C0FF5A23-EB32-BB4A-B790-F7A2A50536BB}" srcOrd="0" destOrd="0" presId="urn:microsoft.com/office/officeart/2008/layout/LinedList"/>
    <dgm:cxn modelId="{17554DB3-C6FD-6240-912D-054673A52903}" srcId="{704C37C5-28BA-4504-A23E-7BEB9795C0A3}" destId="{7942B001-B034-764E-B625-6F45A31B354F}" srcOrd="2" destOrd="0" parTransId="{F3DF8BA9-87F7-4A42-9093-588147E921DA}" sibTransId="{76950C5C-5AF7-374C-89E0-B69DA59B019D}"/>
    <dgm:cxn modelId="{E05DFDEE-8B1A-40F2-BF2A-35BA25F1D099}" type="presParOf" srcId="{AF91D679-6D4B-4A7D-BBDD-47A4E4C6B8FC}" destId="{DAEC690B-5B1C-443C-AACE-90B1A38B4E88}" srcOrd="0" destOrd="0" presId="urn:microsoft.com/office/officeart/2008/layout/LinedList"/>
    <dgm:cxn modelId="{463A3F47-C650-4FB6-8917-AC299C1D1FAC}" type="presParOf" srcId="{AF91D679-6D4B-4A7D-BBDD-47A4E4C6B8FC}" destId="{2770DE2A-5EBC-4DEC-A3B9-6BBAB7354BD6}" srcOrd="1" destOrd="0" presId="urn:microsoft.com/office/officeart/2008/layout/LinedList"/>
    <dgm:cxn modelId="{5C86AD1B-475F-4510-BDC6-420ECEE88DBE}" type="presParOf" srcId="{2770DE2A-5EBC-4DEC-A3B9-6BBAB7354BD6}" destId="{5429BEEB-5ECB-4CE1-A5FC-FD6E0F29A82A}" srcOrd="0" destOrd="0" presId="urn:microsoft.com/office/officeart/2008/layout/LinedList"/>
    <dgm:cxn modelId="{BECFB92D-844A-4975-A1F5-82FF2F1F1FE5}" type="presParOf" srcId="{2770DE2A-5EBC-4DEC-A3B9-6BBAB7354BD6}" destId="{E7EE4970-2C24-4660-A201-D6DAB45F510C}" srcOrd="1" destOrd="0" presId="urn:microsoft.com/office/officeart/2008/layout/LinedList"/>
    <dgm:cxn modelId="{24D87CDF-ED7B-AA45-B26B-FAC46C3B26B9}" type="presParOf" srcId="{AF91D679-6D4B-4A7D-BBDD-47A4E4C6B8FC}" destId="{B4F65CBF-4DC7-DF46-A1A8-19F745740CE2}" srcOrd="2" destOrd="0" presId="urn:microsoft.com/office/officeart/2008/layout/LinedList"/>
    <dgm:cxn modelId="{368FCFE3-6C7F-D643-A94E-E397B18A2774}" type="presParOf" srcId="{AF91D679-6D4B-4A7D-BBDD-47A4E4C6B8FC}" destId="{FF9DA317-1BA2-F54E-B8E6-D0B60AEEDED0}" srcOrd="3" destOrd="0" presId="urn:microsoft.com/office/officeart/2008/layout/LinedList"/>
    <dgm:cxn modelId="{418B51BF-A3CD-9741-80BC-84E3887BF8D2}" type="presParOf" srcId="{FF9DA317-1BA2-F54E-B8E6-D0B60AEEDED0}" destId="{32995871-21F3-EF42-B8DA-409F9BC6EE19}" srcOrd="0" destOrd="0" presId="urn:microsoft.com/office/officeart/2008/layout/LinedList"/>
    <dgm:cxn modelId="{770C51C2-274C-F64B-900D-DE86BB26C51C}" type="presParOf" srcId="{FF9DA317-1BA2-F54E-B8E6-D0B60AEEDED0}" destId="{7002E6D6-40AD-2C43-BCD2-20F9AA83A596}" srcOrd="1" destOrd="0" presId="urn:microsoft.com/office/officeart/2008/layout/LinedList"/>
    <dgm:cxn modelId="{72DB6CBC-C095-2748-B690-B0164C9F1020}" type="presParOf" srcId="{AF91D679-6D4B-4A7D-BBDD-47A4E4C6B8FC}" destId="{3ADF4441-3939-3A4C-8FE9-65A68C6FAB81}" srcOrd="4" destOrd="0" presId="urn:microsoft.com/office/officeart/2008/layout/LinedList"/>
    <dgm:cxn modelId="{53BB4ADD-1E7D-5647-8966-888523608E00}" type="presParOf" srcId="{AF91D679-6D4B-4A7D-BBDD-47A4E4C6B8FC}" destId="{97C1A0FF-95D2-F441-B1C3-733E3A730F1C}" srcOrd="5" destOrd="0" presId="urn:microsoft.com/office/officeart/2008/layout/LinedList"/>
    <dgm:cxn modelId="{FE80415A-C6E9-3840-B640-BAF69BFD6052}" type="presParOf" srcId="{97C1A0FF-95D2-F441-B1C3-733E3A730F1C}" destId="{62D0DAC3-6DE7-0C42-9A46-17E42DCDCAC8}" srcOrd="0" destOrd="0" presId="urn:microsoft.com/office/officeart/2008/layout/LinedList"/>
    <dgm:cxn modelId="{E1EB6508-A9C4-954D-81F6-CFD4104E6959}" type="presParOf" srcId="{97C1A0FF-95D2-F441-B1C3-733E3A730F1C}" destId="{9C8C454F-EFAB-A847-BA6E-4EC46E6D0A8F}" srcOrd="1" destOrd="0" presId="urn:microsoft.com/office/officeart/2008/layout/LinedList"/>
    <dgm:cxn modelId="{E6645039-6776-FE4D-B5F4-B1A96CBED862}" type="presParOf" srcId="{AF91D679-6D4B-4A7D-BBDD-47A4E4C6B8FC}" destId="{6AA9FE08-BEEF-C746-A0CA-825ACC1CD207}" srcOrd="6" destOrd="0" presId="urn:microsoft.com/office/officeart/2008/layout/LinedList"/>
    <dgm:cxn modelId="{C5D88604-E0D3-5F48-8C94-59341B4598A0}" type="presParOf" srcId="{AF91D679-6D4B-4A7D-BBDD-47A4E4C6B8FC}" destId="{9328A93E-93F2-2B4F-9280-2D344B5B9456}" srcOrd="7" destOrd="0" presId="urn:microsoft.com/office/officeart/2008/layout/LinedList"/>
    <dgm:cxn modelId="{D65DFCA7-9BBE-4643-A196-BB1960A39543}" type="presParOf" srcId="{9328A93E-93F2-2B4F-9280-2D344B5B9456}" destId="{C0FF5A23-EB32-BB4A-B790-F7A2A50536BB}" srcOrd="0" destOrd="0" presId="urn:microsoft.com/office/officeart/2008/layout/LinedList"/>
    <dgm:cxn modelId="{4F9AC50A-B343-714D-BEC2-88CC4CB259D9}" type="presParOf" srcId="{9328A93E-93F2-2B4F-9280-2D344B5B9456}" destId="{CDFBFFA5-1483-FE4F-AA68-184CA12ACE5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05BFCE-1A63-1342-9646-1A37446A339B}" type="doc">
      <dgm:prSet loTypeId="urn:microsoft.com/office/officeart/2008/layout/VerticalCurvedList" loCatId="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C3B2332-A5B6-B844-A129-33B2AC2C6C39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/>
            <a:t>Tener conocimiento de los módulos que conforman el SIRH, su explotación, calendarios y procesos relacionados.</a:t>
          </a:r>
          <a:endParaRPr lang="en-US" dirty="0"/>
        </a:p>
      </dgm:t>
    </dgm:pt>
    <dgm:pt modelId="{DBCCE433-C9FA-1F4F-8D38-A7BF5C406188}" type="parTrans" cxnId="{245FA602-34D0-8841-A031-1733010DCFEC}">
      <dgm:prSet/>
      <dgm:spPr/>
      <dgm:t>
        <a:bodyPr/>
        <a:lstStyle/>
        <a:p>
          <a:endParaRPr lang="en-US"/>
        </a:p>
      </dgm:t>
    </dgm:pt>
    <dgm:pt modelId="{81D5F22E-3849-F646-BCDF-8BAAF7AB4652}" type="sibTrans" cxnId="{245FA602-34D0-8841-A031-1733010DCFEC}">
      <dgm:prSet/>
      <dgm:spPr/>
      <dgm:t>
        <a:bodyPr/>
        <a:lstStyle/>
        <a:p>
          <a:endParaRPr lang="en-US"/>
        </a:p>
      </dgm:t>
    </dgm:pt>
    <dgm:pt modelId="{0CDC6B94-A65F-1848-8736-916D99EE69EA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/>
            <a:t>Conocer y mantener actualizado el listado de referentes de negocio en cada establecimiento de su red. Esto incluye al menos la Subdirección de RRHH, Subdirección Médica y Subdirección Administrativa.</a:t>
          </a:r>
          <a:endParaRPr lang="en-US" dirty="0"/>
        </a:p>
      </dgm:t>
    </dgm:pt>
    <dgm:pt modelId="{66F40355-BD63-F042-8FD8-30F09D824683}" type="parTrans" cxnId="{D0000BC2-C25A-8445-8EA4-B1B29DDB308A}">
      <dgm:prSet/>
      <dgm:spPr/>
      <dgm:t>
        <a:bodyPr/>
        <a:lstStyle/>
        <a:p>
          <a:endParaRPr lang="en-US"/>
        </a:p>
      </dgm:t>
    </dgm:pt>
    <dgm:pt modelId="{90F1316E-8333-3A40-B9C6-201A702C9DA9}" type="sibTrans" cxnId="{D0000BC2-C25A-8445-8EA4-B1B29DDB308A}">
      <dgm:prSet/>
      <dgm:spPr/>
      <dgm:t>
        <a:bodyPr/>
        <a:lstStyle/>
        <a:p>
          <a:endParaRPr lang="en-US"/>
        </a:p>
      </dgm:t>
    </dgm:pt>
    <dgm:pt modelId="{2212317A-CB75-F947-A916-1C2A7ACEB425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/>
            <a:t>Conocer los procedimientos relacionados a RRHH.</a:t>
          </a:r>
          <a:endParaRPr lang="en-US" dirty="0"/>
        </a:p>
      </dgm:t>
    </dgm:pt>
    <dgm:pt modelId="{6487EAEB-F67D-3142-ABB8-C080E3FB8A51}" type="parTrans" cxnId="{CBA23649-0D7D-5A48-B144-4F53DB316E2E}">
      <dgm:prSet/>
      <dgm:spPr/>
      <dgm:t>
        <a:bodyPr/>
        <a:lstStyle/>
        <a:p>
          <a:endParaRPr lang="en-US"/>
        </a:p>
      </dgm:t>
    </dgm:pt>
    <dgm:pt modelId="{C320B11D-2660-354A-9067-25A1F66D7237}" type="sibTrans" cxnId="{CBA23649-0D7D-5A48-B144-4F53DB316E2E}">
      <dgm:prSet/>
      <dgm:spPr/>
      <dgm:t>
        <a:bodyPr/>
        <a:lstStyle/>
        <a:p>
          <a:endParaRPr lang="en-US"/>
        </a:p>
      </dgm:t>
    </dgm:pt>
    <dgm:pt modelId="{3E641E22-7083-6C43-B7EB-70EDCA4DA27D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/>
            <a:t>Conocer los referentes a nivel Ministerial (información de contacto).</a:t>
          </a:r>
          <a:endParaRPr lang="en-US" dirty="0"/>
        </a:p>
      </dgm:t>
    </dgm:pt>
    <dgm:pt modelId="{924DECD0-54A1-B843-A179-03B9B6F699B3}" type="parTrans" cxnId="{BBC98140-0C37-764E-BB8F-7444868BC6FF}">
      <dgm:prSet/>
      <dgm:spPr/>
      <dgm:t>
        <a:bodyPr/>
        <a:lstStyle/>
        <a:p>
          <a:endParaRPr lang="en-US"/>
        </a:p>
      </dgm:t>
    </dgm:pt>
    <dgm:pt modelId="{A8B01726-86FC-F646-96BE-6C18B3191067}" type="sibTrans" cxnId="{BBC98140-0C37-764E-BB8F-7444868BC6FF}">
      <dgm:prSet/>
      <dgm:spPr/>
      <dgm:t>
        <a:bodyPr/>
        <a:lstStyle/>
        <a:p>
          <a:endParaRPr lang="en-US"/>
        </a:p>
      </dgm:t>
    </dgm:pt>
    <dgm:pt modelId="{38DAE389-7F3B-1A40-AFF7-53FD02AD5AC9}" type="pres">
      <dgm:prSet presAssocID="{9205BFCE-1A63-1342-9646-1A37446A339B}" presName="Name0" presStyleCnt="0">
        <dgm:presLayoutVars>
          <dgm:chMax val="7"/>
          <dgm:chPref val="7"/>
          <dgm:dir/>
        </dgm:presLayoutVars>
      </dgm:prSet>
      <dgm:spPr/>
    </dgm:pt>
    <dgm:pt modelId="{73EF880E-BC38-694C-AFC6-BD7054DF6F98}" type="pres">
      <dgm:prSet presAssocID="{9205BFCE-1A63-1342-9646-1A37446A339B}" presName="Name1" presStyleCnt="0"/>
      <dgm:spPr/>
    </dgm:pt>
    <dgm:pt modelId="{8215E2AB-09E0-C24A-BFC1-8EEC9E20237F}" type="pres">
      <dgm:prSet presAssocID="{9205BFCE-1A63-1342-9646-1A37446A339B}" presName="cycle" presStyleCnt="0"/>
      <dgm:spPr/>
    </dgm:pt>
    <dgm:pt modelId="{FECE1E41-BF31-B844-9610-FB06C4971087}" type="pres">
      <dgm:prSet presAssocID="{9205BFCE-1A63-1342-9646-1A37446A339B}" presName="srcNode" presStyleLbl="node1" presStyleIdx="0" presStyleCnt="4"/>
      <dgm:spPr/>
    </dgm:pt>
    <dgm:pt modelId="{4C08F72A-704F-5C4F-B80B-646D8477ADA8}" type="pres">
      <dgm:prSet presAssocID="{9205BFCE-1A63-1342-9646-1A37446A339B}" presName="conn" presStyleLbl="parChTrans1D2" presStyleIdx="0" presStyleCnt="1"/>
      <dgm:spPr/>
    </dgm:pt>
    <dgm:pt modelId="{4A458510-F6F8-114B-86C2-DC35FCAFCDBF}" type="pres">
      <dgm:prSet presAssocID="{9205BFCE-1A63-1342-9646-1A37446A339B}" presName="extraNode" presStyleLbl="node1" presStyleIdx="0" presStyleCnt="4"/>
      <dgm:spPr/>
    </dgm:pt>
    <dgm:pt modelId="{C9407C0E-7318-7746-8F23-9CCACA373895}" type="pres">
      <dgm:prSet presAssocID="{9205BFCE-1A63-1342-9646-1A37446A339B}" presName="dstNode" presStyleLbl="node1" presStyleIdx="0" presStyleCnt="4"/>
      <dgm:spPr/>
    </dgm:pt>
    <dgm:pt modelId="{30FFFE9C-B027-8B44-8606-28A184BAE891}" type="pres">
      <dgm:prSet presAssocID="{DC3B2332-A5B6-B844-A129-33B2AC2C6C39}" presName="text_1" presStyleLbl="node1" presStyleIdx="0" presStyleCnt="4">
        <dgm:presLayoutVars>
          <dgm:bulletEnabled val="1"/>
        </dgm:presLayoutVars>
      </dgm:prSet>
      <dgm:spPr/>
    </dgm:pt>
    <dgm:pt modelId="{0D876E41-6B56-7141-A585-43594AC8B9A7}" type="pres">
      <dgm:prSet presAssocID="{DC3B2332-A5B6-B844-A129-33B2AC2C6C39}" presName="accent_1" presStyleCnt="0"/>
      <dgm:spPr/>
    </dgm:pt>
    <dgm:pt modelId="{C62337E7-A7EB-B947-8302-A3C2CD2F591D}" type="pres">
      <dgm:prSet presAssocID="{DC3B2332-A5B6-B844-A129-33B2AC2C6C39}" presName="accentRepeatNode" presStyleLbl="solidFgAcc1" presStyleIdx="0" presStyleCnt="4"/>
      <dgm:spPr/>
    </dgm:pt>
    <dgm:pt modelId="{E9A508C3-0B62-3C47-861A-18EDDEB5D597}" type="pres">
      <dgm:prSet presAssocID="{0CDC6B94-A65F-1848-8736-916D99EE69EA}" presName="text_2" presStyleLbl="node1" presStyleIdx="1" presStyleCnt="4">
        <dgm:presLayoutVars>
          <dgm:bulletEnabled val="1"/>
        </dgm:presLayoutVars>
      </dgm:prSet>
      <dgm:spPr/>
    </dgm:pt>
    <dgm:pt modelId="{4D827B32-13C6-3A46-88C6-64D720474974}" type="pres">
      <dgm:prSet presAssocID="{0CDC6B94-A65F-1848-8736-916D99EE69EA}" presName="accent_2" presStyleCnt="0"/>
      <dgm:spPr/>
    </dgm:pt>
    <dgm:pt modelId="{67AD6C7C-08EA-FF4F-A04B-179E4133FD86}" type="pres">
      <dgm:prSet presAssocID="{0CDC6B94-A65F-1848-8736-916D99EE69EA}" presName="accentRepeatNode" presStyleLbl="solidFgAcc1" presStyleIdx="1" presStyleCnt="4"/>
      <dgm:spPr/>
    </dgm:pt>
    <dgm:pt modelId="{2DDC0778-0EA4-5744-965E-1137A4636D9F}" type="pres">
      <dgm:prSet presAssocID="{2212317A-CB75-F947-A916-1C2A7ACEB425}" presName="text_3" presStyleLbl="node1" presStyleIdx="2" presStyleCnt="4">
        <dgm:presLayoutVars>
          <dgm:bulletEnabled val="1"/>
        </dgm:presLayoutVars>
      </dgm:prSet>
      <dgm:spPr/>
    </dgm:pt>
    <dgm:pt modelId="{BCB75BAB-065C-E142-A638-BAB126384E52}" type="pres">
      <dgm:prSet presAssocID="{2212317A-CB75-F947-A916-1C2A7ACEB425}" presName="accent_3" presStyleCnt="0"/>
      <dgm:spPr/>
    </dgm:pt>
    <dgm:pt modelId="{D760B33C-B536-9247-990D-39A443FF3C59}" type="pres">
      <dgm:prSet presAssocID="{2212317A-CB75-F947-A916-1C2A7ACEB425}" presName="accentRepeatNode" presStyleLbl="solidFgAcc1" presStyleIdx="2" presStyleCnt="4"/>
      <dgm:spPr/>
    </dgm:pt>
    <dgm:pt modelId="{917438FC-6B94-144D-9733-36DF3F8DEF56}" type="pres">
      <dgm:prSet presAssocID="{3E641E22-7083-6C43-B7EB-70EDCA4DA27D}" presName="text_4" presStyleLbl="node1" presStyleIdx="3" presStyleCnt="4">
        <dgm:presLayoutVars>
          <dgm:bulletEnabled val="1"/>
        </dgm:presLayoutVars>
      </dgm:prSet>
      <dgm:spPr/>
    </dgm:pt>
    <dgm:pt modelId="{2792518E-9D4B-694F-AA83-1A2DDCE9D046}" type="pres">
      <dgm:prSet presAssocID="{3E641E22-7083-6C43-B7EB-70EDCA4DA27D}" presName="accent_4" presStyleCnt="0"/>
      <dgm:spPr/>
    </dgm:pt>
    <dgm:pt modelId="{D8739E8B-A15C-8B41-BFF9-C7E60FF6C139}" type="pres">
      <dgm:prSet presAssocID="{3E641E22-7083-6C43-B7EB-70EDCA4DA27D}" presName="accentRepeatNode" presStyleLbl="solidFgAcc1" presStyleIdx="3" presStyleCnt="4"/>
      <dgm:spPr/>
    </dgm:pt>
  </dgm:ptLst>
  <dgm:cxnLst>
    <dgm:cxn modelId="{245FA602-34D0-8841-A031-1733010DCFEC}" srcId="{9205BFCE-1A63-1342-9646-1A37446A339B}" destId="{DC3B2332-A5B6-B844-A129-33B2AC2C6C39}" srcOrd="0" destOrd="0" parTransId="{DBCCE433-C9FA-1F4F-8D38-A7BF5C406188}" sibTransId="{81D5F22E-3849-F646-BCDF-8BAAF7AB4652}"/>
    <dgm:cxn modelId="{9333BC3C-43D1-2841-BE5F-DFD5EA4B54CC}" type="presOf" srcId="{81D5F22E-3849-F646-BCDF-8BAAF7AB4652}" destId="{4C08F72A-704F-5C4F-B80B-646D8477ADA8}" srcOrd="0" destOrd="0" presId="urn:microsoft.com/office/officeart/2008/layout/VerticalCurvedList"/>
    <dgm:cxn modelId="{BBC98140-0C37-764E-BB8F-7444868BC6FF}" srcId="{9205BFCE-1A63-1342-9646-1A37446A339B}" destId="{3E641E22-7083-6C43-B7EB-70EDCA4DA27D}" srcOrd="3" destOrd="0" parTransId="{924DECD0-54A1-B843-A179-03B9B6F699B3}" sibTransId="{A8B01726-86FC-F646-96BE-6C18B3191067}"/>
    <dgm:cxn modelId="{CBA23649-0D7D-5A48-B144-4F53DB316E2E}" srcId="{9205BFCE-1A63-1342-9646-1A37446A339B}" destId="{2212317A-CB75-F947-A916-1C2A7ACEB425}" srcOrd="2" destOrd="0" parTransId="{6487EAEB-F67D-3142-ABB8-C080E3FB8A51}" sibTransId="{C320B11D-2660-354A-9067-25A1F66D7237}"/>
    <dgm:cxn modelId="{784950A4-8FD1-1F44-9634-F8AEAD4A10D7}" type="presOf" srcId="{0CDC6B94-A65F-1848-8736-916D99EE69EA}" destId="{E9A508C3-0B62-3C47-861A-18EDDEB5D597}" srcOrd="0" destOrd="0" presId="urn:microsoft.com/office/officeart/2008/layout/VerticalCurvedList"/>
    <dgm:cxn modelId="{E34EA5A8-6517-3E4A-88E6-930A5778CB82}" type="presOf" srcId="{2212317A-CB75-F947-A916-1C2A7ACEB425}" destId="{2DDC0778-0EA4-5744-965E-1137A4636D9F}" srcOrd="0" destOrd="0" presId="urn:microsoft.com/office/officeart/2008/layout/VerticalCurvedList"/>
    <dgm:cxn modelId="{5C0663A9-43C3-5D4C-B369-B6FDEE530819}" type="presOf" srcId="{9205BFCE-1A63-1342-9646-1A37446A339B}" destId="{38DAE389-7F3B-1A40-AFF7-53FD02AD5AC9}" srcOrd="0" destOrd="0" presId="urn:microsoft.com/office/officeart/2008/layout/VerticalCurvedList"/>
    <dgm:cxn modelId="{D0000BC2-C25A-8445-8EA4-B1B29DDB308A}" srcId="{9205BFCE-1A63-1342-9646-1A37446A339B}" destId="{0CDC6B94-A65F-1848-8736-916D99EE69EA}" srcOrd="1" destOrd="0" parTransId="{66F40355-BD63-F042-8FD8-30F09D824683}" sibTransId="{90F1316E-8333-3A40-B9C6-201A702C9DA9}"/>
    <dgm:cxn modelId="{45CD85CD-4F46-6848-8C9B-7FD55E6C99EF}" type="presOf" srcId="{DC3B2332-A5B6-B844-A129-33B2AC2C6C39}" destId="{30FFFE9C-B027-8B44-8606-28A184BAE891}" srcOrd="0" destOrd="0" presId="urn:microsoft.com/office/officeart/2008/layout/VerticalCurvedList"/>
    <dgm:cxn modelId="{54DF20D3-1474-0440-8C03-B2FFFDD72194}" type="presOf" srcId="{3E641E22-7083-6C43-B7EB-70EDCA4DA27D}" destId="{917438FC-6B94-144D-9733-36DF3F8DEF56}" srcOrd="0" destOrd="0" presId="urn:microsoft.com/office/officeart/2008/layout/VerticalCurvedList"/>
    <dgm:cxn modelId="{2F09DD88-5EAC-C342-8AC5-0D1DE9937934}" type="presParOf" srcId="{38DAE389-7F3B-1A40-AFF7-53FD02AD5AC9}" destId="{73EF880E-BC38-694C-AFC6-BD7054DF6F98}" srcOrd="0" destOrd="0" presId="urn:microsoft.com/office/officeart/2008/layout/VerticalCurvedList"/>
    <dgm:cxn modelId="{97CB4876-8E44-5D46-84B7-21B510A945E3}" type="presParOf" srcId="{73EF880E-BC38-694C-AFC6-BD7054DF6F98}" destId="{8215E2AB-09E0-C24A-BFC1-8EEC9E20237F}" srcOrd="0" destOrd="0" presId="urn:microsoft.com/office/officeart/2008/layout/VerticalCurvedList"/>
    <dgm:cxn modelId="{182BD520-A100-AB48-8328-9C6E9ABCAEC3}" type="presParOf" srcId="{8215E2AB-09E0-C24A-BFC1-8EEC9E20237F}" destId="{FECE1E41-BF31-B844-9610-FB06C4971087}" srcOrd="0" destOrd="0" presId="urn:microsoft.com/office/officeart/2008/layout/VerticalCurvedList"/>
    <dgm:cxn modelId="{DA789409-88C9-4442-A765-F211558DDE41}" type="presParOf" srcId="{8215E2AB-09E0-C24A-BFC1-8EEC9E20237F}" destId="{4C08F72A-704F-5C4F-B80B-646D8477ADA8}" srcOrd="1" destOrd="0" presId="urn:microsoft.com/office/officeart/2008/layout/VerticalCurvedList"/>
    <dgm:cxn modelId="{5EF5D1F6-830C-B949-92CC-641B82EC1CC8}" type="presParOf" srcId="{8215E2AB-09E0-C24A-BFC1-8EEC9E20237F}" destId="{4A458510-F6F8-114B-86C2-DC35FCAFCDBF}" srcOrd="2" destOrd="0" presId="urn:microsoft.com/office/officeart/2008/layout/VerticalCurvedList"/>
    <dgm:cxn modelId="{E3F9AC6F-789D-B44C-A427-B58D40E8721E}" type="presParOf" srcId="{8215E2AB-09E0-C24A-BFC1-8EEC9E20237F}" destId="{C9407C0E-7318-7746-8F23-9CCACA373895}" srcOrd="3" destOrd="0" presId="urn:microsoft.com/office/officeart/2008/layout/VerticalCurvedList"/>
    <dgm:cxn modelId="{D0F6362A-D05E-EE47-95AA-CE6D6BE9AE39}" type="presParOf" srcId="{73EF880E-BC38-694C-AFC6-BD7054DF6F98}" destId="{30FFFE9C-B027-8B44-8606-28A184BAE891}" srcOrd="1" destOrd="0" presId="urn:microsoft.com/office/officeart/2008/layout/VerticalCurvedList"/>
    <dgm:cxn modelId="{48EB5E54-EDE2-C34B-A3FE-DFDD83387785}" type="presParOf" srcId="{73EF880E-BC38-694C-AFC6-BD7054DF6F98}" destId="{0D876E41-6B56-7141-A585-43594AC8B9A7}" srcOrd="2" destOrd="0" presId="urn:microsoft.com/office/officeart/2008/layout/VerticalCurvedList"/>
    <dgm:cxn modelId="{F7D3D96C-1D6B-FE43-9459-7D11268510D4}" type="presParOf" srcId="{0D876E41-6B56-7141-A585-43594AC8B9A7}" destId="{C62337E7-A7EB-B947-8302-A3C2CD2F591D}" srcOrd="0" destOrd="0" presId="urn:microsoft.com/office/officeart/2008/layout/VerticalCurvedList"/>
    <dgm:cxn modelId="{5DB0E3C7-EE0A-004D-92DF-802C658CF023}" type="presParOf" srcId="{73EF880E-BC38-694C-AFC6-BD7054DF6F98}" destId="{E9A508C3-0B62-3C47-861A-18EDDEB5D597}" srcOrd="3" destOrd="0" presId="urn:microsoft.com/office/officeart/2008/layout/VerticalCurvedList"/>
    <dgm:cxn modelId="{8FAEED7B-EA0A-764B-B54B-5AFD864D0737}" type="presParOf" srcId="{73EF880E-BC38-694C-AFC6-BD7054DF6F98}" destId="{4D827B32-13C6-3A46-88C6-64D720474974}" srcOrd="4" destOrd="0" presId="urn:microsoft.com/office/officeart/2008/layout/VerticalCurvedList"/>
    <dgm:cxn modelId="{F9E515FF-970D-6A48-BF9C-5933B33745F8}" type="presParOf" srcId="{4D827B32-13C6-3A46-88C6-64D720474974}" destId="{67AD6C7C-08EA-FF4F-A04B-179E4133FD86}" srcOrd="0" destOrd="0" presId="urn:microsoft.com/office/officeart/2008/layout/VerticalCurvedList"/>
    <dgm:cxn modelId="{8DCD8A39-6641-1B40-B540-797E748804D4}" type="presParOf" srcId="{73EF880E-BC38-694C-AFC6-BD7054DF6F98}" destId="{2DDC0778-0EA4-5744-965E-1137A4636D9F}" srcOrd="5" destOrd="0" presId="urn:microsoft.com/office/officeart/2008/layout/VerticalCurvedList"/>
    <dgm:cxn modelId="{75DD1363-7B3A-E049-931E-B1A53D0262BB}" type="presParOf" srcId="{73EF880E-BC38-694C-AFC6-BD7054DF6F98}" destId="{BCB75BAB-065C-E142-A638-BAB126384E52}" srcOrd="6" destOrd="0" presId="urn:microsoft.com/office/officeart/2008/layout/VerticalCurvedList"/>
    <dgm:cxn modelId="{9F0E2DD2-7AB1-6840-A464-86C66E91F0BB}" type="presParOf" srcId="{BCB75BAB-065C-E142-A638-BAB126384E52}" destId="{D760B33C-B536-9247-990D-39A443FF3C59}" srcOrd="0" destOrd="0" presId="urn:microsoft.com/office/officeart/2008/layout/VerticalCurvedList"/>
    <dgm:cxn modelId="{7EB85D6D-91A8-0E46-B90B-97515B86DEE2}" type="presParOf" srcId="{73EF880E-BC38-694C-AFC6-BD7054DF6F98}" destId="{917438FC-6B94-144D-9733-36DF3F8DEF56}" srcOrd="7" destOrd="0" presId="urn:microsoft.com/office/officeart/2008/layout/VerticalCurvedList"/>
    <dgm:cxn modelId="{6D40A152-8D5F-6C40-A81A-CF2807BA34BD}" type="presParOf" srcId="{73EF880E-BC38-694C-AFC6-BD7054DF6F98}" destId="{2792518E-9D4B-694F-AA83-1A2DDCE9D046}" srcOrd="8" destOrd="0" presId="urn:microsoft.com/office/officeart/2008/layout/VerticalCurvedList"/>
    <dgm:cxn modelId="{47210F3E-2CC0-D64F-A525-65AB392E82C7}" type="presParOf" srcId="{2792518E-9D4B-694F-AA83-1A2DDCE9D046}" destId="{D8739E8B-A15C-8B41-BFF9-C7E60FF6C13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05BFCE-1A63-1342-9646-1A37446A339B}" type="doc">
      <dgm:prSet loTypeId="urn:microsoft.com/office/officeart/2008/layout/VerticalCurvedList" loCatId="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DC3B2332-A5B6-B844-A129-33B2AC2C6C39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/>
            <a:t>Administrar los módulos de SIRH: Auto consulta, Accesos, Códigos Generales y Circuito de Firma. La administración incluye la actualización de tablas, parámetros y creación de cuentas. </a:t>
          </a:r>
          <a:endParaRPr lang="en-US" dirty="0"/>
        </a:p>
      </dgm:t>
    </dgm:pt>
    <dgm:pt modelId="{DBCCE433-C9FA-1F4F-8D38-A7BF5C406188}" type="parTrans" cxnId="{245FA602-34D0-8841-A031-1733010DCFEC}">
      <dgm:prSet/>
      <dgm:spPr/>
      <dgm:t>
        <a:bodyPr/>
        <a:lstStyle/>
        <a:p>
          <a:endParaRPr lang="en-US"/>
        </a:p>
      </dgm:t>
    </dgm:pt>
    <dgm:pt modelId="{81D5F22E-3849-F646-BCDF-8BAAF7AB4652}" type="sibTrans" cxnId="{245FA602-34D0-8841-A031-1733010DCFEC}">
      <dgm:prSet/>
      <dgm:spPr/>
      <dgm:t>
        <a:bodyPr/>
        <a:lstStyle/>
        <a:p>
          <a:endParaRPr lang="en-US"/>
        </a:p>
      </dgm:t>
    </dgm:pt>
    <dgm:pt modelId="{0CDC6B94-A65F-1848-8736-916D99EE69EA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/>
            <a:t>Administrar el sistema de mesa de ayuda para su red de establecimientos. (gestionar incidencias, accesos y vías alternativas de contacto).</a:t>
          </a:r>
          <a:endParaRPr lang="en-US" dirty="0"/>
        </a:p>
      </dgm:t>
    </dgm:pt>
    <dgm:pt modelId="{66F40355-BD63-F042-8FD8-30F09D824683}" type="parTrans" cxnId="{D0000BC2-C25A-8445-8EA4-B1B29DDB308A}">
      <dgm:prSet/>
      <dgm:spPr/>
      <dgm:t>
        <a:bodyPr/>
        <a:lstStyle/>
        <a:p>
          <a:endParaRPr lang="en-US"/>
        </a:p>
      </dgm:t>
    </dgm:pt>
    <dgm:pt modelId="{90F1316E-8333-3A40-B9C6-201A702C9DA9}" type="sibTrans" cxnId="{D0000BC2-C25A-8445-8EA4-B1B29DDB308A}">
      <dgm:prSet/>
      <dgm:spPr/>
      <dgm:t>
        <a:bodyPr/>
        <a:lstStyle/>
        <a:p>
          <a:endParaRPr lang="en-US"/>
        </a:p>
      </dgm:t>
    </dgm:pt>
    <dgm:pt modelId="{2212317A-CB75-F947-A916-1C2A7ACEB425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/>
            <a:t>Apoyar constantemente a los referentes y usuarios del sistema SIRH en su red (Incluye referente DIPRES del SS).</a:t>
          </a:r>
          <a:endParaRPr lang="en-US" dirty="0"/>
        </a:p>
      </dgm:t>
    </dgm:pt>
    <dgm:pt modelId="{6487EAEB-F67D-3142-ABB8-C080E3FB8A51}" type="parTrans" cxnId="{CBA23649-0D7D-5A48-B144-4F53DB316E2E}">
      <dgm:prSet/>
      <dgm:spPr/>
      <dgm:t>
        <a:bodyPr/>
        <a:lstStyle/>
        <a:p>
          <a:endParaRPr lang="en-US"/>
        </a:p>
      </dgm:t>
    </dgm:pt>
    <dgm:pt modelId="{C320B11D-2660-354A-9067-25A1F66D7237}" type="sibTrans" cxnId="{CBA23649-0D7D-5A48-B144-4F53DB316E2E}">
      <dgm:prSet/>
      <dgm:spPr/>
      <dgm:t>
        <a:bodyPr/>
        <a:lstStyle/>
        <a:p>
          <a:endParaRPr lang="en-US"/>
        </a:p>
      </dgm:t>
    </dgm:pt>
    <dgm:pt modelId="{3E641E22-7083-6C43-B7EB-70EDCA4DA27D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/>
            <a:t>Coordinar y realizar seguimiento de las pruebas de los pilotos (mejoras de SIRH) con su red. </a:t>
          </a:r>
          <a:endParaRPr lang="en-US" dirty="0"/>
        </a:p>
      </dgm:t>
    </dgm:pt>
    <dgm:pt modelId="{924DECD0-54A1-B843-A179-03B9B6F699B3}" type="parTrans" cxnId="{BBC98140-0C37-764E-BB8F-7444868BC6FF}">
      <dgm:prSet/>
      <dgm:spPr/>
      <dgm:t>
        <a:bodyPr/>
        <a:lstStyle/>
        <a:p>
          <a:endParaRPr lang="en-US"/>
        </a:p>
      </dgm:t>
    </dgm:pt>
    <dgm:pt modelId="{A8B01726-86FC-F646-96BE-6C18B3191067}" type="sibTrans" cxnId="{BBC98140-0C37-764E-BB8F-7444868BC6FF}">
      <dgm:prSet/>
      <dgm:spPr/>
      <dgm:t>
        <a:bodyPr/>
        <a:lstStyle/>
        <a:p>
          <a:endParaRPr lang="en-US"/>
        </a:p>
      </dgm:t>
    </dgm:pt>
    <dgm:pt modelId="{38DAE389-7F3B-1A40-AFF7-53FD02AD5AC9}" type="pres">
      <dgm:prSet presAssocID="{9205BFCE-1A63-1342-9646-1A37446A339B}" presName="Name0" presStyleCnt="0">
        <dgm:presLayoutVars>
          <dgm:chMax val="7"/>
          <dgm:chPref val="7"/>
          <dgm:dir/>
        </dgm:presLayoutVars>
      </dgm:prSet>
      <dgm:spPr/>
    </dgm:pt>
    <dgm:pt modelId="{73EF880E-BC38-694C-AFC6-BD7054DF6F98}" type="pres">
      <dgm:prSet presAssocID="{9205BFCE-1A63-1342-9646-1A37446A339B}" presName="Name1" presStyleCnt="0"/>
      <dgm:spPr/>
    </dgm:pt>
    <dgm:pt modelId="{8215E2AB-09E0-C24A-BFC1-8EEC9E20237F}" type="pres">
      <dgm:prSet presAssocID="{9205BFCE-1A63-1342-9646-1A37446A339B}" presName="cycle" presStyleCnt="0"/>
      <dgm:spPr/>
    </dgm:pt>
    <dgm:pt modelId="{FECE1E41-BF31-B844-9610-FB06C4971087}" type="pres">
      <dgm:prSet presAssocID="{9205BFCE-1A63-1342-9646-1A37446A339B}" presName="srcNode" presStyleLbl="node1" presStyleIdx="0" presStyleCnt="4"/>
      <dgm:spPr/>
    </dgm:pt>
    <dgm:pt modelId="{4C08F72A-704F-5C4F-B80B-646D8477ADA8}" type="pres">
      <dgm:prSet presAssocID="{9205BFCE-1A63-1342-9646-1A37446A339B}" presName="conn" presStyleLbl="parChTrans1D2" presStyleIdx="0" presStyleCnt="1"/>
      <dgm:spPr/>
    </dgm:pt>
    <dgm:pt modelId="{4A458510-F6F8-114B-86C2-DC35FCAFCDBF}" type="pres">
      <dgm:prSet presAssocID="{9205BFCE-1A63-1342-9646-1A37446A339B}" presName="extraNode" presStyleLbl="node1" presStyleIdx="0" presStyleCnt="4"/>
      <dgm:spPr/>
    </dgm:pt>
    <dgm:pt modelId="{C9407C0E-7318-7746-8F23-9CCACA373895}" type="pres">
      <dgm:prSet presAssocID="{9205BFCE-1A63-1342-9646-1A37446A339B}" presName="dstNode" presStyleLbl="node1" presStyleIdx="0" presStyleCnt="4"/>
      <dgm:spPr/>
    </dgm:pt>
    <dgm:pt modelId="{30FFFE9C-B027-8B44-8606-28A184BAE891}" type="pres">
      <dgm:prSet presAssocID="{DC3B2332-A5B6-B844-A129-33B2AC2C6C39}" presName="text_1" presStyleLbl="node1" presStyleIdx="0" presStyleCnt="4">
        <dgm:presLayoutVars>
          <dgm:bulletEnabled val="1"/>
        </dgm:presLayoutVars>
      </dgm:prSet>
      <dgm:spPr/>
    </dgm:pt>
    <dgm:pt modelId="{0D876E41-6B56-7141-A585-43594AC8B9A7}" type="pres">
      <dgm:prSet presAssocID="{DC3B2332-A5B6-B844-A129-33B2AC2C6C39}" presName="accent_1" presStyleCnt="0"/>
      <dgm:spPr/>
    </dgm:pt>
    <dgm:pt modelId="{C62337E7-A7EB-B947-8302-A3C2CD2F591D}" type="pres">
      <dgm:prSet presAssocID="{DC3B2332-A5B6-B844-A129-33B2AC2C6C39}" presName="accentRepeatNode" presStyleLbl="solidFgAcc1" presStyleIdx="0" presStyleCnt="4"/>
      <dgm:spPr/>
    </dgm:pt>
    <dgm:pt modelId="{E9A508C3-0B62-3C47-861A-18EDDEB5D597}" type="pres">
      <dgm:prSet presAssocID="{0CDC6B94-A65F-1848-8736-916D99EE69EA}" presName="text_2" presStyleLbl="node1" presStyleIdx="1" presStyleCnt="4">
        <dgm:presLayoutVars>
          <dgm:bulletEnabled val="1"/>
        </dgm:presLayoutVars>
      </dgm:prSet>
      <dgm:spPr/>
    </dgm:pt>
    <dgm:pt modelId="{4D827B32-13C6-3A46-88C6-64D720474974}" type="pres">
      <dgm:prSet presAssocID="{0CDC6B94-A65F-1848-8736-916D99EE69EA}" presName="accent_2" presStyleCnt="0"/>
      <dgm:spPr/>
    </dgm:pt>
    <dgm:pt modelId="{67AD6C7C-08EA-FF4F-A04B-179E4133FD86}" type="pres">
      <dgm:prSet presAssocID="{0CDC6B94-A65F-1848-8736-916D99EE69EA}" presName="accentRepeatNode" presStyleLbl="solidFgAcc1" presStyleIdx="1" presStyleCnt="4"/>
      <dgm:spPr/>
    </dgm:pt>
    <dgm:pt modelId="{2DDC0778-0EA4-5744-965E-1137A4636D9F}" type="pres">
      <dgm:prSet presAssocID="{2212317A-CB75-F947-A916-1C2A7ACEB425}" presName="text_3" presStyleLbl="node1" presStyleIdx="2" presStyleCnt="4">
        <dgm:presLayoutVars>
          <dgm:bulletEnabled val="1"/>
        </dgm:presLayoutVars>
      </dgm:prSet>
      <dgm:spPr/>
    </dgm:pt>
    <dgm:pt modelId="{BCB75BAB-065C-E142-A638-BAB126384E52}" type="pres">
      <dgm:prSet presAssocID="{2212317A-CB75-F947-A916-1C2A7ACEB425}" presName="accent_3" presStyleCnt="0"/>
      <dgm:spPr/>
    </dgm:pt>
    <dgm:pt modelId="{D760B33C-B536-9247-990D-39A443FF3C59}" type="pres">
      <dgm:prSet presAssocID="{2212317A-CB75-F947-A916-1C2A7ACEB425}" presName="accentRepeatNode" presStyleLbl="solidFgAcc1" presStyleIdx="2" presStyleCnt="4"/>
      <dgm:spPr/>
    </dgm:pt>
    <dgm:pt modelId="{917438FC-6B94-144D-9733-36DF3F8DEF56}" type="pres">
      <dgm:prSet presAssocID="{3E641E22-7083-6C43-B7EB-70EDCA4DA27D}" presName="text_4" presStyleLbl="node1" presStyleIdx="3" presStyleCnt="4">
        <dgm:presLayoutVars>
          <dgm:bulletEnabled val="1"/>
        </dgm:presLayoutVars>
      </dgm:prSet>
      <dgm:spPr/>
    </dgm:pt>
    <dgm:pt modelId="{2792518E-9D4B-694F-AA83-1A2DDCE9D046}" type="pres">
      <dgm:prSet presAssocID="{3E641E22-7083-6C43-B7EB-70EDCA4DA27D}" presName="accent_4" presStyleCnt="0"/>
      <dgm:spPr/>
    </dgm:pt>
    <dgm:pt modelId="{D8739E8B-A15C-8B41-BFF9-C7E60FF6C139}" type="pres">
      <dgm:prSet presAssocID="{3E641E22-7083-6C43-B7EB-70EDCA4DA27D}" presName="accentRepeatNode" presStyleLbl="solidFgAcc1" presStyleIdx="3" presStyleCnt="4"/>
      <dgm:spPr/>
    </dgm:pt>
  </dgm:ptLst>
  <dgm:cxnLst>
    <dgm:cxn modelId="{245FA602-34D0-8841-A031-1733010DCFEC}" srcId="{9205BFCE-1A63-1342-9646-1A37446A339B}" destId="{DC3B2332-A5B6-B844-A129-33B2AC2C6C39}" srcOrd="0" destOrd="0" parTransId="{DBCCE433-C9FA-1F4F-8D38-A7BF5C406188}" sibTransId="{81D5F22E-3849-F646-BCDF-8BAAF7AB4652}"/>
    <dgm:cxn modelId="{9333BC3C-43D1-2841-BE5F-DFD5EA4B54CC}" type="presOf" srcId="{81D5F22E-3849-F646-BCDF-8BAAF7AB4652}" destId="{4C08F72A-704F-5C4F-B80B-646D8477ADA8}" srcOrd="0" destOrd="0" presId="urn:microsoft.com/office/officeart/2008/layout/VerticalCurvedList"/>
    <dgm:cxn modelId="{BBC98140-0C37-764E-BB8F-7444868BC6FF}" srcId="{9205BFCE-1A63-1342-9646-1A37446A339B}" destId="{3E641E22-7083-6C43-B7EB-70EDCA4DA27D}" srcOrd="3" destOrd="0" parTransId="{924DECD0-54A1-B843-A179-03B9B6F699B3}" sibTransId="{A8B01726-86FC-F646-96BE-6C18B3191067}"/>
    <dgm:cxn modelId="{CBA23649-0D7D-5A48-B144-4F53DB316E2E}" srcId="{9205BFCE-1A63-1342-9646-1A37446A339B}" destId="{2212317A-CB75-F947-A916-1C2A7ACEB425}" srcOrd="2" destOrd="0" parTransId="{6487EAEB-F67D-3142-ABB8-C080E3FB8A51}" sibTransId="{C320B11D-2660-354A-9067-25A1F66D7237}"/>
    <dgm:cxn modelId="{784950A4-8FD1-1F44-9634-F8AEAD4A10D7}" type="presOf" srcId="{0CDC6B94-A65F-1848-8736-916D99EE69EA}" destId="{E9A508C3-0B62-3C47-861A-18EDDEB5D597}" srcOrd="0" destOrd="0" presId="urn:microsoft.com/office/officeart/2008/layout/VerticalCurvedList"/>
    <dgm:cxn modelId="{E34EA5A8-6517-3E4A-88E6-930A5778CB82}" type="presOf" srcId="{2212317A-CB75-F947-A916-1C2A7ACEB425}" destId="{2DDC0778-0EA4-5744-965E-1137A4636D9F}" srcOrd="0" destOrd="0" presId="urn:microsoft.com/office/officeart/2008/layout/VerticalCurvedList"/>
    <dgm:cxn modelId="{5C0663A9-43C3-5D4C-B369-B6FDEE530819}" type="presOf" srcId="{9205BFCE-1A63-1342-9646-1A37446A339B}" destId="{38DAE389-7F3B-1A40-AFF7-53FD02AD5AC9}" srcOrd="0" destOrd="0" presId="urn:microsoft.com/office/officeart/2008/layout/VerticalCurvedList"/>
    <dgm:cxn modelId="{D0000BC2-C25A-8445-8EA4-B1B29DDB308A}" srcId="{9205BFCE-1A63-1342-9646-1A37446A339B}" destId="{0CDC6B94-A65F-1848-8736-916D99EE69EA}" srcOrd="1" destOrd="0" parTransId="{66F40355-BD63-F042-8FD8-30F09D824683}" sibTransId="{90F1316E-8333-3A40-B9C6-201A702C9DA9}"/>
    <dgm:cxn modelId="{45CD85CD-4F46-6848-8C9B-7FD55E6C99EF}" type="presOf" srcId="{DC3B2332-A5B6-B844-A129-33B2AC2C6C39}" destId="{30FFFE9C-B027-8B44-8606-28A184BAE891}" srcOrd="0" destOrd="0" presId="urn:microsoft.com/office/officeart/2008/layout/VerticalCurvedList"/>
    <dgm:cxn modelId="{54DF20D3-1474-0440-8C03-B2FFFDD72194}" type="presOf" srcId="{3E641E22-7083-6C43-B7EB-70EDCA4DA27D}" destId="{917438FC-6B94-144D-9733-36DF3F8DEF56}" srcOrd="0" destOrd="0" presId="urn:microsoft.com/office/officeart/2008/layout/VerticalCurvedList"/>
    <dgm:cxn modelId="{2F09DD88-5EAC-C342-8AC5-0D1DE9937934}" type="presParOf" srcId="{38DAE389-7F3B-1A40-AFF7-53FD02AD5AC9}" destId="{73EF880E-BC38-694C-AFC6-BD7054DF6F98}" srcOrd="0" destOrd="0" presId="urn:microsoft.com/office/officeart/2008/layout/VerticalCurvedList"/>
    <dgm:cxn modelId="{97CB4876-8E44-5D46-84B7-21B510A945E3}" type="presParOf" srcId="{73EF880E-BC38-694C-AFC6-BD7054DF6F98}" destId="{8215E2AB-09E0-C24A-BFC1-8EEC9E20237F}" srcOrd="0" destOrd="0" presId="urn:microsoft.com/office/officeart/2008/layout/VerticalCurvedList"/>
    <dgm:cxn modelId="{182BD520-A100-AB48-8328-9C6E9ABCAEC3}" type="presParOf" srcId="{8215E2AB-09E0-C24A-BFC1-8EEC9E20237F}" destId="{FECE1E41-BF31-B844-9610-FB06C4971087}" srcOrd="0" destOrd="0" presId="urn:microsoft.com/office/officeart/2008/layout/VerticalCurvedList"/>
    <dgm:cxn modelId="{DA789409-88C9-4442-A765-F211558DDE41}" type="presParOf" srcId="{8215E2AB-09E0-C24A-BFC1-8EEC9E20237F}" destId="{4C08F72A-704F-5C4F-B80B-646D8477ADA8}" srcOrd="1" destOrd="0" presId="urn:microsoft.com/office/officeart/2008/layout/VerticalCurvedList"/>
    <dgm:cxn modelId="{5EF5D1F6-830C-B949-92CC-641B82EC1CC8}" type="presParOf" srcId="{8215E2AB-09E0-C24A-BFC1-8EEC9E20237F}" destId="{4A458510-F6F8-114B-86C2-DC35FCAFCDBF}" srcOrd="2" destOrd="0" presId="urn:microsoft.com/office/officeart/2008/layout/VerticalCurvedList"/>
    <dgm:cxn modelId="{E3F9AC6F-789D-B44C-A427-B58D40E8721E}" type="presParOf" srcId="{8215E2AB-09E0-C24A-BFC1-8EEC9E20237F}" destId="{C9407C0E-7318-7746-8F23-9CCACA373895}" srcOrd="3" destOrd="0" presId="urn:microsoft.com/office/officeart/2008/layout/VerticalCurvedList"/>
    <dgm:cxn modelId="{D0F6362A-D05E-EE47-95AA-CE6D6BE9AE39}" type="presParOf" srcId="{73EF880E-BC38-694C-AFC6-BD7054DF6F98}" destId="{30FFFE9C-B027-8B44-8606-28A184BAE891}" srcOrd="1" destOrd="0" presId="urn:microsoft.com/office/officeart/2008/layout/VerticalCurvedList"/>
    <dgm:cxn modelId="{48EB5E54-EDE2-C34B-A3FE-DFDD83387785}" type="presParOf" srcId="{73EF880E-BC38-694C-AFC6-BD7054DF6F98}" destId="{0D876E41-6B56-7141-A585-43594AC8B9A7}" srcOrd="2" destOrd="0" presId="urn:microsoft.com/office/officeart/2008/layout/VerticalCurvedList"/>
    <dgm:cxn modelId="{F7D3D96C-1D6B-FE43-9459-7D11268510D4}" type="presParOf" srcId="{0D876E41-6B56-7141-A585-43594AC8B9A7}" destId="{C62337E7-A7EB-B947-8302-A3C2CD2F591D}" srcOrd="0" destOrd="0" presId="urn:microsoft.com/office/officeart/2008/layout/VerticalCurvedList"/>
    <dgm:cxn modelId="{5DB0E3C7-EE0A-004D-92DF-802C658CF023}" type="presParOf" srcId="{73EF880E-BC38-694C-AFC6-BD7054DF6F98}" destId="{E9A508C3-0B62-3C47-861A-18EDDEB5D597}" srcOrd="3" destOrd="0" presId="urn:microsoft.com/office/officeart/2008/layout/VerticalCurvedList"/>
    <dgm:cxn modelId="{8FAEED7B-EA0A-764B-B54B-5AFD864D0737}" type="presParOf" srcId="{73EF880E-BC38-694C-AFC6-BD7054DF6F98}" destId="{4D827B32-13C6-3A46-88C6-64D720474974}" srcOrd="4" destOrd="0" presId="urn:microsoft.com/office/officeart/2008/layout/VerticalCurvedList"/>
    <dgm:cxn modelId="{F9E515FF-970D-6A48-BF9C-5933B33745F8}" type="presParOf" srcId="{4D827B32-13C6-3A46-88C6-64D720474974}" destId="{67AD6C7C-08EA-FF4F-A04B-179E4133FD86}" srcOrd="0" destOrd="0" presId="urn:microsoft.com/office/officeart/2008/layout/VerticalCurvedList"/>
    <dgm:cxn modelId="{8DCD8A39-6641-1B40-B540-797E748804D4}" type="presParOf" srcId="{73EF880E-BC38-694C-AFC6-BD7054DF6F98}" destId="{2DDC0778-0EA4-5744-965E-1137A4636D9F}" srcOrd="5" destOrd="0" presId="urn:microsoft.com/office/officeart/2008/layout/VerticalCurvedList"/>
    <dgm:cxn modelId="{75DD1363-7B3A-E049-931E-B1A53D0262BB}" type="presParOf" srcId="{73EF880E-BC38-694C-AFC6-BD7054DF6F98}" destId="{BCB75BAB-065C-E142-A638-BAB126384E52}" srcOrd="6" destOrd="0" presId="urn:microsoft.com/office/officeart/2008/layout/VerticalCurvedList"/>
    <dgm:cxn modelId="{9F0E2DD2-7AB1-6840-A464-86C66E91F0BB}" type="presParOf" srcId="{BCB75BAB-065C-E142-A638-BAB126384E52}" destId="{D760B33C-B536-9247-990D-39A443FF3C59}" srcOrd="0" destOrd="0" presId="urn:microsoft.com/office/officeart/2008/layout/VerticalCurvedList"/>
    <dgm:cxn modelId="{7EB85D6D-91A8-0E46-B90B-97515B86DEE2}" type="presParOf" srcId="{73EF880E-BC38-694C-AFC6-BD7054DF6F98}" destId="{917438FC-6B94-144D-9733-36DF3F8DEF56}" srcOrd="7" destOrd="0" presId="urn:microsoft.com/office/officeart/2008/layout/VerticalCurvedList"/>
    <dgm:cxn modelId="{6D40A152-8D5F-6C40-A81A-CF2807BA34BD}" type="presParOf" srcId="{73EF880E-BC38-694C-AFC6-BD7054DF6F98}" destId="{2792518E-9D4B-694F-AA83-1A2DDCE9D046}" srcOrd="8" destOrd="0" presId="urn:microsoft.com/office/officeart/2008/layout/VerticalCurvedList"/>
    <dgm:cxn modelId="{47210F3E-2CC0-D64F-A525-65AB392E82C7}" type="presParOf" srcId="{2792518E-9D4B-694F-AA83-1A2DDCE9D046}" destId="{D8739E8B-A15C-8B41-BFF9-C7E60FF6C13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05BFCE-1A63-1342-9646-1A37446A339B}" type="doc">
      <dgm:prSet loTypeId="urn:microsoft.com/office/officeart/2008/layout/VerticalCurvedList" loCatId="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DC3B2332-A5B6-B844-A129-33B2AC2C6C39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/>
            <a:t>Proponer o canalizar mejoras a nivel de sistema hacia Minsal.</a:t>
          </a:r>
          <a:endParaRPr lang="en-US" dirty="0"/>
        </a:p>
      </dgm:t>
    </dgm:pt>
    <dgm:pt modelId="{DBCCE433-C9FA-1F4F-8D38-A7BF5C406188}" type="parTrans" cxnId="{245FA602-34D0-8841-A031-1733010DCFEC}">
      <dgm:prSet/>
      <dgm:spPr/>
      <dgm:t>
        <a:bodyPr/>
        <a:lstStyle/>
        <a:p>
          <a:endParaRPr lang="en-US"/>
        </a:p>
      </dgm:t>
    </dgm:pt>
    <dgm:pt modelId="{81D5F22E-3849-F646-BCDF-8BAAF7AB4652}" type="sibTrans" cxnId="{245FA602-34D0-8841-A031-1733010DCFEC}">
      <dgm:prSet/>
      <dgm:spPr/>
      <dgm:t>
        <a:bodyPr/>
        <a:lstStyle/>
        <a:p>
          <a:endParaRPr lang="en-US"/>
        </a:p>
      </dgm:t>
    </dgm:pt>
    <dgm:pt modelId="{0CDC6B94-A65F-1848-8736-916D99EE69EA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/>
            <a:t>Difundir las mejoras y cambios en el sistema hacia su red de establecimientos.</a:t>
          </a:r>
          <a:endParaRPr lang="en-US" dirty="0"/>
        </a:p>
      </dgm:t>
    </dgm:pt>
    <dgm:pt modelId="{66F40355-BD63-F042-8FD8-30F09D824683}" type="parTrans" cxnId="{D0000BC2-C25A-8445-8EA4-B1B29DDB308A}">
      <dgm:prSet/>
      <dgm:spPr/>
      <dgm:t>
        <a:bodyPr/>
        <a:lstStyle/>
        <a:p>
          <a:endParaRPr lang="en-US"/>
        </a:p>
      </dgm:t>
    </dgm:pt>
    <dgm:pt modelId="{90F1316E-8333-3A40-B9C6-201A702C9DA9}" type="sibTrans" cxnId="{D0000BC2-C25A-8445-8EA4-B1B29DDB308A}">
      <dgm:prSet/>
      <dgm:spPr/>
      <dgm:t>
        <a:bodyPr/>
        <a:lstStyle/>
        <a:p>
          <a:endParaRPr lang="en-US"/>
        </a:p>
      </dgm:t>
    </dgm:pt>
    <dgm:pt modelId="{2212317A-CB75-F947-A916-1C2A7ACEB425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/>
            <a:t>Realizar un diagnóstico periódico del nivel de las brechas de conocimiento y de uso del sistema que tiene su red, ejecutando planes de apoyo, capacitación o intervención para fomentar el uso del sistema. </a:t>
          </a:r>
          <a:endParaRPr lang="en-US" dirty="0"/>
        </a:p>
      </dgm:t>
    </dgm:pt>
    <dgm:pt modelId="{6487EAEB-F67D-3142-ABB8-C080E3FB8A51}" type="parTrans" cxnId="{CBA23649-0D7D-5A48-B144-4F53DB316E2E}">
      <dgm:prSet/>
      <dgm:spPr/>
      <dgm:t>
        <a:bodyPr/>
        <a:lstStyle/>
        <a:p>
          <a:endParaRPr lang="en-US"/>
        </a:p>
      </dgm:t>
    </dgm:pt>
    <dgm:pt modelId="{C320B11D-2660-354A-9067-25A1F66D7237}" type="sibTrans" cxnId="{CBA23649-0D7D-5A48-B144-4F53DB316E2E}">
      <dgm:prSet/>
      <dgm:spPr/>
      <dgm:t>
        <a:bodyPr/>
        <a:lstStyle/>
        <a:p>
          <a:endParaRPr lang="en-US"/>
        </a:p>
      </dgm:t>
    </dgm:pt>
    <dgm:pt modelId="{3E641E22-7083-6C43-B7EB-70EDCA4DA27D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MX"/>
            <a:t>Ejecutar revisiones periódicas de datos del sistema SIRH, detectando inconsistencias o errores y canalizar su corrección.</a:t>
          </a:r>
          <a:endParaRPr lang="en-US" dirty="0"/>
        </a:p>
      </dgm:t>
    </dgm:pt>
    <dgm:pt modelId="{924DECD0-54A1-B843-A179-03B9B6F699B3}" type="parTrans" cxnId="{BBC98140-0C37-764E-BB8F-7444868BC6FF}">
      <dgm:prSet/>
      <dgm:spPr/>
      <dgm:t>
        <a:bodyPr/>
        <a:lstStyle/>
        <a:p>
          <a:endParaRPr lang="en-US"/>
        </a:p>
      </dgm:t>
    </dgm:pt>
    <dgm:pt modelId="{A8B01726-86FC-F646-96BE-6C18B3191067}" type="sibTrans" cxnId="{BBC98140-0C37-764E-BB8F-7444868BC6FF}">
      <dgm:prSet/>
      <dgm:spPr/>
      <dgm:t>
        <a:bodyPr/>
        <a:lstStyle/>
        <a:p>
          <a:endParaRPr lang="en-US"/>
        </a:p>
      </dgm:t>
    </dgm:pt>
    <dgm:pt modelId="{38DAE389-7F3B-1A40-AFF7-53FD02AD5AC9}" type="pres">
      <dgm:prSet presAssocID="{9205BFCE-1A63-1342-9646-1A37446A339B}" presName="Name0" presStyleCnt="0">
        <dgm:presLayoutVars>
          <dgm:chMax val="7"/>
          <dgm:chPref val="7"/>
          <dgm:dir/>
        </dgm:presLayoutVars>
      </dgm:prSet>
      <dgm:spPr/>
    </dgm:pt>
    <dgm:pt modelId="{73EF880E-BC38-694C-AFC6-BD7054DF6F98}" type="pres">
      <dgm:prSet presAssocID="{9205BFCE-1A63-1342-9646-1A37446A339B}" presName="Name1" presStyleCnt="0"/>
      <dgm:spPr/>
    </dgm:pt>
    <dgm:pt modelId="{8215E2AB-09E0-C24A-BFC1-8EEC9E20237F}" type="pres">
      <dgm:prSet presAssocID="{9205BFCE-1A63-1342-9646-1A37446A339B}" presName="cycle" presStyleCnt="0"/>
      <dgm:spPr/>
    </dgm:pt>
    <dgm:pt modelId="{FECE1E41-BF31-B844-9610-FB06C4971087}" type="pres">
      <dgm:prSet presAssocID="{9205BFCE-1A63-1342-9646-1A37446A339B}" presName="srcNode" presStyleLbl="node1" presStyleIdx="0" presStyleCnt="4"/>
      <dgm:spPr/>
    </dgm:pt>
    <dgm:pt modelId="{4C08F72A-704F-5C4F-B80B-646D8477ADA8}" type="pres">
      <dgm:prSet presAssocID="{9205BFCE-1A63-1342-9646-1A37446A339B}" presName="conn" presStyleLbl="parChTrans1D2" presStyleIdx="0" presStyleCnt="1"/>
      <dgm:spPr/>
    </dgm:pt>
    <dgm:pt modelId="{4A458510-F6F8-114B-86C2-DC35FCAFCDBF}" type="pres">
      <dgm:prSet presAssocID="{9205BFCE-1A63-1342-9646-1A37446A339B}" presName="extraNode" presStyleLbl="node1" presStyleIdx="0" presStyleCnt="4"/>
      <dgm:spPr/>
    </dgm:pt>
    <dgm:pt modelId="{C9407C0E-7318-7746-8F23-9CCACA373895}" type="pres">
      <dgm:prSet presAssocID="{9205BFCE-1A63-1342-9646-1A37446A339B}" presName="dstNode" presStyleLbl="node1" presStyleIdx="0" presStyleCnt="4"/>
      <dgm:spPr/>
    </dgm:pt>
    <dgm:pt modelId="{30FFFE9C-B027-8B44-8606-28A184BAE891}" type="pres">
      <dgm:prSet presAssocID="{DC3B2332-A5B6-B844-A129-33B2AC2C6C39}" presName="text_1" presStyleLbl="node1" presStyleIdx="0" presStyleCnt="4">
        <dgm:presLayoutVars>
          <dgm:bulletEnabled val="1"/>
        </dgm:presLayoutVars>
      </dgm:prSet>
      <dgm:spPr/>
    </dgm:pt>
    <dgm:pt modelId="{0D876E41-6B56-7141-A585-43594AC8B9A7}" type="pres">
      <dgm:prSet presAssocID="{DC3B2332-A5B6-B844-A129-33B2AC2C6C39}" presName="accent_1" presStyleCnt="0"/>
      <dgm:spPr/>
    </dgm:pt>
    <dgm:pt modelId="{C62337E7-A7EB-B947-8302-A3C2CD2F591D}" type="pres">
      <dgm:prSet presAssocID="{DC3B2332-A5B6-B844-A129-33B2AC2C6C39}" presName="accentRepeatNode" presStyleLbl="solidFgAcc1" presStyleIdx="0" presStyleCnt="4"/>
      <dgm:spPr/>
    </dgm:pt>
    <dgm:pt modelId="{E9A508C3-0B62-3C47-861A-18EDDEB5D597}" type="pres">
      <dgm:prSet presAssocID="{0CDC6B94-A65F-1848-8736-916D99EE69EA}" presName="text_2" presStyleLbl="node1" presStyleIdx="1" presStyleCnt="4">
        <dgm:presLayoutVars>
          <dgm:bulletEnabled val="1"/>
        </dgm:presLayoutVars>
      </dgm:prSet>
      <dgm:spPr/>
    </dgm:pt>
    <dgm:pt modelId="{4D827B32-13C6-3A46-88C6-64D720474974}" type="pres">
      <dgm:prSet presAssocID="{0CDC6B94-A65F-1848-8736-916D99EE69EA}" presName="accent_2" presStyleCnt="0"/>
      <dgm:spPr/>
    </dgm:pt>
    <dgm:pt modelId="{67AD6C7C-08EA-FF4F-A04B-179E4133FD86}" type="pres">
      <dgm:prSet presAssocID="{0CDC6B94-A65F-1848-8736-916D99EE69EA}" presName="accentRepeatNode" presStyleLbl="solidFgAcc1" presStyleIdx="1" presStyleCnt="4"/>
      <dgm:spPr/>
    </dgm:pt>
    <dgm:pt modelId="{2DDC0778-0EA4-5744-965E-1137A4636D9F}" type="pres">
      <dgm:prSet presAssocID="{2212317A-CB75-F947-A916-1C2A7ACEB425}" presName="text_3" presStyleLbl="node1" presStyleIdx="2" presStyleCnt="4">
        <dgm:presLayoutVars>
          <dgm:bulletEnabled val="1"/>
        </dgm:presLayoutVars>
      </dgm:prSet>
      <dgm:spPr/>
    </dgm:pt>
    <dgm:pt modelId="{BCB75BAB-065C-E142-A638-BAB126384E52}" type="pres">
      <dgm:prSet presAssocID="{2212317A-CB75-F947-A916-1C2A7ACEB425}" presName="accent_3" presStyleCnt="0"/>
      <dgm:spPr/>
    </dgm:pt>
    <dgm:pt modelId="{D760B33C-B536-9247-990D-39A443FF3C59}" type="pres">
      <dgm:prSet presAssocID="{2212317A-CB75-F947-A916-1C2A7ACEB425}" presName="accentRepeatNode" presStyleLbl="solidFgAcc1" presStyleIdx="2" presStyleCnt="4"/>
      <dgm:spPr/>
    </dgm:pt>
    <dgm:pt modelId="{917438FC-6B94-144D-9733-36DF3F8DEF56}" type="pres">
      <dgm:prSet presAssocID="{3E641E22-7083-6C43-B7EB-70EDCA4DA27D}" presName="text_4" presStyleLbl="node1" presStyleIdx="3" presStyleCnt="4">
        <dgm:presLayoutVars>
          <dgm:bulletEnabled val="1"/>
        </dgm:presLayoutVars>
      </dgm:prSet>
      <dgm:spPr/>
    </dgm:pt>
    <dgm:pt modelId="{2792518E-9D4B-694F-AA83-1A2DDCE9D046}" type="pres">
      <dgm:prSet presAssocID="{3E641E22-7083-6C43-B7EB-70EDCA4DA27D}" presName="accent_4" presStyleCnt="0"/>
      <dgm:spPr/>
    </dgm:pt>
    <dgm:pt modelId="{D8739E8B-A15C-8B41-BFF9-C7E60FF6C139}" type="pres">
      <dgm:prSet presAssocID="{3E641E22-7083-6C43-B7EB-70EDCA4DA27D}" presName="accentRepeatNode" presStyleLbl="solidFgAcc1" presStyleIdx="3" presStyleCnt="4"/>
      <dgm:spPr/>
    </dgm:pt>
  </dgm:ptLst>
  <dgm:cxnLst>
    <dgm:cxn modelId="{245FA602-34D0-8841-A031-1733010DCFEC}" srcId="{9205BFCE-1A63-1342-9646-1A37446A339B}" destId="{DC3B2332-A5B6-B844-A129-33B2AC2C6C39}" srcOrd="0" destOrd="0" parTransId="{DBCCE433-C9FA-1F4F-8D38-A7BF5C406188}" sibTransId="{81D5F22E-3849-F646-BCDF-8BAAF7AB4652}"/>
    <dgm:cxn modelId="{9333BC3C-43D1-2841-BE5F-DFD5EA4B54CC}" type="presOf" srcId="{81D5F22E-3849-F646-BCDF-8BAAF7AB4652}" destId="{4C08F72A-704F-5C4F-B80B-646D8477ADA8}" srcOrd="0" destOrd="0" presId="urn:microsoft.com/office/officeart/2008/layout/VerticalCurvedList"/>
    <dgm:cxn modelId="{BBC98140-0C37-764E-BB8F-7444868BC6FF}" srcId="{9205BFCE-1A63-1342-9646-1A37446A339B}" destId="{3E641E22-7083-6C43-B7EB-70EDCA4DA27D}" srcOrd="3" destOrd="0" parTransId="{924DECD0-54A1-B843-A179-03B9B6F699B3}" sibTransId="{A8B01726-86FC-F646-96BE-6C18B3191067}"/>
    <dgm:cxn modelId="{CBA23649-0D7D-5A48-B144-4F53DB316E2E}" srcId="{9205BFCE-1A63-1342-9646-1A37446A339B}" destId="{2212317A-CB75-F947-A916-1C2A7ACEB425}" srcOrd="2" destOrd="0" parTransId="{6487EAEB-F67D-3142-ABB8-C080E3FB8A51}" sibTransId="{C320B11D-2660-354A-9067-25A1F66D7237}"/>
    <dgm:cxn modelId="{784950A4-8FD1-1F44-9634-F8AEAD4A10D7}" type="presOf" srcId="{0CDC6B94-A65F-1848-8736-916D99EE69EA}" destId="{E9A508C3-0B62-3C47-861A-18EDDEB5D597}" srcOrd="0" destOrd="0" presId="urn:microsoft.com/office/officeart/2008/layout/VerticalCurvedList"/>
    <dgm:cxn modelId="{E34EA5A8-6517-3E4A-88E6-930A5778CB82}" type="presOf" srcId="{2212317A-CB75-F947-A916-1C2A7ACEB425}" destId="{2DDC0778-0EA4-5744-965E-1137A4636D9F}" srcOrd="0" destOrd="0" presId="urn:microsoft.com/office/officeart/2008/layout/VerticalCurvedList"/>
    <dgm:cxn modelId="{5C0663A9-43C3-5D4C-B369-B6FDEE530819}" type="presOf" srcId="{9205BFCE-1A63-1342-9646-1A37446A339B}" destId="{38DAE389-7F3B-1A40-AFF7-53FD02AD5AC9}" srcOrd="0" destOrd="0" presId="urn:microsoft.com/office/officeart/2008/layout/VerticalCurvedList"/>
    <dgm:cxn modelId="{D0000BC2-C25A-8445-8EA4-B1B29DDB308A}" srcId="{9205BFCE-1A63-1342-9646-1A37446A339B}" destId="{0CDC6B94-A65F-1848-8736-916D99EE69EA}" srcOrd="1" destOrd="0" parTransId="{66F40355-BD63-F042-8FD8-30F09D824683}" sibTransId="{90F1316E-8333-3A40-B9C6-201A702C9DA9}"/>
    <dgm:cxn modelId="{45CD85CD-4F46-6848-8C9B-7FD55E6C99EF}" type="presOf" srcId="{DC3B2332-A5B6-B844-A129-33B2AC2C6C39}" destId="{30FFFE9C-B027-8B44-8606-28A184BAE891}" srcOrd="0" destOrd="0" presId="urn:microsoft.com/office/officeart/2008/layout/VerticalCurvedList"/>
    <dgm:cxn modelId="{54DF20D3-1474-0440-8C03-B2FFFDD72194}" type="presOf" srcId="{3E641E22-7083-6C43-B7EB-70EDCA4DA27D}" destId="{917438FC-6B94-144D-9733-36DF3F8DEF56}" srcOrd="0" destOrd="0" presId="urn:microsoft.com/office/officeart/2008/layout/VerticalCurvedList"/>
    <dgm:cxn modelId="{2F09DD88-5EAC-C342-8AC5-0D1DE9937934}" type="presParOf" srcId="{38DAE389-7F3B-1A40-AFF7-53FD02AD5AC9}" destId="{73EF880E-BC38-694C-AFC6-BD7054DF6F98}" srcOrd="0" destOrd="0" presId="urn:microsoft.com/office/officeart/2008/layout/VerticalCurvedList"/>
    <dgm:cxn modelId="{97CB4876-8E44-5D46-84B7-21B510A945E3}" type="presParOf" srcId="{73EF880E-BC38-694C-AFC6-BD7054DF6F98}" destId="{8215E2AB-09E0-C24A-BFC1-8EEC9E20237F}" srcOrd="0" destOrd="0" presId="urn:microsoft.com/office/officeart/2008/layout/VerticalCurvedList"/>
    <dgm:cxn modelId="{182BD520-A100-AB48-8328-9C6E9ABCAEC3}" type="presParOf" srcId="{8215E2AB-09E0-C24A-BFC1-8EEC9E20237F}" destId="{FECE1E41-BF31-B844-9610-FB06C4971087}" srcOrd="0" destOrd="0" presId="urn:microsoft.com/office/officeart/2008/layout/VerticalCurvedList"/>
    <dgm:cxn modelId="{DA789409-88C9-4442-A765-F211558DDE41}" type="presParOf" srcId="{8215E2AB-09E0-C24A-BFC1-8EEC9E20237F}" destId="{4C08F72A-704F-5C4F-B80B-646D8477ADA8}" srcOrd="1" destOrd="0" presId="urn:microsoft.com/office/officeart/2008/layout/VerticalCurvedList"/>
    <dgm:cxn modelId="{5EF5D1F6-830C-B949-92CC-641B82EC1CC8}" type="presParOf" srcId="{8215E2AB-09E0-C24A-BFC1-8EEC9E20237F}" destId="{4A458510-F6F8-114B-86C2-DC35FCAFCDBF}" srcOrd="2" destOrd="0" presId="urn:microsoft.com/office/officeart/2008/layout/VerticalCurvedList"/>
    <dgm:cxn modelId="{E3F9AC6F-789D-B44C-A427-B58D40E8721E}" type="presParOf" srcId="{8215E2AB-09E0-C24A-BFC1-8EEC9E20237F}" destId="{C9407C0E-7318-7746-8F23-9CCACA373895}" srcOrd="3" destOrd="0" presId="urn:microsoft.com/office/officeart/2008/layout/VerticalCurvedList"/>
    <dgm:cxn modelId="{D0F6362A-D05E-EE47-95AA-CE6D6BE9AE39}" type="presParOf" srcId="{73EF880E-BC38-694C-AFC6-BD7054DF6F98}" destId="{30FFFE9C-B027-8B44-8606-28A184BAE891}" srcOrd="1" destOrd="0" presId="urn:microsoft.com/office/officeart/2008/layout/VerticalCurvedList"/>
    <dgm:cxn modelId="{48EB5E54-EDE2-C34B-A3FE-DFDD83387785}" type="presParOf" srcId="{73EF880E-BC38-694C-AFC6-BD7054DF6F98}" destId="{0D876E41-6B56-7141-A585-43594AC8B9A7}" srcOrd="2" destOrd="0" presId="urn:microsoft.com/office/officeart/2008/layout/VerticalCurvedList"/>
    <dgm:cxn modelId="{F7D3D96C-1D6B-FE43-9459-7D11268510D4}" type="presParOf" srcId="{0D876E41-6B56-7141-A585-43594AC8B9A7}" destId="{C62337E7-A7EB-B947-8302-A3C2CD2F591D}" srcOrd="0" destOrd="0" presId="urn:microsoft.com/office/officeart/2008/layout/VerticalCurvedList"/>
    <dgm:cxn modelId="{5DB0E3C7-EE0A-004D-92DF-802C658CF023}" type="presParOf" srcId="{73EF880E-BC38-694C-AFC6-BD7054DF6F98}" destId="{E9A508C3-0B62-3C47-861A-18EDDEB5D597}" srcOrd="3" destOrd="0" presId="urn:microsoft.com/office/officeart/2008/layout/VerticalCurvedList"/>
    <dgm:cxn modelId="{8FAEED7B-EA0A-764B-B54B-5AFD864D0737}" type="presParOf" srcId="{73EF880E-BC38-694C-AFC6-BD7054DF6F98}" destId="{4D827B32-13C6-3A46-88C6-64D720474974}" srcOrd="4" destOrd="0" presId="urn:microsoft.com/office/officeart/2008/layout/VerticalCurvedList"/>
    <dgm:cxn modelId="{F9E515FF-970D-6A48-BF9C-5933B33745F8}" type="presParOf" srcId="{4D827B32-13C6-3A46-88C6-64D720474974}" destId="{67AD6C7C-08EA-FF4F-A04B-179E4133FD86}" srcOrd="0" destOrd="0" presId="urn:microsoft.com/office/officeart/2008/layout/VerticalCurvedList"/>
    <dgm:cxn modelId="{8DCD8A39-6641-1B40-B540-797E748804D4}" type="presParOf" srcId="{73EF880E-BC38-694C-AFC6-BD7054DF6F98}" destId="{2DDC0778-0EA4-5744-965E-1137A4636D9F}" srcOrd="5" destOrd="0" presId="urn:microsoft.com/office/officeart/2008/layout/VerticalCurvedList"/>
    <dgm:cxn modelId="{75DD1363-7B3A-E049-931E-B1A53D0262BB}" type="presParOf" srcId="{73EF880E-BC38-694C-AFC6-BD7054DF6F98}" destId="{BCB75BAB-065C-E142-A638-BAB126384E52}" srcOrd="6" destOrd="0" presId="urn:microsoft.com/office/officeart/2008/layout/VerticalCurvedList"/>
    <dgm:cxn modelId="{9F0E2DD2-7AB1-6840-A464-86C66E91F0BB}" type="presParOf" srcId="{BCB75BAB-065C-E142-A638-BAB126384E52}" destId="{D760B33C-B536-9247-990D-39A443FF3C59}" srcOrd="0" destOrd="0" presId="urn:microsoft.com/office/officeart/2008/layout/VerticalCurvedList"/>
    <dgm:cxn modelId="{7EB85D6D-91A8-0E46-B90B-97515B86DEE2}" type="presParOf" srcId="{73EF880E-BC38-694C-AFC6-BD7054DF6F98}" destId="{917438FC-6B94-144D-9733-36DF3F8DEF56}" srcOrd="7" destOrd="0" presId="urn:microsoft.com/office/officeart/2008/layout/VerticalCurvedList"/>
    <dgm:cxn modelId="{6D40A152-8D5F-6C40-A81A-CF2807BA34BD}" type="presParOf" srcId="{73EF880E-BC38-694C-AFC6-BD7054DF6F98}" destId="{2792518E-9D4B-694F-AA83-1A2DDCE9D046}" srcOrd="8" destOrd="0" presId="urn:microsoft.com/office/officeart/2008/layout/VerticalCurvedList"/>
    <dgm:cxn modelId="{47210F3E-2CC0-D64F-A525-65AB392E82C7}" type="presParOf" srcId="{2792518E-9D4B-694F-AA83-1A2DDCE9D046}" destId="{D8739E8B-A15C-8B41-BFF9-C7E60FF6C13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103AA40-0687-B54D-898B-BB73D3923E89}" type="doc">
      <dgm:prSet loTypeId="urn:microsoft.com/office/officeart/2009/3/layout/IncreasingArrows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023A9F-BF82-AA46-98F5-01C22933BDC4}">
      <dgm:prSet phldrT="[Text]" phldr="1"/>
      <dgm:spPr/>
      <dgm:t>
        <a:bodyPr/>
        <a:lstStyle/>
        <a:p>
          <a:endParaRPr lang="en-US" dirty="0"/>
        </a:p>
      </dgm:t>
    </dgm:pt>
    <dgm:pt modelId="{8DAA4D66-4830-9446-99D0-96CD73F2E49A}" type="parTrans" cxnId="{DA2A730B-618E-3B42-B672-B0D53E19B0BE}">
      <dgm:prSet/>
      <dgm:spPr/>
      <dgm:t>
        <a:bodyPr/>
        <a:lstStyle/>
        <a:p>
          <a:endParaRPr lang="en-US"/>
        </a:p>
      </dgm:t>
    </dgm:pt>
    <dgm:pt modelId="{5C031AEE-0E6E-664B-958C-EE5FC6F6CF48}" type="sibTrans" cxnId="{DA2A730B-618E-3B42-B672-B0D53E19B0BE}">
      <dgm:prSet/>
      <dgm:spPr/>
      <dgm:t>
        <a:bodyPr/>
        <a:lstStyle/>
        <a:p>
          <a:endParaRPr lang="en-US"/>
        </a:p>
      </dgm:t>
    </dgm:pt>
    <dgm:pt modelId="{D5547FB6-ACF3-004B-891A-A3D953CA44A0}">
      <dgm:prSet phldrT="[Text]"/>
      <dgm:spPr/>
      <dgm:t>
        <a:bodyPr/>
        <a:lstStyle/>
        <a:p>
          <a:r>
            <a:rPr lang="es-MX" dirty="0"/>
            <a:t>Visitas de orientación y apoyo a los organismos y levantamiento de necesidades.</a:t>
          </a:r>
          <a:endParaRPr lang="es-ES_tradnl" noProof="0" dirty="0"/>
        </a:p>
      </dgm:t>
    </dgm:pt>
    <dgm:pt modelId="{ECB7BE11-F2B8-B443-B2A3-2E496AE0572A}" type="parTrans" cxnId="{F3CEA321-ED07-4B4A-9413-2B66458C5F4A}">
      <dgm:prSet/>
      <dgm:spPr/>
      <dgm:t>
        <a:bodyPr/>
        <a:lstStyle/>
        <a:p>
          <a:endParaRPr lang="en-US"/>
        </a:p>
      </dgm:t>
    </dgm:pt>
    <dgm:pt modelId="{54238F23-3D91-1C4D-9A1A-845E55953890}" type="sibTrans" cxnId="{F3CEA321-ED07-4B4A-9413-2B66458C5F4A}">
      <dgm:prSet/>
      <dgm:spPr/>
      <dgm:t>
        <a:bodyPr/>
        <a:lstStyle/>
        <a:p>
          <a:endParaRPr lang="en-US"/>
        </a:p>
      </dgm:t>
    </dgm:pt>
    <dgm:pt modelId="{953FF568-320D-8140-86A9-C672F226A608}">
      <dgm:prSet phldrT="[Text]" phldr="1"/>
      <dgm:spPr/>
      <dgm:t>
        <a:bodyPr/>
        <a:lstStyle/>
        <a:p>
          <a:endParaRPr lang="en-US"/>
        </a:p>
      </dgm:t>
    </dgm:pt>
    <dgm:pt modelId="{89712769-A4D1-6440-8CCE-1C566AED65E0}" type="parTrans" cxnId="{9014ABBA-81C3-CD4A-A2E5-0B699C5C20D3}">
      <dgm:prSet/>
      <dgm:spPr/>
      <dgm:t>
        <a:bodyPr/>
        <a:lstStyle/>
        <a:p>
          <a:endParaRPr lang="en-US"/>
        </a:p>
      </dgm:t>
    </dgm:pt>
    <dgm:pt modelId="{584BDFD6-7AE4-0849-99FF-03EB5B858EDC}" type="sibTrans" cxnId="{9014ABBA-81C3-CD4A-A2E5-0B699C5C20D3}">
      <dgm:prSet/>
      <dgm:spPr/>
      <dgm:t>
        <a:bodyPr/>
        <a:lstStyle/>
        <a:p>
          <a:endParaRPr lang="en-US"/>
        </a:p>
      </dgm:t>
    </dgm:pt>
    <dgm:pt modelId="{80453113-3A79-9D45-88BC-0E13CC3CA521}">
      <dgm:prSet phldrT="[Text]"/>
      <dgm:spPr/>
      <dgm:t>
        <a:bodyPr/>
        <a:lstStyle/>
        <a:p>
          <a:r>
            <a:rPr lang="es-ES_tradnl" noProof="0" dirty="0"/>
            <a:t>Gestión de capacitaciones y videos conferencias a los organismos</a:t>
          </a:r>
        </a:p>
      </dgm:t>
    </dgm:pt>
    <dgm:pt modelId="{E93A00F2-3B19-CD4D-8D98-C01F69900DCC}" type="parTrans" cxnId="{46ECB79A-712E-B044-BF9E-513111DCB19B}">
      <dgm:prSet/>
      <dgm:spPr/>
      <dgm:t>
        <a:bodyPr/>
        <a:lstStyle/>
        <a:p>
          <a:endParaRPr lang="en-US"/>
        </a:p>
      </dgm:t>
    </dgm:pt>
    <dgm:pt modelId="{F5AFCDA2-B9AF-3941-A60F-21A8B17783FE}" type="sibTrans" cxnId="{46ECB79A-712E-B044-BF9E-513111DCB19B}">
      <dgm:prSet/>
      <dgm:spPr/>
      <dgm:t>
        <a:bodyPr/>
        <a:lstStyle/>
        <a:p>
          <a:endParaRPr lang="en-US"/>
        </a:p>
      </dgm:t>
    </dgm:pt>
    <dgm:pt modelId="{00F05606-406F-8640-B2EE-9837986315B5}">
      <dgm:prSet phldrT="[Text]" phldr="1"/>
      <dgm:spPr/>
      <dgm:t>
        <a:bodyPr/>
        <a:lstStyle/>
        <a:p>
          <a:endParaRPr lang="en-US"/>
        </a:p>
      </dgm:t>
    </dgm:pt>
    <dgm:pt modelId="{144E9873-453A-044B-B36F-93C596F32128}" type="parTrans" cxnId="{CD841AF2-8D3B-7A41-9366-3CA90337EEBB}">
      <dgm:prSet/>
      <dgm:spPr/>
      <dgm:t>
        <a:bodyPr/>
        <a:lstStyle/>
        <a:p>
          <a:endParaRPr lang="en-US"/>
        </a:p>
      </dgm:t>
    </dgm:pt>
    <dgm:pt modelId="{59633576-4731-364E-A52C-A6D315553CD7}" type="sibTrans" cxnId="{CD841AF2-8D3B-7A41-9366-3CA90337EEBB}">
      <dgm:prSet/>
      <dgm:spPr/>
      <dgm:t>
        <a:bodyPr/>
        <a:lstStyle/>
        <a:p>
          <a:endParaRPr lang="en-US"/>
        </a:p>
      </dgm:t>
    </dgm:pt>
    <dgm:pt modelId="{C64315F5-1D81-D647-A950-FC9DCE7816B8}">
      <dgm:prSet phldrT="[Text]"/>
      <dgm:spPr/>
      <dgm:t>
        <a:bodyPr/>
        <a:lstStyle/>
        <a:p>
          <a:r>
            <a:rPr lang="es-ES_tradnl" noProof="0" dirty="0"/>
            <a:t>Disponibilizar el levantamiento de procesos realizados por consultora, y manuales en portal SIRH</a:t>
          </a:r>
        </a:p>
      </dgm:t>
    </dgm:pt>
    <dgm:pt modelId="{A758AD52-0FB1-004C-8B60-C9A9F4AB172A}" type="parTrans" cxnId="{5A702A9E-BB98-7449-B0D1-A7397C850CA2}">
      <dgm:prSet/>
      <dgm:spPr/>
      <dgm:t>
        <a:bodyPr/>
        <a:lstStyle/>
        <a:p>
          <a:endParaRPr lang="en-US"/>
        </a:p>
      </dgm:t>
    </dgm:pt>
    <dgm:pt modelId="{F6E412C4-BD5D-824E-A721-40D17F948728}" type="sibTrans" cxnId="{5A702A9E-BB98-7449-B0D1-A7397C850CA2}">
      <dgm:prSet/>
      <dgm:spPr/>
      <dgm:t>
        <a:bodyPr/>
        <a:lstStyle/>
        <a:p>
          <a:endParaRPr lang="en-US"/>
        </a:p>
      </dgm:t>
    </dgm:pt>
    <dgm:pt modelId="{F1895626-1CAD-BB4B-863E-974213E6B985}" type="pres">
      <dgm:prSet presAssocID="{8103AA40-0687-B54D-898B-BB73D3923E89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BC742599-D5A0-CD43-BF94-3F9777DE3D4B}" type="pres">
      <dgm:prSet presAssocID="{1F023A9F-BF82-AA46-98F5-01C22933BDC4}" presName="parentText1" presStyleLbl="node1" presStyleIdx="0" presStyleCnt="3">
        <dgm:presLayoutVars>
          <dgm:chMax/>
          <dgm:chPref val="3"/>
          <dgm:bulletEnabled val="1"/>
        </dgm:presLayoutVars>
      </dgm:prSet>
      <dgm:spPr/>
    </dgm:pt>
    <dgm:pt modelId="{650F6F5D-5302-F341-A8ED-CB539D095EA0}" type="pres">
      <dgm:prSet presAssocID="{1F023A9F-BF82-AA46-98F5-01C22933BDC4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EDD3B13F-FCF2-BF4F-BDF6-550DA2130B83}" type="pres">
      <dgm:prSet presAssocID="{953FF568-320D-8140-86A9-C672F226A608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AD8D2B74-AA60-304A-9EC4-E9B2BC8BE9C6}" type="pres">
      <dgm:prSet presAssocID="{953FF568-320D-8140-86A9-C672F226A608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BC90009A-DCCB-5A43-BCC8-C97D9ADC69FB}" type="pres">
      <dgm:prSet presAssocID="{00F05606-406F-8640-B2EE-9837986315B5}" presName="parentText3" presStyleLbl="node1" presStyleIdx="2" presStyleCnt="3" custLinFactNeighborX="4101" custLinFactNeighborY="2467">
        <dgm:presLayoutVars>
          <dgm:chMax/>
          <dgm:chPref val="3"/>
          <dgm:bulletEnabled val="1"/>
        </dgm:presLayoutVars>
      </dgm:prSet>
      <dgm:spPr/>
    </dgm:pt>
    <dgm:pt modelId="{4699D795-E2A1-4A43-AF55-C052B703DBB6}" type="pres">
      <dgm:prSet presAssocID="{00F05606-406F-8640-B2EE-9837986315B5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DA2A730B-618E-3B42-B672-B0D53E19B0BE}" srcId="{8103AA40-0687-B54D-898B-BB73D3923E89}" destId="{1F023A9F-BF82-AA46-98F5-01C22933BDC4}" srcOrd="0" destOrd="0" parTransId="{8DAA4D66-4830-9446-99D0-96CD73F2E49A}" sibTransId="{5C031AEE-0E6E-664B-958C-EE5FC6F6CF48}"/>
    <dgm:cxn modelId="{F3CEA321-ED07-4B4A-9413-2B66458C5F4A}" srcId="{1F023A9F-BF82-AA46-98F5-01C22933BDC4}" destId="{D5547FB6-ACF3-004B-891A-A3D953CA44A0}" srcOrd="0" destOrd="0" parTransId="{ECB7BE11-F2B8-B443-B2A3-2E496AE0572A}" sibTransId="{54238F23-3D91-1C4D-9A1A-845E55953890}"/>
    <dgm:cxn modelId="{EBDAC06E-B4EF-944C-B8F0-7B3E7973FCA7}" type="presOf" srcId="{8103AA40-0687-B54D-898B-BB73D3923E89}" destId="{F1895626-1CAD-BB4B-863E-974213E6B985}" srcOrd="0" destOrd="0" presId="urn:microsoft.com/office/officeart/2009/3/layout/IncreasingArrowsProcess"/>
    <dgm:cxn modelId="{F08EC882-ABA1-2E42-A960-93C5AAD37DE2}" type="presOf" srcId="{00F05606-406F-8640-B2EE-9837986315B5}" destId="{BC90009A-DCCB-5A43-BCC8-C97D9ADC69FB}" srcOrd="0" destOrd="0" presId="urn:microsoft.com/office/officeart/2009/3/layout/IncreasingArrowsProcess"/>
    <dgm:cxn modelId="{7E6F8697-E279-314F-8459-2EE323B9672A}" type="presOf" srcId="{D5547FB6-ACF3-004B-891A-A3D953CA44A0}" destId="{650F6F5D-5302-F341-A8ED-CB539D095EA0}" srcOrd="0" destOrd="0" presId="urn:microsoft.com/office/officeart/2009/3/layout/IncreasingArrowsProcess"/>
    <dgm:cxn modelId="{46ECB79A-712E-B044-BF9E-513111DCB19B}" srcId="{953FF568-320D-8140-86A9-C672F226A608}" destId="{80453113-3A79-9D45-88BC-0E13CC3CA521}" srcOrd="0" destOrd="0" parTransId="{E93A00F2-3B19-CD4D-8D98-C01F69900DCC}" sibTransId="{F5AFCDA2-B9AF-3941-A60F-21A8B17783FE}"/>
    <dgm:cxn modelId="{5A702A9E-BB98-7449-B0D1-A7397C850CA2}" srcId="{00F05606-406F-8640-B2EE-9837986315B5}" destId="{C64315F5-1D81-D647-A950-FC9DCE7816B8}" srcOrd="0" destOrd="0" parTransId="{A758AD52-0FB1-004C-8B60-C9A9F4AB172A}" sibTransId="{F6E412C4-BD5D-824E-A721-40D17F948728}"/>
    <dgm:cxn modelId="{E6191BA3-C736-5E48-B4E6-A552577EA929}" type="presOf" srcId="{C64315F5-1D81-D647-A950-FC9DCE7816B8}" destId="{4699D795-E2A1-4A43-AF55-C052B703DBB6}" srcOrd="0" destOrd="0" presId="urn:microsoft.com/office/officeart/2009/3/layout/IncreasingArrowsProcess"/>
    <dgm:cxn modelId="{DBB9C8B7-DE6D-1640-934B-BF587AE3B96A}" type="presOf" srcId="{1F023A9F-BF82-AA46-98F5-01C22933BDC4}" destId="{BC742599-D5A0-CD43-BF94-3F9777DE3D4B}" srcOrd="0" destOrd="0" presId="urn:microsoft.com/office/officeart/2009/3/layout/IncreasingArrowsProcess"/>
    <dgm:cxn modelId="{9014ABBA-81C3-CD4A-A2E5-0B699C5C20D3}" srcId="{8103AA40-0687-B54D-898B-BB73D3923E89}" destId="{953FF568-320D-8140-86A9-C672F226A608}" srcOrd="1" destOrd="0" parTransId="{89712769-A4D1-6440-8CCE-1C566AED65E0}" sibTransId="{584BDFD6-7AE4-0849-99FF-03EB5B858EDC}"/>
    <dgm:cxn modelId="{659D08E0-4499-F144-B343-A2FC44FE5AB7}" type="presOf" srcId="{953FF568-320D-8140-86A9-C672F226A608}" destId="{EDD3B13F-FCF2-BF4F-BDF6-550DA2130B83}" srcOrd="0" destOrd="0" presId="urn:microsoft.com/office/officeart/2009/3/layout/IncreasingArrowsProcess"/>
    <dgm:cxn modelId="{7B1E2AE9-54F3-3A4D-846F-9FD652B11725}" type="presOf" srcId="{80453113-3A79-9D45-88BC-0E13CC3CA521}" destId="{AD8D2B74-AA60-304A-9EC4-E9B2BC8BE9C6}" srcOrd="0" destOrd="0" presId="urn:microsoft.com/office/officeart/2009/3/layout/IncreasingArrowsProcess"/>
    <dgm:cxn modelId="{CD841AF2-8D3B-7A41-9366-3CA90337EEBB}" srcId="{8103AA40-0687-B54D-898B-BB73D3923E89}" destId="{00F05606-406F-8640-B2EE-9837986315B5}" srcOrd="2" destOrd="0" parTransId="{144E9873-453A-044B-B36F-93C596F32128}" sibTransId="{59633576-4731-364E-A52C-A6D315553CD7}"/>
    <dgm:cxn modelId="{A1F96507-049C-5E42-AB56-6EC970F59466}" type="presParOf" srcId="{F1895626-1CAD-BB4B-863E-974213E6B985}" destId="{BC742599-D5A0-CD43-BF94-3F9777DE3D4B}" srcOrd="0" destOrd="0" presId="urn:microsoft.com/office/officeart/2009/3/layout/IncreasingArrowsProcess"/>
    <dgm:cxn modelId="{27132750-036F-4543-8969-70FF094E955D}" type="presParOf" srcId="{F1895626-1CAD-BB4B-863E-974213E6B985}" destId="{650F6F5D-5302-F341-A8ED-CB539D095EA0}" srcOrd="1" destOrd="0" presId="urn:microsoft.com/office/officeart/2009/3/layout/IncreasingArrowsProcess"/>
    <dgm:cxn modelId="{39E56E1A-057A-2248-ADD3-6372486A17F5}" type="presParOf" srcId="{F1895626-1CAD-BB4B-863E-974213E6B985}" destId="{EDD3B13F-FCF2-BF4F-BDF6-550DA2130B83}" srcOrd="2" destOrd="0" presId="urn:microsoft.com/office/officeart/2009/3/layout/IncreasingArrowsProcess"/>
    <dgm:cxn modelId="{E978A2D8-8783-2641-B629-923E3E41453F}" type="presParOf" srcId="{F1895626-1CAD-BB4B-863E-974213E6B985}" destId="{AD8D2B74-AA60-304A-9EC4-E9B2BC8BE9C6}" srcOrd="3" destOrd="0" presId="urn:microsoft.com/office/officeart/2009/3/layout/IncreasingArrowsProcess"/>
    <dgm:cxn modelId="{A11DE770-32E4-6D43-9209-9B8A86088DEA}" type="presParOf" srcId="{F1895626-1CAD-BB4B-863E-974213E6B985}" destId="{BC90009A-DCCB-5A43-BCC8-C97D9ADC69FB}" srcOrd="4" destOrd="0" presId="urn:microsoft.com/office/officeart/2009/3/layout/IncreasingArrowsProcess"/>
    <dgm:cxn modelId="{3AD2D43D-E9E3-404E-97FA-8D97A8CC9F1C}" type="presParOf" srcId="{F1895626-1CAD-BB4B-863E-974213E6B985}" destId="{4699D795-E2A1-4A43-AF55-C052B703DBB6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103AA40-0687-B54D-898B-BB73D3923E89}" type="doc">
      <dgm:prSet loTypeId="urn:microsoft.com/office/officeart/2009/3/layout/IncreasingArrows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023A9F-BF82-AA46-98F5-01C22933BDC4}">
      <dgm:prSet phldrT="[Text]" phldr="1"/>
      <dgm:spPr/>
      <dgm:t>
        <a:bodyPr/>
        <a:lstStyle/>
        <a:p>
          <a:endParaRPr lang="en-US" dirty="0"/>
        </a:p>
      </dgm:t>
    </dgm:pt>
    <dgm:pt modelId="{8DAA4D66-4830-9446-99D0-96CD73F2E49A}" type="parTrans" cxnId="{DA2A730B-618E-3B42-B672-B0D53E19B0BE}">
      <dgm:prSet/>
      <dgm:spPr/>
      <dgm:t>
        <a:bodyPr/>
        <a:lstStyle/>
        <a:p>
          <a:endParaRPr lang="en-US"/>
        </a:p>
      </dgm:t>
    </dgm:pt>
    <dgm:pt modelId="{5C031AEE-0E6E-664B-958C-EE5FC6F6CF48}" type="sibTrans" cxnId="{DA2A730B-618E-3B42-B672-B0D53E19B0BE}">
      <dgm:prSet/>
      <dgm:spPr/>
      <dgm:t>
        <a:bodyPr/>
        <a:lstStyle/>
        <a:p>
          <a:endParaRPr lang="en-US"/>
        </a:p>
      </dgm:t>
    </dgm:pt>
    <dgm:pt modelId="{D5547FB6-ACF3-004B-891A-A3D953CA44A0}">
      <dgm:prSet phldrT="[Text]"/>
      <dgm:spPr/>
      <dgm:t>
        <a:bodyPr/>
        <a:lstStyle/>
        <a:p>
          <a:r>
            <a:rPr lang="es-MX" dirty="0"/>
            <a:t>Mantener actualizada la información de contacto de referentes en portal SIRH</a:t>
          </a:r>
          <a:endParaRPr lang="es-ES_tradnl" noProof="0" dirty="0"/>
        </a:p>
      </dgm:t>
    </dgm:pt>
    <dgm:pt modelId="{ECB7BE11-F2B8-B443-B2A3-2E496AE0572A}" type="parTrans" cxnId="{F3CEA321-ED07-4B4A-9413-2B66458C5F4A}">
      <dgm:prSet/>
      <dgm:spPr/>
      <dgm:t>
        <a:bodyPr/>
        <a:lstStyle/>
        <a:p>
          <a:endParaRPr lang="en-US"/>
        </a:p>
      </dgm:t>
    </dgm:pt>
    <dgm:pt modelId="{54238F23-3D91-1C4D-9A1A-845E55953890}" type="sibTrans" cxnId="{F3CEA321-ED07-4B4A-9413-2B66458C5F4A}">
      <dgm:prSet/>
      <dgm:spPr/>
      <dgm:t>
        <a:bodyPr/>
        <a:lstStyle/>
        <a:p>
          <a:endParaRPr lang="en-US"/>
        </a:p>
      </dgm:t>
    </dgm:pt>
    <dgm:pt modelId="{953FF568-320D-8140-86A9-C672F226A608}">
      <dgm:prSet phldrT="[Text]" phldr="1"/>
      <dgm:spPr/>
      <dgm:t>
        <a:bodyPr/>
        <a:lstStyle/>
        <a:p>
          <a:endParaRPr lang="en-US"/>
        </a:p>
      </dgm:t>
    </dgm:pt>
    <dgm:pt modelId="{89712769-A4D1-6440-8CCE-1C566AED65E0}" type="parTrans" cxnId="{9014ABBA-81C3-CD4A-A2E5-0B699C5C20D3}">
      <dgm:prSet/>
      <dgm:spPr/>
      <dgm:t>
        <a:bodyPr/>
        <a:lstStyle/>
        <a:p>
          <a:endParaRPr lang="en-US"/>
        </a:p>
      </dgm:t>
    </dgm:pt>
    <dgm:pt modelId="{584BDFD6-7AE4-0849-99FF-03EB5B858EDC}" type="sibTrans" cxnId="{9014ABBA-81C3-CD4A-A2E5-0B699C5C20D3}">
      <dgm:prSet/>
      <dgm:spPr/>
      <dgm:t>
        <a:bodyPr/>
        <a:lstStyle/>
        <a:p>
          <a:endParaRPr lang="en-US"/>
        </a:p>
      </dgm:t>
    </dgm:pt>
    <dgm:pt modelId="{80453113-3A79-9D45-88BC-0E13CC3CA521}">
      <dgm:prSet phldrT="[Text]"/>
      <dgm:spPr/>
      <dgm:t>
        <a:bodyPr/>
        <a:lstStyle/>
        <a:p>
          <a:r>
            <a:rPr lang="es-ES_tradnl" noProof="0" dirty="0"/>
            <a:t>Acompañamiento constante a los organismos por los medios disponibles</a:t>
          </a:r>
        </a:p>
      </dgm:t>
    </dgm:pt>
    <dgm:pt modelId="{E93A00F2-3B19-CD4D-8D98-C01F69900DCC}" type="parTrans" cxnId="{46ECB79A-712E-B044-BF9E-513111DCB19B}">
      <dgm:prSet/>
      <dgm:spPr/>
      <dgm:t>
        <a:bodyPr/>
        <a:lstStyle/>
        <a:p>
          <a:endParaRPr lang="en-US"/>
        </a:p>
      </dgm:t>
    </dgm:pt>
    <dgm:pt modelId="{F5AFCDA2-B9AF-3941-A60F-21A8B17783FE}" type="sibTrans" cxnId="{46ECB79A-712E-B044-BF9E-513111DCB19B}">
      <dgm:prSet/>
      <dgm:spPr/>
      <dgm:t>
        <a:bodyPr/>
        <a:lstStyle/>
        <a:p>
          <a:endParaRPr lang="en-US"/>
        </a:p>
      </dgm:t>
    </dgm:pt>
    <dgm:pt modelId="{F1895626-1CAD-BB4B-863E-974213E6B985}" type="pres">
      <dgm:prSet presAssocID="{8103AA40-0687-B54D-898B-BB73D3923E89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BC742599-D5A0-CD43-BF94-3F9777DE3D4B}" type="pres">
      <dgm:prSet presAssocID="{1F023A9F-BF82-AA46-98F5-01C22933BDC4}" presName="parentText1" presStyleLbl="node1" presStyleIdx="0" presStyleCnt="2">
        <dgm:presLayoutVars>
          <dgm:chMax/>
          <dgm:chPref val="3"/>
          <dgm:bulletEnabled val="1"/>
        </dgm:presLayoutVars>
      </dgm:prSet>
      <dgm:spPr/>
    </dgm:pt>
    <dgm:pt modelId="{650F6F5D-5302-F341-A8ED-CB539D095EA0}" type="pres">
      <dgm:prSet presAssocID="{1F023A9F-BF82-AA46-98F5-01C22933BDC4}" presName="childText1" presStyleLbl="solidAlignAcc1" presStyleIdx="0" presStyleCnt="2">
        <dgm:presLayoutVars>
          <dgm:chMax val="0"/>
          <dgm:chPref val="0"/>
          <dgm:bulletEnabled val="1"/>
        </dgm:presLayoutVars>
      </dgm:prSet>
      <dgm:spPr/>
    </dgm:pt>
    <dgm:pt modelId="{EDD3B13F-FCF2-BF4F-BDF6-550DA2130B83}" type="pres">
      <dgm:prSet presAssocID="{953FF568-320D-8140-86A9-C672F226A608}" presName="parentText2" presStyleLbl="node1" presStyleIdx="1" presStyleCnt="2">
        <dgm:presLayoutVars>
          <dgm:chMax/>
          <dgm:chPref val="3"/>
          <dgm:bulletEnabled val="1"/>
        </dgm:presLayoutVars>
      </dgm:prSet>
      <dgm:spPr/>
    </dgm:pt>
    <dgm:pt modelId="{AD8D2B74-AA60-304A-9EC4-E9B2BC8BE9C6}" type="pres">
      <dgm:prSet presAssocID="{953FF568-320D-8140-86A9-C672F226A608}" presName="childText2" presStyleLbl="solidAlignAcc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DA2A730B-618E-3B42-B672-B0D53E19B0BE}" srcId="{8103AA40-0687-B54D-898B-BB73D3923E89}" destId="{1F023A9F-BF82-AA46-98F5-01C22933BDC4}" srcOrd="0" destOrd="0" parTransId="{8DAA4D66-4830-9446-99D0-96CD73F2E49A}" sibTransId="{5C031AEE-0E6E-664B-958C-EE5FC6F6CF48}"/>
    <dgm:cxn modelId="{F3CEA321-ED07-4B4A-9413-2B66458C5F4A}" srcId="{1F023A9F-BF82-AA46-98F5-01C22933BDC4}" destId="{D5547FB6-ACF3-004B-891A-A3D953CA44A0}" srcOrd="0" destOrd="0" parTransId="{ECB7BE11-F2B8-B443-B2A3-2E496AE0572A}" sibTransId="{54238F23-3D91-1C4D-9A1A-845E55953890}"/>
    <dgm:cxn modelId="{EBDAC06E-B4EF-944C-B8F0-7B3E7973FCA7}" type="presOf" srcId="{8103AA40-0687-B54D-898B-BB73D3923E89}" destId="{F1895626-1CAD-BB4B-863E-974213E6B985}" srcOrd="0" destOrd="0" presId="urn:microsoft.com/office/officeart/2009/3/layout/IncreasingArrowsProcess"/>
    <dgm:cxn modelId="{7E6F8697-E279-314F-8459-2EE323B9672A}" type="presOf" srcId="{D5547FB6-ACF3-004B-891A-A3D953CA44A0}" destId="{650F6F5D-5302-F341-A8ED-CB539D095EA0}" srcOrd="0" destOrd="0" presId="urn:microsoft.com/office/officeart/2009/3/layout/IncreasingArrowsProcess"/>
    <dgm:cxn modelId="{46ECB79A-712E-B044-BF9E-513111DCB19B}" srcId="{953FF568-320D-8140-86A9-C672F226A608}" destId="{80453113-3A79-9D45-88BC-0E13CC3CA521}" srcOrd="0" destOrd="0" parTransId="{E93A00F2-3B19-CD4D-8D98-C01F69900DCC}" sibTransId="{F5AFCDA2-B9AF-3941-A60F-21A8B17783FE}"/>
    <dgm:cxn modelId="{DBB9C8B7-DE6D-1640-934B-BF587AE3B96A}" type="presOf" srcId="{1F023A9F-BF82-AA46-98F5-01C22933BDC4}" destId="{BC742599-D5A0-CD43-BF94-3F9777DE3D4B}" srcOrd="0" destOrd="0" presId="urn:microsoft.com/office/officeart/2009/3/layout/IncreasingArrowsProcess"/>
    <dgm:cxn modelId="{9014ABBA-81C3-CD4A-A2E5-0B699C5C20D3}" srcId="{8103AA40-0687-B54D-898B-BB73D3923E89}" destId="{953FF568-320D-8140-86A9-C672F226A608}" srcOrd="1" destOrd="0" parTransId="{89712769-A4D1-6440-8CCE-1C566AED65E0}" sibTransId="{584BDFD6-7AE4-0849-99FF-03EB5B858EDC}"/>
    <dgm:cxn modelId="{659D08E0-4499-F144-B343-A2FC44FE5AB7}" type="presOf" srcId="{953FF568-320D-8140-86A9-C672F226A608}" destId="{EDD3B13F-FCF2-BF4F-BDF6-550DA2130B83}" srcOrd="0" destOrd="0" presId="urn:microsoft.com/office/officeart/2009/3/layout/IncreasingArrowsProcess"/>
    <dgm:cxn modelId="{7B1E2AE9-54F3-3A4D-846F-9FD652B11725}" type="presOf" srcId="{80453113-3A79-9D45-88BC-0E13CC3CA521}" destId="{AD8D2B74-AA60-304A-9EC4-E9B2BC8BE9C6}" srcOrd="0" destOrd="0" presId="urn:microsoft.com/office/officeart/2009/3/layout/IncreasingArrowsProcess"/>
    <dgm:cxn modelId="{A1F96507-049C-5E42-AB56-6EC970F59466}" type="presParOf" srcId="{F1895626-1CAD-BB4B-863E-974213E6B985}" destId="{BC742599-D5A0-CD43-BF94-3F9777DE3D4B}" srcOrd="0" destOrd="0" presId="urn:microsoft.com/office/officeart/2009/3/layout/IncreasingArrowsProcess"/>
    <dgm:cxn modelId="{27132750-036F-4543-8969-70FF094E955D}" type="presParOf" srcId="{F1895626-1CAD-BB4B-863E-974213E6B985}" destId="{650F6F5D-5302-F341-A8ED-CB539D095EA0}" srcOrd="1" destOrd="0" presId="urn:microsoft.com/office/officeart/2009/3/layout/IncreasingArrowsProcess"/>
    <dgm:cxn modelId="{39E56E1A-057A-2248-ADD3-6372486A17F5}" type="presParOf" srcId="{F1895626-1CAD-BB4B-863E-974213E6B985}" destId="{EDD3B13F-FCF2-BF4F-BDF6-550DA2130B83}" srcOrd="2" destOrd="0" presId="urn:microsoft.com/office/officeart/2009/3/layout/IncreasingArrowsProcess"/>
    <dgm:cxn modelId="{E978A2D8-8783-2641-B629-923E3E41453F}" type="presParOf" srcId="{F1895626-1CAD-BB4B-863E-974213E6B985}" destId="{AD8D2B74-AA60-304A-9EC4-E9B2BC8BE9C6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103AA40-0687-B54D-898B-BB73D3923E89}" type="doc">
      <dgm:prSet loTypeId="urn:microsoft.com/office/officeart/2009/3/layout/IncreasingArrows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023A9F-BF82-AA46-98F5-01C22933BDC4}">
      <dgm:prSet phldrT="[Text]" phldr="1"/>
      <dgm:spPr/>
      <dgm:t>
        <a:bodyPr/>
        <a:lstStyle/>
        <a:p>
          <a:endParaRPr lang="en-US" dirty="0"/>
        </a:p>
      </dgm:t>
    </dgm:pt>
    <dgm:pt modelId="{8DAA4D66-4830-9446-99D0-96CD73F2E49A}" type="parTrans" cxnId="{DA2A730B-618E-3B42-B672-B0D53E19B0BE}">
      <dgm:prSet/>
      <dgm:spPr/>
      <dgm:t>
        <a:bodyPr/>
        <a:lstStyle/>
        <a:p>
          <a:endParaRPr lang="en-US"/>
        </a:p>
      </dgm:t>
    </dgm:pt>
    <dgm:pt modelId="{5C031AEE-0E6E-664B-958C-EE5FC6F6CF48}" type="sibTrans" cxnId="{DA2A730B-618E-3B42-B672-B0D53E19B0BE}">
      <dgm:prSet/>
      <dgm:spPr/>
      <dgm:t>
        <a:bodyPr/>
        <a:lstStyle/>
        <a:p>
          <a:endParaRPr lang="en-US"/>
        </a:p>
      </dgm:t>
    </dgm:pt>
    <dgm:pt modelId="{D5547FB6-ACF3-004B-891A-A3D953CA44A0}">
      <dgm:prSet phldrT="[Text]"/>
      <dgm:spPr/>
      <dgm:t>
        <a:bodyPr/>
        <a:lstStyle/>
        <a:p>
          <a:r>
            <a:rPr lang="es-ES_tradnl" noProof="0" dirty="0"/>
            <a:t>Coordinación y evaluación de los pilotos con los referentes técnicos Minsal y organismos.</a:t>
          </a:r>
        </a:p>
      </dgm:t>
    </dgm:pt>
    <dgm:pt modelId="{ECB7BE11-F2B8-B443-B2A3-2E496AE0572A}" type="parTrans" cxnId="{F3CEA321-ED07-4B4A-9413-2B66458C5F4A}">
      <dgm:prSet/>
      <dgm:spPr/>
      <dgm:t>
        <a:bodyPr/>
        <a:lstStyle/>
        <a:p>
          <a:endParaRPr lang="en-US"/>
        </a:p>
      </dgm:t>
    </dgm:pt>
    <dgm:pt modelId="{54238F23-3D91-1C4D-9A1A-845E55953890}" type="sibTrans" cxnId="{F3CEA321-ED07-4B4A-9413-2B66458C5F4A}">
      <dgm:prSet/>
      <dgm:spPr/>
      <dgm:t>
        <a:bodyPr/>
        <a:lstStyle/>
        <a:p>
          <a:endParaRPr lang="en-US"/>
        </a:p>
      </dgm:t>
    </dgm:pt>
    <dgm:pt modelId="{953FF568-320D-8140-86A9-C672F226A608}">
      <dgm:prSet phldrT="[Text]" phldr="1"/>
      <dgm:spPr/>
      <dgm:t>
        <a:bodyPr/>
        <a:lstStyle/>
        <a:p>
          <a:endParaRPr lang="en-US"/>
        </a:p>
      </dgm:t>
    </dgm:pt>
    <dgm:pt modelId="{89712769-A4D1-6440-8CCE-1C566AED65E0}" type="parTrans" cxnId="{9014ABBA-81C3-CD4A-A2E5-0B699C5C20D3}">
      <dgm:prSet/>
      <dgm:spPr/>
      <dgm:t>
        <a:bodyPr/>
        <a:lstStyle/>
        <a:p>
          <a:endParaRPr lang="en-US"/>
        </a:p>
      </dgm:t>
    </dgm:pt>
    <dgm:pt modelId="{584BDFD6-7AE4-0849-99FF-03EB5B858EDC}" type="sibTrans" cxnId="{9014ABBA-81C3-CD4A-A2E5-0B699C5C20D3}">
      <dgm:prSet/>
      <dgm:spPr/>
      <dgm:t>
        <a:bodyPr/>
        <a:lstStyle/>
        <a:p>
          <a:endParaRPr lang="en-US"/>
        </a:p>
      </dgm:t>
    </dgm:pt>
    <dgm:pt modelId="{80453113-3A79-9D45-88BC-0E13CC3CA521}">
      <dgm:prSet phldrT="[Text]"/>
      <dgm:spPr/>
      <dgm:t>
        <a:bodyPr/>
        <a:lstStyle/>
        <a:p>
          <a:r>
            <a:rPr lang="es-ES_tradnl" noProof="0" dirty="0"/>
            <a:t>Apoyar</a:t>
          </a:r>
          <a:r>
            <a:rPr lang="es-ES_tradnl" baseline="0" noProof="0" dirty="0"/>
            <a:t> a los coordinadores SIRH y referentes DIRPES de los organismos, además de los referentes Minsal.</a:t>
          </a:r>
          <a:endParaRPr lang="es-ES_tradnl" noProof="0" dirty="0"/>
        </a:p>
      </dgm:t>
    </dgm:pt>
    <dgm:pt modelId="{E93A00F2-3B19-CD4D-8D98-C01F69900DCC}" type="parTrans" cxnId="{46ECB79A-712E-B044-BF9E-513111DCB19B}">
      <dgm:prSet/>
      <dgm:spPr/>
      <dgm:t>
        <a:bodyPr/>
        <a:lstStyle/>
        <a:p>
          <a:endParaRPr lang="en-US"/>
        </a:p>
      </dgm:t>
    </dgm:pt>
    <dgm:pt modelId="{F5AFCDA2-B9AF-3941-A60F-21A8B17783FE}" type="sibTrans" cxnId="{46ECB79A-712E-B044-BF9E-513111DCB19B}">
      <dgm:prSet/>
      <dgm:spPr/>
      <dgm:t>
        <a:bodyPr/>
        <a:lstStyle/>
        <a:p>
          <a:endParaRPr lang="en-US"/>
        </a:p>
      </dgm:t>
    </dgm:pt>
    <dgm:pt modelId="{00F05606-406F-8640-B2EE-9837986315B5}">
      <dgm:prSet phldrT="[Text]" phldr="1"/>
      <dgm:spPr/>
      <dgm:t>
        <a:bodyPr/>
        <a:lstStyle/>
        <a:p>
          <a:endParaRPr lang="en-US"/>
        </a:p>
      </dgm:t>
    </dgm:pt>
    <dgm:pt modelId="{144E9873-453A-044B-B36F-93C596F32128}" type="parTrans" cxnId="{CD841AF2-8D3B-7A41-9366-3CA90337EEBB}">
      <dgm:prSet/>
      <dgm:spPr/>
      <dgm:t>
        <a:bodyPr/>
        <a:lstStyle/>
        <a:p>
          <a:endParaRPr lang="en-US"/>
        </a:p>
      </dgm:t>
    </dgm:pt>
    <dgm:pt modelId="{59633576-4731-364E-A52C-A6D315553CD7}" type="sibTrans" cxnId="{CD841AF2-8D3B-7A41-9366-3CA90337EEBB}">
      <dgm:prSet/>
      <dgm:spPr/>
      <dgm:t>
        <a:bodyPr/>
        <a:lstStyle/>
        <a:p>
          <a:endParaRPr lang="en-US"/>
        </a:p>
      </dgm:t>
    </dgm:pt>
    <dgm:pt modelId="{C64315F5-1D81-D647-A950-FC9DCE7816B8}">
      <dgm:prSet phldrT="[Text]"/>
      <dgm:spPr/>
      <dgm:t>
        <a:bodyPr/>
        <a:lstStyle/>
        <a:p>
          <a:r>
            <a:rPr lang="es-ES_tradnl" noProof="0" dirty="0"/>
            <a:t>Apoyo en la administración de parámetros generales del sistema.</a:t>
          </a:r>
        </a:p>
      </dgm:t>
    </dgm:pt>
    <dgm:pt modelId="{A758AD52-0FB1-004C-8B60-C9A9F4AB172A}" type="parTrans" cxnId="{5A702A9E-BB98-7449-B0D1-A7397C850CA2}">
      <dgm:prSet/>
      <dgm:spPr/>
      <dgm:t>
        <a:bodyPr/>
        <a:lstStyle/>
        <a:p>
          <a:endParaRPr lang="en-US"/>
        </a:p>
      </dgm:t>
    </dgm:pt>
    <dgm:pt modelId="{F6E412C4-BD5D-824E-A721-40D17F948728}" type="sibTrans" cxnId="{5A702A9E-BB98-7449-B0D1-A7397C850CA2}">
      <dgm:prSet/>
      <dgm:spPr/>
      <dgm:t>
        <a:bodyPr/>
        <a:lstStyle/>
        <a:p>
          <a:endParaRPr lang="en-US"/>
        </a:p>
      </dgm:t>
    </dgm:pt>
    <dgm:pt modelId="{F1895626-1CAD-BB4B-863E-974213E6B985}" type="pres">
      <dgm:prSet presAssocID="{8103AA40-0687-B54D-898B-BB73D3923E89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BC742599-D5A0-CD43-BF94-3F9777DE3D4B}" type="pres">
      <dgm:prSet presAssocID="{1F023A9F-BF82-AA46-98F5-01C22933BDC4}" presName="parentText1" presStyleLbl="node1" presStyleIdx="0" presStyleCnt="3">
        <dgm:presLayoutVars>
          <dgm:chMax/>
          <dgm:chPref val="3"/>
          <dgm:bulletEnabled val="1"/>
        </dgm:presLayoutVars>
      </dgm:prSet>
      <dgm:spPr/>
    </dgm:pt>
    <dgm:pt modelId="{650F6F5D-5302-F341-A8ED-CB539D095EA0}" type="pres">
      <dgm:prSet presAssocID="{1F023A9F-BF82-AA46-98F5-01C22933BDC4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EDD3B13F-FCF2-BF4F-BDF6-550DA2130B83}" type="pres">
      <dgm:prSet presAssocID="{953FF568-320D-8140-86A9-C672F226A608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AD8D2B74-AA60-304A-9EC4-E9B2BC8BE9C6}" type="pres">
      <dgm:prSet presAssocID="{953FF568-320D-8140-86A9-C672F226A608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BC90009A-DCCB-5A43-BCC8-C97D9ADC69FB}" type="pres">
      <dgm:prSet presAssocID="{00F05606-406F-8640-B2EE-9837986315B5}" presName="parentText3" presStyleLbl="node1" presStyleIdx="2" presStyleCnt="3" custLinFactNeighborX="4101" custLinFactNeighborY="2467">
        <dgm:presLayoutVars>
          <dgm:chMax/>
          <dgm:chPref val="3"/>
          <dgm:bulletEnabled val="1"/>
        </dgm:presLayoutVars>
      </dgm:prSet>
      <dgm:spPr/>
    </dgm:pt>
    <dgm:pt modelId="{4699D795-E2A1-4A43-AF55-C052B703DBB6}" type="pres">
      <dgm:prSet presAssocID="{00F05606-406F-8640-B2EE-9837986315B5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DA2A730B-618E-3B42-B672-B0D53E19B0BE}" srcId="{8103AA40-0687-B54D-898B-BB73D3923E89}" destId="{1F023A9F-BF82-AA46-98F5-01C22933BDC4}" srcOrd="0" destOrd="0" parTransId="{8DAA4D66-4830-9446-99D0-96CD73F2E49A}" sibTransId="{5C031AEE-0E6E-664B-958C-EE5FC6F6CF48}"/>
    <dgm:cxn modelId="{F3CEA321-ED07-4B4A-9413-2B66458C5F4A}" srcId="{1F023A9F-BF82-AA46-98F5-01C22933BDC4}" destId="{D5547FB6-ACF3-004B-891A-A3D953CA44A0}" srcOrd="0" destOrd="0" parTransId="{ECB7BE11-F2B8-B443-B2A3-2E496AE0572A}" sibTransId="{54238F23-3D91-1C4D-9A1A-845E55953890}"/>
    <dgm:cxn modelId="{EBDAC06E-B4EF-944C-B8F0-7B3E7973FCA7}" type="presOf" srcId="{8103AA40-0687-B54D-898B-BB73D3923E89}" destId="{F1895626-1CAD-BB4B-863E-974213E6B985}" srcOrd="0" destOrd="0" presId="urn:microsoft.com/office/officeart/2009/3/layout/IncreasingArrowsProcess"/>
    <dgm:cxn modelId="{F08EC882-ABA1-2E42-A960-93C5AAD37DE2}" type="presOf" srcId="{00F05606-406F-8640-B2EE-9837986315B5}" destId="{BC90009A-DCCB-5A43-BCC8-C97D9ADC69FB}" srcOrd="0" destOrd="0" presId="urn:microsoft.com/office/officeart/2009/3/layout/IncreasingArrowsProcess"/>
    <dgm:cxn modelId="{7E6F8697-E279-314F-8459-2EE323B9672A}" type="presOf" srcId="{D5547FB6-ACF3-004B-891A-A3D953CA44A0}" destId="{650F6F5D-5302-F341-A8ED-CB539D095EA0}" srcOrd="0" destOrd="0" presId="urn:microsoft.com/office/officeart/2009/3/layout/IncreasingArrowsProcess"/>
    <dgm:cxn modelId="{46ECB79A-712E-B044-BF9E-513111DCB19B}" srcId="{953FF568-320D-8140-86A9-C672F226A608}" destId="{80453113-3A79-9D45-88BC-0E13CC3CA521}" srcOrd="0" destOrd="0" parTransId="{E93A00F2-3B19-CD4D-8D98-C01F69900DCC}" sibTransId="{F5AFCDA2-B9AF-3941-A60F-21A8B17783FE}"/>
    <dgm:cxn modelId="{5A702A9E-BB98-7449-B0D1-A7397C850CA2}" srcId="{00F05606-406F-8640-B2EE-9837986315B5}" destId="{C64315F5-1D81-D647-A950-FC9DCE7816B8}" srcOrd="0" destOrd="0" parTransId="{A758AD52-0FB1-004C-8B60-C9A9F4AB172A}" sibTransId="{F6E412C4-BD5D-824E-A721-40D17F948728}"/>
    <dgm:cxn modelId="{E6191BA3-C736-5E48-B4E6-A552577EA929}" type="presOf" srcId="{C64315F5-1D81-D647-A950-FC9DCE7816B8}" destId="{4699D795-E2A1-4A43-AF55-C052B703DBB6}" srcOrd="0" destOrd="0" presId="urn:microsoft.com/office/officeart/2009/3/layout/IncreasingArrowsProcess"/>
    <dgm:cxn modelId="{DBB9C8B7-DE6D-1640-934B-BF587AE3B96A}" type="presOf" srcId="{1F023A9F-BF82-AA46-98F5-01C22933BDC4}" destId="{BC742599-D5A0-CD43-BF94-3F9777DE3D4B}" srcOrd="0" destOrd="0" presId="urn:microsoft.com/office/officeart/2009/3/layout/IncreasingArrowsProcess"/>
    <dgm:cxn modelId="{9014ABBA-81C3-CD4A-A2E5-0B699C5C20D3}" srcId="{8103AA40-0687-B54D-898B-BB73D3923E89}" destId="{953FF568-320D-8140-86A9-C672F226A608}" srcOrd="1" destOrd="0" parTransId="{89712769-A4D1-6440-8CCE-1C566AED65E0}" sibTransId="{584BDFD6-7AE4-0849-99FF-03EB5B858EDC}"/>
    <dgm:cxn modelId="{659D08E0-4499-F144-B343-A2FC44FE5AB7}" type="presOf" srcId="{953FF568-320D-8140-86A9-C672F226A608}" destId="{EDD3B13F-FCF2-BF4F-BDF6-550DA2130B83}" srcOrd="0" destOrd="0" presId="urn:microsoft.com/office/officeart/2009/3/layout/IncreasingArrowsProcess"/>
    <dgm:cxn modelId="{7B1E2AE9-54F3-3A4D-846F-9FD652B11725}" type="presOf" srcId="{80453113-3A79-9D45-88BC-0E13CC3CA521}" destId="{AD8D2B74-AA60-304A-9EC4-E9B2BC8BE9C6}" srcOrd="0" destOrd="0" presId="urn:microsoft.com/office/officeart/2009/3/layout/IncreasingArrowsProcess"/>
    <dgm:cxn modelId="{CD841AF2-8D3B-7A41-9366-3CA90337EEBB}" srcId="{8103AA40-0687-B54D-898B-BB73D3923E89}" destId="{00F05606-406F-8640-B2EE-9837986315B5}" srcOrd="2" destOrd="0" parTransId="{144E9873-453A-044B-B36F-93C596F32128}" sibTransId="{59633576-4731-364E-A52C-A6D315553CD7}"/>
    <dgm:cxn modelId="{A1F96507-049C-5E42-AB56-6EC970F59466}" type="presParOf" srcId="{F1895626-1CAD-BB4B-863E-974213E6B985}" destId="{BC742599-D5A0-CD43-BF94-3F9777DE3D4B}" srcOrd="0" destOrd="0" presId="urn:microsoft.com/office/officeart/2009/3/layout/IncreasingArrowsProcess"/>
    <dgm:cxn modelId="{27132750-036F-4543-8969-70FF094E955D}" type="presParOf" srcId="{F1895626-1CAD-BB4B-863E-974213E6B985}" destId="{650F6F5D-5302-F341-A8ED-CB539D095EA0}" srcOrd="1" destOrd="0" presId="urn:microsoft.com/office/officeart/2009/3/layout/IncreasingArrowsProcess"/>
    <dgm:cxn modelId="{39E56E1A-057A-2248-ADD3-6372486A17F5}" type="presParOf" srcId="{F1895626-1CAD-BB4B-863E-974213E6B985}" destId="{EDD3B13F-FCF2-BF4F-BDF6-550DA2130B83}" srcOrd="2" destOrd="0" presId="urn:microsoft.com/office/officeart/2009/3/layout/IncreasingArrowsProcess"/>
    <dgm:cxn modelId="{E978A2D8-8783-2641-B629-923E3E41453F}" type="presParOf" srcId="{F1895626-1CAD-BB4B-863E-974213E6B985}" destId="{AD8D2B74-AA60-304A-9EC4-E9B2BC8BE9C6}" srcOrd="3" destOrd="0" presId="urn:microsoft.com/office/officeart/2009/3/layout/IncreasingArrowsProcess"/>
    <dgm:cxn modelId="{A11DE770-32E4-6D43-9209-9B8A86088DEA}" type="presParOf" srcId="{F1895626-1CAD-BB4B-863E-974213E6B985}" destId="{BC90009A-DCCB-5A43-BCC8-C97D9ADC69FB}" srcOrd="4" destOrd="0" presId="urn:microsoft.com/office/officeart/2009/3/layout/IncreasingArrowsProcess"/>
    <dgm:cxn modelId="{3AD2D43D-E9E3-404E-97FA-8D97A8CC9F1C}" type="presParOf" srcId="{F1895626-1CAD-BB4B-863E-974213E6B985}" destId="{4699D795-E2A1-4A43-AF55-C052B703DBB6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103AA40-0687-B54D-898B-BB73D3923E89}" type="doc">
      <dgm:prSet loTypeId="urn:microsoft.com/office/officeart/2009/3/layout/IncreasingArrows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023A9F-BF82-AA46-98F5-01C22933BDC4}">
      <dgm:prSet phldrT="[Text]" phldr="1"/>
      <dgm:spPr/>
      <dgm:t>
        <a:bodyPr/>
        <a:lstStyle/>
        <a:p>
          <a:endParaRPr lang="en-US" dirty="0"/>
        </a:p>
      </dgm:t>
    </dgm:pt>
    <dgm:pt modelId="{8DAA4D66-4830-9446-99D0-96CD73F2E49A}" type="parTrans" cxnId="{DA2A730B-618E-3B42-B672-B0D53E19B0BE}">
      <dgm:prSet/>
      <dgm:spPr/>
      <dgm:t>
        <a:bodyPr/>
        <a:lstStyle/>
        <a:p>
          <a:endParaRPr lang="en-US"/>
        </a:p>
      </dgm:t>
    </dgm:pt>
    <dgm:pt modelId="{5C031AEE-0E6E-664B-958C-EE5FC6F6CF48}" type="sibTrans" cxnId="{DA2A730B-618E-3B42-B672-B0D53E19B0BE}">
      <dgm:prSet/>
      <dgm:spPr/>
      <dgm:t>
        <a:bodyPr/>
        <a:lstStyle/>
        <a:p>
          <a:endParaRPr lang="en-US"/>
        </a:p>
      </dgm:t>
    </dgm:pt>
    <dgm:pt modelId="{D5547FB6-ACF3-004B-891A-A3D953CA44A0}">
      <dgm:prSet phldrT="[Text]"/>
      <dgm:spPr/>
      <dgm:t>
        <a:bodyPr/>
        <a:lstStyle/>
        <a:p>
          <a:pPr>
            <a:buClrTx/>
            <a:buSzTx/>
            <a:buFontTx/>
            <a:buNone/>
          </a:pPr>
          <a:r>
            <a:rPr lang="es-ES_tradnl" noProof="0" dirty="0"/>
            <a:t>Administración del contrato con el proveedor y exigencia del cumplimiento de los niveles de servicio.</a:t>
          </a:r>
        </a:p>
      </dgm:t>
    </dgm:pt>
    <dgm:pt modelId="{ECB7BE11-F2B8-B443-B2A3-2E496AE0572A}" type="parTrans" cxnId="{F3CEA321-ED07-4B4A-9413-2B66458C5F4A}">
      <dgm:prSet/>
      <dgm:spPr/>
      <dgm:t>
        <a:bodyPr/>
        <a:lstStyle/>
        <a:p>
          <a:endParaRPr lang="en-US"/>
        </a:p>
      </dgm:t>
    </dgm:pt>
    <dgm:pt modelId="{54238F23-3D91-1C4D-9A1A-845E55953890}" type="sibTrans" cxnId="{F3CEA321-ED07-4B4A-9413-2B66458C5F4A}">
      <dgm:prSet/>
      <dgm:spPr/>
      <dgm:t>
        <a:bodyPr/>
        <a:lstStyle/>
        <a:p>
          <a:endParaRPr lang="en-US"/>
        </a:p>
      </dgm:t>
    </dgm:pt>
    <dgm:pt modelId="{953FF568-320D-8140-86A9-C672F226A608}">
      <dgm:prSet phldrT="[Text]" phldr="1"/>
      <dgm:spPr/>
      <dgm:t>
        <a:bodyPr/>
        <a:lstStyle/>
        <a:p>
          <a:endParaRPr lang="en-US"/>
        </a:p>
      </dgm:t>
    </dgm:pt>
    <dgm:pt modelId="{89712769-A4D1-6440-8CCE-1C566AED65E0}" type="parTrans" cxnId="{9014ABBA-81C3-CD4A-A2E5-0B699C5C20D3}">
      <dgm:prSet/>
      <dgm:spPr/>
      <dgm:t>
        <a:bodyPr/>
        <a:lstStyle/>
        <a:p>
          <a:endParaRPr lang="en-US"/>
        </a:p>
      </dgm:t>
    </dgm:pt>
    <dgm:pt modelId="{584BDFD6-7AE4-0849-99FF-03EB5B858EDC}" type="sibTrans" cxnId="{9014ABBA-81C3-CD4A-A2E5-0B699C5C20D3}">
      <dgm:prSet/>
      <dgm:spPr/>
      <dgm:t>
        <a:bodyPr/>
        <a:lstStyle/>
        <a:p>
          <a:endParaRPr lang="en-US"/>
        </a:p>
      </dgm:t>
    </dgm:pt>
    <dgm:pt modelId="{80453113-3A79-9D45-88BC-0E13CC3CA521}">
      <dgm:prSet phldrT="[Text]"/>
      <dgm:spPr/>
      <dgm:t>
        <a:bodyPr/>
        <a:lstStyle/>
        <a:p>
          <a:r>
            <a:rPr lang="es-ES_tradnl" noProof="0" dirty="0"/>
            <a:t>Seguimiento y priorización de incidentes con criterios de negocio.</a:t>
          </a:r>
        </a:p>
      </dgm:t>
    </dgm:pt>
    <dgm:pt modelId="{E93A00F2-3B19-CD4D-8D98-C01F69900DCC}" type="parTrans" cxnId="{46ECB79A-712E-B044-BF9E-513111DCB19B}">
      <dgm:prSet/>
      <dgm:spPr/>
      <dgm:t>
        <a:bodyPr/>
        <a:lstStyle/>
        <a:p>
          <a:endParaRPr lang="en-US"/>
        </a:p>
      </dgm:t>
    </dgm:pt>
    <dgm:pt modelId="{F5AFCDA2-B9AF-3941-A60F-21A8B17783FE}" type="sibTrans" cxnId="{46ECB79A-712E-B044-BF9E-513111DCB19B}">
      <dgm:prSet/>
      <dgm:spPr/>
      <dgm:t>
        <a:bodyPr/>
        <a:lstStyle/>
        <a:p>
          <a:endParaRPr lang="en-US"/>
        </a:p>
      </dgm:t>
    </dgm:pt>
    <dgm:pt modelId="{F1895626-1CAD-BB4B-863E-974213E6B985}" type="pres">
      <dgm:prSet presAssocID="{8103AA40-0687-B54D-898B-BB73D3923E89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BC742599-D5A0-CD43-BF94-3F9777DE3D4B}" type="pres">
      <dgm:prSet presAssocID="{1F023A9F-BF82-AA46-98F5-01C22933BDC4}" presName="parentText1" presStyleLbl="node1" presStyleIdx="0" presStyleCnt="2">
        <dgm:presLayoutVars>
          <dgm:chMax/>
          <dgm:chPref val="3"/>
          <dgm:bulletEnabled val="1"/>
        </dgm:presLayoutVars>
      </dgm:prSet>
      <dgm:spPr/>
    </dgm:pt>
    <dgm:pt modelId="{650F6F5D-5302-F341-A8ED-CB539D095EA0}" type="pres">
      <dgm:prSet presAssocID="{1F023A9F-BF82-AA46-98F5-01C22933BDC4}" presName="childText1" presStyleLbl="solidAlignAcc1" presStyleIdx="0" presStyleCnt="2">
        <dgm:presLayoutVars>
          <dgm:chMax val="0"/>
          <dgm:chPref val="0"/>
          <dgm:bulletEnabled val="1"/>
        </dgm:presLayoutVars>
      </dgm:prSet>
      <dgm:spPr/>
    </dgm:pt>
    <dgm:pt modelId="{EDD3B13F-FCF2-BF4F-BDF6-550DA2130B83}" type="pres">
      <dgm:prSet presAssocID="{953FF568-320D-8140-86A9-C672F226A608}" presName="parentText2" presStyleLbl="node1" presStyleIdx="1" presStyleCnt="2">
        <dgm:presLayoutVars>
          <dgm:chMax/>
          <dgm:chPref val="3"/>
          <dgm:bulletEnabled val="1"/>
        </dgm:presLayoutVars>
      </dgm:prSet>
      <dgm:spPr/>
    </dgm:pt>
    <dgm:pt modelId="{AD8D2B74-AA60-304A-9EC4-E9B2BC8BE9C6}" type="pres">
      <dgm:prSet presAssocID="{953FF568-320D-8140-86A9-C672F226A608}" presName="childText2" presStyleLbl="solidAlignAcc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DA2A730B-618E-3B42-B672-B0D53E19B0BE}" srcId="{8103AA40-0687-B54D-898B-BB73D3923E89}" destId="{1F023A9F-BF82-AA46-98F5-01C22933BDC4}" srcOrd="0" destOrd="0" parTransId="{8DAA4D66-4830-9446-99D0-96CD73F2E49A}" sibTransId="{5C031AEE-0E6E-664B-958C-EE5FC6F6CF48}"/>
    <dgm:cxn modelId="{F3CEA321-ED07-4B4A-9413-2B66458C5F4A}" srcId="{1F023A9F-BF82-AA46-98F5-01C22933BDC4}" destId="{D5547FB6-ACF3-004B-891A-A3D953CA44A0}" srcOrd="0" destOrd="0" parTransId="{ECB7BE11-F2B8-B443-B2A3-2E496AE0572A}" sibTransId="{54238F23-3D91-1C4D-9A1A-845E55953890}"/>
    <dgm:cxn modelId="{EBDAC06E-B4EF-944C-B8F0-7B3E7973FCA7}" type="presOf" srcId="{8103AA40-0687-B54D-898B-BB73D3923E89}" destId="{F1895626-1CAD-BB4B-863E-974213E6B985}" srcOrd="0" destOrd="0" presId="urn:microsoft.com/office/officeart/2009/3/layout/IncreasingArrowsProcess"/>
    <dgm:cxn modelId="{7E6F8697-E279-314F-8459-2EE323B9672A}" type="presOf" srcId="{D5547FB6-ACF3-004B-891A-A3D953CA44A0}" destId="{650F6F5D-5302-F341-A8ED-CB539D095EA0}" srcOrd="0" destOrd="0" presId="urn:microsoft.com/office/officeart/2009/3/layout/IncreasingArrowsProcess"/>
    <dgm:cxn modelId="{46ECB79A-712E-B044-BF9E-513111DCB19B}" srcId="{953FF568-320D-8140-86A9-C672F226A608}" destId="{80453113-3A79-9D45-88BC-0E13CC3CA521}" srcOrd="0" destOrd="0" parTransId="{E93A00F2-3B19-CD4D-8D98-C01F69900DCC}" sibTransId="{F5AFCDA2-B9AF-3941-A60F-21A8B17783FE}"/>
    <dgm:cxn modelId="{DBB9C8B7-DE6D-1640-934B-BF587AE3B96A}" type="presOf" srcId="{1F023A9F-BF82-AA46-98F5-01C22933BDC4}" destId="{BC742599-D5A0-CD43-BF94-3F9777DE3D4B}" srcOrd="0" destOrd="0" presId="urn:microsoft.com/office/officeart/2009/3/layout/IncreasingArrowsProcess"/>
    <dgm:cxn modelId="{9014ABBA-81C3-CD4A-A2E5-0B699C5C20D3}" srcId="{8103AA40-0687-B54D-898B-BB73D3923E89}" destId="{953FF568-320D-8140-86A9-C672F226A608}" srcOrd="1" destOrd="0" parTransId="{89712769-A4D1-6440-8CCE-1C566AED65E0}" sibTransId="{584BDFD6-7AE4-0849-99FF-03EB5B858EDC}"/>
    <dgm:cxn modelId="{659D08E0-4499-F144-B343-A2FC44FE5AB7}" type="presOf" srcId="{953FF568-320D-8140-86A9-C672F226A608}" destId="{EDD3B13F-FCF2-BF4F-BDF6-550DA2130B83}" srcOrd="0" destOrd="0" presId="urn:microsoft.com/office/officeart/2009/3/layout/IncreasingArrowsProcess"/>
    <dgm:cxn modelId="{7B1E2AE9-54F3-3A4D-846F-9FD652B11725}" type="presOf" srcId="{80453113-3A79-9D45-88BC-0E13CC3CA521}" destId="{AD8D2B74-AA60-304A-9EC4-E9B2BC8BE9C6}" srcOrd="0" destOrd="0" presId="urn:microsoft.com/office/officeart/2009/3/layout/IncreasingArrowsProcess"/>
    <dgm:cxn modelId="{A1F96507-049C-5E42-AB56-6EC970F59466}" type="presParOf" srcId="{F1895626-1CAD-BB4B-863E-974213E6B985}" destId="{BC742599-D5A0-CD43-BF94-3F9777DE3D4B}" srcOrd="0" destOrd="0" presId="urn:microsoft.com/office/officeart/2009/3/layout/IncreasingArrowsProcess"/>
    <dgm:cxn modelId="{27132750-036F-4543-8969-70FF094E955D}" type="presParOf" srcId="{F1895626-1CAD-BB4B-863E-974213E6B985}" destId="{650F6F5D-5302-F341-A8ED-CB539D095EA0}" srcOrd="1" destOrd="0" presId="urn:microsoft.com/office/officeart/2009/3/layout/IncreasingArrowsProcess"/>
    <dgm:cxn modelId="{39E56E1A-057A-2248-ADD3-6372486A17F5}" type="presParOf" srcId="{F1895626-1CAD-BB4B-863E-974213E6B985}" destId="{EDD3B13F-FCF2-BF4F-BDF6-550DA2130B83}" srcOrd="2" destOrd="0" presId="urn:microsoft.com/office/officeart/2009/3/layout/IncreasingArrowsProcess"/>
    <dgm:cxn modelId="{E978A2D8-8783-2641-B629-923E3E41453F}" type="presParOf" srcId="{F1895626-1CAD-BB4B-863E-974213E6B985}" destId="{AD8D2B74-AA60-304A-9EC4-E9B2BC8BE9C6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103AA40-0687-B54D-898B-BB73D3923E89}" type="doc">
      <dgm:prSet loTypeId="urn:microsoft.com/office/officeart/2009/3/layout/IncreasingArrows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023A9F-BF82-AA46-98F5-01C22933BDC4}">
      <dgm:prSet phldrT="[Text]" phldr="1"/>
      <dgm:spPr/>
      <dgm:t>
        <a:bodyPr/>
        <a:lstStyle/>
        <a:p>
          <a:endParaRPr lang="en-US" dirty="0"/>
        </a:p>
      </dgm:t>
    </dgm:pt>
    <dgm:pt modelId="{8DAA4D66-4830-9446-99D0-96CD73F2E49A}" type="parTrans" cxnId="{DA2A730B-618E-3B42-B672-B0D53E19B0BE}">
      <dgm:prSet/>
      <dgm:spPr/>
      <dgm:t>
        <a:bodyPr/>
        <a:lstStyle/>
        <a:p>
          <a:endParaRPr lang="en-US"/>
        </a:p>
      </dgm:t>
    </dgm:pt>
    <dgm:pt modelId="{5C031AEE-0E6E-664B-958C-EE5FC6F6CF48}" type="sibTrans" cxnId="{DA2A730B-618E-3B42-B672-B0D53E19B0BE}">
      <dgm:prSet/>
      <dgm:spPr/>
      <dgm:t>
        <a:bodyPr/>
        <a:lstStyle/>
        <a:p>
          <a:endParaRPr lang="en-US"/>
        </a:p>
      </dgm:t>
    </dgm:pt>
    <dgm:pt modelId="{D5547FB6-ACF3-004B-891A-A3D953CA44A0}">
      <dgm:prSet phldrT="[Text]"/>
      <dgm:spPr/>
      <dgm:t>
        <a:bodyPr/>
        <a:lstStyle/>
        <a:p>
          <a:r>
            <a:rPr lang="es-ES_tradnl" noProof="0" dirty="0"/>
            <a:t>Coordinar la elaboración de los documentos de requerimiento con referentes Minsal</a:t>
          </a:r>
        </a:p>
      </dgm:t>
    </dgm:pt>
    <dgm:pt modelId="{ECB7BE11-F2B8-B443-B2A3-2E496AE0572A}" type="parTrans" cxnId="{F3CEA321-ED07-4B4A-9413-2B66458C5F4A}">
      <dgm:prSet/>
      <dgm:spPr/>
      <dgm:t>
        <a:bodyPr/>
        <a:lstStyle/>
        <a:p>
          <a:endParaRPr lang="en-US"/>
        </a:p>
      </dgm:t>
    </dgm:pt>
    <dgm:pt modelId="{54238F23-3D91-1C4D-9A1A-845E55953890}" type="sibTrans" cxnId="{F3CEA321-ED07-4B4A-9413-2B66458C5F4A}">
      <dgm:prSet/>
      <dgm:spPr/>
      <dgm:t>
        <a:bodyPr/>
        <a:lstStyle/>
        <a:p>
          <a:endParaRPr lang="en-US"/>
        </a:p>
      </dgm:t>
    </dgm:pt>
    <dgm:pt modelId="{953FF568-320D-8140-86A9-C672F226A608}">
      <dgm:prSet phldrT="[Text]" phldr="1"/>
      <dgm:spPr/>
      <dgm:t>
        <a:bodyPr/>
        <a:lstStyle/>
        <a:p>
          <a:endParaRPr lang="en-US"/>
        </a:p>
      </dgm:t>
    </dgm:pt>
    <dgm:pt modelId="{89712769-A4D1-6440-8CCE-1C566AED65E0}" type="parTrans" cxnId="{9014ABBA-81C3-CD4A-A2E5-0B699C5C20D3}">
      <dgm:prSet/>
      <dgm:spPr/>
      <dgm:t>
        <a:bodyPr/>
        <a:lstStyle/>
        <a:p>
          <a:endParaRPr lang="en-US"/>
        </a:p>
      </dgm:t>
    </dgm:pt>
    <dgm:pt modelId="{584BDFD6-7AE4-0849-99FF-03EB5B858EDC}" type="sibTrans" cxnId="{9014ABBA-81C3-CD4A-A2E5-0B699C5C20D3}">
      <dgm:prSet/>
      <dgm:spPr/>
      <dgm:t>
        <a:bodyPr/>
        <a:lstStyle/>
        <a:p>
          <a:endParaRPr lang="en-US"/>
        </a:p>
      </dgm:t>
    </dgm:pt>
    <dgm:pt modelId="{80453113-3A79-9D45-88BC-0E13CC3CA521}">
      <dgm:prSet phldrT="[Text]"/>
      <dgm:spPr/>
      <dgm:t>
        <a:bodyPr/>
        <a:lstStyle/>
        <a:p>
          <a:r>
            <a:rPr lang="es-ES_tradnl" noProof="0" dirty="0"/>
            <a:t>Entrega de herramientas para la elaboración de los diagnósticos de la red</a:t>
          </a:r>
        </a:p>
      </dgm:t>
    </dgm:pt>
    <dgm:pt modelId="{E93A00F2-3B19-CD4D-8D98-C01F69900DCC}" type="parTrans" cxnId="{46ECB79A-712E-B044-BF9E-513111DCB19B}">
      <dgm:prSet/>
      <dgm:spPr/>
      <dgm:t>
        <a:bodyPr/>
        <a:lstStyle/>
        <a:p>
          <a:endParaRPr lang="en-US"/>
        </a:p>
      </dgm:t>
    </dgm:pt>
    <dgm:pt modelId="{F5AFCDA2-B9AF-3941-A60F-21A8B17783FE}" type="sibTrans" cxnId="{46ECB79A-712E-B044-BF9E-513111DCB19B}">
      <dgm:prSet/>
      <dgm:spPr/>
      <dgm:t>
        <a:bodyPr/>
        <a:lstStyle/>
        <a:p>
          <a:endParaRPr lang="en-US"/>
        </a:p>
      </dgm:t>
    </dgm:pt>
    <dgm:pt modelId="{F1895626-1CAD-BB4B-863E-974213E6B985}" type="pres">
      <dgm:prSet presAssocID="{8103AA40-0687-B54D-898B-BB73D3923E89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BC742599-D5A0-CD43-BF94-3F9777DE3D4B}" type="pres">
      <dgm:prSet presAssocID="{1F023A9F-BF82-AA46-98F5-01C22933BDC4}" presName="parentText1" presStyleLbl="node1" presStyleIdx="0" presStyleCnt="2">
        <dgm:presLayoutVars>
          <dgm:chMax/>
          <dgm:chPref val="3"/>
          <dgm:bulletEnabled val="1"/>
        </dgm:presLayoutVars>
      </dgm:prSet>
      <dgm:spPr/>
    </dgm:pt>
    <dgm:pt modelId="{650F6F5D-5302-F341-A8ED-CB539D095EA0}" type="pres">
      <dgm:prSet presAssocID="{1F023A9F-BF82-AA46-98F5-01C22933BDC4}" presName="childText1" presStyleLbl="solidAlignAcc1" presStyleIdx="0" presStyleCnt="2">
        <dgm:presLayoutVars>
          <dgm:chMax val="0"/>
          <dgm:chPref val="0"/>
          <dgm:bulletEnabled val="1"/>
        </dgm:presLayoutVars>
      </dgm:prSet>
      <dgm:spPr/>
    </dgm:pt>
    <dgm:pt modelId="{EDD3B13F-FCF2-BF4F-BDF6-550DA2130B83}" type="pres">
      <dgm:prSet presAssocID="{953FF568-320D-8140-86A9-C672F226A608}" presName="parentText2" presStyleLbl="node1" presStyleIdx="1" presStyleCnt="2">
        <dgm:presLayoutVars>
          <dgm:chMax/>
          <dgm:chPref val="3"/>
          <dgm:bulletEnabled val="1"/>
        </dgm:presLayoutVars>
      </dgm:prSet>
      <dgm:spPr/>
    </dgm:pt>
    <dgm:pt modelId="{AD8D2B74-AA60-304A-9EC4-E9B2BC8BE9C6}" type="pres">
      <dgm:prSet presAssocID="{953FF568-320D-8140-86A9-C672F226A608}" presName="childText2" presStyleLbl="solidAlignAcc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DA2A730B-618E-3B42-B672-B0D53E19B0BE}" srcId="{8103AA40-0687-B54D-898B-BB73D3923E89}" destId="{1F023A9F-BF82-AA46-98F5-01C22933BDC4}" srcOrd="0" destOrd="0" parTransId="{8DAA4D66-4830-9446-99D0-96CD73F2E49A}" sibTransId="{5C031AEE-0E6E-664B-958C-EE5FC6F6CF48}"/>
    <dgm:cxn modelId="{F3CEA321-ED07-4B4A-9413-2B66458C5F4A}" srcId="{1F023A9F-BF82-AA46-98F5-01C22933BDC4}" destId="{D5547FB6-ACF3-004B-891A-A3D953CA44A0}" srcOrd="0" destOrd="0" parTransId="{ECB7BE11-F2B8-B443-B2A3-2E496AE0572A}" sibTransId="{54238F23-3D91-1C4D-9A1A-845E55953890}"/>
    <dgm:cxn modelId="{EBDAC06E-B4EF-944C-B8F0-7B3E7973FCA7}" type="presOf" srcId="{8103AA40-0687-B54D-898B-BB73D3923E89}" destId="{F1895626-1CAD-BB4B-863E-974213E6B985}" srcOrd="0" destOrd="0" presId="urn:microsoft.com/office/officeart/2009/3/layout/IncreasingArrowsProcess"/>
    <dgm:cxn modelId="{7E6F8697-E279-314F-8459-2EE323B9672A}" type="presOf" srcId="{D5547FB6-ACF3-004B-891A-A3D953CA44A0}" destId="{650F6F5D-5302-F341-A8ED-CB539D095EA0}" srcOrd="0" destOrd="0" presId="urn:microsoft.com/office/officeart/2009/3/layout/IncreasingArrowsProcess"/>
    <dgm:cxn modelId="{46ECB79A-712E-B044-BF9E-513111DCB19B}" srcId="{953FF568-320D-8140-86A9-C672F226A608}" destId="{80453113-3A79-9D45-88BC-0E13CC3CA521}" srcOrd="0" destOrd="0" parTransId="{E93A00F2-3B19-CD4D-8D98-C01F69900DCC}" sibTransId="{F5AFCDA2-B9AF-3941-A60F-21A8B17783FE}"/>
    <dgm:cxn modelId="{DBB9C8B7-DE6D-1640-934B-BF587AE3B96A}" type="presOf" srcId="{1F023A9F-BF82-AA46-98F5-01C22933BDC4}" destId="{BC742599-D5A0-CD43-BF94-3F9777DE3D4B}" srcOrd="0" destOrd="0" presId="urn:microsoft.com/office/officeart/2009/3/layout/IncreasingArrowsProcess"/>
    <dgm:cxn modelId="{9014ABBA-81C3-CD4A-A2E5-0B699C5C20D3}" srcId="{8103AA40-0687-B54D-898B-BB73D3923E89}" destId="{953FF568-320D-8140-86A9-C672F226A608}" srcOrd="1" destOrd="0" parTransId="{89712769-A4D1-6440-8CCE-1C566AED65E0}" sibTransId="{584BDFD6-7AE4-0849-99FF-03EB5B858EDC}"/>
    <dgm:cxn modelId="{659D08E0-4499-F144-B343-A2FC44FE5AB7}" type="presOf" srcId="{953FF568-320D-8140-86A9-C672F226A608}" destId="{EDD3B13F-FCF2-BF4F-BDF6-550DA2130B83}" srcOrd="0" destOrd="0" presId="urn:microsoft.com/office/officeart/2009/3/layout/IncreasingArrowsProcess"/>
    <dgm:cxn modelId="{7B1E2AE9-54F3-3A4D-846F-9FD652B11725}" type="presOf" srcId="{80453113-3A79-9D45-88BC-0E13CC3CA521}" destId="{AD8D2B74-AA60-304A-9EC4-E9B2BC8BE9C6}" srcOrd="0" destOrd="0" presId="urn:microsoft.com/office/officeart/2009/3/layout/IncreasingArrowsProcess"/>
    <dgm:cxn modelId="{A1F96507-049C-5E42-AB56-6EC970F59466}" type="presParOf" srcId="{F1895626-1CAD-BB4B-863E-974213E6B985}" destId="{BC742599-D5A0-CD43-BF94-3F9777DE3D4B}" srcOrd="0" destOrd="0" presId="urn:microsoft.com/office/officeart/2009/3/layout/IncreasingArrowsProcess"/>
    <dgm:cxn modelId="{27132750-036F-4543-8969-70FF094E955D}" type="presParOf" srcId="{F1895626-1CAD-BB4B-863E-974213E6B985}" destId="{650F6F5D-5302-F341-A8ED-CB539D095EA0}" srcOrd="1" destOrd="0" presId="urn:microsoft.com/office/officeart/2009/3/layout/IncreasingArrowsProcess"/>
    <dgm:cxn modelId="{39E56E1A-057A-2248-ADD3-6372486A17F5}" type="presParOf" srcId="{F1895626-1CAD-BB4B-863E-974213E6B985}" destId="{EDD3B13F-FCF2-BF4F-BDF6-550DA2130B83}" srcOrd="2" destOrd="0" presId="urn:microsoft.com/office/officeart/2009/3/layout/IncreasingArrowsProcess"/>
    <dgm:cxn modelId="{E978A2D8-8783-2641-B629-923E3E41453F}" type="presParOf" srcId="{F1895626-1CAD-BB4B-863E-974213E6B985}" destId="{AD8D2B74-AA60-304A-9EC4-E9B2BC8BE9C6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08F72A-704F-5C4F-B80B-646D8477ADA8}">
      <dsp:nvSpPr>
        <dsp:cNvPr id="0" name=""/>
        <dsp:cNvSpPr/>
      </dsp:nvSpPr>
      <dsp:spPr>
        <a:xfrm>
          <a:off x="-4721575" y="-723751"/>
          <a:ext cx="5623967" cy="5623967"/>
        </a:xfrm>
        <a:prstGeom prst="blockArc">
          <a:avLst>
            <a:gd name="adj1" fmla="val 18900000"/>
            <a:gd name="adj2" fmla="val 2700000"/>
            <a:gd name="adj3" fmla="val 384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FFFE9C-B027-8B44-8606-28A184BAE891}">
      <dsp:nvSpPr>
        <dsp:cNvPr id="0" name=""/>
        <dsp:cNvSpPr/>
      </dsp:nvSpPr>
      <dsp:spPr>
        <a:xfrm>
          <a:off x="580365" y="417646"/>
          <a:ext cx="6203431" cy="83529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301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2500" kern="1200"/>
            <a:t>Conocimientos del sistema SIRH</a:t>
          </a:r>
          <a:endParaRPr lang="en-US" sz="2500" kern="1200" dirty="0"/>
        </a:p>
      </dsp:txBody>
      <dsp:txXfrm>
        <a:off x="580365" y="417646"/>
        <a:ext cx="6203431" cy="835292"/>
      </dsp:txXfrm>
    </dsp:sp>
    <dsp:sp modelId="{C62337E7-A7EB-B947-8302-A3C2CD2F591D}">
      <dsp:nvSpPr>
        <dsp:cNvPr id="0" name=""/>
        <dsp:cNvSpPr/>
      </dsp:nvSpPr>
      <dsp:spPr>
        <a:xfrm>
          <a:off x="58307" y="313234"/>
          <a:ext cx="1044116" cy="10441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A508C3-0B62-3C47-861A-18EDDEB5D597}">
      <dsp:nvSpPr>
        <dsp:cNvPr id="0" name=""/>
        <dsp:cNvSpPr/>
      </dsp:nvSpPr>
      <dsp:spPr>
        <a:xfrm>
          <a:off x="883994" y="1670585"/>
          <a:ext cx="5899802" cy="83529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301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2500" kern="1200" dirty="0"/>
            <a:t>Gestión y administración del sistema.</a:t>
          </a:r>
          <a:endParaRPr lang="en-US" sz="2500" kern="1200" dirty="0"/>
        </a:p>
      </dsp:txBody>
      <dsp:txXfrm>
        <a:off x="883994" y="1670585"/>
        <a:ext cx="5899802" cy="835292"/>
      </dsp:txXfrm>
    </dsp:sp>
    <dsp:sp modelId="{67AD6C7C-08EA-FF4F-A04B-179E4133FD86}">
      <dsp:nvSpPr>
        <dsp:cNvPr id="0" name=""/>
        <dsp:cNvSpPr/>
      </dsp:nvSpPr>
      <dsp:spPr>
        <a:xfrm>
          <a:off x="361936" y="1566174"/>
          <a:ext cx="1044116" cy="10441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0A628F-9C22-B34F-BAB5-E50809A187A6}">
      <dsp:nvSpPr>
        <dsp:cNvPr id="0" name=""/>
        <dsp:cNvSpPr/>
      </dsp:nvSpPr>
      <dsp:spPr>
        <a:xfrm>
          <a:off x="580365" y="2923524"/>
          <a:ext cx="6203431" cy="83529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301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2500" kern="1200" dirty="0"/>
            <a:t>Tareas de difusión, revisión y diagnóstico.  </a:t>
          </a:r>
          <a:endParaRPr lang="en-US" sz="2500" kern="1200" dirty="0"/>
        </a:p>
      </dsp:txBody>
      <dsp:txXfrm>
        <a:off x="580365" y="2923524"/>
        <a:ext cx="6203431" cy="835292"/>
      </dsp:txXfrm>
    </dsp:sp>
    <dsp:sp modelId="{D8739E8B-A15C-8B41-BFF9-C7E60FF6C139}">
      <dsp:nvSpPr>
        <dsp:cNvPr id="0" name=""/>
        <dsp:cNvSpPr/>
      </dsp:nvSpPr>
      <dsp:spPr>
        <a:xfrm>
          <a:off x="58307" y="2819113"/>
          <a:ext cx="1044116" cy="10441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42599-D5A0-CD43-BF94-3F9777DE3D4B}">
      <dsp:nvSpPr>
        <dsp:cNvPr id="0" name=""/>
        <dsp:cNvSpPr/>
      </dsp:nvSpPr>
      <dsp:spPr>
        <a:xfrm>
          <a:off x="0" y="137377"/>
          <a:ext cx="4765539" cy="6941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110188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0" y="310902"/>
        <a:ext cx="4592014" cy="347050"/>
      </dsp:txXfrm>
    </dsp:sp>
    <dsp:sp modelId="{650F6F5D-5302-F341-A8ED-CB539D095EA0}">
      <dsp:nvSpPr>
        <dsp:cNvPr id="0" name=""/>
        <dsp:cNvSpPr/>
      </dsp:nvSpPr>
      <dsp:spPr>
        <a:xfrm>
          <a:off x="0" y="674349"/>
          <a:ext cx="2201679" cy="15492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kern="1200" noProof="0" dirty="0"/>
            <a:t>Elaboración de modelo </a:t>
          </a:r>
          <a:r>
            <a:rPr lang="es-ES_tradnl" sz="1600" kern="1200" noProof="0" dirty="0" err="1"/>
            <a:t>Qlikview</a:t>
          </a:r>
          <a:r>
            <a:rPr lang="es-ES_tradnl" sz="1600" kern="1200" noProof="0" dirty="0"/>
            <a:t> para detección de inconsistencias de incompatibilidad de jornada. </a:t>
          </a:r>
        </a:p>
      </dsp:txBody>
      <dsp:txXfrm>
        <a:off x="0" y="674349"/>
        <a:ext cx="2201679" cy="1549269"/>
      </dsp:txXfrm>
    </dsp:sp>
    <dsp:sp modelId="{EDD3B13F-FCF2-BF4F-BDF6-550DA2130B83}">
      <dsp:nvSpPr>
        <dsp:cNvPr id="0" name=""/>
        <dsp:cNvSpPr/>
      </dsp:nvSpPr>
      <dsp:spPr>
        <a:xfrm>
          <a:off x="2201679" y="368667"/>
          <a:ext cx="2563859" cy="6941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110188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2201679" y="542192"/>
        <a:ext cx="2390334" cy="347050"/>
      </dsp:txXfrm>
    </dsp:sp>
    <dsp:sp modelId="{AD8D2B74-AA60-304A-9EC4-E9B2BC8BE9C6}">
      <dsp:nvSpPr>
        <dsp:cNvPr id="0" name=""/>
        <dsp:cNvSpPr/>
      </dsp:nvSpPr>
      <dsp:spPr>
        <a:xfrm>
          <a:off x="2201679" y="905639"/>
          <a:ext cx="2201679" cy="15492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lang="es-ES_tradnl" sz="1600" kern="1200" noProof="0"/>
            <a:t>Retroalimentación a los organismos respecto de las observaciones planteadas por DIPRES</a:t>
          </a:r>
          <a:endParaRPr lang="es-ES_tradnl" sz="1600" kern="1200" noProof="0" dirty="0"/>
        </a:p>
      </dsp:txBody>
      <dsp:txXfrm>
        <a:off x="2201679" y="905639"/>
        <a:ext cx="2201679" cy="154926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EC690B-5B1C-443C-AACE-90B1A38B4E88}">
      <dsp:nvSpPr>
        <dsp:cNvPr id="0" name=""/>
        <dsp:cNvSpPr/>
      </dsp:nvSpPr>
      <dsp:spPr>
        <a:xfrm>
          <a:off x="0" y="0"/>
          <a:ext cx="583314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29BEEB-5ECB-4CE1-A5FC-FD6E0F29A82A}">
      <dsp:nvSpPr>
        <dsp:cNvPr id="0" name=""/>
        <dsp:cNvSpPr/>
      </dsp:nvSpPr>
      <dsp:spPr>
        <a:xfrm>
          <a:off x="0" y="0"/>
          <a:ext cx="5827412" cy="936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700" b="1" kern="1200" dirty="0">
              <a:solidFill>
                <a:srgbClr val="002060"/>
              </a:solidFill>
            </a:rPr>
            <a:t>Gestión de Información</a:t>
          </a:r>
          <a:endParaRPr lang="es-CL" sz="1700" b="1" kern="1200" dirty="0">
            <a:solidFill>
              <a:srgbClr val="002060"/>
            </a:solidFill>
          </a:endParaRPr>
        </a:p>
      </dsp:txBody>
      <dsp:txXfrm>
        <a:off x="0" y="0"/>
        <a:ext cx="5827412" cy="936104"/>
      </dsp:txXfrm>
    </dsp:sp>
    <dsp:sp modelId="{B4F65CBF-4DC7-DF46-A1A8-19F745740CE2}">
      <dsp:nvSpPr>
        <dsp:cNvPr id="0" name=""/>
        <dsp:cNvSpPr/>
      </dsp:nvSpPr>
      <dsp:spPr>
        <a:xfrm>
          <a:off x="0" y="936104"/>
          <a:ext cx="583314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995871-21F3-EF42-B8DA-409F9BC6EE19}">
      <dsp:nvSpPr>
        <dsp:cNvPr id="0" name=""/>
        <dsp:cNvSpPr/>
      </dsp:nvSpPr>
      <dsp:spPr>
        <a:xfrm>
          <a:off x="0" y="936104"/>
          <a:ext cx="5833145" cy="936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700" kern="1200" dirty="0"/>
            <a:t>Creación de un plan de inducción de los coordinadores SIRH</a:t>
          </a:r>
          <a:endParaRPr lang="es-ES_tradnl" sz="1700" kern="1200" noProof="0" dirty="0">
            <a:solidFill>
              <a:srgbClr val="002060"/>
            </a:solidFill>
            <a:latin typeface="Arial"/>
            <a:ea typeface="+mn-ea"/>
            <a:cs typeface="+mn-cs"/>
          </a:endParaRPr>
        </a:p>
      </dsp:txBody>
      <dsp:txXfrm>
        <a:off x="0" y="936104"/>
        <a:ext cx="5833145" cy="936104"/>
      </dsp:txXfrm>
    </dsp:sp>
    <dsp:sp modelId="{3ADF4441-3939-3A4C-8FE9-65A68C6FAB81}">
      <dsp:nvSpPr>
        <dsp:cNvPr id="0" name=""/>
        <dsp:cNvSpPr/>
      </dsp:nvSpPr>
      <dsp:spPr>
        <a:xfrm>
          <a:off x="0" y="1872208"/>
          <a:ext cx="583314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D0DAC3-6DE7-0C42-9A46-17E42DCDCAC8}">
      <dsp:nvSpPr>
        <dsp:cNvPr id="0" name=""/>
        <dsp:cNvSpPr/>
      </dsp:nvSpPr>
      <dsp:spPr>
        <a:xfrm>
          <a:off x="0" y="1872208"/>
          <a:ext cx="5833145" cy="936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700" kern="1200" dirty="0"/>
            <a:t>Creación de mesas técnicas con participación de referentes nivel local para efectos de crear/mejorar procedimientos del correcto uso del sistema. </a:t>
          </a:r>
          <a:endParaRPr lang="en-US" sz="1700" kern="1200" dirty="0"/>
        </a:p>
      </dsp:txBody>
      <dsp:txXfrm>
        <a:off x="0" y="1872208"/>
        <a:ext cx="5833145" cy="936104"/>
      </dsp:txXfrm>
    </dsp:sp>
    <dsp:sp modelId="{6AA9FE08-BEEF-C746-A0CA-825ACC1CD207}">
      <dsp:nvSpPr>
        <dsp:cNvPr id="0" name=""/>
        <dsp:cNvSpPr/>
      </dsp:nvSpPr>
      <dsp:spPr>
        <a:xfrm>
          <a:off x="0" y="2808312"/>
          <a:ext cx="583314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FF5A23-EB32-BB4A-B790-F7A2A50536BB}">
      <dsp:nvSpPr>
        <dsp:cNvPr id="0" name=""/>
        <dsp:cNvSpPr/>
      </dsp:nvSpPr>
      <dsp:spPr>
        <a:xfrm>
          <a:off x="0" y="2808312"/>
          <a:ext cx="5833145" cy="936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700" kern="1200" dirty="0"/>
            <a:t>Elaboración de modelos en </a:t>
          </a:r>
          <a:r>
            <a:rPr lang="es-ES_tradnl" sz="1700" kern="1200" dirty="0" err="1"/>
            <a:t>Qlikview</a:t>
          </a:r>
          <a:r>
            <a:rPr lang="es-ES_tradnl" sz="1700" kern="1200" dirty="0"/>
            <a:t> para la detección de inconsistencias</a:t>
          </a:r>
          <a:endParaRPr lang="en-US" sz="1700" kern="1200" dirty="0"/>
        </a:p>
      </dsp:txBody>
      <dsp:txXfrm>
        <a:off x="0" y="2808312"/>
        <a:ext cx="5833145" cy="9361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08F72A-704F-5C4F-B80B-646D8477ADA8}">
      <dsp:nvSpPr>
        <dsp:cNvPr id="0" name=""/>
        <dsp:cNvSpPr/>
      </dsp:nvSpPr>
      <dsp:spPr>
        <a:xfrm>
          <a:off x="-5943603" y="-909532"/>
          <a:ext cx="7075648" cy="7075648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FFFE9C-B027-8B44-8606-28A184BAE891}">
      <dsp:nvSpPr>
        <dsp:cNvPr id="0" name=""/>
        <dsp:cNvSpPr/>
      </dsp:nvSpPr>
      <dsp:spPr>
        <a:xfrm>
          <a:off x="592512" y="404126"/>
          <a:ext cx="7902417" cy="8086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884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1700" kern="1200"/>
            <a:t>Tener conocimiento de los módulos que conforman el SIRH, su explotación, calendarios y procesos relacionados.</a:t>
          </a:r>
          <a:endParaRPr lang="en-US" sz="1700" kern="1200" dirty="0"/>
        </a:p>
      </dsp:txBody>
      <dsp:txXfrm>
        <a:off x="592512" y="404126"/>
        <a:ext cx="7902417" cy="808672"/>
      </dsp:txXfrm>
    </dsp:sp>
    <dsp:sp modelId="{C62337E7-A7EB-B947-8302-A3C2CD2F591D}">
      <dsp:nvSpPr>
        <dsp:cNvPr id="0" name=""/>
        <dsp:cNvSpPr/>
      </dsp:nvSpPr>
      <dsp:spPr>
        <a:xfrm>
          <a:off x="87092" y="303042"/>
          <a:ext cx="1010841" cy="10108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A508C3-0B62-3C47-861A-18EDDEB5D597}">
      <dsp:nvSpPr>
        <dsp:cNvPr id="0" name=""/>
        <dsp:cNvSpPr/>
      </dsp:nvSpPr>
      <dsp:spPr>
        <a:xfrm>
          <a:off x="1056143" y="1617345"/>
          <a:ext cx="7438786" cy="8086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884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1700" kern="1200"/>
            <a:t>Conocer y mantener actualizado el listado de referentes de negocio en cada establecimiento de su red. Esto incluye al menos la Subdirección de RRHH, Subdirección Médica y Subdirección Administrativa.</a:t>
          </a:r>
          <a:endParaRPr lang="en-US" sz="1700" kern="1200" dirty="0"/>
        </a:p>
      </dsp:txBody>
      <dsp:txXfrm>
        <a:off x="1056143" y="1617345"/>
        <a:ext cx="7438786" cy="808672"/>
      </dsp:txXfrm>
    </dsp:sp>
    <dsp:sp modelId="{67AD6C7C-08EA-FF4F-A04B-179E4133FD86}">
      <dsp:nvSpPr>
        <dsp:cNvPr id="0" name=""/>
        <dsp:cNvSpPr/>
      </dsp:nvSpPr>
      <dsp:spPr>
        <a:xfrm>
          <a:off x="550722" y="1516261"/>
          <a:ext cx="1010841" cy="10108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DC0778-0EA4-5744-965E-1137A4636D9F}">
      <dsp:nvSpPr>
        <dsp:cNvPr id="0" name=""/>
        <dsp:cNvSpPr/>
      </dsp:nvSpPr>
      <dsp:spPr>
        <a:xfrm>
          <a:off x="1056143" y="2830565"/>
          <a:ext cx="7438786" cy="8086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884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1700" kern="1200"/>
            <a:t>Conocer los procedimientos relacionados a RRHH.</a:t>
          </a:r>
          <a:endParaRPr lang="en-US" sz="1700" kern="1200" dirty="0"/>
        </a:p>
      </dsp:txBody>
      <dsp:txXfrm>
        <a:off x="1056143" y="2830565"/>
        <a:ext cx="7438786" cy="808672"/>
      </dsp:txXfrm>
    </dsp:sp>
    <dsp:sp modelId="{D760B33C-B536-9247-990D-39A443FF3C59}">
      <dsp:nvSpPr>
        <dsp:cNvPr id="0" name=""/>
        <dsp:cNvSpPr/>
      </dsp:nvSpPr>
      <dsp:spPr>
        <a:xfrm>
          <a:off x="550722" y="2729481"/>
          <a:ext cx="1010841" cy="10108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7438FC-6B94-144D-9733-36DF3F8DEF56}">
      <dsp:nvSpPr>
        <dsp:cNvPr id="0" name=""/>
        <dsp:cNvSpPr/>
      </dsp:nvSpPr>
      <dsp:spPr>
        <a:xfrm>
          <a:off x="592512" y="4043784"/>
          <a:ext cx="7902417" cy="8086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884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1700" kern="1200"/>
            <a:t>Conocer los referentes a nivel Ministerial (información de contacto).</a:t>
          </a:r>
          <a:endParaRPr lang="en-US" sz="1700" kern="1200" dirty="0"/>
        </a:p>
      </dsp:txBody>
      <dsp:txXfrm>
        <a:off x="592512" y="4043784"/>
        <a:ext cx="7902417" cy="808672"/>
      </dsp:txXfrm>
    </dsp:sp>
    <dsp:sp modelId="{D8739E8B-A15C-8B41-BFF9-C7E60FF6C139}">
      <dsp:nvSpPr>
        <dsp:cNvPr id="0" name=""/>
        <dsp:cNvSpPr/>
      </dsp:nvSpPr>
      <dsp:spPr>
        <a:xfrm>
          <a:off x="87092" y="3942700"/>
          <a:ext cx="1010841" cy="10108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08F72A-704F-5C4F-B80B-646D8477ADA8}">
      <dsp:nvSpPr>
        <dsp:cNvPr id="0" name=""/>
        <dsp:cNvSpPr/>
      </dsp:nvSpPr>
      <dsp:spPr>
        <a:xfrm>
          <a:off x="-5943603" y="-909532"/>
          <a:ext cx="7075648" cy="7075648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FFFE9C-B027-8B44-8606-28A184BAE891}">
      <dsp:nvSpPr>
        <dsp:cNvPr id="0" name=""/>
        <dsp:cNvSpPr/>
      </dsp:nvSpPr>
      <dsp:spPr>
        <a:xfrm>
          <a:off x="592512" y="404126"/>
          <a:ext cx="7902417" cy="8086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884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1700" kern="1200"/>
            <a:t>Administrar los módulos de SIRH: Auto consulta, Accesos, Códigos Generales y Circuito de Firma. La administración incluye la actualización de tablas, parámetros y creación de cuentas. </a:t>
          </a:r>
          <a:endParaRPr lang="en-US" sz="1700" kern="1200" dirty="0"/>
        </a:p>
      </dsp:txBody>
      <dsp:txXfrm>
        <a:off x="592512" y="404126"/>
        <a:ext cx="7902417" cy="808672"/>
      </dsp:txXfrm>
    </dsp:sp>
    <dsp:sp modelId="{C62337E7-A7EB-B947-8302-A3C2CD2F591D}">
      <dsp:nvSpPr>
        <dsp:cNvPr id="0" name=""/>
        <dsp:cNvSpPr/>
      </dsp:nvSpPr>
      <dsp:spPr>
        <a:xfrm>
          <a:off x="87092" y="303042"/>
          <a:ext cx="1010841" cy="10108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A508C3-0B62-3C47-861A-18EDDEB5D597}">
      <dsp:nvSpPr>
        <dsp:cNvPr id="0" name=""/>
        <dsp:cNvSpPr/>
      </dsp:nvSpPr>
      <dsp:spPr>
        <a:xfrm>
          <a:off x="1056143" y="1617345"/>
          <a:ext cx="7438786" cy="8086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884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1700" kern="1200"/>
            <a:t>Administrar el sistema de mesa de ayuda para su red de establecimientos. (gestionar incidencias, accesos y vías alternativas de contacto).</a:t>
          </a:r>
          <a:endParaRPr lang="en-US" sz="1700" kern="1200" dirty="0"/>
        </a:p>
      </dsp:txBody>
      <dsp:txXfrm>
        <a:off x="1056143" y="1617345"/>
        <a:ext cx="7438786" cy="808672"/>
      </dsp:txXfrm>
    </dsp:sp>
    <dsp:sp modelId="{67AD6C7C-08EA-FF4F-A04B-179E4133FD86}">
      <dsp:nvSpPr>
        <dsp:cNvPr id="0" name=""/>
        <dsp:cNvSpPr/>
      </dsp:nvSpPr>
      <dsp:spPr>
        <a:xfrm>
          <a:off x="550722" y="1516261"/>
          <a:ext cx="1010841" cy="10108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DC0778-0EA4-5744-965E-1137A4636D9F}">
      <dsp:nvSpPr>
        <dsp:cNvPr id="0" name=""/>
        <dsp:cNvSpPr/>
      </dsp:nvSpPr>
      <dsp:spPr>
        <a:xfrm>
          <a:off x="1056143" y="2830565"/>
          <a:ext cx="7438786" cy="8086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884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1700" kern="1200"/>
            <a:t>Apoyar constantemente a los referentes y usuarios del sistema SIRH en su red (Incluye referente DIPRES del SS).</a:t>
          </a:r>
          <a:endParaRPr lang="en-US" sz="1700" kern="1200" dirty="0"/>
        </a:p>
      </dsp:txBody>
      <dsp:txXfrm>
        <a:off x="1056143" y="2830565"/>
        <a:ext cx="7438786" cy="808672"/>
      </dsp:txXfrm>
    </dsp:sp>
    <dsp:sp modelId="{D760B33C-B536-9247-990D-39A443FF3C59}">
      <dsp:nvSpPr>
        <dsp:cNvPr id="0" name=""/>
        <dsp:cNvSpPr/>
      </dsp:nvSpPr>
      <dsp:spPr>
        <a:xfrm>
          <a:off x="550722" y="2729481"/>
          <a:ext cx="1010841" cy="10108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7438FC-6B94-144D-9733-36DF3F8DEF56}">
      <dsp:nvSpPr>
        <dsp:cNvPr id="0" name=""/>
        <dsp:cNvSpPr/>
      </dsp:nvSpPr>
      <dsp:spPr>
        <a:xfrm>
          <a:off x="592512" y="4043784"/>
          <a:ext cx="7902417" cy="8086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884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1700" kern="1200"/>
            <a:t>Coordinar y realizar seguimiento de las pruebas de los pilotos (mejoras de SIRH) con su red. </a:t>
          </a:r>
          <a:endParaRPr lang="en-US" sz="1700" kern="1200" dirty="0"/>
        </a:p>
      </dsp:txBody>
      <dsp:txXfrm>
        <a:off x="592512" y="4043784"/>
        <a:ext cx="7902417" cy="808672"/>
      </dsp:txXfrm>
    </dsp:sp>
    <dsp:sp modelId="{D8739E8B-A15C-8B41-BFF9-C7E60FF6C139}">
      <dsp:nvSpPr>
        <dsp:cNvPr id="0" name=""/>
        <dsp:cNvSpPr/>
      </dsp:nvSpPr>
      <dsp:spPr>
        <a:xfrm>
          <a:off x="87092" y="3942700"/>
          <a:ext cx="1010841" cy="10108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08F72A-704F-5C4F-B80B-646D8477ADA8}">
      <dsp:nvSpPr>
        <dsp:cNvPr id="0" name=""/>
        <dsp:cNvSpPr/>
      </dsp:nvSpPr>
      <dsp:spPr>
        <a:xfrm>
          <a:off x="-5943603" y="-909532"/>
          <a:ext cx="7075648" cy="7075648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FFFE9C-B027-8B44-8606-28A184BAE891}">
      <dsp:nvSpPr>
        <dsp:cNvPr id="0" name=""/>
        <dsp:cNvSpPr/>
      </dsp:nvSpPr>
      <dsp:spPr>
        <a:xfrm>
          <a:off x="592512" y="404126"/>
          <a:ext cx="7902417" cy="8086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884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1700" kern="1200"/>
            <a:t>Proponer o canalizar mejoras a nivel de sistema hacia Minsal.</a:t>
          </a:r>
          <a:endParaRPr lang="en-US" sz="1700" kern="1200" dirty="0"/>
        </a:p>
      </dsp:txBody>
      <dsp:txXfrm>
        <a:off x="592512" y="404126"/>
        <a:ext cx="7902417" cy="808672"/>
      </dsp:txXfrm>
    </dsp:sp>
    <dsp:sp modelId="{C62337E7-A7EB-B947-8302-A3C2CD2F591D}">
      <dsp:nvSpPr>
        <dsp:cNvPr id="0" name=""/>
        <dsp:cNvSpPr/>
      </dsp:nvSpPr>
      <dsp:spPr>
        <a:xfrm>
          <a:off x="87092" y="303042"/>
          <a:ext cx="1010841" cy="10108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A508C3-0B62-3C47-861A-18EDDEB5D597}">
      <dsp:nvSpPr>
        <dsp:cNvPr id="0" name=""/>
        <dsp:cNvSpPr/>
      </dsp:nvSpPr>
      <dsp:spPr>
        <a:xfrm>
          <a:off x="1056143" y="1617345"/>
          <a:ext cx="7438786" cy="8086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884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1700" kern="1200"/>
            <a:t>Difundir las mejoras y cambios en el sistema hacia su red de establecimientos.</a:t>
          </a:r>
          <a:endParaRPr lang="en-US" sz="1700" kern="1200" dirty="0"/>
        </a:p>
      </dsp:txBody>
      <dsp:txXfrm>
        <a:off x="1056143" y="1617345"/>
        <a:ext cx="7438786" cy="808672"/>
      </dsp:txXfrm>
    </dsp:sp>
    <dsp:sp modelId="{67AD6C7C-08EA-FF4F-A04B-179E4133FD86}">
      <dsp:nvSpPr>
        <dsp:cNvPr id="0" name=""/>
        <dsp:cNvSpPr/>
      </dsp:nvSpPr>
      <dsp:spPr>
        <a:xfrm>
          <a:off x="550722" y="1516261"/>
          <a:ext cx="1010841" cy="10108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DC0778-0EA4-5744-965E-1137A4636D9F}">
      <dsp:nvSpPr>
        <dsp:cNvPr id="0" name=""/>
        <dsp:cNvSpPr/>
      </dsp:nvSpPr>
      <dsp:spPr>
        <a:xfrm>
          <a:off x="1056143" y="2830565"/>
          <a:ext cx="7438786" cy="8086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884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1700" kern="1200"/>
            <a:t>Realizar un diagnóstico periódico del nivel de las brechas de conocimiento y de uso del sistema que tiene su red, ejecutando planes de apoyo, capacitación o intervención para fomentar el uso del sistema. </a:t>
          </a:r>
          <a:endParaRPr lang="en-US" sz="1700" kern="1200" dirty="0"/>
        </a:p>
      </dsp:txBody>
      <dsp:txXfrm>
        <a:off x="1056143" y="2830565"/>
        <a:ext cx="7438786" cy="808672"/>
      </dsp:txXfrm>
    </dsp:sp>
    <dsp:sp modelId="{D760B33C-B536-9247-990D-39A443FF3C59}">
      <dsp:nvSpPr>
        <dsp:cNvPr id="0" name=""/>
        <dsp:cNvSpPr/>
      </dsp:nvSpPr>
      <dsp:spPr>
        <a:xfrm>
          <a:off x="550722" y="2729481"/>
          <a:ext cx="1010841" cy="10108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7438FC-6B94-144D-9733-36DF3F8DEF56}">
      <dsp:nvSpPr>
        <dsp:cNvPr id="0" name=""/>
        <dsp:cNvSpPr/>
      </dsp:nvSpPr>
      <dsp:spPr>
        <a:xfrm>
          <a:off x="592512" y="4043784"/>
          <a:ext cx="7902417" cy="8086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884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s-MX" sz="1700" kern="1200"/>
            <a:t>Ejecutar revisiones periódicas de datos del sistema SIRH, detectando inconsistencias o errores y canalizar su corrección.</a:t>
          </a:r>
          <a:endParaRPr lang="en-US" sz="1700" kern="1200" dirty="0"/>
        </a:p>
      </dsp:txBody>
      <dsp:txXfrm>
        <a:off x="592512" y="4043784"/>
        <a:ext cx="7902417" cy="808672"/>
      </dsp:txXfrm>
    </dsp:sp>
    <dsp:sp modelId="{D8739E8B-A15C-8B41-BFF9-C7E60FF6C139}">
      <dsp:nvSpPr>
        <dsp:cNvPr id="0" name=""/>
        <dsp:cNvSpPr/>
      </dsp:nvSpPr>
      <dsp:spPr>
        <a:xfrm>
          <a:off x="87092" y="3942700"/>
          <a:ext cx="1010841" cy="10108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42599-D5A0-CD43-BF94-3F9777DE3D4B}">
      <dsp:nvSpPr>
        <dsp:cNvPr id="0" name=""/>
        <dsp:cNvSpPr/>
      </dsp:nvSpPr>
      <dsp:spPr>
        <a:xfrm>
          <a:off x="0" y="138482"/>
          <a:ext cx="4765539" cy="694044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110179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0" y="311993"/>
        <a:ext cx="4592028" cy="347022"/>
      </dsp:txXfrm>
    </dsp:sp>
    <dsp:sp modelId="{650F6F5D-5302-F341-A8ED-CB539D095EA0}">
      <dsp:nvSpPr>
        <dsp:cNvPr id="0" name=""/>
        <dsp:cNvSpPr/>
      </dsp:nvSpPr>
      <dsp:spPr>
        <a:xfrm>
          <a:off x="0" y="673690"/>
          <a:ext cx="1467786" cy="13369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Visitas de orientación y apoyo a los organismos y levantamiento de necesidades.</a:t>
          </a:r>
          <a:endParaRPr lang="es-ES_tradnl" sz="1300" kern="1200" noProof="0" dirty="0"/>
        </a:p>
      </dsp:txBody>
      <dsp:txXfrm>
        <a:off x="0" y="673690"/>
        <a:ext cx="1467786" cy="1336984"/>
      </dsp:txXfrm>
    </dsp:sp>
    <dsp:sp modelId="{EDD3B13F-FCF2-BF4F-BDF6-550DA2130B83}">
      <dsp:nvSpPr>
        <dsp:cNvPr id="0" name=""/>
        <dsp:cNvSpPr/>
      </dsp:nvSpPr>
      <dsp:spPr>
        <a:xfrm>
          <a:off x="1467786" y="369830"/>
          <a:ext cx="3297752" cy="694044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110179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1467786" y="543341"/>
        <a:ext cx="3124241" cy="347022"/>
      </dsp:txXfrm>
    </dsp:sp>
    <dsp:sp modelId="{AD8D2B74-AA60-304A-9EC4-E9B2BC8BE9C6}">
      <dsp:nvSpPr>
        <dsp:cNvPr id="0" name=""/>
        <dsp:cNvSpPr/>
      </dsp:nvSpPr>
      <dsp:spPr>
        <a:xfrm>
          <a:off x="1467786" y="905038"/>
          <a:ext cx="1467786" cy="13369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300" kern="1200" noProof="0" dirty="0"/>
            <a:t>Gestión de capacitaciones y videos conferencias a los organismos</a:t>
          </a:r>
        </a:p>
      </dsp:txBody>
      <dsp:txXfrm>
        <a:off x="1467786" y="905038"/>
        <a:ext cx="1467786" cy="1336984"/>
      </dsp:txXfrm>
    </dsp:sp>
    <dsp:sp modelId="{BC90009A-DCCB-5A43-BCC8-C97D9ADC69FB}">
      <dsp:nvSpPr>
        <dsp:cNvPr id="0" name=""/>
        <dsp:cNvSpPr/>
      </dsp:nvSpPr>
      <dsp:spPr>
        <a:xfrm>
          <a:off x="2935572" y="618300"/>
          <a:ext cx="1829966" cy="694044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110179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2935572" y="791811"/>
        <a:ext cx="1656455" cy="347022"/>
      </dsp:txXfrm>
    </dsp:sp>
    <dsp:sp modelId="{4699D795-E2A1-4A43-AF55-C052B703DBB6}">
      <dsp:nvSpPr>
        <dsp:cNvPr id="0" name=""/>
        <dsp:cNvSpPr/>
      </dsp:nvSpPr>
      <dsp:spPr>
        <a:xfrm>
          <a:off x="2935572" y="1136386"/>
          <a:ext cx="1467786" cy="13174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300" kern="1200" noProof="0" dirty="0"/>
            <a:t>Disponibilizar el levantamiento de procesos realizados por consultora, y manuales en portal SIRH</a:t>
          </a:r>
        </a:p>
      </dsp:txBody>
      <dsp:txXfrm>
        <a:off x="2935572" y="1136386"/>
        <a:ext cx="1467786" cy="131741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42599-D5A0-CD43-BF94-3F9777DE3D4B}">
      <dsp:nvSpPr>
        <dsp:cNvPr id="0" name=""/>
        <dsp:cNvSpPr/>
      </dsp:nvSpPr>
      <dsp:spPr>
        <a:xfrm>
          <a:off x="0" y="245390"/>
          <a:ext cx="4765539" cy="6941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110188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0" y="418915"/>
        <a:ext cx="4592014" cy="347050"/>
      </dsp:txXfrm>
    </dsp:sp>
    <dsp:sp modelId="{650F6F5D-5302-F341-A8ED-CB539D095EA0}">
      <dsp:nvSpPr>
        <dsp:cNvPr id="0" name=""/>
        <dsp:cNvSpPr/>
      </dsp:nvSpPr>
      <dsp:spPr>
        <a:xfrm>
          <a:off x="0" y="782362"/>
          <a:ext cx="2201679" cy="15492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Mantener actualizada la información de contacto de referentes en portal SIRH</a:t>
          </a:r>
          <a:endParaRPr lang="es-ES_tradnl" sz="1800" kern="1200" noProof="0" dirty="0"/>
        </a:p>
      </dsp:txBody>
      <dsp:txXfrm>
        <a:off x="0" y="782362"/>
        <a:ext cx="2201679" cy="1549269"/>
      </dsp:txXfrm>
    </dsp:sp>
    <dsp:sp modelId="{EDD3B13F-FCF2-BF4F-BDF6-550DA2130B83}">
      <dsp:nvSpPr>
        <dsp:cNvPr id="0" name=""/>
        <dsp:cNvSpPr/>
      </dsp:nvSpPr>
      <dsp:spPr>
        <a:xfrm>
          <a:off x="2201679" y="476680"/>
          <a:ext cx="2563859" cy="6941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110188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2201679" y="650205"/>
        <a:ext cx="2390334" cy="347050"/>
      </dsp:txXfrm>
    </dsp:sp>
    <dsp:sp modelId="{AD8D2B74-AA60-304A-9EC4-E9B2BC8BE9C6}">
      <dsp:nvSpPr>
        <dsp:cNvPr id="0" name=""/>
        <dsp:cNvSpPr/>
      </dsp:nvSpPr>
      <dsp:spPr>
        <a:xfrm>
          <a:off x="2201679" y="1013652"/>
          <a:ext cx="2201679" cy="15492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800" kern="1200" noProof="0" dirty="0"/>
            <a:t>Acompañamiento constante a los organismos por los medios disponibles</a:t>
          </a:r>
        </a:p>
      </dsp:txBody>
      <dsp:txXfrm>
        <a:off x="2201679" y="1013652"/>
        <a:ext cx="2201679" cy="154926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42599-D5A0-CD43-BF94-3F9777DE3D4B}">
      <dsp:nvSpPr>
        <dsp:cNvPr id="0" name=""/>
        <dsp:cNvSpPr/>
      </dsp:nvSpPr>
      <dsp:spPr>
        <a:xfrm>
          <a:off x="0" y="138482"/>
          <a:ext cx="4765539" cy="694044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110179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0" y="311993"/>
        <a:ext cx="4592028" cy="347022"/>
      </dsp:txXfrm>
    </dsp:sp>
    <dsp:sp modelId="{650F6F5D-5302-F341-A8ED-CB539D095EA0}">
      <dsp:nvSpPr>
        <dsp:cNvPr id="0" name=""/>
        <dsp:cNvSpPr/>
      </dsp:nvSpPr>
      <dsp:spPr>
        <a:xfrm>
          <a:off x="0" y="673690"/>
          <a:ext cx="1467786" cy="13369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300" kern="1200" noProof="0" dirty="0"/>
            <a:t>Coordinación y evaluación de los pilotos con los referentes técnicos Minsal y organismos.</a:t>
          </a:r>
        </a:p>
      </dsp:txBody>
      <dsp:txXfrm>
        <a:off x="0" y="673690"/>
        <a:ext cx="1467786" cy="1336984"/>
      </dsp:txXfrm>
    </dsp:sp>
    <dsp:sp modelId="{EDD3B13F-FCF2-BF4F-BDF6-550DA2130B83}">
      <dsp:nvSpPr>
        <dsp:cNvPr id="0" name=""/>
        <dsp:cNvSpPr/>
      </dsp:nvSpPr>
      <dsp:spPr>
        <a:xfrm>
          <a:off x="1467786" y="369830"/>
          <a:ext cx="3297752" cy="694044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110179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1467786" y="543341"/>
        <a:ext cx="3124241" cy="347022"/>
      </dsp:txXfrm>
    </dsp:sp>
    <dsp:sp modelId="{AD8D2B74-AA60-304A-9EC4-E9B2BC8BE9C6}">
      <dsp:nvSpPr>
        <dsp:cNvPr id="0" name=""/>
        <dsp:cNvSpPr/>
      </dsp:nvSpPr>
      <dsp:spPr>
        <a:xfrm>
          <a:off x="1467786" y="905038"/>
          <a:ext cx="1467786" cy="13369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300" kern="1200" noProof="0" dirty="0"/>
            <a:t>Apoyar</a:t>
          </a:r>
          <a:r>
            <a:rPr lang="es-ES_tradnl" sz="1300" kern="1200" baseline="0" noProof="0" dirty="0"/>
            <a:t> a los coordinadores SIRH y referentes DIRPES de los organismos, además de los referentes Minsal.</a:t>
          </a:r>
          <a:endParaRPr lang="es-ES_tradnl" sz="1300" kern="1200" noProof="0" dirty="0"/>
        </a:p>
      </dsp:txBody>
      <dsp:txXfrm>
        <a:off x="1467786" y="905038"/>
        <a:ext cx="1467786" cy="1336984"/>
      </dsp:txXfrm>
    </dsp:sp>
    <dsp:sp modelId="{BC90009A-DCCB-5A43-BCC8-C97D9ADC69FB}">
      <dsp:nvSpPr>
        <dsp:cNvPr id="0" name=""/>
        <dsp:cNvSpPr/>
      </dsp:nvSpPr>
      <dsp:spPr>
        <a:xfrm>
          <a:off x="2935572" y="618300"/>
          <a:ext cx="1829966" cy="694044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110179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2935572" y="791811"/>
        <a:ext cx="1656455" cy="347022"/>
      </dsp:txXfrm>
    </dsp:sp>
    <dsp:sp modelId="{4699D795-E2A1-4A43-AF55-C052B703DBB6}">
      <dsp:nvSpPr>
        <dsp:cNvPr id="0" name=""/>
        <dsp:cNvSpPr/>
      </dsp:nvSpPr>
      <dsp:spPr>
        <a:xfrm>
          <a:off x="2935572" y="1136386"/>
          <a:ext cx="1467786" cy="13174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300" kern="1200" noProof="0" dirty="0"/>
            <a:t>Apoyo en la administración de parámetros generales del sistema.</a:t>
          </a:r>
        </a:p>
      </dsp:txBody>
      <dsp:txXfrm>
        <a:off x="2935572" y="1136386"/>
        <a:ext cx="1467786" cy="131741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42599-D5A0-CD43-BF94-3F9777DE3D4B}">
      <dsp:nvSpPr>
        <dsp:cNvPr id="0" name=""/>
        <dsp:cNvSpPr/>
      </dsp:nvSpPr>
      <dsp:spPr>
        <a:xfrm>
          <a:off x="0" y="245390"/>
          <a:ext cx="4765539" cy="6941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110188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0" y="418915"/>
        <a:ext cx="4592014" cy="347050"/>
      </dsp:txXfrm>
    </dsp:sp>
    <dsp:sp modelId="{650F6F5D-5302-F341-A8ED-CB539D095EA0}">
      <dsp:nvSpPr>
        <dsp:cNvPr id="0" name=""/>
        <dsp:cNvSpPr/>
      </dsp:nvSpPr>
      <dsp:spPr>
        <a:xfrm>
          <a:off x="0" y="782362"/>
          <a:ext cx="2201679" cy="15492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lang="es-ES_tradnl" sz="1800" kern="1200" noProof="0" dirty="0"/>
            <a:t>Administración del contrato con el proveedor y exigencia del cumplimiento de los niveles de servicio.</a:t>
          </a:r>
        </a:p>
      </dsp:txBody>
      <dsp:txXfrm>
        <a:off x="0" y="782362"/>
        <a:ext cx="2201679" cy="1549269"/>
      </dsp:txXfrm>
    </dsp:sp>
    <dsp:sp modelId="{EDD3B13F-FCF2-BF4F-BDF6-550DA2130B83}">
      <dsp:nvSpPr>
        <dsp:cNvPr id="0" name=""/>
        <dsp:cNvSpPr/>
      </dsp:nvSpPr>
      <dsp:spPr>
        <a:xfrm>
          <a:off x="2201679" y="476680"/>
          <a:ext cx="2563859" cy="6941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110188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2201679" y="650205"/>
        <a:ext cx="2390334" cy="347050"/>
      </dsp:txXfrm>
    </dsp:sp>
    <dsp:sp modelId="{AD8D2B74-AA60-304A-9EC4-E9B2BC8BE9C6}">
      <dsp:nvSpPr>
        <dsp:cNvPr id="0" name=""/>
        <dsp:cNvSpPr/>
      </dsp:nvSpPr>
      <dsp:spPr>
        <a:xfrm>
          <a:off x="2201679" y="1013652"/>
          <a:ext cx="2201679" cy="15492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800" kern="1200" noProof="0" dirty="0"/>
            <a:t>Seguimiento y priorización de incidentes con criterios de negocio.</a:t>
          </a:r>
        </a:p>
      </dsp:txBody>
      <dsp:txXfrm>
        <a:off x="2201679" y="1013652"/>
        <a:ext cx="2201679" cy="154926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42599-D5A0-CD43-BF94-3F9777DE3D4B}">
      <dsp:nvSpPr>
        <dsp:cNvPr id="0" name=""/>
        <dsp:cNvSpPr/>
      </dsp:nvSpPr>
      <dsp:spPr>
        <a:xfrm>
          <a:off x="0" y="137377"/>
          <a:ext cx="4765539" cy="6941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110188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0" y="310902"/>
        <a:ext cx="4592014" cy="347050"/>
      </dsp:txXfrm>
    </dsp:sp>
    <dsp:sp modelId="{650F6F5D-5302-F341-A8ED-CB539D095EA0}">
      <dsp:nvSpPr>
        <dsp:cNvPr id="0" name=""/>
        <dsp:cNvSpPr/>
      </dsp:nvSpPr>
      <dsp:spPr>
        <a:xfrm>
          <a:off x="0" y="674349"/>
          <a:ext cx="2201679" cy="15492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000" kern="1200" noProof="0" dirty="0"/>
            <a:t>Coordinar la elaboración de los documentos de requerimiento con referentes Minsal</a:t>
          </a:r>
        </a:p>
      </dsp:txBody>
      <dsp:txXfrm>
        <a:off x="0" y="674349"/>
        <a:ext cx="2201679" cy="1549269"/>
      </dsp:txXfrm>
    </dsp:sp>
    <dsp:sp modelId="{EDD3B13F-FCF2-BF4F-BDF6-550DA2130B83}">
      <dsp:nvSpPr>
        <dsp:cNvPr id="0" name=""/>
        <dsp:cNvSpPr/>
      </dsp:nvSpPr>
      <dsp:spPr>
        <a:xfrm>
          <a:off x="2201679" y="368667"/>
          <a:ext cx="2563859" cy="6941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110188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2201679" y="542192"/>
        <a:ext cx="2390334" cy="347050"/>
      </dsp:txXfrm>
    </dsp:sp>
    <dsp:sp modelId="{AD8D2B74-AA60-304A-9EC4-E9B2BC8BE9C6}">
      <dsp:nvSpPr>
        <dsp:cNvPr id="0" name=""/>
        <dsp:cNvSpPr/>
      </dsp:nvSpPr>
      <dsp:spPr>
        <a:xfrm>
          <a:off x="2201679" y="905639"/>
          <a:ext cx="2201679" cy="15492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000" kern="1200" noProof="0" dirty="0"/>
            <a:t>Entrega de herramientas para la elaboración de los diagnósticos de la red</a:t>
          </a:r>
        </a:p>
      </dsp:txBody>
      <dsp:txXfrm>
        <a:off x="2201679" y="905639"/>
        <a:ext cx="2201679" cy="15492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6211740-BDB7-4C2A-9677-82060A244E42}" type="datetime1">
              <a:rPr lang="en-US"/>
              <a:pPr>
                <a:defRPr/>
              </a:pPr>
              <a:t>11/14/18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7F5B9C1-7BBE-4F39-83F8-A3FE113B7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385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noProof="0" dirty="0"/>
              <a:t>Administración del contrato con el proveedor y exigencia del cumplimiento de los niveles de servicio</a:t>
            </a:r>
          </a:p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F5B9C1-7BBE-4F39-83F8-A3FE113B718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55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F5B9C1-7BBE-4F39-83F8-A3FE113B718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04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F5B9C1-7BBE-4F39-83F8-A3FE113B718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069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BCE34424-70BC-4A9C-BBBC-8359AB1B8201}" type="datetime1">
              <a:rPr lang="en-US"/>
              <a:pPr>
                <a:defRPr/>
              </a:pPr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15BB1-3B23-4DE7-A900-07C13426E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44A5-182D-468D-A071-C30B988AE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C1643-2725-4840-BB66-665D90FB7A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7 Imagen" descr="LOGO u PACÍFICO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8" y="285750"/>
            <a:ext cx="1285875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4 Conector recto"/>
          <p:cNvCxnSpPr/>
          <p:nvPr userDrawn="1"/>
        </p:nvCxnSpPr>
        <p:spPr>
          <a:xfrm rot="5400000">
            <a:off x="-1571625" y="3786188"/>
            <a:ext cx="4573587" cy="1588"/>
          </a:xfrm>
          <a:prstGeom prst="line">
            <a:avLst/>
          </a:prstGeom>
          <a:ln w="76200">
            <a:solidFill>
              <a:srgbClr val="CC33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609600"/>
            <a:ext cx="7198568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1259632" y="1981200"/>
            <a:ext cx="7198568" cy="4114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lvl="0"/>
            <a:endParaRPr lang="es-CL" noProof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7AFB7-2CDC-4981-9E43-642BD3C16EC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3B64B846-286F-4C88-B443-8D68D76053BB}" type="datetime1">
              <a:rPr lang="en-US"/>
              <a:pPr>
                <a:defRPr/>
              </a:pPr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89DD7228-1225-44F4-A37B-111EA589C2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2E3623E3-4B75-4C92-8228-51A317D68D7E}" type="datetime1">
              <a:rPr lang="en-US"/>
              <a:pPr>
                <a:defRPr/>
              </a:pPr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496E41BA-0E0E-4371-9190-677A472D54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50CF402F-9425-4B13-B1C3-A871E050DB92}" type="datetime1">
              <a:rPr lang="en-US"/>
              <a:pPr>
                <a:defRPr/>
              </a:pPr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648B7395-4DCB-4FF0-9873-0A80111338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95FE866F-9BA5-45D9-921F-EB335DEF2AB6}" type="datetime1">
              <a:rPr lang="en-US"/>
              <a:pPr>
                <a:defRPr/>
              </a:pPr>
              <a:t>11/14/18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97E6E673-DE45-44F4-801E-19F784B7E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9B6C917F-4254-4644-923B-CA5BC7CCFC6E}" type="datetime1">
              <a:rPr lang="en-US"/>
              <a:pPr>
                <a:defRPr/>
              </a:pPr>
              <a:t>11/14/18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A9D779CA-1DB3-4E02-9FF6-D74DA00351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ACFA6D59-0326-45DC-9A26-28B670C4386E}" type="datetime1">
              <a:rPr lang="en-US"/>
              <a:pPr>
                <a:defRPr/>
              </a:pPr>
              <a:t>11/14/18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90768B12-DD33-47F9-A995-F93DA3DF6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C56F1520-05E4-4477-975B-2EB7A3F59F46}" type="datetime1">
              <a:rPr lang="en-US"/>
              <a:pPr>
                <a:defRPr/>
              </a:pPr>
              <a:t>11/14/18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18A6356E-F04F-4E33-8353-7EDEC75509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D7A58-ECF4-4A7C-9B93-C91FB7AF58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4C943D01-A319-4041-8662-2C4D4490E4B3}" type="datetime1">
              <a:rPr lang="en-US"/>
              <a:pPr>
                <a:defRPr/>
              </a:pPr>
              <a:t>11/14/18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2F00DC00-CCDF-48D5-A64D-6AF81F513D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9C70C189-A270-49E3-AF5C-7A8004D1C0EB}" type="datetime1">
              <a:rPr lang="en-US"/>
              <a:pPr>
                <a:defRPr/>
              </a:pPr>
              <a:t>11/14/18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9C86C879-CA0F-4AE5-9949-1B3418FC0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843FBEC1-FF97-44A8-818E-99C64AD0677A}" type="datetime1">
              <a:rPr lang="en-US"/>
              <a:pPr>
                <a:defRPr/>
              </a:pPr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56F7F65-1B8D-43B1-B7A6-CC0776E35D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58E9298D-14A2-4E6C-8386-A1CE87C8187C}" type="datetime1">
              <a:rPr lang="en-US"/>
              <a:pPr>
                <a:defRPr/>
              </a:pPr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5BF3CE33-62A2-48A9-9482-950A830D5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prstClr val="whit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B1C27B1-31F6-460A-9665-7E23F5CE3B0F}" type="datetime1">
              <a:rPr lang="en-US"/>
              <a:pPr>
                <a:defRPr/>
              </a:pPr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prstClr val="white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prstClr val="whit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64C82DEF-61BD-43E1-9A57-8399792DC3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prstClr val="whit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F2E0EB9-4E5F-4D47-A5E2-59050FBBE1E5}" type="datetime1">
              <a:rPr lang="en-US"/>
              <a:pPr>
                <a:defRPr/>
              </a:pPr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prstClr val="white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prstClr val="whit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EF3DE81-B7A6-457B-AE8A-2B0B967C9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prstClr val="whit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B9C1190-AD9A-4C72-93CF-78DE167844CB}" type="datetime1">
              <a:rPr lang="en-US"/>
              <a:pPr>
                <a:defRPr/>
              </a:pPr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prstClr val="white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prstClr val="whit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C1B5D1D-894B-4783-9B69-EDA3939CC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prstClr val="whit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1ACD203-C79E-4871-BC7E-D21E45D777A6}" type="datetime1">
              <a:rPr lang="en-US"/>
              <a:pPr>
                <a:defRPr/>
              </a:pPr>
              <a:t>11/14/18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prstClr val="white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prstClr val="whit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837CAE1-0AF5-424C-B38B-E03E5CD63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11645-5B74-4303-9FC6-37343CD0589C}" type="datetimeFigureOut">
              <a:rPr lang="es-CL"/>
              <a:pPr>
                <a:defRPr/>
              </a:pPr>
              <a:t>14-11-18</a:t>
            </a:fld>
            <a:endParaRPr lang="es-CL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37C9B-05CF-4D08-B371-9FF617073904}" type="slidenum">
              <a:rPr lang="es-CL"/>
              <a:pPr>
                <a:defRPr/>
              </a:pPr>
              <a:t>‹#›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941F085D-0C80-4633-B349-B2B605008FB3}" type="datetime1">
              <a:rPr lang="en-US"/>
              <a:pPr>
                <a:defRPr/>
              </a:pPr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A3ED7-C57F-42EA-B266-A873F8422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2942228A-9108-4628-80DA-0DED904C711C}" type="datetime1">
              <a:rPr lang="en-US"/>
              <a:pPr>
                <a:defRPr/>
              </a:pPr>
              <a:t>11/14/18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1D70C-E6FC-4F6C-B427-AB9EEDF50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8B9DB8D-C929-4BE6-A5B7-7049123C6177}" type="datetime1">
              <a:rPr lang="en-US"/>
              <a:pPr>
                <a:defRPr/>
              </a:pPr>
              <a:t>11/14/18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1E886-8264-48F3-8413-21BD2E9A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3BF59-B929-469F-B394-87724F9569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0BA36-2ACA-4B69-991C-1598EF682C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8C8A3-E1F4-4AE9-8A66-701EC91837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C558F-FBFD-499D-A72B-57964E0966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26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0A87495E-3DA4-4693-8C19-D87459A994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 userDrawn="1"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2" name="Rectangle 9"/>
          <p:cNvSpPr>
            <a:spLocks noChangeArrowheads="1"/>
          </p:cNvSpPr>
          <p:nvPr userDrawn="1"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3" name="Rectangle 10"/>
          <p:cNvSpPr>
            <a:spLocks noChangeArrowheads="1"/>
          </p:cNvSpPr>
          <p:nvPr userDrawn="1"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64" r:id="rId1"/>
    <p:sldLayoutId id="2147484765" r:id="rId2"/>
    <p:sldLayoutId id="2147484766" r:id="rId3"/>
    <p:sldLayoutId id="2147484767" r:id="rId4"/>
    <p:sldLayoutId id="2147484768" r:id="rId5"/>
    <p:sldLayoutId id="2147484769" r:id="rId6"/>
    <p:sldLayoutId id="2147484770" r:id="rId7"/>
    <p:sldLayoutId id="2147484771" r:id="rId8"/>
    <p:sldLayoutId id="2147484772" r:id="rId9"/>
    <p:sldLayoutId id="2147484773" r:id="rId10"/>
    <p:sldLayoutId id="2147484774" r:id="rId11"/>
    <p:sldLayoutId id="2147484775" r:id="rId1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2051" name="Rectangle 13"/>
          <p:cNvSpPr>
            <a:spLocks noChangeArrowheads="1"/>
          </p:cNvSpPr>
          <p:nvPr userDrawn="1"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2052" name="Group 11"/>
          <p:cNvGrpSpPr>
            <a:grpSpLocks/>
          </p:cNvGrpSpPr>
          <p:nvPr userDrawn="1"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2057" name="Picture 1"/>
            <p:cNvPicPr>
              <a:picLocks noChangeAspect="1" noChangeArrowheads="1"/>
            </p:cNvPicPr>
            <p:nvPr userDrawn="1"/>
          </p:nvPicPr>
          <p:blipFill>
            <a:blip r:embed="rId13" cstate="email"/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2058" name="Picture 1"/>
            <p:cNvPicPr>
              <a:picLocks noChangeAspect="1" noChangeArrowheads="1"/>
            </p:cNvPicPr>
            <p:nvPr userDrawn="1"/>
          </p:nvPicPr>
          <p:blipFill>
            <a:blip r:embed="rId14" cstate="email"/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2059" name="Picture 1"/>
            <p:cNvPicPr>
              <a:picLocks noChangeAspect="1" noChangeArrowheads="1"/>
            </p:cNvPicPr>
            <p:nvPr userDrawn="1"/>
          </p:nvPicPr>
          <p:blipFill>
            <a:blip r:embed="rId15" cstate="email"/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2053" name="Rectangle 12"/>
          <p:cNvSpPr>
            <a:spLocks noChangeArrowheads="1"/>
          </p:cNvSpPr>
          <p:nvPr userDrawn="1"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76" r:id="rId1"/>
    <p:sldLayoutId id="2147484777" r:id="rId2"/>
    <p:sldLayoutId id="2147484778" r:id="rId3"/>
    <p:sldLayoutId id="2147484779" r:id="rId4"/>
    <p:sldLayoutId id="2147484780" r:id="rId5"/>
    <p:sldLayoutId id="2147484781" r:id="rId6"/>
    <p:sldLayoutId id="2147484782" r:id="rId7"/>
    <p:sldLayoutId id="2147484783" r:id="rId8"/>
    <p:sldLayoutId id="2147484784" r:id="rId9"/>
    <p:sldLayoutId id="2147484785" r:id="rId10"/>
    <p:sldLayoutId id="214748478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 userDrawn="1"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254000" dist="38100" dir="12899965" algn="br" rotWithShape="0">
              <a:srgbClr val="808080">
                <a:alpha val="25000"/>
              </a:srgbClr>
            </a:outerShdw>
          </a:effectLst>
          <a:extLst/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66" name="Rectangle 65"/>
          <p:cNvSpPr>
            <a:spLocks noChangeArrowheads="1"/>
          </p:cNvSpPr>
          <p:nvPr userDrawn="1"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254000" dist="38100" dir="12899965" rotWithShape="0">
              <a:srgbClr val="808080">
                <a:alpha val="25000"/>
              </a:srgbClr>
            </a:outerShdw>
          </a:effectLst>
          <a:extLst/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3076" name="Picture 1"/>
          <p:cNvPicPr>
            <a:picLocks noChangeAspect="1" noChangeArrowheads="1"/>
          </p:cNvPicPr>
          <p:nvPr userDrawn="1"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077" name="Picture 1"/>
          <p:cNvPicPr>
            <a:picLocks noChangeAspect="1" noChangeArrowheads="1"/>
          </p:cNvPicPr>
          <p:nvPr userDrawn="1"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1" name="Rectangle 70"/>
          <p:cNvSpPr>
            <a:spLocks noChangeArrowheads="1"/>
          </p:cNvSpPr>
          <p:nvPr userDrawn="1"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254000" dist="38100" dir="2700000" algn="br" rotWithShape="0">
              <a:srgbClr val="808080">
                <a:alpha val="25000"/>
              </a:srgbClr>
            </a:outerShdw>
          </a:effectLst>
          <a:extLst/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72" name="Rectangle 71"/>
          <p:cNvSpPr>
            <a:spLocks noChangeArrowheads="1"/>
          </p:cNvSpPr>
          <p:nvPr userDrawn="1"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254000" dist="38100" dir="2700000" rotWithShape="0">
              <a:srgbClr val="808080">
                <a:alpha val="25000"/>
              </a:srgbClr>
            </a:outerShdw>
          </a:effectLst>
          <a:extLst/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87" r:id="rId1"/>
    <p:sldLayoutId id="2147484788" r:id="rId2"/>
    <p:sldLayoutId id="2147484789" r:id="rId3"/>
    <p:sldLayoutId id="2147484790" r:id="rId4"/>
    <p:sldLayoutId id="2147484791" r:id="rId5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7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ctrTitle"/>
          </p:nvPr>
        </p:nvSpPr>
        <p:spPr bwMode="auto">
          <a:xfrm>
            <a:off x="242615" y="2060848"/>
            <a:ext cx="8636893" cy="115272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" sz="4000" dirty="0"/>
              <a:t>ROL DEL COORDINADOR SIRH</a:t>
            </a:r>
            <a:endParaRPr lang="es-CL" sz="3600"/>
          </a:p>
        </p:txBody>
      </p:sp>
      <p:sp>
        <p:nvSpPr>
          <p:cNvPr id="32771" name="Subtitle 2"/>
          <p:cNvSpPr>
            <a:spLocks noGrp="1"/>
          </p:cNvSpPr>
          <p:nvPr>
            <p:ph type="subTitle" idx="1"/>
          </p:nvPr>
        </p:nvSpPr>
        <p:spPr bwMode="auto">
          <a:xfrm>
            <a:off x="2987675" y="4941168"/>
            <a:ext cx="5900738" cy="1628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ct val="0"/>
              </a:spcAft>
            </a:pPr>
            <a:r>
              <a:rPr lang="es-CL" sz="1800">
                <a:solidFill>
                  <a:srgbClr val="FFFFFF"/>
                </a:solidFill>
              </a:rPr>
              <a:t>Unidad Sistema de Información de Personas en el Sector Público de Salud </a:t>
            </a:r>
          </a:p>
          <a:p>
            <a:pPr algn="ctr" fontAlgn="base">
              <a:spcAft>
                <a:spcPct val="0"/>
              </a:spcAft>
            </a:pPr>
            <a:endParaRPr lang="es-CL" sz="1800">
              <a:solidFill>
                <a:srgbClr val="FFFFFF"/>
              </a:solidFill>
            </a:endParaRPr>
          </a:p>
          <a:p>
            <a:pPr algn="ctr" fontAlgn="base">
              <a:spcAft>
                <a:spcPct val="0"/>
              </a:spcAft>
              <a:buFont typeface="Arial" pitchFamily="34" charset="0"/>
              <a:buNone/>
            </a:pPr>
            <a:r>
              <a:rPr lang="es-CL" sz="1800">
                <a:solidFill>
                  <a:srgbClr val="FFFFFF"/>
                </a:solidFill>
              </a:rPr>
              <a:t>Noviembre 2018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s-CL">
              <a:latin typeface="Verdana" pitchFamily="34" charset="0"/>
              <a:cs typeface="Verdana" pitchFamily="34" charset="0"/>
            </a:endParaRPr>
          </a:p>
        </p:txBody>
      </p:sp>
      <p:pic>
        <p:nvPicPr>
          <p:cNvPr id="57347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9144000" cy="615264"/>
          </a:xfrm>
        </p:spPr>
        <p:txBody>
          <a:bodyPr/>
          <a:lstStyle/>
          <a:p>
            <a:pPr algn="ctr">
              <a:defRPr/>
            </a:pPr>
            <a:r>
              <a:rPr lang="es-CL" sz="360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Rol del Coordinador SIRH</a:t>
            </a:r>
            <a:br>
              <a:rPr lang="es-CL" sz="360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</a:br>
            <a:r>
              <a:rPr lang="es-CL" sz="360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Principales pilares</a:t>
            </a:r>
            <a:endParaRPr lang="es-CL" sz="5400">
              <a:solidFill>
                <a:schemeClr val="tx2">
                  <a:lumMod val="75000"/>
                </a:schemeClr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33795" name="3 CuadroTexto"/>
          <p:cNvSpPr txBox="1">
            <a:spLocks noChangeArrowheads="1"/>
          </p:cNvSpPr>
          <p:nvPr/>
        </p:nvSpPr>
        <p:spPr bwMode="auto">
          <a:xfrm>
            <a:off x="1258888" y="2205038"/>
            <a:ext cx="185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CL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3F7D1D0-B94F-DA4B-A9C7-3A25ADC610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546575"/>
              </p:ext>
            </p:extLst>
          </p:nvPr>
        </p:nvGraphicFramePr>
        <p:xfrm>
          <a:off x="1151620" y="1772816"/>
          <a:ext cx="684076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9144000" cy="615264"/>
          </a:xfrm>
        </p:spPr>
        <p:txBody>
          <a:bodyPr/>
          <a:lstStyle/>
          <a:p>
            <a:pPr algn="ctr">
              <a:defRPr/>
            </a:pPr>
            <a:r>
              <a:rPr lang="es-CL" sz="400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Rol del Coordinador SIRH</a:t>
            </a:r>
            <a:endParaRPr lang="es-CL" sz="6000">
              <a:solidFill>
                <a:schemeClr val="tx2">
                  <a:lumMod val="75000"/>
                </a:schemeClr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33795" name="3 CuadroTexto"/>
          <p:cNvSpPr txBox="1">
            <a:spLocks noChangeArrowheads="1"/>
          </p:cNvSpPr>
          <p:nvPr/>
        </p:nvSpPr>
        <p:spPr bwMode="auto">
          <a:xfrm>
            <a:off x="1258888" y="2205038"/>
            <a:ext cx="185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CL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3F7D1D0-B94F-DA4B-A9C7-3A25ADC610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1565728"/>
              </p:ext>
            </p:extLst>
          </p:nvPr>
        </p:nvGraphicFramePr>
        <p:xfrm>
          <a:off x="323528" y="1268760"/>
          <a:ext cx="856895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EC28693-E6AF-0040-9CE5-D47A9498D231}"/>
              </a:ext>
            </a:extLst>
          </p:cNvPr>
          <p:cNvSpPr txBox="1"/>
          <p:nvPr/>
        </p:nvSpPr>
        <p:spPr>
          <a:xfrm>
            <a:off x="683568" y="1803881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dirty="0"/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60D0B9-70B2-9D44-BC04-EEED5FA423CE}"/>
              </a:ext>
            </a:extLst>
          </p:cNvPr>
          <p:cNvSpPr txBox="1"/>
          <p:nvPr/>
        </p:nvSpPr>
        <p:spPr>
          <a:xfrm>
            <a:off x="1187624" y="2996952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dirty="0"/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5C8FE2-7727-E04B-BF03-5C4BBA606843}"/>
              </a:ext>
            </a:extLst>
          </p:cNvPr>
          <p:cNvSpPr txBox="1"/>
          <p:nvPr/>
        </p:nvSpPr>
        <p:spPr>
          <a:xfrm>
            <a:off x="1187624" y="4212377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dirty="0"/>
              <a:t>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DB3D43-E131-3343-ADB9-028790B83C56}"/>
              </a:ext>
            </a:extLst>
          </p:cNvPr>
          <p:cNvSpPr txBox="1"/>
          <p:nvPr/>
        </p:nvSpPr>
        <p:spPr>
          <a:xfrm>
            <a:off x="703324" y="5436513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71759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3 CuadroTexto"/>
          <p:cNvSpPr txBox="1">
            <a:spLocks noChangeArrowheads="1"/>
          </p:cNvSpPr>
          <p:nvPr/>
        </p:nvSpPr>
        <p:spPr bwMode="auto">
          <a:xfrm>
            <a:off x="1258888" y="2205038"/>
            <a:ext cx="185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CL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3F7D1D0-B94F-DA4B-A9C7-3A25ADC610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2015037"/>
              </p:ext>
            </p:extLst>
          </p:nvPr>
        </p:nvGraphicFramePr>
        <p:xfrm>
          <a:off x="323528" y="1268760"/>
          <a:ext cx="856895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6074C9F-63B3-6148-9B95-3BB417920A9C}"/>
              </a:ext>
            </a:extLst>
          </p:cNvPr>
          <p:cNvSpPr txBox="1"/>
          <p:nvPr/>
        </p:nvSpPr>
        <p:spPr>
          <a:xfrm>
            <a:off x="683568" y="1803881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dirty="0"/>
              <a:t>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1A4EDE-ECB9-7F49-8DEB-9AD652D3A801}"/>
              </a:ext>
            </a:extLst>
          </p:cNvPr>
          <p:cNvSpPr txBox="1"/>
          <p:nvPr/>
        </p:nvSpPr>
        <p:spPr>
          <a:xfrm>
            <a:off x="1187624" y="2996952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dirty="0"/>
              <a:t>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621B87-F976-5149-93C2-81A6F23F7C8E}"/>
              </a:ext>
            </a:extLst>
          </p:cNvPr>
          <p:cNvSpPr txBox="1"/>
          <p:nvPr/>
        </p:nvSpPr>
        <p:spPr>
          <a:xfrm>
            <a:off x="1187624" y="4212377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dirty="0"/>
              <a:t>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23F7C6-AA94-C34D-B09A-764FBE963FDE}"/>
              </a:ext>
            </a:extLst>
          </p:cNvPr>
          <p:cNvSpPr txBox="1"/>
          <p:nvPr/>
        </p:nvSpPr>
        <p:spPr>
          <a:xfrm>
            <a:off x="703324" y="5436513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dirty="0"/>
              <a:t>8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57542224-0AFE-2446-BC13-4791602C7E86}"/>
              </a:ext>
            </a:extLst>
          </p:cNvPr>
          <p:cNvSpPr txBox="1">
            <a:spLocks/>
          </p:cNvSpPr>
          <p:nvPr/>
        </p:nvSpPr>
        <p:spPr bwMode="auto">
          <a:xfrm>
            <a:off x="0" y="116632"/>
            <a:ext cx="9144000" cy="61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pPr algn="ctr">
              <a:defRPr/>
            </a:pPr>
            <a:r>
              <a:rPr lang="es-CL" sz="400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Rol del Coordinador SIRH</a:t>
            </a:r>
            <a:endParaRPr lang="es-CL" sz="6000">
              <a:solidFill>
                <a:schemeClr val="tx2">
                  <a:lumMod val="75000"/>
                </a:schemeClr>
              </a:solidFill>
              <a:latin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260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3 CuadroTexto"/>
          <p:cNvSpPr txBox="1">
            <a:spLocks noChangeArrowheads="1"/>
          </p:cNvSpPr>
          <p:nvPr/>
        </p:nvSpPr>
        <p:spPr bwMode="auto">
          <a:xfrm>
            <a:off x="1258888" y="2205038"/>
            <a:ext cx="185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CL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3F7D1D0-B94F-DA4B-A9C7-3A25ADC610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4200153"/>
              </p:ext>
            </p:extLst>
          </p:nvPr>
        </p:nvGraphicFramePr>
        <p:xfrm>
          <a:off x="323528" y="1268760"/>
          <a:ext cx="856895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6074C9F-63B3-6148-9B95-3BB417920A9C}"/>
              </a:ext>
            </a:extLst>
          </p:cNvPr>
          <p:cNvSpPr txBox="1"/>
          <p:nvPr/>
        </p:nvSpPr>
        <p:spPr>
          <a:xfrm>
            <a:off x="703324" y="1772816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dirty="0"/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1A4EDE-ECB9-7F49-8DEB-9AD652D3A801}"/>
              </a:ext>
            </a:extLst>
          </p:cNvPr>
          <p:cNvSpPr txBox="1"/>
          <p:nvPr/>
        </p:nvSpPr>
        <p:spPr>
          <a:xfrm>
            <a:off x="1043608" y="2996952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dirty="0"/>
              <a:t>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621B87-F976-5149-93C2-81A6F23F7C8E}"/>
              </a:ext>
            </a:extLst>
          </p:cNvPr>
          <p:cNvSpPr txBox="1"/>
          <p:nvPr/>
        </p:nvSpPr>
        <p:spPr>
          <a:xfrm>
            <a:off x="1043608" y="4212377"/>
            <a:ext cx="6094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dirty="0"/>
              <a:t>11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23F7C6-AA94-C34D-B09A-764FBE963FDE}"/>
              </a:ext>
            </a:extLst>
          </p:cNvPr>
          <p:cNvSpPr txBox="1"/>
          <p:nvPr/>
        </p:nvSpPr>
        <p:spPr>
          <a:xfrm>
            <a:off x="611560" y="5436513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dirty="0"/>
              <a:t>12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F294AADB-9334-B24B-A5DE-7A9BB01D922D}"/>
              </a:ext>
            </a:extLst>
          </p:cNvPr>
          <p:cNvSpPr txBox="1">
            <a:spLocks/>
          </p:cNvSpPr>
          <p:nvPr/>
        </p:nvSpPr>
        <p:spPr bwMode="auto">
          <a:xfrm>
            <a:off x="0" y="116632"/>
            <a:ext cx="9144000" cy="61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pPr algn="ctr">
              <a:defRPr/>
            </a:pPr>
            <a:r>
              <a:rPr lang="es-CL" sz="400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Rol del Coordinador SIRH</a:t>
            </a:r>
          </a:p>
        </p:txBody>
      </p:sp>
    </p:spTree>
    <p:extLst>
      <p:ext uri="{BB962C8B-B14F-4D97-AF65-F5344CB8AC3E}">
        <p14:creationId xmlns:p14="http://schemas.microsoft.com/office/powerpoint/2010/main" val="2959556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3 CuadroTexto"/>
          <p:cNvSpPr txBox="1">
            <a:spLocks noChangeArrowheads="1"/>
          </p:cNvSpPr>
          <p:nvPr/>
        </p:nvSpPr>
        <p:spPr bwMode="auto">
          <a:xfrm>
            <a:off x="1258888" y="2205038"/>
            <a:ext cx="185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CL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93E2D58-EBE0-244D-BAC6-15347D1D581B}"/>
              </a:ext>
            </a:extLst>
          </p:cNvPr>
          <p:cNvGrpSpPr/>
          <p:nvPr/>
        </p:nvGrpSpPr>
        <p:grpSpPr>
          <a:xfrm>
            <a:off x="5652120" y="2732378"/>
            <a:ext cx="3384376" cy="1390514"/>
            <a:chOff x="592512" y="404126"/>
            <a:chExt cx="7902417" cy="808672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D94D32-C102-644B-ACA5-AE1C4E0C1B0D}"/>
                </a:ext>
              </a:extLst>
            </p:cNvPr>
            <p:cNvSpPr/>
            <p:nvPr/>
          </p:nvSpPr>
          <p:spPr>
            <a:xfrm>
              <a:off x="592512" y="404126"/>
              <a:ext cx="7902417" cy="80867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E3097B8-78F9-6441-8ADB-E35D2200348D}"/>
                </a:ext>
              </a:extLst>
            </p:cNvPr>
            <p:cNvSpPr txBox="1"/>
            <p:nvPr/>
          </p:nvSpPr>
          <p:spPr>
            <a:xfrm>
              <a:off x="592512" y="404126"/>
              <a:ext cx="7902417" cy="8086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1884" tIns="43180" rIns="43180" bIns="43180" numCol="1" spcCol="1270" anchor="ctr" anchorCtr="0">
              <a:noAutofit/>
            </a:bodyPr>
            <a:lstStyle/>
            <a:p>
              <a:pPr marL="0" lvl="0" indent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None/>
              </a:pPr>
              <a:r>
                <a:rPr lang="es-MX" sz="2400" kern="1200" dirty="0"/>
                <a:t>Conocimientos del sistema SIRH</a:t>
              </a:r>
              <a:endParaRPr lang="en-US" sz="2400" kern="1200" dirty="0"/>
            </a:p>
          </p:txBody>
        </p: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974A166C-0280-1F46-B4A5-CF14C7C435BA}"/>
              </a:ext>
            </a:extLst>
          </p:cNvPr>
          <p:cNvSpPr/>
          <p:nvPr/>
        </p:nvSpPr>
        <p:spPr>
          <a:xfrm>
            <a:off x="5146699" y="2922214"/>
            <a:ext cx="1010841" cy="1010841"/>
          </a:xfrm>
          <a:prstGeom prst="ellipse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01F89582-7AF2-3347-9B96-A70593E11C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619611"/>
              </p:ext>
            </p:extLst>
          </p:nvPr>
        </p:nvGraphicFramePr>
        <p:xfrm>
          <a:off x="179512" y="1340768"/>
          <a:ext cx="4765539" cy="2592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Rectangle 2">
            <a:extLst>
              <a:ext uri="{FF2B5EF4-FFF2-40B4-BE49-F238E27FC236}">
                <a16:creationId xmlns:a16="http://schemas.microsoft.com/office/drawing/2014/main" id="{3EEC0112-A518-8547-92C1-C899B669B268}"/>
              </a:ext>
            </a:extLst>
          </p:cNvPr>
          <p:cNvSpPr txBox="1">
            <a:spLocks/>
          </p:cNvSpPr>
          <p:nvPr/>
        </p:nvSpPr>
        <p:spPr bwMode="auto">
          <a:xfrm>
            <a:off x="0" y="116632"/>
            <a:ext cx="9144000" cy="61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pPr algn="ctr">
              <a:defRPr/>
            </a:pPr>
            <a:r>
              <a:rPr lang="es-CL" sz="4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Apoyo de Nivel Central</a:t>
            </a:r>
            <a:endParaRPr lang="es-CL" sz="6000" dirty="0">
              <a:solidFill>
                <a:schemeClr val="tx2">
                  <a:lumMod val="75000"/>
                </a:schemeClr>
              </a:solidFill>
              <a:latin typeface="Verdana" pitchFamily="34" charset="0"/>
              <a:cs typeface="Verdana" pitchFamily="34" charset="0"/>
            </a:endParaRP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346520A0-5B03-0D48-9C45-8353D3C5EB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0161472"/>
              </p:ext>
            </p:extLst>
          </p:nvPr>
        </p:nvGraphicFramePr>
        <p:xfrm>
          <a:off x="188499" y="3933056"/>
          <a:ext cx="4765539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696696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3 CuadroTexto"/>
          <p:cNvSpPr txBox="1">
            <a:spLocks noChangeArrowheads="1"/>
          </p:cNvSpPr>
          <p:nvPr/>
        </p:nvSpPr>
        <p:spPr bwMode="auto">
          <a:xfrm>
            <a:off x="1258888" y="2205038"/>
            <a:ext cx="185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CL"/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01F89582-7AF2-3347-9B96-A70593E11C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799343"/>
              </p:ext>
            </p:extLst>
          </p:nvPr>
        </p:nvGraphicFramePr>
        <p:xfrm>
          <a:off x="179512" y="1340768"/>
          <a:ext cx="4765539" cy="2592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Rectangle 2">
            <a:extLst>
              <a:ext uri="{FF2B5EF4-FFF2-40B4-BE49-F238E27FC236}">
                <a16:creationId xmlns:a16="http://schemas.microsoft.com/office/drawing/2014/main" id="{3EEC0112-A518-8547-92C1-C899B669B268}"/>
              </a:ext>
            </a:extLst>
          </p:cNvPr>
          <p:cNvSpPr txBox="1">
            <a:spLocks/>
          </p:cNvSpPr>
          <p:nvPr/>
        </p:nvSpPr>
        <p:spPr bwMode="auto">
          <a:xfrm>
            <a:off x="0" y="77432"/>
            <a:ext cx="9144000" cy="61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pPr algn="ctr">
              <a:defRPr/>
            </a:pPr>
            <a:r>
              <a:rPr lang="es-CL" sz="4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Apoyo de Nivel Central</a:t>
            </a:r>
            <a:endParaRPr lang="es-CL" sz="6000" dirty="0">
              <a:solidFill>
                <a:schemeClr val="tx2">
                  <a:lumMod val="75000"/>
                </a:schemeClr>
              </a:solidFill>
              <a:latin typeface="Verdana" pitchFamily="34" charset="0"/>
              <a:cs typeface="Verdana" pitchFamily="34" charset="0"/>
            </a:endParaRP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346520A0-5B03-0D48-9C45-8353D3C5EB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0268073"/>
              </p:ext>
            </p:extLst>
          </p:nvPr>
        </p:nvGraphicFramePr>
        <p:xfrm>
          <a:off x="188499" y="3933056"/>
          <a:ext cx="4765539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16" name="Group 15">
            <a:extLst>
              <a:ext uri="{FF2B5EF4-FFF2-40B4-BE49-F238E27FC236}">
                <a16:creationId xmlns:a16="http://schemas.microsoft.com/office/drawing/2014/main" id="{665A3B09-61AE-9048-B144-C74FA01A31A5}"/>
              </a:ext>
            </a:extLst>
          </p:cNvPr>
          <p:cNvGrpSpPr/>
          <p:nvPr/>
        </p:nvGrpSpPr>
        <p:grpSpPr>
          <a:xfrm>
            <a:off x="5796136" y="2852936"/>
            <a:ext cx="3231128" cy="1430503"/>
            <a:chOff x="592512" y="404126"/>
            <a:chExt cx="7902417" cy="808672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20EEB56-D7F5-FB4D-B68D-450699888AD4}"/>
                </a:ext>
              </a:extLst>
            </p:cNvPr>
            <p:cNvSpPr/>
            <p:nvPr/>
          </p:nvSpPr>
          <p:spPr>
            <a:xfrm>
              <a:off x="592512" y="404126"/>
              <a:ext cx="7902417" cy="80867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3591C67-8B99-F74D-8950-E4FC3302D23A}"/>
                </a:ext>
              </a:extLst>
            </p:cNvPr>
            <p:cNvSpPr txBox="1"/>
            <p:nvPr/>
          </p:nvSpPr>
          <p:spPr>
            <a:xfrm>
              <a:off x="592512" y="404126"/>
              <a:ext cx="7902417" cy="8086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1884" tIns="43180" rIns="43180" bIns="43180" numCol="1" spcCol="1270" anchor="ctr" anchorCtr="0">
              <a:noAutofit/>
            </a:bodyPr>
            <a:lstStyle/>
            <a:p>
              <a:pPr lvl="0"/>
              <a:r>
                <a:rPr lang="es-MX" sz="2400" dirty="0"/>
                <a:t>Gestión y administración del sistema.</a:t>
              </a:r>
              <a:endParaRPr lang="en-US" sz="2400" dirty="0"/>
            </a:p>
          </p:txBody>
        </p: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AF5DF37F-5E86-6343-9BD0-B05ACF7A97D0}"/>
              </a:ext>
            </a:extLst>
          </p:cNvPr>
          <p:cNvSpPr/>
          <p:nvPr/>
        </p:nvSpPr>
        <p:spPr>
          <a:xfrm rot="21540000">
            <a:off x="5352615" y="3059303"/>
            <a:ext cx="1010841" cy="1010841"/>
          </a:xfrm>
          <a:prstGeom prst="ellipse">
            <a:avLst/>
          </a:pr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871939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3 CuadroTexto"/>
          <p:cNvSpPr txBox="1">
            <a:spLocks noChangeArrowheads="1"/>
          </p:cNvSpPr>
          <p:nvPr/>
        </p:nvSpPr>
        <p:spPr bwMode="auto">
          <a:xfrm>
            <a:off x="1258888" y="2205038"/>
            <a:ext cx="185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CL"/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01F89582-7AF2-3347-9B96-A70593E11C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0428605"/>
              </p:ext>
            </p:extLst>
          </p:nvPr>
        </p:nvGraphicFramePr>
        <p:xfrm>
          <a:off x="179512" y="1340768"/>
          <a:ext cx="4765539" cy="2592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Rectangle 2">
            <a:extLst>
              <a:ext uri="{FF2B5EF4-FFF2-40B4-BE49-F238E27FC236}">
                <a16:creationId xmlns:a16="http://schemas.microsoft.com/office/drawing/2014/main" id="{3EEC0112-A518-8547-92C1-C899B669B268}"/>
              </a:ext>
            </a:extLst>
          </p:cNvPr>
          <p:cNvSpPr txBox="1">
            <a:spLocks/>
          </p:cNvSpPr>
          <p:nvPr/>
        </p:nvSpPr>
        <p:spPr bwMode="auto">
          <a:xfrm>
            <a:off x="0" y="77432"/>
            <a:ext cx="9144000" cy="61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pPr algn="ctr">
              <a:defRPr/>
            </a:pPr>
            <a:r>
              <a:rPr lang="es-CL" sz="4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Apoyo de Nivel Central</a:t>
            </a:r>
            <a:endParaRPr lang="es-CL" sz="6000" dirty="0">
              <a:solidFill>
                <a:schemeClr val="tx2">
                  <a:lumMod val="75000"/>
                </a:schemeClr>
              </a:solidFill>
              <a:latin typeface="Verdana" pitchFamily="34" charset="0"/>
              <a:cs typeface="Verdana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4E416E3-1BCA-5149-923A-6ACB7AB28BFC}"/>
              </a:ext>
            </a:extLst>
          </p:cNvPr>
          <p:cNvGrpSpPr/>
          <p:nvPr/>
        </p:nvGrpSpPr>
        <p:grpSpPr>
          <a:xfrm>
            <a:off x="5652120" y="2806386"/>
            <a:ext cx="3341254" cy="1380531"/>
            <a:chOff x="592512" y="4043784"/>
            <a:chExt cx="7902417" cy="80867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217E7C9-CC2E-1247-AEBF-E304EF1545F7}"/>
                </a:ext>
              </a:extLst>
            </p:cNvPr>
            <p:cNvSpPr/>
            <p:nvPr/>
          </p:nvSpPr>
          <p:spPr>
            <a:xfrm>
              <a:off x="592512" y="4043784"/>
              <a:ext cx="7902417" cy="80867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0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D8AB074-CEA9-D846-9AFF-313C8EDE7838}"/>
                </a:ext>
              </a:extLst>
            </p:cNvPr>
            <p:cNvSpPr txBox="1"/>
            <p:nvPr/>
          </p:nvSpPr>
          <p:spPr>
            <a:xfrm>
              <a:off x="592512" y="4043784"/>
              <a:ext cx="7902417" cy="8086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1884" tIns="43180" rIns="43180" bIns="43180" numCol="1" spcCol="1270" anchor="ctr" anchorCtr="0">
              <a:noAutofit/>
            </a:bodyPr>
            <a:lstStyle/>
            <a:p>
              <a:pPr lvl="0"/>
              <a:r>
                <a:rPr lang="es-MX" sz="2400" dirty="0"/>
                <a:t>Tareas de difusión, revisión y diagnóstico.  </a:t>
              </a:r>
              <a:endParaRPr lang="en-US" sz="2400" dirty="0"/>
            </a:p>
          </p:txBody>
        </p:sp>
      </p:grpSp>
      <p:sp>
        <p:nvSpPr>
          <p:cNvPr id="20" name="Oval 19">
            <a:extLst>
              <a:ext uri="{FF2B5EF4-FFF2-40B4-BE49-F238E27FC236}">
                <a16:creationId xmlns:a16="http://schemas.microsoft.com/office/drawing/2014/main" id="{2280DD0E-E65C-B54A-A5CD-9B218AEBBD44}"/>
              </a:ext>
            </a:extLst>
          </p:cNvPr>
          <p:cNvSpPr/>
          <p:nvPr/>
        </p:nvSpPr>
        <p:spPr>
          <a:xfrm>
            <a:off x="5148064" y="2991230"/>
            <a:ext cx="1010841" cy="1010841"/>
          </a:xfrm>
          <a:prstGeom prst="ellipse">
            <a:avLst/>
          </a:prstGeom>
        </p:spPr>
        <p:style>
          <a:lnRef idx="2">
            <a:schemeClr val="accent3">
              <a:hueOff val="11250264"/>
              <a:satOff val="-16880"/>
              <a:lumOff val="-2745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21" name="Diagram 20">
            <a:extLst>
              <a:ext uri="{FF2B5EF4-FFF2-40B4-BE49-F238E27FC236}">
                <a16:creationId xmlns:a16="http://schemas.microsoft.com/office/drawing/2014/main" id="{A9BEBFFD-A67B-CA42-8791-2856B3A0F2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1932308"/>
              </p:ext>
            </p:extLst>
          </p:nvPr>
        </p:nvGraphicFramePr>
        <p:xfrm>
          <a:off x="251520" y="3717032"/>
          <a:ext cx="4765539" cy="2592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33017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25E1A-51C9-7F46-952C-B39CD0A00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Desafíos</a:t>
            </a:r>
          </a:p>
        </p:txBody>
      </p:sp>
      <p:graphicFrame>
        <p:nvGraphicFramePr>
          <p:cNvPr id="4" name="4 Marcador de contenido">
            <a:extLst>
              <a:ext uri="{FF2B5EF4-FFF2-40B4-BE49-F238E27FC236}">
                <a16:creationId xmlns:a16="http://schemas.microsoft.com/office/drawing/2014/main" id="{B39D00E9-B7B2-9B4D-9DB5-4C5384A526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8770621"/>
              </p:ext>
            </p:extLst>
          </p:nvPr>
        </p:nvGraphicFramePr>
        <p:xfrm>
          <a:off x="2843808" y="2060848"/>
          <a:ext cx="5833145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3">
            <a:extLst>
              <a:ext uri="{FF2B5EF4-FFF2-40B4-BE49-F238E27FC236}">
                <a16:creationId xmlns:a16="http://schemas.microsoft.com/office/drawing/2014/main" id="{34089EA6-15F8-7146-9E70-BD527E7AD1D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3528" y="2852936"/>
            <a:ext cx="2227164" cy="17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34750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9536</TotalTime>
  <Words>572</Words>
  <Application>Microsoft Macintosh PowerPoint</Application>
  <PresentationFormat>On-screen Show (4:3)</PresentationFormat>
  <Paragraphs>64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Verdana</vt:lpstr>
      <vt:lpstr>1_Office Theme</vt:lpstr>
      <vt:lpstr>2_Office Theme</vt:lpstr>
      <vt:lpstr>3_Office Theme</vt:lpstr>
      <vt:lpstr>ROL DEL COORDINADOR SIRH</vt:lpstr>
      <vt:lpstr>Rol del Coordinador SIRH Principales pilares</vt:lpstr>
      <vt:lpstr>Rol del Coordinador SIRH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Desafíos</vt:lpstr>
      <vt:lpstr>PowerPoint Presentation</vt:lpstr>
    </vt:vector>
  </TitlesOfParts>
  <Company>Gabriel Badagnani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Tornado Trueno</cp:lastModifiedBy>
  <cp:revision>346</cp:revision>
  <dcterms:created xsi:type="dcterms:W3CDTF">2010-11-27T19:44:20Z</dcterms:created>
  <dcterms:modified xsi:type="dcterms:W3CDTF">2018-11-15T01:47:18Z</dcterms:modified>
</cp:coreProperties>
</file>