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2.xml" ContentType="application/vnd.openxmlformats-officedocument.drawingml.chart+xml"/>
  <Override PartName="/ppt/notesSlides/notesSlide6.xml" ContentType="application/vnd.openxmlformats-officedocument.presentationml.notesSlide+xml"/>
  <Override PartName="/ppt/charts/chart3.xml" ContentType="application/vnd.openxmlformats-officedocument.drawingml.chart+xml"/>
  <Override PartName="/ppt/notesSlides/notesSlide7.xml" ContentType="application/vnd.openxmlformats-officedocument.presentationml.notesSlide+xml"/>
  <Override PartName="/ppt/charts/chart4.xml" ContentType="application/vnd.openxmlformats-officedocument.drawingml.chart+xml"/>
  <Override PartName="/ppt/notesSlides/notesSlide8.xml" ContentType="application/vnd.openxmlformats-officedocument.presentationml.notesSlide+xml"/>
  <Override PartName="/ppt/charts/chart5.xml" ContentType="application/vnd.openxmlformats-officedocument.drawingml.chart+xml"/>
  <Override PartName="/ppt/notesSlides/notesSlide9.xml" ContentType="application/vnd.openxmlformats-officedocument.presentationml.notesSlide+xml"/>
  <Override PartName="/ppt/charts/chart6.xml" ContentType="application/vnd.openxmlformats-officedocument.drawingml.chart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charts/chart7.xml" ContentType="application/vnd.openxmlformats-officedocument.drawingml.chart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  <p:sldMasterId id="2147483720" r:id="rId2"/>
    <p:sldMasterId id="2147483960" r:id="rId3"/>
  </p:sldMasterIdLst>
  <p:notesMasterIdLst>
    <p:notesMasterId r:id="rId22"/>
  </p:notesMasterIdLst>
  <p:handoutMasterIdLst>
    <p:handoutMasterId r:id="rId23"/>
  </p:handoutMasterIdLst>
  <p:sldIdLst>
    <p:sldId id="256" r:id="rId4"/>
    <p:sldId id="276" r:id="rId5"/>
    <p:sldId id="277" r:id="rId6"/>
    <p:sldId id="258" r:id="rId7"/>
    <p:sldId id="259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8" r:id="rId16"/>
    <p:sldId id="271" r:id="rId17"/>
    <p:sldId id="272" r:id="rId18"/>
    <p:sldId id="273" r:id="rId19"/>
    <p:sldId id="274" r:id="rId20"/>
    <p:sldId id="275" r:id="rId21"/>
  </p:sldIdLst>
  <p:sldSz cx="9144000" cy="6858000" type="screen4x3"/>
  <p:notesSz cx="6980238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51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91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presProps" Target="presProp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NULL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NULL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NULL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NULL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NULL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NULL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NULL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xMode val="edge"/>
          <c:yMode val="edge"/>
          <c:x val="4.6708509500149167E-2"/>
          <c:y val="8.9097508663260605E-2"/>
          <c:w val="0.91778539024164441"/>
          <c:h val="0.79985591650859067"/>
        </c:manualLayout>
      </c:layout>
      <c:lineChart>
        <c:grouping val="standard"/>
        <c:varyColors val="0"/>
        <c:ser>
          <c:idx val="0"/>
          <c:order val="0"/>
          <c:tx>
            <c:v/>
          </c:tx>
          <c:spPr>
            <a:ln w="47520">
              <a:solidFill>
                <a:srgbClr val="46AAC4"/>
              </a:solidFill>
            </a:ln>
          </c:spPr>
          <c:marker>
            <c:symbol val="none"/>
          </c:marker>
          <c:cat>
            <c:strLit>
              <c:ptCount val="17"/>
              <c:pt idx="0">
                <c:v>1998</c:v>
              </c:pt>
              <c:pt idx="1">
                <c:v>1999</c:v>
              </c:pt>
              <c:pt idx="2">
                <c:v>2000</c:v>
              </c:pt>
              <c:pt idx="3">
                <c:v>2001</c:v>
              </c:pt>
              <c:pt idx="4">
                <c:v>2002</c:v>
              </c:pt>
              <c:pt idx="5">
                <c:v>2003</c:v>
              </c:pt>
              <c:pt idx="6">
                <c:v>2004</c:v>
              </c:pt>
              <c:pt idx="7">
                <c:v>2005</c:v>
              </c:pt>
              <c:pt idx="8">
                <c:v>2006</c:v>
              </c:pt>
              <c:pt idx="9">
                <c:v>2007</c:v>
              </c:pt>
              <c:pt idx="10">
                <c:v>2008</c:v>
              </c:pt>
              <c:pt idx="11">
                <c:v>2009</c:v>
              </c:pt>
              <c:pt idx="12">
                <c:v>2010</c:v>
              </c:pt>
              <c:pt idx="13">
                <c:v>2011</c:v>
              </c:pt>
              <c:pt idx="14">
                <c:v>2012</c:v>
              </c:pt>
              <c:pt idx="15">
                <c:v>2013</c:v>
              </c:pt>
              <c:pt idx="16">
                <c:v>2014</c:v>
              </c:pt>
            </c:strLit>
          </c:cat>
          <c:val>
            <c:numLit>
              <c:formatCode>General</c:formatCode>
              <c:ptCount val="17"/>
              <c:pt idx="0">
                <c:v>674942</c:v>
              </c:pt>
              <c:pt idx="1">
                <c:v>569192</c:v>
              </c:pt>
              <c:pt idx="2">
                <c:v>726601</c:v>
              </c:pt>
              <c:pt idx="3">
                <c:v>617054</c:v>
              </c:pt>
              <c:pt idx="4">
                <c:v>1072395</c:v>
              </c:pt>
              <c:pt idx="5">
                <c:v>1270268</c:v>
              </c:pt>
              <c:pt idx="6">
                <c:v>2044307</c:v>
              </c:pt>
              <c:pt idx="7">
                <c:v>3323861</c:v>
              </c:pt>
              <c:pt idx="8">
                <c:v>3499885</c:v>
              </c:pt>
              <c:pt idx="9">
                <c:v>3801412</c:v>
              </c:pt>
              <c:pt idx="10">
                <c:v>4274064</c:v>
              </c:pt>
              <c:pt idx="11">
                <c:v>4539057</c:v>
              </c:pt>
              <c:pt idx="12">
                <c:v>4638144</c:v>
              </c:pt>
              <c:pt idx="13">
                <c:v>4772390</c:v>
              </c:pt>
              <c:pt idx="14">
                <c:v>4906023</c:v>
              </c:pt>
              <c:pt idx="15">
                <c:v>5694416</c:v>
              </c:pt>
              <c:pt idx="16">
                <c:v>5819651</c:v>
              </c:pt>
            </c:numLit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23792152"/>
        <c:axId val="423794896"/>
      </c:lineChart>
      <c:valAx>
        <c:axId val="423794896"/>
        <c:scaling>
          <c:orientation val="minMax"/>
        </c:scaling>
        <c:delete val="0"/>
        <c:axPos val="l"/>
        <c:majorGridlines>
          <c:spPr>
            <a:ln w="9360">
              <a:solidFill>
                <a:srgbClr val="878787"/>
              </a:solidFill>
            </a:ln>
          </c:spPr>
        </c:majorGridlines>
        <c:title>
          <c:tx>
            <c:rich>
              <a:bodyPr/>
              <a:lstStyle/>
              <a:p>
                <a:pPr>
                  <a:defRPr sz="1000" b="1">
                    <a:solidFill>
                      <a:srgbClr val="000000"/>
                    </a:solidFill>
                    <a:latin typeface="Calibri"/>
                  </a:defRPr>
                </a:pPr>
                <a:r>
                  <a:rPr lang="es-CL"/>
                  <a:t>M $</a:t>
                </a:r>
              </a:p>
            </c:rich>
          </c:tx>
          <c:layout>
            <c:manualLayout>
              <c:xMode val="edge"/>
              <c:yMode val="edge"/>
              <c:x val="1.2174798629756504E-2"/>
              <c:y val="0.43754490074003238"/>
            </c:manualLayout>
          </c:layout>
          <c:overlay val="0"/>
        </c:title>
        <c:numFmt formatCode="General" sourceLinked="0"/>
        <c:majorTickMark val="none"/>
        <c:minorTickMark val="none"/>
        <c:tickLblPos val="nextTo"/>
        <c:spPr>
          <a:ln w="9360">
            <a:solidFill>
              <a:srgbClr val="878787"/>
            </a:solidFill>
          </a:ln>
        </c:spPr>
        <c:txPr>
          <a:bodyPr/>
          <a:lstStyle/>
          <a:p>
            <a:pPr>
              <a:defRPr sz="1000" b="0">
                <a:solidFill>
                  <a:srgbClr val="FF0000"/>
                </a:solidFill>
                <a:latin typeface="Calibri"/>
              </a:defRPr>
            </a:pPr>
            <a:endParaRPr lang="es-CL"/>
          </a:p>
        </c:txPr>
        <c:crossAx val="423792152"/>
        <c:crosses val="autoZero"/>
        <c:crossBetween val="between"/>
      </c:valAx>
      <c:catAx>
        <c:axId val="423792152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000" b="1">
                    <a:solidFill>
                      <a:srgbClr val="000000"/>
                    </a:solidFill>
                    <a:latin typeface="Calibri"/>
                  </a:defRPr>
                </a:pPr>
                <a:r>
                  <a:rPr lang="es-CL"/>
                  <a:t>Año</a:t>
                </a:r>
              </a:p>
            </c:rich>
          </c:tx>
          <c:layout>
            <c:manualLayout>
              <c:xMode val="edge"/>
              <c:yMode val="edge"/>
              <c:x val="0.49018609388019629"/>
              <c:y val="0.92620935668245352"/>
            </c:manualLayout>
          </c:layout>
          <c:overlay val="0"/>
        </c:title>
        <c:numFmt formatCode="[$-100340A]dd\-mm\-yyyy" sourceLinked="0"/>
        <c:majorTickMark val="none"/>
        <c:minorTickMark val="none"/>
        <c:tickLblPos val="nextTo"/>
        <c:spPr>
          <a:ln w="9360">
            <a:solidFill>
              <a:srgbClr val="878787"/>
            </a:solidFill>
          </a:ln>
        </c:spPr>
        <c:txPr>
          <a:bodyPr/>
          <a:lstStyle/>
          <a:p>
            <a:pPr>
              <a:defRPr sz="1000" b="0">
                <a:solidFill>
                  <a:srgbClr val="FF0000"/>
                </a:solidFill>
                <a:latin typeface="Calibri"/>
              </a:defRPr>
            </a:pPr>
            <a:endParaRPr lang="es-CL"/>
          </a:p>
        </c:txPr>
        <c:crossAx val="423794896"/>
        <c:crosses val="autoZero"/>
        <c:auto val="1"/>
        <c:lblAlgn val="ctr"/>
        <c:lblOffset val="100"/>
        <c:noMultiLvlLbl val="0"/>
      </c:catAx>
      <c:spPr>
        <a:solidFill>
          <a:srgbClr val="FFFFFF"/>
        </a:solidFill>
      </c:spPr>
    </c:plotArea>
    <c:plotVisOnly val="1"/>
    <c:dispBlanksAs val="gap"/>
    <c:showDLblsOverMax val="0"/>
  </c:chart>
  <c:spPr>
    <a:noFill/>
    <a:ln>
      <a:noFill/>
    </a:ln>
  </c:sp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c:style val="2"/>
  <c:chart>
    <c:title>
      <c:tx>
        <c:rich>
          <a:bodyPr/>
          <a:lstStyle/>
          <a:p>
            <a:pPr>
              <a:defRPr sz="1600" b="1">
                <a:solidFill>
                  <a:srgbClr val="005FA1"/>
                </a:solidFill>
                <a:latin typeface="Verdana"/>
              </a:defRPr>
            </a:pPr>
            <a:r>
              <a:rPr lang="es-CL" sz="1600"/>
              <a:t>Actividades Programadas en Relación a Actividades Ejecutadas Ley 18.834</a:t>
            </a:r>
          </a:p>
        </c:rich>
      </c:tx>
      <c:layout>
        <c:manualLayout>
          <c:xMode val="edge"/>
          <c:yMode val="edge"/>
          <c:x val="0.17003699518764803"/>
          <c:y val="3.0254201554123245E-2"/>
        </c:manualLayout>
      </c:layout>
      <c:overlay val="0"/>
    </c:title>
    <c:autoTitleDeleted val="0"/>
    <c:view3D>
      <c:rotX val="14"/>
      <c:rotY val="19"/>
      <c:rAngAx val="0"/>
      <c:perspective val="34"/>
    </c:view3D>
    <c:floor>
      <c:thickness val="0"/>
      <c:spPr>
        <a:noFill/>
        <a:ln w="9360">
          <a:solidFill>
            <a:srgbClr val="878787"/>
          </a:solidFill>
          <a:prstDash val="solid"/>
        </a:ln>
      </c:spPr>
    </c:floor>
    <c:sideWall>
      <c:thickness val="0"/>
      <c:spPr>
        <a:noFill/>
        <a:ln w="9360">
          <a:solidFill>
            <a:srgbClr val="878787"/>
          </a:solidFill>
          <a:prstDash val="solid"/>
        </a:ln>
      </c:spPr>
    </c:sideWall>
    <c:backWall>
      <c:thickness val="0"/>
      <c:spPr>
        <a:noFill/>
        <a:ln w="9360">
          <a:solidFill>
            <a:srgbClr val="878787"/>
          </a:solidFill>
          <a:prstDash val="solid"/>
        </a:ln>
      </c:spPr>
    </c:backWall>
    <c:plotArea>
      <c:layout>
        <c:manualLayout>
          <c:xMode val="edge"/>
          <c:yMode val="edge"/>
          <c:x val="3.9345673697804569E-2"/>
          <c:y val="0.15612560066390929"/>
          <c:w val="0.88364184244511401"/>
          <c:h val="0.79857831720408523"/>
        </c:manualLayout>
      </c:layout>
      <c:bar3DChart>
        <c:barDir val="col"/>
        <c:grouping val="clustered"/>
        <c:varyColors val="0"/>
        <c:ser>
          <c:idx val="0"/>
          <c:order val="0"/>
          <c:tx>
            <c:v/>
          </c:tx>
          <c:spPr>
            <a:solidFill>
              <a:srgbClr val="C0504D"/>
            </a:solidFill>
            <a:ln>
              <a:noFill/>
            </a:ln>
          </c:spPr>
          <c:invertIfNegative val="0"/>
          <c:cat>
            <c:strLit>
              <c:ptCount val="29"/>
              <c:pt idx="0">
                <c:v>ARICA</c:v>
              </c:pt>
              <c:pt idx="1">
                <c:v>IQUIQUE</c:v>
              </c:pt>
              <c:pt idx="2">
                <c:v>ANTOFAGASTA</c:v>
              </c:pt>
              <c:pt idx="3">
                <c:v>ATACAMA</c:v>
              </c:pt>
              <c:pt idx="4">
                <c:v>COQUIMBO</c:v>
              </c:pt>
              <c:pt idx="5">
                <c:v>VALPARAÍSO-SA</c:v>
              </c:pt>
              <c:pt idx="6">
                <c:v>VIÑA MAR-Q</c:v>
              </c:pt>
              <c:pt idx="7">
                <c:v>ACONCAGUA</c:v>
              </c:pt>
              <c:pt idx="8">
                <c:v>O'HIGGINS</c:v>
              </c:pt>
              <c:pt idx="9">
                <c:v>MAULE</c:v>
              </c:pt>
              <c:pt idx="10">
                <c:v>ÑUBLE</c:v>
              </c:pt>
              <c:pt idx="11">
                <c:v>CONCEPCION</c:v>
              </c:pt>
              <c:pt idx="12">
                <c:v>TALCAHUANO</c:v>
              </c:pt>
              <c:pt idx="13">
                <c:v>BIO BIO</c:v>
              </c:pt>
              <c:pt idx="14">
                <c:v>ARAUCO</c:v>
              </c:pt>
              <c:pt idx="15">
                <c:v>ARAUCANIA N</c:v>
              </c:pt>
              <c:pt idx="16">
                <c:v>ARAUCANIA S</c:v>
              </c:pt>
              <c:pt idx="17">
                <c:v>VALDIVIA</c:v>
              </c:pt>
              <c:pt idx="18">
                <c:v>OSORNO</c:v>
              </c:pt>
              <c:pt idx="19">
                <c:v>DEL RELONCAVI</c:v>
              </c:pt>
              <c:pt idx="20">
                <c:v>CHILOE</c:v>
              </c:pt>
              <c:pt idx="21">
                <c:v>AYSÉN</c:v>
              </c:pt>
              <c:pt idx="22">
                <c:v>MAGALLANES</c:v>
              </c:pt>
              <c:pt idx="23">
                <c:v>M. ORIENTE</c:v>
              </c:pt>
              <c:pt idx="24">
                <c:v>M. CENTRAL</c:v>
              </c:pt>
              <c:pt idx="25">
                <c:v>M. SUR</c:v>
              </c:pt>
              <c:pt idx="26">
                <c:v>M. NORTE</c:v>
              </c:pt>
              <c:pt idx="27">
                <c:v>M. OCCIDENTE</c:v>
              </c:pt>
              <c:pt idx="28">
                <c:v>M. SURORIENTE</c:v>
              </c:pt>
            </c:strLit>
          </c:cat>
          <c:val>
            <c:numLit>
              <c:formatCode>General</c:formatCode>
              <c:ptCount val="29"/>
              <c:pt idx="0">
                <c:v>72</c:v>
              </c:pt>
              <c:pt idx="1">
                <c:v>66</c:v>
              </c:pt>
              <c:pt idx="2">
                <c:v>190</c:v>
              </c:pt>
              <c:pt idx="3">
                <c:v>93</c:v>
              </c:pt>
              <c:pt idx="4">
                <c:v>157</c:v>
              </c:pt>
              <c:pt idx="5">
                <c:v>161</c:v>
              </c:pt>
              <c:pt idx="6">
                <c:v>242</c:v>
              </c:pt>
              <c:pt idx="7">
                <c:v>190</c:v>
              </c:pt>
              <c:pt idx="8">
                <c:v>67</c:v>
              </c:pt>
              <c:pt idx="9">
                <c:v>331</c:v>
              </c:pt>
              <c:pt idx="10">
                <c:v>194</c:v>
              </c:pt>
              <c:pt idx="11">
                <c:v>175</c:v>
              </c:pt>
              <c:pt idx="12">
                <c:v>217</c:v>
              </c:pt>
              <c:pt idx="13">
                <c:v>222</c:v>
              </c:pt>
              <c:pt idx="14">
                <c:v>90</c:v>
              </c:pt>
              <c:pt idx="15">
                <c:v>109</c:v>
              </c:pt>
              <c:pt idx="16">
                <c:v>136</c:v>
              </c:pt>
              <c:pt idx="17">
                <c:v>139</c:v>
              </c:pt>
              <c:pt idx="18">
                <c:v>132</c:v>
              </c:pt>
              <c:pt idx="19">
                <c:v>131</c:v>
              </c:pt>
              <c:pt idx="20">
                <c:v>84</c:v>
              </c:pt>
              <c:pt idx="21">
                <c:v>72</c:v>
              </c:pt>
              <c:pt idx="22">
                <c:v>96</c:v>
              </c:pt>
              <c:pt idx="23">
                <c:v>154</c:v>
              </c:pt>
              <c:pt idx="24">
                <c:v>164</c:v>
              </c:pt>
              <c:pt idx="25">
                <c:v>184</c:v>
              </c:pt>
              <c:pt idx="26">
                <c:v>164</c:v>
              </c:pt>
              <c:pt idx="27">
                <c:v>198</c:v>
              </c:pt>
              <c:pt idx="28">
                <c:v>249</c:v>
              </c:pt>
            </c:numLit>
          </c:val>
        </c:ser>
        <c:ser>
          <c:idx val="1"/>
          <c:order val="1"/>
          <c:tx>
            <c:v/>
          </c:tx>
          <c:spPr>
            <a:solidFill>
              <a:srgbClr val="4F81BD"/>
            </a:solidFill>
            <a:ln>
              <a:noFill/>
            </a:ln>
          </c:spPr>
          <c:invertIfNegative val="0"/>
          <c:cat>
            <c:strLit>
              <c:ptCount val="29"/>
              <c:pt idx="0">
                <c:v>ARICA</c:v>
              </c:pt>
              <c:pt idx="1">
                <c:v>IQUIQUE</c:v>
              </c:pt>
              <c:pt idx="2">
                <c:v>ANTOFAGASTA</c:v>
              </c:pt>
              <c:pt idx="3">
                <c:v>ATACAMA</c:v>
              </c:pt>
              <c:pt idx="4">
                <c:v>COQUIMBO</c:v>
              </c:pt>
              <c:pt idx="5">
                <c:v>VALPARAÍSO-SA</c:v>
              </c:pt>
              <c:pt idx="6">
                <c:v>VIÑA MAR-Q</c:v>
              </c:pt>
              <c:pt idx="7">
                <c:v>ACONCAGUA</c:v>
              </c:pt>
              <c:pt idx="8">
                <c:v>O'HIGGINS</c:v>
              </c:pt>
              <c:pt idx="9">
                <c:v>MAULE</c:v>
              </c:pt>
              <c:pt idx="10">
                <c:v>ÑUBLE</c:v>
              </c:pt>
              <c:pt idx="11">
                <c:v>CONCEPCION</c:v>
              </c:pt>
              <c:pt idx="12">
                <c:v>TALCAHUANO</c:v>
              </c:pt>
              <c:pt idx="13">
                <c:v>BIO BIO</c:v>
              </c:pt>
              <c:pt idx="14">
                <c:v>ARAUCO</c:v>
              </c:pt>
              <c:pt idx="15">
                <c:v>ARAUCANIA N</c:v>
              </c:pt>
              <c:pt idx="16">
                <c:v>ARAUCANIA S</c:v>
              </c:pt>
              <c:pt idx="17">
                <c:v>VALDIVIA</c:v>
              </c:pt>
              <c:pt idx="18">
                <c:v>OSORNO</c:v>
              </c:pt>
              <c:pt idx="19">
                <c:v>DEL RELONCAVI</c:v>
              </c:pt>
              <c:pt idx="20">
                <c:v>CHILOE</c:v>
              </c:pt>
              <c:pt idx="21">
                <c:v>AYSÉN</c:v>
              </c:pt>
              <c:pt idx="22">
                <c:v>MAGALLANES</c:v>
              </c:pt>
              <c:pt idx="23">
                <c:v>M. ORIENTE</c:v>
              </c:pt>
              <c:pt idx="24">
                <c:v>M. CENTRAL</c:v>
              </c:pt>
              <c:pt idx="25">
                <c:v>M. SUR</c:v>
              </c:pt>
              <c:pt idx="26">
                <c:v>M. NORTE</c:v>
              </c:pt>
              <c:pt idx="27">
                <c:v>M. OCCIDENTE</c:v>
              </c:pt>
              <c:pt idx="28">
                <c:v>M. SURORIENTE</c:v>
              </c:pt>
            </c:strLit>
          </c:cat>
          <c:val>
            <c:numLit>
              <c:formatCode>General</c:formatCode>
              <c:ptCount val="29"/>
              <c:pt idx="0">
                <c:v>75</c:v>
              </c:pt>
              <c:pt idx="1">
                <c:v>67</c:v>
              </c:pt>
              <c:pt idx="2">
                <c:v>201</c:v>
              </c:pt>
              <c:pt idx="3">
                <c:v>96</c:v>
              </c:pt>
              <c:pt idx="4">
                <c:v>160</c:v>
              </c:pt>
              <c:pt idx="5">
                <c:v>188</c:v>
              </c:pt>
              <c:pt idx="6">
                <c:v>252</c:v>
              </c:pt>
              <c:pt idx="7">
                <c:v>201</c:v>
              </c:pt>
              <c:pt idx="8">
                <c:v>87</c:v>
              </c:pt>
              <c:pt idx="9">
                <c:v>388</c:v>
              </c:pt>
              <c:pt idx="10">
                <c:v>209</c:v>
              </c:pt>
              <c:pt idx="11">
                <c:v>192</c:v>
              </c:pt>
              <c:pt idx="12">
                <c:v>233</c:v>
              </c:pt>
              <c:pt idx="13">
                <c:v>245</c:v>
              </c:pt>
              <c:pt idx="14">
                <c:v>137</c:v>
              </c:pt>
              <c:pt idx="15">
                <c:v>117</c:v>
              </c:pt>
              <c:pt idx="16">
                <c:v>149</c:v>
              </c:pt>
              <c:pt idx="17">
                <c:v>148</c:v>
              </c:pt>
              <c:pt idx="18">
                <c:v>136</c:v>
              </c:pt>
              <c:pt idx="19">
                <c:v>131</c:v>
              </c:pt>
              <c:pt idx="20">
                <c:v>86</c:v>
              </c:pt>
              <c:pt idx="21">
                <c:v>74</c:v>
              </c:pt>
              <c:pt idx="22">
                <c:v>102</c:v>
              </c:pt>
              <c:pt idx="23">
                <c:v>176</c:v>
              </c:pt>
              <c:pt idx="24">
                <c:v>192</c:v>
              </c:pt>
              <c:pt idx="25">
                <c:v>197</c:v>
              </c:pt>
              <c:pt idx="26">
                <c:v>196</c:v>
              </c:pt>
              <c:pt idx="27">
                <c:v>209</c:v>
              </c:pt>
              <c:pt idx="28">
                <c:v>277</c:v>
              </c:pt>
            </c:numLit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423803912"/>
        <c:axId val="423800776"/>
        <c:axId val="0"/>
      </c:bar3DChart>
      <c:valAx>
        <c:axId val="423800776"/>
        <c:scaling>
          <c:orientation val="minMax"/>
        </c:scaling>
        <c:delete val="0"/>
        <c:axPos val="l"/>
        <c:majorGridlines>
          <c:spPr>
            <a:ln w="9360">
              <a:solidFill>
                <a:srgbClr val="878787"/>
              </a:solidFill>
            </a:ln>
          </c:spPr>
        </c:majorGridlines>
        <c:numFmt formatCode="General" sourceLinked="0"/>
        <c:majorTickMark val="none"/>
        <c:minorTickMark val="none"/>
        <c:tickLblPos val="nextTo"/>
        <c:spPr>
          <a:ln w="9360">
            <a:solidFill>
              <a:srgbClr val="878787"/>
            </a:solidFill>
          </a:ln>
        </c:spPr>
        <c:txPr>
          <a:bodyPr/>
          <a:lstStyle/>
          <a:p>
            <a:pPr>
              <a:defRPr sz="1000" b="0">
                <a:solidFill>
                  <a:srgbClr val="000000"/>
                </a:solidFill>
                <a:latin typeface="Calibri"/>
              </a:defRPr>
            </a:pPr>
            <a:endParaRPr lang="es-CL"/>
          </a:p>
        </c:txPr>
        <c:crossAx val="423803912"/>
        <c:crosses val="autoZero"/>
        <c:crossBetween val="between"/>
      </c:valAx>
      <c:catAx>
        <c:axId val="423803912"/>
        <c:scaling>
          <c:orientation val="minMax"/>
        </c:scaling>
        <c:delete val="0"/>
        <c:axPos val="b"/>
        <c:numFmt formatCode="[$-100340A]dd\-mm\-yyyy" sourceLinked="0"/>
        <c:majorTickMark val="none"/>
        <c:minorTickMark val="none"/>
        <c:tickLblPos val="nextTo"/>
        <c:spPr>
          <a:ln w="9360">
            <a:solidFill>
              <a:srgbClr val="878787"/>
            </a:solidFill>
          </a:ln>
        </c:spPr>
        <c:txPr>
          <a:bodyPr/>
          <a:lstStyle/>
          <a:p>
            <a:pPr>
              <a:defRPr sz="1000" b="0">
                <a:solidFill>
                  <a:srgbClr val="000000"/>
                </a:solidFill>
                <a:latin typeface="Calibri"/>
              </a:defRPr>
            </a:pPr>
            <a:endParaRPr lang="es-CL"/>
          </a:p>
        </c:txPr>
        <c:crossAx val="423800776"/>
        <c:crosses val="autoZero"/>
        <c:auto val="1"/>
        <c:lblAlgn val="ctr"/>
        <c:lblOffset val="100"/>
        <c:noMultiLvlLbl val="0"/>
      </c:catAx>
    </c:plotArea>
    <c:legend>
      <c:legendPos val="r"/>
      <c:overlay val="0"/>
      <c:spPr>
        <a:noFill/>
        <a:ln>
          <a:noFill/>
        </a:ln>
      </c:spPr>
      <c:txPr>
        <a:bodyPr/>
        <a:lstStyle/>
        <a:p>
          <a:pPr>
            <a:defRPr sz="1000" b="0">
              <a:solidFill>
                <a:srgbClr val="000000"/>
              </a:solidFill>
              <a:latin typeface="Calibri"/>
            </a:defRPr>
          </a:pPr>
          <a:endParaRPr lang="es-CL"/>
        </a:p>
      </c:txPr>
    </c:legend>
    <c:plotVisOnly val="1"/>
    <c:dispBlanksAs val="gap"/>
    <c:showDLblsOverMax val="0"/>
  </c:chart>
  <c:spPr>
    <a:noFill/>
    <a:ln>
      <a:noFill/>
    </a:ln>
  </c:sp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c:style val="2"/>
  <c:chart>
    <c:title>
      <c:tx>
        <c:rich>
          <a:bodyPr/>
          <a:lstStyle/>
          <a:p>
            <a:pPr>
              <a:defRPr sz="1600" b="1">
                <a:solidFill>
                  <a:srgbClr val="005FA1"/>
                </a:solidFill>
                <a:latin typeface="Verdana"/>
              </a:defRPr>
            </a:pPr>
            <a:r>
              <a:rPr lang="es-CL" sz="1600"/>
              <a:t>Actividades Programadas en Relación a Actividades Ejecutadas Ley 19.664</a:t>
            </a:r>
          </a:p>
        </c:rich>
      </c:tx>
      <c:layout>
        <c:manualLayout>
          <c:xMode val="edge"/>
          <c:yMode val="edge"/>
          <c:x val="0.14725655995816533"/>
          <c:y val="4.3175070520773538E-2"/>
        </c:manualLayout>
      </c:layout>
      <c:overlay val="0"/>
    </c:title>
    <c:autoTitleDeleted val="0"/>
    <c:view3D>
      <c:rotX val="14"/>
      <c:rotY val="19"/>
      <c:rAngAx val="0"/>
      <c:perspective val="34"/>
    </c:view3D>
    <c:floor>
      <c:thickness val="0"/>
      <c:spPr>
        <a:noFill/>
        <a:ln w="9360">
          <a:solidFill>
            <a:srgbClr val="878787"/>
          </a:solidFill>
          <a:prstDash val="solid"/>
        </a:ln>
      </c:spPr>
    </c:floor>
    <c:sideWall>
      <c:thickness val="0"/>
      <c:spPr>
        <a:noFill/>
        <a:ln w="9360">
          <a:solidFill>
            <a:srgbClr val="878787"/>
          </a:solidFill>
          <a:prstDash val="solid"/>
        </a:ln>
      </c:spPr>
    </c:sideWall>
    <c:backWall>
      <c:thickness val="0"/>
      <c:spPr>
        <a:noFill/>
        <a:ln w="9360">
          <a:solidFill>
            <a:srgbClr val="878787"/>
          </a:solidFill>
          <a:prstDash val="solid"/>
        </a:ln>
      </c:spPr>
    </c:backWall>
    <c:plotArea>
      <c:layout>
        <c:manualLayout>
          <c:xMode val="edge"/>
          <c:yMode val="edge"/>
          <c:x val="3.9345673697804569E-2"/>
          <c:y val="0.1486500186167615"/>
          <c:w val="0.88364184244511401"/>
          <c:h val="0.80802130134017536"/>
        </c:manualLayout>
      </c:layout>
      <c:bar3DChart>
        <c:barDir val="col"/>
        <c:grouping val="clustered"/>
        <c:varyColors val="0"/>
        <c:ser>
          <c:idx val="0"/>
          <c:order val="0"/>
          <c:tx>
            <c:v/>
          </c:tx>
          <c:spPr>
            <a:solidFill>
              <a:srgbClr val="C0504D"/>
            </a:solidFill>
            <a:ln>
              <a:noFill/>
            </a:ln>
          </c:spPr>
          <c:invertIfNegative val="0"/>
          <c:cat>
            <c:strLit>
              <c:ptCount val="29"/>
              <c:pt idx="0">
                <c:v>ARICA</c:v>
              </c:pt>
              <c:pt idx="1">
                <c:v>IQUIQUE</c:v>
              </c:pt>
              <c:pt idx="2">
                <c:v>ANTOFAGASTA</c:v>
              </c:pt>
              <c:pt idx="3">
                <c:v>ATACAMA</c:v>
              </c:pt>
              <c:pt idx="4">
                <c:v>COQUIMBO</c:v>
              </c:pt>
              <c:pt idx="5">
                <c:v>VALPARAÍSO-SA</c:v>
              </c:pt>
              <c:pt idx="6">
                <c:v>VIÑA MAR-Q</c:v>
              </c:pt>
              <c:pt idx="7">
                <c:v>ACONCAGUA</c:v>
              </c:pt>
              <c:pt idx="8">
                <c:v>O'HIGGINS</c:v>
              </c:pt>
              <c:pt idx="9">
                <c:v>MAULE</c:v>
              </c:pt>
              <c:pt idx="10">
                <c:v>ÑUBLE</c:v>
              </c:pt>
              <c:pt idx="11">
                <c:v>CONCEPCION</c:v>
              </c:pt>
              <c:pt idx="12">
                <c:v>TALCAHUANO</c:v>
              </c:pt>
              <c:pt idx="13">
                <c:v>BIO BIO</c:v>
              </c:pt>
              <c:pt idx="14">
                <c:v>ARAUCO</c:v>
              </c:pt>
              <c:pt idx="15">
                <c:v>ARAUCANIA N</c:v>
              </c:pt>
              <c:pt idx="16">
                <c:v>ARAUCANIA S</c:v>
              </c:pt>
              <c:pt idx="17">
                <c:v>VALDIVIA</c:v>
              </c:pt>
              <c:pt idx="18">
                <c:v>OSORNO</c:v>
              </c:pt>
              <c:pt idx="19">
                <c:v>DEL RELONCAVI</c:v>
              </c:pt>
              <c:pt idx="20">
                <c:v>CHILOE</c:v>
              </c:pt>
              <c:pt idx="21">
                <c:v>AYSÉN</c:v>
              </c:pt>
              <c:pt idx="22">
                <c:v>MAGALLANES</c:v>
              </c:pt>
              <c:pt idx="23">
                <c:v>M. ORIENTE</c:v>
              </c:pt>
              <c:pt idx="24">
                <c:v>M. CENTRAL</c:v>
              </c:pt>
              <c:pt idx="25">
                <c:v>M. SUR</c:v>
              </c:pt>
              <c:pt idx="26">
                <c:v>M. NORTE</c:v>
              </c:pt>
              <c:pt idx="27">
                <c:v>M. OCCIDENTE</c:v>
              </c:pt>
              <c:pt idx="28">
                <c:v>M. SURORIENTE</c:v>
              </c:pt>
            </c:strLit>
          </c:cat>
          <c:val>
            <c:numLit>
              <c:formatCode>General</c:formatCode>
              <c:ptCount val="29"/>
              <c:pt idx="0">
                <c:v>49</c:v>
              </c:pt>
              <c:pt idx="1">
                <c:v>16</c:v>
              </c:pt>
              <c:pt idx="2">
                <c:v>19</c:v>
              </c:pt>
              <c:pt idx="3">
                <c:v>14</c:v>
              </c:pt>
              <c:pt idx="4">
                <c:v>22</c:v>
              </c:pt>
              <c:pt idx="5">
                <c:v>17</c:v>
              </c:pt>
              <c:pt idx="6">
                <c:v>15</c:v>
              </c:pt>
              <c:pt idx="7">
                <c:v>19</c:v>
              </c:pt>
              <c:pt idx="8">
                <c:v>11</c:v>
              </c:pt>
              <c:pt idx="9">
                <c:v>116</c:v>
              </c:pt>
              <c:pt idx="10">
                <c:v>34</c:v>
              </c:pt>
              <c:pt idx="11">
                <c:v>48</c:v>
              </c:pt>
              <c:pt idx="12">
                <c:v>36</c:v>
              </c:pt>
              <c:pt idx="13">
                <c:v>37</c:v>
              </c:pt>
              <c:pt idx="14">
                <c:v>1</c:v>
              </c:pt>
              <c:pt idx="15">
                <c:v>56</c:v>
              </c:pt>
              <c:pt idx="16">
                <c:v>6</c:v>
              </c:pt>
              <c:pt idx="17">
                <c:v>13</c:v>
              </c:pt>
              <c:pt idx="18">
                <c:v>15</c:v>
              </c:pt>
              <c:pt idx="19">
                <c:v>30</c:v>
              </c:pt>
              <c:pt idx="20">
                <c:v>7</c:v>
              </c:pt>
              <c:pt idx="21">
                <c:v>63</c:v>
              </c:pt>
              <c:pt idx="22">
                <c:v>43</c:v>
              </c:pt>
              <c:pt idx="23">
                <c:v>30</c:v>
              </c:pt>
              <c:pt idx="24">
                <c:v>13</c:v>
              </c:pt>
              <c:pt idx="25">
                <c:v>47</c:v>
              </c:pt>
              <c:pt idx="26">
                <c:v>22</c:v>
              </c:pt>
              <c:pt idx="27">
                <c:v>20</c:v>
              </c:pt>
              <c:pt idx="28">
                <c:v>33</c:v>
              </c:pt>
            </c:numLit>
          </c:val>
        </c:ser>
        <c:ser>
          <c:idx val="1"/>
          <c:order val="1"/>
          <c:tx>
            <c:v/>
          </c:tx>
          <c:spPr>
            <a:solidFill>
              <a:srgbClr val="4F81BD"/>
            </a:solidFill>
            <a:ln>
              <a:noFill/>
            </a:ln>
          </c:spPr>
          <c:invertIfNegative val="0"/>
          <c:cat>
            <c:strLit>
              <c:ptCount val="29"/>
              <c:pt idx="0">
                <c:v>ARICA</c:v>
              </c:pt>
              <c:pt idx="1">
                <c:v>IQUIQUE</c:v>
              </c:pt>
              <c:pt idx="2">
                <c:v>ANTOFAGASTA</c:v>
              </c:pt>
              <c:pt idx="3">
                <c:v>ATACAMA</c:v>
              </c:pt>
              <c:pt idx="4">
                <c:v>COQUIMBO</c:v>
              </c:pt>
              <c:pt idx="5">
                <c:v>VALPARAÍSO-SA</c:v>
              </c:pt>
              <c:pt idx="6">
                <c:v>VIÑA MAR-Q</c:v>
              </c:pt>
              <c:pt idx="7">
                <c:v>ACONCAGUA</c:v>
              </c:pt>
              <c:pt idx="8">
                <c:v>O'HIGGINS</c:v>
              </c:pt>
              <c:pt idx="9">
                <c:v>MAULE</c:v>
              </c:pt>
              <c:pt idx="10">
                <c:v>ÑUBLE</c:v>
              </c:pt>
              <c:pt idx="11">
                <c:v>CONCEPCION</c:v>
              </c:pt>
              <c:pt idx="12">
                <c:v>TALCAHUANO</c:v>
              </c:pt>
              <c:pt idx="13">
                <c:v>BIO BIO</c:v>
              </c:pt>
              <c:pt idx="14">
                <c:v>ARAUCO</c:v>
              </c:pt>
              <c:pt idx="15">
                <c:v>ARAUCANIA N</c:v>
              </c:pt>
              <c:pt idx="16">
                <c:v>ARAUCANIA S</c:v>
              </c:pt>
              <c:pt idx="17">
                <c:v>VALDIVIA</c:v>
              </c:pt>
              <c:pt idx="18">
                <c:v>OSORNO</c:v>
              </c:pt>
              <c:pt idx="19">
                <c:v>DEL RELONCAVI</c:v>
              </c:pt>
              <c:pt idx="20">
                <c:v>CHILOE</c:v>
              </c:pt>
              <c:pt idx="21">
                <c:v>AYSÉN</c:v>
              </c:pt>
              <c:pt idx="22">
                <c:v>MAGALLANES</c:v>
              </c:pt>
              <c:pt idx="23">
                <c:v>M. ORIENTE</c:v>
              </c:pt>
              <c:pt idx="24">
                <c:v>M. CENTRAL</c:v>
              </c:pt>
              <c:pt idx="25">
                <c:v>M. SUR</c:v>
              </c:pt>
              <c:pt idx="26">
                <c:v>M. NORTE</c:v>
              </c:pt>
              <c:pt idx="27">
                <c:v>M. OCCIDENTE</c:v>
              </c:pt>
              <c:pt idx="28">
                <c:v>M. SURORIENTE</c:v>
              </c:pt>
            </c:strLit>
          </c:cat>
          <c:val>
            <c:numLit>
              <c:formatCode>General</c:formatCode>
              <c:ptCount val="29"/>
              <c:pt idx="0">
                <c:v>59</c:v>
              </c:pt>
              <c:pt idx="1">
                <c:v>16</c:v>
              </c:pt>
              <c:pt idx="2">
                <c:v>20</c:v>
              </c:pt>
              <c:pt idx="3">
                <c:v>14</c:v>
              </c:pt>
              <c:pt idx="4">
                <c:v>22</c:v>
              </c:pt>
              <c:pt idx="5">
                <c:v>17</c:v>
              </c:pt>
              <c:pt idx="6">
                <c:v>19</c:v>
              </c:pt>
              <c:pt idx="7">
                <c:v>20</c:v>
              </c:pt>
              <c:pt idx="8">
                <c:v>24</c:v>
              </c:pt>
              <c:pt idx="9">
                <c:v>174</c:v>
              </c:pt>
              <c:pt idx="10">
                <c:v>45</c:v>
              </c:pt>
              <c:pt idx="11">
                <c:v>64</c:v>
              </c:pt>
              <c:pt idx="12">
                <c:v>38</c:v>
              </c:pt>
              <c:pt idx="13">
                <c:v>43</c:v>
              </c:pt>
              <c:pt idx="14">
                <c:v>1</c:v>
              </c:pt>
              <c:pt idx="15">
                <c:v>62</c:v>
              </c:pt>
              <c:pt idx="16">
                <c:v>6</c:v>
              </c:pt>
              <c:pt idx="17">
                <c:v>14</c:v>
              </c:pt>
              <c:pt idx="18">
                <c:v>15</c:v>
              </c:pt>
              <c:pt idx="19">
                <c:v>30</c:v>
              </c:pt>
              <c:pt idx="20">
                <c:v>9</c:v>
              </c:pt>
              <c:pt idx="21">
                <c:v>66</c:v>
              </c:pt>
              <c:pt idx="22">
                <c:v>53</c:v>
              </c:pt>
              <c:pt idx="23">
                <c:v>41</c:v>
              </c:pt>
              <c:pt idx="24">
                <c:v>29</c:v>
              </c:pt>
              <c:pt idx="25">
                <c:v>51</c:v>
              </c:pt>
              <c:pt idx="26">
                <c:v>27</c:v>
              </c:pt>
              <c:pt idx="27">
                <c:v>22</c:v>
              </c:pt>
              <c:pt idx="28">
                <c:v>44</c:v>
              </c:pt>
            </c:numLit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423815280"/>
        <c:axId val="423795288"/>
        <c:axId val="0"/>
      </c:bar3DChart>
      <c:valAx>
        <c:axId val="423795288"/>
        <c:scaling>
          <c:orientation val="minMax"/>
        </c:scaling>
        <c:delete val="0"/>
        <c:axPos val="l"/>
        <c:majorGridlines>
          <c:spPr>
            <a:ln w="9360">
              <a:solidFill>
                <a:srgbClr val="878787"/>
              </a:solidFill>
            </a:ln>
          </c:spPr>
        </c:majorGridlines>
        <c:numFmt formatCode="General" sourceLinked="0"/>
        <c:majorTickMark val="none"/>
        <c:minorTickMark val="none"/>
        <c:tickLblPos val="nextTo"/>
        <c:spPr>
          <a:ln w="9360">
            <a:solidFill>
              <a:srgbClr val="878787"/>
            </a:solidFill>
          </a:ln>
        </c:spPr>
        <c:txPr>
          <a:bodyPr/>
          <a:lstStyle/>
          <a:p>
            <a:pPr>
              <a:defRPr sz="1000" b="0">
                <a:solidFill>
                  <a:srgbClr val="000000"/>
                </a:solidFill>
                <a:latin typeface="Calibri"/>
              </a:defRPr>
            </a:pPr>
            <a:endParaRPr lang="es-CL"/>
          </a:p>
        </c:txPr>
        <c:crossAx val="423815280"/>
        <c:crosses val="autoZero"/>
        <c:crossBetween val="between"/>
      </c:valAx>
      <c:catAx>
        <c:axId val="423815280"/>
        <c:scaling>
          <c:orientation val="minMax"/>
        </c:scaling>
        <c:delete val="0"/>
        <c:axPos val="b"/>
        <c:numFmt formatCode="[$-100340A]dd\-mm\-yyyy" sourceLinked="0"/>
        <c:majorTickMark val="none"/>
        <c:minorTickMark val="none"/>
        <c:tickLblPos val="nextTo"/>
        <c:spPr>
          <a:ln w="9360">
            <a:solidFill>
              <a:srgbClr val="878787"/>
            </a:solidFill>
          </a:ln>
        </c:spPr>
        <c:txPr>
          <a:bodyPr/>
          <a:lstStyle/>
          <a:p>
            <a:pPr>
              <a:defRPr sz="1000" b="0">
                <a:solidFill>
                  <a:srgbClr val="000000"/>
                </a:solidFill>
                <a:latin typeface="Calibri"/>
              </a:defRPr>
            </a:pPr>
            <a:endParaRPr lang="es-CL"/>
          </a:p>
        </c:txPr>
        <c:crossAx val="423795288"/>
        <c:crosses val="autoZero"/>
        <c:auto val="1"/>
        <c:lblAlgn val="ctr"/>
        <c:lblOffset val="100"/>
        <c:noMultiLvlLbl val="0"/>
      </c:catAx>
    </c:plotArea>
    <c:legend>
      <c:legendPos val="r"/>
      <c:overlay val="0"/>
      <c:spPr>
        <a:noFill/>
        <a:ln>
          <a:noFill/>
        </a:ln>
      </c:spPr>
      <c:txPr>
        <a:bodyPr/>
        <a:lstStyle/>
        <a:p>
          <a:pPr>
            <a:defRPr sz="1000" b="0">
              <a:solidFill>
                <a:srgbClr val="000000"/>
              </a:solidFill>
              <a:latin typeface="Calibri"/>
            </a:defRPr>
          </a:pPr>
          <a:endParaRPr lang="es-CL"/>
        </a:p>
      </c:txPr>
    </c:legend>
    <c:plotVisOnly val="1"/>
    <c:dispBlanksAs val="gap"/>
    <c:showDLblsOverMax val="0"/>
  </c:chart>
  <c:spPr>
    <a:noFill/>
    <a:ln>
      <a:noFill/>
    </a:ln>
  </c:sp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c:style val="2"/>
  <c:chart>
    <c:title>
      <c:tx>
        <c:rich>
          <a:bodyPr/>
          <a:lstStyle/>
          <a:p>
            <a:pPr>
              <a:defRPr sz="1600" b="1">
                <a:solidFill>
                  <a:srgbClr val="0070C0"/>
                </a:solidFill>
                <a:latin typeface="Verdana"/>
              </a:defRPr>
            </a:pPr>
            <a:r>
              <a:rPr lang="es-CL" sz="1600" dirty="0"/>
              <a:t>Capacitados en relación a Dotación Efectiva a Marzo 2013</a:t>
            </a:r>
            <a:r>
              <a:rPr lang="es-CL" sz="1600" dirty="0" smtClean="0"/>
              <a:t>,</a:t>
            </a:r>
          </a:p>
          <a:p>
            <a:pPr>
              <a:defRPr sz="1600" b="1">
                <a:solidFill>
                  <a:srgbClr val="0070C0"/>
                </a:solidFill>
                <a:latin typeface="Verdana"/>
              </a:defRPr>
            </a:pPr>
            <a:r>
              <a:rPr lang="es-CL" sz="1600" dirty="0" smtClean="0"/>
              <a:t> </a:t>
            </a:r>
            <a:r>
              <a:rPr lang="es-CL" sz="1600" dirty="0"/>
              <a:t>Ley 18.834</a:t>
            </a:r>
          </a:p>
        </c:rich>
      </c:tx>
      <c:layout>
        <c:manualLayout>
          <c:xMode val="edge"/>
          <c:yMode val="edge"/>
          <c:x val="0.10220462622535284"/>
          <c:y val="2.775543484073268E-2"/>
        </c:manualLayout>
      </c:layout>
      <c:overlay val="0"/>
    </c:title>
    <c:autoTitleDeleted val="0"/>
    <c:plotArea>
      <c:layout>
        <c:manualLayout>
          <c:xMode val="edge"/>
          <c:yMode val="edge"/>
          <c:x val="4.5669296333037658E-2"/>
          <c:y val="0.12665212916972013"/>
          <c:w val="0.77964575455443508"/>
          <c:h val="0.73175492787465812"/>
        </c:manualLayout>
      </c:layout>
      <c:lineChart>
        <c:grouping val="standard"/>
        <c:varyColors val="0"/>
        <c:ser>
          <c:idx val="0"/>
          <c:order val="0"/>
          <c:tx>
            <c:v/>
          </c:tx>
          <c:spPr>
            <a:ln w="28440">
              <a:solidFill>
                <a:srgbClr val="4A7EBB"/>
              </a:solidFill>
            </a:ln>
          </c:spPr>
          <c:marker>
            <c:symbol val="none"/>
          </c:marker>
          <c:cat>
            <c:strLit>
              <c:ptCount val="29"/>
              <c:pt idx="0">
                <c:v>ARICA</c:v>
              </c:pt>
              <c:pt idx="1">
                <c:v>IQUIQUE</c:v>
              </c:pt>
              <c:pt idx="2">
                <c:v>ANTOFAGASTA</c:v>
              </c:pt>
              <c:pt idx="3">
                <c:v>ATACAMA</c:v>
              </c:pt>
              <c:pt idx="4">
                <c:v>COQUIMBO</c:v>
              </c:pt>
              <c:pt idx="5">
                <c:v>VALPARAÍSO-SA</c:v>
              </c:pt>
              <c:pt idx="6">
                <c:v>VIÑA MAR-Q</c:v>
              </c:pt>
              <c:pt idx="7">
                <c:v>ACONCAGUA</c:v>
              </c:pt>
              <c:pt idx="8">
                <c:v>O'HIGGINS</c:v>
              </c:pt>
              <c:pt idx="9">
                <c:v>MAULE</c:v>
              </c:pt>
              <c:pt idx="10">
                <c:v>ÑUBLE</c:v>
              </c:pt>
              <c:pt idx="11">
                <c:v>CONCEPCION</c:v>
              </c:pt>
              <c:pt idx="12">
                <c:v>TALCAHUANO</c:v>
              </c:pt>
              <c:pt idx="13">
                <c:v>BIO BIO</c:v>
              </c:pt>
              <c:pt idx="14">
                <c:v>ARAUCO</c:v>
              </c:pt>
              <c:pt idx="15">
                <c:v>ARAUCANIA N</c:v>
              </c:pt>
              <c:pt idx="16">
                <c:v>ARAUCANIA S</c:v>
              </c:pt>
              <c:pt idx="17">
                <c:v>VALDIVIA</c:v>
              </c:pt>
              <c:pt idx="18">
                <c:v>OSORNO</c:v>
              </c:pt>
              <c:pt idx="19">
                <c:v>DEL RELONCAVI</c:v>
              </c:pt>
              <c:pt idx="20">
                <c:v>CHILOE</c:v>
              </c:pt>
              <c:pt idx="21">
                <c:v>AYSÉN</c:v>
              </c:pt>
              <c:pt idx="22">
                <c:v>MAGALLANES</c:v>
              </c:pt>
              <c:pt idx="23">
                <c:v>M. ORIENTE</c:v>
              </c:pt>
              <c:pt idx="24">
                <c:v>M. CENTRAL</c:v>
              </c:pt>
              <c:pt idx="25">
                <c:v>M. SUR</c:v>
              </c:pt>
              <c:pt idx="26">
                <c:v>M. NORTE</c:v>
              </c:pt>
              <c:pt idx="27">
                <c:v>M. OCCIDENTE</c:v>
              </c:pt>
              <c:pt idx="28">
                <c:v>M. SURORIENTE</c:v>
              </c:pt>
            </c:strLit>
          </c:cat>
          <c:val>
            <c:numLit>
              <c:formatCode>General</c:formatCode>
              <c:ptCount val="29"/>
              <c:pt idx="0">
                <c:v>1126</c:v>
              </c:pt>
              <c:pt idx="1">
                <c:v>1392</c:v>
              </c:pt>
              <c:pt idx="2">
                <c:v>2248</c:v>
              </c:pt>
              <c:pt idx="3">
                <c:v>1602</c:v>
              </c:pt>
              <c:pt idx="4">
                <c:v>3207</c:v>
              </c:pt>
              <c:pt idx="5">
                <c:v>3044</c:v>
              </c:pt>
              <c:pt idx="6">
                <c:v>3505</c:v>
              </c:pt>
              <c:pt idx="7">
                <c:v>1840</c:v>
              </c:pt>
              <c:pt idx="8">
                <c:v>3318</c:v>
              </c:pt>
              <c:pt idx="9">
                <c:v>4728</c:v>
              </c:pt>
              <c:pt idx="10">
                <c:v>2508</c:v>
              </c:pt>
              <c:pt idx="11">
                <c:v>3809</c:v>
              </c:pt>
              <c:pt idx="12">
                <c:v>1794</c:v>
              </c:pt>
              <c:pt idx="13">
                <c:v>2171</c:v>
              </c:pt>
              <c:pt idx="14">
                <c:v>1065</c:v>
              </c:pt>
              <c:pt idx="15">
                <c:v>1515</c:v>
              </c:pt>
              <c:pt idx="16">
                <c:v>3490</c:v>
              </c:pt>
              <c:pt idx="17">
                <c:v>2148</c:v>
              </c:pt>
              <c:pt idx="18">
                <c:v>1809</c:v>
              </c:pt>
              <c:pt idx="19">
                <c:v>1948</c:v>
              </c:pt>
              <c:pt idx="20">
                <c:v>1022</c:v>
              </c:pt>
              <c:pt idx="21">
                <c:v>1050</c:v>
              </c:pt>
              <c:pt idx="22">
                <c:v>1157</c:v>
              </c:pt>
              <c:pt idx="23">
                <c:v>4196</c:v>
              </c:pt>
              <c:pt idx="24">
                <c:v>4264</c:v>
              </c:pt>
              <c:pt idx="25">
                <c:v>4352</c:v>
              </c:pt>
              <c:pt idx="26">
                <c:v>3525</c:v>
              </c:pt>
              <c:pt idx="27">
                <c:v>4754</c:v>
              </c:pt>
              <c:pt idx="28">
                <c:v>3300</c:v>
              </c:pt>
            </c:numLit>
          </c:val>
          <c:smooth val="0"/>
        </c:ser>
        <c:ser>
          <c:idx val="1"/>
          <c:order val="1"/>
          <c:tx>
            <c:v/>
          </c:tx>
          <c:spPr>
            <a:ln w="28440">
              <a:solidFill>
                <a:srgbClr val="BE4B48"/>
              </a:solidFill>
            </a:ln>
          </c:spPr>
          <c:marker>
            <c:symbol val="none"/>
          </c:marker>
          <c:cat>
            <c:strLit>
              <c:ptCount val="29"/>
              <c:pt idx="0">
                <c:v>ARICA</c:v>
              </c:pt>
              <c:pt idx="1">
                <c:v>IQUIQUE</c:v>
              </c:pt>
              <c:pt idx="2">
                <c:v>ANTOFAGASTA</c:v>
              </c:pt>
              <c:pt idx="3">
                <c:v>ATACAMA</c:v>
              </c:pt>
              <c:pt idx="4">
                <c:v>COQUIMBO</c:v>
              </c:pt>
              <c:pt idx="5">
                <c:v>VALPARAÍSO-SA</c:v>
              </c:pt>
              <c:pt idx="6">
                <c:v>VIÑA MAR-Q</c:v>
              </c:pt>
              <c:pt idx="7">
                <c:v>ACONCAGUA</c:v>
              </c:pt>
              <c:pt idx="8">
                <c:v>O'HIGGINS</c:v>
              </c:pt>
              <c:pt idx="9">
                <c:v>MAULE</c:v>
              </c:pt>
              <c:pt idx="10">
                <c:v>ÑUBLE</c:v>
              </c:pt>
              <c:pt idx="11">
                <c:v>CONCEPCION</c:v>
              </c:pt>
              <c:pt idx="12">
                <c:v>TALCAHUANO</c:v>
              </c:pt>
              <c:pt idx="13">
                <c:v>BIO BIO</c:v>
              </c:pt>
              <c:pt idx="14">
                <c:v>ARAUCO</c:v>
              </c:pt>
              <c:pt idx="15">
                <c:v>ARAUCANIA N</c:v>
              </c:pt>
              <c:pt idx="16">
                <c:v>ARAUCANIA S</c:v>
              </c:pt>
              <c:pt idx="17">
                <c:v>VALDIVIA</c:v>
              </c:pt>
              <c:pt idx="18">
                <c:v>OSORNO</c:v>
              </c:pt>
              <c:pt idx="19">
                <c:v>DEL RELONCAVI</c:v>
              </c:pt>
              <c:pt idx="20">
                <c:v>CHILOE</c:v>
              </c:pt>
              <c:pt idx="21">
                <c:v>AYSÉN</c:v>
              </c:pt>
              <c:pt idx="22">
                <c:v>MAGALLANES</c:v>
              </c:pt>
              <c:pt idx="23">
                <c:v>M. ORIENTE</c:v>
              </c:pt>
              <c:pt idx="24">
                <c:v>M. CENTRAL</c:v>
              </c:pt>
              <c:pt idx="25">
                <c:v>M. SUR</c:v>
              </c:pt>
              <c:pt idx="26">
                <c:v>M. NORTE</c:v>
              </c:pt>
              <c:pt idx="27">
                <c:v>M. OCCIDENTE</c:v>
              </c:pt>
              <c:pt idx="28">
                <c:v>M. SURORIENTE</c:v>
              </c:pt>
            </c:strLit>
          </c:cat>
          <c:val>
            <c:numLit>
              <c:formatCode>General</c:formatCode>
              <c:ptCount val="29"/>
              <c:pt idx="0">
                <c:v>575</c:v>
              </c:pt>
              <c:pt idx="1">
                <c:v>734</c:v>
              </c:pt>
              <c:pt idx="2">
                <c:v>1371</c:v>
              </c:pt>
              <c:pt idx="3">
                <c:v>1087</c:v>
              </c:pt>
              <c:pt idx="4">
                <c:v>2287</c:v>
              </c:pt>
              <c:pt idx="5">
                <c:v>2130</c:v>
              </c:pt>
              <c:pt idx="6">
                <c:v>2406</c:v>
              </c:pt>
              <c:pt idx="7">
                <c:v>1378</c:v>
              </c:pt>
              <c:pt idx="8">
                <c:v>1387</c:v>
              </c:pt>
              <c:pt idx="9">
                <c:v>3673</c:v>
              </c:pt>
              <c:pt idx="10">
                <c:v>1783</c:v>
              </c:pt>
              <c:pt idx="11">
                <c:v>2498</c:v>
              </c:pt>
              <c:pt idx="12">
                <c:v>1171</c:v>
              </c:pt>
              <c:pt idx="13">
                <c:v>1753</c:v>
              </c:pt>
              <c:pt idx="14">
                <c:v>910</c:v>
              </c:pt>
              <c:pt idx="15">
                <c:v>1280</c:v>
              </c:pt>
              <c:pt idx="16">
                <c:v>2633</c:v>
              </c:pt>
              <c:pt idx="17">
                <c:v>1466</c:v>
              </c:pt>
              <c:pt idx="18">
                <c:v>1313</c:v>
              </c:pt>
              <c:pt idx="19">
                <c:v>1527</c:v>
              </c:pt>
              <c:pt idx="20">
                <c:v>691</c:v>
              </c:pt>
              <c:pt idx="21">
                <c:v>613</c:v>
              </c:pt>
              <c:pt idx="22">
                <c:v>752</c:v>
              </c:pt>
              <c:pt idx="23">
                <c:v>2276</c:v>
              </c:pt>
              <c:pt idx="24">
                <c:v>2455</c:v>
              </c:pt>
              <c:pt idx="25">
                <c:v>2740</c:v>
              </c:pt>
              <c:pt idx="26">
                <c:v>1926</c:v>
              </c:pt>
              <c:pt idx="27">
                <c:v>2800</c:v>
              </c:pt>
              <c:pt idx="28">
                <c:v>1952</c:v>
              </c:pt>
            </c:numLit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23741192"/>
        <c:axId val="423798032"/>
      </c:lineChart>
      <c:valAx>
        <c:axId val="423798032"/>
        <c:scaling>
          <c:orientation val="minMax"/>
        </c:scaling>
        <c:delete val="0"/>
        <c:axPos val="l"/>
        <c:majorGridlines>
          <c:spPr>
            <a:ln w="9360">
              <a:solidFill>
                <a:srgbClr val="878787"/>
              </a:solidFill>
            </a:ln>
          </c:spPr>
        </c:majorGridlines>
        <c:title>
          <c:tx>
            <c:rich>
              <a:bodyPr/>
              <a:lstStyle/>
              <a:p>
                <a:pPr>
                  <a:defRPr sz="1000" b="1">
                    <a:solidFill>
                      <a:srgbClr val="000000"/>
                    </a:solidFill>
                    <a:latin typeface="Calibri"/>
                  </a:defRPr>
                </a:pPr>
                <a:r>
                  <a:rPr lang="es-CL"/>
                  <a:t>Número de Funcionarios</a:t>
                </a:r>
              </a:p>
            </c:rich>
          </c:tx>
          <c:layout>
            <c:manualLayout>
              <c:xMode val="edge"/>
              <c:yMode val="edge"/>
              <c:x val="1.3425198318591241E-2"/>
              <c:y val="0.33088156068931424"/>
            </c:manualLayout>
          </c:layout>
          <c:overlay val="0"/>
        </c:title>
        <c:numFmt formatCode="General" sourceLinked="0"/>
        <c:majorTickMark val="none"/>
        <c:minorTickMark val="none"/>
        <c:tickLblPos val="nextTo"/>
        <c:spPr>
          <a:ln w="9360">
            <a:solidFill>
              <a:srgbClr val="878787"/>
            </a:solidFill>
          </a:ln>
        </c:spPr>
        <c:txPr>
          <a:bodyPr/>
          <a:lstStyle/>
          <a:p>
            <a:pPr>
              <a:defRPr sz="1000" b="0">
                <a:solidFill>
                  <a:srgbClr val="000000"/>
                </a:solidFill>
                <a:latin typeface="Calibri"/>
              </a:defRPr>
            </a:pPr>
            <a:endParaRPr lang="es-CL"/>
          </a:p>
        </c:txPr>
        <c:crossAx val="423741192"/>
        <c:crosses val="autoZero"/>
        <c:crossBetween val="between"/>
      </c:valAx>
      <c:catAx>
        <c:axId val="423741192"/>
        <c:scaling>
          <c:orientation val="minMax"/>
        </c:scaling>
        <c:delete val="0"/>
        <c:axPos val="b"/>
        <c:numFmt formatCode="[$-100340A]dd\-mm\-yyyy" sourceLinked="0"/>
        <c:majorTickMark val="none"/>
        <c:minorTickMark val="none"/>
        <c:tickLblPos val="nextTo"/>
        <c:spPr>
          <a:ln w="9360">
            <a:solidFill>
              <a:srgbClr val="878787"/>
            </a:solidFill>
          </a:ln>
        </c:spPr>
        <c:txPr>
          <a:bodyPr/>
          <a:lstStyle/>
          <a:p>
            <a:pPr>
              <a:defRPr sz="1000" b="0">
                <a:solidFill>
                  <a:srgbClr val="000000"/>
                </a:solidFill>
                <a:latin typeface="Calibri"/>
              </a:defRPr>
            </a:pPr>
            <a:endParaRPr lang="es-CL"/>
          </a:p>
        </c:txPr>
        <c:crossAx val="423798032"/>
        <c:crosses val="autoZero"/>
        <c:auto val="1"/>
        <c:lblAlgn val="ctr"/>
        <c:lblOffset val="100"/>
        <c:noMultiLvlLbl val="0"/>
      </c:catAx>
      <c:spPr>
        <a:solidFill>
          <a:srgbClr val="FFFFFF"/>
        </a:solidFill>
      </c:spPr>
    </c:plotArea>
    <c:legend>
      <c:legendPos val="r"/>
      <c:overlay val="0"/>
      <c:spPr>
        <a:noFill/>
        <a:ln>
          <a:noFill/>
        </a:ln>
      </c:spPr>
      <c:txPr>
        <a:bodyPr/>
        <a:lstStyle/>
        <a:p>
          <a:pPr>
            <a:defRPr sz="1000" b="0">
              <a:solidFill>
                <a:srgbClr val="000000"/>
              </a:solidFill>
              <a:latin typeface="Calibri"/>
            </a:defRPr>
          </a:pPr>
          <a:endParaRPr lang="es-CL"/>
        </a:p>
      </c:txPr>
    </c:legend>
    <c:plotVisOnly val="1"/>
    <c:dispBlanksAs val="gap"/>
    <c:showDLblsOverMax val="0"/>
  </c:chart>
  <c:spPr>
    <a:noFill/>
    <a:ln>
      <a:noFill/>
    </a:ln>
  </c:sp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c:style val="2"/>
  <c:chart>
    <c:title>
      <c:tx>
        <c:rich>
          <a:bodyPr/>
          <a:lstStyle/>
          <a:p>
            <a:pPr>
              <a:defRPr sz="1400" b="1">
                <a:solidFill>
                  <a:srgbClr val="0070C0"/>
                </a:solidFill>
                <a:latin typeface="Verdana"/>
              </a:defRPr>
            </a:pPr>
            <a:r>
              <a:rPr lang="es-CL" sz="1600" dirty="0"/>
              <a:t>Capacitados en relación a Dotación Efectiva a Marzo 2013, Ley 19.664</a:t>
            </a:r>
          </a:p>
        </c:rich>
      </c:tx>
      <c:layout>
        <c:manualLayout>
          <c:xMode val="edge"/>
          <c:yMode val="edge"/>
          <c:x val="0.10611608362787654"/>
          <c:y val="0"/>
        </c:manualLayout>
      </c:layout>
      <c:overlay val="0"/>
    </c:title>
    <c:autoTitleDeleted val="0"/>
    <c:plotArea>
      <c:layout>
        <c:manualLayout>
          <c:xMode val="edge"/>
          <c:yMode val="edge"/>
          <c:x val="4.2494859492803287E-2"/>
          <c:y val="0.15309484840683119"/>
          <c:w val="0.77434170149668269"/>
          <c:h val="0.67416954773376492"/>
        </c:manualLayout>
      </c:layout>
      <c:lineChart>
        <c:grouping val="standard"/>
        <c:varyColors val="0"/>
        <c:ser>
          <c:idx val="0"/>
          <c:order val="0"/>
          <c:tx>
            <c:v/>
          </c:tx>
          <c:spPr>
            <a:ln w="28440">
              <a:solidFill>
                <a:srgbClr val="4A7EBB"/>
              </a:solidFill>
            </a:ln>
          </c:spPr>
          <c:marker>
            <c:symbol val="none"/>
          </c:marker>
          <c:cat>
            <c:strLit>
              <c:ptCount val="29"/>
              <c:pt idx="0">
                <c:v>ARICA</c:v>
              </c:pt>
              <c:pt idx="1">
                <c:v>IQUIQUE</c:v>
              </c:pt>
              <c:pt idx="2">
                <c:v>ANTOFAGASTA</c:v>
              </c:pt>
              <c:pt idx="3">
                <c:v>ATACAMA</c:v>
              </c:pt>
              <c:pt idx="4">
                <c:v>COQUIMBO</c:v>
              </c:pt>
              <c:pt idx="5">
                <c:v>VALPARAÍSO-SA</c:v>
              </c:pt>
              <c:pt idx="6">
                <c:v>VIÑA MAR-Q</c:v>
              </c:pt>
              <c:pt idx="7">
                <c:v>ACONCAGUA</c:v>
              </c:pt>
              <c:pt idx="8">
                <c:v>O'HIGGINS</c:v>
              </c:pt>
              <c:pt idx="9">
                <c:v>MAULE</c:v>
              </c:pt>
              <c:pt idx="10">
                <c:v>ÑUBLE</c:v>
              </c:pt>
              <c:pt idx="11">
                <c:v>CONCEPCION</c:v>
              </c:pt>
              <c:pt idx="12">
                <c:v>TALCAHUANO</c:v>
              </c:pt>
              <c:pt idx="13">
                <c:v>BIO BIO</c:v>
              </c:pt>
              <c:pt idx="14">
                <c:v>ARAUCO</c:v>
              </c:pt>
              <c:pt idx="15">
                <c:v>ARAUCANIA N</c:v>
              </c:pt>
              <c:pt idx="16">
                <c:v>ARAUCANIA S</c:v>
              </c:pt>
              <c:pt idx="17">
                <c:v>VALDIVIA</c:v>
              </c:pt>
              <c:pt idx="18">
                <c:v>OSORNO</c:v>
              </c:pt>
              <c:pt idx="19">
                <c:v>DEL RELONCAVI</c:v>
              </c:pt>
              <c:pt idx="20">
                <c:v>CHILOE</c:v>
              </c:pt>
              <c:pt idx="21">
                <c:v>AYSÉN</c:v>
              </c:pt>
              <c:pt idx="22">
                <c:v>MAGALLANES</c:v>
              </c:pt>
              <c:pt idx="23">
                <c:v>M. ORIENTE</c:v>
              </c:pt>
              <c:pt idx="24">
                <c:v>M. CENTRAL</c:v>
              </c:pt>
              <c:pt idx="25">
                <c:v>M. SUR</c:v>
              </c:pt>
              <c:pt idx="26">
                <c:v>M. NORTE</c:v>
              </c:pt>
              <c:pt idx="27">
                <c:v>M. OCCIDENTE</c:v>
              </c:pt>
              <c:pt idx="28">
                <c:v>M. SURORIENTE</c:v>
              </c:pt>
            </c:strLit>
          </c:cat>
          <c:val>
            <c:numLit>
              <c:formatCode>General</c:formatCode>
              <c:ptCount val="29"/>
              <c:pt idx="0">
                <c:v>186</c:v>
              </c:pt>
              <c:pt idx="1">
                <c:v>268</c:v>
              </c:pt>
              <c:pt idx="2">
                <c:v>391</c:v>
              </c:pt>
              <c:pt idx="3">
                <c:v>266</c:v>
              </c:pt>
              <c:pt idx="4">
                <c:v>585</c:v>
              </c:pt>
              <c:pt idx="5">
                <c:v>566</c:v>
              </c:pt>
              <c:pt idx="6">
                <c:v>725</c:v>
              </c:pt>
              <c:pt idx="7">
                <c:v>272</c:v>
              </c:pt>
              <c:pt idx="8">
                <c:v>531</c:v>
              </c:pt>
              <c:pt idx="9">
                <c:v>699</c:v>
              </c:pt>
              <c:pt idx="10">
                <c:v>497</c:v>
              </c:pt>
              <c:pt idx="11">
                <c:v>729</c:v>
              </c:pt>
              <c:pt idx="12">
                <c:v>407</c:v>
              </c:pt>
              <c:pt idx="13">
                <c:v>444</c:v>
              </c:pt>
              <c:pt idx="14">
                <c:v>227</c:v>
              </c:pt>
              <c:pt idx="15">
                <c:v>244</c:v>
              </c:pt>
              <c:pt idx="16">
                <c:v>649</c:v>
              </c:pt>
              <c:pt idx="17">
                <c:v>402</c:v>
              </c:pt>
              <c:pt idx="18">
                <c:v>323</c:v>
              </c:pt>
              <c:pt idx="19">
                <c:v>381</c:v>
              </c:pt>
              <c:pt idx="20">
                <c:v>211</c:v>
              </c:pt>
              <c:pt idx="21">
                <c:v>227</c:v>
              </c:pt>
              <c:pt idx="22">
                <c:v>211</c:v>
              </c:pt>
              <c:pt idx="23">
                <c:v>878</c:v>
              </c:pt>
              <c:pt idx="24">
                <c:v>783</c:v>
              </c:pt>
              <c:pt idx="25">
                <c:v>858</c:v>
              </c:pt>
              <c:pt idx="26">
                <c:v>782</c:v>
              </c:pt>
              <c:pt idx="27">
                <c:v>962</c:v>
              </c:pt>
              <c:pt idx="28">
                <c:v>790</c:v>
              </c:pt>
            </c:numLit>
          </c:val>
          <c:smooth val="0"/>
        </c:ser>
        <c:ser>
          <c:idx val="1"/>
          <c:order val="1"/>
          <c:tx>
            <c:v/>
          </c:tx>
          <c:spPr>
            <a:ln w="28440">
              <a:solidFill>
                <a:srgbClr val="BE4B48"/>
              </a:solidFill>
            </a:ln>
          </c:spPr>
          <c:marker>
            <c:symbol val="none"/>
          </c:marker>
          <c:cat>
            <c:strLit>
              <c:ptCount val="29"/>
              <c:pt idx="0">
                <c:v>ARICA</c:v>
              </c:pt>
              <c:pt idx="1">
                <c:v>IQUIQUE</c:v>
              </c:pt>
              <c:pt idx="2">
                <c:v>ANTOFAGASTA</c:v>
              </c:pt>
              <c:pt idx="3">
                <c:v>ATACAMA</c:v>
              </c:pt>
              <c:pt idx="4">
                <c:v>COQUIMBO</c:v>
              </c:pt>
              <c:pt idx="5">
                <c:v>VALPARAÍSO-SA</c:v>
              </c:pt>
              <c:pt idx="6">
                <c:v>VIÑA MAR-Q</c:v>
              </c:pt>
              <c:pt idx="7">
                <c:v>ACONCAGUA</c:v>
              </c:pt>
              <c:pt idx="8">
                <c:v>O'HIGGINS</c:v>
              </c:pt>
              <c:pt idx="9">
                <c:v>MAULE</c:v>
              </c:pt>
              <c:pt idx="10">
                <c:v>ÑUBLE</c:v>
              </c:pt>
              <c:pt idx="11">
                <c:v>CONCEPCION</c:v>
              </c:pt>
              <c:pt idx="12">
                <c:v>TALCAHUANO</c:v>
              </c:pt>
              <c:pt idx="13">
                <c:v>BIO BIO</c:v>
              </c:pt>
              <c:pt idx="14">
                <c:v>ARAUCO</c:v>
              </c:pt>
              <c:pt idx="15">
                <c:v>ARAUCANIA N</c:v>
              </c:pt>
              <c:pt idx="16">
                <c:v>ARAUCANIA S</c:v>
              </c:pt>
              <c:pt idx="17">
                <c:v>VALDIVIA</c:v>
              </c:pt>
              <c:pt idx="18">
                <c:v>OSORNO</c:v>
              </c:pt>
              <c:pt idx="19">
                <c:v>DEL RELONCAVI</c:v>
              </c:pt>
              <c:pt idx="20">
                <c:v>CHILOE</c:v>
              </c:pt>
              <c:pt idx="21">
                <c:v>AYSÉN</c:v>
              </c:pt>
              <c:pt idx="22">
                <c:v>MAGALLANES</c:v>
              </c:pt>
              <c:pt idx="23">
                <c:v>M. ORIENTE</c:v>
              </c:pt>
              <c:pt idx="24">
                <c:v>M. CENTRAL</c:v>
              </c:pt>
              <c:pt idx="25">
                <c:v>M. SUR</c:v>
              </c:pt>
              <c:pt idx="26">
                <c:v>M. NORTE</c:v>
              </c:pt>
              <c:pt idx="27">
                <c:v>M. OCCIDENTE</c:v>
              </c:pt>
              <c:pt idx="28">
                <c:v>M. SURORIENTE</c:v>
              </c:pt>
            </c:strLit>
          </c:cat>
          <c:val>
            <c:numLit>
              <c:formatCode>General</c:formatCode>
              <c:ptCount val="29"/>
              <c:pt idx="0">
                <c:v>54</c:v>
              </c:pt>
              <c:pt idx="1">
                <c:v>47</c:v>
              </c:pt>
              <c:pt idx="2">
                <c:v>3</c:v>
              </c:pt>
              <c:pt idx="3">
                <c:v>44</c:v>
              </c:pt>
              <c:pt idx="4">
                <c:v>243</c:v>
              </c:pt>
              <c:pt idx="5">
                <c:v>90</c:v>
              </c:pt>
              <c:pt idx="6">
                <c:v>251</c:v>
              </c:pt>
              <c:pt idx="7">
                <c:v>78</c:v>
              </c:pt>
              <c:pt idx="8">
                <c:v>36</c:v>
              </c:pt>
              <c:pt idx="9">
                <c:v>380</c:v>
              </c:pt>
              <c:pt idx="10">
                <c:v>185</c:v>
              </c:pt>
              <c:pt idx="11">
                <c:v>164</c:v>
              </c:pt>
              <c:pt idx="12">
                <c:v>115</c:v>
              </c:pt>
              <c:pt idx="13">
                <c:v>192</c:v>
              </c:pt>
              <c:pt idx="14">
                <c:v>19</c:v>
              </c:pt>
              <c:pt idx="15">
                <c:v>128</c:v>
              </c:pt>
              <c:pt idx="16">
                <c:v>140</c:v>
              </c:pt>
              <c:pt idx="17">
                <c:v>148</c:v>
              </c:pt>
              <c:pt idx="18">
                <c:v>64</c:v>
              </c:pt>
              <c:pt idx="19">
                <c:v>152</c:v>
              </c:pt>
              <c:pt idx="20">
                <c:v>41</c:v>
              </c:pt>
              <c:pt idx="21">
                <c:v>158</c:v>
              </c:pt>
              <c:pt idx="22">
                <c:v>98</c:v>
              </c:pt>
              <c:pt idx="23">
                <c:v>191</c:v>
              </c:pt>
              <c:pt idx="24">
                <c:v>276</c:v>
              </c:pt>
              <c:pt idx="25">
                <c:v>251</c:v>
              </c:pt>
              <c:pt idx="26">
                <c:v>185</c:v>
              </c:pt>
              <c:pt idx="27">
                <c:v>341</c:v>
              </c:pt>
              <c:pt idx="28">
                <c:v>165</c:v>
              </c:pt>
            </c:numLit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23791760"/>
        <c:axId val="423805872"/>
      </c:lineChart>
      <c:valAx>
        <c:axId val="423805872"/>
        <c:scaling>
          <c:orientation val="minMax"/>
        </c:scaling>
        <c:delete val="0"/>
        <c:axPos val="l"/>
        <c:majorGridlines>
          <c:spPr>
            <a:ln w="9360">
              <a:solidFill>
                <a:srgbClr val="878787"/>
              </a:solidFill>
            </a:ln>
          </c:spPr>
        </c:majorGridlines>
        <c:title>
          <c:tx>
            <c:rich>
              <a:bodyPr/>
              <a:lstStyle/>
              <a:p>
                <a:pPr>
                  <a:defRPr sz="1000" b="1">
                    <a:solidFill>
                      <a:srgbClr val="000000"/>
                    </a:solidFill>
                    <a:latin typeface="Calibri"/>
                  </a:defRPr>
                </a:pPr>
                <a:r>
                  <a:rPr lang="es-CL"/>
                  <a:t>Número de Funcionarios</a:t>
                </a:r>
              </a:p>
            </c:rich>
          </c:tx>
          <c:layout>
            <c:manualLayout>
              <c:xMode val="edge"/>
              <c:yMode val="edge"/>
              <c:x val="1.4796597185824295E-2"/>
              <c:y val="0.19507873895080119"/>
            </c:manualLayout>
          </c:layout>
          <c:overlay val="0"/>
        </c:title>
        <c:numFmt formatCode="General" sourceLinked="0"/>
        <c:majorTickMark val="none"/>
        <c:minorTickMark val="none"/>
        <c:tickLblPos val="nextTo"/>
        <c:spPr>
          <a:ln w="9360">
            <a:solidFill>
              <a:srgbClr val="878787"/>
            </a:solidFill>
          </a:ln>
        </c:spPr>
        <c:txPr>
          <a:bodyPr/>
          <a:lstStyle/>
          <a:p>
            <a:pPr>
              <a:defRPr sz="1000" b="0">
                <a:solidFill>
                  <a:srgbClr val="000000"/>
                </a:solidFill>
                <a:latin typeface="Calibri"/>
              </a:defRPr>
            </a:pPr>
            <a:endParaRPr lang="es-CL"/>
          </a:p>
        </c:txPr>
        <c:crossAx val="423791760"/>
        <c:crosses val="autoZero"/>
        <c:crossBetween val="between"/>
      </c:valAx>
      <c:catAx>
        <c:axId val="423791760"/>
        <c:scaling>
          <c:orientation val="minMax"/>
        </c:scaling>
        <c:delete val="0"/>
        <c:axPos val="b"/>
        <c:numFmt formatCode="[$-100340A]dd\-mm\-yyyy" sourceLinked="0"/>
        <c:majorTickMark val="none"/>
        <c:minorTickMark val="none"/>
        <c:tickLblPos val="nextTo"/>
        <c:spPr>
          <a:ln w="9360">
            <a:solidFill>
              <a:srgbClr val="878787"/>
            </a:solidFill>
          </a:ln>
        </c:spPr>
        <c:txPr>
          <a:bodyPr/>
          <a:lstStyle/>
          <a:p>
            <a:pPr>
              <a:defRPr sz="1000" b="0">
                <a:solidFill>
                  <a:srgbClr val="000000"/>
                </a:solidFill>
                <a:latin typeface="Calibri"/>
              </a:defRPr>
            </a:pPr>
            <a:endParaRPr lang="es-CL"/>
          </a:p>
        </c:txPr>
        <c:crossAx val="423805872"/>
        <c:crosses val="autoZero"/>
        <c:auto val="1"/>
        <c:lblAlgn val="ctr"/>
        <c:lblOffset val="100"/>
        <c:noMultiLvlLbl val="0"/>
      </c:catAx>
      <c:spPr>
        <a:solidFill>
          <a:srgbClr val="FFFFFF"/>
        </a:solidFill>
      </c:spPr>
    </c:plotArea>
    <c:legend>
      <c:legendPos val="r"/>
      <c:layout>
        <c:manualLayout>
          <c:xMode val="edge"/>
          <c:yMode val="edge"/>
          <c:x val="0.91181265756039587"/>
          <c:y val="0.51140965517241377"/>
          <c:w val="5.5472683147492936E-2"/>
          <c:h val="7.039172413793103E-2"/>
        </c:manualLayout>
      </c:layout>
      <c:overlay val="0"/>
      <c:spPr>
        <a:noFill/>
        <a:ln>
          <a:noFill/>
        </a:ln>
      </c:spPr>
      <c:txPr>
        <a:bodyPr/>
        <a:lstStyle/>
        <a:p>
          <a:pPr>
            <a:defRPr sz="1000" b="0">
              <a:solidFill>
                <a:srgbClr val="000000"/>
              </a:solidFill>
              <a:latin typeface="Calibri"/>
            </a:defRPr>
          </a:pPr>
          <a:endParaRPr lang="es-CL"/>
        </a:p>
      </c:txPr>
    </c:legend>
    <c:plotVisOnly val="1"/>
    <c:dispBlanksAs val="gap"/>
    <c:showDLblsOverMax val="0"/>
  </c:chart>
  <c:spPr>
    <a:noFill/>
    <a:ln>
      <a:noFill/>
    </a:ln>
  </c:sp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c:style val="2"/>
  <c:chart>
    <c:title>
      <c:tx>
        <c:rich>
          <a:bodyPr/>
          <a:lstStyle/>
          <a:p>
            <a:pPr>
              <a:defRPr sz="1600" b="1">
                <a:solidFill>
                  <a:srgbClr val="0070C0"/>
                </a:solidFill>
                <a:latin typeface="Verdana"/>
              </a:defRPr>
            </a:pPr>
            <a:r>
              <a:rPr lang="es-CL" sz="1600"/>
              <a:t>Dotación y Capacitados en Ley 18.834 y Ley 19.664</a:t>
            </a:r>
          </a:p>
        </c:rich>
      </c:tx>
      <c:layout>
        <c:manualLayout>
          <c:xMode val="edge"/>
          <c:yMode val="edge"/>
          <c:x val="0.15841575220765769"/>
          <c:y val="6.7356390714629011E-2"/>
        </c:manualLayout>
      </c:layout>
      <c:overlay val="0"/>
    </c:title>
    <c:autoTitleDeleted val="0"/>
    <c:plotArea>
      <c:layout>
        <c:manualLayout>
          <c:xMode val="edge"/>
          <c:yMode val="edge"/>
          <c:x val="8.5447536650511288E-2"/>
          <c:y val="0.18514760906196698"/>
          <c:w val="0.66641669791276092"/>
          <c:h val="0.66481304610172487"/>
        </c:manualLayout>
      </c:layout>
      <c:lineChart>
        <c:grouping val="standard"/>
        <c:varyColors val="0"/>
        <c:ser>
          <c:idx val="0"/>
          <c:order val="0"/>
          <c:tx>
            <c:v/>
          </c:tx>
          <c:spPr>
            <a:ln w="28440">
              <a:solidFill>
                <a:srgbClr val="4A7EBB"/>
              </a:solidFill>
            </a:ln>
          </c:spPr>
          <c:marker>
            <c:symbol val="none"/>
          </c:marker>
          <c:cat>
            <c:strLit>
              <c:ptCount val="29"/>
              <c:pt idx="0">
                <c:v>ARICA</c:v>
              </c:pt>
              <c:pt idx="1">
                <c:v>IQUIQUE</c:v>
              </c:pt>
              <c:pt idx="2">
                <c:v>ANTOFAGASTA</c:v>
              </c:pt>
              <c:pt idx="3">
                <c:v>ATACAMA</c:v>
              </c:pt>
              <c:pt idx="4">
                <c:v>COQUIMBO</c:v>
              </c:pt>
              <c:pt idx="5">
                <c:v>VALPARAÍSO-SA</c:v>
              </c:pt>
              <c:pt idx="6">
                <c:v>VIÑA MAR-Q</c:v>
              </c:pt>
              <c:pt idx="7">
                <c:v>ACONCAGUA</c:v>
              </c:pt>
              <c:pt idx="8">
                <c:v>O'HIGGINS</c:v>
              </c:pt>
              <c:pt idx="9">
                <c:v>MAULE</c:v>
              </c:pt>
              <c:pt idx="10">
                <c:v>ÑUBLE</c:v>
              </c:pt>
              <c:pt idx="11">
                <c:v>CONCEPCION</c:v>
              </c:pt>
              <c:pt idx="12">
                <c:v>TALCAHUANO</c:v>
              </c:pt>
              <c:pt idx="13">
                <c:v>BIO BIO</c:v>
              </c:pt>
              <c:pt idx="14">
                <c:v>ARAUCO</c:v>
              </c:pt>
              <c:pt idx="15">
                <c:v>ARAUCANIA N</c:v>
              </c:pt>
              <c:pt idx="16">
                <c:v>ARAUCANIA S</c:v>
              </c:pt>
              <c:pt idx="17">
                <c:v>VALDIVIA</c:v>
              </c:pt>
              <c:pt idx="18">
                <c:v>OSORNO</c:v>
              </c:pt>
              <c:pt idx="19">
                <c:v>DEL RELONCAVI</c:v>
              </c:pt>
              <c:pt idx="20">
                <c:v>CHILOE</c:v>
              </c:pt>
              <c:pt idx="21">
                <c:v>AYSÉN</c:v>
              </c:pt>
              <c:pt idx="22">
                <c:v>MAGALLANES</c:v>
              </c:pt>
              <c:pt idx="23">
                <c:v>M. ORIENTE</c:v>
              </c:pt>
              <c:pt idx="24">
                <c:v>M. CENTRAL</c:v>
              </c:pt>
              <c:pt idx="25">
                <c:v>M. SUR</c:v>
              </c:pt>
              <c:pt idx="26">
                <c:v>M. NORTE</c:v>
              </c:pt>
              <c:pt idx="27">
                <c:v>M. OCCIDENTE</c:v>
              </c:pt>
              <c:pt idx="28">
                <c:v>M. SURORIENTE</c:v>
              </c:pt>
            </c:strLit>
          </c:cat>
          <c:val>
            <c:numLit>
              <c:formatCode>General</c:formatCode>
              <c:ptCount val="29"/>
              <c:pt idx="0">
                <c:v>1312</c:v>
              </c:pt>
              <c:pt idx="1">
                <c:v>1660</c:v>
              </c:pt>
              <c:pt idx="2">
                <c:v>2639</c:v>
              </c:pt>
              <c:pt idx="3">
                <c:v>1868</c:v>
              </c:pt>
              <c:pt idx="4">
                <c:v>3792</c:v>
              </c:pt>
              <c:pt idx="5">
                <c:v>3610</c:v>
              </c:pt>
              <c:pt idx="6">
                <c:v>4230</c:v>
              </c:pt>
              <c:pt idx="7">
                <c:v>2112</c:v>
              </c:pt>
              <c:pt idx="8">
                <c:v>3849</c:v>
              </c:pt>
              <c:pt idx="9">
                <c:v>5427</c:v>
              </c:pt>
              <c:pt idx="10">
                <c:v>3005</c:v>
              </c:pt>
              <c:pt idx="11">
                <c:v>4538</c:v>
              </c:pt>
              <c:pt idx="12">
                <c:v>2201</c:v>
              </c:pt>
              <c:pt idx="13">
                <c:v>2615</c:v>
              </c:pt>
              <c:pt idx="14">
                <c:v>1292</c:v>
              </c:pt>
              <c:pt idx="15">
                <c:v>1759</c:v>
              </c:pt>
              <c:pt idx="16">
                <c:v>4139</c:v>
              </c:pt>
              <c:pt idx="17">
                <c:v>2550</c:v>
              </c:pt>
              <c:pt idx="18">
                <c:v>2132</c:v>
              </c:pt>
              <c:pt idx="19">
                <c:v>2329</c:v>
              </c:pt>
              <c:pt idx="20">
                <c:v>1233</c:v>
              </c:pt>
              <c:pt idx="21">
                <c:v>1277</c:v>
              </c:pt>
              <c:pt idx="22">
                <c:v>1368</c:v>
              </c:pt>
              <c:pt idx="23">
                <c:v>5074</c:v>
              </c:pt>
              <c:pt idx="24">
                <c:v>5047</c:v>
              </c:pt>
              <c:pt idx="25">
                <c:v>5210</c:v>
              </c:pt>
              <c:pt idx="26">
                <c:v>4307</c:v>
              </c:pt>
              <c:pt idx="27">
                <c:v>5716</c:v>
              </c:pt>
              <c:pt idx="28">
                <c:v>4090</c:v>
              </c:pt>
            </c:numLit>
          </c:val>
          <c:smooth val="0"/>
        </c:ser>
        <c:ser>
          <c:idx val="1"/>
          <c:order val="1"/>
          <c:tx>
            <c:v/>
          </c:tx>
          <c:spPr>
            <a:ln w="28440">
              <a:solidFill>
                <a:srgbClr val="BE4B48"/>
              </a:solidFill>
            </a:ln>
          </c:spPr>
          <c:marker>
            <c:symbol val="none"/>
          </c:marker>
          <c:cat>
            <c:strLit>
              <c:ptCount val="29"/>
              <c:pt idx="0">
                <c:v>ARICA</c:v>
              </c:pt>
              <c:pt idx="1">
                <c:v>IQUIQUE</c:v>
              </c:pt>
              <c:pt idx="2">
                <c:v>ANTOFAGASTA</c:v>
              </c:pt>
              <c:pt idx="3">
                <c:v>ATACAMA</c:v>
              </c:pt>
              <c:pt idx="4">
                <c:v>COQUIMBO</c:v>
              </c:pt>
              <c:pt idx="5">
                <c:v>VALPARAÍSO-SA</c:v>
              </c:pt>
              <c:pt idx="6">
                <c:v>VIÑA MAR-Q</c:v>
              </c:pt>
              <c:pt idx="7">
                <c:v>ACONCAGUA</c:v>
              </c:pt>
              <c:pt idx="8">
                <c:v>O'HIGGINS</c:v>
              </c:pt>
              <c:pt idx="9">
                <c:v>MAULE</c:v>
              </c:pt>
              <c:pt idx="10">
                <c:v>ÑUBLE</c:v>
              </c:pt>
              <c:pt idx="11">
                <c:v>CONCEPCION</c:v>
              </c:pt>
              <c:pt idx="12">
                <c:v>TALCAHUANO</c:v>
              </c:pt>
              <c:pt idx="13">
                <c:v>BIO BIO</c:v>
              </c:pt>
              <c:pt idx="14">
                <c:v>ARAUCO</c:v>
              </c:pt>
              <c:pt idx="15">
                <c:v>ARAUCANIA N</c:v>
              </c:pt>
              <c:pt idx="16">
                <c:v>ARAUCANIA S</c:v>
              </c:pt>
              <c:pt idx="17">
                <c:v>VALDIVIA</c:v>
              </c:pt>
              <c:pt idx="18">
                <c:v>OSORNO</c:v>
              </c:pt>
              <c:pt idx="19">
                <c:v>DEL RELONCAVI</c:v>
              </c:pt>
              <c:pt idx="20">
                <c:v>CHILOE</c:v>
              </c:pt>
              <c:pt idx="21">
                <c:v>AYSÉN</c:v>
              </c:pt>
              <c:pt idx="22">
                <c:v>MAGALLANES</c:v>
              </c:pt>
              <c:pt idx="23">
                <c:v>M. ORIENTE</c:v>
              </c:pt>
              <c:pt idx="24">
                <c:v>M. CENTRAL</c:v>
              </c:pt>
              <c:pt idx="25">
                <c:v>M. SUR</c:v>
              </c:pt>
              <c:pt idx="26">
                <c:v>M. NORTE</c:v>
              </c:pt>
              <c:pt idx="27">
                <c:v>M. OCCIDENTE</c:v>
              </c:pt>
              <c:pt idx="28">
                <c:v>M. SURORIENTE</c:v>
              </c:pt>
            </c:strLit>
          </c:cat>
          <c:val>
            <c:numLit>
              <c:formatCode>General</c:formatCode>
              <c:ptCount val="29"/>
              <c:pt idx="0">
                <c:v>629</c:v>
              </c:pt>
              <c:pt idx="1">
                <c:v>781</c:v>
              </c:pt>
              <c:pt idx="2">
                <c:v>1374</c:v>
              </c:pt>
              <c:pt idx="3">
                <c:v>1131</c:v>
              </c:pt>
              <c:pt idx="4">
                <c:v>2530</c:v>
              </c:pt>
              <c:pt idx="5">
                <c:v>2220</c:v>
              </c:pt>
              <c:pt idx="6">
                <c:v>2657</c:v>
              </c:pt>
              <c:pt idx="7">
                <c:v>1456</c:v>
              </c:pt>
              <c:pt idx="8">
                <c:v>1423</c:v>
              </c:pt>
              <c:pt idx="9">
                <c:v>4053</c:v>
              </c:pt>
              <c:pt idx="10">
                <c:v>1968</c:v>
              </c:pt>
              <c:pt idx="11">
                <c:v>2662</c:v>
              </c:pt>
              <c:pt idx="12">
                <c:v>1286</c:v>
              </c:pt>
              <c:pt idx="13">
                <c:v>1945</c:v>
              </c:pt>
              <c:pt idx="14">
                <c:v>929</c:v>
              </c:pt>
              <c:pt idx="15">
                <c:v>1408</c:v>
              </c:pt>
              <c:pt idx="16">
                <c:v>2773</c:v>
              </c:pt>
              <c:pt idx="17">
                <c:v>1614</c:v>
              </c:pt>
              <c:pt idx="18">
                <c:v>1377</c:v>
              </c:pt>
              <c:pt idx="19">
                <c:v>1679</c:v>
              </c:pt>
              <c:pt idx="20">
                <c:v>732</c:v>
              </c:pt>
              <c:pt idx="21">
                <c:v>771</c:v>
              </c:pt>
              <c:pt idx="22">
                <c:v>850</c:v>
              </c:pt>
              <c:pt idx="23">
                <c:v>2467</c:v>
              </c:pt>
              <c:pt idx="24">
                <c:v>2731</c:v>
              </c:pt>
              <c:pt idx="25">
                <c:v>2991</c:v>
              </c:pt>
              <c:pt idx="26">
                <c:v>2111</c:v>
              </c:pt>
              <c:pt idx="27">
                <c:v>3141</c:v>
              </c:pt>
              <c:pt idx="28">
                <c:v>2117</c:v>
              </c:pt>
            </c:numLit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23811360"/>
        <c:axId val="423795680"/>
      </c:lineChart>
      <c:valAx>
        <c:axId val="423795680"/>
        <c:scaling>
          <c:orientation val="minMax"/>
        </c:scaling>
        <c:delete val="0"/>
        <c:axPos val="l"/>
        <c:majorGridlines>
          <c:spPr>
            <a:ln w="9360">
              <a:solidFill>
                <a:srgbClr val="878787"/>
              </a:solidFill>
            </a:ln>
          </c:spPr>
        </c:majorGridlines>
        <c:title>
          <c:tx>
            <c:rich>
              <a:bodyPr/>
              <a:lstStyle/>
              <a:p>
                <a:pPr>
                  <a:defRPr sz="1000" b="1">
                    <a:solidFill>
                      <a:srgbClr val="000000"/>
                    </a:solidFill>
                    <a:latin typeface="Calibri"/>
                  </a:defRPr>
                </a:pPr>
                <a:r>
                  <a:rPr lang="es-CL"/>
                  <a:t>Número de Funcionarios</a:t>
                </a:r>
              </a:p>
            </c:rich>
          </c:tx>
          <c:layout>
            <c:manualLayout>
              <c:xMode val="edge"/>
              <c:yMode val="edge"/>
              <c:x val="2.7454901470649502E-2"/>
              <c:y val="0.37119414972009229"/>
            </c:manualLayout>
          </c:layout>
          <c:overlay val="0"/>
        </c:title>
        <c:numFmt formatCode="General" sourceLinked="0"/>
        <c:majorTickMark val="none"/>
        <c:minorTickMark val="none"/>
        <c:tickLblPos val="nextTo"/>
        <c:spPr>
          <a:ln w="9360">
            <a:solidFill>
              <a:srgbClr val="878787"/>
            </a:solidFill>
          </a:ln>
        </c:spPr>
        <c:txPr>
          <a:bodyPr/>
          <a:lstStyle/>
          <a:p>
            <a:pPr>
              <a:defRPr sz="1000" b="0">
                <a:solidFill>
                  <a:srgbClr val="000000"/>
                </a:solidFill>
                <a:latin typeface="Calibri"/>
              </a:defRPr>
            </a:pPr>
            <a:endParaRPr lang="es-CL"/>
          </a:p>
        </c:txPr>
        <c:crossAx val="423811360"/>
        <c:crosses val="autoZero"/>
        <c:crossBetween val="between"/>
      </c:valAx>
      <c:catAx>
        <c:axId val="423811360"/>
        <c:scaling>
          <c:orientation val="minMax"/>
        </c:scaling>
        <c:delete val="0"/>
        <c:axPos val="b"/>
        <c:numFmt formatCode="[$-100340A]dd\-mm\-yyyy" sourceLinked="0"/>
        <c:majorTickMark val="none"/>
        <c:minorTickMark val="none"/>
        <c:tickLblPos val="nextTo"/>
        <c:spPr>
          <a:ln w="9360">
            <a:solidFill>
              <a:srgbClr val="878787"/>
            </a:solidFill>
          </a:ln>
        </c:spPr>
        <c:txPr>
          <a:bodyPr/>
          <a:lstStyle/>
          <a:p>
            <a:pPr>
              <a:defRPr sz="1000" b="0">
                <a:solidFill>
                  <a:srgbClr val="000000"/>
                </a:solidFill>
                <a:latin typeface="Calibri"/>
              </a:defRPr>
            </a:pPr>
            <a:endParaRPr lang="es-CL"/>
          </a:p>
        </c:txPr>
        <c:crossAx val="423795680"/>
        <c:crosses val="autoZero"/>
        <c:auto val="1"/>
        <c:lblAlgn val="ctr"/>
        <c:lblOffset val="100"/>
        <c:noMultiLvlLbl val="0"/>
      </c:catAx>
      <c:spPr>
        <a:solidFill>
          <a:srgbClr val="FFFFFF"/>
        </a:solidFill>
      </c:spPr>
    </c:plotArea>
    <c:legend>
      <c:legendPos val="r"/>
      <c:layout>
        <c:manualLayout>
          <c:xMode val="edge"/>
          <c:yMode val="edge"/>
          <c:x val="0.85890063083870694"/>
          <c:y val="0.43884129480865619"/>
          <c:w val="6.4670544198926039E-2"/>
          <c:h val="0.16878046801365715"/>
        </c:manualLayout>
      </c:layout>
      <c:overlay val="0"/>
      <c:spPr>
        <a:noFill/>
        <a:ln>
          <a:noFill/>
        </a:ln>
      </c:spPr>
      <c:txPr>
        <a:bodyPr/>
        <a:lstStyle/>
        <a:p>
          <a:pPr>
            <a:defRPr sz="1000" b="0">
              <a:solidFill>
                <a:srgbClr val="000000"/>
              </a:solidFill>
              <a:latin typeface="Calibri"/>
            </a:defRPr>
          </a:pPr>
          <a:endParaRPr lang="es-CL"/>
        </a:p>
      </c:txPr>
    </c:legend>
    <c:plotVisOnly val="1"/>
    <c:dispBlanksAs val="gap"/>
    <c:showDLblsOverMax val="0"/>
  </c:chart>
  <c:spPr>
    <a:noFill/>
    <a:ln>
      <a:noFill/>
    </a:ln>
  </c:sp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c:style val="2"/>
  <c:chart>
    <c:autoTitleDeleted val="1"/>
    <c:plotArea>
      <c:layout>
        <c:manualLayout>
          <c:xMode val="edge"/>
          <c:yMode val="edge"/>
          <c:x val="3.9809763545124027E-2"/>
          <c:y val="9.0684713375796172E-2"/>
          <c:w val="0.81473499485435819"/>
          <c:h val="0.85589171974522293"/>
        </c:manualLayout>
      </c:layout>
      <c:barChart>
        <c:barDir val="col"/>
        <c:grouping val="clustered"/>
        <c:varyColors val="0"/>
        <c:ser>
          <c:idx val="0"/>
          <c:order val="0"/>
          <c:tx>
            <c:v>Columna 1</c:v>
          </c:tx>
          <c:spPr>
            <a:solidFill>
              <a:srgbClr val="004586"/>
            </a:solidFill>
            <a:ln>
              <a:noFill/>
            </a:ln>
          </c:spPr>
          <c:invertIfNegative val="0"/>
          <c:cat>
            <c:strLit>
              <c:ptCount val="4"/>
              <c:pt idx="0">
                <c:v>Fila 1</c:v>
              </c:pt>
              <c:pt idx="1">
                <c:v>Fila 2</c:v>
              </c:pt>
              <c:pt idx="2">
                <c:v>Fila 3</c:v>
              </c:pt>
              <c:pt idx="3">
                <c:v>Fila 4</c:v>
              </c:pt>
            </c:strLit>
          </c:cat>
          <c:val>
            <c:numLit>
              <c:formatCode>General</c:formatCode>
              <c:ptCount val="4"/>
              <c:pt idx="0">
                <c:v>9.1</c:v>
              </c:pt>
              <c:pt idx="1">
                <c:v>2.4</c:v>
              </c:pt>
              <c:pt idx="2">
                <c:v>3.1</c:v>
              </c:pt>
              <c:pt idx="3">
                <c:v>4.3</c:v>
              </c:pt>
            </c:numLit>
          </c:val>
        </c:ser>
        <c:ser>
          <c:idx val="1"/>
          <c:order val="1"/>
          <c:tx>
            <c:v>Columna 2</c:v>
          </c:tx>
          <c:spPr>
            <a:solidFill>
              <a:srgbClr val="FF420E"/>
            </a:solidFill>
            <a:ln>
              <a:noFill/>
            </a:ln>
          </c:spPr>
          <c:invertIfNegative val="0"/>
          <c:cat>
            <c:strLit>
              <c:ptCount val="4"/>
              <c:pt idx="0">
                <c:v>Fila 1</c:v>
              </c:pt>
              <c:pt idx="1">
                <c:v>Fila 2</c:v>
              </c:pt>
              <c:pt idx="2">
                <c:v>Fila 3</c:v>
              </c:pt>
              <c:pt idx="3">
                <c:v>Fila 4</c:v>
              </c:pt>
            </c:strLit>
          </c:cat>
          <c:val>
            <c:numLit>
              <c:formatCode>General</c:formatCode>
              <c:ptCount val="4"/>
              <c:pt idx="0">
                <c:v>3.2</c:v>
              </c:pt>
              <c:pt idx="1">
                <c:v>8.8000000000000007</c:v>
              </c:pt>
              <c:pt idx="2">
                <c:v>1.5</c:v>
              </c:pt>
              <c:pt idx="3">
                <c:v>9.02</c:v>
              </c:pt>
            </c:numLit>
          </c:val>
        </c:ser>
        <c:ser>
          <c:idx val="2"/>
          <c:order val="2"/>
          <c:tx>
            <c:v>Columna 3</c:v>
          </c:tx>
          <c:spPr>
            <a:solidFill>
              <a:srgbClr val="FFD320"/>
            </a:solidFill>
            <a:ln>
              <a:noFill/>
            </a:ln>
          </c:spPr>
          <c:invertIfNegative val="0"/>
          <c:cat>
            <c:strLit>
              <c:ptCount val="4"/>
              <c:pt idx="0">
                <c:v>Fila 1</c:v>
              </c:pt>
              <c:pt idx="1">
                <c:v>Fila 2</c:v>
              </c:pt>
              <c:pt idx="2">
                <c:v>Fila 3</c:v>
              </c:pt>
              <c:pt idx="3">
                <c:v>Fila 4</c:v>
              </c:pt>
            </c:strLit>
          </c:cat>
          <c:val>
            <c:numLit>
              <c:formatCode>General</c:formatCode>
              <c:ptCount val="4"/>
              <c:pt idx="0">
                <c:v>4.54</c:v>
              </c:pt>
              <c:pt idx="1">
                <c:v>9.65</c:v>
              </c:pt>
              <c:pt idx="2">
                <c:v>3.7</c:v>
              </c:pt>
              <c:pt idx="3">
                <c:v>6.2</c:v>
              </c:pt>
            </c:numLit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23814496"/>
        <c:axId val="423790976"/>
      </c:barChart>
      <c:valAx>
        <c:axId val="423790976"/>
        <c:scaling>
          <c:orientation val="minMax"/>
        </c:scaling>
        <c:delete val="0"/>
        <c:axPos val="l"/>
        <c:majorGridlines>
          <c:spPr>
            <a:ln>
              <a:solidFill>
                <a:srgbClr val="B3B3B3"/>
              </a:solidFill>
            </a:ln>
          </c:spPr>
        </c:majorGridlines>
        <c:numFmt formatCode="General" sourceLinked="0"/>
        <c:majorTickMark val="none"/>
        <c:minorTickMark val="none"/>
        <c:tickLblPos val="nextTo"/>
        <c:spPr>
          <a:ln>
            <a:solidFill>
              <a:srgbClr val="B3B3B3"/>
            </a:solidFill>
          </a:ln>
        </c:spPr>
        <c:txPr>
          <a:bodyPr/>
          <a:lstStyle/>
          <a:p>
            <a:pPr>
              <a:defRPr sz="1000" b="0"/>
            </a:pPr>
            <a:endParaRPr lang="es-CL"/>
          </a:p>
        </c:txPr>
        <c:crossAx val="423814496"/>
        <c:crosses val="autoZero"/>
        <c:crossBetween val="between"/>
      </c:valAx>
      <c:catAx>
        <c:axId val="423814496"/>
        <c:scaling>
          <c:orientation val="minMax"/>
        </c:scaling>
        <c:delete val="0"/>
        <c:axPos val="b"/>
        <c:numFmt formatCode="[$-100340A]dd\-mm\-yyyy" sourceLinked="0"/>
        <c:majorTickMark val="none"/>
        <c:minorTickMark val="none"/>
        <c:tickLblPos val="nextTo"/>
        <c:spPr>
          <a:ln>
            <a:solidFill>
              <a:srgbClr val="B3B3B3"/>
            </a:solidFill>
          </a:ln>
        </c:spPr>
        <c:txPr>
          <a:bodyPr/>
          <a:lstStyle/>
          <a:p>
            <a:pPr>
              <a:defRPr sz="1000" b="0"/>
            </a:pPr>
            <a:endParaRPr lang="es-CL"/>
          </a:p>
        </c:txPr>
        <c:crossAx val="423790976"/>
        <c:crosses val="autoZero"/>
        <c:auto val="1"/>
        <c:lblAlgn val="ctr"/>
        <c:lblOffset val="100"/>
        <c:noMultiLvlLbl val="0"/>
      </c:catAx>
      <c:spPr>
        <a:noFill/>
        <a:ln>
          <a:solidFill>
            <a:srgbClr val="B3B3B3"/>
          </a:solidFill>
          <a:prstDash val="solid"/>
        </a:ln>
      </c:spPr>
    </c:plotArea>
    <c:legend>
      <c:legendPos val="r"/>
      <c:overlay val="0"/>
      <c:spPr>
        <a:noFill/>
        <a:ln>
          <a:noFill/>
        </a:ln>
      </c:spPr>
      <c:txPr>
        <a:bodyPr/>
        <a:lstStyle/>
        <a:p>
          <a:pPr>
            <a:defRPr sz="1000" b="0"/>
          </a:pPr>
          <a:endParaRPr lang="es-CL"/>
        </a:p>
      </c:txPr>
    </c:legend>
    <c:plotVisOnly val="1"/>
    <c:dispBlanksAs val="gap"/>
    <c:showDLblsOverMax val="0"/>
  </c:chart>
  <c:spPr>
    <a:noFill/>
    <a:ln>
      <a:noFill/>
    </a:ln>
  </c:sp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029039" cy="456839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1"/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1999" algn="l"/>
                <a:tab pos="5486399" algn="l"/>
                <a:tab pos="6400799" algn="l"/>
                <a:tab pos="7315200" algn="l"/>
                <a:tab pos="8229599" algn="l"/>
                <a:tab pos="9143999" algn="l"/>
                <a:tab pos="10058399" algn="l"/>
              </a:tabLst>
              <a:defRPr sz="1400"/>
            </a:pPr>
            <a:endParaRPr lang="es-CL" sz="1400" b="0" i="0" u="none" strike="noStrike" baseline="0">
              <a:ln>
                <a:noFill/>
              </a:ln>
              <a:solidFill>
                <a:srgbClr val="FFFFFF"/>
              </a:solidFill>
              <a:latin typeface="Arial" pitchFamily="34"/>
              <a:ea typeface="MS PGothic" pitchFamily="34"/>
              <a:cs typeface="MS PGothic" pitchFamily="34"/>
            </a:endParaRPr>
          </a:p>
        </p:txBody>
      </p:sp>
      <p:sp>
        <p:nvSpPr>
          <p:cNvPr id="3" name="2 Marcador de fecha"/>
          <p:cNvSpPr txBox="1">
            <a:spLocks noGrp="1"/>
          </p:cNvSpPr>
          <p:nvPr>
            <p:ph type="dt" sz="quarter" idx="1"/>
          </p:nvPr>
        </p:nvSpPr>
        <p:spPr>
          <a:xfrm>
            <a:off x="3951000" y="0"/>
            <a:ext cx="3029039" cy="456839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Ctr="0" compatLnSpc="1"/>
          <a:lstStyle/>
          <a:p>
            <a:pPr marL="0" marR="0" lvl="0" indent="0" algn="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1999" algn="l"/>
                <a:tab pos="5486399" algn="l"/>
                <a:tab pos="6400799" algn="l"/>
                <a:tab pos="7315200" algn="l"/>
                <a:tab pos="8229599" algn="l"/>
                <a:tab pos="9143999" algn="l"/>
                <a:tab pos="10058399" algn="l"/>
              </a:tabLst>
              <a:defRPr sz="1400"/>
            </a:pPr>
            <a:fld id="{EC7C61C3-E1A0-4876-97DF-AB57155F9C75}" type="datetimeFigureOut">
              <a:t>15-05-2014</a:t>
            </a:fld>
            <a:endParaRPr lang="es-CL" sz="1400" b="0" i="0" u="none" strike="noStrike" baseline="0">
              <a:ln>
                <a:noFill/>
              </a:ln>
              <a:solidFill>
                <a:srgbClr val="FFFFFF"/>
              </a:solidFill>
              <a:latin typeface="Arial" pitchFamily="34"/>
              <a:ea typeface="MS PGothic" pitchFamily="34"/>
              <a:cs typeface="MS PGothic" pitchFamily="34"/>
            </a:endParaRPr>
          </a:p>
        </p:txBody>
      </p:sp>
      <p:sp>
        <p:nvSpPr>
          <p:cNvPr id="4" name="3 Marcador de pie de página"/>
          <p:cNvSpPr txBox="1">
            <a:spLocks noGrp="1"/>
          </p:cNvSpPr>
          <p:nvPr>
            <p:ph type="ftr" sz="quarter" idx="2"/>
          </p:nvPr>
        </p:nvSpPr>
        <p:spPr>
          <a:xfrm>
            <a:off x="0" y="8686800"/>
            <a:ext cx="3029039" cy="456839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="b" anchorCtr="0" compatLnSpc="1"/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1999" algn="l"/>
                <a:tab pos="5486399" algn="l"/>
                <a:tab pos="6400799" algn="l"/>
                <a:tab pos="7315200" algn="l"/>
                <a:tab pos="8229599" algn="l"/>
                <a:tab pos="9143999" algn="l"/>
                <a:tab pos="10058399" algn="l"/>
              </a:tabLst>
              <a:defRPr sz="1400"/>
            </a:pPr>
            <a:endParaRPr lang="es-CL" sz="1400" b="0" i="0" u="none" strike="noStrike" baseline="0">
              <a:ln>
                <a:noFill/>
              </a:ln>
              <a:solidFill>
                <a:srgbClr val="FFFFFF"/>
              </a:solidFill>
              <a:latin typeface="Arial" pitchFamily="34"/>
              <a:ea typeface="MS PGothic" pitchFamily="34"/>
              <a:cs typeface="MS PGothic" pitchFamily="34"/>
            </a:endParaRPr>
          </a:p>
        </p:txBody>
      </p:sp>
      <p:sp>
        <p:nvSpPr>
          <p:cNvPr id="5" name="4 Marcador de número de diapositiva"/>
          <p:cNvSpPr txBox="1">
            <a:spLocks noGrp="1"/>
          </p:cNvSpPr>
          <p:nvPr>
            <p:ph type="sldNum" sz="quarter" idx="3"/>
          </p:nvPr>
        </p:nvSpPr>
        <p:spPr>
          <a:xfrm>
            <a:off x="3951000" y="8686800"/>
            <a:ext cx="3029039" cy="456839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="b" anchorCtr="0" compatLnSpc="1"/>
          <a:lstStyle/>
          <a:p>
            <a:pPr marL="0" marR="0" lvl="0" indent="0" algn="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1999" algn="l"/>
                <a:tab pos="5486399" algn="l"/>
                <a:tab pos="6400799" algn="l"/>
                <a:tab pos="7315200" algn="l"/>
                <a:tab pos="8229599" algn="l"/>
                <a:tab pos="9143999" algn="l"/>
                <a:tab pos="10058399" algn="l"/>
              </a:tabLst>
              <a:defRPr sz="1400"/>
            </a:pPr>
            <a:fld id="{38F5E0C0-B7EC-4305-BB50-12EDE813F12D}" type="slidenum">
              <a:t>‹Nº›</a:t>
            </a:fld>
            <a:endParaRPr lang="es-CL" sz="1400" b="0" i="0" u="none" strike="noStrike" baseline="0">
              <a:ln>
                <a:noFill/>
              </a:ln>
              <a:solidFill>
                <a:srgbClr val="FFFFFF"/>
              </a:solidFill>
              <a:latin typeface="Arial" pitchFamily="34"/>
              <a:ea typeface="MS PGothic" pitchFamily="34"/>
              <a:cs typeface="MS PGothic" pitchFamily="34"/>
            </a:endParaRPr>
          </a:p>
        </p:txBody>
      </p:sp>
    </p:spTree>
    <p:extLst>
      <p:ext uri="{BB962C8B-B14F-4D97-AF65-F5344CB8AC3E}">
        <p14:creationId xmlns:p14="http://schemas.microsoft.com/office/powerpoint/2010/main" val="88129418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>
            <a:spLocks noMove="1" noResize="1"/>
          </p:cNvSpPr>
          <p:nvPr/>
        </p:nvSpPr>
        <p:spPr>
          <a:xfrm>
            <a:off x="0" y="0"/>
            <a:ext cx="6980400" cy="9143999"/>
          </a:xfrm>
          <a:prstGeom prst="rect">
            <a:avLst/>
          </a:prstGeom>
          <a:solidFill>
            <a:srgbClr val="FFFFFF"/>
          </a:solidFill>
          <a:ln>
            <a:noFill/>
            <a:prstDash val="solid"/>
          </a:ln>
        </p:spPr>
        <p:txBody>
          <a:bodyPr vert="horz" wrap="none" lIns="90000" tIns="45000" rIns="90000" bIns="45000" anchor="ctr" anchorCtr="1" compatLnSpc="1"/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1999" algn="l"/>
                <a:tab pos="5486399" algn="l"/>
                <a:tab pos="6400799" algn="l"/>
                <a:tab pos="7315200" algn="l"/>
                <a:tab pos="8229599" algn="l"/>
                <a:tab pos="9143999" algn="l"/>
                <a:tab pos="10058399" algn="l"/>
              </a:tabLst>
            </a:pPr>
            <a:endParaRPr lang="es-CL" sz="1800" b="0" i="0" u="none" strike="noStrike" baseline="0">
              <a:ln>
                <a:noFill/>
              </a:ln>
              <a:solidFill>
                <a:srgbClr val="FFFFFF"/>
              </a:solidFill>
              <a:latin typeface="Arial" pitchFamily="34"/>
              <a:ea typeface="MS PGothic" pitchFamily="34"/>
              <a:cs typeface="MS PGothic" pitchFamily="34"/>
            </a:endParaRPr>
          </a:p>
        </p:txBody>
      </p:sp>
      <p:sp>
        <p:nvSpPr>
          <p:cNvPr id="3" name="2 Marcador de encabezado"/>
          <p:cNvSpPr txBox="1">
            <a:spLocks noGrp="1"/>
          </p:cNvSpPr>
          <p:nvPr>
            <p:ph type="hdr" sz="quarter"/>
          </p:nvPr>
        </p:nvSpPr>
        <p:spPr>
          <a:xfrm>
            <a:off x="-360" y="0"/>
            <a:ext cx="3024359" cy="457559"/>
          </a:xfrm>
          <a:prstGeom prst="rect">
            <a:avLst/>
          </a:prstGeom>
          <a:noFill/>
          <a:ln>
            <a:noFill/>
          </a:ln>
        </p:spPr>
        <p:txBody>
          <a:bodyPr vert="horz" wrap="square" lIns="92160" tIns="46080" rIns="92160" bIns="46080" anchor="t" anchorCtr="0" compatLnSpc="1"/>
          <a:lstStyle>
            <a:lvl1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1999" algn="l"/>
                <a:tab pos="5486399" algn="l"/>
                <a:tab pos="6400799" algn="l"/>
                <a:tab pos="7315200" algn="l"/>
                <a:tab pos="8229599" algn="l"/>
                <a:tab pos="9143999" algn="l"/>
                <a:tab pos="10058399" algn="l"/>
              </a:tabLst>
              <a:defRPr lang="es-CL" sz="1800" b="0" i="0" u="none" strike="noStrike" baseline="0">
                <a:ln>
                  <a:noFill/>
                </a:ln>
                <a:solidFill>
                  <a:srgbClr val="FFFFFF"/>
                </a:solidFill>
                <a:latin typeface="Arial" pitchFamily="34"/>
                <a:ea typeface="MS PGothic" pitchFamily="34"/>
                <a:cs typeface="MS PGothic" pitchFamily="34"/>
              </a:defRPr>
            </a:lvl1pPr>
          </a:lstStyle>
          <a:p>
            <a:pPr lvl="0"/>
            <a:endParaRPr lang="es-CL"/>
          </a:p>
        </p:txBody>
      </p:sp>
      <p:sp>
        <p:nvSpPr>
          <p:cNvPr id="4" name="3 Marcador de fecha"/>
          <p:cNvSpPr txBox="1">
            <a:spLocks noGrp="1"/>
          </p:cNvSpPr>
          <p:nvPr>
            <p:ph type="dt" idx="1"/>
          </p:nvPr>
        </p:nvSpPr>
        <p:spPr>
          <a:xfrm>
            <a:off x="3954600" y="0"/>
            <a:ext cx="3024000" cy="457559"/>
          </a:xfrm>
          <a:prstGeom prst="rect">
            <a:avLst/>
          </a:prstGeom>
          <a:noFill/>
          <a:ln>
            <a:noFill/>
          </a:ln>
        </p:spPr>
        <p:txBody>
          <a:bodyPr vert="horz" wrap="square" lIns="92160" tIns="46080" rIns="92160" bIns="46080" anchor="t" anchorCtr="0" compatLnSpc="1"/>
          <a:lstStyle>
            <a:lvl1pPr marL="0" marR="0" lvl="0" indent="0" algn="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1999" algn="l"/>
                <a:tab pos="5486399" algn="l"/>
                <a:tab pos="6400799" algn="l"/>
                <a:tab pos="7315200" algn="l"/>
                <a:tab pos="8229599" algn="l"/>
                <a:tab pos="9143999" algn="l"/>
                <a:tab pos="10058399" algn="l"/>
              </a:tabLst>
              <a:defRPr lang="es-CL" sz="1200" b="0" i="0" u="none" strike="noStrike" baseline="0">
                <a:ln>
                  <a:noFill/>
                </a:ln>
                <a:solidFill>
                  <a:srgbClr val="FFFFFF"/>
                </a:solidFill>
                <a:latin typeface="Calibri" pitchFamily="34"/>
                <a:ea typeface="Arial" pitchFamily="34"/>
                <a:cs typeface="Arial" pitchFamily="34"/>
              </a:defRPr>
            </a:lvl1pPr>
          </a:lstStyle>
          <a:p>
            <a:pPr lvl="0"/>
            <a:fld id="{DE4BF8A3-FA09-46C7-BD8D-F03EAA05550F}" type="datetimeFigureOut">
              <a:t>15-05-2014</a:t>
            </a:fld>
            <a:endParaRPr lang="es-CL"/>
          </a:p>
        </p:txBody>
      </p:sp>
      <p:sp>
        <p:nvSpPr>
          <p:cNvPr id="5" name="4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203479" y="685440"/>
            <a:ext cx="4573439" cy="3429359"/>
          </a:xfrm>
          <a:prstGeom prst="rect">
            <a:avLst/>
          </a:prstGeom>
          <a:noFill/>
          <a:ln>
            <a:noFill/>
            <a:prstDash val="solid"/>
          </a:ln>
        </p:spPr>
      </p:sp>
      <p:sp>
        <p:nvSpPr>
          <p:cNvPr id="6" name="5 Marcador de notas"/>
          <p:cNvSpPr txBox="1">
            <a:spLocks noGrp="1"/>
          </p:cNvSpPr>
          <p:nvPr>
            <p:ph type="body" sz="quarter" idx="3"/>
          </p:nvPr>
        </p:nvSpPr>
        <p:spPr>
          <a:xfrm>
            <a:off x="698040" y="4343400"/>
            <a:ext cx="5583240" cy="4115159"/>
          </a:xfrm>
          <a:prstGeom prst="rect">
            <a:avLst/>
          </a:prstGeom>
          <a:noFill/>
          <a:ln>
            <a:noFill/>
          </a:ln>
        </p:spPr>
        <p:txBody>
          <a:bodyPr vert="horz" lIns="0" tIns="0" rIns="0" bIns="0" compatLnSpc="1"/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Calibri" pitchFamily="34"/>
              <a:buChar char="•"/>
            </a:lvl2pPr>
            <a:lvl3pPr lvl="2">
              <a:buClr>
                <a:srgbClr val="000000"/>
              </a:buClr>
              <a:buSzPct val="100000"/>
              <a:buFont typeface="Calibri" pitchFamily="34"/>
              <a:buChar char="•"/>
            </a:lvl3pPr>
            <a:lvl4pPr lvl="3">
              <a:buClr>
                <a:srgbClr val="000000"/>
              </a:buClr>
              <a:buSzPct val="100000"/>
              <a:buFont typeface="Calibri" pitchFamily="34"/>
              <a:buChar char="•"/>
            </a:lvl4pPr>
            <a:lvl5pPr lvl="4">
              <a:buClr>
                <a:srgbClr val="000000"/>
              </a:buClr>
              <a:buSzPct val="100000"/>
              <a:buFont typeface="Calibri" pitchFamily="34"/>
              <a:buChar char="•"/>
            </a:lvl5pPr>
            <a:lvl6pPr lvl="5">
              <a:buClr>
                <a:srgbClr val="000000"/>
              </a:buClr>
              <a:buSzPct val="100000"/>
              <a:buFont typeface="Calibri" pitchFamily="34"/>
              <a:buChar char="•"/>
            </a:lvl6pPr>
            <a:lvl7pPr lvl="6">
              <a:buClr>
                <a:srgbClr val="000000"/>
              </a:buClr>
              <a:buSzPct val="100000"/>
              <a:buFont typeface="Calibri" pitchFamily="34"/>
              <a:buChar char="•"/>
            </a:lvl7pPr>
            <a:lvl8pPr lvl="7">
              <a:buClr>
                <a:srgbClr val="000000"/>
              </a:buClr>
              <a:buSzPct val="100000"/>
              <a:buFont typeface="Calibri" pitchFamily="34"/>
              <a:buChar char="•"/>
            </a:lvl8pPr>
            <a:lvl9pPr lvl="8">
              <a:buClr>
                <a:srgbClr val="000000"/>
              </a:buClr>
              <a:buSzPct val="100000"/>
              <a:buFont typeface="Calibri" pitchFamily="34"/>
              <a:buChar char="•"/>
            </a:lvl9pPr>
          </a:lstStyle>
          <a:p>
            <a:endParaRPr lang="es-CL"/>
          </a:p>
        </p:txBody>
      </p:sp>
      <p:sp>
        <p:nvSpPr>
          <p:cNvPr id="7" name="6 Marcador de pie de página"/>
          <p:cNvSpPr txBox="1">
            <a:spLocks noGrp="1"/>
          </p:cNvSpPr>
          <p:nvPr>
            <p:ph type="ftr" sz="quarter" idx="4"/>
          </p:nvPr>
        </p:nvSpPr>
        <p:spPr>
          <a:xfrm>
            <a:off x="-360" y="8685000"/>
            <a:ext cx="3024359" cy="457559"/>
          </a:xfrm>
          <a:prstGeom prst="rect">
            <a:avLst/>
          </a:prstGeom>
          <a:noFill/>
          <a:ln>
            <a:noFill/>
          </a:ln>
        </p:spPr>
        <p:txBody>
          <a:bodyPr vert="horz" wrap="square" lIns="92160" tIns="46080" rIns="92160" bIns="46080" anchor="b" anchorCtr="0" compatLnSpc="1"/>
          <a:lstStyle>
            <a:lvl1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1999" algn="l"/>
                <a:tab pos="5486399" algn="l"/>
                <a:tab pos="6400799" algn="l"/>
                <a:tab pos="7315200" algn="l"/>
                <a:tab pos="8229599" algn="l"/>
                <a:tab pos="9143999" algn="l"/>
                <a:tab pos="10058399" algn="l"/>
              </a:tabLst>
              <a:defRPr lang="es-CL" sz="1800" b="0" i="0" u="none" strike="noStrike" baseline="0">
                <a:ln>
                  <a:noFill/>
                </a:ln>
                <a:solidFill>
                  <a:srgbClr val="FFFFFF"/>
                </a:solidFill>
                <a:latin typeface="Arial" pitchFamily="34"/>
                <a:ea typeface="MS PGothic" pitchFamily="34"/>
                <a:cs typeface="MS PGothic" pitchFamily="34"/>
              </a:defRPr>
            </a:lvl1pPr>
          </a:lstStyle>
          <a:p>
            <a:pPr lvl="0"/>
            <a:endParaRPr lang="es-CL"/>
          </a:p>
        </p:txBody>
      </p:sp>
      <p:sp>
        <p:nvSpPr>
          <p:cNvPr id="8" name="7 Marcador de número de diapositiva"/>
          <p:cNvSpPr txBox="1">
            <a:spLocks noGrp="1"/>
          </p:cNvSpPr>
          <p:nvPr>
            <p:ph type="sldNum" sz="quarter" idx="5"/>
          </p:nvPr>
        </p:nvSpPr>
        <p:spPr>
          <a:xfrm>
            <a:off x="3954600" y="8685000"/>
            <a:ext cx="3024000" cy="457559"/>
          </a:xfrm>
          <a:prstGeom prst="rect">
            <a:avLst/>
          </a:prstGeom>
          <a:noFill/>
          <a:ln>
            <a:noFill/>
          </a:ln>
        </p:spPr>
        <p:txBody>
          <a:bodyPr vert="horz" wrap="square" lIns="92160" tIns="46080" rIns="92160" bIns="46080" anchor="b" anchorCtr="0" compatLnSpc="1"/>
          <a:lstStyle>
            <a:lvl1pPr marL="0" marR="0" lvl="0" indent="0" algn="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1999" algn="l"/>
                <a:tab pos="5486399" algn="l"/>
                <a:tab pos="6400799" algn="l"/>
                <a:tab pos="7315200" algn="l"/>
                <a:tab pos="8229599" algn="l"/>
                <a:tab pos="9143999" algn="l"/>
                <a:tab pos="10058399" algn="l"/>
              </a:tabLst>
              <a:defRPr lang="es-CL" sz="1200" b="0" i="0" u="none" strike="noStrike" baseline="0">
                <a:ln>
                  <a:noFill/>
                </a:ln>
                <a:solidFill>
                  <a:srgbClr val="FFFFFF"/>
                </a:solidFill>
                <a:latin typeface="Calibri" pitchFamily="34"/>
                <a:ea typeface="Arial" pitchFamily="34"/>
                <a:cs typeface="Arial" pitchFamily="34"/>
              </a:defRPr>
            </a:lvl1pPr>
          </a:lstStyle>
          <a:p>
            <a:pPr lvl="0"/>
            <a:fld id="{2C2BE2BA-7D35-4A90-BCC6-70CBCDE0BC3B}" type="slidenum"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359325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marR="0" indent="0" algn="l" rtl="0" hangingPunct="0">
      <a:lnSpc>
        <a:spcPct val="100000"/>
      </a:lnSpc>
      <a:spcBef>
        <a:spcPts val="448"/>
      </a:spcBef>
      <a:spcAft>
        <a:spcPts val="0"/>
      </a:spcAft>
      <a:tabLst>
        <a:tab pos="0" algn="l"/>
        <a:tab pos="914400" algn="l"/>
        <a:tab pos="1828800" algn="l"/>
        <a:tab pos="2743199" algn="l"/>
        <a:tab pos="3657600" algn="l"/>
        <a:tab pos="4571999" algn="l"/>
        <a:tab pos="5486399" algn="l"/>
        <a:tab pos="6400799" algn="l"/>
        <a:tab pos="7315200" algn="l"/>
        <a:tab pos="8229599" algn="l"/>
        <a:tab pos="9143999" algn="l"/>
        <a:tab pos="10058399" algn="l"/>
      </a:tabLst>
      <a:defRPr lang="es-CL" sz="1200" b="0" i="0" u="none" strike="noStrike" baseline="0">
        <a:ln>
          <a:noFill/>
        </a:ln>
        <a:solidFill>
          <a:srgbClr val="000000"/>
        </a:solidFill>
        <a:latin typeface="Calibri" pitchFamily="34"/>
        <a:ea typeface="MS PGothic" pitchFamily="34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 noResize="1"/>
          </p:cNvSpPr>
          <p:nvPr>
            <p:ph type="sldImg"/>
          </p:nvPr>
        </p:nvSpPr>
        <p:spPr>
          <a:xfrm>
            <a:off x="1203479" y="685800"/>
            <a:ext cx="4573439" cy="3429000"/>
          </a:xfrm>
          <a:solidFill>
            <a:srgbClr val="729FCF"/>
          </a:solidFill>
          <a:ln w="25400">
            <a:solidFill>
              <a:srgbClr val="3465AF"/>
            </a:solidFill>
            <a:prstDash val="solid"/>
          </a:ln>
        </p:spPr>
      </p:sp>
      <p:sp>
        <p:nvSpPr>
          <p:cNvPr id="3" name="3 Marcador de número de diapositiva"/>
          <p:cNvSpPr/>
          <p:nvPr/>
        </p:nvSpPr>
        <p:spPr>
          <a:xfrm>
            <a:off x="3954600" y="8685360"/>
            <a:ext cx="3024000" cy="45720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2160" tIns="46080" rIns="92160" bIns="46080" anchor="b" anchorCtr="0" compatLnSpc="1"/>
          <a:lstStyle/>
          <a:p>
            <a:pPr marL="0" marR="0" lvl="0" indent="0" algn="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1999" algn="l"/>
                <a:tab pos="5486399" algn="l"/>
                <a:tab pos="6400799" algn="l"/>
                <a:tab pos="7315200" algn="l"/>
                <a:tab pos="8229599" algn="l"/>
                <a:tab pos="9143999" algn="l"/>
                <a:tab pos="10058399" algn="l"/>
              </a:tabLst>
            </a:pPr>
            <a:fld id="{4BB442EC-52B0-459F-A753-F0032DD5488E}" type="slidenum">
              <a:t>1</a:t>
            </a:fld>
            <a:endParaRPr lang="es-CL" sz="1200" b="0" i="0" u="none" strike="noStrike" baseline="0">
              <a:ln>
                <a:noFill/>
              </a:ln>
              <a:solidFill>
                <a:srgbClr val="FFFFFF"/>
              </a:solidFill>
              <a:latin typeface="Calibri" pitchFamily="34"/>
              <a:ea typeface="ヒラギノ角ゴ Pro W3" pitchFamily="34"/>
              <a:cs typeface="ヒラギノ角ゴ Pro W3" pitchFamily="34"/>
            </a:endParaRPr>
          </a:p>
        </p:txBody>
      </p:sp>
    </p:spTree>
    <p:extLst>
      <p:ext uri="{BB962C8B-B14F-4D97-AF65-F5344CB8AC3E}">
        <p14:creationId xmlns:p14="http://schemas.microsoft.com/office/powerpoint/2010/main" val="332661115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 noResize="1"/>
          </p:cNvSpPr>
          <p:nvPr>
            <p:ph type="sldImg"/>
          </p:nvPr>
        </p:nvSpPr>
        <p:spPr>
          <a:solidFill>
            <a:srgbClr val="729FCF"/>
          </a:solidFill>
          <a:ln w="25400">
            <a:solidFill>
              <a:srgbClr val="3465AF"/>
            </a:solidFill>
            <a:prstDash val="solid"/>
          </a:ln>
        </p:spPr>
      </p:sp>
      <p:sp>
        <p:nvSpPr>
          <p:cNvPr id="3" name="2 Marcador de notas"/>
          <p:cNvSpPr txBox="1">
            <a:spLocks noGrp="1"/>
          </p:cNvSpPr>
          <p:nvPr>
            <p:ph type="body" sz="quarter" idx="1"/>
          </p:nvPr>
        </p:nvSpPr>
        <p:spPr>
          <a:xfrm>
            <a:off x="698040" y="4343400"/>
            <a:ext cx="5583240" cy="4115520"/>
          </a:xfrm>
        </p:spPr>
        <p:txBody>
          <a:bodyPr/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Calibri" pitchFamily="34"/>
              <a:buChar char="•"/>
            </a:lvl2pPr>
            <a:lvl3pPr lvl="2">
              <a:buClr>
                <a:srgbClr val="000000"/>
              </a:buClr>
              <a:buSzPct val="100000"/>
              <a:buFont typeface="Calibri" pitchFamily="34"/>
              <a:buChar char="•"/>
            </a:lvl3pPr>
            <a:lvl4pPr lvl="3">
              <a:buClr>
                <a:srgbClr val="000000"/>
              </a:buClr>
              <a:buSzPct val="100000"/>
              <a:buFont typeface="Calibri" pitchFamily="34"/>
              <a:buChar char="•"/>
            </a:lvl4pPr>
            <a:lvl5pPr lvl="4">
              <a:buClr>
                <a:srgbClr val="000000"/>
              </a:buClr>
              <a:buSzPct val="100000"/>
              <a:buFont typeface="Calibri" pitchFamily="34"/>
              <a:buChar char="•"/>
            </a:lvl5pPr>
            <a:lvl6pPr lvl="5">
              <a:buClr>
                <a:srgbClr val="000000"/>
              </a:buClr>
              <a:buSzPct val="100000"/>
              <a:buFont typeface="Calibri" pitchFamily="34"/>
              <a:buChar char="•"/>
            </a:lvl6pPr>
            <a:lvl7pPr lvl="6">
              <a:buClr>
                <a:srgbClr val="000000"/>
              </a:buClr>
              <a:buSzPct val="100000"/>
              <a:buFont typeface="Calibri" pitchFamily="34"/>
              <a:buChar char="•"/>
            </a:lvl7pPr>
            <a:lvl8pPr lvl="7">
              <a:buClr>
                <a:srgbClr val="000000"/>
              </a:buClr>
              <a:buSzPct val="100000"/>
              <a:buFont typeface="Calibri" pitchFamily="34"/>
              <a:buChar char="•"/>
            </a:lvl8pPr>
            <a:lvl9pPr lvl="8">
              <a:buClr>
                <a:srgbClr val="000000"/>
              </a:buClr>
              <a:buSzPct val="100000"/>
              <a:buFont typeface="Calibri" pitchFamily="34"/>
              <a:buChar char="•"/>
            </a:lvl9pPr>
          </a:lstStyle>
          <a:p>
            <a:endParaRPr lang="es-CL" kern="1200"/>
          </a:p>
        </p:txBody>
      </p:sp>
    </p:spTree>
    <p:extLst>
      <p:ext uri="{BB962C8B-B14F-4D97-AF65-F5344CB8AC3E}">
        <p14:creationId xmlns:p14="http://schemas.microsoft.com/office/powerpoint/2010/main" val="356380237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 noResize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729FCF"/>
          </a:solidFill>
          <a:ln w="25400">
            <a:solidFill>
              <a:srgbClr val="3465AF"/>
            </a:solidFill>
            <a:prstDash val="solid"/>
          </a:ln>
        </p:spPr>
      </p:sp>
      <p:sp>
        <p:nvSpPr>
          <p:cNvPr id="3" name="2 Marcador de notas"/>
          <p:cNvSpPr txBox="1">
            <a:spLocks noGrp="1"/>
          </p:cNvSpPr>
          <p:nvPr>
            <p:ph type="body" sz="quarter" idx="1"/>
          </p:nvPr>
        </p:nvSpPr>
        <p:spPr>
          <a:xfrm>
            <a:off x="777239" y="4777559"/>
            <a:ext cx="6217560" cy="4526280"/>
          </a:xfrm>
        </p:spPr>
        <p:txBody>
          <a:bodyPr/>
          <a:lstStyle/>
          <a:p>
            <a:pPr marL="216000">
              <a:tabLst/>
            </a:pPr>
            <a:endParaRPr lang="es-CL" sz="2640" kern="1200">
              <a:latin typeface="Liberation Sans" pitchFamily="18"/>
            </a:endParaRPr>
          </a:p>
        </p:txBody>
      </p:sp>
    </p:spTree>
    <p:extLst>
      <p:ext uri="{BB962C8B-B14F-4D97-AF65-F5344CB8AC3E}">
        <p14:creationId xmlns:p14="http://schemas.microsoft.com/office/powerpoint/2010/main" val="377528125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 noResize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729FCF"/>
          </a:solidFill>
          <a:ln w="25400">
            <a:solidFill>
              <a:srgbClr val="3465AF"/>
            </a:solidFill>
            <a:prstDash val="solid"/>
          </a:ln>
        </p:spPr>
      </p:sp>
      <p:sp>
        <p:nvSpPr>
          <p:cNvPr id="3" name="2 Marcador de notas"/>
          <p:cNvSpPr txBox="1">
            <a:spLocks noGrp="1"/>
          </p:cNvSpPr>
          <p:nvPr>
            <p:ph type="body" sz="quarter" idx="1"/>
          </p:nvPr>
        </p:nvSpPr>
        <p:spPr>
          <a:xfrm>
            <a:off x="777239" y="4777559"/>
            <a:ext cx="6217560" cy="4525920"/>
          </a:xfrm>
        </p:spPr>
        <p:txBody>
          <a:bodyPr/>
          <a:lstStyle/>
          <a:p>
            <a:pPr marL="216000">
              <a:tabLst/>
            </a:pPr>
            <a:endParaRPr lang="es-CL" sz="2640" kern="1200">
              <a:latin typeface="Liberation Sans" pitchFamily="18"/>
            </a:endParaRPr>
          </a:p>
        </p:txBody>
      </p:sp>
    </p:spTree>
    <p:extLst>
      <p:ext uri="{BB962C8B-B14F-4D97-AF65-F5344CB8AC3E}">
        <p14:creationId xmlns:p14="http://schemas.microsoft.com/office/powerpoint/2010/main" val="100358497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 noResize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729FCF"/>
          </a:solidFill>
          <a:ln w="25400">
            <a:solidFill>
              <a:srgbClr val="3465AF"/>
            </a:solidFill>
            <a:prstDash val="solid"/>
          </a:ln>
        </p:spPr>
      </p:sp>
      <p:sp>
        <p:nvSpPr>
          <p:cNvPr id="3" name="2 Marcador de notas"/>
          <p:cNvSpPr txBox="1">
            <a:spLocks noGrp="1"/>
          </p:cNvSpPr>
          <p:nvPr>
            <p:ph type="body" sz="quarter" idx="1"/>
          </p:nvPr>
        </p:nvSpPr>
        <p:spPr>
          <a:xfrm>
            <a:off x="777239" y="4777559"/>
            <a:ext cx="6217560" cy="4525920"/>
          </a:xfrm>
        </p:spPr>
        <p:txBody>
          <a:bodyPr/>
          <a:lstStyle/>
          <a:p>
            <a:pPr marL="216000">
              <a:tabLst/>
            </a:pPr>
            <a:endParaRPr lang="es-CL" sz="2640" kern="1200">
              <a:latin typeface="Liberation Sans" pitchFamily="18"/>
            </a:endParaRPr>
          </a:p>
        </p:txBody>
      </p:sp>
    </p:spTree>
    <p:extLst>
      <p:ext uri="{BB962C8B-B14F-4D97-AF65-F5344CB8AC3E}">
        <p14:creationId xmlns:p14="http://schemas.microsoft.com/office/powerpoint/2010/main" val="320689605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 noResize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729FCF"/>
          </a:solidFill>
          <a:ln w="25400">
            <a:solidFill>
              <a:srgbClr val="3465AF"/>
            </a:solidFill>
            <a:prstDash val="solid"/>
          </a:ln>
        </p:spPr>
      </p:sp>
      <p:sp>
        <p:nvSpPr>
          <p:cNvPr id="3" name="2 Marcador de notas"/>
          <p:cNvSpPr txBox="1">
            <a:spLocks noGrp="1"/>
          </p:cNvSpPr>
          <p:nvPr>
            <p:ph type="body" sz="quarter" idx="1"/>
          </p:nvPr>
        </p:nvSpPr>
        <p:spPr>
          <a:xfrm>
            <a:off x="777239" y="4777559"/>
            <a:ext cx="6217560" cy="4525920"/>
          </a:xfrm>
        </p:spPr>
        <p:txBody>
          <a:bodyPr/>
          <a:lstStyle/>
          <a:p>
            <a:pPr marL="216000">
              <a:tabLst/>
            </a:pPr>
            <a:endParaRPr lang="es-CL" sz="2640" kern="1200">
              <a:latin typeface="Liberation Sans" pitchFamily="18"/>
            </a:endParaRPr>
          </a:p>
        </p:txBody>
      </p:sp>
    </p:spTree>
    <p:extLst>
      <p:ext uri="{BB962C8B-B14F-4D97-AF65-F5344CB8AC3E}">
        <p14:creationId xmlns:p14="http://schemas.microsoft.com/office/powerpoint/2010/main" val="261388006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 noResize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729FCF"/>
          </a:solidFill>
          <a:ln w="25400">
            <a:solidFill>
              <a:srgbClr val="3465AF"/>
            </a:solidFill>
            <a:prstDash val="solid"/>
          </a:ln>
        </p:spPr>
      </p:sp>
      <p:sp>
        <p:nvSpPr>
          <p:cNvPr id="3" name="2 Marcador de notas"/>
          <p:cNvSpPr txBox="1">
            <a:spLocks noGrp="1"/>
          </p:cNvSpPr>
          <p:nvPr>
            <p:ph type="body" sz="quarter" idx="1"/>
          </p:nvPr>
        </p:nvSpPr>
        <p:spPr>
          <a:xfrm>
            <a:off x="777239" y="4777559"/>
            <a:ext cx="6217560" cy="4525920"/>
          </a:xfrm>
        </p:spPr>
        <p:txBody>
          <a:bodyPr/>
          <a:lstStyle/>
          <a:p>
            <a:pPr marL="216000">
              <a:tabLst/>
            </a:pPr>
            <a:endParaRPr lang="es-CL" sz="2640" kern="1200">
              <a:latin typeface="Liberation Sans" pitchFamily="18"/>
            </a:endParaRPr>
          </a:p>
        </p:txBody>
      </p:sp>
    </p:spTree>
    <p:extLst>
      <p:ext uri="{BB962C8B-B14F-4D97-AF65-F5344CB8AC3E}">
        <p14:creationId xmlns:p14="http://schemas.microsoft.com/office/powerpoint/2010/main" val="246082507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 noResize="1"/>
          </p:cNvSpPr>
          <p:nvPr>
            <p:ph type="sldImg"/>
          </p:nvPr>
        </p:nvSpPr>
        <p:spPr>
          <a:xfrm>
            <a:off x="1203479" y="685800"/>
            <a:ext cx="4573439" cy="3429000"/>
          </a:xfrm>
          <a:solidFill>
            <a:srgbClr val="729FCF"/>
          </a:solidFill>
          <a:ln w="25400">
            <a:solidFill>
              <a:srgbClr val="3465AF"/>
            </a:solidFill>
            <a:prstDash val="solid"/>
          </a:ln>
        </p:spPr>
      </p:sp>
      <p:sp>
        <p:nvSpPr>
          <p:cNvPr id="3" name="3 Marcador de número de diapositiva"/>
          <p:cNvSpPr/>
          <p:nvPr/>
        </p:nvSpPr>
        <p:spPr>
          <a:xfrm>
            <a:off x="3954600" y="8685360"/>
            <a:ext cx="3024000" cy="45720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2160" tIns="46080" rIns="92160" bIns="46080" anchor="b" anchorCtr="0" compatLnSpc="1"/>
          <a:lstStyle/>
          <a:p>
            <a:pPr marL="0" marR="0" lvl="0" indent="0" algn="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1999" algn="l"/>
                <a:tab pos="5486399" algn="l"/>
                <a:tab pos="6400799" algn="l"/>
                <a:tab pos="7315200" algn="l"/>
                <a:tab pos="8229599" algn="l"/>
                <a:tab pos="9143999" algn="l"/>
                <a:tab pos="10058399" algn="l"/>
              </a:tabLst>
            </a:pPr>
            <a:fld id="{FAED15A9-BE83-4A06-8F3D-B516A866D857}" type="slidenum">
              <a:t>18</a:t>
            </a:fld>
            <a:endParaRPr lang="es-CL" sz="1200" b="0" i="0" u="none" strike="noStrike" baseline="0">
              <a:ln>
                <a:noFill/>
              </a:ln>
              <a:solidFill>
                <a:srgbClr val="000000"/>
              </a:solidFill>
              <a:latin typeface="Calibri" pitchFamily="34"/>
              <a:ea typeface="ヒラギノ角ゴ Pro W3" pitchFamily="34"/>
              <a:cs typeface="ヒラギノ角ゴ Pro W3" pitchFamily="34"/>
            </a:endParaRPr>
          </a:p>
        </p:txBody>
      </p:sp>
    </p:spTree>
    <p:extLst>
      <p:ext uri="{BB962C8B-B14F-4D97-AF65-F5344CB8AC3E}">
        <p14:creationId xmlns:p14="http://schemas.microsoft.com/office/powerpoint/2010/main" val="313988137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 noResize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729FCF"/>
          </a:solidFill>
          <a:ln w="25400">
            <a:solidFill>
              <a:srgbClr val="3465AF"/>
            </a:solidFill>
            <a:prstDash val="solid"/>
          </a:ln>
        </p:spPr>
      </p:sp>
      <p:sp>
        <p:nvSpPr>
          <p:cNvPr id="3" name="2 Marcador de notas"/>
          <p:cNvSpPr txBox="1">
            <a:spLocks noGrp="1"/>
          </p:cNvSpPr>
          <p:nvPr>
            <p:ph type="body" sz="quarter" idx="1"/>
          </p:nvPr>
        </p:nvSpPr>
        <p:spPr>
          <a:xfrm>
            <a:off x="777239" y="4777559"/>
            <a:ext cx="6217560" cy="4526280"/>
          </a:xfrm>
        </p:spPr>
        <p:txBody>
          <a:bodyPr/>
          <a:lstStyle/>
          <a:p>
            <a:pPr marL="216000">
              <a:tabLst/>
            </a:pPr>
            <a:endParaRPr lang="es-CL" sz="2640" kern="1200">
              <a:latin typeface="Liberation Sans" pitchFamily="18"/>
            </a:endParaRPr>
          </a:p>
        </p:txBody>
      </p:sp>
    </p:spTree>
    <p:extLst>
      <p:ext uri="{BB962C8B-B14F-4D97-AF65-F5344CB8AC3E}">
        <p14:creationId xmlns:p14="http://schemas.microsoft.com/office/powerpoint/2010/main" val="39104769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 noResize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729FCF"/>
          </a:solidFill>
          <a:ln w="25400">
            <a:solidFill>
              <a:srgbClr val="3465AF"/>
            </a:solidFill>
            <a:prstDash val="solid"/>
          </a:ln>
        </p:spPr>
      </p:sp>
      <p:sp>
        <p:nvSpPr>
          <p:cNvPr id="3" name="2 Marcador de notas"/>
          <p:cNvSpPr txBox="1">
            <a:spLocks noGrp="1"/>
          </p:cNvSpPr>
          <p:nvPr>
            <p:ph type="body" sz="quarter" idx="1"/>
          </p:nvPr>
        </p:nvSpPr>
        <p:spPr>
          <a:xfrm>
            <a:off x="777239" y="4777559"/>
            <a:ext cx="6217560" cy="4525920"/>
          </a:xfrm>
        </p:spPr>
        <p:txBody>
          <a:bodyPr/>
          <a:lstStyle/>
          <a:p>
            <a:pPr marL="216000">
              <a:tabLst/>
            </a:pPr>
            <a:endParaRPr lang="es-CL" sz="2640" kern="1200">
              <a:latin typeface="Liberation Sans" pitchFamily="18"/>
            </a:endParaRPr>
          </a:p>
        </p:txBody>
      </p:sp>
    </p:spTree>
    <p:extLst>
      <p:ext uri="{BB962C8B-B14F-4D97-AF65-F5344CB8AC3E}">
        <p14:creationId xmlns:p14="http://schemas.microsoft.com/office/powerpoint/2010/main" val="340272159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 noResize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729FCF"/>
          </a:solidFill>
          <a:ln w="25400">
            <a:solidFill>
              <a:srgbClr val="3465AF"/>
            </a:solidFill>
            <a:prstDash val="solid"/>
          </a:ln>
        </p:spPr>
      </p:sp>
      <p:sp>
        <p:nvSpPr>
          <p:cNvPr id="3" name="2 Marcador de notas"/>
          <p:cNvSpPr txBox="1">
            <a:spLocks noGrp="1"/>
          </p:cNvSpPr>
          <p:nvPr>
            <p:ph type="body" sz="quarter" idx="1"/>
          </p:nvPr>
        </p:nvSpPr>
        <p:spPr>
          <a:xfrm>
            <a:off x="777239" y="4777559"/>
            <a:ext cx="6217560" cy="4526280"/>
          </a:xfrm>
        </p:spPr>
        <p:txBody>
          <a:bodyPr/>
          <a:lstStyle/>
          <a:p>
            <a:pPr marL="216000">
              <a:tabLst/>
            </a:pPr>
            <a:endParaRPr lang="es-CL" sz="2640" kern="1200">
              <a:latin typeface="Liberation Sans" pitchFamily="18"/>
            </a:endParaRPr>
          </a:p>
        </p:txBody>
      </p:sp>
    </p:spTree>
    <p:extLst>
      <p:ext uri="{BB962C8B-B14F-4D97-AF65-F5344CB8AC3E}">
        <p14:creationId xmlns:p14="http://schemas.microsoft.com/office/powerpoint/2010/main" val="356373205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 noResize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729FCF"/>
          </a:solidFill>
          <a:ln w="25400">
            <a:solidFill>
              <a:srgbClr val="3465AF"/>
            </a:solidFill>
            <a:prstDash val="solid"/>
          </a:ln>
        </p:spPr>
      </p:sp>
      <p:sp>
        <p:nvSpPr>
          <p:cNvPr id="3" name="2 Marcador de notas"/>
          <p:cNvSpPr txBox="1">
            <a:spLocks noGrp="1"/>
          </p:cNvSpPr>
          <p:nvPr>
            <p:ph type="body" sz="quarter" idx="1"/>
          </p:nvPr>
        </p:nvSpPr>
        <p:spPr>
          <a:xfrm>
            <a:off x="777239" y="4777559"/>
            <a:ext cx="6217560" cy="4526280"/>
          </a:xfrm>
        </p:spPr>
        <p:txBody>
          <a:bodyPr/>
          <a:lstStyle/>
          <a:p>
            <a:pPr marL="216000">
              <a:tabLst/>
            </a:pPr>
            <a:endParaRPr lang="es-CL" sz="2640" kern="1200">
              <a:latin typeface="Liberation Sans" pitchFamily="18"/>
            </a:endParaRPr>
          </a:p>
        </p:txBody>
      </p:sp>
    </p:spTree>
    <p:extLst>
      <p:ext uri="{BB962C8B-B14F-4D97-AF65-F5344CB8AC3E}">
        <p14:creationId xmlns:p14="http://schemas.microsoft.com/office/powerpoint/2010/main" val="408112771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 noResize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729FCF"/>
          </a:solidFill>
          <a:ln w="25400">
            <a:solidFill>
              <a:srgbClr val="3465AF"/>
            </a:solidFill>
            <a:prstDash val="solid"/>
          </a:ln>
        </p:spPr>
      </p:sp>
      <p:sp>
        <p:nvSpPr>
          <p:cNvPr id="3" name="2 Marcador de notas"/>
          <p:cNvSpPr txBox="1">
            <a:spLocks noGrp="1"/>
          </p:cNvSpPr>
          <p:nvPr>
            <p:ph type="body" sz="quarter" idx="1"/>
          </p:nvPr>
        </p:nvSpPr>
        <p:spPr>
          <a:xfrm>
            <a:off x="777239" y="4777559"/>
            <a:ext cx="6217560" cy="4526280"/>
          </a:xfrm>
        </p:spPr>
        <p:txBody>
          <a:bodyPr/>
          <a:lstStyle/>
          <a:p>
            <a:pPr marL="216000">
              <a:tabLst/>
            </a:pPr>
            <a:endParaRPr lang="es-CL" sz="2640" kern="1200">
              <a:latin typeface="Liberation Sans" pitchFamily="18"/>
            </a:endParaRPr>
          </a:p>
        </p:txBody>
      </p:sp>
    </p:spTree>
    <p:extLst>
      <p:ext uri="{BB962C8B-B14F-4D97-AF65-F5344CB8AC3E}">
        <p14:creationId xmlns:p14="http://schemas.microsoft.com/office/powerpoint/2010/main" val="43059774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 noResize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729FCF"/>
          </a:solidFill>
          <a:ln w="25400">
            <a:solidFill>
              <a:srgbClr val="3465AF"/>
            </a:solidFill>
            <a:prstDash val="solid"/>
          </a:ln>
        </p:spPr>
      </p:sp>
      <p:sp>
        <p:nvSpPr>
          <p:cNvPr id="3" name="2 Marcador de notas"/>
          <p:cNvSpPr txBox="1">
            <a:spLocks noGrp="1"/>
          </p:cNvSpPr>
          <p:nvPr>
            <p:ph type="body" sz="quarter" idx="1"/>
          </p:nvPr>
        </p:nvSpPr>
        <p:spPr>
          <a:xfrm>
            <a:off x="777239" y="4777559"/>
            <a:ext cx="6217560" cy="4526280"/>
          </a:xfrm>
        </p:spPr>
        <p:txBody>
          <a:bodyPr/>
          <a:lstStyle/>
          <a:p>
            <a:pPr marL="216000">
              <a:tabLst/>
            </a:pPr>
            <a:endParaRPr lang="es-CL" sz="2640" kern="1200">
              <a:latin typeface="Liberation Sans" pitchFamily="18"/>
            </a:endParaRPr>
          </a:p>
        </p:txBody>
      </p:sp>
    </p:spTree>
    <p:extLst>
      <p:ext uri="{BB962C8B-B14F-4D97-AF65-F5344CB8AC3E}">
        <p14:creationId xmlns:p14="http://schemas.microsoft.com/office/powerpoint/2010/main" val="156559662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 noResize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729FCF"/>
          </a:solidFill>
          <a:ln w="25400">
            <a:solidFill>
              <a:srgbClr val="3465AF"/>
            </a:solidFill>
            <a:prstDash val="solid"/>
          </a:ln>
        </p:spPr>
      </p:sp>
      <p:sp>
        <p:nvSpPr>
          <p:cNvPr id="3" name="2 Marcador de notas"/>
          <p:cNvSpPr txBox="1">
            <a:spLocks noGrp="1"/>
          </p:cNvSpPr>
          <p:nvPr>
            <p:ph type="body" sz="quarter" idx="1"/>
          </p:nvPr>
        </p:nvSpPr>
        <p:spPr>
          <a:xfrm>
            <a:off x="777239" y="4777559"/>
            <a:ext cx="6217560" cy="4526280"/>
          </a:xfrm>
        </p:spPr>
        <p:txBody>
          <a:bodyPr/>
          <a:lstStyle/>
          <a:p>
            <a:pPr marL="216000">
              <a:tabLst/>
            </a:pPr>
            <a:endParaRPr lang="es-CL" sz="2640" kern="1200">
              <a:latin typeface="Liberation Sans" pitchFamily="18"/>
            </a:endParaRPr>
          </a:p>
        </p:txBody>
      </p:sp>
    </p:spTree>
    <p:extLst>
      <p:ext uri="{BB962C8B-B14F-4D97-AF65-F5344CB8AC3E}">
        <p14:creationId xmlns:p14="http://schemas.microsoft.com/office/powerpoint/2010/main" val="79666898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 noResize="1"/>
          </p:cNvSpPr>
          <p:nvPr>
            <p:ph type="sldImg"/>
          </p:nvPr>
        </p:nvSpPr>
        <p:spPr>
          <a:xfrm>
            <a:off x="1371600" y="763588"/>
            <a:ext cx="5029200" cy="3771900"/>
          </a:xfrm>
          <a:solidFill>
            <a:srgbClr val="729FCF"/>
          </a:solidFill>
          <a:ln w="25400">
            <a:solidFill>
              <a:srgbClr val="3465AF"/>
            </a:solidFill>
            <a:prstDash val="solid"/>
          </a:ln>
        </p:spPr>
      </p:sp>
      <p:sp>
        <p:nvSpPr>
          <p:cNvPr id="3" name="2 Marcador de notas"/>
          <p:cNvSpPr txBox="1">
            <a:spLocks noGrp="1"/>
          </p:cNvSpPr>
          <p:nvPr>
            <p:ph type="body" sz="quarter" idx="1"/>
          </p:nvPr>
        </p:nvSpPr>
        <p:spPr>
          <a:xfrm>
            <a:off x="777239" y="4777559"/>
            <a:ext cx="6217560" cy="4526280"/>
          </a:xfrm>
        </p:spPr>
        <p:txBody>
          <a:bodyPr/>
          <a:lstStyle/>
          <a:p>
            <a:pPr marL="216000">
              <a:tabLst/>
            </a:pPr>
            <a:endParaRPr lang="es-CL" sz="2640" kern="1200">
              <a:latin typeface="Liberation Sans" pitchFamily="18"/>
            </a:endParaRPr>
          </a:p>
        </p:txBody>
      </p:sp>
    </p:spTree>
    <p:extLst>
      <p:ext uri="{BB962C8B-B14F-4D97-AF65-F5344CB8AC3E}">
        <p14:creationId xmlns:p14="http://schemas.microsoft.com/office/powerpoint/2010/main" val="32901802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/>
            <a:fld id="{C7A47371-0B69-4961-93E1-C4C444E4F3A5}" type="slidenum"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056961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/>
            <a:fld id="{A151EC04-447B-4885-BE49-24B24E4EE174}" type="slidenum"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927002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286500" y="152400"/>
            <a:ext cx="2043113" cy="5300663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152400" y="152400"/>
            <a:ext cx="5981700" cy="5300663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/>
            <a:fld id="{B60640BC-D29D-47DB-80A9-12780D209039}" type="slidenum"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42755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1356A05E-257A-4946-B05E-61856E758816}" type="datetime1">
              <a:rPr lang="es-CL" smtClean="0"/>
              <a:pPr lvl="0"/>
              <a:t>15-05-2014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r>
              <a:rPr lang="es-CL" smtClean="0"/>
              <a:t>Dra. Karla Moscoso Matus. Depto Capacitacion, Formacion y Estudios. DIGEDEP/ MINSAL</a:t>
            </a:r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DCF68C9F-42B4-45ED-82AC-D34B1D6656CB}" type="slidenum"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458792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1356A05E-257A-4946-B05E-61856E758816}" type="datetime1">
              <a:rPr lang="es-CL" smtClean="0"/>
              <a:pPr lvl="0"/>
              <a:t>15-05-2014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r>
              <a:rPr lang="es-CL" smtClean="0"/>
              <a:t>Dra. Karla Moscoso Matus. Depto Capacitacion, Formacion y Estudios. DIGEDEP/ MINSAL</a:t>
            </a:r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58584E3E-B8D3-4E73-951B-0965EA1DAB06}" type="slidenum"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503312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1356A05E-257A-4946-B05E-61856E758816}" type="datetime1">
              <a:rPr lang="es-CL" smtClean="0"/>
              <a:pPr lvl="0"/>
              <a:t>15-05-2014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r>
              <a:rPr lang="es-CL" smtClean="0"/>
              <a:t>Dra. Karla Moscoso Matus. Depto Capacitacion, Formacion y Estudios. DIGEDEP/ MINSAL</a:t>
            </a:r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434E7E9F-7850-48BF-85F5-AC1567F2613B}" type="slidenum"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531337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4963"/>
            <a:ext cx="4038600" cy="39766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4963"/>
            <a:ext cx="4038600" cy="39766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1356A05E-257A-4946-B05E-61856E758816}" type="datetime1">
              <a:rPr lang="es-CL" smtClean="0"/>
              <a:pPr lvl="0"/>
              <a:t>15-05-2014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r>
              <a:rPr lang="es-CL" smtClean="0"/>
              <a:t>Dra. Karla Moscoso Matus. Depto Capacitacion, Formacion y Estudios. DIGEDEP/ MINSAL</a:t>
            </a:r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23767164-8EEB-46F2-9727-697B72C6D63E}" type="slidenum"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109464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1356A05E-257A-4946-B05E-61856E758816}" type="datetime1">
              <a:rPr lang="es-CL" smtClean="0"/>
              <a:pPr lvl="0"/>
              <a:t>15-05-2014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r>
              <a:rPr lang="es-CL" smtClean="0"/>
              <a:t>Dra. Karla Moscoso Matus. Depto Capacitacion, Formacion y Estudios. DIGEDEP/ MINSAL</a:t>
            </a:r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730A3253-B726-41CB-A0B0-8187D9BB2BAA}" type="slidenum"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433531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1356A05E-257A-4946-B05E-61856E758816}" type="datetime1">
              <a:rPr lang="es-CL" smtClean="0"/>
              <a:pPr lvl="0"/>
              <a:t>15-05-2014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r>
              <a:rPr lang="es-CL" smtClean="0"/>
              <a:t>Dra. Karla Moscoso Matus. Depto Capacitacion, Formacion y Estudios. DIGEDEP/ MINSAL</a:t>
            </a:r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B54EBF6A-094E-4A03-8BFE-B2E40DD5D138}" type="slidenum"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392052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1356A05E-257A-4946-B05E-61856E758816}" type="datetime1">
              <a:rPr lang="es-CL" smtClean="0"/>
              <a:pPr lvl="0"/>
              <a:t>15-05-2014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r>
              <a:rPr lang="es-CL" smtClean="0"/>
              <a:t>Dra. Karla Moscoso Matus. Depto Capacitacion, Formacion y Estudios. DIGEDEP/ MINSAL</a:t>
            </a:r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D1AB755F-E4FB-47F7-9EC3-E14790F784E8}" type="slidenum"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957320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hf sldNum="0" hdr="0" ftr="0" dt="0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1356A05E-257A-4946-B05E-61856E758816}" type="datetime1">
              <a:rPr lang="es-CL" smtClean="0"/>
              <a:pPr lvl="0"/>
              <a:t>15-05-2014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r>
              <a:rPr lang="es-CL" smtClean="0"/>
              <a:t>Dra. Karla Moscoso Matus. Depto Capacitacion, Formacion y Estudios. DIGEDEP/ MINSAL</a:t>
            </a:r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7082A91D-2213-41CD-B1F7-B82FFF75C2AA}" type="slidenum"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879555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/>
            <a:fld id="{EE57D3C9-B32C-478E-8616-9A68D5E46062}" type="slidenum"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601763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1356A05E-257A-4946-B05E-61856E758816}" type="datetime1">
              <a:rPr lang="es-CL" smtClean="0"/>
              <a:pPr lvl="0"/>
              <a:t>15-05-2014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r>
              <a:rPr lang="es-CL" smtClean="0"/>
              <a:t>Dra. Karla Moscoso Matus. Depto Capacitacion, Formacion y Estudios. DIGEDEP/ MINSAL</a:t>
            </a:r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5A4384EE-C069-4981-8656-6304B76198E4}" type="slidenum"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644274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1356A05E-257A-4946-B05E-61856E758816}" type="datetime1">
              <a:rPr lang="es-CL" smtClean="0"/>
              <a:pPr lvl="0"/>
              <a:t>15-05-2014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r>
              <a:rPr lang="es-CL" smtClean="0"/>
              <a:t>Dra. Karla Moscoso Matus. Depto Capacitacion, Formacion y Estudios. DIGEDEP/ MINSAL</a:t>
            </a:r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327616D8-15BA-4D25-975E-56DEE18D6AEE}" type="slidenum"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577163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3050"/>
            <a:ext cx="2057400" cy="530860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3050"/>
            <a:ext cx="6019800" cy="530860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1356A05E-257A-4946-B05E-61856E758816}" type="datetime1">
              <a:rPr lang="es-CL" smtClean="0"/>
              <a:pPr lvl="0"/>
              <a:t>15-05-2014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r>
              <a:rPr lang="es-CL" smtClean="0"/>
              <a:t>Dra. Karla Moscoso Matus. Depto Capacitacion, Formacion y Estudios. DIGEDEP/ MINSAL</a:t>
            </a:r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7268D6BE-A54B-413D-8FD1-54E78A28B6C0}" type="slidenum"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362547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78D2D4CA-3913-4BAF-8A51-20C4AEFA504C}" type="datetime1">
              <a:rPr lang="es-CL" smtClean="0"/>
              <a:pPr lvl="0"/>
              <a:t>15-05-2014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r>
              <a:rPr lang="es-CL" smtClean="0"/>
              <a:t>Dra. Karla Moscoso Matus. Depto Capacitacion, Formacion y Estudios. DIGEDEP/ MINSAL</a:t>
            </a:r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C7545F3F-A7AD-4549-8B1E-FDE6BC29663C}" type="slidenum"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259114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78D2D4CA-3913-4BAF-8A51-20C4AEFA504C}" type="datetime1">
              <a:rPr lang="es-CL" smtClean="0"/>
              <a:pPr lvl="0"/>
              <a:t>15-05-2014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r>
              <a:rPr lang="es-CL" smtClean="0"/>
              <a:t>Dra. Karla Moscoso Matus. Depto Capacitacion, Formacion y Estudios. DIGEDEP/ MINSAL</a:t>
            </a:r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291D4C4-CEC4-4E04-9125-3D0189E0AB96}" type="slidenum"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199777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78D2D4CA-3913-4BAF-8A51-20C4AEFA504C}" type="datetime1">
              <a:rPr lang="es-CL" smtClean="0"/>
              <a:pPr lvl="0"/>
              <a:t>15-05-2014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r>
              <a:rPr lang="es-CL" smtClean="0"/>
              <a:t>Dra. Karla Moscoso Matus. Depto Capacitacion, Formacion y Estudios. DIGEDEP/ MINSAL</a:t>
            </a:r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BF21ACB1-4AC7-43EA-9E7B-006C00624E4E}" type="slidenum"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647142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78D2D4CA-3913-4BAF-8A51-20C4AEFA504C}" type="datetime1">
              <a:rPr lang="es-CL" smtClean="0"/>
              <a:pPr lvl="0"/>
              <a:t>15-05-2014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r>
              <a:rPr lang="es-CL" smtClean="0"/>
              <a:t>Dra. Karla Moscoso Matus. Depto Capacitacion, Formacion y Estudios. DIGEDEP/ MINSAL</a:t>
            </a:r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21A831D0-202B-4106-908D-042F2CEE1918}" type="slidenum"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133357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78D2D4CA-3913-4BAF-8A51-20C4AEFA504C}" type="datetime1">
              <a:rPr lang="es-CL" smtClean="0"/>
              <a:pPr lvl="0"/>
              <a:t>15-05-2014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r>
              <a:rPr lang="es-CL" smtClean="0"/>
              <a:t>Dra. Karla Moscoso Matus. Depto Capacitacion, Formacion y Estudios. DIGEDEP/ MINSAL</a:t>
            </a:r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038FE3D5-DB45-4948-BC11-4CE9123AF8C6}" type="slidenum"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614702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78D2D4CA-3913-4BAF-8A51-20C4AEFA504C}" type="datetime1">
              <a:rPr lang="es-CL" smtClean="0"/>
              <a:pPr lvl="0"/>
              <a:t>15-05-2014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r>
              <a:rPr lang="es-CL" smtClean="0"/>
              <a:t>Dra. Karla Moscoso Matus. Depto Capacitacion, Formacion y Estudios. DIGEDEP/ MINSAL</a:t>
            </a:r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C80557D1-A353-4CF0-9071-3C0F614B53DE}" type="slidenum"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588151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78D2D4CA-3913-4BAF-8A51-20C4AEFA504C}" type="datetime1">
              <a:rPr lang="es-CL" smtClean="0"/>
              <a:pPr lvl="0"/>
              <a:t>15-05-2014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r>
              <a:rPr lang="es-CL" smtClean="0"/>
              <a:t>Dra. Karla Moscoso Matus. Depto Capacitacion, Formacion y Estudios. DIGEDEP/ MINSAL</a:t>
            </a:r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EC4DC915-2680-4978-A841-36D86A6736FC}" type="slidenum"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094330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/>
            <a:fld id="{9B1A8FF1-027B-4F1E-BCA4-A4767239EB31}" type="slidenum"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984182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78D2D4CA-3913-4BAF-8A51-20C4AEFA504C}" type="datetime1">
              <a:rPr lang="es-CL" smtClean="0"/>
              <a:pPr lvl="0"/>
              <a:t>15-05-2014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r>
              <a:rPr lang="es-CL" smtClean="0"/>
              <a:t>Dra. Karla Moscoso Matus. Depto Capacitacion, Formacion y Estudios. DIGEDEP/ MINSAL</a:t>
            </a:r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24CC0D1E-255C-403C-A4DC-9901D2C3F3F9}" type="slidenum"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554326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78D2D4CA-3913-4BAF-8A51-20C4AEFA504C}" type="datetime1">
              <a:rPr lang="es-CL" smtClean="0"/>
              <a:pPr lvl="0"/>
              <a:t>15-05-2014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r>
              <a:rPr lang="es-CL" smtClean="0"/>
              <a:t>Dra. Karla Moscoso Matus. Depto Capacitacion, Formacion y Estudios. DIGEDEP/ MINSAL</a:t>
            </a:r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45A6A042-CEC1-40DF-967A-CA4ACCCE7A93}" type="slidenum"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29191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78D2D4CA-3913-4BAF-8A51-20C4AEFA504C}" type="datetime1">
              <a:rPr lang="es-CL" smtClean="0"/>
              <a:pPr lvl="0"/>
              <a:t>15-05-2014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r>
              <a:rPr lang="es-CL" smtClean="0"/>
              <a:t>Dra. Karla Moscoso Matus. Depto Capacitacion, Formacion y Estudios. DIGEDEP/ MINSAL</a:t>
            </a:r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3F7147FC-2EEF-47FA-B07E-0477759CFB85}" type="slidenum"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108229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78D2D4CA-3913-4BAF-8A51-20C4AEFA504C}" type="datetime1">
              <a:rPr lang="es-CL" smtClean="0"/>
              <a:pPr lvl="0"/>
              <a:t>15-05-2014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r>
              <a:rPr lang="es-CL" smtClean="0"/>
              <a:t>Dra. Karla Moscoso Matus. Depto Capacitacion, Formacion y Estudios. DIGEDEP/ MINSAL</a:t>
            </a:r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C08283E1-54D2-4093-AB8C-ABE9E9B377A1}" type="slidenum"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090922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152400" y="1476375"/>
            <a:ext cx="4011613" cy="39766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316413" y="1476375"/>
            <a:ext cx="4013200" cy="39766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/>
            <a:fld id="{8576D34D-D050-48C5-A727-BE9A4E54863F}" type="slidenum"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532745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/>
            <a:fld id="{4581D533-F458-4DC7-A2EB-FCA8BA1C61B2}" type="slidenum"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714836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/>
            <a:fld id="{6666866A-D96D-450F-9AED-38B7101DEC3E}" type="slidenum"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945271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/>
            <a:fld id="{D968BDD5-AB5C-49DA-8C62-3AB438F88D63}" type="slidenum"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615691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/>
            <a:fld id="{E6B71033-D793-4049-AC4E-53A3A602AFD7}" type="slidenum"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868866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/>
            <a:fld id="{BB207485-0F5D-4F09-81D0-8ED6159BA4F3}" type="slidenum"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244016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 txBox="1">
            <a:spLocks noGrp="1"/>
          </p:cNvSpPr>
          <p:nvPr>
            <p:ph type="title"/>
          </p:nvPr>
        </p:nvSpPr>
        <p:spPr>
          <a:xfrm>
            <a:off x="152280" y="151920"/>
            <a:ext cx="8164799" cy="1143359"/>
          </a:xfrm>
          <a:prstGeom prst="rect">
            <a:avLst/>
          </a:prstGeom>
          <a:noFill/>
          <a:ln>
            <a:noFill/>
          </a:ln>
        </p:spPr>
        <p:txBody>
          <a:bodyPr vert="horz" lIns="90000" tIns="46800" rIns="90000" bIns="46800" anchor="t" anchorCtr="0" compatLnSpc="1"/>
          <a:lstStyle>
            <a:defPPr lvl="0">
              <a:buNone/>
            </a:defPPr>
            <a:lvl1pPr lvl="0">
              <a:buNone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endParaRPr lang="es-CL"/>
          </a:p>
        </p:txBody>
      </p:sp>
      <p:sp>
        <p:nvSpPr>
          <p:cNvPr id="3" name="2 Marcador de texto"/>
          <p:cNvSpPr txBox="1">
            <a:spLocks noGrp="1"/>
          </p:cNvSpPr>
          <p:nvPr>
            <p:ph type="body" idx="1"/>
          </p:nvPr>
        </p:nvSpPr>
        <p:spPr>
          <a:xfrm>
            <a:off x="151920" y="1475999"/>
            <a:ext cx="8177399" cy="3977279"/>
          </a:xfrm>
          <a:prstGeom prst="rect">
            <a:avLst/>
          </a:prstGeom>
          <a:noFill/>
          <a:ln>
            <a:noFill/>
          </a:ln>
        </p:spPr>
        <p:txBody>
          <a:bodyPr vert="horz" lIns="90000" tIns="46800" rIns="90000" bIns="46800" anchor="t" anchorCtr="0" compatLnSpc="1"/>
          <a:lstStyle>
            <a:defPPr marL="342720" marR="0" lvl="0" indent="-342720" algn="l" rtl="0" hangingPunct="0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Clr>
                <a:srgbClr val="595959"/>
              </a:buClr>
              <a:buSzPct val="100000"/>
              <a:buFont typeface="Arial" pitchFamily="34"/>
              <a:buNone/>
              <a:tabLst>
                <a:tab pos="114120" algn="l"/>
                <a:tab pos="571319" algn="l"/>
                <a:tab pos="1028519" algn="l"/>
                <a:tab pos="1485719" algn="l"/>
                <a:tab pos="1942919" algn="l"/>
                <a:tab pos="2400119" algn="l"/>
                <a:tab pos="2857320" algn="l"/>
                <a:tab pos="3314519" algn="l"/>
                <a:tab pos="3771720" algn="l"/>
                <a:tab pos="4228919" algn="l"/>
                <a:tab pos="4686119" algn="l"/>
                <a:tab pos="5143319" algn="l"/>
                <a:tab pos="5600520" algn="l"/>
                <a:tab pos="6057720" algn="l"/>
                <a:tab pos="6514920" algn="l"/>
                <a:tab pos="6972120" algn="l"/>
                <a:tab pos="7429320" algn="l"/>
                <a:tab pos="7886520" algn="l"/>
                <a:tab pos="8343720" algn="l"/>
                <a:tab pos="8800919" algn="l"/>
              </a:tabLst>
              <a:defRPr lang="es-CL" sz="2000" b="0" i="0" u="none" strike="noStrike" kern="1200" baseline="0">
                <a:ln>
                  <a:noFill/>
                </a:ln>
                <a:solidFill>
                  <a:srgbClr val="595959"/>
                </a:solidFill>
                <a:latin typeface="Verdana" pitchFamily="34"/>
                <a:ea typeface="ヒラギノ角ゴ Pro W3" pitchFamily="2"/>
                <a:cs typeface="ヒラギノ角ゴ Pro W3" pitchFamily="2"/>
              </a:defRPr>
            </a:defPPr>
            <a:lvl1pPr marL="342720" marR="0" lvl="0" indent="-342720" algn="l" rtl="0" hangingPunct="0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Clr>
                <a:srgbClr val="595959"/>
              </a:buClr>
              <a:buSzPct val="100000"/>
              <a:buFont typeface="Arial" pitchFamily="34"/>
              <a:buChar char="•"/>
              <a:tabLst>
                <a:tab pos="114120" algn="l"/>
                <a:tab pos="571319" algn="l"/>
                <a:tab pos="1028519" algn="l"/>
                <a:tab pos="1485719" algn="l"/>
                <a:tab pos="1942919" algn="l"/>
                <a:tab pos="2400119" algn="l"/>
                <a:tab pos="2857320" algn="l"/>
                <a:tab pos="3314519" algn="l"/>
                <a:tab pos="3771720" algn="l"/>
                <a:tab pos="4228919" algn="l"/>
                <a:tab pos="4686119" algn="l"/>
                <a:tab pos="5143319" algn="l"/>
                <a:tab pos="5600520" algn="l"/>
                <a:tab pos="6057720" algn="l"/>
                <a:tab pos="6514920" algn="l"/>
                <a:tab pos="6972120" algn="l"/>
                <a:tab pos="7429320" algn="l"/>
                <a:tab pos="7886520" algn="l"/>
                <a:tab pos="8343720" algn="l"/>
                <a:tab pos="8800919" algn="l"/>
              </a:tabLst>
              <a:defRPr lang="es-CL" sz="2000" b="0" i="0" u="none" strike="noStrike" kern="1200" baseline="0">
                <a:ln>
                  <a:noFill/>
                </a:ln>
                <a:solidFill>
                  <a:srgbClr val="595959"/>
                </a:solidFill>
                <a:latin typeface="Verdana" pitchFamily="34"/>
                <a:ea typeface="ヒラギノ角ゴ Pro W3" pitchFamily="2"/>
                <a:cs typeface="ヒラギノ角ゴ Pro W3" pitchFamily="2"/>
              </a:defRPr>
            </a:lvl1pPr>
            <a:lvl2pPr marL="742680" marR="0" lvl="1" indent="-285480" algn="l" rtl="0" hangingPunct="0">
              <a:lnSpc>
                <a:spcPct val="100000"/>
              </a:lnSpc>
              <a:spcBef>
                <a:spcPts val="697"/>
              </a:spcBef>
              <a:spcAft>
                <a:spcPts val="0"/>
              </a:spcAft>
              <a:buClr>
                <a:srgbClr val="595959"/>
              </a:buClr>
              <a:buSzPct val="100000"/>
              <a:buFont typeface="Arial" pitchFamily="34"/>
              <a:buChar char="–"/>
              <a:tabLst>
                <a:tab pos="171360" algn="l"/>
                <a:tab pos="628559" algn="l"/>
                <a:tab pos="1085759" algn="l"/>
                <a:tab pos="1542960" algn="l"/>
                <a:tab pos="2000160" algn="l"/>
                <a:tab pos="2457359" algn="l"/>
                <a:tab pos="2914560" algn="l"/>
                <a:tab pos="3371760" algn="l"/>
                <a:tab pos="3828959" algn="l"/>
                <a:tab pos="4286160" algn="l"/>
                <a:tab pos="4743360" algn="l"/>
                <a:tab pos="5200559" algn="l"/>
                <a:tab pos="5657759" algn="l"/>
                <a:tab pos="6114959" algn="l"/>
                <a:tab pos="6572160" algn="l"/>
                <a:tab pos="7029359" algn="l"/>
                <a:tab pos="7486559" algn="l"/>
                <a:tab pos="7943759" algn="l"/>
                <a:tab pos="8400960" algn="l"/>
                <a:tab pos="8858160" algn="l"/>
              </a:tabLst>
              <a:defRPr lang="es-CL" sz="2800" b="0" i="0" u="none" strike="noStrike" kern="1200" baseline="0">
                <a:ln>
                  <a:noFill/>
                </a:ln>
                <a:solidFill>
                  <a:srgbClr val="595959"/>
                </a:solidFill>
                <a:latin typeface="Verdana" pitchFamily="34"/>
                <a:ea typeface="ヒラギノ角ゴ Pro W3" pitchFamily="2"/>
                <a:cs typeface="ヒラギノ角ゴ Pro W3" pitchFamily="2"/>
              </a:defRPr>
            </a:lvl2pPr>
            <a:lvl3pPr marL="1143000" marR="0" lvl="2" indent="-228600" algn="l" rtl="0" hangingPunct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595959"/>
              </a:buClr>
              <a:buSzPct val="100000"/>
              <a:buFont typeface="Arial" pitchFamily="34"/>
              <a:buChar char="•"/>
              <a:tabLst>
                <a:tab pos="228600" algn="l"/>
                <a:tab pos="685800" algn="l"/>
                <a:tab pos="1142999" algn="l"/>
                <a:tab pos="1600200" algn="l"/>
                <a:tab pos="2057399" algn="l"/>
                <a:tab pos="2514600" algn="l"/>
                <a:tab pos="2971800" algn="l"/>
                <a:tab pos="3429000" algn="l"/>
                <a:tab pos="3886199" algn="l"/>
                <a:tab pos="4343400" algn="l"/>
                <a:tab pos="4800600" algn="l"/>
                <a:tab pos="5257800" algn="l"/>
                <a:tab pos="5715000" algn="l"/>
                <a:tab pos="6172199" algn="l"/>
                <a:tab pos="6629399" algn="l"/>
                <a:tab pos="7086599" algn="l"/>
                <a:tab pos="7543799" algn="l"/>
                <a:tab pos="8000999" algn="l"/>
                <a:tab pos="8458199" algn="l"/>
                <a:tab pos="8915399" algn="l"/>
              </a:tabLst>
              <a:defRPr lang="es-CL" sz="1600" b="0" i="0" u="none" strike="noStrike" kern="1200" baseline="0">
                <a:ln>
                  <a:noFill/>
                </a:ln>
                <a:solidFill>
                  <a:srgbClr val="595959"/>
                </a:solidFill>
                <a:latin typeface="Verdana" pitchFamily="34"/>
                <a:ea typeface="ヒラギノ角ゴ Pro W3" pitchFamily="2"/>
                <a:cs typeface="ヒラギノ角ゴ Pro W3" pitchFamily="2"/>
              </a:defRPr>
            </a:lvl3pPr>
            <a:lvl4pPr marL="1600199" marR="0" lvl="3" indent="-228600" algn="l" rtl="0" hangingPunct="0">
              <a:lnSpc>
                <a:spcPct val="100000"/>
              </a:lnSpc>
              <a:spcBef>
                <a:spcPts val="349"/>
              </a:spcBef>
              <a:spcAft>
                <a:spcPts val="0"/>
              </a:spcAft>
              <a:buClr>
                <a:srgbClr val="595959"/>
              </a:buClr>
              <a:buSzPct val="100000"/>
              <a:buFont typeface="Arial" pitchFamily="34"/>
              <a:buChar char="–"/>
              <a:tabLst>
                <a:tab pos="228600" algn="l"/>
                <a:tab pos="685800" algn="l"/>
                <a:tab pos="1142999" algn="l"/>
                <a:tab pos="1600200" algn="l"/>
                <a:tab pos="2057399" algn="l"/>
                <a:tab pos="2514600" algn="l"/>
                <a:tab pos="2971800" algn="l"/>
                <a:tab pos="3429000" algn="l"/>
                <a:tab pos="3886199" algn="l"/>
                <a:tab pos="4343400" algn="l"/>
                <a:tab pos="4800600" algn="l"/>
                <a:tab pos="5257800" algn="l"/>
                <a:tab pos="5715000" algn="l"/>
                <a:tab pos="6172199" algn="l"/>
                <a:tab pos="6629399" algn="l"/>
                <a:tab pos="7086599" algn="l"/>
                <a:tab pos="7543799" algn="l"/>
                <a:tab pos="8000999" algn="l"/>
                <a:tab pos="8458199" algn="l"/>
                <a:tab pos="8915399" algn="l"/>
              </a:tabLst>
              <a:defRPr lang="es-CL" sz="1400" b="0" i="0" u="none" strike="noStrike" kern="1200" baseline="0">
                <a:ln>
                  <a:noFill/>
                </a:ln>
                <a:solidFill>
                  <a:srgbClr val="595959"/>
                </a:solidFill>
                <a:latin typeface="Verdana" pitchFamily="34"/>
                <a:ea typeface="ヒラギノ角ゴ Pro W3" pitchFamily="2"/>
                <a:cs typeface="ヒラギノ角ゴ Pro W3" pitchFamily="2"/>
              </a:defRPr>
            </a:lvl4pPr>
            <a:lvl5pPr marL="2057400" marR="0" lvl="4" indent="-228600" algn="l" rtl="0" hangingPunct="0">
              <a:lnSpc>
                <a:spcPct val="100000"/>
              </a:lnSpc>
              <a:spcBef>
                <a:spcPts val="349"/>
              </a:spcBef>
              <a:spcAft>
                <a:spcPts val="0"/>
              </a:spcAft>
              <a:buClr>
                <a:srgbClr val="595959"/>
              </a:buClr>
              <a:buSzPct val="100000"/>
              <a:buFont typeface="Arial" pitchFamily="34"/>
              <a:buChar char="»"/>
              <a:tabLst>
                <a:tab pos="228600" algn="l"/>
                <a:tab pos="685800" algn="l"/>
                <a:tab pos="1142999" algn="l"/>
                <a:tab pos="1600200" algn="l"/>
                <a:tab pos="2057399" algn="l"/>
                <a:tab pos="2514600" algn="l"/>
                <a:tab pos="2971800" algn="l"/>
                <a:tab pos="3429000" algn="l"/>
                <a:tab pos="3886199" algn="l"/>
                <a:tab pos="4343400" algn="l"/>
                <a:tab pos="4800600" algn="l"/>
                <a:tab pos="5257800" algn="l"/>
                <a:tab pos="5715000" algn="l"/>
                <a:tab pos="6172199" algn="l"/>
                <a:tab pos="6629399" algn="l"/>
                <a:tab pos="7086599" algn="l"/>
                <a:tab pos="7543799" algn="l"/>
                <a:tab pos="8000999" algn="l"/>
                <a:tab pos="8458199" algn="l"/>
              </a:tabLst>
              <a:defRPr lang="es-CL" sz="1400" b="0" i="0" u="none" strike="noStrike" kern="1200" baseline="0">
                <a:ln>
                  <a:noFill/>
                </a:ln>
                <a:solidFill>
                  <a:srgbClr val="595959"/>
                </a:solidFill>
                <a:latin typeface="Verdana" pitchFamily="34"/>
                <a:ea typeface="ヒラギノ角ゴ Pro W3" pitchFamily="2"/>
                <a:cs typeface="ヒラギノ角ゴ Pro W3" pitchFamily="2"/>
              </a:defRPr>
            </a:lvl5pPr>
            <a:lvl6pPr marL="2057400" marR="0" lvl="5" indent="-228600" algn="l" rtl="0" hangingPunct="0">
              <a:lnSpc>
                <a:spcPct val="100000"/>
              </a:lnSpc>
              <a:spcBef>
                <a:spcPts val="349"/>
              </a:spcBef>
              <a:spcAft>
                <a:spcPts val="0"/>
              </a:spcAft>
              <a:buClr>
                <a:srgbClr val="595959"/>
              </a:buClr>
              <a:buSzPct val="100000"/>
              <a:buFont typeface="Arial" pitchFamily="34"/>
              <a:buChar char="»"/>
              <a:tabLst>
                <a:tab pos="228600" algn="l"/>
                <a:tab pos="685800" algn="l"/>
                <a:tab pos="1142999" algn="l"/>
                <a:tab pos="1600200" algn="l"/>
                <a:tab pos="2057399" algn="l"/>
                <a:tab pos="2514600" algn="l"/>
                <a:tab pos="2971800" algn="l"/>
                <a:tab pos="3429000" algn="l"/>
                <a:tab pos="3886199" algn="l"/>
                <a:tab pos="4343400" algn="l"/>
                <a:tab pos="4800600" algn="l"/>
                <a:tab pos="5257800" algn="l"/>
                <a:tab pos="5715000" algn="l"/>
                <a:tab pos="6172199" algn="l"/>
                <a:tab pos="6629399" algn="l"/>
                <a:tab pos="7086599" algn="l"/>
                <a:tab pos="7543799" algn="l"/>
                <a:tab pos="8000999" algn="l"/>
                <a:tab pos="8458199" algn="l"/>
              </a:tabLst>
              <a:defRPr lang="es-CL" sz="1400" b="0" i="0" u="none" strike="noStrike" kern="1200" baseline="0">
                <a:ln>
                  <a:noFill/>
                </a:ln>
                <a:solidFill>
                  <a:srgbClr val="595959"/>
                </a:solidFill>
                <a:latin typeface="Verdana" pitchFamily="34"/>
                <a:ea typeface="ヒラギノ角ゴ Pro W3" pitchFamily="2"/>
                <a:cs typeface="ヒラギノ角ゴ Pro W3" pitchFamily="2"/>
              </a:defRPr>
            </a:lvl6pPr>
            <a:lvl7pPr marL="2057400" marR="0" lvl="6" indent="-228600" algn="l" rtl="0" hangingPunct="0">
              <a:lnSpc>
                <a:spcPct val="100000"/>
              </a:lnSpc>
              <a:spcBef>
                <a:spcPts val="349"/>
              </a:spcBef>
              <a:spcAft>
                <a:spcPts val="0"/>
              </a:spcAft>
              <a:buClr>
                <a:srgbClr val="595959"/>
              </a:buClr>
              <a:buSzPct val="100000"/>
              <a:buFont typeface="Arial" pitchFamily="34"/>
              <a:buChar char="»"/>
              <a:tabLst>
                <a:tab pos="228600" algn="l"/>
                <a:tab pos="685800" algn="l"/>
                <a:tab pos="1142999" algn="l"/>
                <a:tab pos="1600200" algn="l"/>
                <a:tab pos="2057399" algn="l"/>
                <a:tab pos="2514600" algn="l"/>
                <a:tab pos="2971800" algn="l"/>
                <a:tab pos="3429000" algn="l"/>
                <a:tab pos="3886199" algn="l"/>
                <a:tab pos="4343400" algn="l"/>
                <a:tab pos="4800600" algn="l"/>
                <a:tab pos="5257800" algn="l"/>
                <a:tab pos="5715000" algn="l"/>
                <a:tab pos="6172199" algn="l"/>
                <a:tab pos="6629399" algn="l"/>
                <a:tab pos="7086599" algn="l"/>
                <a:tab pos="7543799" algn="l"/>
                <a:tab pos="8000999" algn="l"/>
                <a:tab pos="8458199" algn="l"/>
              </a:tabLst>
              <a:defRPr lang="es-CL" sz="1400" b="0" i="0" u="none" strike="noStrike" kern="1200" baseline="0">
                <a:ln>
                  <a:noFill/>
                </a:ln>
                <a:solidFill>
                  <a:srgbClr val="595959"/>
                </a:solidFill>
                <a:latin typeface="Verdana" pitchFamily="34"/>
                <a:ea typeface="ヒラギノ角ゴ Pro W3" pitchFamily="2"/>
                <a:cs typeface="ヒラギノ角ゴ Pro W3" pitchFamily="2"/>
              </a:defRPr>
            </a:lvl7pPr>
            <a:lvl8pPr marL="2057400" marR="0" lvl="7" indent="-228600" algn="l" rtl="0" hangingPunct="0">
              <a:lnSpc>
                <a:spcPct val="100000"/>
              </a:lnSpc>
              <a:spcBef>
                <a:spcPts val="349"/>
              </a:spcBef>
              <a:spcAft>
                <a:spcPts val="0"/>
              </a:spcAft>
              <a:buClr>
                <a:srgbClr val="595959"/>
              </a:buClr>
              <a:buSzPct val="100000"/>
              <a:buFont typeface="Arial" pitchFamily="34"/>
              <a:buChar char="»"/>
              <a:tabLst>
                <a:tab pos="228600" algn="l"/>
                <a:tab pos="685800" algn="l"/>
                <a:tab pos="1142999" algn="l"/>
                <a:tab pos="1600200" algn="l"/>
                <a:tab pos="2057399" algn="l"/>
                <a:tab pos="2514600" algn="l"/>
                <a:tab pos="2971800" algn="l"/>
                <a:tab pos="3429000" algn="l"/>
                <a:tab pos="3886199" algn="l"/>
                <a:tab pos="4343400" algn="l"/>
                <a:tab pos="4800600" algn="l"/>
                <a:tab pos="5257800" algn="l"/>
                <a:tab pos="5715000" algn="l"/>
                <a:tab pos="6172199" algn="l"/>
                <a:tab pos="6629399" algn="l"/>
                <a:tab pos="7086599" algn="l"/>
                <a:tab pos="7543799" algn="l"/>
                <a:tab pos="8000999" algn="l"/>
                <a:tab pos="8458199" algn="l"/>
              </a:tabLst>
              <a:defRPr lang="es-CL" sz="1400" b="0" i="0" u="none" strike="noStrike" kern="1200" baseline="0">
                <a:ln>
                  <a:noFill/>
                </a:ln>
                <a:solidFill>
                  <a:srgbClr val="595959"/>
                </a:solidFill>
                <a:latin typeface="Verdana" pitchFamily="34"/>
                <a:ea typeface="ヒラギノ角ゴ Pro W3" pitchFamily="2"/>
                <a:cs typeface="ヒラギノ角ゴ Pro W3" pitchFamily="2"/>
              </a:defRPr>
            </a:lvl8pPr>
            <a:lvl9pPr marL="2057400" marR="0" lvl="8" indent="-228600" algn="l" rtl="0" hangingPunct="0">
              <a:lnSpc>
                <a:spcPct val="100000"/>
              </a:lnSpc>
              <a:spcBef>
                <a:spcPts val="349"/>
              </a:spcBef>
              <a:spcAft>
                <a:spcPts val="0"/>
              </a:spcAft>
              <a:buClr>
                <a:srgbClr val="595959"/>
              </a:buClr>
              <a:buSzPct val="100000"/>
              <a:buFont typeface="Arial" pitchFamily="34"/>
              <a:buChar char="»"/>
              <a:tabLst>
                <a:tab pos="228600" algn="l"/>
                <a:tab pos="685800" algn="l"/>
                <a:tab pos="1142999" algn="l"/>
                <a:tab pos="1600200" algn="l"/>
                <a:tab pos="2057399" algn="l"/>
                <a:tab pos="2514600" algn="l"/>
                <a:tab pos="2971800" algn="l"/>
                <a:tab pos="3429000" algn="l"/>
                <a:tab pos="3886199" algn="l"/>
                <a:tab pos="4343400" algn="l"/>
                <a:tab pos="4800600" algn="l"/>
                <a:tab pos="5257800" algn="l"/>
                <a:tab pos="5715000" algn="l"/>
                <a:tab pos="6172199" algn="l"/>
                <a:tab pos="6629399" algn="l"/>
                <a:tab pos="7086599" algn="l"/>
                <a:tab pos="7543799" algn="l"/>
                <a:tab pos="8000999" algn="l"/>
                <a:tab pos="8458199" algn="l"/>
              </a:tabLst>
              <a:defRPr lang="es-CL" sz="1400" b="0" i="0" u="none" strike="noStrike" kern="1200" baseline="0">
                <a:ln>
                  <a:noFill/>
                </a:ln>
                <a:solidFill>
                  <a:srgbClr val="595959"/>
                </a:solidFill>
                <a:latin typeface="Verdana" pitchFamily="34"/>
                <a:ea typeface="ヒラギノ角ゴ Pro W3" pitchFamily="2"/>
                <a:cs typeface="ヒラギノ角ゴ Pro W3" pitchFamily="2"/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número de diapositiva"/>
          <p:cNvSpPr txBox="1">
            <a:spLocks noGrp="1"/>
          </p:cNvSpPr>
          <p:nvPr>
            <p:ph type="sldNum" sz="quarter" idx="4"/>
          </p:nvPr>
        </p:nvSpPr>
        <p:spPr>
          <a:xfrm>
            <a:off x="6183000" y="6500160"/>
            <a:ext cx="2133719" cy="246240"/>
          </a:xfrm>
          <a:prstGeom prst="rect">
            <a:avLst/>
          </a:prstGeom>
          <a:noFill/>
          <a:ln>
            <a:noFill/>
          </a:ln>
        </p:spPr>
        <p:txBody>
          <a:bodyPr wrap="square" lIns="90000" tIns="46800" rIns="90000" bIns="46800" anchor="ctr" anchorCtr="0"/>
          <a:lstStyle>
            <a:lvl1pPr marL="0" marR="0" lvl="0" indent="0" algn="r" rtl="0" hangingPunct="1">
              <a:lnSpc>
                <a:spcPct val="100000"/>
              </a:lnSpc>
              <a:buNone/>
              <a:tabLst/>
              <a:defRPr lang="es-CL" sz="1000" kern="1200">
                <a:solidFill>
                  <a:srgbClr val="898989"/>
                </a:solidFill>
                <a:latin typeface="Verdana" pitchFamily="34"/>
                <a:ea typeface="ヒラギノ角ゴ Pro W3" pitchFamily="2"/>
                <a:cs typeface="ヒラギノ角ゴ Pro W3" pitchFamily="2"/>
              </a:defRPr>
            </a:lvl1pPr>
          </a:lstStyle>
          <a:p>
            <a:pPr lvl="0"/>
            <a:fld id="{9D83398E-F765-4768-A4EB-2121D2C85158}" type="slidenum">
              <a:t>‹Nº›</a:t>
            </a:fld>
            <a:endParaRPr lang="es-CL"/>
          </a:p>
        </p:txBody>
      </p:sp>
      <p:sp>
        <p:nvSpPr>
          <p:cNvPr id="5" name="Rectangle 6"/>
          <p:cNvSpPr/>
          <p:nvPr/>
        </p:nvSpPr>
        <p:spPr>
          <a:xfrm>
            <a:off x="8413919" y="-4680"/>
            <a:ext cx="284040" cy="86508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006CB7"/>
          </a:solidFill>
          <a:ln>
            <a:noFill/>
            <a:prstDash val="solid"/>
          </a:ln>
          <a:effectLst>
            <a:outerShdw dist="38184" dir="2700000" algn="tl">
              <a:srgbClr val="808080">
                <a:alpha val="25000"/>
              </a:srgbClr>
            </a:outerShdw>
          </a:effectLst>
        </p:spPr>
        <p:txBody>
          <a:bodyPr vert="horz" wrap="square" lIns="90000" tIns="46800" rIns="90000" bIns="46800" anchor="ctr" anchorCtr="0" compatLnSpc="1"/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1999" algn="l"/>
                <a:tab pos="5486399" algn="l"/>
                <a:tab pos="6400799" algn="l"/>
                <a:tab pos="7315200" algn="l"/>
                <a:tab pos="8229599" algn="l"/>
                <a:tab pos="9143999" algn="l"/>
                <a:tab pos="10058399" algn="l"/>
              </a:tabLst>
            </a:pPr>
            <a:endParaRPr lang="es-CL" sz="1800" b="0" i="0" u="none" strike="noStrike" baseline="0">
              <a:ln>
                <a:noFill/>
              </a:ln>
              <a:solidFill>
                <a:srgbClr val="FFFFFF"/>
              </a:solidFill>
              <a:latin typeface="Arial" pitchFamily="34"/>
              <a:ea typeface="MS PGothic" pitchFamily="34"/>
              <a:cs typeface="MS PGothic" pitchFamily="34"/>
            </a:endParaRPr>
          </a:p>
        </p:txBody>
      </p:sp>
      <p:sp>
        <p:nvSpPr>
          <p:cNvPr id="6" name="Rectangle 7"/>
          <p:cNvSpPr/>
          <p:nvPr/>
        </p:nvSpPr>
        <p:spPr>
          <a:xfrm>
            <a:off x="8697960" y="0"/>
            <a:ext cx="349200" cy="860399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EF4144"/>
          </a:solidFill>
          <a:ln>
            <a:noFill/>
            <a:prstDash val="solid"/>
          </a:ln>
          <a:effectLst>
            <a:outerShdw dist="38184" dir="2700000" algn="tl">
              <a:srgbClr val="808080">
                <a:alpha val="25000"/>
              </a:srgbClr>
            </a:outerShdw>
          </a:effectLst>
        </p:spPr>
        <p:txBody>
          <a:bodyPr vert="horz" wrap="square" lIns="90000" tIns="46800" rIns="90000" bIns="46800" anchor="ctr" anchorCtr="0" compatLnSpc="1"/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1999" algn="l"/>
                <a:tab pos="5486399" algn="l"/>
                <a:tab pos="6400799" algn="l"/>
                <a:tab pos="7315200" algn="l"/>
                <a:tab pos="8229599" algn="l"/>
                <a:tab pos="9143999" algn="l"/>
                <a:tab pos="10058399" algn="l"/>
              </a:tabLst>
            </a:pPr>
            <a:endParaRPr lang="es-CL" sz="1800" b="0" i="0" u="none" strike="noStrike" baseline="0">
              <a:ln>
                <a:noFill/>
              </a:ln>
              <a:solidFill>
                <a:srgbClr val="FFFFFF"/>
              </a:solidFill>
              <a:latin typeface="Arial" pitchFamily="34"/>
              <a:ea typeface="MS PGothic" pitchFamily="34"/>
              <a:cs typeface="MS PGothic" pitchFamily="34"/>
            </a:endParaRPr>
          </a:p>
        </p:txBody>
      </p:sp>
      <p:sp>
        <p:nvSpPr>
          <p:cNvPr id="7" name="Rectangle 9"/>
          <p:cNvSpPr/>
          <p:nvPr/>
        </p:nvSpPr>
        <p:spPr>
          <a:xfrm>
            <a:off x="8413919" y="6400799"/>
            <a:ext cx="284040" cy="45720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006CB7"/>
          </a:solidFill>
          <a:ln>
            <a:noFill/>
            <a:prstDash val="solid"/>
          </a:ln>
          <a:effectLst>
            <a:outerShdw dist="38252" dir="12902172" algn="tl">
              <a:srgbClr val="808080">
                <a:alpha val="25000"/>
              </a:srgbClr>
            </a:outerShdw>
          </a:effectLst>
        </p:spPr>
        <p:txBody>
          <a:bodyPr vert="horz" wrap="square" lIns="90000" tIns="46800" rIns="90000" bIns="46800" anchor="ctr" anchorCtr="0" compatLnSpc="1"/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1999" algn="l"/>
                <a:tab pos="5486399" algn="l"/>
                <a:tab pos="6400799" algn="l"/>
                <a:tab pos="7315200" algn="l"/>
                <a:tab pos="8229599" algn="l"/>
                <a:tab pos="9143999" algn="l"/>
                <a:tab pos="10058399" algn="l"/>
              </a:tabLst>
            </a:pPr>
            <a:endParaRPr lang="es-CL" sz="1800" b="0" i="0" u="none" strike="noStrike" baseline="0">
              <a:ln>
                <a:noFill/>
              </a:ln>
              <a:solidFill>
                <a:srgbClr val="FFFFFF"/>
              </a:solidFill>
              <a:latin typeface="Arial" pitchFamily="34"/>
              <a:ea typeface="MS PGothic" pitchFamily="34"/>
              <a:cs typeface="MS PGothic" pitchFamily="34"/>
            </a:endParaRPr>
          </a:p>
        </p:txBody>
      </p:sp>
      <p:sp>
        <p:nvSpPr>
          <p:cNvPr id="8" name="Rectangle 10"/>
          <p:cNvSpPr/>
          <p:nvPr/>
        </p:nvSpPr>
        <p:spPr>
          <a:xfrm>
            <a:off x="8697960" y="6400799"/>
            <a:ext cx="349200" cy="45720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EF4144"/>
          </a:solidFill>
          <a:ln>
            <a:noFill/>
            <a:prstDash val="solid"/>
          </a:ln>
          <a:effectLst>
            <a:outerShdw dist="38252" dir="12902172" algn="tl">
              <a:srgbClr val="808080">
                <a:alpha val="25000"/>
              </a:srgbClr>
            </a:outerShdw>
          </a:effectLst>
        </p:spPr>
        <p:txBody>
          <a:bodyPr vert="horz" wrap="square" lIns="90000" tIns="46800" rIns="90000" bIns="46800" anchor="ctr" anchorCtr="0" compatLnSpc="1"/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1999" algn="l"/>
                <a:tab pos="5486399" algn="l"/>
                <a:tab pos="6400799" algn="l"/>
                <a:tab pos="7315200" algn="l"/>
                <a:tab pos="8229599" algn="l"/>
                <a:tab pos="9143999" algn="l"/>
                <a:tab pos="10058399" algn="l"/>
              </a:tabLst>
            </a:pPr>
            <a:endParaRPr lang="es-CL" sz="1800" b="0" i="0" u="none" strike="noStrike" baseline="0">
              <a:ln>
                <a:noFill/>
              </a:ln>
              <a:solidFill>
                <a:srgbClr val="FFFFFF"/>
              </a:solidFill>
              <a:latin typeface="Arial" pitchFamily="34"/>
              <a:ea typeface="MS PGothic" pitchFamily="34"/>
              <a:cs typeface="MS PGothic" pitchFamily="34"/>
            </a:endParaRPr>
          </a:p>
        </p:txBody>
      </p:sp>
      <p:sp>
        <p:nvSpPr>
          <p:cNvPr id="9" name="CuadroTexto 11"/>
          <p:cNvSpPr/>
          <p:nvPr/>
        </p:nvSpPr>
        <p:spPr>
          <a:xfrm>
            <a:off x="133200" y="6496199"/>
            <a:ext cx="2762280" cy="24624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t" anchorCtr="0" compatLnSpc="1">
            <a:spAutoFit/>
          </a:bodyPr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1999" algn="l"/>
                <a:tab pos="5486399" algn="l"/>
                <a:tab pos="6400799" algn="l"/>
                <a:tab pos="7315200" algn="l"/>
                <a:tab pos="8229599" algn="l"/>
                <a:tab pos="9143999" algn="l"/>
                <a:tab pos="10058399" algn="l"/>
              </a:tabLst>
            </a:pPr>
            <a:r>
              <a:rPr lang="es-ES" sz="1000" b="0" i="0" u="none" strike="noStrike" baseline="0">
                <a:ln>
                  <a:noFill/>
                </a:ln>
                <a:solidFill>
                  <a:srgbClr val="7F7F7F"/>
                </a:solidFill>
                <a:latin typeface="Verdana" pitchFamily="34"/>
                <a:ea typeface="ヒラギノ角ゴ Pro W3" pitchFamily="34"/>
                <a:cs typeface="ヒラギノ角ゴ Pro W3" pitchFamily="34"/>
              </a:rPr>
              <a:t>Gobierno de Chile / Ministerio de Salud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xStyles>
    <p:titleStyle>
      <a:lvl1pPr marL="0" marR="0" indent="0" algn="l" rtl="0" hangingPunct="0">
        <a:lnSpc>
          <a:spcPct val="100000"/>
        </a:lnSpc>
        <a:spcBef>
          <a:spcPts val="0"/>
        </a:spcBef>
        <a:spcAft>
          <a:spcPts val="0"/>
        </a:spcAft>
        <a:tabLst>
          <a:tab pos="0" algn="l"/>
          <a:tab pos="457200" algn="l"/>
          <a:tab pos="914400" algn="l"/>
          <a:tab pos="1371599" algn="l"/>
          <a:tab pos="1828800" algn="l"/>
          <a:tab pos="2285999" algn="l"/>
          <a:tab pos="2743199" algn="l"/>
          <a:tab pos="3200400" algn="l"/>
          <a:tab pos="3657600" algn="l"/>
          <a:tab pos="4114799" algn="l"/>
          <a:tab pos="4571999" algn="l"/>
          <a:tab pos="5029200" algn="l"/>
          <a:tab pos="5486399" algn="l"/>
          <a:tab pos="5943600" algn="l"/>
          <a:tab pos="6400799" algn="l"/>
          <a:tab pos="6858000" algn="l"/>
          <a:tab pos="7315200" algn="l"/>
          <a:tab pos="7772399" algn="l"/>
          <a:tab pos="8229599" algn="l"/>
          <a:tab pos="8686800" algn="l"/>
          <a:tab pos="9143999" algn="l"/>
        </a:tabLst>
        <a:defRPr lang="es-CL" sz="2400" b="0" i="0" u="none" strike="noStrike" kern="1200" baseline="0">
          <a:ln>
            <a:noFill/>
          </a:ln>
          <a:solidFill>
            <a:srgbClr val="006CB7"/>
          </a:solidFill>
          <a:latin typeface="Verdana" pitchFamily="34"/>
        </a:defRPr>
      </a:lvl1pPr>
    </p:titleStyle>
    <p:bodyStyle>
      <a:lvl1pPr marL="0" marR="0" indent="0" algn="l" rtl="0" hangingPunct="0">
        <a:lnSpc>
          <a:spcPct val="100000"/>
        </a:lnSpc>
        <a:spcBef>
          <a:spcPts val="499"/>
        </a:spcBef>
        <a:spcAft>
          <a:spcPts val="0"/>
        </a:spcAft>
        <a:tabLst>
          <a:tab pos="114120" algn="l"/>
          <a:tab pos="571319" algn="l"/>
          <a:tab pos="1028519" algn="l"/>
          <a:tab pos="1485719" algn="l"/>
          <a:tab pos="1942919" algn="l"/>
          <a:tab pos="2400119" algn="l"/>
          <a:tab pos="2857320" algn="l"/>
          <a:tab pos="3314519" algn="l"/>
          <a:tab pos="3771720" algn="l"/>
          <a:tab pos="4228919" algn="l"/>
          <a:tab pos="4686119" algn="l"/>
          <a:tab pos="5143319" algn="l"/>
          <a:tab pos="5600520" algn="l"/>
          <a:tab pos="6057720" algn="l"/>
          <a:tab pos="6514920" algn="l"/>
          <a:tab pos="6972120" algn="l"/>
          <a:tab pos="7429320" algn="l"/>
          <a:tab pos="7886520" algn="l"/>
          <a:tab pos="8343720" algn="l"/>
          <a:tab pos="8800919" algn="l"/>
        </a:tabLst>
        <a:defRPr lang="es-CL" sz="2000" b="0" i="0" u="none" strike="noStrike" kern="1200" baseline="0">
          <a:ln>
            <a:noFill/>
          </a:ln>
          <a:solidFill>
            <a:srgbClr val="595959"/>
          </a:solidFill>
          <a:latin typeface="Verdana" pitchFamily="34"/>
        </a:defRPr>
      </a:lvl1pPr>
    </p:bodyStyle>
    <p:otherStyle/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6CB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4"/>
          <p:cNvSpPr/>
          <p:nvPr/>
        </p:nvSpPr>
        <p:spPr>
          <a:xfrm>
            <a:off x="533519" y="3333599"/>
            <a:ext cx="1033199" cy="3524399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006CB7"/>
          </a:solidFill>
          <a:ln>
            <a:noFill/>
            <a:prstDash val="solid"/>
          </a:ln>
          <a:effectLst>
            <a:outerShdw dist="38252" dir="12902172" algn="tl">
              <a:srgbClr val="808080">
                <a:alpha val="25000"/>
              </a:srgbClr>
            </a:outerShdw>
          </a:effectLst>
        </p:spPr>
        <p:txBody>
          <a:bodyPr vert="horz" wrap="square" lIns="90000" tIns="46800" rIns="90000" bIns="46800" anchor="ctr" anchorCtr="0" compatLnSpc="1"/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1999" algn="l"/>
                <a:tab pos="5486399" algn="l"/>
                <a:tab pos="6400799" algn="l"/>
                <a:tab pos="7315200" algn="l"/>
                <a:tab pos="8229599" algn="l"/>
                <a:tab pos="9143999" algn="l"/>
                <a:tab pos="10058399" algn="l"/>
              </a:tabLst>
            </a:pPr>
            <a:endParaRPr lang="es-CL" sz="1800" b="0" i="0" u="none" strike="noStrike" baseline="0">
              <a:ln>
                <a:noFill/>
              </a:ln>
              <a:solidFill>
                <a:srgbClr val="FFFFFF"/>
              </a:solidFill>
              <a:latin typeface="Arial" pitchFamily="34"/>
              <a:ea typeface="MS PGothic" pitchFamily="34"/>
              <a:cs typeface="MS PGothic" pitchFamily="34"/>
            </a:endParaRPr>
          </a:p>
        </p:txBody>
      </p:sp>
      <p:sp>
        <p:nvSpPr>
          <p:cNvPr id="3" name="Rectangle 65"/>
          <p:cNvSpPr/>
          <p:nvPr/>
        </p:nvSpPr>
        <p:spPr>
          <a:xfrm>
            <a:off x="1566719" y="3333599"/>
            <a:ext cx="1260719" cy="3524399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EF4144"/>
          </a:solidFill>
          <a:ln>
            <a:noFill/>
            <a:prstDash val="solid"/>
          </a:ln>
          <a:effectLst>
            <a:outerShdw dist="38252" dir="12902172" algn="tl">
              <a:srgbClr val="808080">
                <a:alpha val="25000"/>
              </a:srgbClr>
            </a:outerShdw>
          </a:effectLst>
        </p:spPr>
        <p:txBody>
          <a:bodyPr vert="horz" wrap="square" lIns="90000" tIns="46800" rIns="90000" bIns="46800" anchor="ctr" anchorCtr="0" compatLnSpc="1"/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1999" algn="l"/>
                <a:tab pos="5486399" algn="l"/>
                <a:tab pos="6400799" algn="l"/>
                <a:tab pos="7315200" algn="l"/>
                <a:tab pos="8229599" algn="l"/>
                <a:tab pos="9143999" algn="l"/>
                <a:tab pos="10058399" algn="l"/>
              </a:tabLst>
            </a:pPr>
            <a:endParaRPr lang="es-CL" sz="1800" b="0" i="0" u="none" strike="noStrike" baseline="0">
              <a:ln>
                <a:noFill/>
              </a:ln>
              <a:solidFill>
                <a:srgbClr val="FFFFFF"/>
              </a:solidFill>
              <a:latin typeface="Arial" pitchFamily="34"/>
              <a:ea typeface="MS PGothic" pitchFamily="34"/>
              <a:cs typeface="MS PGothic" pitchFamily="34"/>
            </a:endParaRPr>
          </a:p>
        </p:txBody>
      </p:sp>
      <p:pic>
        <p:nvPicPr>
          <p:cNvPr id="4" name="Picture 1"/>
          <p:cNvPicPr>
            <a:picLocks noChangeAspect="1"/>
          </p:cNvPicPr>
          <p:nvPr/>
        </p:nvPicPr>
        <p:blipFill>
          <a:blip r:embed="rId13">
            <a:lum/>
            <a:alphaModFix/>
          </a:blip>
          <a:srcRect/>
          <a:stretch>
            <a:fillRect/>
          </a:stretch>
        </p:blipFill>
        <p:spPr>
          <a:xfrm>
            <a:off x="647639" y="3452759"/>
            <a:ext cx="803159" cy="585720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1"/>
          <p:cNvPicPr>
            <a:picLocks noChangeAspect="1"/>
          </p:cNvPicPr>
          <p:nvPr/>
        </p:nvPicPr>
        <p:blipFill>
          <a:blip r:embed="rId14">
            <a:lum/>
            <a:alphaModFix/>
          </a:blip>
          <a:srcRect/>
          <a:stretch>
            <a:fillRect/>
          </a:stretch>
        </p:blipFill>
        <p:spPr>
          <a:xfrm>
            <a:off x="1677959" y="3452759"/>
            <a:ext cx="1031759" cy="419040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Rectangle 70"/>
          <p:cNvSpPr/>
          <p:nvPr/>
        </p:nvSpPr>
        <p:spPr>
          <a:xfrm>
            <a:off x="533519" y="0"/>
            <a:ext cx="1033199" cy="1371599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006CB7"/>
          </a:solidFill>
          <a:ln>
            <a:noFill/>
            <a:prstDash val="solid"/>
          </a:ln>
          <a:effectLst>
            <a:outerShdw dist="38184" dir="2700000" algn="tl">
              <a:srgbClr val="808080">
                <a:alpha val="25000"/>
              </a:srgbClr>
            </a:outerShdw>
          </a:effectLst>
        </p:spPr>
        <p:txBody>
          <a:bodyPr vert="horz" wrap="square" lIns="90000" tIns="46800" rIns="90000" bIns="46800" anchor="ctr" anchorCtr="0" compatLnSpc="1"/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1999" algn="l"/>
                <a:tab pos="5486399" algn="l"/>
                <a:tab pos="6400799" algn="l"/>
                <a:tab pos="7315200" algn="l"/>
                <a:tab pos="8229599" algn="l"/>
                <a:tab pos="9143999" algn="l"/>
                <a:tab pos="10058399" algn="l"/>
              </a:tabLst>
            </a:pPr>
            <a:endParaRPr lang="es-CL" sz="1800" b="0" i="0" u="none" strike="noStrike" baseline="0">
              <a:ln>
                <a:noFill/>
              </a:ln>
              <a:solidFill>
                <a:srgbClr val="FFFFFF"/>
              </a:solidFill>
              <a:latin typeface="Arial" pitchFamily="34"/>
              <a:ea typeface="MS PGothic" pitchFamily="34"/>
              <a:cs typeface="MS PGothic" pitchFamily="34"/>
            </a:endParaRPr>
          </a:p>
        </p:txBody>
      </p:sp>
      <p:sp>
        <p:nvSpPr>
          <p:cNvPr id="7" name="Rectangle 71"/>
          <p:cNvSpPr/>
          <p:nvPr/>
        </p:nvSpPr>
        <p:spPr>
          <a:xfrm>
            <a:off x="1566719" y="0"/>
            <a:ext cx="1260719" cy="1371599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EF4144"/>
          </a:solidFill>
          <a:ln>
            <a:noFill/>
            <a:prstDash val="solid"/>
          </a:ln>
          <a:effectLst>
            <a:outerShdw dist="38184" dir="2700000" algn="tl">
              <a:srgbClr val="808080">
                <a:alpha val="25000"/>
              </a:srgbClr>
            </a:outerShdw>
          </a:effectLst>
        </p:spPr>
        <p:txBody>
          <a:bodyPr vert="horz" wrap="square" lIns="90000" tIns="46800" rIns="90000" bIns="46800" anchor="ctr" anchorCtr="0" compatLnSpc="1"/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1999" algn="l"/>
                <a:tab pos="5486399" algn="l"/>
                <a:tab pos="6400799" algn="l"/>
                <a:tab pos="7315200" algn="l"/>
                <a:tab pos="8229599" algn="l"/>
                <a:tab pos="9143999" algn="l"/>
                <a:tab pos="10058399" algn="l"/>
              </a:tabLst>
            </a:pPr>
            <a:endParaRPr lang="es-CL" sz="1800" b="0" i="0" u="none" strike="noStrike" baseline="0">
              <a:ln>
                <a:noFill/>
              </a:ln>
              <a:solidFill>
                <a:srgbClr val="FFFFFF"/>
              </a:solidFill>
              <a:latin typeface="Arial" pitchFamily="34"/>
              <a:ea typeface="MS PGothic" pitchFamily="34"/>
              <a:cs typeface="MS PGothic" pitchFamily="34"/>
            </a:endParaRPr>
          </a:p>
        </p:txBody>
      </p:sp>
      <p:sp>
        <p:nvSpPr>
          <p:cNvPr id="8" name="7 Marcador de fecha"/>
          <p:cNvSpPr txBox="1">
            <a:spLocks noGrp="1"/>
          </p:cNvSpPr>
          <p:nvPr>
            <p:ph type="dt" sz="half" idx="2"/>
          </p:nvPr>
        </p:nvSpPr>
        <p:spPr>
          <a:xfrm>
            <a:off x="456839" y="6356520"/>
            <a:ext cx="2133719" cy="459719"/>
          </a:xfrm>
          <a:prstGeom prst="rect">
            <a:avLst/>
          </a:prstGeom>
          <a:noFill/>
          <a:ln>
            <a:noFill/>
          </a:ln>
        </p:spPr>
        <p:txBody>
          <a:bodyPr wrap="square" lIns="90000" tIns="46800" rIns="90000" bIns="46800" anchor="t" anchorCtr="0"/>
          <a:lstStyle>
            <a:lvl1pPr marL="0" marR="0" lvl="0" indent="0" rtl="0" hangingPunct="1">
              <a:lnSpc>
                <a:spcPct val="100000"/>
              </a:lnSpc>
              <a:buNone/>
              <a:tabLst/>
              <a:defRPr lang="es-CL" sz="2400" kern="1200">
                <a:latin typeface="Calibri" pitchFamily="34"/>
                <a:ea typeface="Arial" pitchFamily="34"/>
                <a:cs typeface="Arial" pitchFamily="34"/>
              </a:defRPr>
            </a:lvl1pPr>
          </a:lstStyle>
          <a:p>
            <a:pPr lvl="0"/>
            <a:fld id="{1356A05E-257A-4946-B05E-61856E758816}" type="datetime1">
              <a:rPr lang="es-CL"/>
              <a:pPr lvl="0"/>
              <a:t>15-05-2014</a:t>
            </a:fld>
            <a:endParaRPr lang="es-CL"/>
          </a:p>
        </p:txBody>
      </p:sp>
      <p:sp>
        <p:nvSpPr>
          <p:cNvPr id="9" name="8 Marcador de pie de página"/>
          <p:cNvSpPr txBox="1">
            <a:spLocks noGrp="1"/>
          </p:cNvSpPr>
          <p:nvPr>
            <p:ph type="ftr" sz="quarter" idx="3"/>
          </p:nvPr>
        </p:nvSpPr>
        <p:spPr>
          <a:xfrm>
            <a:off x="3124079" y="6356520"/>
            <a:ext cx="2895839" cy="3020040"/>
          </a:xfrm>
          <a:prstGeom prst="rect">
            <a:avLst/>
          </a:prstGeom>
          <a:noFill/>
          <a:ln>
            <a:noFill/>
          </a:ln>
        </p:spPr>
        <p:txBody>
          <a:bodyPr wrap="square" lIns="90000" tIns="46800" rIns="90000" bIns="46800" anchor="t" anchorCtr="0"/>
          <a:lstStyle>
            <a:lvl1pPr marL="0" marR="0" lvl="0" indent="0" rtl="0" hangingPunct="1">
              <a:lnSpc>
                <a:spcPct val="100000"/>
              </a:lnSpc>
              <a:buNone/>
              <a:tabLst/>
              <a:defRPr lang="es-CL" sz="2400" kern="1200">
                <a:latin typeface="Calibri" pitchFamily="34"/>
                <a:ea typeface="Arial" pitchFamily="34"/>
                <a:cs typeface="Arial" pitchFamily="34"/>
              </a:defRPr>
            </a:lvl1pPr>
          </a:lstStyle>
          <a:p>
            <a:pPr lvl="0"/>
            <a:r>
              <a:rPr lang="es-CL"/>
              <a:t>Dra. Karla Moscoso Matus. Depto Capacitacion, Formacion y Estudios. DIGEDEP/ MINSAL</a:t>
            </a:r>
          </a:p>
        </p:txBody>
      </p:sp>
      <p:sp>
        <p:nvSpPr>
          <p:cNvPr id="10" name="9 Marcador de número de diapositiva"/>
          <p:cNvSpPr txBox="1">
            <a:spLocks noGrp="1"/>
          </p:cNvSpPr>
          <p:nvPr>
            <p:ph type="sldNum" sz="quarter" idx="4"/>
          </p:nvPr>
        </p:nvSpPr>
        <p:spPr>
          <a:xfrm>
            <a:off x="6552719" y="6356520"/>
            <a:ext cx="2133719" cy="459719"/>
          </a:xfrm>
          <a:prstGeom prst="rect">
            <a:avLst/>
          </a:prstGeom>
          <a:noFill/>
          <a:ln>
            <a:noFill/>
          </a:ln>
        </p:spPr>
        <p:txBody>
          <a:bodyPr wrap="square" lIns="90000" tIns="46800" rIns="90000" bIns="46800" anchor="t" anchorCtr="0"/>
          <a:lstStyle>
            <a:lvl1pPr marL="0" marR="0" lvl="0" indent="0" rtl="0" hangingPunct="1">
              <a:lnSpc>
                <a:spcPct val="100000"/>
              </a:lnSpc>
              <a:buNone/>
              <a:tabLst/>
              <a:defRPr lang="es-CL" sz="2400" kern="1200">
                <a:latin typeface="Calibri" pitchFamily="34"/>
                <a:ea typeface="Arial" pitchFamily="34"/>
                <a:cs typeface="Arial" pitchFamily="34"/>
              </a:defRPr>
            </a:lvl1pPr>
          </a:lstStyle>
          <a:p>
            <a:pPr lvl="0"/>
            <a:fld id="{0989724E-0C93-4611-BEC0-79AC6C4058A4}" type="slidenum">
              <a:t>‹Nº›</a:t>
            </a:fld>
            <a:endParaRPr lang="es-CL"/>
          </a:p>
        </p:txBody>
      </p:sp>
      <p:sp>
        <p:nvSpPr>
          <p:cNvPr id="11" name="10 Marcador de título"/>
          <p:cNvSpPr txBox="1"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>
            <a:noFill/>
          </a:ln>
        </p:spPr>
        <p:txBody>
          <a:bodyPr vert="horz" lIns="0" tIns="0" rIns="0" bIns="0" anchor="ctr" compatLnSpc="1"/>
          <a:lstStyle>
            <a:defPPr lvl="0">
              <a:buNone/>
            </a:defPPr>
            <a:lvl1pPr lvl="0">
              <a:buNone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endParaRPr lang="es-CL"/>
          </a:p>
        </p:txBody>
      </p:sp>
      <p:sp>
        <p:nvSpPr>
          <p:cNvPr id="12" name="11 Marcador de texto"/>
          <p:cNvSpPr txBox="1">
            <a:spLocks noGrp="1"/>
          </p:cNvSpPr>
          <p:nvPr>
            <p:ph type="body" idx="1"/>
          </p:nvPr>
        </p:nvSpPr>
        <p:spPr>
          <a:xfrm>
            <a:off x="457200" y="1604519"/>
            <a:ext cx="8229240" cy="3976919"/>
          </a:xfrm>
          <a:prstGeom prst="rect">
            <a:avLst/>
          </a:prstGeom>
          <a:noFill/>
          <a:ln>
            <a:noFill/>
          </a:ln>
        </p:spPr>
        <p:txBody>
          <a:bodyPr vert="horz" lIns="0" tIns="0" rIns="0" bIns="0" compatLnSpc="1"/>
          <a:lstStyle>
            <a:defPPr marL="342720" marR="0" lvl="0" indent="-342720" algn="l" rtl="0" hangingPunct="0">
              <a:lnSpc>
                <a:spcPct val="100000"/>
              </a:lnSpc>
              <a:spcBef>
                <a:spcPts val="799"/>
              </a:spcBef>
              <a:spcAft>
                <a:spcPts val="0"/>
              </a:spcAft>
              <a:buClr>
                <a:srgbClr val="FFFFFF"/>
              </a:buClr>
              <a:buSzPct val="100000"/>
              <a:buFont typeface="Arial" pitchFamily="34"/>
              <a:buNone/>
              <a:tabLst>
                <a:tab pos="114120" algn="l"/>
                <a:tab pos="571319" algn="l"/>
                <a:tab pos="1028519" algn="l"/>
                <a:tab pos="1485719" algn="l"/>
                <a:tab pos="1942919" algn="l"/>
                <a:tab pos="2400119" algn="l"/>
                <a:tab pos="2857320" algn="l"/>
                <a:tab pos="3314519" algn="l"/>
                <a:tab pos="3771720" algn="l"/>
                <a:tab pos="4228919" algn="l"/>
                <a:tab pos="4686119" algn="l"/>
                <a:tab pos="5143319" algn="l"/>
                <a:tab pos="5600520" algn="l"/>
                <a:tab pos="6057720" algn="l"/>
                <a:tab pos="6514920" algn="l"/>
                <a:tab pos="6972120" algn="l"/>
                <a:tab pos="7429320" algn="l"/>
                <a:tab pos="7886520" algn="l"/>
                <a:tab pos="8343720" algn="l"/>
                <a:tab pos="8800919" algn="l"/>
              </a:tabLst>
              <a:defRPr lang="es-CL" sz="3200" b="0" i="0" u="none" strike="noStrike" kern="1200" baseline="0">
                <a:ln>
                  <a:noFill/>
                </a:ln>
                <a:solidFill>
                  <a:srgbClr val="FFFFFF"/>
                </a:solidFill>
                <a:latin typeface="Calibri" pitchFamily="34"/>
                <a:ea typeface="ヒラギノ角ゴ Pro W3" pitchFamily="2"/>
                <a:cs typeface="ヒラギノ角ゴ Pro W3" pitchFamily="2"/>
              </a:defRPr>
            </a:defPPr>
            <a:lvl1pPr marL="342720" marR="0" lvl="0" indent="-342720" algn="l" rtl="0" hangingPunct="0">
              <a:lnSpc>
                <a:spcPct val="100000"/>
              </a:lnSpc>
              <a:spcBef>
                <a:spcPts val="799"/>
              </a:spcBef>
              <a:spcAft>
                <a:spcPts val="0"/>
              </a:spcAft>
              <a:buClr>
                <a:srgbClr val="FFFFFF"/>
              </a:buClr>
              <a:buSzPct val="100000"/>
              <a:buFont typeface="Arial" pitchFamily="34"/>
              <a:buChar char="•"/>
              <a:tabLst>
                <a:tab pos="114120" algn="l"/>
                <a:tab pos="571319" algn="l"/>
                <a:tab pos="1028519" algn="l"/>
                <a:tab pos="1485719" algn="l"/>
                <a:tab pos="1942919" algn="l"/>
                <a:tab pos="2400119" algn="l"/>
                <a:tab pos="2857320" algn="l"/>
                <a:tab pos="3314519" algn="l"/>
                <a:tab pos="3771720" algn="l"/>
                <a:tab pos="4228919" algn="l"/>
                <a:tab pos="4686119" algn="l"/>
                <a:tab pos="5143319" algn="l"/>
                <a:tab pos="5600520" algn="l"/>
                <a:tab pos="6057720" algn="l"/>
                <a:tab pos="6514920" algn="l"/>
                <a:tab pos="6972120" algn="l"/>
                <a:tab pos="7429320" algn="l"/>
                <a:tab pos="7886520" algn="l"/>
                <a:tab pos="8343720" algn="l"/>
                <a:tab pos="8800919" algn="l"/>
              </a:tabLst>
              <a:defRPr lang="es-CL" sz="3200" b="0" i="0" u="none" strike="noStrike" kern="1200" baseline="0">
                <a:ln>
                  <a:noFill/>
                </a:ln>
                <a:solidFill>
                  <a:srgbClr val="FFFFFF"/>
                </a:solidFill>
                <a:latin typeface="Calibri" pitchFamily="34"/>
                <a:ea typeface="ヒラギノ角ゴ Pro W3" pitchFamily="2"/>
                <a:cs typeface="ヒラギノ角ゴ Pro W3" pitchFamily="2"/>
              </a:defRPr>
            </a:lvl1pPr>
            <a:lvl2pPr marL="742680" marR="0" lvl="1" indent="-285480" algn="l" rtl="0" hangingPunct="0">
              <a:lnSpc>
                <a:spcPct val="100000"/>
              </a:lnSpc>
              <a:spcBef>
                <a:spcPts val="697"/>
              </a:spcBef>
              <a:spcAft>
                <a:spcPts val="0"/>
              </a:spcAft>
              <a:buClr>
                <a:srgbClr val="FFFFFF"/>
              </a:buClr>
              <a:buSzPct val="100000"/>
              <a:buFont typeface="Arial" pitchFamily="34"/>
              <a:buChar char="–"/>
              <a:tabLst>
                <a:tab pos="171360" algn="l"/>
                <a:tab pos="628559" algn="l"/>
                <a:tab pos="1085759" algn="l"/>
                <a:tab pos="1542960" algn="l"/>
                <a:tab pos="2000160" algn="l"/>
                <a:tab pos="2457359" algn="l"/>
                <a:tab pos="2914560" algn="l"/>
                <a:tab pos="3371760" algn="l"/>
                <a:tab pos="3828959" algn="l"/>
                <a:tab pos="4286160" algn="l"/>
                <a:tab pos="4743360" algn="l"/>
                <a:tab pos="5200559" algn="l"/>
                <a:tab pos="5657759" algn="l"/>
                <a:tab pos="6114959" algn="l"/>
                <a:tab pos="6572160" algn="l"/>
                <a:tab pos="7029359" algn="l"/>
                <a:tab pos="7486559" algn="l"/>
                <a:tab pos="7943759" algn="l"/>
                <a:tab pos="8400960" algn="l"/>
                <a:tab pos="8858160" algn="l"/>
              </a:tabLst>
              <a:defRPr lang="es-CL" sz="2800" b="0" i="0" u="none" strike="noStrike" kern="1200" baseline="0">
                <a:ln>
                  <a:noFill/>
                </a:ln>
                <a:solidFill>
                  <a:srgbClr val="FFFFFF"/>
                </a:solidFill>
                <a:latin typeface="Calibri" pitchFamily="34"/>
                <a:ea typeface="ヒラギノ角ゴ Pro W3" pitchFamily="2"/>
                <a:cs typeface="ヒラギノ角ゴ Pro W3" pitchFamily="2"/>
              </a:defRPr>
            </a:lvl2pPr>
            <a:lvl3pPr marL="1143000" marR="0" lvl="2" indent="-228600" algn="l" rtl="0" hangingPunct="0">
              <a:lnSpc>
                <a:spcPct val="100000"/>
              </a:lnSpc>
              <a:spcBef>
                <a:spcPts val="598"/>
              </a:spcBef>
              <a:spcAft>
                <a:spcPts val="0"/>
              </a:spcAft>
              <a:buClr>
                <a:srgbClr val="FFFFFF"/>
              </a:buClr>
              <a:buSzPct val="100000"/>
              <a:buFont typeface="Arial" pitchFamily="34"/>
              <a:buChar char="•"/>
              <a:tabLst>
                <a:tab pos="228600" algn="l"/>
                <a:tab pos="685800" algn="l"/>
                <a:tab pos="1142999" algn="l"/>
                <a:tab pos="1600200" algn="l"/>
                <a:tab pos="2057399" algn="l"/>
                <a:tab pos="2514600" algn="l"/>
                <a:tab pos="2971800" algn="l"/>
                <a:tab pos="3429000" algn="l"/>
                <a:tab pos="3886199" algn="l"/>
                <a:tab pos="4343400" algn="l"/>
                <a:tab pos="4800600" algn="l"/>
                <a:tab pos="5257800" algn="l"/>
                <a:tab pos="5715000" algn="l"/>
                <a:tab pos="6172199" algn="l"/>
                <a:tab pos="6629399" algn="l"/>
                <a:tab pos="7086599" algn="l"/>
                <a:tab pos="7543799" algn="l"/>
                <a:tab pos="8000999" algn="l"/>
                <a:tab pos="8458199" algn="l"/>
                <a:tab pos="8915399" algn="l"/>
              </a:tabLst>
              <a:defRPr lang="es-CL" sz="2400" b="0" i="0" u="none" strike="noStrike" kern="1200" baseline="0">
                <a:ln>
                  <a:noFill/>
                </a:ln>
                <a:solidFill>
                  <a:srgbClr val="FFFFFF"/>
                </a:solidFill>
                <a:latin typeface="Calibri" pitchFamily="34"/>
                <a:ea typeface="ヒラギノ角ゴ Pro W3" pitchFamily="2"/>
                <a:cs typeface="ヒラギノ角ゴ Pro W3" pitchFamily="2"/>
              </a:defRPr>
            </a:lvl3pPr>
            <a:lvl4pPr marL="1600199" marR="0" lvl="3" indent="-228600" algn="l" rtl="0" hangingPunct="0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Clr>
                <a:srgbClr val="FFFFFF"/>
              </a:buClr>
              <a:buSzPct val="100000"/>
              <a:buFont typeface="Arial" pitchFamily="34"/>
              <a:buChar char="–"/>
              <a:tabLst>
                <a:tab pos="228600" algn="l"/>
                <a:tab pos="685800" algn="l"/>
                <a:tab pos="1142999" algn="l"/>
                <a:tab pos="1600200" algn="l"/>
                <a:tab pos="2057399" algn="l"/>
                <a:tab pos="2514600" algn="l"/>
                <a:tab pos="2971800" algn="l"/>
                <a:tab pos="3429000" algn="l"/>
                <a:tab pos="3886199" algn="l"/>
                <a:tab pos="4343400" algn="l"/>
                <a:tab pos="4800600" algn="l"/>
                <a:tab pos="5257800" algn="l"/>
                <a:tab pos="5715000" algn="l"/>
                <a:tab pos="6172199" algn="l"/>
                <a:tab pos="6629399" algn="l"/>
                <a:tab pos="7086599" algn="l"/>
                <a:tab pos="7543799" algn="l"/>
                <a:tab pos="8000999" algn="l"/>
                <a:tab pos="8458199" algn="l"/>
                <a:tab pos="8915399" algn="l"/>
              </a:tabLst>
              <a:defRPr lang="es-CL" sz="2000" b="0" i="0" u="none" strike="noStrike" kern="1200" baseline="0">
                <a:ln>
                  <a:noFill/>
                </a:ln>
                <a:solidFill>
                  <a:srgbClr val="FFFFFF"/>
                </a:solidFill>
                <a:latin typeface="Calibri" pitchFamily="34"/>
                <a:ea typeface="ヒラギノ角ゴ Pro W3" pitchFamily="2"/>
                <a:cs typeface="ヒラギノ角ゴ Pro W3" pitchFamily="2"/>
              </a:defRPr>
            </a:lvl4pPr>
            <a:lvl5pPr marL="2057400" marR="0" lvl="4" indent="-228600" algn="l" rtl="0" hangingPunct="0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Clr>
                <a:srgbClr val="FFFFFF"/>
              </a:buClr>
              <a:buSzPct val="100000"/>
              <a:buFont typeface="Arial" pitchFamily="34"/>
              <a:buChar char="»"/>
              <a:tabLst>
                <a:tab pos="228600" algn="l"/>
                <a:tab pos="685800" algn="l"/>
                <a:tab pos="1142999" algn="l"/>
                <a:tab pos="1600200" algn="l"/>
                <a:tab pos="2057399" algn="l"/>
                <a:tab pos="2514600" algn="l"/>
                <a:tab pos="2971800" algn="l"/>
                <a:tab pos="3429000" algn="l"/>
                <a:tab pos="3886199" algn="l"/>
                <a:tab pos="4343400" algn="l"/>
                <a:tab pos="4800600" algn="l"/>
                <a:tab pos="5257800" algn="l"/>
                <a:tab pos="5715000" algn="l"/>
                <a:tab pos="6172199" algn="l"/>
                <a:tab pos="6629399" algn="l"/>
                <a:tab pos="7086599" algn="l"/>
                <a:tab pos="7543799" algn="l"/>
                <a:tab pos="8000999" algn="l"/>
                <a:tab pos="8458199" algn="l"/>
              </a:tabLst>
              <a:defRPr lang="es-CL" sz="2000" b="0" i="0" u="none" strike="noStrike" kern="1200" baseline="0">
                <a:ln>
                  <a:noFill/>
                </a:ln>
                <a:solidFill>
                  <a:srgbClr val="FFFFFF"/>
                </a:solidFill>
                <a:latin typeface="Calibri" pitchFamily="34"/>
                <a:ea typeface="ヒラギノ角ゴ Pro W3" pitchFamily="2"/>
                <a:cs typeface="ヒラギノ角ゴ Pro W3" pitchFamily="2"/>
              </a:defRPr>
            </a:lvl5pPr>
            <a:lvl6pPr marL="2057400" marR="0" lvl="5" indent="-228600" algn="l" rtl="0" hangingPunct="0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Clr>
                <a:srgbClr val="FFFFFF"/>
              </a:buClr>
              <a:buSzPct val="100000"/>
              <a:buFont typeface="Arial" pitchFamily="34"/>
              <a:buChar char="»"/>
              <a:tabLst>
                <a:tab pos="228600" algn="l"/>
                <a:tab pos="685800" algn="l"/>
                <a:tab pos="1142999" algn="l"/>
                <a:tab pos="1600200" algn="l"/>
                <a:tab pos="2057399" algn="l"/>
                <a:tab pos="2514600" algn="l"/>
                <a:tab pos="2971800" algn="l"/>
                <a:tab pos="3429000" algn="l"/>
                <a:tab pos="3886199" algn="l"/>
                <a:tab pos="4343400" algn="l"/>
                <a:tab pos="4800600" algn="l"/>
                <a:tab pos="5257800" algn="l"/>
                <a:tab pos="5715000" algn="l"/>
                <a:tab pos="6172199" algn="l"/>
                <a:tab pos="6629399" algn="l"/>
                <a:tab pos="7086599" algn="l"/>
                <a:tab pos="7543799" algn="l"/>
                <a:tab pos="8000999" algn="l"/>
                <a:tab pos="8458199" algn="l"/>
              </a:tabLst>
              <a:defRPr lang="es-CL" sz="2000" b="0" i="0" u="none" strike="noStrike" kern="1200" baseline="0">
                <a:ln>
                  <a:noFill/>
                </a:ln>
                <a:solidFill>
                  <a:srgbClr val="FFFFFF"/>
                </a:solidFill>
                <a:latin typeface="Calibri" pitchFamily="34"/>
                <a:ea typeface="ヒラギノ角ゴ Pro W3" pitchFamily="2"/>
                <a:cs typeface="ヒラギノ角ゴ Pro W3" pitchFamily="2"/>
              </a:defRPr>
            </a:lvl6pPr>
            <a:lvl7pPr marL="2057400" marR="0" lvl="6" indent="-228600" algn="l" rtl="0" hangingPunct="0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Clr>
                <a:srgbClr val="FFFFFF"/>
              </a:buClr>
              <a:buSzPct val="100000"/>
              <a:buFont typeface="Arial" pitchFamily="34"/>
              <a:buChar char="»"/>
              <a:tabLst>
                <a:tab pos="228600" algn="l"/>
                <a:tab pos="685800" algn="l"/>
                <a:tab pos="1142999" algn="l"/>
                <a:tab pos="1600200" algn="l"/>
                <a:tab pos="2057399" algn="l"/>
                <a:tab pos="2514600" algn="l"/>
                <a:tab pos="2971800" algn="l"/>
                <a:tab pos="3429000" algn="l"/>
                <a:tab pos="3886199" algn="l"/>
                <a:tab pos="4343400" algn="l"/>
                <a:tab pos="4800600" algn="l"/>
                <a:tab pos="5257800" algn="l"/>
                <a:tab pos="5715000" algn="l"/>
                <a:tab pos="6172199" algn="l"/>
                <a:tab pos="6629399" algn="l"/>
                <a:tab pos="7086599" algn="l"/>
                <a:tab pos="7543799" algn="l"/>
                <a:tab pos="8000999" algn="l"/>
                <a:tab pos="8458199" algn="l"/>
              </a:tabLst>
              <a:defRPr lang="es-CL" sz="2000" b="0" i="0" u="none" strike="noStrike" kern="1200" baseline="0">
                <a:ln>
                  <a:noFill/>
                </a:ln>
                <a:solidFill>
                  <a:srgbClr val="FFFFFF"/>
                </a:solidFill>
                <a:latin typeface="Calibri" pitchFamily="34"/>
                <a:ea typeface="ヒラギノ角ゴ Pro W3" pitchFamily="2"/>
                <a:cs typeface="ヒラギノ角ゴ Pro W3" pitchFamily="2"/>
              </a:defRPr>
            </a:lvl7pPr>
            <a:lvl8pPr marL="2057400" marR="0" lvl="7" indent="-228600" algn="l" rtl="0" hangingPunct="0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Clr>
                <a:srgbClr val="FFFFFF"/>
              </a:buClr>
              <a:buSzPct val="100000"/>
              <a:buFont typeface="Arial" pitchFamily="34"/>
              <a:buChar char="»"/>
              <a:tabLst>
                <a:tab pos="228600" algn="l"/>
                <a:tab pos="685800" algn="l"/>
                <a:tab pos="1142999" algn="l"/>
                <a:tab pos="1600200" algn="l"/>
                <a:tab pos="2057399" algn="l"/>
                <a:tab pos="2514600" algn="l"/>
                <a:tab pos="2971800" algn="l"/>
                <a:tab pos="3429000" algn="l"/>
                <a:tab pos="3886199" algn="l"/>
                <a:tab pos="4343400" algn="l"/>
                <a:tab pos="4800600" algn="l"/>
                <a:tab pos="5257800" algn="l"/>
                <a:tab pos="5715000" algn="l"/>
                <a:tab pos="6172199" algn="l"/>
                <a:tab pos="6629399" algn="l"/>
                <a:tab pos="7086599" algn="l"/>
                <a:tab pos="7543799" algn="l"/>
                <a:tab pos="8000999" algn="l"/>
                <a:tab pos="8458199" algn="l"/>
              </a:tabLst>
              <a:defRPr lang="es-CL" sz="2000" b="0" i="0" u="none" strike="noStrike" kern="1200" baseline="0">
                <a:ln>
                  <a:noFill/>
                </a:ln>
                <a:solidFill>
                  <a:srgbClr val="FFFFFF"/>
                </a:solidFill>
                <a:latin typeface="Calibri" pitchFamily="34"/>
                <a:ea typeface="ヒラギノ角ゴ Pro W3" pitchFamily="2"/>
                <a:cs typeface="ヒラギノ角ゴ Pro W3" pitchFamily="2"/>
              </a:defRPr>
            </a:lvl8pPr>
            <a:lvl9pPr marL="2057400" marR="0" lvl="8" indent="-228600" algn="l" rtl="0" hangingPunct="0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Clr>
                <a:srgbClr val="FFFFFF"/>
              </a:buClr>
              <a:buSzPct val="100000"/>
              <a:buFont typeface="Arial" pitchFamily="34"/>
              <a:buChar char="»"/>
              <a:tabLst>
                <a:tab pos="228600" algn="l"/>
                <a:tab pos="685800" algn="l"/>
                <a:tab pos="1142999" algn="l"/>
                <a:tab pos="1600200" algn="l"/>
                <a:tab pos="2057399" algn="l"/>
                <a:tab pos="2514600" algn="l"/>
                <a:tab pos="2971800" algn="l"/>
                <a:tab pos="3429000" algn="l"/>
                <a:tab pos="3886199" algn="l"/>
                <a:tab pos="4343400" algn="l"/>
                <a:tab pos="4800600" algn="l"/>
                <a:tab pos="5257800" algn="l"/>
                <a:tab pos="5715000" algn="l"/>
                <a:tab pos="6172199" algn="l"/>
                <a:tab pos="6629399" algn="l"/>
                <a:tab pos="7086599" algn="l"/>
                <a:tab pos="7543799" algn="l"/>
                <a:tab pos="8000999" algn="l"/>
                <a:tab pos="8458199" algn="l"/>
              </a:tabLst>
              <a:defRPr lang="es-CL" sz="2000" b="0" i="0" u="none" strike="noStrike" kern="1200" baseline="0">
                <a:ln>
                  <a:noFill/>
                </a:ln>
                <a:solidFill>
                  <a:srgbClr val="FFFFFF"/>
                </a:solidFill>
                <a:latin typeface="Calibri" pitchFamily="34"/>
                <a:ea typeface="ヒラギノ角ゴ Pro W3" pitchFamily="2"/>
                <a:cs typeface="ヒラギノ角ゴ Pro W3" pitchFamily="2"/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xStyles>
    <p:titleStyle>
      <a:lvl1pPr marL="0" marR="0" indent="0" algn="ctr" rtl="0" hangingPunct="0">
        <a:lnSpc>
          <a:spcPct val="100000"/>
        </a:lnSpc>
        <a:spcBef>
          <a:spcPts val="0"/>
        </a:spcBef>
        <a:spcAft>
          <a:spcPts val="0"/>
        </a:spcAft>
        <a:tabLst>
          <a:tab pos="0" algn="l"/>
          <a:tab pos="457200" algn="l"/>
          <a:tab pos="914400" algn="l"/>
          <a:tab pos="1371599" algn="l"/>
          <a:tab pos="1828800" algn="l"/>
          <a:tab pos="2285999" algn="l"/>
          <a:tab pos="2743199" algn="l"/>
          <a:tab pos="3200400" algn="l"/>
          <a:tab pos="3657600" algn="l"/>
          <a:tab pos="4114799" algn="l"/>
          <a:tab pos="4571999" algn="l"/>
          <a:tab pos="5029200" algn="l"/>
          <a:tab pos="5486399" algn="l"/>
          <a:tab pos="5943600" algn="l"/>
          <a:tab pos="6400799" algn="l"/>
          <a:tab pos="6858000" algn="l"/>
          <a:tab pos="7315200" algn="l"/>
          <a:tab pos="7772399" algn="l"/>
          <a:tab pos="8229599" algn="l"/>
          <a:tab pos="8686800" algn="l"/>
          <a:tab pos="9143999" algn="l"/>
        </a:tabLst>
        <a:defRPr lang="es-CL" sz="4400" b="0" i="0" u="none" strike="noStrike" kern="1200" baseline="0">
          <a:ln>
            <a:noFill/>
          </a:ln>
          <a:solidFill>
            <a:srgbClr val="FFFFFF"/>
          </a:solidFill>
          <a:latin typeface="Calibri" pitchFamily="34"/>
        </a:defRPr>
      </a:lvl1pPr>
    </p:titleStyle>
    <p:bodyStyle>
      <a:lvl1pPr marL="0" marR="0" indent="0" algn="l" rtl="0" hangingPunct="0">
        <a:lnSpc>
          <a:spcPct val="100000"/>
        </a:lnSpc>
        <a:spcBef>
          <a:spcPts val="799"/>
        </a:spcBef>
        <a:spcAft>
          <a:spcPts val="0"/>
        </a:spcAft>
        <a:tabLst>
          <a:tab pos="114120" algn="l"/>
          <a:tab pos="571319" algn="l"/>
          <a:tab pos="1028519" algn="l"/>
          <a:tab pos="1485719" algn="l"/>
          <a:tab pos="1942919" algn="l"/>
          <a:tab pos="2400119" algn="l"/>
          <a:tab pos="2857320" algn="l"/>
          <a:tab pos="3314519" algn="l"/>
          <a:tab pos="3771720" algn="l"/>
          <a:tab pos="4228919" algn="l"/>
          <a:tab pos="4686119" algn="l"/>
          <a:tab pos="5143319" algn="l"/>
          <a:tab pos="5600520" algn="l"/>
          <a:tab pos="6057720" algn="l"/>
          <a:tab pos="6514920" algn="l"/>
          <a:tab pos="6972120" algn="l"/>
          <a:tab pos="7429320" algn="l"/>
          <a:tab pos="7886520" algn="l"/>
          <a:tab pos="8343720" algn="l"/>
          <a:tab pos="8800919" algn="l"/>
        </a:tabLst>
        <a:defRPr lang="es-CL" sz="3200" b="0" i="0" u="none" strike="noStrike" kern="1200" baseline="0">
          <a:ln>
            <a:noFill/>
          </a:ln>
          <a:solidFill>
            <a:srgbClr val="FFFFFF"/>
          </a:solidFill>
          <a:latin typeface="Calibri" pitchFamily="34"/>
        </a:defRPr>
      </a:lvl1pPr>
    </p:bodyStyle>
    <p:otherStyle/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6CB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4"/>
          <p:cNvSpPr/>
          <p:nvPr/>
        </p:nvSpPr>
        <p:spPr>
          <a:xfrm>
            <a:off x="533519" y="3333599"/>
            <a:ext cx="1033199" cy="3524399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006CB7"/>
          </a:solidFill>
          <a:ln>
            <a:noFill/>
            <a:prstDash val="solid"/>
          </a:ln>
          <a:effectLst>
            <a:outerShdw dist="38252" dir="12902172" algn="tl">
              <a:srgbClr val="808080">
                <a:alpha val="25000"/>
              </a:srgbClr>
            </a:outerShdw>
          </a:effectLst>
        </p:spPr>
        <p:txBody>
          <a:bodyPr vert="horz" wrap="square" lIns="90000" tIns="46800" rIns="90000" bIns="46800" anchor="ctr" anchorCtr="0" compatLnSpc="1"/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1999" algn="l"/>
                <a:tab pos="5486399" algn="l"/>
                <a:tab pos="6400799" algn="l"/>
                <a:tab pos="7315200" algn="l"/>
                <a:tab pos="8229599" algn="l"/>
                <a:tab pos="9143999" algn="l"/>
                <a:tab pos="10058399" algn="l"/>
              </a:tabLst>
            </a:pPr>
            <a:endParaRPr lang="es-CL" sz="1800" b="0" i="0" u="none" strike="noStrike" baseline="0">
              <a:ln>
                <a:noFill/>
              </a:ln>
              <a:solidFill>
                <a:srgbClr val="FFFFFF"/>
              </a:solidFill>
              <a:latin typeface="Arial" pitchFamily="34"/>
              <a:ea typeface="MS PGothic" pitchFamily="34"/>
              <a:cs typeface="MS PGothic" pitchFamily="34"/>
            </a:endParaRPr>
          </a:p>
        </p:txBody>
      </p:sp>
      <p:sp>
        <p:nvSpPr>
          <p:cNvPr id="3" name="Rectangle 65"/>
          <p:cNvSpPr/>
          <p:nvPr/>
        </p:nvSpPr>
        <p:spPr>
          <a:xfrm>
            <a:off x="1566719" y="3333599"/>
            <a:ext cx="1260719" cy="3524399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EF4144"/>
          </a:solidFill>
          <a:ln>
            <a:noFill/>
            <a:prstDash val="solid"/>
          </a:ln>
          <a:effectLst>
            <a:outerShdw dist="38252" dir="12902172" algn="tl">
              <a:srgbClr val="808080">
                <a:alpha val="25000"/>
              </a:srgbClr>
            </a:outerShdw>
          </a:effectLst>
        </p:spPr>
        <p:txBody>
          <a:bodyPr vert="horz" wrap="square" lIns="90000" tIns="46800" rIns="90000" bIns="46800" anchor="ctr" anchorCtr="0" compatLnSpc="1"/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1999" algn="l"/>
                <a:tab pos="5486399" algn="l"/>
                <a:tab pos="6400799" algn="l"/>
                <a:tab pos="7315200" algn="l"/>
                <a:tab pos="8229599" algn="l"/>
                <a:tab pos="9143999" algn="l"/>
                <a:tab pos="10058399" algn="l"/>
              </a:tabLst>
            </a:pPr>
            <a:endParaRPr lang="es-CL" sz="1800" b="0" i="0" u="none" strike="noStrike" baseline="0">
              <a:ln>
                <a:noFill/>
              </a:ln>
              <a:solidFill>
                <a:srgbClr val="FFFFFF"/>
              </a:solidFill>
              <a:latin typeface="Arial" pitchFamily="34"/>
              <a:ea typeface="MS PGothic" pitchFamily="34"/>
              <a:cs typeface="MS PGothic" pitchFamily="34"/>
            </a:endParaRPr>
          </a:p>
        </p:txBody>
      </p:sp>
      <p:pic>
        <p:nvPicPr>
          <p:cNvPr id="4" name="Picture 1"/>
          <p:cNvPicPr>
            <a:picLocks noChangeAspect="1"/>
          </p:cNvPicPr>
          <p:nvPr/>
        </p:nvPicPr>
        <p:blipFill>
          <a:blip r:embed="rId13">
            <a:lum/>
            <a:alphaModFix/>
          </a:blip>
          <a:srcRect/>
          <a:stretch>
            <a:fillRect/>
          </a:stretch>
        </p:blipFill>
        <p:spPr>
          <a:xfrm>
            <a:off x="647639" y="3452759"/>
            <a:ext cx="803159" cy="585720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1"/>
          <p:cNvPicPr>
            <a:picLocks noChangeAspect="1"/>
          </p:cNvPicPr>
          <p:nvPr/>
        </p:nvPicPr>
        <p:blipFill>
          <a:blip r:embed="rId14">
            <a:lum/>
            <a:alphaModFix/>
          </a:blip>
          <a:srcRect/>
          <a:stretch>
            <a:fillRect/>
          </a:stretch>
        </p:blipFill>
        <p:spPr>
          <a:xfrm>
            <a:off x="1677959" y="3452759"/>
            <a:ext cx="1031759" cy="419040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Rectangle 70"/>
          <p:cNvSpPr/>
          <p:nvPr/>
        </p:nvSpPr>
        <p:spPr>
          <a:xfrm>
            <a:off x="533519" y="0"/>
            <a:ext cx="1033199" cy="1371599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006CB7"/>
          </a:solidFill>
          <a:ln>
            <a:noFill/>
            <a:prstDash val="solid"/>
          </a:ln>
          <a:effectLst>
            <a:outerShdw dist="38184" dir="2700000" algn="tl">
              <a:srgbClr val="808080">
                <a:alpha val="25000"/>
              </a:srgbClr>
            </a:outerShdw>
          </a:effectLst>
        </p:spPr>
        <p:txBody>
          <a:bodyPr vert="horz" wrap="square" lIns="90000" tIns="46800" rIns="90000" bIns="46800" anchor="ctr" anchorCtr="0" compatLnSpc="1"/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1999" algn="l"/>
                <a:tab pos="5486399" algn="l"/>
                <a:tab pos="6400799" algn="l"/>
                <a:tab pos="7315200" algn="l"/>
                <a:tab pos="8229599" algn="l"/>
                <a:tab pos="9143999" algn="l"/>
                <a:tab pos="10058399" algn="l"/>
              </a:tabLst>
            </a:pPr>
            <a:endParaRPr lang="es-CL" sz="1800" b="0" i="0" u="none" strike="noStrike" baseline="0">
              <a:ln>
                <a:noFill/>
              </a:ln>
              <a:solidFill>
                <a:srgbClr val="FFFFFF"/>
              </a:solidFill>
              <a:latin typeface="Arial" pitchFamily="34"/>
              <a:ea typeface="MS PGothic" pitchFamily="34"/>
              <a:cs typeface="MS PGothic" pitchFamily="34"/>
            </a:endParaRPr>
          </a:p>
        </p:txBody>
      </p:sp>
      <p:sp>
        <p:nvSpPr>
          <p:cNvPr id="7" name="Rectangle 71"/>
          <p:cNvSpPr/>
          <p:nvPr/>
        </p:nvSpPr>
        <p:spPr>
          <a:xfrm>
            <a:off x="1566719" y="0"/>
            <a:ext cx="1260719" cy="1371599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EF4144"/>
          </a:solidFill>
          <a:ln>
            <a:noFill/>
            <a:prstDash val="solid"/>
          </a:ln>
          <a:effectLst>
            <a:outerShdw dist="38184" dir="2700000" algn="tl">
              <a:srgbClr val="808080">
                <a:alpha val="25000"/>
              </a:srgbClr>
            </a:outerShdw>
          </a:effectLst>
        </p:spPr>
        <p:txBody>
          <a:bodyPr vert="horz" wrap="square" lIns="90000" tIns="46800" rIns="90000" bIns="46800" anchor="ctr" anchorCtr="0" compatLnSpc="1"/>
          <a:lstStyle/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1999" algn="l"/>
                <a:tab pos="5486399" algn="l"/>
                <a:tab pos="6400799" algn="l"/>
                <a:tab pos="7315200" algn="l"/>
                <a:tab pos="8229599" algn="l"/>
                <a:tab pos="9143999" algn="l"/>
                <a:tab pos="10058399" algn="l"/>
              </a:tabLst>
            </a:pPr>
            <a:endParaRPr lang="es-CL" sz="1800" b="0" i="0" u="none" strike="noStrike" baseline="0">
              <a:ln>
                <a:noFill/>
              </a:ln>
              <a:solidFill>
                <a:srgbClr val="FFFFFF"/>
              </a:solidFill>
              <a:latin typeface="Arial" pitchFamily="34"/>
              <a:ea typeface="MS PGothic" pitchFamily="34"/>
              <a:cs typeface="MS PGothic" pitchFamily="34"/>
            </a:endParaRPr>
          </a:p>
        </p:txBody>
      </p:sp>
      <p:sp>
        <p:nvSpPr>
          <p:cNvPr id="8" name="7 Marcador de fecha"/>
          <p:cNvSpPr txBox="1">
            <a:spLocks noGrp="1"/>
          </p:cNvSpPr>
          <p:nvPr>
            <p:ph type="dt" sz="half" idx="2"/>
          </p:nvPr>
        </p:nvSpPr>
        <p:spPr>
          <a:xfrm>
            <a:off x="456839" y="6356520"/>
            <a:ext cx="2133719" cy="459719"/>
          </a:xfrm>
          <a:prstGeom prst="rect">
            <a:avLst/>
          </a:prstGeom>
          <a:noFill/>
          <a:ln>
            <a:noFill/>
          </a:ln>
        </p:spPr>
        <p:txBody>
          <a:bodyPr wrap="square" lIns="90000" tIns="46800" rIns="90000" bIns="46800" anchor="t" anchorCtr="0"/>
          <a:lstStyle>
            <a:lvl1pPr marL="0" marR="0" lvl="0" indent="0" rtl="0" hangingPunct="1">
              <a:lnSpc>
                <a:spcPct val="100000"/>
              </a:lnSpc>
              <a:buNone/>
              <a:tabLst/>
              <a:defRPr lang="es-CL" sz="2400" kern="1200">
                <a:solidFill>
                  <a:srgbClr val="FFFFFF"/>
                </a:solidFill>
                <a:latin typeface="Calibri" pitchFamily="34"/>
                <a:ea typeface="Arial" pitchFamily="34"/>
                <a:cs typeface="Arial" pitchFamily="34"/>
              </a:defRPr>
            </a:lvl1pPr>
          </a:lstStyle>
          <a:p>
            <a:pPr lvl="0"/>
            <a:fld id="{78D2D4CA-3913-4BAF-8A51-20C4AEFA504C}" type="datetime1">
              <a:rPr lang="es-CL"/>
              <a:pPr lvl="0"/>
              <a:t>15-05-2014</a:t>
            </a:fld>
            <a:endParaRPr lang="es-CL"/>
          </a:p>
        </p:txBody>
      </p:sp>
      <p:sp>
        <p:nvSpPr>
          <p:cNvPr id="9" name="8 Marcador de pie de página"/>
          <p:cNvSpPr txBox="1">
            <a:spLocks noGrp="1"/>
          </p:cNvSpPr>
          <p:nvPr>
            <p:ph type="ftr" sz="quarter" idx="3"/>
          </p:nvPr>
        </p:nvSpPr>
        <p:spPr>
          <a:xfrm>
            <a:off x="3124079" y="6356520"/>
            <a:ext cx="2895839" cy="3020040"/>
          </a:xfrm>
          <a:prstGeom prst="rect">
            <a:avLst/>
          </a:prstGeom>
          <a:noFill/>
          <a:ln>
            <a:noFill/>
          </a:ln>
        </p:spPr>
        <p:txBody>
          <a:bodyPr wrap="square" lIns="90000" tIns="46800" rIns="90000" bIns="46800" anchor="t" anchorCtr="0"/>
          <a:lstStyle>
            <a:lvl1pPr marL="0" marR="0" lvl="0" indent="0" rtl="0" hangingPunct="1">
              <a:lnSpc>
                <a:spcPct val="100000"/>
              </a:lnSpc>
              <a:buNone/>
              <a:tabLst/>
              <a:defRPr lang="es-CL" sz="2400" kern="1200">
                <a:solidFill>
                  <a:srgbClr val="FFFFFF"/>
                </a:solidFill>
                <a:latin typeface="Calibri" pitchFamily="34"/>
                <a:ea typeface="Arial" pitchFamily="34"/>
                <a:cs typeface="Arial" pitchFamily="34"/>
              </a:defRPr>
            </a:lvl1pPr>
          </a:lstStyle>
          <a:p>
            <a:pPr lvl="0"/>
            <a:r>
              <a:rPr lang="es-CL"/>
              <a:t>Dra. Karla Moscoso Matus. Depto Capacitacion, Formacion y Estudios. DIGEDEP/ MINSAL</a:t>
            </a:r>
          </a:p>
        </p:txBody>
      </p:sp>
      <p:sp>
        <p:nvSpPr>
          <p:cNvPr id="10" name="9 Marcador de número de diapositiva"/>
          <p:cNvSpPr txBox="1">
            <a:spLocks noGrp="1"/>
          </p:cNvSpPr>
          <p:nvPr>
            <p:ph type="sldNum" sz="quarter" idx="4"/>
          </p:nvPr>
        </p:nvSpPr>
        <p:spPr>
          <a:xfrm>
            <a:off x="6552719" y="6356520"/>
            <a:ext cx="2133719" cy="459719"/>
          </a:xfrm>
          <a:prstGeom prst="rect">
            <a:avLst/>
          </a:prstGeom>
          <a:noFill/>
          <a:ln>
            <a:noFill/>
          </a:ln>
        </p:spPr>
        <p:txBody>
          <a:bodyPr wrap="square" lIns="90000" tIns="46800" rIns="90000" bIns="46800" anchor="t" anchorCtr="0"/>
          <a:lstStyle>
            <a:lvl1pPr marL="0" marR="0" lvl="0" indent="0" rtl="0" hangingPunct="1">
              <a:lnSpc>
                <a:spcPct val="100000"/>
              </a:lnSpc>
              <a:buNone/>
              <a:tabLst/>
              <a:defRPr lang="es-CL" sz="2400" kern="1200">
                <a:solidFill>
                  <a:srgbClr val="FFFFFF"/>
                </a:solidFill>
                <a:latin typeface="Calibri" pitchFamily="34"/>
                <a:ea typeface="Arial" pitchFamily="34"/>
                <a:cs typeface="Arial" pitchFamily="34"/>
              </a:defRPr>
            </a:lvl1pPr>
          </a:lstStyle>
          <a:p>
            <a:pPr lvl="0"/>
            <a:fld id="{1E3DADA9-A0BC-4A3A-833E-09BDB86BC389}" type="slidenum">
              <a:t>‹Nº›</a:t>
            </a:fld>
            <a:endParaRPr lang="es-C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61" r:id="rId1"/>
    <p:sldLayoutId id="2147483962" r:id="rId2"/>
    <p:sldLayoutId id="2147483963" r:id="rId3"/>
    <p:sldLayoutId id="2147483964" r:id="rId4"/>
    <p:sldLayoutId id="2147483965" r:id="rId5"/>
    <p:sldLayoutId id="2147483966" r:id="rId6"/>
    <p:sldLayoutId id="2147483967" r:id="rId7"/>
    <p:sldLayoutId id="2147483968" r:id="rId8"/>
    <p:sldLayoutId id="2147483969" r:id="rId9"/>
    <p:sldLayoutId id="2147483970" r:id="rId10"/>
    <p:sldLayoutId id="2147483971" r:id="rId11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9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 txBox="1">
            <a:spLocks noGrp="1"/>
          </p:cNvSpPr>
          <p:nvPr>
            <p:ph type="title" idx="4294967295"/>
          </p:nvPr>
        </p:nvSpPr>
        <p:spPr>
          <a:xfrm>
            <a:off x="1042919" y="1412639"/>
            <a:ext cx="7561440" cy="5334479"/>
          </a:xfrm>
        </p:spPr>
        <p:txBody>
          <a:bodyPr wrap="square" lIns="90000" tIns="46800" rIns="90000" bIns="46800" anchor="t" anchorCtr="0">
            <a:spAutoFit/>
          </a:bodyPr>
          <a:lstStyle>
            <a:defPPr lvl="0">
              <a:buNone/>
            </a:defPPr>
            <a:lvl1pPr lvl="0">
              <a:buNone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 hangingPunct="1"/>
            <a:r>
              <a:rPr lang="es-ES" sz="3200" b="1"/>
              <a:t>Programa anual de capacitación (PAC) y Programa de iniciativa Ministerial (PIM) 2014</a:t>
            </a:r>
            <a:br>
              <a:rPr lang="es-ES" sz="3200" b="1"/>
            </a:br>
            <a:r>
              <a:rPr lang="es-ES" sz="3200" b="1"/>
              <a:t/>
            </a:r>
            <a:br>
              <a:rPr lang="es-ES" sz="3200" b="1"/>
            </a:br>
            <a:r>
              <a:rPr lang="es-ES" sz="3200" b="1"/>
              <a:t/>
            </a:r>
            <a:br>
              <a:rPr lang="es-ES" sz="3200" b="1"/>
            </a:br>
            <a:r>
              <a:rPr lang="es-ES" sz="3200" b="1"/>
              <a:t/>
            </a:r>
            <a:br>
              <a:rPr lang="es-ES" sz="3200" b="1"/>
            </a:br>
            <a:r>
              <a:rPr lang="es-ES" sz="3200" b="1"/>
              <a:t>      </a:t>
            </a:r>
            <a:r>
              <a:rPr lang="es-ES" sz="2000" b="1"/>
              <a:t>         Dra. Carolina Asela A.</a:t>
            </a:r>
            <a:br>
              <a:rPr lang="es-ES" sz="2000" b="1"/>
            </a:br>
            <a:r>
              <a:rPr lang="es-ES" sz="2000" b="1"/>
              <a:t>                    Jefa Depto. Formación y desarrollo</a:t>
            </a:r>
            <a:br>
              <a:rPr lang="es-ES" sz="2000" b="1"/>
            </a:br>
            <a:r>
              <a:rPr lang="es-ES" sz="2000" b="1"/>
              <a:t>                    DIGEDEP</a:t>
            </a:r>
            <a:r>
              <a:rPr lang="es-CL" sz="4800"/>
              <a:t/>
            </a:r>
            <a:br>
              <a:rPr lang="es-CL" sz="4800"/>
            </a:br>
            <a:endParaRPr lang="es-CL" sz="480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1 Gráfico"/>
          <p:cNvGraphicFramePr/>
          <p:nvPr>
            <p:extLst>
              <p:ext uri="{D42A27DB-BD31-4B8C-83A1-F6EECF244321}">
                <p14:modId xmlns:p14="http://schemas.microsoft.com/office/powerpoint/2010/main" val="90066591"/>
              </p:ext>
            </p:extLst>
          </p:nvPr>
        </p:nvGraphicFramePr>
        <p:xfrm>
          <a:off x="251520" y="437777"/>
          <a:ext cx="8640719" cy="64083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 txBox="1">
            <a:spLocks noGrp="1"/>
          </p:cNvSpPr>
          <p:nvPr>
            <p:ph type="title" idx="4294967295"/>
          </p:nvPr>
        </p:nvSpPr>
        <p:spPr>
          <a:xfrm>
            <a:off x="457200" y="1412280"/>
            <a:ext cx="7354799" cy="936719"/>
          </a:xfrm>
        </p:spPr>
        <p:txBody>
          <a:bodyPr wrap="square" lIns="91440" tIns="45720" rIns="91440" bIns="45720" anchor="b">
            <a:spAutoFit/>
          </a:bodyPr>
          <a:lstStyle>
            <a:defPPr lvl="0">
              <a:buNone/>
            </a:defPPr>
            <a:lvl1pPr lvl="0">
              <a:buNone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 algn="ctr"/>
            <a:r>
              <a:rPr lang="es-CL" b="1"/>
              <a:t>PROGRAMA DE INICIATIVAS MINISTERIAL</a:t>
            </a:r>
            <a:br>
              <a:rPr lang="es-CL" b="1"/>
            </a:br>
            <a:r>
              <a:rPr lang="es-CL" b="1"/>
              <a:t>PIM 2014</a:t>
            </a:r>
          </a:p>
        </p:txBody>
      </p:sp>
      <p:grpSp>
        <p:nvGrpSpPr>
          <p:cNvPr id="3" name="2 Grupo"/>
          <p:cNvGrpSpPr/>
          <p:nvPr/>
        </p:nvGrpSpPr>
        <p:grpSpPr>
          <a:xfrm>
            <a:off x="755639" y="2708279"/>
            <a:ext cx="3946680" cy="2592719"/>
            <a:chOff x="755639" y="2708279"/>
            <a:chExt cx="3946680" cy="2592719"/>
          </a:xfrm>
        </p:grpSpPr>
        <p:pic>
          <p:nvPicPr>
            <p:cNvPr id="4" name="Picture 2"/>
            <p:cNvPicPr>
              <a:picLocks noChangeAspect="1"/>
            </p:cNvPicPr>
            <p:nvPr/>
          </p:nvPicPr>
          <p:blipFill>
            <a:blip r:embed="rId3">
              <a:lum/>
              <a:alphaModFix/>
            </a:blip>
            <a:srcRect/>
            <a:stretch>
              <a:fillRect/>
            </a:stretch>
          </p:blipFill>
          <p:spPr>
            <a:xfrm>
              <a:off x="755639" y="2708279"/>
              <a:ext cx="3946680" cy="259236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5" name="4 CuadroTexto"/>
            <p:cNvSpPr txBox="1"/>
            <p:nvPr/>
          </p:nvSpPr>
          <p:spPr>
            <a:xfrm>
              <a:off x="755639" y="2708279"/>
              <a:ext cx="3946680" cy="2592719"/>
            </a:xfrm>
            <a:prstGeom prst="rect">
              <a:avLst/>
            </a:prstGeom>
            <a:noFill/>
            <a:ln>
              <a:noFill/>
            </a:ln>
          </p:spPr>
          <p:txBody>
            <a:bodyPr vert="horz" wrap="none" lIns="90000" tIns="46800" rIns="90000" bIns="46800" anchor="t" anchorCtr="0" compatLnSpc="1">
              <a:spAutoFit/>
            </a:bodyPr>
            <a:lstStyle/>
            <a:p>
              <a:pPr marL="0" marR="0" lvl="0" indent="0" algn="l" rtl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1999" algn="l"/>
                  <a:tab pos="5486399" algn="l"/>
                  <a:tab pos="6400799" algn="l"/>
                  <a:tab pos="7315200" algn="l"/>
                  <a:tab pos="8229599" algn="l"/>
                  <a:tab pos="9143999" algn="l"/>
                  <a:tab pos="10058399" algn="l"/>
                </a:tabLst>
              </a:pPr>
              <a:endParaRPr lang="es-CL" sz="1800" b="0" i="0" u="none" strike="noStrike" baseline="0">
                <a:ln>
                  <a:noFill/>
                </a:ln>
                <a:solidFill>
                  <a:srgbClr val="FFFFFF"/>
                </a:solidFill>
                <a:latin typeface="Arial" pitchFamily="34"/>
                <a:ea typeface="MS PGothic" pitchFamily="34"/>
                <a:cs typeface="MS PGothic" pitchFamily="34"/>
              </a:endParaRPr>
            </a:p>
          </p:txBody>
        </p:sp>
      </p:grpSp>
      <p:pic>
        <p:nvPicPr>
          <p:cNvPr id="6" name="Picture 3"/>
          <p:cNvPicPr>
            <a:picLocks noChangeAspect="1"/>
          </p:cNvPicPr>
          <p:nvPr/>
        </p:nvPicPr>
        <p:blipFill>
          <a:blip r:embed="rId4">
            <a:lum/>
            <a:alphaModFix/>
          </a:blip>
          <a:srcRect/>
          <a:stretch>
            <a:fillRect/>
          </a:stretch>
        </p:blipFill>
        <p:spPr>
          <a:xfrm>
            <a:off x="4140359" y="2994120"/>
            <a:ext cx="4182839" cy="28907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 txBox="1">
            <a:spLocks noGrp="1"/>
          </p:cNvSpPr>
          <p:nvPr>
            <p:ph type="title" idx="4294967295"/>
          </p:nvPr>
        </p:nvSpPr>
        <p:spPr>
          <a:xfrm>
            <a:off x="337680" y="404664"/>
            <a:ext cx="7402970" cy="890736"/>
          </a:xfrm>
          <a:noFill/>
          <a:ln>
            <a:noFill/>
          </a:ln>
        </p:spPr>
        <p:txBody>
          <a:bodyPr lIns="0" tIns="0" rIns="0" bIns="0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 algn="l" rtl="0" hangingPunct="0">
              <a:buNone/>
            </a:pPr>
            <a:r>
              <a:rPr lang="es-CL" sz="2400" b="1" kern="1200" dirty="0">
                <a:solidFill>
                  <a:srgbClr val="000080"/>
                </a:solidFill>
                <a:latin typeface="Arial" pitchFamily="34"/>
                <a:cs typeface="Verdana" pitchFamily="2"/>
              </a:rPr>
              <a:t>LINEAS PROGRAMATICAS PIM</a:t>
            </a:r>
          </a:p>
        </p:txBody>
      </p:sp>
      <p:graphicFrame>
        <p:nvGraphicFramePr>
          <p:cNvPr id="3" name="2 Marcador de gráfico"/>
          <p:cNvGraphicFramePr>
            <a:graphicFrameLocks noGrp="1"/>
          </p:cNvGraphicFramePr>
          <p:nvPr>
            <p:ph type="chart" idx="4294967295"/>
          </p:nvPr>
        </p:nvGraphicFramePr>
        <p:xfrm>
          <a:off x="0" y="1676400"/>
          <a:ext cx="8174038" cy="4521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4" name="Picture 2"/>
          <p:cNvPicPr>
            <a:picLocks noChangeAspect="1"/>
          </p:cNvPicPr>
          <p:nvPr/>
        </p:nvPicPr>
        <p:blipFill>
          <a:blip r:embed="rId4">
            <a:lum/>
            <a:alphaModFix/>
          </a:blip>
          <a:srcRect/>
          <a:stretch>
            <a:fillRect/>
          </a:stretch>
        </p:blipFill>
        <p:spPr>
          <a:xfrm>
            <a:off x="337680" y="1133280"/>
            <a:ext cx="7978680" cy="498672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23528" y="404664"/>
            <a:ext cx="7993551" cy="890615"/>
          </a:xfrm>
        </p:spPr>
        <p:txBody>
          <a:bodyPr/>
          <a:lstStyle/>
          <a:p>
            <a:r>
              <a:rPr lang="en-US" b="1" dirty="0">
                <a:cs typeface="Verdana" pitchFamily="2"/>
              </a:rPr>
              <a:t>PRINCIPALES LINEAMIENTOS </a:t>
            </a:r>
            <a:r>
              <a:rPr lang="en-US" b="1" dirty="0" smtClean="0">
                <a:cs typeface="Verdana" pitchFamily="2"/>
              </a:rPr>
              <a:t>PIM </a:t>
            </a:r>
            <a:r>
              <a:rPr lang="en-US" b="1" dirty="0">
                <a:cs typeface="Verdana" pitchFamily="2"/>
              </a:rPr>
              <a:t>2014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95536" y="1268761"/>
            <a:ext cx="7933783" cy="4184518"/>
          </a:xfrm>
        </p:spPr>
        <p:txBody>
          <a:bodyPr/>
          <a:lstStyle/>
          <a:p>
            <a:pPr>
              <a:buFontTx/>
              <a:buChar char="-"/>
            </a:pPr>
            <a:r>
              <a:rPr lang="es-ES_tradnl" dirty="0" smtClean="0"/>
              <a:t>Se analizo en detalle la distribución y contenidos de los programas de iniciativas ministeriales </a:t>
            </a:r>
          </a:p>
          <a:p>
            <a:pPr>
              <a:buFontTx/>
              <a:buChar char="-"/>
            </a:pPr>
            <a:endParaRPr lang="es-ES_tradnl" dirty="0" smtClean="0"/>
          </a:p>
          <a:p>
            <a:pPr>
              <a:buFontTx/>
              <a:buChar char="-"/>
            </a:pPr>
            <a:r>
              <a:rPr lang="es-ES_tradnl" dirty="0" smtClean="0"/>
              <a:t>Creemos relevante orientar estos recursos hacia aquellas temáticas PRIORITARIAS y que generen impacto en la gestión, implementación y ejecución de las políticas del programa de Salud</a:t>
            </a:r>
          </a:p>
          <a:p>
            <a:pPr>
              <a:buFontTx/>
              <a:buChar char="-"/>
            </a:pPr>
            <a:endParaRPr lang="es-ES_tradnl" dirty="0" smtClean="0"/>
          </a:p>
          <a:p>
            <a:pPr>
              <a:buFontTx/>
              <a:buChar char="-"/>
            </a:pPr>
            <a:r>
              <a:rPr lang="es-ES_tradnl" dirty="0" smtClean="0"/>
              <a:t>Se generara indicadores de seguimiento que muestren cumplimiento de objetivos sanitarios y técnicos</a:t>
            </a:r>
          </a:p>
          <a:p>
            <a:pPr>
              <a:buFontTx/>
              <a:buChar char="-"/>
            </a:pPr>
            <a:endParaRPr lang="es-ES_tradnl" dirty="0" smtClean="0"/>
          </a:p>
          <a:p>
            <a:pPr>
              <a:buFontTx/>
              <a:buChar char="-"/>
            </a:pPr>
            <a:r>
              <a:rPr lang="es-ES_tradnl" dirty="0" smtClean="0"/>
              <a:t>Se definió reservar una cantidad de recursos para revisar y otra para reformular algunos de los programas de iniciativa central (MINSAL)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95783080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 txBox="1">
            <a:spLocks noGrp="1"/>
          </p:cNvSpPr>
          <p:nvPr>
            <p:ph type="title" idx="4294967295"/>
          </p:nvPr>
        </p:nvSpPr>
        <p:spPr>
          <a:xfrm>
            <a:off x="503999" y="404664"/>
            <a:ext cx="7660514" cy="890736"/>
          </a:xfrm>
          <a:noFill/>
          <a:ln>
            <a:noFill/>
          </a:ln>
        </p:spPr>
        <p:txBody>
          <a:bodyPr lIns="0" tIns="0" rIns="0" bIns="0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 algn="l" rtl="0" hangingPunct="0">
              <a:buNone/>
            </a:pPr>
            <a:r>
              <a:rPr lang="es-CL" sz="2400" b="1" kern="1200">
                <a:solidFill>
                  <a:srgbClr val="000080"/>
                </a:solidFill>
                <a:latin typeface="Arial" pitchFamily="34"/>
                <a:cs typeface="Verdana" pitchFamily="2"/>
              </a:rPr>
              <a:t> ACTIVIDADES APROBADAS 2014</a:t>
            </a:r>
          </a:p>
        </p:txBody>
      </p:sp>
      <p:pic>
        <p:nvPicPr>
          <p:cNvPr id="4" name="Picture 2"/>
          <p:cNvPicPr>
            <a:picLocks noChangeAspect="1"/>
          </p:cNvPicPr>
          <p:nvPr/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503999" y="1152000"/>
            <a:ext cx="7812360" cy="5184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503999" y="863999"/>
            <a:ext cx="7776000" cy="5544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 txBox="1">
            <a:spLocks noGrp="1"/>
          </p:cNvSpPr>
          <p:nvPr>
            <p:ph type="title" idx="4294967295"/>
          </p:nvPr>
        </p:nvSpPr>
        <p:spPr>
          <a:xfrm>
            <a:off x="288000" y="404664"/>
            <a:ext cx="7876513" cy="890736"/>
          </a:xfrm>
          <a:noFill/>
          <a:ln>
            <a:noFill/>
          </a:ln>
        </p:spPr>
        <p:txBody>
          <a:bodyPr lIns="0" tIns="0" rIns="0" bIns="0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 algn="l" rtl="0" hangingPunct="0">
              <a:buNone/>
            </a:pPr>
            <a:r>
              <a:rPr lang="es-CL" sz="2400" b="1" kern="1200">
                <a:solidFill>
                  <a:srgbClr val="000080"/>
                </a:solidFill>
                <a:latin typeface="Arial" pitchFamily="34"/>
                <a:cs typeface="Verdana" pitchFamily="2"/>
              </a:rPr>
              <a:t> ACTIVIDADES A REVISAR (2º Decreto)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288000" y="1416599"/>
            <a:ext cx="8136000" cy="4775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 txBox="1">
            <a:spLocks noGrp="1"/>
          </p:cNvSpPr>
          <p:nvPr>
            <p:ph type="title" idx="4294967295"/>
          </p:nvPr>
        </p:nvSpPr>
        <p:spPr>
          <a:xfrm>
            <a:off x="503999" y="332656"/>
            <a:ext cx="7660514" cy="962744"/>
          </a:xfrm>
          <a:noFill/>
          <a:ln>
            <a:noFill/>
          </a:ln>
        </p:spPr>
        <p:txBody>
          <a:bodyPr lIns="0" tIns="0" rIns="0" bIns="0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 algn="l" rtl="0" hangingPunct="0">
              <a:buNone/>
            </a:pPr>
            <a:r>
              <a:rPr lang="es-CL" sz="2400" b="1" kern="1200" dirty="0">
                <a:solidFill>
                  <a:srgbClr val="000080"/>
                </a:solidFill>
                <a:latin typeface="Arial" pitchFamily="34"/>
                <a:cs typeface="Verdana" pitchFamily="2"/>
              </a:rPr>
              <a:t> ACTIVIDADES A REFORMULAR (2º Decreto)</a:t>
            </a:r>
          </a:p>
        </p:txBody>
      </p:sp>
      <p:pic>
        <p:nvPicPr>
          <p:cNvPr id="4" name="Picture 2"/>
          <p:cNvPicPr>
            <a:picLocks noChangeAspect="1"/>
          </p:cNvPicPr>
          <p:nvPr/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503999" y="1223999"/>
            <a:ext cx="7991999" cy="501371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2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 txBox="1">
            <a:spLocks noGrp="1"/>
          </p:cNvSpPr>
          <p:nvPr>
            <p:ph type="title" sz="quarter" idx="4294967295"/>
          </p:nvPr>
        </p:nvSpPr>
        <p:spPr>
          <a:xfrm>
            <a:off x="1042919" y="1412639"/>
            <a:ext cx="7561440" cy="5243760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0" tIns="46800" rIns="90000" bIns="46800" anchor="t" anchorCtr="0" compatLnSpc="1">
            <a:spAutoFit/>
          </a:bodyPr>
          <a:lstStyle>
            <a:defPPr lvl="0">
              <a:buNone/>
            </a:defPPr>
            <a:lvl1pPr lvl="0">
              <a:buNone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 algn="ctr" rtl="0">
              <a:tabLst>
                <a:tab pos="0" algn="l"/>
                <a:tab pos="457200" algn="l"/>
                <a:tab pos="914400" algn="l"/>
                <a:tab pos="1371599" algn="l"/>
                <a:tab pos="1828800" algn="l"/>
                <a:tab pos="2285999" algn="l"/>
                <a:tab pos="2743199" algn="l"/>
                <a:tab pos="3200400" algn="l"/>
                <a:tab pos="3657600" algn="l"/>
                <a:tab pos="4114799" algn="l"/>
                <a:tab pos="4571999" algn="l"/>
                <a:tab pos="5029200" algn="l"/>
                <a:tab pos="5486399" algn="l"/>
                <a:tab pos="5943600" algn="l"/>
                <a:tab pos="6400799" algn="l"/>
                <a:tab pos="6858000" algn="l"/>
                <a:tab pos="7315200" algn="l"/>
                <a:tab pos="7772399" algn="l"/>
                <a:tab pos="8229599" algn="l"/>
                <a:tab pos="8686800" algn="l"/>
                <a:tab pos="9143999" algn="l"/>
              </a:tabLst>
            </a:pPr>
            <a:r>
              <a:rPr lang="es-ES" sz="4400" b="1" kern="1200">
                <a:solidFill>
                  <a:srgbClr val="FFFFFF"/>
                </a:solidFill>
                <a:latin typeface="Calibri" pitchFamily="34"/>
              </a:rPr>
              <a:t/>
            </a:r>
            <a:br>
              <a:rPr lang="es-ES" sz="4400" b="1" kern="1200">
                <a:solidFill>
                  <a:srgbClr val="FFFFFF"/>
                </a:solidFill>
                <a:latin typeface="Calibri" pitchFamily="34"/>
              </a:rPr>
            </a:br>
            <a:r>
              <a:rPr lang="es-ES" sz="6600" b="1" kern="1200">
                <a:solidFill>
                  <a:srgbClr val="FFFFFF"/>
                </a:solidFill>
                <a:latin typeface="Calibri" pitchFamily="34"/>
              </a:rPr>
              <a:t>GRACIAS</a:t>
            </a:r>
            <a:r>
              <a:rPr lang="es-CL" sz="2400" b="1" kern="1200">
                <a:solidFill>
                  <a:srgbClr val="FFFFFF"/>
                </a:solidFill>
                <a:latin typeface="Calibri" pitchFamily="34"/>
              </a:rPr>
              <a:t/>
            </a:r>
            <a:br>
              <a:rPr lang="es-CL" sz="2400" b="1" kern="1200">
                <a:solidFill>
                  <a:srgbClr val="FFFFFF"/>
                </a:solidFill>
                <a:latin typeface="Calibri" pitchFamily="34"/>
              </a:rPr>
            </a:br>
            <a:r>
              <a:rPr lang="es-CL" sz="2400" b="1" kern="1200">
                <a:solidFill>
                  <a:srgbClr val="FFFFFF"/>
                </a:solidFill>
                <a:latin typeface="Calibri" pitchFamily="34"/>
              </a:rPr>
              <a:t/>
            </a:r>
            <a:br>
              <a:rPr lang="es-CL" sz="2400" b="1" kern="1200">
                <a:solidFill>
                  <a:srgbClr val="FFFFFF"/>
                </a:solidFill>
                <a:latin typeface="Calibri" pitchFamily="34"/>
              </a:rPr>
            </a:br>
            <a:r>
              <a:rPr lang="es-CL" sz="2400" b="1" kern="1200">
                <a:solidFill>
                  <a:srgbClr val="FFFFFF"/>
                </a:solidFill>
                <a:latin typeface="Calibri" pitchFamily="34"/>
              </a:rPr>
              <a:t/>
            </a:r>
            <a:br>
              <a:rPr lang="es-CL" sz="2400" b="1" kern="1200">
                <a:solidFill>
                  <a:srgbClr val="FFFFFF"/>
                </a:solidFill>
                <a:latin typeface="Calibri" pitchFamily="34"/>
              </a:rPr>
            </a:br>
            <a:r>
              <a:rPr lang="es-CL" sz="2400" b="1" kern="1200">
                <a:solidFill>
                  <a:srgbClr val="FFFFFF"/>
                </a:solidFill>
                <a:latin typeface="Calibri" pitchFamily="34"/>
              </a:rPr>
              <a:t/>
            </a:r>
            <a:br>
              <a:rPr lang="es-CL" sz="2400" b="1" kern="1200">
                <a:solidFill>
                  <a:srgbClr val="FFFFFF"/>
                </a:solidFill>
                <a:latin typeface="Calibri" pitchFamily="34"/>
              </a:rPr>
            </a:br>
            <a:r>
              <a:rPr lang="es-CL" sz="2400" b="1" kern="1200">
                <a:solidFill>
                  <a:srgbClr val="FFFFFF"/>
                </a:solidFill>
                <a:latin typeface="Calibri" pitchFamily="34"/>
              </a:rPr>
              <a:t/>
            </a:r>
            <a:br>
              <a:rPr lang="es-CL" sz="2400" b="1" kern="1200">
                <a:solidFill>
                  <a:srgbClr val="FFFFFF"/>
                </a:solidFill>
                <a:latin typeface="Calibri" pitchFamily="34"/>
              </a:rPr>
            </a:br>
            <a:r>
              <a:rPr lang="es-CL" sz="3600" b="1" kern="1200">
                <a:solidFill>
                  <a:srgbClr val="FFFFFF"/>
                </a:solidFill>
                <a:latin typeface="Calibri" pitchFamily="34"/>
              </a:rPr>
              <a:t/>
            </a:r>
            <a:br>
              <a:rPr lang="es-CL" sz="3600" b="1" kern="1200">
                <a:solidFill>
                  <a:srgbClr val="FFFFFF"/>
                </a:solidFill>
                <a:latin typeface="Calibri" pitchFamily="34"/>
              </a:rPr>
            </a:br>
            <a:r>
              <a:rPr lang="es-CL" sz="4800" kern="1200">
                <a:solidFill>
                  <a:srgbClr val="FFFFFF"/>
                </a:solidFill>
                <a:latin typeface="Calibri" pitchFamily="34"/>
              </a:rPr>
              <a:t/>
            </a:r>
            <a:br>
              <a:rPr lang="es-CL" sz="4800" kern="1200">
                <a:solidFill>
                  <a:srgbClr val="FFFFFF"/>
                </a:solidFill>
                <a:latin typeface="Calibri" pitchFamily="34"/>
              </a:rPr>
            </a:br>
            <a:endParaRPr lang="es-CL" sz="4800" kern="1200">
              <a:solidFill>
                <a:srgbClr val="FFFFFF"/>
              </a:solidFill>
              <a:latin typeface="Calibri" pitchFamily="34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1 Gráfico"/>
          <p:cNvGraphicFramePr/>
          <p:nvPr>
            <p:extLst>
              <p:ext uri="{D42A27DB-BD31-4B8C-83A1-F6EECF244321}">
                <p14:modId xmlns:p14="http://schemas.microsoft.com/office/powerpoint/2010/main" val="213822561"/>
              </p:ext>
            </p:extLst>
          </p:nvPr>
        </p:nvGraphicFramePr>
        <p:xfrm>
          <a:off x="827584" y="1700808"/>
          <a:ext cx="7776360" cy="42484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4 Título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91264" cy="940966"/>
          </a:xfrm>
        </p:spPr>
        <p:txBody>
          <a:bodyPr>
            <a:noAutofit/>
          </a:bodyPr>
          <a:lstStyle/>
          <a:p>
            <a:pPr algn="ctr"/>
            <a:r>
              <a:rPr lang="es-CL" sz="2400" b="1" dirty="0" smtClean="0">
                <a:solidFill>
                  <a:schemeClr val="accent1"/>
                </a:solidFill>
                <a:latin typeface="Arial"/>
              </a:rPr>
              <a:t>Evolución Presupuesto Glosa de Capacitación </a:t>
            </a:r>
            <a:br>
              <a:rPr lang="es-CL" sz="2400" b="1" dirty="0" smtClean="0">
                <a:solidFill>
                  <a:schemeClr val="accent1"/>
                </a:solidFill>
                <a:latin typeface="Arial"/>
              </a:rPr>
            </a:br>
            <a:r>
              <a:rPr lang="es-CL" sz="2400" b="1" dirty="0" smtClean="0">
                <a:solidFill>
                  <a:schemeClr val="accent1"/>
                </a:solidFill>
                <a:latin typeface="Arial"/>
              </a:rPr>
              <a:t>PAC Servicio de Salud</a:t>
            </a:r>
            <a:r>
              <a:rPr lang="es-CL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/>
            </a:r>
            <a:br>
              <a:rPr lang="es-CL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</a:br>
            <a:endParaRPr lang="es-CL" sz="24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54939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1"/>
          <p:cNvGraphicFramePr/>
          <p:nvPr>
            <p:extLst>
              <p:ext uri="{D42A27DB-BD31-4B8C-83A1-F6EECF244321}">
                <p14:modId xmlns:p14="http://schemas.microsoft.com/office/powerpoint/2010/main" val="1765205813"/>
              </p:ext>
            </p:extLst>
          </p:nvPr>
        </p:nvGraphicFramePr>
        <p:xfrm>
          <a:off x="1331639" y="692695"/>
          <a:ext cx="5976665" cy="5553235"/>
        </p:xfrm>
        <a:graphic>
          <a:graphicData uri="http://schemas.openxmlformats.org/drawingml/2006/table">
            <a:tbl>
              <a:tblPr/>
              <a:tblGrid>
                <a:gridCol w="2016225"/>
                <a:gridCol w="2160240"/>
                <a:gridCol w="1800200"/>
              </a:tblGrid>
              <a:tr h="720081">
                <a:tc gridSpan="3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s-CL" sz="1400" b="1" dirty="0">
                          <a:solidFill>
                            <a:srgbClr val="000000"/>
                          </a:solidFill>
                          <a:latin typeface="Arial"/>
                        </a:rPr>
                        <a:t>Evolución Presupuesto Glosa de Capacitación </a:t>
                      </a:r>
                      <a:endParaRPr lang="es-CL" sz="1400" b="1" dirty="0" smtClean="0">
                        <a:solidFill>
                          <a:srgbClr val="000000"/>
                        </a:solidFill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s-CL" sz="1400" b="1" dirty="0" smtClean="0">
                          <a:solidFill>
                            <a:srgbClr val="000000"/>
                          </a:solidFill>
                          <a:latin typeface="Arial"/>
                        </a:rPr>
                        <a:t>Ley </a:t>
                      </a:r>
                      <a:r>
                        <a:rPr lang="es-CL" sz="1400" b="1" dirty="0">
                          <a:solidFill>
                            <a:srgbClr val="000000"/>
                          </a:solidFill>
                          <a:latin typeface="Arial"/>
                        </a:rPr>
                        <a:t>18.834 y Ley 19.664/15.076 (PAC Servicio de Salud)</a:t>
                      </a:r>
                      <a:endParaRPr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 sz="11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 sz="1100" dirty="0"/>
                    </a:p>
                  </a:txBody>
                  <a:tcPr/>
                </a:tc>
              </a:tr>
              <a:tr h="428794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s-CL" sz="1100" b="1">
                          <a:solidFill>
                            <a:srgbClr val="000000"/>
                          </a:solidFill>
                          <a:latin typeface="Arial"/>
                        </a:rPr>
                        <a:t>AÑO</a:t>
                      </a:r>
                      <a:endParaRPr sz="1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s-CL" sz="1100" b="1">
                          <a:solidFill>
                            <a:srgbClr val="000000"/>
                          </a:solidFill>
                          <a:latin typeface="Arial"/>
                        </a:rPr>
                        <a:t>M$</a:t>
                      </a:r>
                      <a:endParaRPr sz="1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s-CL" sz="1100" b="1">
                          <a:solidFill>
                            <a:srgbClr val="000000"/>
                          </a:solidFill>
                          <a:latin typeface="Arial"/>
                        </a:rPr>
                        <a:t>ACUERDO GOBIERNO ANEP (1%)</a:t>
                      </a:r>
                      <a:endParaRPr sz="1100"/>
                    </a:p>
                  </a:txBody>
                  <a:tcPr/>
                </a:tc>
              </a:tr>
              <a:tr h="25853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s-CL" sz="1100">
                          <a:solidFill>
                            <a:srgbClr val="000000"/>
                          </a:solidFill>
                          <a:latin typeface="Arial"/>
                        </a:rPr>
                        <a:t>1998</a:t>
                      </a:r>
                      <a:endParaRPr sz="1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s-CL" sz="1100">
                          <a:solidFill>
                            <a:srgbClr val="000000"/>
                          </a:solidFill>
                          <a:latin typeface="Arial"/>
                        </a:rPr>
                        <a:t>674.942</a:t>
                      </a:r>
                      <a:endParaRPr sz="1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s-CL" sz="1100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  <a:endParaRPr sz="1100"/>
                    </a:p>
                  </a:txBody>
                  <a:tcPr/>
                </a:tc>
              </a:tr>
              <a:tr h="25853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s-CL" sz="1100">
                          <a:solidFill>
                            <a:srgbClr val="000000"/>
                          </a:solidFill>
                          <a:latin typeface="Arial"/>
                        </a:rPr>
                        <a:t>1999</a:t>
                      </a:r>
                      <a:endParaRPr sz="1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s-CL" sz="1100">
                          <a:solidFill>
                            <a:srgbClr val="000000"/>
                          </a:solidFill>
                          <a:latin typeface="Arial"/>
                        </a:rPr>
                        <a:t>569.192</a:t>
                      </a:r>
                      <a:endParaRPr sz="1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s-CL" sz="1100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  <a:endParaRPr sz="1100"/>
                    </a:p>
                  </a:txBody>
                  <a:tcPr/>
                </a:tc>
              </a:tr>
              <a:tr h="25853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s-CL" sz="1100">
                          <a:solidFill>
                            <a:srgbClr val="000000"/>
                          </a:solidFill>
                          <a:latin typeface="Arial"/>
                        </a:rPr>
                        <a:t>2000</a:t>
                      </a:r>
                      <a:endParaRPr sz="1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s-CL" sz="1100">
                          <a:solidFill>
                            <a:srgbClr val="000000"/>
                          </a:solidFill>
                          <a:latin typeface="Arial"/>
                        </a:rPr>
                        <a:t>726.601</a:t>
                      </a:r>
                      <a:endParaRPr sz="1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s-CL" sz="1100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  <a:endParaRPr sz="1100"/>
                    </a:p>
                  </a:txBody>
                  <a:tcPr/>
                </a:tc>
              </a:tr>
              <a:tr h="25853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s-CL" sz="1100">
                          <a:solidFill>
                            <a:srgbClr val="000000"/>
                          </a:solidFill>
                          <a:latin typeface="Arial"/>
                        </a:rPr>
                        <a:t>2001</a:t>
                      </a:r>
                      <a:endParaRPr sz="1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s-CL" sz="1100">
                          <a:solidFill>
                            <a:srgbClr val="000000"/>
                          </a:solidFill>
                          <a:latin typeface="Arial"/>
                        </a:rPr>
                        <a:t>617.054</a:t>
                      </a:r>
                      <a:endParaRPr sz="1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s-CL" sz="1100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  <a:endParaRPr sz="1100"/>
                    </a:p>
                  </a:txBody>
                  <a:tcPr/>
                </a:tc>
              </a:tr>
              <a:tr h="25853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s-CL" sz="1100">
                          <a:solidFill>
                            <a:srgbClr val="000000"/>
                          </a:solidFill>
                          <a:latin typeface="Arial"/>
                        </a:rPr>
                        <a:t>2002</a:t>
                      </a:r>
                      <a:endParaRPr sz="1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s-CL" sz="1100">
                          <a:solidFill>
                            <a:srgbClr val="000000"/>
                          </a:solidFill>
                          <a:latin typeface="Arial"/>
                        </a:rPr>
                        <a:t>1.072.395</a:t>
                      </a:r>
                      <a:endParaRPr sz="1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s-CL" sz="1100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  <a:endParaRPr sz="1100"/>
                    </a:p>
                  </a:txBody>
                  <a:tcPr/>
                </a:tc>
              </a:tr>
              <a:tr h="25853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s-CL" sz="1100">
                          <a:solidFill>
                            <a:srgbClr val="000000"/>
                          </a:solidFill>
                          <a:latin typeface="Arial"/>
                        </a:rPr>
                        <a:t>2003</a:t>
                      </a:r>
                      <a:endParaRPr sz="1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s-CL" sz="1100">
                          <a:solidFill>
                            <a:srgbClr val="000000"/>
                          </a:solidFill>
                          <a:latin typeface="Arial"/>
                        </a:rPr>
                        <a:t>1.270.268</a:t>
                      </a:r>
                      <a:endParaRPr sz="1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s-CL" sz="1100">
                          <a:solidFill>
                            <a:srgbClr val="000000"/>
                          </a:solidFill>
                          <a:latin typeface="Arial"/>
                        </a:rPr>
                        <a:t>0,40</a:t>
                      </a:r>
                      <a:endParaRPr sz="1100"/>
                    </a:p>
                  </a:txBody>
                  <a:tcPr/>
                </a:tc>
              </a:tr>
              <a:tr h="25853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s-CL" sz="1100" dirty="0">
                          <a:solidFill>
                            <a:srgbClr val="000000"/>
                          </a:solidFill>
                          <a:latin typeface="Arial"/>
                        </a:rPr>
                        <a:t>2004</a:t>
                      </a:r>
                      <a:endParaRPr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s-CL" sz="1100">
                          <a:solidFill>
                            <a:srgbClr val="000000"/>
                          </a:solidFill>
                          <a:latin typeface="Arial"/>
                        </a:rPr>
                        <a:t>2.044.307</a:t>
                      </a:r>
                      <a:endParaRPr sz="1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s-CL" sz="1100">
                          <a:solidFill>
                            <a:srgbClr val="000000"/>
                          </a:solidFill>
                          <a:latin typeface="Arial"/>
                        </a:rPr>
                        <a:t>0,70</a:t>
                      </a:r>
                      <a:endParaRPr sz="1100"/>
                    </a:p>
                  </a:txBody>
                  <a:tcPr/>
                </a:tc>
              </a:tr>
              <a:tr h="25853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s-CL" sz="1100" dirty="0">
                          <a:solidFill>
                            <a:srgbClr val="000000"/>
                          </a:solidFill>
                          <a:latin typeface="Arial"/>
                        </a:rPr>
                        <a:t>2005</a:t>
                      </a:r>
                      <a:endParaRPr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s-CL" sz="1100">
                          <a:solidFill>
                            <a:srgbClr val="000000"/>
                          </a:solidFill>
                          <a:latin typeface="Arial"/>
                        </a:rPr>
                        <a:t>3.323.861</a:t>
                      </a:r>
                      <a:endParaRPr sz="1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s-CL" sz="1100">
                          <a:solidFill>
                            <a:srgbClr val="000000"/>
                          </a:solidFill>
                          <a:latin typeface="Arial"/>
                        </a:rPr>
                        <a:t>1,00</a:t>
                      </a:r>
                      <a:endParaRPr sz="1100"/>
                    </a:p>
                  </a:txBody>
                  <a:tcPr/>
                </a:tc>
              </a:tr>
              <a:tr h="25853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s-CL" sz="1100">
                          <a:solidFill>
                            <a:srgbClr val="000000"/>
                          </a:solidFill>
                          <a:latin typeface="Arial"/>
                        </a:rPr>
                        <a:t>2006</a:t>
                      </a:r>
                      <a:endParaRPr sz="1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s-CL" sz="1100">
                          <a:solidFill>
                            <a:srgbClr val="000000"/>
                          </a:solidFill>
                          <a:latin typeface="Arial"/>
                        </a:rPr>
                        <a:t>3.499.885</a:t>
                      </a:r>
                      <a:endParaRPr sz="1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s-CL" sz="1100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  <a:endParaRPr sz="1100"/>
                    </a:p>
                  </a:txBody>
                  <a:tcPr/>
                </a:tc>
              </a:tr>
              <a:tr h="25853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s-CL" sz="1100">
                          <a:solidFill>
                            <a:srgbClr val="000000"/>
                          </a:solidFill>
                          <a:latin typeface="Arial"/>
                        </a:rPr>
                        <a:t>2007</a:t>
                      </a:r>
                      <a:endParaRPr sz="1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s-CL" sz="1100">
                          <a:solidFill>
                            <a:srgbClr val="000000"/>
                          </a:solidFill>
                          <a:latin typeface="Arial"/>
                        </a:rPr>
                        <a:t>3.801.412</a:t>
                      </a:r>
                      <a:endParaRPr sz="1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s-CL" sz="1100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  <a:endParaRPr sz="1100"/>
                    </a:p>
                  </a:txBody>
                  <a:tcPr/>
                </a:tc>
              </a:tr>
              <a:tr h="25853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s-CL" sz="1100">
                          <a:solidFill>
                            <a:srgbClr val="000000"/>
                          </a:solidFill>
                          <a:latin typeface="Arial"/>
                        </a:rPr>
                        <a:t>2008</a:t>
                      </a:r>
                      <a:endParaRPr sz="1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s-CL" sz="1100">
                          <a:solidFill>
                            <a:srgbClr val="000000"/>
                          </a:solidFill>
                          <a:latin typeface="Arial"/>
                        </a:rPr>
                        <a:t>4.274.064</a:t>
                      </a:r>
                      <a:endParaRPr sz="1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s-CL" sz="1100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  <a:endParaRPr sz="1100"/>
                    </a:p>
                  </a:txBody>
                  <a:tcPr/>
                </a:tc>
              </a:tr>
              <a:tr h="25853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s-CL" sz="1100">
                          <a:solidFill>
                            <a:srgbClr val="000000"/>
                          </a:solidFill>
                          <a:latin typeface="Arial"/>
                        </a:rPr>
                        <a:t>2009</a:t>
                      </a:r>
                      <a:endParaRPr sz="1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s-CL" sz="1100">
                          <a:solidFill>
                            <a:srgbClr val="000000"/>
                          </a:solidFill>
                          <a:latin typeface="Arial"/>
                        </a:rPr>
                        <a:t>4.539.057</a:t>
                      </a:r>
                      <a:endParaRPr sz="1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s-CL" sz="1100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  <a:endParaRPr sz="1100"/>
                    </a:p>
                  </a:txBody>
                  <a:tcPr/>
                </a:tc>
              </a:tr>
              <a:tr h="25853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s-CL" sz="1100">
                          <a:solidFill>
                            <a:srgbClr val="000000"/>
                          </a:solidFill>
                          <a:latin typeface="Arial"/>
                        </a:rPr>
                        <a:t>2010</a:t>
                      </a:r>
                      <a:endParaRPr sz="1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s-CL" sz="1100">
                          <a:solidFill>
                            <a:srgbClr val="000000"/>
                          </a:solidFill>
                          <a:latin typeface="Arial"/>
                        </a:rPr>
                        <a:t>4.638.144</a:t>
                      </a:r>
                      <a:endParaRPr sz="1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s-CL" sz="1100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  <a:endParaRPr sz="1100"/>
                    </a:p>
                  </a:txBody>
                  <a:tcPr/>
                </a:tc>
              </a:tr>
              <a:tr h="25853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s-CL" sz="1100">
                          <a:solidFill>
                            <a:srgbClr val="000000"/>
                          </a:solidFill>
                          <a:latin typeface="Arial"/>
                        </a:rPr>
                        <a:t>2011</a:t>
                      </a:r>
                      <a:endParaRPr sz="1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s-CL" sz="1100">
                          <a:solidFill>
                            <a:srgbClr val="000000"/>
                          </a:solidFill>
                          <a:latin typeface="Arial"/>
                        </a:rPr>
                        <a:t>4.772.390</a:t>
                      </a:r>
                      <a:endParaRPr sz="1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s-CL" sz="1100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  <a:endParaRPr sz="1100"/>
                    </a:p>
                  </a:txBody>
                  <a:tcPr/>
                </a:tc>
              </a:tr>
              <a:tr h="25853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s-CL" sz="1100">
                          <a:solidFill>
                            <a:srgbClr val="000000"/>
                          </a:solidFill>
                          <a:latin typeface="Arial"/>
                        </a:rPr>
                        <a:t>2012</a:t>
                      </a:r>
                      <a:endParaRPr sz="1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s-CL" sz="1100">
                          <a:solidFill>
                            <a:srgbClr val="000000"/>
                          </a:solidFill>
                          <a:latin typeface="Arial"/>
                        </a:rPr>
                        <a:t>4.906.023</a:t>
                      </a:r>
                      <a:endParaRPr sz="1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s-CL" sz="1100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  <a:endParaRPr sz="1100"/>
                    </a:p>
                  </a:txBody>
                  <a:tcPr/>
                </a:tc>
              </a:tr>
              <a:tr h="25853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s-CL" sz="1100">
                          <a:solidFill>
                            <a:srgbClr val="000000"/>
                          </a:solidFill>
                          <a:latin typeface="Arial"/>
                        </a:rPr>
                        <a:t>2013</a:t>
                      </a:r>
                      <a:endParaRPr sz="1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s-CL" sz="1100">
                          <a:solidFill>
                            <a:srgbClr val="000000"/>
                          </a:solidFill>
                          <a:latin typeface="Arial"/>
                        </a:rPr>
                        <a:t>5.694.416</a:t>
                      </a:r>
                      <a:endParaRPr sz="1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s-CL" sz="1100">
                          <a:solidFill>
                            <a:srgbClr val="000000"/>
                          </a:solidFill>
                          <a:latin typeface="Arial"/>
                        </a:rPr>
                        <a:t>* 0,19</a:t>
                      </a:r>
                      <a:endParaRPr sz="1100"/>
                    </a:p>
                  </a:txBody>
                  <a:tcPr/>
                </a:tc>
              </a:tr>
              <a:tr h="25853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s-CL" sz="1100">
                          <a:solidFill>
                            <a:srgbClr val="000000"/>
                          </a:solidFill>
                          <a:latin typeface="Arial"/>
                        </a:rPr>
                        <a:t>2014</a:t>
                      </a:r>
                      <a:endParaRPr sz="1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s-CL" sz="1100">
                          <a:solidFill>
                            <a:srgbClr val="000000"/>
                          </a:solidFill>
                          <a:latin typeface="Arial"/>
                        </a:rPr>
                        <a:t>5.819.651</a:t>
                      </a:r>
                      <a:endParaRPr sz="11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s-CL" sz="1100" dirty="0">
                          <a:solidFill>
                            <a:srgbClr val="000000"/>
                          </a:solidFill>
                          <a:latin typeface="Arial"/>
                        </a:rPr>
                        <a:t> </a:t>
                      </a:r>
                      <a:endParaRPr sz="11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576931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 txBox="1">
            <a:spLocks noGrp="1"/>
          </p:cNvSpPr>
          <p:nvPr>
            <p:ph type="title" idx="4294967295"/>
          </p:nvPr>
        </p:nvSpPr>
        <p:spPr>
          <a:xfrm>
            <a:off x="323528" y="152400"/>
            <a:ext cx="7920880" cy="800219"/>
          </a:xfrm>
          <a:noFill/>
          <a:ln>
            <a:noFill/>
          </a:ln>
        </p:spPr>
        <p:txBody>
          <a:bodyPr wrap="square" lIns="0" tIns="0" rIns="0" bIns="0">
            <a:spAutoFit/>
          </a:bodyPr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 algn="ctr" rtl="0" hangingPunct="0">
              <a:buNone/>
            </a:pPr>
            <a:r>
              <a:rPr lang="en-US" sz="2600" b="1" kern="1200" dirty="0">
                <a:solidFill>
                  <a:srgbClr val="006CB7"/>
                </a:solidFill>
                <a:latin typeface="Verdana" pitchFamily="34"/>
                <a:cs typeface="Verdana" pitchFamily="2"/>
              </a:rPr>
              <a:t/>
            </a:r>
            <a:br>
              <a:rPr lang="en-US" sz="2600" b="1" kern="1200" dirty="0">
                <a:solidFill>
                  <a:srgbClr val="006CB7"/>
                </a:solidFill>
                <a:latin typeface="Verdana" pitchFamily="34"/>
                <a:cs typeface="Verdana" pitchFamily="2"/>
              </a:rPr>
            </a:br>
            <a:r>
              <a:rPr lang="en-US" sz="2600" b="1" kern="1200" dirty="0">
                <a:solidFill>
                  <a:srgbClr val="006CB7"/>
                </a:solidFill>
                <a:latin typeface="Verdana" pitchFamily="34"/>
                <a:cs typeface="Verdana" pitchFamily="2"/>
              </a:rPr>
              <a:t>PRINCIPALES LINEAMIENTOS PAC 2014</a:t>
            </a:r>
          </a:p>
        </p:txBody>
      </p:sp>
      <p:sp>
        <p:nvSpPr>
          <p:cNvPr id="3" name="2 Subtítulo"/>
          <p:cNvSpPr txBox="1">
            <a:spLocks noGrp="1"/>
          </p:cNvSpPr>
          <p:nvPr>
            <p:ph type="subTitle" idx="4294967295"/>
          </p:nvPr>
        </p:nvSpPr>
        <p:spPr>
          <a:xfrm>
            <a:off x="539552" y="1477963"/>
            <a:ext cx="7848872" cy="4525962"/>
          </a:xfrm>
          <a:noFill/>
          <a:ln>
            <a:noFill/>
          </a:ln>
        </p:spPr>
        <p:txBody>
          <a:bodyPr lIns="0" tIns="0" rIns="0" bIns="0" anchor="ctr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 algn="just" rtl="0" hangingPunct="0">
              <a:buNone/>
            </a:pPr>
            <a:r>
              <a:rPr lang="es-CL" kern="1200" dirty="0">
                <a:latin typeface="Liberation Sans" pitchFamily="18"/>
              </a:rPr>
              <a:t>- </a:t>
            </a:r>
            <a:r>
              <a:rPr lang="es-CL" kern="1200" dirty="0" smtClean="0">
                <a:latin typeface="Liberation Sans" pitchFamily="18"/>
              </a:rPr>
              <a:t> </a:t>
            </a:r>
            <a:r>
              <a:rPr lang="es-CL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Se mantendrá</a:t>
            </a:r>
            <a:r>
              <a:rPr lang="es-CL" kern="12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s-CL" kern="1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áreas programáticas, </a:t>
            </a:r>
            <a:r>
              <a:rPr lang="es-CL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evaluando</a:t>
            </a:r>
            <a:r>
              <a:rPr lang="es-CL" kern="12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s-CL" kern="1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cambios </a:t>
            </a:r>
            <a:r>
              <a:rPr lang="es-CL" kern="12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en PAC </a:t>
            </a:r>
            <a:r>
              <a:rPr lang="es-CL" kern="1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2015 de acuerdo </a:t>
            </a:r>
            <a:r>
              <a:rPr lang="es-CL" kern="12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 orientaciones del </a:t>
            </a:r>
            <a:r>
              <a:rPr lang="es-CL" kern="1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programa de </a:t>
            </a:r>
            <a:r>
              <a:rPr lang="es-CL" kern="12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gobierno </a:t>
            </a:r>
            <a:r>
              <a:rPr lang="es-CL" kern="120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en Salud </a:t>
            </a:r>
            <a:r>
              <a:rPr lang="es-CL" kern="1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y en concordancia con las divisiones de Subsecretaria de redes</a:t>
            </a:r>
          </a:p>
          <a:p>
            <a:pPr lvl="0" algn="just" rtl="0" hangingPunct="0">
              <a:buNone/>
            </a:pPr>
            <a:endParaRPr lang="es-CL" kern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lvl="0" algn="just" rtl="0" hangingPunct="0">
              <a:buNone/>
            </a:pPr>
            <a:r>
              <a:rPr lang="es-CL" kern="12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- Supervisar </a:t>
            </a:r>
            <a:r>
              <a:rPr lang="es-CL" kern="1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cumplimiento presupuestario, manejando programación anual y evitando concentración de capacitaciones en cuarto trimestre</a:t>
            </a:r>
          </a:p>
          <a:p>
            <a:pPr lvl="0" algn="just" rtl="0" hangingPunct="0">
              <a:buNone/>
            </a:pPr>
            <a:endParaRPr lang="es-CL" kern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lvl="0" algn="just" rtl="0" hangingPunct="0">
              <a:buNone/>
            </a:pPr>
            <a:r>
              <a:rPr lang="es-CL" kern="1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- </a:t>
            </a:r>
            <a:r>
              <a:rPr lang="es-CL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s-CL" kern="12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Cautelar el cierre de </a:t>
            </a:r>
            <a:r>
              <a:rPr lang="es-CL" kern="1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la programación anual con indicador de actividades cumplidas superiores al 95%</a:t>
            </a:r>
          </a:p>
          <a:p>
            <a:pPr lvl="0" algn="just" rtl="0" hangingPunct="0">
              <a:buNone/>
            </a:pPr>
            <a:endParaRPr lang="es-CL" kern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lvl="0" algn="just" rtl="0" hangingPunct="0">
              <a:buNone/>
            </a:pPr>
            <a:r>
              <a:rPr lang="es-CL" kern="1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- </a:t>
            </a:r>
            <a:r>
              <a:rPr lang="es-CL" kern="12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Seguimiento </a:t>
            </a:r>
            <a:r>
              <a:rPr lang="es-CL" kern="1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mensual por establecimientos, generar estrategias oportunas de </a:t>
            </a:r>
            <a:r>
              <a:rPr lang="es-CL" kern="12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apoyo y coordinación</a:t>
            </a:r>
            <a:endParaRPr lang="es-CL" kern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&#10;PRESUPUESTO TOTAL EJECUTADO PAC LEY 18.834 AÑO 2013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 txBox="1">
            <a:spLocks noGrp="1"/>
          </p:cNvSpPr>
          <p:nvPr>
            <p:ph type="title" idx="4294967295"/>
          </p:nvPr>
        </p:nvSpPr>
        <p:spPr>
          <a:xfrm>
            <a:off x="0" y="152400"/>
            <a:ext cx="8245475" cy="1000125"/>
          </a:xfrm>
          <a:noFill/>
          <a:ln>
            <a:noFill/>
          </a:ln>
        </p:spPr>
        <p:txBody>
          <a:bodyPr wrap="square" anchor="t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 algn="ctr" rtl="0" hangingPunct="0">
              <a:buNone/>
            </a:pPr>
            <a:r>
              <a:rPr lang="en-US" sz="1400" b="1" kern="1200">
                <a:solidFill>
                  <a:srgbClr val="006CB7"/>
                </a:solidFill>
                <a:latin typeface="Verdana" pitchFamily="34"/>
                <a:cs typeface="Verdana" pitchFamily="2"/>
              </a:rPr>
              <a:t/>
            </a:r>
            <a:br>
              <a:rPr lang="en-US" sz="1400" b="1" kern="1200">
                <a:solidFill>
                  <a:srgbClr val="006CB7"/>
                </a:solidFill>
                <a:latin typeface="Verdana" pitchFamily="34"/>
                <a:cs typeface="Verdana" pitchFamily="2"/>
              </a:rPr>
            </a:br>
            <a:r>
              <a:rPr lang="en-US" sz="2000" b="1" kern="1200">
                <a:solidFill>
                  <a:srgbClr val="006CB7"/>
                </a:solidFill>
                <a:latin typeface="Verdana" pitchFamily="34"/>
                <a:cs typeface="Verdana" pitchFamily="2"/>
              </a:rPr>
              <a:t>PRESUPUESTO TOTAL EJECUTADO </a:t>
            </a:r>
            <a:br>
              <a:rPr lang="en-US" sz="2000" b="1" kern="1200">
                <a:solidFill>
                  <a:srgbClr val="006CB7"/>
                </a:solidFill>
                <a:latin typeface="Verdana" pitchFamily="34"/>
                <a:cs typeface="Verdana" pitchFamily="2"/>
              </a:rPr>
            </a:br>
            <a:r>
              <a:rPr lang="en-US" sz="2000" b="1" kern="1200">
                <a:solidFill>
                  <a:srgbClr val="006CB7"/>
                </a:solidFill>
                <a:latin typeface="Verdana" pitchFamily="34"/>
                <a:cs typeface="Verdana" pitchFamily="2"/>
              </a:rPr>
              <a:t>PAC LEY 18.834 AÑO 2013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lum/>
            <a:alphaModFix/>
          </a:blip>
          <a:srcRect l="16407" t="29125" r="37661" b="32629"/>
          <a:stretch>
            <a:fillRect/>
          </a:stretch>
        </p:blipFill>
        <p:spPr>
          <a:xfrm>
            <a:off x="0" y="1007999"/>
            <a:ext cx="8398079" cy="52578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2 Gráfico"/>
          <p:cNvGraphicFramePr/>
          <p:nvPr>
            <p:extLst>
              <p:ext uri="{D42A27DB-BD31-4B8C-83A1-F6EECF244321}">
                <p14:modId xmlns:p14="http://schemas.microsoft.com/office/powerpoint/2010/main" val="3602021870"/>
              </p:ext>
            </p:extLst>
          </p:nvPr>
        </p:nvGraphicFramePr>
        <p:xfrm>
          <a:off x="277560" y="360000"/>
          <a:ext cx="8362439" cy="59763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3 Gráfico"/>
          <p:cNvGraphicFramePr/>
          <p:nvPr>
            <p:extLst>
              <p:ext uri="{D42A27DB-BD31-4B8C-83A1-F6EECF244321}">
                <p14:modId xmlns:p14="http://schemas.microsoft.com/office/powerpoint/2010/main" val="816166037"/>
              </p:ext>
            </p:extLst>
          </p:nvPr>
        </p:nvGraphicFramePr>
        <p:xfrm>
          <a:off x="390599" y="188640"/>
          <a:ext cx="8362439" cy="64803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3 Gráfico"/>
          <p:cNvGraphicFramePr/>
          <p:nvPr>
            <p:extLst>
              <p:ext uri="{D42A27DB-BD31-4B8C-83A1-F6EECF244321}">
                <p14:modId xmlns:p14="http://schemas.microsoft.com/office/powerpoint/2010/main" val="1217374326"/>
              </p:ext>
            </p:extLst>
          </p:nvPr>
        </p:nvGraphicFramePr>
        <p:xfrm>
          <a:off x="0" y="332656"/>
          <a:ext cx="9143640" cy="626435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4 Gráfico"/>
          <p:cNvGraphicFramePr/>
          <p:nvPr>
            <p:extLst>
              <p:ext uri="{D42A27DB-BD31-4B8C-83A1-F6EECF244321}">
                <p14:modId xmlns:p14="http://schemas.microsoft.com/office/powerpoint/2010/main" val="1872937317"/>
              </p:ext>
            </p:extLst>
          </p:nvPr>
        </p:nvGraphicFramePr>
        <p:xfrm>
          <a:off x="107640" y="332640"/>
          <a:ext cx="8928719" cy="6525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ítulo4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ítulo6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ítulo26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5988</TotalTime>
  <Words>336</Words>
  <Application>Microsoft Office PowerPoint</Application>
  <PresentationFormat>Presentación en pantalla (4:3)</PresentationFormat>
  <Paragraphs>94</Paragraphs>
  <Slides>18</Slides>
  <Notes>16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3</vt:i4>
      </vt:variant>
      <vt:variant>
        <vt:lpstr>Títulos de diapositiva</vt:lpstr>
      </vt:variant>
      <vt:variant>
        <vt:i4>18</vt:i4>
      </vt:variant>
    </vt:vector>
  </HeadingPairs>
  <TitlesOfParts>
    <vt:vector size="28" baseType="lpstr">
      <vt:lpstr>MS PGothic</vt:lpstr>
      <vt:lpstr>Arial</vt:lpstr>
      <vt:lpstr>Calibri</vt:lpstr>
      <vt:lpstr>Liberation Sans</vt:lpstr>
      <vt:lpstr>StarSymbol</vt:lpstr>
      <vt:lpstr>Verdana</vt:lpstr>
      <vt:lpstr>ヒラギノ角ゴ Pro W3</vt:lpstr>
      <vt:lpstr>Título4</vt:lpstr>
      <vt:lpstr>Título6</vt:lpstr>
      <vt:lpstr>Título26</vt:lpstr>
      <vt:lpstr>Programa anual de capacitación (PAC) y Programa de iniciativa Ministerial (PIM) 2014                   Dra. Carolina Asela A.                     Jefa Depto. Formación y desarrollo                     DIGEDEP </vt:lpstr>
      <vt:lpstr>Evolución Presupuesto Glosa de Capacitación  PAC Servicio de Salud </vt:lpstr>
      <vt:lpstr>Presentación de PowerPoint</vt:lpstr>
      <vt:lpstr> PRINCIPALES LINEAMIENTOS PAC 2014</vt:lpstr>
      <vt:lpstr> PRESUPUESTO TOTAL EJECUTADO  PAC LEY 18.834 AÑO 2013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PROGRAMA DE INICIATIVAS MINISTERIAL PIM 2014</vt:lpstr>
      <vt:lpstr>LINEAS PROGRAMATICAS PIM</vt:lpstr>
      <vt:lpstr>PRINCIPALES LINEAMIENTOS PIM 2014</vt:lpstr>
      <vt:lpstr> ACTIVIDADES APROBADAS 2014</vt:lpstr>
      <vt:lpstr>Presentación de PowerPoint</vt:lpstr>
      <vt:lpstr> ACTIVIDADES A REVISAR (2º Decreto)</vt:lpstr>
      <vt:lpstr> ACTIVIDADES A REFORMULAR (2º Decreto)</vt:lpstr>
      <vt:lpstr> GRACIAS      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GESTION EN SALUD</dc:title>
  <dc:creator>Cesar Morales Espinoza</dc:creator>
  <cp:lastModifiedBy>Anita Quiroga Araya</cp:lastModifiedBy>
  <cp:revision>306</cp:revision>
  <cp:lastPrinted>2014-04-21T10:39:35Z</cp:lastPrinted>
  <dcterms:created xsi:type="dcterms:W3CDTF">2014-05-14T23:57:21Z</dcterms:created>
  <dcterms:modified xsi:type="dcterms:W3CDTF">2014-05-15T15:39:31Z</dcterms:modified>
</cp:coreProperties>
</file>