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7" r:id="rId7"/>
    <p:sldId id="262" r:id="rId8"/>
    <p:sldId id="266" r:id="rId9"/>
    <p:sldId id="265" r:id="rId10"/>
    <p:sldId id="264" r:id="rId11"/>
    <p:sldId id="263" r:id="rId12"/>
    <p:sldId id="274" r:id="rId13"/>
    <p:sldId id="273" r:id="rId14"/>
    <p:sldId id="272" r:id="rId15"/>
    <p:sldId id="271" r:id="rId16"/>
    <p:sldId id="270" r:id="rId17"/>
    <p:sldId id="269" r:id="rId18"/>
    <p:sldId id="268" r:id="rId19"/>
    <p:sldId id="283" r:id="rId20"/>
    <p:sldId id="282" r:id="rId21"/>
    <p:sldId id="281" r:id="rId22"/>
    <p:sldId id="280" r:id="rId23"/>
    <p:sldId id="279" r:id="rId24"/>
    <p:sldId id="278" r:id="rId25"/>
    <p:sldId id="277" r:id="rId26"/>
    <p:sldId id="276" r:id="rId27"/>
    <p:sldId id="275" r:id="rId28"/>
    <p:sldId id="287" r:id="rId29"/>
    <p:sldId id="286" r:id="rId30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55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6B5E2E-A40D-9DE2-1AE1-6C706EC9D9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B3A9135-3E88-B53E-4B15-C822092A98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7BAF5C9-93E3-C22D-192C-D70E80E37C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B6C50-E9A1-428A-B659-F021C6E66D4C}" type="datetimeFigureOut">
              <a:rPr lang="es-CL" smtClean="0"/>
              <a:t>08-11-2023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87BA542-46B3-AC97-CE52-8B463C06E9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602587C-2A1F-629E-AE10-0978BDDF3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421E9-1348-4120-8581-023B235193E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352436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2F75306-80EF-CCBF-9A08-BC2045FCE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7232DA2-CCFC-095C-F74B-F7DBDF88B5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8443C67-9A7B-DCA5-3673-E53D668D39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B6C50-E9A1-428A-B659-F021C6E66D4C}" type="datetimeFigureOut">
              <a:rPr lang="es-CL" smtClean="0"/>
              <a:t>08-11-2023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87A20A2-6FFF-CA9C-DC17-3D49705F21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40CB8AA-2E1F-F60C-3028-B4433449B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421E9-1348-4120-8581-023B235193E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5851620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C054091-8801-61F3-60C9-EC1F12BF50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55343EA-1272-4FD0-6D15-B082071018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C6C879E-45FF-D905-2FDE-1B381A65A2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B6C50-E9A1-428A-B659-F021C6E66D4C}" type="datetimeFigureOut">
              <a:rPr lang="es-CL" smtClean="0"/>
              <a:t>08-11-2023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BD86F1C-3189-03F0-1374-6B823CA59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4FCAC2D-FE1E-1B06-9EB4-C7DE410F8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421E9-1348-4120-8581-023B235193E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6467556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739405D-4A32-AF4A-7793-C4B8786ECD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73D1550-1972-9DEC-3EDA-D01A879F02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7E7EAF4-0D6E-87EE-DD9D-5F0E5B5258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B6C50-E9A1-428A-B659-F021C6E66D4C}" type="datetimeFigureOut">
              <a:rPr lang="es-CL" smtClean="0"/>
              <a:t>08-11-2023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3C23D3A-EDF7-26BA-EAD0-B8B905FA0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BCE47ED-5D6B-6B2C-9743-3FEFDF95A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421E9-1348-4120-8581-023B235193E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99023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827F5A-8A53-F6CA-BF22-22A60DEA3D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DD6F598-3BBC-0E38-8149-298EE223C8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3895774-8FE8-F5EF-BDEC-2BF92E0EBD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B6C50-E9A1-428A-B659-F021C6E66D4C}" type="datetimeFigureOut">
              <a:rPr lang="es-CL" smtClean="0"/>
              <a:t>08-11-2023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35A2CB8-A6EF-AA44-D654-D3698BA37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419F68F-21E4-8396-1EA2-123CECA7E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421E9-1348-4120-8581-023B235193E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458846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F55F971-DF1D-20D2-B279-E4CFDD02B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F1937AC-954E-369D-6897-32AE0BF7A2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B9463E5-E153-D93E-830C-41F3CA0BDE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170E2BB-DE5E-0081-368F-16C9D5E01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B6C50-E9A1-428A-B659-F021C6E66D4C}" type="datetimeFigureOut">
              <a:rPr lang="es-CL" smtClean="0"/>
              <a:t>08-11-2023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E7F0FDB-DE30-12E2-815B-3030FD180F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25D4736-9FFD-2E5A-52E6-D1AB3B1D6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421E9-1348-4120-8581-023B235193E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35833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B4CB68-B3A0-8937-4407-5C822A577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BDC86ED-DAE3-E9D6-B88F-996BC1D566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DCD4312-4504-22E1-FB4E-19BB1B32AB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9262563-DAF3-82C8-B235-388DC99E53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922B1BD-A7A8-047A-3817-6833B11E46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A7181747-8707-4BB1-1D84-BB8F4F7C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B6C50-E9A1-428A-B659-F021C6E66D4C}" type="datetimeFigureOut">
              <a:rPr lang="es-CL" smtClean="0"/>
              <a:t>08-11-2023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DC83E478-BD88-716D-43D1-56FC69361F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884BB8BA-578D-50CC-B570-F9B375103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421E9-1348-4120-8581-023B235193E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2105152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8F27AEA-93BA-256F-E1E0-8221E3459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626DC467-C696-0585-4CF7-B500446A32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B6C50-E9A1-428A-B659-F021C6E66D4C}" type="datetimeFigureOut">
              <a:rPr lang="es-CL" smtClean="0"/>
              <a:t>08-11-2023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3BC4C76-0ABF-AA94-45DB-958576C6F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C78C9CF-746E-DFEF-57ED-AD2FDCA7E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421E9-1348-4120-8581-023B235193E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6481346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DA6701B-D68C-5AE0-1DB6-FDFA42099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B6C50-E9A1-428A-B659-F021C6E66D4C}" type="datetimeFigureOut">
              <a:rPr lang="es-CL" smtClean="0"/>
              <a:t>08-11-2023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D96368A-934E-9885-F534-7C84013881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8F72352-8832-6EF5-6BB9-CECA5D2C0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421E9-1348-4120-8581-023B235193E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497447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69713E8-2E7E-A0F0-11D6-906C8EF4AE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854D7CA-83BB-B2D6-F5E7-64D58ED01D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BEB3914-BE18-F15A-785F-BBF1BB1E2A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F288BEF-F1DD-FDA0-C3C7-1EE9407588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B6C50-E9A1-428A-B659-F021C6E66D4C}" type="datetimeFigureOut">
              <a:rPr lang="es-CL" smtClean="0"/>
              <a:t>08-11-2023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FE392BC-BCBE-B7EE-938D-0450872B0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D4A2421-1ADA-C455-1438-45FF17E86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421E9-1348-4120-8581-023B235193E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122064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423B3B3-3B47-B8FC-6C48-E5267FA46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83BF6CAF-A9F4-A1A0-67EA-9790BCB626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8D7D941-7181-F6E3-042C-D6B222EAC0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8F446C3-3A6B-0F0D-117F-AC15B7CC0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B6C50-E9A1-428A-B659-F021C6E66D4C}" type="datetimeFigureOut">
              <a:rPr lang="es-CL" smtClean="0"/>
              <a:t>08-11-2023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47253E8-EC66-13FD-7750-E18764DA7C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DBA4874-715D-7921-5B76-59BAEC02C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421E9-1348-4120-8581-023B235193E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656871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B9CD3AE7-1728-A754-72C2-9A92F8B9C0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EF5604A-905A-99A7-1397-C5CEE553CE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16F818E-B417-7E37-EB9A-5943AF0EA7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1B6C50-E9A1-428A-B659-F021C6E66D4C}" type="datetimeFigureOut">
              <a:rPr lang="es-CL" smtClean="0"/>
              <a:t>08-11-2023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8B67127-4145-8E63-8CEB-49AB5F53D1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2B6FBE1-C156-E0CE-8068-429E4273B9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5421E9-1348-4120-8581-023B235193E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527718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140BEF9-5930-1CB2-D93E-FC6B925C7E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9671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C77A147-2C1C-A1D7-5601-D043DA2D06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2628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52A5548-73E2-3775-557F-5F3CA97314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3234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4488E91-B34C-758E-D5A0-47CE0C5DFF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8191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80309E0-B572-BF2A-0DDA-141EB2B597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4947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292A76E-75B0-1EAF-B686-15679F3FC4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779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07E7A3E-3FFB-427D-6AB2-C21ACAA4E8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2246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96C220E-E602-4A1E-AA0F-C994F1BDAD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1098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3DBF168-BF8F-7C82-CACA-E5E938D54C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2005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9E4CB98-5AB2-6CCD-3A64-9B1DCBEBE4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924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7BB6237-0D6D-4FDB-6ADA-FFCE4B0599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4729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231D22D-5D8B-92D6-95AC-7007126EED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2492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2028294-46B1-E776-4CAD-3B6AEC3D53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7545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A8F9591-F2ED-71A1-86E2-EB7BDCEB58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1777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FC5E77C-39C5-9C57-B99F-617412CFB0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4249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272AF93-70F9-403B-0FEA-0226F14C9E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7832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0598990-8798-17C0-9EDC-8FB566978D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3818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6B2580F-CFAE-24D0-F13E-883D91F921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0597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E45345C-0F90-053E-FD0D-428B6A545D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5598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C370686-F6B3-0003-9CC7-417C5AD1CE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5969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A9B2B9B-F11B-176D-FDDB-821ADA83D6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6900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75DA681-9761-947A-F65F-880F184861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7318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22704A8-5364-34AC-EC79-6C22169C1E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9351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F399D3A-CD2B-E11E-9A5B-5FC14E8217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8038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45AA75F-EDFB-DAFA-00AD-08FFB51E45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2387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91B7F39-387C-0673-4F7C-B72D23E134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4152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F51370A-8C32-1DBB-069B-4F1099341A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9542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C314E91-C1C7-81AF-4285-A690043E79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7386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3ECA7A3-BDBC-B00A-B3B8-D4973C9F3E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05120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0</Words>
  <Application>Microsoft Office PowerPoint</Application>
  <PresentationFormat>Panorámica</PresentationFormat>
  <Paragraphs>0</Paragraphs>
  <Slides>29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29</vt:i4>
      </vt:variant>
    </vt:vector>
  </HeadingPairs>
  <TitlesOfParts>
    <vt:vector size="33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Melany Orellana Becerra</dc:creator>
  <cp:lastModifiedBy>Melany Orellana Becerra</cp:lastModifiedBy>
  <cp:revision>1</cp:revision>
  <dcterms:created xsi:type="dcterms:W3CDTF">2023-11-08T15:11:13Z</dcterms:created>
  <dcterms:modified xsi:type="dcterms:W3CDTF">2023-11-08T15:20:53Z</dcterms:modified>
</cp:coreProperties>
</file>