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56" r:id="rId4"/>
    <p:sldId id="490" r:id="rId5"/>
    <p:sldId id="473" r:id="rId6"/>
    <p:sldId id="474" r:id="rId7"/>
    <p:sldId id="475" r:id="rId8"/>
    <p:sldId id="489" r:id="rId9"/>
    <p:sldId id="261" r:id="rId10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 varScale="1">
        <p:scale>
          <a:sx n="70" d="100"/>
          <a:sy n="70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1C79E-738E-4161-9BEB-365AD07F789B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E9CB514-DBE9-434B-8B30-93473B4CFDF1}">
      <dgm:prSet phldrT="[Texto]"/>
      <dgm:spPr/>
      <dgm:t>
        <a:bodyPr/>
        <a:lstStyle/>
        <a:p>
          <a:r>
            <a:rPr lang="es-CL" dirty="0" smtClean="0"/>
            <a:t>3 meses</a:t>
          </a:r>
          <a:endParaRPr lang="es-MX" dirty="0"/>
        </a:p>
      </dgm:t>
    </dgm:pt>
    <dgm:pt modelId="{E77305EA-93C8-4E33-8A53-60597BB6E869}" type="parTrans" cxnId="{DE2BC0BA-02CD-495E-BA95-99E7949705E1}">
      <dgm:prSet/>
      <dgm:spPr/>
      <dgm:t>
        <a:bodyPr/>
        <a:lstStyle/>
        <a:p>
          <a:endParaRPr lang="es-MX"/>
        </a:p>
      </dgm:t>
    </dgm:pt>
    <dgm:pt modelId="{2C715F6C-B698-4B3A-A218-22C4BAFD9997}" type="sibTrans" cxnId="{DE2BC0BA-02CD-495E-BA95-99E7949705E1}">
      <dgm:prSet/>
      <dgm:spPr/>
      <dgm:t>
        <a:bodyPr/>
        <a:lstStyle/>
        <a:p>
          <a:endParaRPr lang="es-MX"/>
        </a:p>
      </dgm:t>
    </dgm:pt>
    <dgm:pt modelId="{F0D3D243-545E-4727-84AD-0CB5CBB1F9A1}">
      <dgm:prSet phldrT="[Texto]"/>
      <dgm:spPr/>
      <dgm:t>
        <a:bodyPr/>
        <a:lstStyle/>
        <a:p>
          <a:r>
            <a:rPr lang="es-CL" dirty="0" smtClean="0"/>
            <a:t>Año 2</a:t>
          </a:r>
          <a:endParaRPr lang="es-MX" dirty="0"/>
        </a:p>
      </dgm:t>
    </dgm:pt>
    <dgm:pt modelId="{2E0D7503-D4B7-4705-B994-338416C0B98B}" type="parTrans" cxnId="{C87E37FA-6EC0-4269-B1CF-D2EEE6C9F02E}">
      <dgm:prSet/>
      <dgm:spPr/>
      <dgm:t>
        <a:bodyPr/>
        <a:lstStyle/>
        <a:p>
          <a:endParaRPr lang="es-MX"/>
        </a:p>
      </dgm:t>
    </dgm:pt>
    <dgm:pt modelId="{9309B79B-F0B1-4063-A018-3FBC79CE7735}" type="sibTrans" cxnId="{C87E37FA-6EC0-4269-B1CF-D2EEE6C9F02E}">
      <dgm:prSet/>
      <dgm:spPr/>
      <dgm:t>
        <a:bodyPr/>
        <a:lstStyle/>
        <a:p>
          <a:endParaRPr lang="es-MX"/>
        </a:p>
      </dgm:t>
    </dgm:pt>
    <dgm:pt modelId="{E75FF424-8495-48C1-BE74-EB54EE1E3118}">
      <dgm:prSet phldrT="[Texto]"/>
      <dgm:spPr/>
      <dgm:t>
        <a:bodyPr/>
        <a:lstStyle/>
        <a:p>
          <a:r>
            <a:rPr lang="es-CL" dirty="0" smtClean="0"/>
            <a:t>Año 3</a:t>
          </a:r>
          <a:endParaRPr lang="es-MX" dirty="0"/>
        </a:p>
      </dgm:t>
    </dgm:pt>
    <dgm:pt modelId="{A94C3AB9-8945-4AA4-A4E0-9187D2D0D0A7}" type="parTrans" cxnId="{E9DBFFB9-57BC-4EEC-852C-AB83C2B7E205}">
      <dgm:prSet/>
      <dgm:spPr/>
      <dgm:t>
        <a:bodyPr/>
        <a:lstStyle/>
        <a:p>
          <a:endParaRPr lang="es-MX"/>
        </a:p>
      </dgm:t>
    </dgm:pt>
    <dgm:pt modelId="{701F5BFF-C4F3-459F-A17B-D68DBD640856}" type="sibTrans" cxnId="{E9DBFFB9-57BC-4EEC-852C-AB83C2B7E205}">
      <dgm:prSet/>
      <dgm:spPr/>
      <dgm:t>
        <a:bodyPr/>
        <a:lstStyle/>
        <a:p>
          <a:endParaRPr lang="es-MX"/>
        </a:p>
      </dgm:t>
    </dgm:pt>
    <dgm:pt modelId="{F5B1F5C1-9FED-49FA-842B-10DA90D0B2C5}">
      <dgm:prSet phldrT="[Texto]"/>
      <dgm:spPr/>
      <dgm:t>
        <a:bodyPr/>
        <a:lstStyle/>
        <a:p>
          <a:r>
            <a:rPr lang="es-CL" dirty="0" smtClean="0"/>
            <a:t>Año 4</a:t>
          </a:r>
          <a:endParaRPr lang="es-MX" dirty="0"/>
        </a:p>
      </dgm:t>
    </dgm:pt>
    <dgm:pt modelId="{C3AA68E4-B059-402F-B5E3-A51E50B94C0C}" type="parTrans" cxnId="{B87788CA-0E0B-4501-B9C4-378168335E37}">
      <dgm:prSet/>
      <dgm:spPr/>
      <dgm:t>
        <a:bodyPr/>
        <a:lstStyle/>
        <a:p>
          <a:endParaRPr lang="es-MX"/>
        </a:p>
      </dgm:t>
    </dgm:pt>
    <dgm:pt modelId="{963C1133-850E-49EB-9CB9-3F00011352AE}" type="sibTrans" cxnId="{B87788CA-0E0B-4501-B9C4-378168335E37}">
      <dgm:prSet/>
      <dgm:spPr/>
      <dgm:t>
        <a:bodyPr/>
        <a:lstStyle/>
        <a:p>
          <a:endParaRPr lang="es-MX"/>
        </a:p>
      </dgm:t>
    </dgm:pt>
    <dgm:pt modelId="{A2BA4FDA-E2B4-4516-9D05-EC387DED236B}">
      <dgm:prSet phldrT="[Texto]"/>
      <dgm:spPr/>
      <dgm:t>
        <a:bodyPr/>
        <a:lstStyle/>
        <a:p>
          <a:r>
            <a:rPr lang="es-CL" dirty="0" smtClean="0"/>
            <a:t>Año 5</a:t>
          </a:r>
          <a:endParaRPr lang="es-MX" dirty="0"/>
        </a:p>
      </dgm:t>
    </dgm:pt>
    <dgm:pt modelId="{849C8C48-23D2-4DC7-9E00-6FA5A9DEF447}" type="parTrans" cxnId="{5E35317B-E520-4874-9967-9F11A79A102E}">
      <dgm:prSet/>
      <dgm:spPr/>
      <dgm:t>
        <a:bodyPr/>
        <a:lstStyle/>
        <a:p>
          <a:endParaRPr lang="es-MX"/>
        </a:p>
      </dgm:t>
    </dgm:pt>
    <dgm:pt modelId="{338B7D3E-9380-465D-8D9D-496567F259F6}" type="sibTrans" cxnId="{5E35317B-E520-4874-9967-9F11A79A102E}">
      <dgm:prSet/>
      <dgm:spPr/>
      <dgm:t>
        <a:bodyPr/>
        <a:lstStyle/>
        <a:p>
          <a:endParaRPr lang="es-MX"/>
        </a:p>
      </dgm:t>
    </dgm:pt>
    <dgm:pt modelId="{8AA3694A-4E2B-44FA-9E76-701A48132173}">
      <dgm:prSet phldrT="[Texto]"/>
      <dgm:spPr/>
      <dgm:t>
        <a:bodyPr/>
        <a:lstStyle/>
        <a:p>
          <a:r>
            <a:rPr lang="es-CL" dirty="0" smtClean="0"/>
            <a:t>Año 6</a:t>
          </a:r>
          <a:endParaRPr lang="es-MX" dirty="0"/>
        </a:p>
      </dgm:t>
    </dgm:pt>
    <dgm:pt modelId="{B872CE7D-81A9-4EC3-A8B3-E7F88B1CA22F}" type="parTrans" cxnId="{7EC7C05A-4EFF-45A4-8BED-D5934D63D814}">
      <dgm:prSet/>
      <dgm:spPr/>
      <dgm:t>
        <a:bodyPr/>
        <a:lstStyle/>
        <a:p>
          <a:endParaRPr lang="es-MX"/>
        </a:p>
      </dgm:t>
    </dgm:pt>
    <dgm:pt modelId="{9E10E3EB-5B98-40D6-BD2F-160ABEF0D5A9}" type="sibTrans" cxnId="{7EC7C05A-4EFF-45A4-8BED-D5934D63D814}">
      <dgm:prSet/>
      <dgm:spPr/>
      <dgm:t>
        <a:bodyPr/>
        <a:lstStyle/>
        <a:p>
          <a:endParaRPr lang="es-MX"/>
        </a:p>
      </dgm:t>
    </dgm:pt>
    <dgm:pt modelId="{4E9E3707-36A9-4978-A4BB-70E533947D5A}">
      <dgm:prSet phldrT="[Texto]"/>
      <dgm:spPr/>
      <dgm:t>
        <a:bodyPr/>
        <a:lstStyle/>
        <a:p>
          <a:r>
            <a:rPr lang="es-CL" dirty="0" smtClean="0"/>
            <a:t>Año 1</a:t>
          </a:r>
          <a:endParaRPr lang="es-MX" dirty="0"/>
        </a:p>
      </dgm:t>
    </dgm:pt>
    <dgm:pt modelId="{73F4A2EF-518D-46EC-A9D4-A9596F114814}" type="parTrans" cxnId="{9BF4BEFB-53AD-4C0B-8397-513341F52C6A}">
      <dgm:prSet/>
      <dgm:spPr/>
      <dgm:t>
        <a:bodyPr/>
        <a:lstStyle/>
        <a:p>
          <a:endParaRPr lang="es-MX"/>
        </a:p>
      </dgm:t>
    </dgm:pt>
    <dgm:pt modelId="{CF6BEC7E-0842-48ED-9F6B-E130F4BBAF79}" type="sibTrans" cxnId="{9BF4BEFB-53AD-4C0B-8397-513341F52C6A}">
      <dgm:prSet/>
      <dgm:spPr/>
      <dgm:t>
        <a:bodyPr/>
        <a:lstStyle/>
        <a:p>
          <a:endParaRPr lang="es-MX"/>
        </a:p>
      </dgm:t>
    </dgm:pt>
    <dgm:pt modelId="{0CB7684F-0153-45A1-9633-3062495356CE}" type="pres">
      <dgm:prSet presAssocID="{1031C79E-738E-4161-9BEB-365AD07F789B}" presName="Name0" presStyleCnt="0">
        <dgm:presLayoutVars>
          <dgm:dir/>
          <dgm:animLvl val="lvl"/>
          <dgm:resizeHandles val="exact"/>
        </dgm:presLayoutVars>
      </dgm:prSet>
      <dgm:spPr/>
    </dgm:pt>
    <dgm:pt modelId="{326EDA61-445D-400D-893A-5CC924DAE825}" type="pres">
      <dgm:prSet presAssocID="{AE9CB514-DBE9-434B-8B30-93473B4CFDF1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4B3AD0-1CA5-4961-B504-785E9BE1D7C9}" type="pres">
      <dgm:prSet presAssocID="{2C715F6C-B698-4B3A-A218-22C4BAFD9997}" presName="parTxOnlySpace" presStyleCnt="0"/>
      <dgm:spPr/>
    </dgm:pt>
    <dgm:pt modelId="{2A64C6A6-D1BF-4C49-B638-54C2734533FA}" type="pres">
      <dgm:prSet presAssocID="{4E9E3707-36A9-4978-A4BB-70E533947D5A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FA9849-1E3A-48ED-838D-CD59C8475ECD}" type="pres">
      <dgm:prSet presAssocID="{CF6BEC7E-0842-48ED-9F6B-E130F4BBAF79}" presName="parTxOnlySpace" presStyleCnt="0"/>
      <dgm:spPr/>
    </dgm:pt>
    <dgm:pt modelId="{0CA2E5DD-9903-476E-85DF-E270C011D0C9}" type="pres">
      <dgm:prSet presAssocID="{F0D3D243-545E-4727-84AD-0CB5CBB1F9A1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F9E32-E892-4478-AAF0-F6BDE20495E0}" type="pres">
      <dgm:prSet presAssocID="{9309B79B-F0B1-4063-A018-3FBC79CE7735}" presName="parTxOnlySpace" presStyleCnt="0"/>
      <dgm:spPr/>
    </dgm:pt>
    <dgm:pt modelId="{7F9B2446-8396-4EE5-AD97-C5915C1DA73C}" type="pres">
      <dgm:prSet presAssocID="{E75FF424-8495-48C1-BE74-EB54EE1E3118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C80047-B1EA-4AD3-BF72-00C3B14C386A}" type="pres">
      <dgm:prSet presAssocID="{701F5BFF-C4F3-459F-A17B-D68DBD640856}" presName="parTxOnlySpace" presStyleCnt="0"/>
      <dgm:spPr/>
    </dgm:pt>
    <dgm:pt modelId="{278FB538-B35F-4F65-8B7E-74D72A3CD612}" type="pres">
      <dgm:prSet presAssocID="{F5B1F5C1-9FED-49FA-842B-10DA90D0B2C5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9BF764-5E59-47FD-BA06-783D0249D406}" type="pres">
      <dgm:prSet presAssocID="{963C1133-850E-49EB-9CB9-3F00011352AE}" presName="parTxOnlySpace" presStyleCnt="0"/>
      <dgm:spPr/>
    </dgm:pt>
    <dgm:pt modelId="{06F26B23-EDED-4CCD-8006-9FF520BD3854}" type="pres">
      <dgm:prSet presAssocID="{A2BA4FDA-E2B4-4516-9D05-EC387DED236B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EECFE7-CEEB-4865-BCE1-FF8A5ABB73D4}" type="pres">
      <dgm:prSet presAssocID="{338B7D3E-9380-465D-8D9D-496567F259F6}" presName="parTxOnlySpace" presStyleCnt="0"/>
      <dgm:spPr/>
    </dgm:pt>
    <dgm:pt modelId="{34A0AA15-6013-460C-9515-70A90C9C70F9}" type="pres">
      <dgm:prSet presAssocID="{8AA3694A-4E2B-44FA-9E76-701A4813217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E35317B-E520-4874-9967-9F11A79A102E}" srcId="{1031C79E-738E-4161-9BEB-365AD07F789B}" destId="{A2BA4FDA-E2B4-4516-9D05-EC387DED236B}" srcOrd="5" destOrd="0" parTransId="{849C8C48-23D2-4DC7-9E00-6FA5A9DEF447}" sibTransId="{338B7D3E-9380-465D-8D9D-496567F259F6}"/>
    <dgm:cxn modelId="{FA0322FC-48E9-4491-BC6F-820E045FB89E}" type="presOf" srcId="{A2BA4FDA-E2B4-4516-9D05-EC387DED236B}" destId="{06F26B23-EDED-4CCD-8006-9FF520BD3854}" srcOrd="0" destOrd="0" presId="urn:microsoft.com/office/officeart/2005/8/layout/chevron1"/>
    <dgm:cxn modelId="{661656AC-E096-484C-8DDA-C6ECD90C62F2}" type="presOf" srcId="{8AA3694A-4E2B-44FA-9E76-701A48132173}" destId="{34A0AA15-6013-460C-9515-70A90C9C70F9}" srcOrd="0" destOrd="0" presId="urn:microsoft.com/office/officeart/2005/8/layout/chevron1"/>
    <dgm:cxn modelId="{DE2BC0BA-02CD-495E-BA95-99E7949705E1}" srcId="{1031C79E-738E-4161-9BEB-365AD07F789B}" destId="{AE9CB514-DBE9-434B-8B30-93473B4CFDF1}" srcOrd="0" destOrd="0" parTransId="{E77305EA-93C8-4E33-8A53-60597BB6E869}" sibTransId="{2C715F6C-B698-4B3A-A218-22C4BAFD9997}"/>
    <dgm:cxn modelId="{B87788CA-0E0B-4501-B9C4-378168335E37}" srcId="{1031C79E-738E-4161-9BEB-365AD07F789B}" destId="{F5B1F5C1-9FED-49FA-842B-10DA90D0B2C5}" srcOrd="4" destOrd="0" parTransId="{C3AA68E4-B059-402F-B5E3-A51E50B94C0C}" sibTransId="{963C1133-850E-49EB-9CB9-3F00011352AE}"/>
    <dgm:cxn modelId="{35BB2FFC-45FF-459B-B4DB-879DF20AA51D}" type="presOf" srcId="{1031C79E-738E-4161-9BEB-365AD07F789B}" destId="{0CB7684F-0153-45A1-9633-3062495356CE}" srcOrd="0" destOrd="0" presId="urn:microsoft.com/office/officeart/2005/8/layout/chevron1"/>
    <dgm:cxn modelId="{7EC7C05A-4EFF-45A4-8BED-D5934D63D814}" srcId="{1031C79E-738E-4161-9BEB-365AD07F789B}" destId="{8AA3694A-4E2B-44FA-9E76-701A48132173}" srcOrd="6" destOrd="0" parTransId="{B872CE7D-81A9-4EC3-A8B3-E7F88B1CA22F}" sibTransId="{9E10E3EB-5B98-40D6-BD2F-160ABEF0D5A9}"/>
    <dgm:cxn modelId="{E9DBFFB9-57BC-4EEC-852C-AB83C2B7E205}" srcId="{1031C79E-738E-4161-9BEB-365AD07F789B}" destId="{E75FF424-8495-48C1-BE74-EB54EE1E3118}" srcOrd="3" destOrd="0" parTransId="{A94C3AB9-8945-4AA4-A4E0-9187D2D0D0A7}" sibTransId="{701F5BFF-C4F3-459F-A17B-D68DBD640856}"/>
    <dgm:cxn modelId="{E9983D42-6711-488D-8D5C-C837B4F591AB}" type="presOf" srcId="{F5B1F5C1-9FED-49FA-842B-10DA90D0B2C5}" destId="{278FB538-B35F-4F65-8B7E-74D72A3CD612}" srcOrd="0" destOrd="0" presId="urn:microsoft.com/office/officeart/2005/8/layout/chevron1"/>
    <dgm:cxn modelId="{4A01EE61-A6F5-4957-B8A3-F93209780797}" type="presOf" srcId="{F0D3D243-545E-4727-84AD-0CB5CBB1F9A1}" destId="{0CA2E5DD-9903-476E-85DF-E270C011D0C9}" srcOrd="0" destOrd="0" presId="urn:microsoft.com/office/officeart/2005/8/layout/chevron1"/>
    <dgm:cxn modelId="{372C82A3-9232-47D6-B19B-DD1A8E513D25}" type="presOf" srcId="{AE9CB514-DBE9-434B-8B30-93473B4CFDF1}" destId="{326EDA61-445D-400D-893A-5CC924DAE825}" srcOrd="0" destOrd="0" presId="urn:microsoft.com/office/officeart/2005/8/layout/chevron1"/>
    <dgm:cxn modelId="{35CB6F78-1C73-4605-953F-AAA1F7941553}" type="presOf" srcId="{4E9E3707-36A9-4978-A4BB-70E533947D5A}" destId="{2A64C6A6-D1BF-4C49-B638-54C2734533FA}" srcOrd="0" destOrd="0" presId="urn:microsoft.com/office/officeart/2005/8/layout/chevron1"/>
    <dgm:cxn modelId="{C87E37FA-6EC0-4269-B1CF-D2EEE6C9F02E}" srcId="{1031C79E-738E-4161-9BEB-365AD07F789B}" destId="{F0D3D243-545E-4727-84AD-0CB5CBB1F9A1}" srcOrd="2" destOrd="0" parTransId="{2E0D7503-D4B7-4705-B994-338416C0B98B}" sibTransId="{9309B79B-F0B1-4063-A018-3FBC79CE7735}"/>
    <dgm:cxn modelId="{9BF4BEFB-53AD-4C0B-8397-513341F52C6A}" srcId="{1031C79E-738E-4161-9BEB-365AD07F789B}" destId="{4E9E3707-36A9-4978-A4BB-70E533947D5A}" srcOrd="1" destOrd="0" parTransId="{73F4A2EF-518D-46EC-A9D4-A9596F114814}" sibTransId="{CF6BEC7E-0842-48ED-9F6B-E130F4BBAF79}"/>
    <dgm:cxn modelId="{0E548F0D-7800-4578-AE80-7AB20E8DE0E5}" type="presOf" srcId="{E75FF424-8495-48C1-BE74-EB54EE1E3118}" destId="{7F9B2446-8396-4EE5-AD97-C5915C1DA73C}" srcOrd="0" destOrd="0" presId="urn:microsoft.com/office/officeart/2005/8/layout/chevron1"/>
    <dgm:cxn modelId="{FC47BCB2-B7BB-41D0-AB2C-892D2EC7E179}" type="presParOf" srcId="{0CB7684F-0153-45A1-9633-3062495356CE}" destId="{326EDA61-445D-400D-893A-5CC924DAE825}" srcOrd="0" destOrd="0" presId="urn:microsoft.com/office/officeart/2005/8/layout/chevron1"/>
    <dgm:cxn modelId="{3B987B43-54E9-4803-BC0A-FC02A9C917F4}" type="presParOf" srcId="{0CB7684F-0153-45A1-9633-3062495356CE}" destId="{DE4B3AD0-1CA5-4961-B504-785E9BE1D7C9}" srcOrd="1" destOrd="0" presId="urn:microsoft.com/office/officeart/2005/8/layout/chevron1"/>
    <dgm:cxn modelId="{D0138ACF-7ED2-4A4D-86D0-A89F6B72DFBE}" type="presParOf" srcId="{0CB7684F-0153-45A1-9633-3062495356CE}" destId="{2A64C6A6-D1BF-4C49-B638-54C2734533FA}" srcOrd="2" destOrd="0" presId="urn:microsoft.com/office/officeart/2005/8/layout/chevron1"/>
    <dgm:cxn modelId="{A432C690-0724-4679-BC34-B8063EBA3DEC}" type="presParOf" srcId="{0CB7684F-0153-45A1-9633-3062495356CE}" destId="{E9FA9849-1E3A-48ED-838D-CD59C8475ECD}" srcOrd="3" destOrd="0" presId="urn:microsoft.com/office/officeart/2005/8/layout/chevron1"/>
    <dgm:cxn modelId="{C5090A0F-6EC2-498F-A143-F69EB319F707}" type="presParOf" srcId="{0CB7684F-0153-45A1-9633-3062495356CE}" destId="{0CA2E5DD-9903-476E-85DF-E270C011D0C9}" srcOrd="4" destOrd="0" presId="urn:microsoft.com/office/officeart/2005/8/layout/chevron1"/>
    <dgm:cxn modelId="{625CCCB9-C865-404B-A2C2-1757678D93E5}" type="presParOf" srcId="{0CB7684F-0153-45A1-9633-3062495356CE}" destId="{F9EF9E32-E892-4478-AAF0-F6BDE20495E0}" srcOrd="5" destOrd="0" presId="urn:microsoft.com/office/officeart/2005/8/layout/chevron1"/>
    <dgm:cxn modelId="{94CA5EE3-0379-4EEA-8623-11921DD1E3A4}" type="presParOf" srcId="{0CB7684F-0153-45A1-9633-3062495356CE}" destId="{7F9B2446-8396-4EE5-AD97-C5915C1DA73C}" srcOrd="6" destOrd="0" presId="urn:microsoft.com/office/officeart/2005/8/layout/chevron1"/>
    <dgm:cxn modelId="{674A6F1F-4DF3-42F7-AF28-996201092105}" type="presParOf" srcId="{0CB7684F-0153-45A1-9633-3062495356CE}" destId="{B8C80047-B1EA-4AD3-BF72-00C3B14C386A}" srcOrd="7" destOrd="0" presId="urn:microsoft.com/office/officeart/2005/8/layout/chevron1"/>
    <dgm:cxn modelId="{969D94EC-E80E-40A2-A36B-2A444546A288}" type="presParOf" srcId="{0CB7684F-0153-45A1-9633-3062495356CE}" destId="{278FB538-B35F-4F65-8B7E-74D72A3CD612}" srcOrd="8" destOrd="0" presId="urn:microsoft.com/office/officeart/2005/8/layout/chevron1"/>
    <dgm:cxn modelId="{CF923B8B-07FF-4393-9266-776D0993FD01}" type="presParOf" srcId="{0CB7684F-0153-45A1-9633-3062495356CE}" destId="{C59BF764-5E59-47FD-BA06-783D0249D406}" srcOrd="9" destOrd="0" presId="urn:microsoft.com/office/officeart/2005/8/layout/chevron1"/>
    <dgm:cxn modelId="{31C3102A-AAA0-464E-9CA4-7790C53A6A8C}" type="presParOf" srcId="{0CB7684F-0153-45A1-9633-3062495356CE}" destId="{06F26B23-EDED-4CCD-8006-9FF520BD3854}" srcOrd="10" destOrd="0" presId="urn:microsoft.com/office/officeart/2005/8/layout/chevron1"/>
    <dgm:cxn modelId="{667C6075-B620-4D37-BC92-204C439D7738}" type="presParOf" srcId="{0CB7684F-0153-45A1-9633-3062495356CE}" destId="{DEEECFE7-CEEB-4865-BCE1-FF8A5ABB73D4}" srcOrd="11" destOrd="0" presId="urn:microsoft.com/office/officeart/2005/8/layout/chevron1"/>
    <dgm:cxn modelId="{C80571CD-D0C7-42EC-BE39-9F2FA1062981}" type="presParOf" srcId="{0CB7684F-0153-45A1-9633-3062495356CE}" destId="{34A0AA15-6013-460C-9515-70A90C9C70F9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31C79E-738E-4161-9BEB-365AD07F789B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E9CB514-DBE9-434B-8B30-93473B4CFDF1}">
      <dgm:prSet phldrT="[Texto]"/>
      <dgm:spPr/>
      <dgm:t>
        <a:bodyPr/>
        <a:lstStyle/>
        <a:p>
          <a:r>
            <a:rPr lang="es-CL" dirty="0" smtClean="0"/>
            <a:t>Mes 1</a:t>
          </a:r>
          <a:endParaRPr lang="es-MX" dirty="0"/>
        </a:p>
      </dgm:t>
    </dgm:pt>
    <dgm:pt modelId="{E77305EA-93C8-4E33-8A53-60597BB6E869}" type="parTrans" cxnId="{DE2BC0BA-02CD-495E-BA95-99E7949705E1}">
      <dgm:prSet/>
      <dgm:spPr/>
      <dgm:t>
        <a:bodyPr/>
        <a:lstStyle/>
        <a:p>
          <a:endParaRPr lang="es-MX"/>
        </a:p>
      </dgm:t>
    </dgm:pt>
    <dgm:pt modelId="{2C715F6C-B698-4B3A-A218-22C4BAFD9997}" type="sibTrans" cxnId="{DE2BC0BA-02CD-495E-BA95-99E7949705E1}">
      <dgm:prSet/>
      <dgm:spPr/>
      <dgm:t>
        <a:bodyPr/>
        <a:lstStyle/>
        <a:p>
          <a:endParaRPr lang="es-MX"/>
        </a:p>
      </dgm:t>
    </dgm:pt>
    <dgm:pt modelId="{F0D3D243-545E-4727-84AD-0CB5CBB1F9A1}">
      <dgm:prSet phldrT="[Texto]"/>
      <dgm:spPr/>
      <dgm:t>
        <a:bodyPr/>
        <a:lstStyle/>
        <a:p>
          <a:r>
            <a:rPr lang="es-CL" dirty="0" smtClean="0"/>
            <a:t>Mes 3</a:t>
          </a:r>
          <a:endParaRPr lang="es-MX" dirty="0"/>
        </a:p>
      </dgm:t>
    </dgm:pt>
    <dgm:pt modelId="{2E0D7503-D4B7-4705-B994-338416C0B98B}" type="parTrans" cxnId="{C87E37FA-6EC0-4269-B1CF-D2EEE6C9F02E}">
      <dgm:prSet/>
      <dgm:spPr/>
      <dgm:t>
        <a:bodyPr/>
        <a:lstStyle/>
        <a:p>
          <a:endParaRPr lang="es-MX"/>
        </a:p>
      </dgm:t>
    </dgm:pt>
    <dgm:pt modelId="{9309B79B-F0B1-4063-A018-3FBC79CE7735}" type="sibTrans" cxnId="{C87E37FA-6EC0-4269-B1CF-D2EEE6C9F02E}">
      <dgm:prSet/>
      <dgm:spPr/>
      <dgm:t>
        <a:bodyPr/>
        <a:lstStyle/>
        <a:p>
          <a:endParaRPr lang="es-MX"/>
        </a:p>
      </dgm:t>
    </dgm:pt>
    <dgm:pt modelId="{E75FF424-8495-48C1-BE74-EB54EE1E3118}">
      <dgm:prSet phldrT="[Texto]"/>
      <dgm:spPr/>
      <dgm:t>
        <a:bodyPr/>
        <a:lstStyle/>
        <a:p>
          <a:r>
            <a:rPr lang="es-CL" dirty="0" smtClean="0"/>
            <a:t>Mes 4</a:t>
          </a:r>
          <a:endParaRPr lang="es-MX" dirty="0"/>
        </a:p>
      </dgm:t>
    </dgm:pt>
    <dgm:pt modelId="{A94C3AB9-8945-4AA4-A4E0-9187D2D0D0A7}" type="parTrans" cxnId="{E9DBFFB9-57BC-4EEC-852C-AB83C2B7E205}">
      <dgm:prSet/>
      <dgm:spPr/>
      <dgm:t>
        <a:bodyPr/>
        <a:lstStyle/>
        <a:p>
          <a:endParaRPr lang="es-MX"/>
        </a:p>
      </dgm:t>
    </dgm:pt>
    <dgm:pt modelId="{701F5BFF-C4F3-459F-A17B-D68DBD640856}" type="sibTrans" cxnId="{E9DBFFB9-57BC-4EEC-852C-AB83C2B7E205}">
      <dgm:prSet/>
      <dgm:spPr/>
      <dgm:t>
        <a:bodyPr/>
        <a:lstStyle/>
        <a:p>
          <a:endParaRPr lang="es-MX"/>
        </a:p>
      </dgm:t>
    </dgm:pt>
    <dgm:pt modelId="{4E9E3707-36A9-4978-A4BB-70E533947D5A}">
      <dgm:prSet phldrT="[Texto]"/>
      <dgm:spPr/>
      <dgm:t>
        <a:bodyPr/>
        <a:lstStyle/>
        <a:p>
          <a:r>
            <a:rPr lang="es-CL" dirty="0" smtClean="0"/>
            <a:t>Mes 2</a:t>
          </a:r>
          <a:endParaRPr lang="es-MX" dirty="0"/>
        </a:p>
      </dgm:t>
    </dgm:pt>
    <dgm:pt modelId="{73F4A2EF-518D-46EC-A9D4-A9596F114814}" type="parTrans" cxnId="{9BF4BEFB-53AD-4C0B-8397-513341F52C6A}">
      <dgm:prSet/>
      <dgm:spPr/>
      <dgm:t>
        <a:bodyPr/>
        <a:lstStyle/>
        <a:p>
          <a:endParaRPr lang="es-MX"/>
        </a:p>
      </dgm:t>
    </dgm:pt>
    <dgm:pt modelId="{CF6BEC7E-0842-48ED-9F6B-E130F4BBAF79}" type="sibTrans" cxnId="{9BF4BEFB-53AD-4C0B-8397-513341F52C6A}">
      <dgm:prSet/>
      <dgm:spPr/>
      <dgm:t>
        <a:bodyPr/>
        <a:lstStyle/>
        <a:p>
          <a:endParaRPr lang="es-MX"/>
        </a:p>
      </dgm:t>
    </dgm:pt>
    <dgm:pt modelId="{0CB7684F-0153-45A1-9633-3062495356CE}" type="pres">
      <dgm:prSet presAssocID="{1031C79E-738E-4161-9BEB-365AD07F789B}" presName="Name0" presStyleCnt="0">
        <dgm:presLayoutVars>
          <dgm:dir/>
          <dgm:animLvl val="lvl"/>
          <dgm:resizeHandles val="exact"/>
        </dgm:presLayoutVars>
      </dgm:prSet>
      <dgm:spPr/>
    </dgm:pt>
    <dgm:pt modelId="{326EDA61-445D-400D-893A-5CC924DAE825}" type="pres">
      <dgm:prSet presAssocID="{AE9CB514-DBE9-434B-8B30-93473B4CFDF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4B3AD0-1CA5-4961-B504-785E9BE1D7C9}" type="pres">
      <dgm:prSet presAssocID="{2C715F6C-B698-4B3A-A218-22C4BAFD9997}" presName="parTxOnlySpace" presStyleCnt="0"/>
      <dgm:spPr/>
    </dgm:pt>
    <dgm:pt modelId="{2A64C6A6-D1BF-4C49-B638-54C2734533FA}" type="pres">
      <dgm:prSet presAssocID="{4E9E3707-36A9-4978-A4BB-70E533947D5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FA9849-1E3A-48ED-838D-CD59C8475ECD}" type="pres">
      <dgm:prSet presAssocID="{CF6BEC7E-0842-48ED-9F6B-E130F4BBAF79}" presName="parTxOnlySpace" presStyleCnt="0"/>
      <dgm:spPr/>
    </dgm:pt>
    <dgm:pt modelId="{0CA2E5DD-9903-476E-85DF-E270C011D0C9}" type="pres">
      <dgm:prSet presAssocID="{F0D3D243-545E-4727-84AD-0CB5CBB1F9A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F9E32-E892-4478-AAF0-F6BDE20495E0}" type="pres">
      <dgm:prSet presAssocID="{9309B79B-F0B1-4063-A018-3FBC79CE7735}" presName="parTxOnlySpace" presStyleCnt="0"/>
      <dgm:spPr/>
    </dgm:pt>
    <dgm:pt modelId="{7F9B2446-8396-4EE5-AD97-C5915C1DA73C}" type="pres">
      <dgm:prSet presAssocID="{E75FF424-8495-48C1-BE74-EB54EE1E311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BCA43A-A3B7-415A-AA7A-212C441B5E1D}" type="presOf" srcId="{E75FF424-8495-48C1-BE74-EB54EE1E3118}" destId="{7F9B2446-8396-4EE5-AD97-C5915C1DA73C}" srcOrd="0" destOrd="0" presId="urn:microsoft.com/office/officeart/2005/8/layout/chevron1"/>
    <dgm:cxn modelId="{9BF4BEFB-53AD-4C0B-8397-513341F52C6A}" srcId="{1031C79E-738E-4161-9BEB-365AD07F789B}" destId="{4E9E3707-36A9-4978-A4BB-70E533947D5A}" srcOrd="1" destOrd="0" parTransId="{73F4A2EF-518D-46EC-A9D4-A9596F114814}" sibTransId="{CF6BEC7E-0842-48ED-9F6B-E130F4BBAF79}"/>
    <dgm:cxn modelId="{6B92AF31-2FB0-49D0-A08A-17C449C1EA6F}" type="presOf" srcId="{F0D3D243-545E-4727-84AD-0CB5CBB1F9A1}" destId="{0CA2E5DD-9903-476E-85DF-E270C011D0C9}" srcOrd="0" destOrd="0" presId="urn:microsoft.com/office/officeart/2005/8/layout/chevron1"/>
    <dgm:cxn modelId="{D394C352-33D8-44DE-80D2-5F5C63E64626}" type="presOf" srcId="{AE9CB514-DBE9-434B-8B30-93473B4CFDF1}" destId="{326EDA61-445D-400D-893A-5CC924DAE825}" srcOrd="0" destOrd="0" presId="urn:microsoft.com/office/officeart/2005/8/layout/chevron1"/>
    <dgm:cxn modelId="{7A39DE27-CAB4-44AB-A26C-DB453A5F693E}" type="presOf" srcId="{1031C79E-738E-4161-9BEB-365AD07F789B}" destId="{0CB7684F-0153-45A1-9633-3062495356CE}" srcOrd="0" destOrd="0" presId="urn:microsoft.com/office/officeart/2005/8/layout/chevron1"/>
    <dgm:cxn modelId="{DF41900B-2CC9-4C0F-ABCA-84972603149A}" type="presOf" srcId="{4E9E3707-36A9-4978-A4BB-70E533947D5A}" destId="{2A64C6A6-D1BF-4C49-B638-54C2734533FA}" srcOrd="0" destOrd="0" presId="urn:microsoft.com/office/officeart/2005/8/layout/chevron1"/>
    <dgm:cxn modelId="{DE2BC0BA-02CD-495E-BA95-99E7949705E1}" srcId="{1031C79E-738E-4161-9BEB-365AD07F789B}" destId="{AE9CB514-DBE9-434B-8B30-93473B4CFDF1}" srcOrd="0" destOrd="0" parTransId="{E77305EA-93C8-4E33-8A53-60597BB6E869}" sibTransId="{2C715F6C-B698-4B3A-A218-22C4BAFD9997}"/>
    <dgm:cxn modelId="{C87E37FA-6EC0-4269-B1CF-D2EEE6C9F02E}" srcId="{1031C79E-738E-4161-9BEB-365AD07F789B}" destId="{F0D3D243-545E-4727-84AD-0CB5CBB1F9A1}" srcOrd="2" destOrd="0" parTransId="{2E0D7503-D4B7-4705-B994-338416C0B98B}" sibTransId="{9309B79B-F0B1-4063-A018-3FBC79CE7735}"/>
    <dgm:cxn modelId="{E9DBFFB9-57BC-4EEC-852C-AB83C2B7E205}" srcId="{1031C79E-738E-4161-9BEB-365AD07F789B}" destId="{E75FF424-8495-48C1-BE74-EB54EE1E3118}" srcOrd="3" destOrd="0" parTransId="{A94C3AB9-8945-4AA4-A4E0-9187D2D0D0A7}" sibTransId="{701F5BFF-C4F3-459F-A17B-D68DBD640856}"/>
    <dgm:cxn modelId="{E8839BD7-8A1A-4596-89D9-3ADC4069DBB9}" type="presParOf" srcId="{0CB7684F-0153-45A1-9633-3062495356CE}" destId="{326EDA61-445D-400D-893A-5CC924DAE825}" srcOrd="0" destOrd="0" presId="urn:microsoft.com/office/officeart/2005/8/layout/chevron1"/>
    <dgm:cxn modelId="{BE8C912D-0ED8-4648-A6B7-4B04F6614229}" type="presParOf" srcId="{0CB7684F-0153-45A1-9633-3062495356CE}" destId="{DE4B3AD0-1CA5-4961-B504-785E9BE1D7C9}" srcOrd="1" destOrd="0" presId="urn:microsoft.com/office/officeart/2005/8/layout/chevron1"/>
    <dgm:cxn modelId="{0358A3E2-BB34-4B79-BF88-B9256780452F}" type="presParOf" srcId="{0CB7684F-0153-45A1-9633-3062495356CE}" destId="{2A64C6A6-D1BF-4C49-B638-54C2734533FA}" srcOrd="2" destOrd="0" presId="urn:microsoft.com/office/officeart/2005/8/layout/chevron1"/>
    <dgm:cxn modelId="{664BFF17-81D9-424C-922D-428ACC576D5D}" type="presParOf" srcId="{0CB7684F-0153-45A1-9633-3062495356CE}" destId="{E9FA9849-1E3A-48ED-838D-CD59C8475ECD}" srcOrd="3" destOrd="0" presId="urn:microsoft.com/office/officeart/2005/8/layout/chevron1"/>
    <dgm:cxn modelId="{605D2A4A-91FE-4DA4-984B-F8B58E444D44}" type="presParOf" srcId="{0CB7684F-0153-45A1-9633-3062495356CE}" destId="{0CA2E5DD-9903-476E-85DF-E270C011D0C9}" srcOrd="4" destOrd="0" presId="urn:microsoft.com/office/officeart/2005/8/layout/chevron1"/>
    <dgm:cxn modelId="{97436E79-9A09-4282-A185-1E4C668EE282}" type="presParOf" srcId="{0CB7684F-0153-45A1-9633-3062495356CE}" destId="{F9EF9E32-E892-4478-AAF0-F6BDE20495E0}" srcOrd="5" destOrd="0" presId="urn:microsoft.com/office/officeart/2005/8/layout/chevron1"/>
    <dgm:cxn modelId="{AD3F8C3A-8147-43E1-969C-56902F3C3A00}" type="presParOf" srcId="{0CB7684F-0153-45A1-9633-3062495356CE}" destId="{7F9B2446-8396-4EE5-AD97-C5915C1DA73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AB60EE-41A7-4676-B6D1-49EC283F5626}" type="doc">
      <dgm:prSet loTypeId="urn:microsoft.com/office/officeart/2005/8/layout/arrow2" loCatId="process" qsTypeId="urn:microsoft.com/office/officeart/2005/8/quickstyle/3d3" qsCatId="3D" csTypeId="urn:microsoft.com/office/officeart/2005/8/colors/colorful4" csCatId="colorful" phldr="1"/>
      <dgm:spPr/>
    </dgm:pt>
    <dgm:pt modelId="{6265E53F-BAFB-46CF-BCC5-A573F07A98D4}">
      <dgm:prSet phldrT="[Texto]" custT="1"/>
      <dgm:spPr/>
      <dgm:t>
        <a:bodyPr/>
        <a:lstStyle/>
        <a:p>
          <a:r>
            <a:rPr lang="es-CL" sz="1400" b="1" dirty="0" smtClean="0"/>
            <a:t>Licencias Médicas Electrónicas.</a:t>
          </a:r>
          <a:endParaRPr lang="es-MX" sz="1400" b="1" dirty="0"/>
        </a:p>
      </dgm:t>
    </dgm:pt>
    <dgm:pt modelId="{744D17F9-BA39-4854-BFDC-E19718AC0DC3}" type="parTrans" cxnId="{2D8CF788-A1F1-4556-A7E3-F98CB02488D2}">
      <dgm:prSet/>
      <dgm:spPr/>
      <dgm:t>
        <a:bodyPr/>
        <a:lstStyle/>
        <a:p>
          <a:endParaRPr lang="es-MX"/>
        </a:p>
      </dgm:t>
    </dgm:pt>
    <dgm:pt modelId="{2744D22A-76AB-4EC7-941C-DA68CFE02C7F}" type="sibTrans" cxnId="{2D8CF788-A1F1-4556-A7E3-F98CB02488D2}">
      <dgm:prSet/>
      <dgm:spPr/>
      <dgm:t>
        <a:bodyPr/>
        <a:lstStyle/>
        <a:p>
          <a:endParaRPr lang="es-MX"/>
        </a:p>
      </dgm:t>
    </dgm:pt>
    <dgm:pt modelId="{C0A06C55-6587-4C15-845B-DB346588AA8E}">
      <dgm:prSet phldrT="[Texto]" custT="1"/>
      <dgm:spPr/>
      <dgm:t>
        <a:bodyPr/>
        <a:lstStyle/>
        <a:p>
          <a:r>
            <a:rPr lang="es-CL" sz="1400" b="1" dirty="0" smtClean="0"/>
            <a:t>Liquidaciones de Sueldos, Certificados, Permisos, feriados, etc.</a:t>
          </a:r>
          <a:endParaRPr lang="es-MX" sz="1400" b="1" dirty="0"/>
        </a:p>
      </dgm:t>
    </dgm:pt>
    <dgm:pt modelId="{38CE8D2D-BD49-414A-A499-407255D5FAE5}" type="parTrans" cxnId="{9A164321-9149-47E7-8A85-16B45B9F8D19}">
      <dgm:prSet/>
      <dgm:spPr/>
      <dgm:t>
        <a:bodyPr/>
        <a:lstStyle/>
        <a:p>
          <a:endParaRPr lang="es-MX"/>
        </a:p>
      </dgm:t>
    </dgm:pt>
    <dgm:pt modelId="{FBF1597F-AB0A-44BA-8129-A539E0FA92AA}" type="sibTrans" cxnId="{9A164321-9149-47E7-8A85-16B45B9F8D19}">
      <dgm:prSet/>
      <dgm:spPr/>
      <dgm:t>
        <a:bodyPr/>
        <a:lstStyle/>
        <a:p>
          <a:endParaRPr lang="es-MX"/>
        </a:p>
      </dgm:t>
    </dgm:pt>
    <dgm:pt modelId="{EACCB48E-FEA9-42B4-9F12-91BEF697FE11}">
      <dgm:prSet phldrT="[Texto]" custT="1"/>
      <dgm:spPr/>
      <dgm:t>
        <a:bodyPr/>
        <a:lstStyle/>
        <a:p>
          <a:r>
            <a:rPr lang="es-CL" sz="1400" b="1" dirty="0" smtClean="0"/>
            <a:t>Resoluciones Exentas, Documentos Internos</a:t>
          </a:r>
          <a:endParaRPr lang="es-MX" sz="1400" b="1" dirty="0"/>
        </a:p>
      </dgm:t>
    </dgm:pt>
    <dgm:pt modelId="{0A1D2DF5-4BBF-4F79-8952-0FC20AAE2BA0}" type="parTrans" cxnId="{A9370678-BC5D-4FC2-AEC7-128FD17FFE3F}">
      <dgm:prSet/>
      <dgm:spPr/>
      <dgm:t>
        <a:bodyPr/>
        <a:lstStyle/>
        <a:p>
          <a:endParaRPr lang="es-MX"/>
        </a:p>
      </dgm:t>
    </dgm:pt>
    <dgm:pt modelId="{11000F83-7708-4F1C-8CC3-B44D642CF23C}" type="sibTrans" cxnId="{A9370678-BC5D-4FC2-AEC7-128FD17FFE3F}">
      <dgm:prSet/>
      <dgm:spPr/>
      <dgm:t>
        <a:bodyPr/>
        <a:lstStyle/>
        <a:p>
          <a:endParaRPr lang="es-MX"/>
        </a:p>
      </dgm:t>
    </dgm:pt>
    <dgm:pt modelId="{6B3D9B8A-53AB-4317-87DC-41030ACDC1DD}" type="pres">
      <dgm:prSet presAssocID="{FCAB60EE-41A7-4676-B6D1-49EC283F5626}" presName="arrowDiagram" presStyleCnt="0">
        <dgm:presLayoutVars>
          <dgm:chMax val="5"/>
          <dgm:dir/>
          <dgm:resizeHandles val="exact"/>
        </dgm:presLayoutVars>
      </dgm:prSet>
      <dgm:spPr/>
    </dgm:pt>
    <dgm:pt modelId="{BDBF0E00-C97B-4433-9A16-5E580C72B290}" type="pres">
      <dgm:prSet presAssocID="{FCAB60EE-41A7-4676-B6D1-49EC283F5626}" presName="arrow" presStyleLbl="bgShp" presStyleIdx="0" presStyleCnt="1" custScaleX="239673"/>
      <dgm:spPr/>
    </dgm:pt>
    <dgm:pt modelId="{55D4FA5D-9B0F-4577-98EA-D919747746AA}" type="pres">
      <dgm:prSet presAssocID="{FCAB60EE-41A7-4676-B6D1-49EC283F5626}" presName="arrowDiagram3" presStyleCnt="0"/>
      <dgm:spPr/>
    </dgm:pt>
    <dgm:pt modelId="{0AB81E70-CD69-4B51-9760-2DE6BAFAB9A7}" type="pres">
      <dgm:prSet presAssocID="{6265E53F-BAFB-46CF-BCC5-A573F07A98D4}" presName="bullet3a" presStyleLbl="node1" presStyleIdx="0" presStyleCnt="3" custLinFactX="-281864" custLinFactY="-118791" custLinFactNeighborX="-300000" custLinFactNeighborY="-200000"/>
      <dgm:spPr/>
    </dgm:pt>
    <dgm:pt modelId="{B5F572BB-8997-4EC7-A149-7C72D6DE57E4}" type="pres">
      <dgm:prSet presAssocID="{6265E53F-BAFB-46CF-BCC5-A573F07A98D4}" presName="textBox3a" presStyleLbl="revTx" presStyleIdx="0" presStyleCnt="3" custScaleX="176727" custLinFactNeighborX="-64290" custLinFactNeighborY="-248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5F5808-FAB9-409B-92E6-45904F3C9094}" type="pres">
      <dgm:prSet presAssocID="{C0A06C55-6587-4C15-845B-DB346588AA8E}" presName="bullet3b" presStyleLbl="node1" presStyleIdx="1" presStyleCnt="3" custLinFactX="9296" custLinFactNeighborX="100000" custLinFactNeighborY="-78312"/>
      <dgm:spPr/>
    </dgm:pt>
    <dgm:pt modelId="{F504578E-3A5E-44BF-8EC4-6365E75A9AC7}" type="pres">
      <dgm:prSet presAssocID="{C0A06C55-6587-4C15-845B-DB346588AA8E}" presName="textBox3b" presStyleLbl="revTx" presStyleIdx="1" presStyleCnt="3" custScaleX="191269" custLinFactNeighborX="91611" custLinFactNeighborY="-177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FFB74C-C3D0-483A-B28D-F4DA1CB74B8B}" type="pres">
      <dgm:prSet presAssocID="{EACCB48E-FEA9-42B4-9F12-91BEF697FE11}" presName="bullet3c" presStyleLbl="node1" presStyleIdx="2" presStyleCnt="3" custLinFactX="333201" custLinFactNeighborX="400000" custLinFactNeighborY="-51223"/>
      <dgm:spPr/>
    </dgm:pt>
    <dgm:pt modelId="{6745AB6F-BE5A-43FC-956D-EF80472D5DC7}" type="pres">
      <dgm:prSet presAssocID="{EACCB48E-FEA9-42B4-9F12-91BEF697FE11}" presName="textBox3c" presStyleLbl="revTx" presStyleIdx="2" presStyleCnt="3" custScaleX="162414" custLinFactX="100000" custLinFactNeighborX="147349" custLinFactNeighborY="-94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9370678-BC5D-4FC2-AEC7-128FD17FFE3F}" srcId="{FCAB60EE-41A7-4676-B6D1-49EC283F5626}" destId="{EACCB48E-FEA9-42B4-9F12-91BEF697FE11}" srcOrd="2" destOrd="0" parTransId="{0A1D2DF5-4BBF-4F79-8952-0FC20AAE2BA0}" sibTransId="{11000F83-7708-4F1C-8CC3-B44D642CF23C}"/>
    <dgm:cxn modelId="{DB45A476-CE9D-4D54-A75D-4B518BEECDD5}" type="presOf" srcId="{C0A06C55-6587-4C15-845B-DB346588AA8E}" destId="{F504578E-3A5E-44BF-8EC4-6365E75A9AC7}" srcOrd="0" destOrd="0" presId="urn:microsoft.com/office/officeart/2005/8/layout/arrow2"/>
    <dgm:cxn modelId="{95BCC50E-B2E7-49DB-8AED-F857522311CA}" type="presOf" srcId="{FCAB60EE-41A7-4676-B6D1-49EC283F5626}" destId="{6B3D9B8A-53AB-4317-87DC-41030ACDC1DD}" srcOrd="0" destOrd="0" presId="urn:microsoft.com/office/officeart/2005/8/layout/arrow2"/>
    <dgm:cxn modelId="{BD3074E3-D36C-4BE9-B5C9-E3F858C8BC3B}" type="presOf" srcId="{EACCB48E-FEA9-42B4-9F12-91BEF697FE11}" destId="{6745AB6F-BE5A-43FC-956D-EF80472D5DC7}" srcOrd="0" destOrd="0" presId="urn:microsoft.com/office/officeart/2005/8/layout/arrow2"/>
    <dgm:cxn modelId="{9A164321-9149-47E7-8A85-16B45B9F8D19}" srcId="{FCAB60EE-41A7-4676-B6D1-49EC283F5626}" destId="{C0A06C55-6587-4C15-845B-DB346588AA8E}" srcOrd="1" destOrd="0" parTransId="{38CE8D2D-BD49-414A-A499-407255D5FAE5}" sibTransId="{FBF1597F-AB0A-44BA-8129-A539E0FA92AA}"/>
    <dgm:cxn modelId="{2D8CF788-A1F1-4556-A7E3-F98CB02488D2}" srcId="{FCAB60EE-41A7-4676-B6D1-49EC283F5626}" destId="{6265E53F-BAFB-46CF-BCC5-A573F07A98D4}" srcOrd="0" destOrd="0" parTransId="{744D17F9-BA39-4854-BFDC-E19718AC0DC3}" sibTransId="{2744D22A-76AB-4EC7-941C-DA68CFE02C7F}"/>
    <dgm:cxn modelId="{F226F3B3-94EE-43D9-A989-D6605971018E}" type="presOf" srcId="{6265E53F-BAFB-46CF-BCC5-A573F07A98D4}" destId="{B5F572BB-8997-4EC7-A149-7C72D6DE57E4}" srcOrd="0" destOrd="0" presId="urn:microsoft.com/office/officeart/2005/8/layout/arrow2"/>
    <dgm:cxn modelId="{F441D9CF-DE39-42AE-8212-63F942EBFFE9}" type="presParOf" srcId="{6B3D9B8A-53AB-4317-87DC-41030ACDC1DD}" destId="{BDBF0E00-C97B-4433-9A16-5E580C72B290}" srcOrd="0" destOrd="0" presId="urn:microsoft.com/office/officeart/2005/8/layout/arrow2"/>
    <dgm:cxn modelId="{A8B41A92-41B1-494D-A8C6-5EA13D6F339B}" type="presParOf" srcId="{6B3D9B8A-53AB-4317-87DC-41030ACDC1DD}" destId="{55D4FA5D-9B0F-4577-98EA-D919747746AA}" srcOrd="1" destOrd="0" presId="urn:microsoft.com/office/officeart/2005/8/layout/arrow2"/>
    <dgm:cxn modelId="{7FC72408-AED7-4575-824A-A1FA6BB4479B}" type="presParOf" srcId="{55D4FA5D-9B0F-4577-98EA-D919747746AA}" destId="{0AB81E70-CD69-4B51-9760-2DE6BAFAB9A7}" srcOrd="0" destOrd="0" presId="urn:microsoft.com/office/officeart/2005/8/layout/arrow2"/>
    <dgm:cxn modelId="{20E02162-BB2B-44B5-BF10-23C3334186CB}" type="presParOf" srcId="{55D4FA5D-9B0F-4577-98EA-D919747746AA}" destId="{B5F572BB-8997-4EC7-A149-7C72D6DE57E4}" srcOrd="1" destOrd="0" presId="urn:microsoft.com/office/officeart/2005/8/layout/arrow2"/>
    <dgm:cxn modelId="{A782B86C-4EAE-4F42-9102-A79B36CCB140}" type="presParOf" srcId="{55D4FA5D-9B0F-4577-98EA-D919747746AA}" destId="{EA5F5808-FAB9-409B-92E6-45904F3C9094}" srcOrd="2" destOrd="0" presId="urn:microsoft.com/office/officeart/2005/8/layout/arrow2"/>
    <dgm:cxn modelId="{F828EAC0-01E2-4BC3-866A-4BD94C323744}" type="presParOf" srcId="{55D4FA5D-9B0F-4577-98EA-D919747746AA}" destId="{F504578E-3A5E-44BF-8EC4-6365E75A9AC7}" srcOrd="3" destOrd="0" presId="urn:microsoft.com/office/officeart/2005/8/layout/arrow2"/>
    <dgm:cxn modelId="{82F85997-587D-4FD1-9EAD-289AC9108B8D}" type="presParOf" srcId="{55D4FA5D-9B0F-4577-98EA-D919747746AA}" destId="{3FFFB74C-C3D0-483A-B28D-F4DA1CB74B8B}" srcOrd="4" destOrd="0" presId="urn:microsoft.com/office/officeart/2005/8/layout/arrow2"/>
    <dgm:cxn modelId="{FC99062A-A336-4DEF-85C8-B2A15135A7DE}" type="presParOf" srcId="{55D4FA5D-9B0F-4577-98EA-D919747746AA}" destId="{6745AB6F-BE5A-43FC-956D-EF80472D5DC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31C79E-738E-4161-9BEB-365AD07F789B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E9CB514-DBE9-434B-8B30-93473B4CFDF1}">
      <dgm:prSet phldrT="[Texto]"/>
      <dgm:spPr/>
      <dgm:t>
        <a:bodyPr/>
        <a:lstStyle/>
        <a:p>
          <a:r>
            <a:rPr lang="es-CL" dirty="0" smtClean="0"/>
            <a:t>Mes 1</a:t>
          </a:r>
          <a:endParaRPr lang="es-MX" dirty="0"/>
        </a:p>
      </dgm:t>
    </dgm:pt>
    <dgm:pt modelId="{E77305EA-93C8-4E33-8A53-60597BB6E869}" type="parTrans" cxnId="{DE2BC0BA-02CD-495E-BA95-99E7949705E1}">
      <dgm:prSet/>
      <dgm:spPr/>
      <dgm:t>
        <a:bodyPr/>
        <a:lstStyle/>
        <a:p>
          <a:endParaRPr lang="es-MX"/>
        </a:p>
      </dgm:t>
    </dgm:pt>
    <dgm:pt modelId="{2C715F6C-B698-4B3A-A218-22C4BAFD9997}" type="sibTrans" cxnId="{DE2BC0BA-02CD-495E-BA95-99E7949705E1}">
      <dgm:prSet/>
      <dgm:spPr/>
      <dgm:t>
        <a:bodyPr/>
        <a:lstStyle/>
        <a:p>
          <a:endParaRPr lang="es-MX"/>
        </a:p>
      </dgm:t>
    </dgm:pt>
    <dgm:pt modelId="{F0D3D243-545E-4727-84AD-0CB5CBB1F9A1}">
      <dgm:prSet phldrT="[Texto]"/>
      <dgm:spPr/>
      <dgm:t>
        <a:bodyPr/>
        <a:lstStyle/>
        <a:p>
          <a:r>
            <a:rPr lang="es-CL" dirty="0" smtClean="0"/>
            <a:t>Mes 3</a:t>
          </a:r>
          <a:endParaRPr lang="es-MX" dirty="0"/>
        </a:p>
      </dgm:t>
    </dgm:pt>
    <dgm:pt modelId="{2E0D7503-D4B7-4705-B994-338416C0B98B}" type="parTrans" cxnId="{C87E37FA-6EC0-4269-B1CF-D2EEE6C9F02E}">
      <dgm:prSet/>
      <dgm:spPr/>
      <dgm:t>
        <a:bodyPr/>
        <a:lstStyle/>
        <a:p>
          <a:endParaRPr lang="es-MX"/>
        </a:p>
      </dgm:t>
    </dgm:pt>
    <dgm:pt modelId="{9309B79B-F0B1-4063-A018-3FBC79CE7735}" type="sibTrans" cxnId="{C87E37FA-6EC0-4269-B1CF-D2EEE6C9F02E}">
      <dgm:prSet/>
      <dgm:spPr/>
      <dgm:t>
        <a:bodyPr/>
        <a:lstStyle/>
        <a:p>
          <a:endParaRPr lang="es-MX"/>
        </a:p>
      </dgm:t>
    </dgm:pt>
    <dgm:pt modelId="{E75FF424-8495-48C1-BE74-EB54EE1E3118}">
      <dgm:prSet phldrT="[Texto]"/>
      <dgm:spPr/>
      <dgm:t>
        <a:bodyPr/>
        <a:lstStyle/>
        <a:p>
          <a:r>
            <a:rPr lang="es-CL" dirty="0" smtClean="0"/>
            <a:t>Mes 4</a:t>
          </a:r>
          <a:endParaRPr lang="es-MX" dirty="0"/>
        </a:p>
      </dgm:t>
    </dgm:pt>
    <dgm:pt modelId="{A94C3AB9-8945-4AA4-A4E0-9187D2D0D0A7}" type="parTrans" cxnId="{E9DBFFB9-57BC-4EEC-852C-AB83C2B7E205}">
      <dgm:prSet/>
      <dgm:spPr/>
      <dgm:t>
        <a:bodyPr/>
        <a:lstStyle/>
        <a:p>
          <a:endParaRPr lang="es-MX"/>
        </a:p>
      </dgm:t>
    </dgm:pt>
    <dgm:pt modelId="{701F5BFF-C4F3-459F-A17B-D68DBD640856}" type="sibTrans" cxnId="{E9DBFFB9-57BC-4EEC-852C-AB83C2B7E205}">
      <dgm:prSet/>
      <dgm:spPr/>
      <dgm:t>
        <a:bodyPr/>
        <a:lstStyle/>
        <a:p>
          <a:endParaRPr lang="es-MX"/>
        </a:p>
      </dgm:t>
    </dgm:pt>
    <dgm:pt modelId="{4E9E3707-36A9-4978-A4BB-70E533947D5A}">
      <dgm:prSet phldrT="[Texto]"/>
      <dgm:spPr/>
      <dgm:t>
        <a:bodyPr/>
        <a:lstStyle/>
        <a:p>
          <a:r>
            <a:rPr lang="es-CL" dirty="0" smtClean="0"/>
            <a:t>Mes 2</a:t>
          </a:r>
          <a:endParaRPr lang="es-MX" dirty="0"/>
        </a:p>
      </dgm:t>
    </dgm:pt>
    <dgm:pt modelId="{73F4A2EF-518D-46EC-A9D4-A9596F114814}" type="parTrans" cxnId="{9BF4BEFB-53AD-4C0B-8397-513341F52C6A}">
      <dgm:prSet/>
      <dgm:spPr/>
      <dgm:t>
        <a:bodyPr/>
        <a:lstStyle/>
        <a:p>
          <a:endParaRPr lang="es-MX"/>
        </a:p>
      </dgm:t>
    </dgm:pt>
    <dgm:pt modelId="{CF6BEC7E-0842-48ED-9F6B-E130F4BBAF79}" type="sibTrans" cxnId="{9BF4BEFB-53AD-4C0B-8397-513341F52C6A}">
      <dgm:prSet/>
      <dgm:spPr/>
      <dgm:t>
        <a:bodyPr/>
        <a:lstStyle/>
        <a:p>
          <a:endParaRPr lang="es-MX"/>
        </a:p>
      </dgm:t>
    </dgm:pt>
    <dgm:pt modelId="{1CECC4C3-5488-4BA8-A45B-3469AEEB0F08}">
      <dgm:prSet phldrT="[Texto]"/>
      <dgm:spPr/>
      <dgm:t>
        <a:bodyPr/>
        <a:lstStyle/>
        <a:p>
          <a:r>
            <a:rPr lang="es-CL" dirty="0" smtClean="0"/>
            <a:t>Mes 5</a:t>
          </a:r>
          <a:endParaRPr lang="es-MX" dirty="0"/>
        </a:p>
      </dgm:t>
    </dgm:pt>
    <dgm:pt modelId="{719DCD3C-F4CD-4EB7-A399-6B443A6D1162}" type="parTrans" cxnId="{072CFF68-78B5-4E78-807F-79B840A932C9}">
      <dgm:prSet/>
      <dgm:spPr/>
      <dgm:t>
        <a:bodyPr/>
        <a:lstStyle/>
        <a:p>
          <a:endParaRPr lang="es-MX"/>
        </a:p>
      </dgm:t>
    </dgm:pt>
    <dgm:pt modelId="{78E0A916-F87D-48D7-878C-4B19348E2382}" type="sibTrans" cxnId="{072CFF68-78B5-4E78-807F-79B840A932C9}">
      <dgm:prSet/>
      <dgm:spPr/>
      <dgm:t>
        <a:bodyPr/>
        <a:lstStyle/>
        <a:p>
          <a:endParaRPr lang="es-MX"/>
        </a:p>
      </dgm:t>
    </dgm:pt>
    <dgm:pt modelId="{0CB7684F-0153-45A1-9633-3062495356CE}" type="pres">
      <dgm:prSet presAssocID="{1031C79E-738E-4161-9BEB-365AD07F789B}" presName="Name0" presStyleCnt="0">
        <dgm:presLayoutVars>
          <dgm:dir/>
          <dgm:animLvl val="lvl"/>
          <dgm:resizeHandles val="exact"/>
        </dgm:presLayoutVars>
      </dgm:prSet>
      <dgm:spPr/>
    </dgm:pt>
    <dgm:pt modelId="{326EDA61-445D-400D-893A-5CC924DAE825}" type="pres">
      <dgm:prSet presAssocID="{AE9CB514-DBE9-434B-8B30-93473B4CFDF1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4B3AD0-1CA5-4961-B504-785E9BE1D7C9}" type="pres">
      <dgm:prSet presAssocID="{2C715F6C-B698-4B3A-A218-22C4BAFD9997}" presName="parTxOnlySpace" presStyleCnt="0"/>
      <dgm:spPr/>
    </dgm:pt>
    <dgm:pt modelId="{2A64C6A6-D1BF-4C49-B638-54C2734533FA}" type="pres">
      <dgm:prSet presAssocID="{4E9E3707-36A9-4978-A4BB-70E533947D5A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FA9849-1E3A-48ED-838D-CD59C8475ECD}" type="pres">
      <dgm:prSet presAssocID="{CF6BEC7E-0842-48ED-9F6B-E130F4BBAF79}" presName="parTxOnlySpace" presStyleCnt="0"/>
      <dgm:spPr/>
    </dgm:pt>
    <dgm:pt modelId="{0CA2E5DD-9903-476E-85DF-E270C011D0C9}" type="pres">
      <dgm:prSet presAssocID="{F0D3D243-545E-4727-84AD-0CB5CBB1F9A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F9E32-E892-4478-AAF0-F6BDE20495E0}" type="pres">
      <dgm:prSet presAssocID="{9309B79B-F0B1-4063-A018-3FBC79CE7735}" presName="parTxOnlySpace" presStyleCnt="0"/>
      <dgm:spPr/>
    </dgm:pt>
    <dgm:pt modelId="{7F9B2446-8396-4EE5-AD97-C5915C1DA73C}" type="pres">
      <dgm:prSet presAssocID="{E75FF424-8495-48C1-BE74-EB54EE1E311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C80047-B1EA-4AD3-BF72-00C3B14C386A}" type="pres">
      <dgm:prSet presAssocID="{701F5BFF-C4F3-459F-A17B-D68DBD640856}" presName="parTxOnlySpace" presStyleCnt="0"/>
      <dgm:spPr/>
    </dgm:pt>
    <dgm:pt modelId="{9782E955-DD39-4817-8C92-3C848C5C4C9C}" type="pres">
      <dgm:prSet presAssocID="{1CECC4C3-5488-4BA8-A45B-3469AEEB0F0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B24516-EE19-49B4-B579-0BF985C714BC}" type="presOf" srcId="{E75FF424-8495-48C1-BE74-EB54EE1E3118}" destId="{7F9B2446-8396-4EE5-AD97-C5915C1DA73C}" srcOrd="0" destOrd="0" presId="urn:microsoft.com/office/officeart/2005/8/layout/chevron1"/>
    <dgm:cxn modelId="{DE2BC0BA-02CD-495E-BA95-99E7949705E1}" srcId="{1031C79E-738E-4161-9BEB-365AD07F789B}" destId="{AE9CB514-DBE9-434B-8B30-93473B4CFDF1}" srcOrd="0" destOrd="0" parTransId="{E77305EA-93C8-4E33-8A53-60597BB6E869}" sibTransId="{2C715F6C-B698-4B3A-A218-22C4BAFD9997}"/>
    <dgm:cxn modelId="{6CCC084B-9261-4606-BCAD-CBD04D7885E8}" type="presOf" srcId="{1CECC4C3-5488-4BA8-A45B-3469AEEB0F08}" destId="{9782E955-DD39-4817-8C92-3C848C5C4C9C}" srcOrd="0" destOrd="0" presId="urn:microsoft.com/office/officeart/2005/8/layout/chevron1"/>
    <dgm:cxn modelId="{072CFF68-78B5-4E78-807F-79B840A932C9}" srcId="{1031C79E-738E-4161-9BEB-365AD07F789B}" destId="{1CECC4C3-5488-4BA8-A45B-3469AEEB0F08}" srcOrd="4" destOrd="0" parTransId="{719DCD3C-F4CD-4EB7-A399-6B443A6D1162}" sibTransId="{78E0A916-F87D-48D7-878C-4B19348E2382}"/>
    <dgm:cxn modelId="{E9DBFFB9-57BC-4EEC-852C-AB83C2B7E205}" srcId="{1031C79E-738E-4161-9BEB-365AD07F789B}" destId="{E75FF424-8495-48C1-BE74-EB54EE1E3118}" srcOrd="3" destOrd="0" parTransId="{A94C3AB9-8945-4AA4-A4E0-9187D2D0D0A7}" sibTransId="{701F5BFF-C4F3-459F-A17B-D68DBD640856}"/>
    <dgm:cxn modelId="{2989E90F-475C-409D-B439-0033B2E7AEB7}" type="presOf" srcId="{4E9E3707-36A9-4978-A4BB-70E533947D5A}" destId="{2A64C6A6-D1BF-4C49-B638-54C2734533FA}" srcOrd="0" destOrd="0" presId="urn:microsoft.com/office/officeart/2005/8/layout/chevron1"/>
    <dgm:cxn modelId="{438BC1E3-4C2D-44C9-A0D1-D2516C3CDEB5}" type="presOf" srcId="{F0D3D243-545E-4727-84AD-0CB5CBB1F9A1}" destId="{0CA2E5DD-9903-476E-85DF-E270C011D0C9}" srcOrd="0" destOrd="0" presId="urn:microsoft.com/office/officeart/2005/8/layout/chevron1"/>
    <dgm:cxn modelId="{C87E37FA-6EC0-4269-B1CF-D2EEE6C9F02E}" srcId="{1031C79E-738E-4161-9BEB-365AD07F789B}" destId="{F0D3D243-545E-4727-84AD-0CB5CBB1F9A1}" srcOrd="2" destOrd="0" parTransId="{2E0D7503-D4B7-4705-B994-338416C0B98B}" sibTransId="{9309B79B-F0B1-4063-A018-3FBC79CE7735}"/>
    <dgm:cxn modelId="{9BF4BEFB-53AD-4C0B-8397-513341F52C6A}" srcId="{1031C79E-738E-4161-9BEB-365AD07F789B}" destId="{4E9E3707-36A9-4978-A4BB-70E533947D5A}" srcOrd="1" destOrd="0" parTransId="{73F4A2EF-518D-46EC-A9D4-A9596F114814}" sibTransId="{CF6BEC7E-0842-48ED-9F6B-E130F4BBAF79}"/>
    <dgm:cxn modelId="{77522835-FBF1-4A42-82C3-304BD3936A68}" type="presOf" srcId="{1031C79E-738E-4161-9BEB-365AD07F789B}" destId="{0CB7684F-0153-45A1-9633-3062495356CE}" srcOrd="0" destOrd="0" presId="urn:microsoft.com/office/officeart/2005/8/layout/chevron1"/>
    <dgm:cxn modelId="{DCB2B776-42AB-4DFF-AE27-25E98BD6A220}" type="presOf" srcId="{AE9CB514-DBE9-434B-8B30-93473B4CFDF1}" destId="{326EDA61-445D-400D-893A-5CC924DAE825}" srcOrd="0" destOrd="0" presId="urn:microsoft.com/office/officeart/2005/8/layout/chevron1"/>
    <dgm:cxn modelId="{3C3CAA88-B14D-42FC-B39C-2D19B4D63520}" type="presParOf" srcId="{0CB7684F-0153-45A1-9633-3062495356CE}" destId="{326EDA61-445D-400D-893A-5CC924DAE825}" srcOrd="0" destOrd="0" presId="urn:microsoft.com/office/officeart/2005/8/layout/chevron1"/>
    <dgm:cxn modelId="{D182007D-6CF0-4E5C-AD48-C1FB10EBF66F}" type="presParOf" srcId="{0CB7684F-0153-45A1-9633-3062495356CE}" destId="{DE4B3AD0-1CA5-4961-B504-785E9BE1D7C9}" srcOrd="1" destOrd="0" presId="urn:microsoft.com/office/officeart/2005/8/layout/chevron1"/>
    <dgm:cxn modelId="{4788D97B-9645-49B4-B6F6-DCC85E20A1B8}" type="presParOf" srcId="{0CB7684F-0153-45A1-9633-3062495356CE}" destId="{2A64C6A6-D1BF-4C49-B638-54C2734533FA}" srcOrd="2" destOrd="0" presId="urn:microsoft.com/office/officeart/2005/8/layout/chevron1"/>
    <dgm:cxn modelId="{CED416E6-812F-41E2-9D33-D648AC14B377}" type="presParOf" srcId="{0CB7684F-0153-45A1-9633-3062495356CE}" destId="{E9FA9849-1E3A-48ED-838D-CD59C8475ECD}" srcOrd="3" destOrd="0" presId="urn:microsoft.com/office/officeart/2005/8/layout/chevron1"/>
    <dgm:cxn modelId="{82DBD9E3-F403-4AD5-8B1B-1D623427AC68}" type="presParOf" srcId="{0CB7684F-0153-45A1-9633-3062495356CE}" destId="{0CA2E5DD-9903-476E-85DF-E270C011D0C9}" srcOrd="4" destOrd="0" presId="urn:microsoft.com/office/officeart/2005/8/layout/chevron1"/>
    <dgm:cxn modelId="{9E90D34D-2056-4BBF-A393-1857192A52CA}" type="presParOf" srcId="{0CB7684F-0153-45A1-9633-3062495356CE}" destId="{F9EF9E32-E892-4478-AAF0-F6BDE20495E0}" srcOrd="5" destOrd="0" presId="urn:microsoft.com/office/officeart/2005/8/layout/chevron1"/>
    <dgm:cxn modelId="{B5B22863-BA6C-4C9B-8EDD-222CBB542B97}" type="presParOf" srcId="{0CB7684F-0153-45A1-9633-3062495356CE}" destId="{7F9B2446-8396-4EE5-AD97-C5915C1DA73C}" srcOrd="6" destOrd="0" presId="urn:microsoft.com/office/officeart/2005/8/layout/chevron1"/>
    <dgm:cxn modelId="{72582EC2-53D2-41F7-866C-EC167799C3A1}" type="presParOf" srcId="{0CB7684F-0153-45A1-9633-3062495356CE}" destId="{B8C80047-B1EA-4AD3-BF72-00C3B14C386A}" srcOrd="7" destOrd="0" presId="urn:microsoft.com/office/officeart/2005/8/layout/chevron1"/>
    <dgm:cxn modelId="{12BF06A5-E5FB-4ED1-BD49-202E4A8344BC}" type="presParOf" srcId="{0CB7684F-0153-45A1-9633-3062495356CE}" destId="{9782E955-DD39-4817-8C92-3C848C5C4C9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7CC903-A105-478A-AE60-8ADB439A9D03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84E04CB-D018-4F47-A555-2981FCB84DB7}">
      <dgm:prSet phldrT="[Texto]"/>
      <dgm:spPr/>
      <dgm:t>
        <a:bodyPr/>
        <a:lstStyle/>
        <a:p>
          <a:r>
            <a:rPr lang="es-CL" dirty="0" smtClean="0"/>
            <a:t>Establecer Procesos de RRHH</a:t>
          </a:r>
        </a:p>
        <a:p>
          <a:r>
            <a:rPr lang="es-CL" dirty="0" smtClean="0"/>
            <a:t>2014</a:t>
          </a:r>
          <a:endParaRPr lang="es-MX" dirty="0"/>
        </a:p>
      </dgm:t>
    </dgm:pt>
    <dgm:pt modelId="{CF4985BC-4890-4317-AE8F-F5822441F6CB}" type="parTrans" cxnId="{33345F56-DC19-44D0-A7B4-18B5F776CA54}">
      <dgm:prSet/>
      <dgm:spPr/>
      <dgm:t>
        <a:bodyPr/>
        <a:lstStyle/>
        <a:p>
          <a:endParaRPr lang="es-MX"/>
        </a:p>
      </dgm:t>
    </dgm:pt>
    <dgm:pt modelId="{93896AE4-E75D-4A20-BB91-1883B6FEBE1D}" type="sibTrans" cxnId="{33345F56-DC19-44D0-A7B4-18B5F776CA54}">
      <dgm:prSet/>
      <dgm:spPr/>
      <dgm:t>
        <a:bodyPr/>
        <a:lstStyle/>
        <a:p>
          <a:endParaRPr lang="es-MX"/>
        </a:p>
      </dgm:t>
    </dgm:pt>
    <dgm:pt modelId="{0FFB1D4D-3F27-4914-B7BF-492001E85E2E}">
      <dgm:prSet phldrT="[Texto]"/>
      <dgm:spPr/>
      <dgm:t>
        <a:bodyPr/>
        <a:lstStyle/>
        <a:p>
          <a:r>
            <a:rPr lang="es-CL" dirty="0" smtClean="0"/>
            <a:t>Identificar la Brecha del Sistema de Información</a:t>
          </a:r>
        </a:p>
        <a:p>
          <a:r>
            <a:rPr lang="es-CL" dirty="0" smtClean="0"/>
            <a:t>2014</a:t>
          </a:r>
          <a:endParaRPr lang="es-MX" dirty="0"/>
        </a:p>
      </dgm:t>
    </dgm:pt>
    <dgm:pt modelId="{BFE3BC03-5B7F-45BC-8579-14C084D16DB0}" type="parTrans" cxnId="{ADFA4BD7-E1B8-469D-8757-5DF47B8B82A8}">
      <dgm:prSet/>
      <dgm:spPr/>
      <dgm:t>
        <a:bodyPr/>
        <a:lstStyle/>
        <a:p>
          <a:endParaRPr lang="es-MX"/>
        </a:p>
      </dgm:t>
    </dgm:pt>
    <dgm:pt modelId="{ADD37636-71CE-40D5-92E4-4E2EA763A285}" type="sibTrans" cxnId="{ADFA4BD7-E1B8-469D-8757-5DF47B8B82A8}">
      <dgm:prSet/>
      <dgm:spPr/>
      <dgm:t>
        <a:bodyPr/>
        <a:lstStyle/>
        <a:p>
          <a:endParaRPr lang="es-MX"/>
        </a:p>
      </dgm:t>
    </dgm:pt>
    <dgm:pt modelId="{CE78EE60-1466-48EF-8C2D-A1F53271C2B4}">
      <dgm:prSet phldrT="[Texto]"/>
      <dgm:spPr/>
      <dgm:t>
        <a:bodyPr/>
        <a:lstStyle/>
        <a:p>
          <a:r>
            <a:rPr lang="es-CL" dirty="0" smtClean="0"/>
            <a:t>Plan de Trabajo –Uso del Sistema</a:t>
          </a:r>
        </a:p>
        <a:p>
          <a:r>
            <a:rPr lang="es-CL" dirty="0" smtClean="0"/>
            <a:t>2014</a:t>
          </a:r>
          <a:endParaRPr lang="es-MX" dirty="0"/>
        </a:p>
      </dgm:t>
    </dgm:pt>
    <dgm:pt modelId="{63B42A85-A0A8-4BFC-8EC1-BCF5A2B84EB1}" type="parTrans" cxnId="{7F966C4D-8D79-4C50-B899-80DDE0C5B2DD}">
      <dgm:prSet/>
      <dgm:spPr/>
      <dgm:t>
        <a:bodyPr/>
        <a:lstStyle/>
        <a:p>
          <a:endParaRPr lang="es-MX"/>
        </a:p>
      </dgm:t>
    </dgm:pt>
    <dgm:pt modelId="{8511710D-8AEB-441C-8B47-0328A5B931A1}" type="sibTrans" cxnId="{7F966C4D-8D79-4C50-B899-80DDE0C5B2DD}">
      <dgm:prSet/>
      <dgm:spPr/>
      <dgm:t>
        <a:bodyPr/>
        <a:lstStyle/>
        <a:p>
          <a:endParaRPr lang="es-MX"/>
        </a:p>
      </dgm:t>
    </dgm:pt>
    <dgm:pt modelId="{445A7B04-047F-44CB-A33C-D2479163F47E}">
      <dgm:prSet phldrT="[Texto]"/>
      <dgm:spPr/>
      <dgm:t>
        <a:bodyPr/>
        <a:lstStyle/>
        <a:p>
          <a:r>
            <a:rPr lang="es-CL" dirty="0" smtClean="0"/>
            <a:t>Estandarizar Códigos y Formatos</a:t>
          </a:r>
        </a:p>
        <a:p>
          <a:r>
            <a:rPr lang="es-CL" dirty="0" smtClean="0"/>
            <a:t>2014-2015</a:t>
          </a:r>
          <a:endParaRPr lang="es-MX" dirty="0"/>
        </a:p>
      </dgm:t>
    </dgm:pt>
    <dgm:pt modelId="{E4892A4C-9B72-43C2-BECB-FE8271C08622}" type="parTrans" cxnId="{8A7CF897-E8C4-4929-817D-D5C628BD6E2A}">
      <dgm:prSet/>
      <dgm:spPr/>
      <dgm:t>
        <a:bodyPr/>
        <a:lstStyle/>
        <a:p>
          <a:endParaRPr lang="es-MX"/>
        </a:p>
      </dgm:t>
    </dgm:pt>
    <dgm:pt modelId="{80097DB7-81E6-4DD0-8B86-B192165F35CD}" type="sibTrans" cxnId="{8A7CF897-E8C4-4929-817D-D5C628BD6E2A}">
      <dgm:prSet/>
      <dgm:spPr/>
      <dgm:t>
        <a:bodyPr/>
        <a:lstStyle/>
        <a:p>
          <a:endParaRPr lang="es-MX"/>
        </a:p>
      </dgm:t>
    </dgm:pt>
    <dgm:pt modelId="{E6F7E948-FDA5-4672-8D66-B5E47EE67FEE}">
      <dgm:prSet phldrT="[Texto]"/>
      <dgm:spPr/>
      <dgm:t>
        <a:bodyPr/>
        <a:lstStyle/>
        <a:p>
          <a:r>
            <a:rPr lang="es-CL" dirty="0" smtClean="0"/>
            <a:t>Implementar la Brecha del Sistema grupo 1</a:t>
          </a:r>
        </a:p>
        <a:p>
          <a:r>
            <a:rPr lang="es-CL" dirty="0" smtClean="0"/>
            <a:t>2014 - 2015</a:t>
          </a:r>
          <a:endParaRPr lang="es-MX" dirty="0"/>
        </a:p>
      </dgm:t>
    </dgm:pt>
    <dgm:pt modelId="{DEA24DEF-5B1E-460D-B696-17C67B46F632}" type="parTrans" cxnId="{EB7269BD-77F7-4680-944B-052B7A27964D}">
      <dgm:prSet/>
      <dgm:spPr/>
      <dgm:t>
        <a:bodyPr/>
        <a:lstStyle/>
        <a:p>
          <a:endParaRPr lang="es-MX"/>
        </a:p>
      </dgm:t>
    </dgm:pt>
    <dgm:pt modelId="{C16BA223-9788-4DB2-AF15-92AE4552021D}" type="sibTrans" cxnId="{EB7269BD-77F7-4680-944B-052B7A27964D}">
      <dgm:prSet/>
      <dgm:spPr/>
      <dgm:t>
        <a:bodyPr/>
        <a:lstStyle/>
        <a:p>
          <a:endParaRPr lang="es-MX"/>
        </a:p>
      </dgm:t>
    </dgm:pt>
    <dgm:pt modelId="{5967FD82-E920-45BC-B8CE-83265E7B3170}">
      <dgm:prSet phldrT="[Texto]"/>
      <dgm:spPr/>
      <dgm:t>
        <a:bodyPr/>
        <a:lstStyle/>
        <a:p>
          <a:r>
            <a:rPr lang="es-CL" dirty="0" smtClean="0"/>
            <a:t>Implementar la Brecha del Sistema grupo 2</a:t>
          </a:r>
        </a:p>
        <a:p>
          <a:r>
            <a:rPr lang="es-CL" dirty="0" smtClean="0"/>
            <a:t>2016</a:t>
          </a:r>
          <a:endParaRPr lang="es-MX" dirty="0"/>
        </a:p>
      </dgm:t>
    </dgm:pt>
    <dgm:pt modelId="{05B897F4-6666-4006-8B45-413D02319ADB}" type="parTrans" cxnId="{8E9D2A01-0786-49B5-92AE-2EF14AC62CF6}">
      <dgm:prSet/>
      <dgm:spPr/>
      <dgm:t>
        <a:bodyPr/>
        <a:lstStyle/>
        <a:p>
          <a:endParaRPr lang="es-MX"/>
        </a:p>
      </dgm:t>
    </dgm:pt>
    <dgm:pt modelId="{06BB7545-67B1-4B19-BAA8-B94354E55598}" type="sibTrans" cxnId="{8E9D2A01-0786-49B5-92AE-2EF14AC62CF6}">
      <dgm:prSet/>
      <dgm:spPr/>
      <dgm:t>
        <a:bodyPr/>
        <a:lstStyle/>
        <a:p>
          <a:endParaRPr lang="es-MX"/>
        </a:p>
      </dgm:t>
    </dgm:pt>
    <dgm:pt modelId="{50F84512-80BB-432C-A59A-1A16C11136BF}" type="pres">
      <dgm:prSet presAssocID="{137CC903-A105-478A-AE60-8ADB439A9D0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45B9353-8D63-4783-9F52-1D23A7360019}" type="pres">
      <dgm:prSet presAssocID="{684E04CB-D018-4F47-A555-2981FCB84DB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FE6823-C370-45D5-9E61-9B19CBF3E8CD}" type="pres">
      <dgm:prSet presAssocID="{93896AE4-E75D-4A20-BB91-1883B6FEBE1D}" presName="sibTrans" presStyleLbl="sibTrans1D1" presStyleIdx="0" presStyleCnt="5"/>
      <dgm:spPr/>
      <dgm:t>
        <a:bodyPr/>
        <a:lstStyle/>
        <a:p>
          <a:endParaRPr lang="es-MX"/>
        </a:p>
      </dgm:t>
    </dgm:pt>
    <dgm:pt modelId="{03DE537C-86CA-4BBC-B235-8731520922D3}" type="pres">
      <dgm:prSet presAssocID="{93896AE4-E75D-4A20-BB91-1883B6FEBE1D}" presName="connectorText" presStyleLbl="sibTrans1D1" presStyleIdx="0" presStyleCnt="5"/>
      <dgm:spPr/>
      <dgm:t>
        <a:bodyPr/>
        <a:lstStyle/>
        <a:p>
          <a:endParaRPr lang="es-MX"/>
        </a:p>
      </dgm:t>
    </dgm:pt>
    <dgm:pt modelId="{AC16DA49-D643-4A41-AD38-CF3381F3A10F}" type="pres">
      <dgm:prSet presAssocID="{0FFB1D4D-3F27-4914-B7BF-492001E85E2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4443E0-B26F-4547-818B-C5E5EF5CCA39}" type="pres">
      <dgm:prSet presAssocID="{ADD37636-71CE-40D5-92E4-4E2EA763A28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E9A18D63-5E3E-494E-9946-B93A6279F7DC}" type="pres">
      <dgm:prSet presAssocID="{ADD37636-71CE-40D5-92E4-4E2EA763A285}" presName="connectorText" presStyleLbl="sibTrans1D1" presStyleIdx="1" presStyleCnt="5"/>
      <dgm:spPr/>
      <dgm:t>
        <a:bodyPr/>
        <a:lstStyle/>
        <a:p>
          <a:endParaRPr lang="es-MX"/>
        </a:p>
      </dgm:t>
    </dgm:pt>
    <dgm:pt modelId="{E3B64CF6-6EB9-4D83-8F5B-D63EAA9A78B1}" type="pres">
      <dgm:prSet presAssocID="{CE78EE60-1466-48EF-8C2D-A1F53271C2B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B3D81D-D4AF-448B-AD84-5A736AF85F5A}" type="pres">
      <dgm:prSet presAssocID="{8511710D-8AEB-441C-8B47-0328A5B931A1}" presName="sibTrans" presStyleLbl="sibTrans1D1" presStyleIdx="2" presStyleCnt="5"/>
      <dgm:spPr/>
      <dgm:t>
        <a:bodyPr/>
        <a:lstStyle/>
        <a:p>
          <a:endParaRPr lang="es-MX"/>
        </a:p>
      </dgm:t>
    </dgm:pt>
    <dgm:pt modelId="{A9DF56AE-3B5D-47DB-8B44-EBD44D038A71}" type="pres">
      <dgm:prSet presAssocID="{8511710D-8AEB-441C-8B47-0328A5B931A1}" presName="connectorText" presStyleLbl="sibTrans1D1" presStyleIdx="2" presStyleCnt="5"/>
      <dgm:spPr/>
      <dgm:t>
        <a:bodyPr/>
        <a:lstStyle/>
        <a:p>
          <a:endParaRPr lang="es-MX"/>
        </a:p>
      </dgm:t>
    </dgm:pt>
    <dgm:pt modelId="{F6F0A068-2522-4ED3-ABFC-A6D39913DA95}" type="pres">
      <dgm:prSet presAssocID="{445A7B04-047F-44CB-A33C-D2479163F47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7A5454-70B9-47D4-BD56-4B680380645B}" type="pres">
      <dgm:prSet presAssocID="{80097DB7-81E6-4DD0-8B86-B192165F35CD}" presName="sibTrans" presStyleLbl="sibTrans1D1" presStyleIdx="3" presStyleCnt="5"/>
      <dgm:spPr/>
      <dgm:t>
        <a:bodyPr/>
        <a:lstStyle/>
        <a:p>
          <a:endParaRPr lang="es-MX"/>
        </a:p>
      </dgm:t>
    </dgm:pt>
    <dgm:pt modelId="{54484C49-B8B6-4FD6-BAD0-17F02CD66E4A}" type="pres">
      <dgm:prSet presAssocID="{80097DB7-81E6-4DD0-8B86-B192165F35CD}" presName="connectorText" presStyleLbl="sibTrans1D1" presStyleIdx="3" presStyleCnt="5"/>
      <dgm:spPr/>
      <dgm:t>
        <a:bodyPr/>
        <a:lstStyle/>
        <a:p>
          <a:endParaRPr lang="es-MX"/>
        </a:p>
      </dgm:t>
    </dgm:pt>
    <dgm:pt modelId="{997B2FF8-1C5D-433A-999A-0C56B30C3B26}" type="pres">
      <dgm:prSet presAssocID="{E6F7E948-FDA5-4672-8D66-B5E47EE67FE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3FB871-1346-4A26-89F6-9C45EA288D35}" type="pres">
      <dgm:prSet presAssocID="{C16BA223-9788-4DB2-AF15-92AE4552021D}" presName="sibTrans" presStyleLbl="sibTrans1D1" presStyleIdx="4" presStyleCnt="5"/>
      <dgm:spPr/>
      <dgm:t>
        <a:bodyPr/>
        <a:lstStyle/>
        <a:p>
          <a:endParaRPr lang="es-MX"/>
        </a:p>
      </dgm:t>
    </dgm:pt>
    <dgm:pt modelId="{F4EC5CEE-0CC5-4A31-B9F8-2D51A369F61D}" type="pres">
      <dgm:prSet presAssocID="{C16BA223-9788-4DB2-AF15-92AE4552021D}" presName="connectorText" presStyleLbl="sibTrans1D1" presStyleIdx="4" presStyleCnt="5"/>
      <dgm:spPr/>
      <dgm:t>
        <a:bodyPr/>
        <a:lstStyle/>
        <a:p>
          <a:endParaRPr lang="es-MX"/>
        </a:p>
      </dgm:t>
    </dgm:pt>
    <dgm:pt modelId="{8681EA01-58FB-4729-9BF1-61F4CF29DE71}" type="pres">
      <dgm:prSet presAssocID="{5967FD82-E920-45BC-B8CE-83265E7B317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F15B486-6DFF-44C3-99AB-01C4D710B2EE}" type="presOf" srcId="{80097DB7-81E6-4DD0-8B86-B192165F35CD}" destId="{B97A5454-70B9-47D4-BD56-4B680380645B}" srcOrd="0" destOrd="0" presId="urn:microsoft.com/office/officeart/2005/8/layout/bProcess3"/>
    <dgm:cxn modelId="{A4069A89-326B-49C4-9EFF-2EBDCABFF9D4}" type="presOf" srcId="{8511710D-8AEB-441C-8B47-0328A5B931A1}" destId="{1BB3D81D-D4AF-448B-AD84-5A736AF85F5A}" srcOrd="0" destOrd="0" presId="urn:microsoft.com/office/officeart/2005/8/layout/bProcess3"/>
    <dgm:cxn modelId="{7F966C4D-8D79-4C50-B899-80DDE0C5B2DD}" srcId="{137CC903-A105-478A-AE60-8ADB439A9D03}" destId="{CE78EE60-1466-48EF-8C2D-A1F53271C2B4}" srcOrd="2" destOrd="0" parTransId="{63B42A85-A0A8-4BFC-8EC1-BCF5A2B84EB1}" sibTransId="{8511710D-8AEB-441C-8B47-0328A5B931A1}"/>
    <dgm:cxn modelId="{27B6A80B-DE7F-44F8-A54A-EF2A1FCE97A3}" type="presOf" srcId="{0FFB1D4D-3F27-4914-B7BF-492001E85E2E}" destId="{AC16DA49-D643-4A41-AD38-CF3381F3A10F}" srcOrd="0" destOrd="0" presId="urn:microsoft.com/office/officeart/2005/8/layout/bProcess3"/>
    <dgm:cxn modelId="{9419AC66-A78B-41E2-9F68-234174D216C6}" type="presOf" srcId="{C16BA223-9788-4DB2-AF15-92AE4552021D}" destId="{F4EC5CEE-0CC5-4A31-B9F8-2D51A369F61D}" srcOrd="1" destOrd="0" presId="urn:microsoft.com/office/officeart/2005/8/layout/bProcess3"/>
    <dgm:cxn modelId="{8D37B2F1-993E-476A-AA2B-E21957565BE3}" type="presOf" srcId="{C16BA223-9788-4DB2-AF15-92AE4552021D}" destId="{243FB871-1346-4A26-89F6-9C45EA288D35}" srcOrd="0" destOrd="0" presId="urn:microsoft.com/office/officeart/2005/8/layout/bProcess3"/>
    <dgm:cxn modelId="{8E9D2A01-0786-49B5-92AE-2EF14AC62CF6}" srcId="{137CC903-A105-478A-AE60-8ADB439A9D03}" destId="{5967FD82-E920-45BC-B8CE-83265E7B3170}" srcOrd="5" destOrd="0" parTransId="{05B897F4-6666-4006-8B45-413D02319ADB}" sibTransId="{06BB7545-67B1-4B19-BAA8-B94354E55598}"/>
    <dgm:cxn modelId="{EB7269BD-77F7-4680-944B-052B7A27964D}" srcId="{137CC903-A105-478A-AE60-8ADB439A9D03}" destId="{E6F7E948-FDA5-4672-8D66-B5E47EE67FEE}" srcOrd="4" destOrd="0" parTransId="{DEA24DEF-5B1E-460D-B696-17C67B46F632}" sibTransId="{C16BA223-9788-4DB2-AF15-92AE4552021D}"/>
    <dgm:cxn modelId="{C50826DB-788E-4ED8-85C7-4A4161E5D710}" type="presOf" srcId="{8511710D-8AEB-441C-8B47-0328A5B931A1}" destId="{A9DF56AE-3B5D-47DB-8B44-EBD44D038A71}" srcOrd="1" destOrd="0" presId="urn:microsoft.com/office/officeart/2005/8/layout/bProcess3"/>
    <dgm:cxn modelId="{D41C01E5-6893-46E0-9D14-F42414CF8F2B}" type="presOf" srcId="{ADD37636-71CE-40D5-92E4-4E2EA763A285}" destId="{E9A18D63-5E3E-494E-9946-B93A6279F7DC}" srcOrd="1" destOrd="0" presId="urn:microsoft.com/office/officeart/2005/8/layout/bProcess3"/>
    <dgm:cxn modelId="{70BCA641-5179-42C3-9E39-763B9239F1AA}" type="presOf" srcId="{137CC903-A105-478A-AE60-8ADB439A9D03}" destId="{50F84512-80BB-432C-A59A-1A16C11136BF}" srcOrd="0" destOrd="0" presId="urn:microsoft.com/office/officeart/2005/8/layout/bProcess3"/>
    <dgm:cxn modelId="{78BA7350-D9BF-47EE-A8C0-C8CBCF6255ED}" type="presOf" srcId="{684E04CB-D018-4F47-A555-2981FCB84DB7}" destId="{745B9353-8D63-4783-9F52-1D23A7360019}" srcOrd="0" destOrd="0" presId="urn:microsoft.com/office/officeart/2005/8/layout/bProcess3"/>
    <dgm:cxn modelId="{69FEF21C-D5EC-44D8-87E5-567CB02A36B9}" type="presOf" srcId="{E6F7E948-FDA5-4672-8D66-B5E47EE67FEE}" destId="{997B2FF8-1C5D-433A-999A-0C56B30C3B26}" srcOrd="0" destOrd="0" presId="urn:microsoft.com/office/officeart/2005/8/layout/bProcess3"/>
    <dgm:cxn modelId="{ADFA4BD7-E1B8-469D-8757-5DF47B8B82A8}" srcId="{137CC903-A105-478A-AE60-8ADB439A9D03}" destId="{0FFB1D4D-3F27-4914-B7BF-492001E85E2E}" srcOrd="1" destOrd="0" parTransId="{BFE3BC03-5B7F-45BC-8579-14C084D16DB0}" sibTransId="{ADD37636-71CE-40D5-92E4-4E2EA763A285}"/>
    <dgm:cxn modelId="{F635ED14-D491-4169-931B-DE716D0EEE46}" type="presOf" srcId="{93896AE4-E75D-4A20-BB91-1883B6FEBE1D}" destId="{03DE537C-86CA-4BBC-B235-8731520922D3}" srcOrd="1" destOrd="0" presId="urn:microsoft.com/office/officeart/2005/8/layout/bProcess3"/>
    <dgm:cxn modelId="{56BB820C-FD51-4AA6-A607-7FB8B5965EA8}" type="presOf" srcId="{5967FD82-E920-45BC-B8CE-83265E7B3170}" destId="{8681EA01-58FB-4729-9BF1-61F4CF29DE71}" srcOrd="0" destOrd="0" presId="urn:microsoft.com/office/officeart/2005/8/layout/bProcess3"/>
    <dgm:cxn modelId="{791896D5-6EAA-4DE1-BE20-005F23ED21E0}" type="presOf" srcId="{445A7B04-047F-44CB-A33C-D2479163F47E}" destId="{F6F0A068-2522-4ED3-ABFC-A6D39913DA95}" srcOrd="0" destOrd="0" presId="urn:microsoft.com/office/officeart/2005/8/layout/bProcess3"/>
    <dgm:cxn modelId="{ECEC67C1-EC03-4DD3-A889-A29678D6C467}" type="presOf" srcId="{CE78EE60-1466-48EF-8C2D-A1F53271C2B4}" destId="{E3B64CF6-6EB9-4D83-8F5B-D63EAA9A78B1}" srcOrd="0" destOrd="0" presId="urn:microsoft.com/office/officeart/2005/8/layout/bProcess3"/>
    <dgm:cxn modelId="{D6E36258-686A-49CD-84C3-5A38B4F84EF9}" type="presOf" srcId="{ADD37636-71CE-40D5-92E4-4E2EA763A285}" destId="{5E4443E0-B26F-4547-818B-C5E5EF5CCA39}" srcOrd="0" destOrd="0" presId="urn:microsoft.com/office/officeart/2005/8/layout/bProcess3"/>
    <dgm:cxn modelId="{8A7CF897-E8C4-4929-817D-D5C628BD6E2A}" srcId="{137CC903-A105-478A-AE60-8ADB439A9D03}" destId="{445A7B04-047F-44CB-A33C-D2479163F47E}" srcOrd="3" destOrd="0" parTransId="{E4892A4C-9B72-43C2-BECB-FE8271C08622}" sibTransId="{80097DB7-81E6-4DD0-8B86-B192165F35CD}"/>
    <dgm:cxn modelId="{33345F56-DC19-44D0-A7B4-18B5F776CA54}" srcId="{137CC903-A105-478A-AE60-8ADB439A9D03}" destId="{684E04CB-D018-4F47-A555-2981FCB84DB7}" srcOrd="0" destOrd="0" parTransId="{CF4985BC-4890-4317-AE8F-F5822441F6CB}" sibTransId="{93896AE4-E75D-4A20-BB91-1883B6FEBE1D}"/>
    <dgm:cxn modelId="{57F4DDF6-DC14-49C8-A959-2132C52FC7B0}" type="presOf" srcId="{93896AE4-E75D-4A20-BB91-1883B6FEBE1D}" destId="{00FE6823-C370-45D5-9E61-9B19CBF3E8CD}" srcOrd="0" destOrd="0" presId="urn:microsoft.com/office/officeart/2005/8/layout/bProcess3"/>
    <dgm:cxn modelId="{6D5AA9F7-EE47-4153-AA41-093E095F32F8}" type="presOf" srcId="{80097DB7-81E6-4DD0-8B86-B192165F35CD}" destId="{54484C49-B8B6-4FD6-BAD0-17F02CD66E4A}" srcOrd="1" destOrd="0" presId="urn:microsoft.com/office/officeart/2005/8/layout/bProcess3"/>
    <dgm:cxn modelId="{F15D6F04-C584-4449-848A-AC74688A574C}" type="presParOf" srcId="{50F84512-80BB-432C-A59A-1A16C11136BF}" destId="{745B9353-8D63-4783-9F52-1D23A7360019}" srcOrd="0" destOrd="0" presId="urn:microsoft.com/office/officeart/2005/8/layout/bProcess3"/>
    <dgm:cxn modelId="{08328B4C-83F3-489F-A030-7C0D8E8CB7B4}" type="presParOf" srcId="{50F84512-80BB-432C-A59A-1A16C11136BF}" destId="{00FE6823-C370-45D5-9E61-9B19CBF3E8CD}" srcOrd="1" destOrd="0" presId="urn:microsoft.com/office/officeart/2005/8/layout/bProcess3"/>
    <dgm:cxn modelId="{B4AE301C-58AE-4562-B764-CE0DE0FDDB13}" type="presParOf" srcId="{00FE6823-C370-45D5-9E61-9B19CBF3E8CD}" destId="{03DE537C-86CA-4BBC-B235-8731520922D3}" srcOrd="0" destOrd="0" presId="urn:microsoft.com/office/officeart/2005/8/layout/bProcess3"/>
    <dgm:cxn modelId="{14F19DC3-6B40-4FB6-B5E5-703710F9E0C9}" type="presParOf" srcId="{50F84512-80BB-432C-A59A-1A16C11136BF}" destId="{AC16DA49-D643-4A41-AD38-CF3381F3A10F}" srcOrd="2" destOrd="0" presId="urn:microsoft.com/office/officeart/2005/8/layout/bProcess3"/>
    <dgm:cxn modelId="{54A5B012-CEDE-431D-8F3A-4014C8F062F3}" type="presParOf" srcId="{50F84512-80BB-432C-A59A-1A16C11136BF}" destId="{5E4443E0-B26F-4547-818B-C5E5EF5CCA39}" srcOrd="3" destOrd="0" presId="urn:microsoft.com/office/officeart/2005/8/layout/bProcess3"/>
    <dgm:cxn modelId="{70592457-9CA1-4EAD-90D2-1073678B5C0C}" type="presParOf" srcId="{5E4443E0-B26F-4547-818B-C5E5EF5CCA39}" destId="{E9A18D63-5E3E-494E-9946-B93A6279F7DC}" srcOrd="0" destOrd="0" presId="urn:microsoft.com/office/officeart/2005/8/layout/bProcess3"/>
    <dgm:cxn modelId="{962FBC29-FEA0-4318-BF59-8E84F4F548A5}" type="presParOf" srcId="{50F84512-80BB-432C-A59A-1A16C11136BF}" destId="{E3B64CF6-6EB9-4D83-8F5B-D63EAA9A78B1}" srcOrd="4" destOrd="0" presId="urn:microsoft.com/office/officeart/2005/8/layout/bProcess3"/>
    <dgm:cxn modelId="{DEAC2677-F331-4B5F-8FFB-E72B02AF7F50}" type="presParOf" srcId="{50F84512-80BB-432C-A59A-1A16C11136BF}" destId="{1BB3D81D-D4AF-448B-AD84-5A736AF85F5A}" srcOrd="5" destOrd="0" presId="urn:microsoft.com/office/officeart/2005/8/layout/bProcess3"/>
    <dgm:cxn modelId="{28403334-F681-4206-917D-2260887EC160}" type="presParOf" srcId="{1BB3D81D-D4AF-448B-AD84-5A736AF85F5A}" destId="{A9DF56AE-3B5D-47DB-8B44-EBD44D038A71}" srcOrd="0" destOrd="0" presId="urn:microsoft.com/office/officeart/2005/8/layout/bProcess3"/>
    <dgm:cxn modelId="{EB6B0E2C-5951-488D-B8FB-DC37D5670E51}" type="presParOf" srcId="{50F84512-80BB-432C-A59A-1A16C11136BF}" destId="{F6F0A068-2522-4ED3-ABFC-A6D39913DA95}" srcOrd="6" destOrd="0" presId="urn:microsoft.com/office/officeart/2005/8/layout/bProcess3"/>
    <dgm:cxn modelId="{6CF74518-3C34-4BF3-91B7-7B1359D79DD5}" type="presParOf" srcId="{50F84512-80BB-432C-A59A-1A16C11136BF}" destId="{B97A5454-70B9-47D4-BD56-4B680380645B}" srcOrd="7" destOrd="0" presId="urn:microsoft.com/office/officeart/2005/8/layout/bProcess3"/>
    <dgm:cxn modelId="{0048CEF8-FC49-4D6A-850B-9729BD5C5A41}" type="presParOf" srcId="{B97A5454-70B9-47D4-BD56-4B680380645B}" destId="{54484C49-B8B6-4FD6-BAD0-17F02CD66E4A}" srcOrd="0" destOrd="0" presId="urn:microsoft.com/office/officeart/2005/8/layout/bProcess3"/>
    <dgm:cxn modelId="{15C1D83E-98A2-4EDB-BF95-8FC2455F68AE}" type="presParOf" srcId="{50F84512-80BB-432C-A59A-1A16C11136BF}" destId="{997B2FF8-1C5D-433A-999A-0C56B30C3B26}" srcOrd="8" destOrd="0" presId="urn:microsoft.com/office/officeart/2005/8/layout/bProcess3"/>
    <dgm:cxn modelId="{0D0C629C-6730-4444-8299-EBC01674A16A}" type="presParOf" srcId="{50F84512-80BB-432C-A59A-1A16C11136BF}" destId="{243FB871-1346-4A26-89F6-9C45EA288D35}" srcOrd="9" destOrd="0" presId="urn:microsoft.com/office/officeart/2005/8/layout/bProcess3"/>
    <dgm:cxn modelId="{2BD2D1E9-E7E0-4E81-B803-F52220C85DBD}" type="presParOf" srcId="{243FB871-1346-4A26-89F6-9C45EA288D35}" destId="{F4EC5CEE-0CC5-4A31-B9F8-2D51A369F61D}" srcOrd="0" destOrd="0" presId="urn:microsoft.com/office/officeart/2005/8/layout/bProcess3"/>
    <dgm:cxn modelId="{DF42B4F8-A785-453A-B910-24B71F4E017D}" type="presParOf" srcId="{50F84512-80BB-432C-A59A-1A16C11136BF}" destId="{8681EA01-58FB-4729-9BF1-61F4CF29DE71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DA61-445D-400D-893A-5CC924DAE825}">
      <dsp:nvSpPr>
        <dsp:cNvPr id="0" name=""/>
        <dsp:cNvSpPr/>
      </dsp:nvSpPr>
      <dsp:spPr>
        <a:xfrm>
          <a:off x="0" y="480440"/>
          <a:ext cx="1327647" cy="5310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3 meses</a:t>
          </a:r>
          <a:endParaRPr lang="es-MX" sz="1700" kern="1200" dirty="0"/>
        </a:p>
      </dsp:txBody>
      <dsp:txXfrm>
        <a:off x="265530" y="480440"/>
        <a:ext cx="796588" cy="531059"/>
      </dsp:txXfrm>
    </dsp:sp>
    <dsp:sp modelId="{2A64C6A6-D1BF-4C49-B638-54C2734533FA}">
      <dsp:nvSpPr>
        <dsp:cNvPr id="0" name=""/>
        <dsp:cNvSpPr/>
      </dsp:nvSpPr>
      <dsp:spPr>
        <a:xfrm>
          <a:off x="1194882" y="480440"/>
          <a:ext cx="1327647" cy="5310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1</a:t>
          </a:r>
          <a:endParaRPr lang="es-MX" sz="1700" kern="1200" dirty="0"/>
        </a:p>
      </dsp:txBody>
      <dsp:txXfrm>
        <a:off x="1460412" y="480440"/>
        <a:ext cx="796588" cy="531059"/>
      </dsp:txXfrm>
    </dsp:sp>
    <dsp:sp modelId="{0CA2E5DD-9903-476E-85DF-E270C011D0C9}">
      <dsp:nvSpPr>
        <dsp:cNvPr id="0" name=""/>
        <dsp:cNvSpPr/>
      </dsp:nvSpPr>
      <dsp:spPr>
        <a:xfrm>
          <a:off x="2389765" y="480440"/>
          <a:ext cx="1327647" cy="53105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2</a:t>
          </a:r>
          <a:endParaRPr lang="es-MX" sz="1700" kern="1200" dirty="0"/>
        </a:p>
      </dsp:txBody>
      <dsp:txXfrm>
        <a:off x="2655295" y="480440"/>
        <a:ext cx="796588" cy="531059"/>
      </dsp:txXfrm>
    </dsp:sp>
    <dsp:sp modelId="{7F9B2446-8396-4EE5-AD97-C5915C1DA73C}">
      <dsp:nvSpPr>
        <dsp:cNvPr id="0" name=""/>
        <dsp:cNvSpPr/>
      </dsp:nvSpPr>
      <dsp:spPr>
        <a:xfrm>
          <a:off x="3584648" y="480440"/>
          <a:ext cx="1327647" cy="53105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3</a:t>
          </a:r>
          <a:endParaRPr lang="es-MX" sz="1700" kern="1200" dirty="0"/>
        </a:p>
      </dsp:txBody>
      <dsp:txXfrm>
        <a:off x="3850178" y="480440"/>
        <a:ext cx="796588" cy="531059"/>
      </dsp:txXfrm>
    </dsp:sp>
    <dsp:sp modelId="{278FB538-B35F-4F65-8B7E-74D72A3CD612}">
      <dsp:nvSpPr>
        <dsp:cNvPr id="0" name=""/>
        <dsp:cNvSpPr/>
      </dsp:nvSpPr>
      <dsp:spPr>
        <a:xfrm>
          <a:off x="4779531" y="480440"/>
          <a:ext cx="1327647" cy="531059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4</a:t>
          </a:r>
          <a:endParaRPr lang="es-MX" sz="1700" kern="1200" dirty="0"/>
        </a:p>
      </dsp:txBody>
      <dsp:txXfrm>
        <a:off x="5045061" y="480440"/>
        <a:ext cx="796588" cy="531059"/>
      </dsp:txXfrm>
    </dsp:sp>
    <dsp:sp modelId="{06F26B23-EDED-4CCD-8006-9FF520BD3854}">
      <dsp:nvSpPr>
        <dsp:cNvPr id="0" name=""/>
        <dsp:cNvSpPr/>
      </dsp:nvSpPr>
      <dsp:spPr>
        <a:xfrm>
          <a:off x="5974413" y="480440"/>
          <a:ext cx="1327647" cy="5310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5</a:t>
          </a:r>
          <a:endParaRPr lang="es-MX" sz="1700" kern="1200" dirty="0"/>
        </a:p>
      </dsp:txBody>
      <dsp:txXfrm>
        <a:off x="6239943" y="480440"/>
        <a:ext cx="796588" cy="531059"/>
      </dsp:txXfrm>
    </dsp:sp>
    <dsp:sp modelId="{34A0AA15-6013-460C-9515-70A90C9C70F9}">
      <dsp:nvSpPr>
        <dsp:cNvPr id="0" name=""/>
        <dsp:cNvSpPr/>
      </dsp:nvSpPr>
      <dsp:spPr>
        <a:xfrm>
          <a:off x="7169296" y="480440"/>
          <a:ext cx="1327647" cy="5310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6</a:t>
          </a:r>
          <a:endParaRPr lang="es-MX" sz="1700" kern="1200" dirty="0"/>
        </a:p>
      </dsp:txBody>
      <dsp:txXfrm>
        <a:off x="7434826" y="480440"/>
        <a:ext cx="796588" cy="531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DA61-445D-400D-893A-5CC924DAE825}">
      <dsp:nvSpPr>
        <dsp:cNvPr id="0" name=""/>
        <dsp:cNvSpPr/>
      </dsp:nvSpPr>
      <dsp:spPr>
        <a:xfrm>
          <a:off x="3272" y="37050"/>
          <a:ext cx="1905187" cy="76207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Mes 1</a:t>
          </a:r>
          <a:endParaRPr lang="es-MX" sz="3100" kern="1200" dirty="0"/>
        </a:p>
      </dsp:txBody>
      <dsp:txXfrm>
        <a:off x="384309" y="37050"/>
        <a:ext cx="1143113" cy="762074"/>
      </dsp:txXfrm>
    </dsp:sp>
    <dsp:sp modelId="{2A64C6A6-D1BF-4C49-B638-54C2734533FA}">
      <dsp:nvSpPr>
        <dsp:cNvPr id="0" name=""/>
        <dsp:cNvSpPr/>
      </dsp:nvSpPr>
      <dsp:spPr>
        <a:xfrm>
          <a:off x="1717941" y="37050"/>
          <a:ext cx="1905187" cy="76207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Mes 2</a:t>
          </a:r>
          <a:endParaRPr lang="es-MX" sz="3100" kern="1200" dirty="0"/>
        </a:p>
      </dsp:txBody>
      <dsp:txXfrm>
        <a:off x="2098978" y="37050"/>
        <a:ext cx="1143113" cy="762074"/>
      </dsp:txXfrm>
    </dsp:sp>
    <dsp:sp modelId="{0CA2E5DD-9903-476E-85DF-E270C011D0C9}">
      <dsp:nvSpPr>
        <dsp:cNvPr id="0" name=""/>
        <dsp:cNvSpPr/>
      </dsp:nvSpPr>
      <dsp:spPr>
        <a:xfrm>
          <a:off x="3432610" y="37050"/>
          <a:ext cx="1905187" cy="76207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Mes 3</a:t>
          </a:r>
          <a:endParaRPr lang="es-MX" sz="3100" kern="1200" dirty="0"/>
        </a:p>
      </dsp:txBody>
      <dsp:txXfrm>
        <a:off x="3813647" y="37050"/>
        <a:ext cx="1143113" cy="762074"/>
      </dsp:txXfrm>
    </dsp:sp>
    <dsp:sp modelId="{7F9B2446-8396-4EE5-AD97-C5915C1DA73C}">
      <dsp:nvSpPr>
        <dsp:cNvPr id="0" name=""/>
        <dsp:cNvSpPr/>
      </dsp:nvSpPr>
      <dsp:spPr>
        <a:xfrm>
          <a:off x="5147278" y="37050"/>
          <a:ext cx="1905187" cy="76207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Mes 4</a:t>
          </a:r>
          <a:endParaRPr lang="es-MX" sz="3100" kern="1200" dirty="0"/>
        </a:p>
      </dsp:txBody>
      <dsp:txXfrm>
        <a:off x="5528315" y="37050"/>
        <a:ext cx="1143113" cy="7620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F0E00-C97B-4433-9A16-5E580C72B290}">
      <dsp:nvSpPr>
        <dsp:cNvPr id="0" name=""/>
        <dsp:cNvSpPr/>
      </dsp:nvSpPr>
      <dsp:spPr>
        <a:xfrm>
          <a:off x="504056" y="0"/>
          <a:ext cx="6912767" cy="18026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81E70-CD69-4B51-9760-2DE6BAFAB9A7}">
      <dsp:nvSpPr>
        <dsp:cNvPr id="0" name=""/>
        <dsp:cNvSpPr/>
      </dsp:nvSpPr>
      <dsp:spPr>
        <a:xfrm>
          <a:off x="2448272" y="1005130"/>
          <a:ext cx="74990" cy="749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F572BB-8997-4EC7-A149-7C72D6DE57E4}">
      <dsp:nvSpPr>
        <dsp:cNvPr id="0" name=""/>
        <dsp:cNvSpPr/>
      </dsp:nvSpPr>
      <dsp:spPr>
        <a:xfrm>
          <a:off x="2232247" y="1152128"/>
          <a:ext cx="1187658" cy="52096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36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Licencias Médicas Electrónicas.</a:t>
          </a:r>
          <a:endParaRPr lang="es-MX" sz="1400" b="1" kern="1200" dirty="0"/>
        </a:p>
      </dsp:txBody>
      <dsp:txXfrm>
        <a:off x="2232247" y="1152128"/>
        <a:ext cx="1187658" cy="520967"/>
      </dsp:txXfrm>
    </dsp:sp>
    <dsp:sp modelId="{EA5F5808-FAB9-409B-92E6-45904F3C9094}">
      <dsp:nvSpPr>
        <dsp:cNvPr id="0" name=""/>
        <dsp:cNvSpPr/>
      </dsp:nvSpPr>
      <dsp:spPr>
        <a:xfrm>
          <a:off x="3694711" y="648071"/>
          <a:ext cx="135559" cy="135559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04578E-3A5E-44BF-8EC4-6365E75A9AC7}">
      <dsp:nvSpPr>
        <dsp:cNvPr id="0" name=""/>
        <dsp:cNvSpPr/>
      </dsp:nvSpPr>
      <dsp:spPr>
        <a:xfrm>
          <a:off x="3932588" y="648074"/>
          <a:ext cx="1324002" cy="98064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3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Liquidaciones de Sueldos, Certificados, Permisos, feriados, etc.</a:t>
          </a:r>
          <a:endParaRPr lang="es-MX" sz="1400" b="1" kern="1200" dirty="0"/>
        </a:p>
      </dsp:txBody>
      <dsp:txXfrm>
        <a:off x="3932588" y="648074"/>
        <a:ext cx="1324002" cy="980644"/>
      </dsp:txXfrm>
    </dsp:sp>
    <dsp:sp modelId="{3FFFB74C-C3D0-483A-B28D-F4DA1CB74B8B}">
      <dsp:nvSpPr>
        <dsp:cNvPr id="0" name=""/>
        <dsp:cNvSpPr/>
      </dsp:nvSpPr>
      <dsp:spPr>
        <a:xfrm>
          <a:off x="5717180" y="360041"/>
          <a:ext cx="187476" cy="187476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45AB6F-BE5A-43FC-956D-EF80472D5DC7}">
      <dsp:nvSpPr>
        <dsp:cNvPr id="0" name=""/>
        <dsp:cNvSpPr/>
      </dsp:nvSpPr>
      <dsp:spPr>
        <a:xfrm>
          <a:off x="5932519" y="432042"/>
          <a:ext cx="1124262" cy="125284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4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Resoluciones Exentas, Documentos Internos</a:t>
          </a:r>
          <a:endParaRPr lang="es-MX" sz="1400" b="1" kern="1200" dirty="0"/>
        </a:p>
      </dsp:txBody>
      <dsp:txXfrm>
        <a:off x="5932519" y="432042"/>
        <a:ext cx="1124262" cy="12528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DA61-445D-400D-893A-5CC924DAE825}">
      <dsp:nvSpPr>
        <dsp:cNvPr id="0" name=""/>
        <dsp:cNvSpPr/>
      </dsp:nvSpPr>
      <dsp:spPr>
        <a:xfrm>
          <a:off x="1670" y="120808"/>
          <a:ext cx="1486395" cy="59455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Mes 1</a:t>
          </a:r>
          <a:endParaRPr lang="es-MX" sz="2400" kern="1200" dirty="0"/>
        </a:p>
      </dsp:txBody>
      <dsp:txXfrm>
        <a:off x="298949" y="120808"/>
        <a:ext cx="891837" cy="594558"/>
      </dsp:txXfrm>
    </dsp:sp>
    <dsp:sp modelId="{2A64C6A6-D1BF-4C49-B638-54C2734533FA}">
      <dsp:nvSpPr>
        <dsp:cNvPr id="0" name=""/>
        <dsp:cNvSpPr/>
      </dsp:nvSpPr>
      <dsp:spPr>
        <a:xfrm>
          <a:off x="1339426" y="120808"/>
          <a:ext cx="1486395" cy="59455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Mes 2</a:t>
          </a:r>
          <a:endParaRPr lang="es-MX" sz="2400" kern="1200" dirty="0"/>
        </a:p>
      </dsp:txBody>
      <dsp:txXfrm>
        <a:off x="1636705" y="120808"/>
        <a:ext cx="891837" cy="594558"/>
      </dsp:txXfrm>
    </dsp:sp>
    <dsp:sp modelId="{0CA2E5DD-9903-476E-85DF-E270C011D0C9}">
      <dsp:nvSpPr>
        <dsp:cNvPr id="0" name=""/>
        <dsp:cNvSpPr/>
      </dsp:nvSpPr>
      <dsp:spPr>
        <a:xfrm>
          <a:off x="2677182" y="120808"/>
          <a:ext cx="1486395" cy="59455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Mes 3</a:t>
          </a:r>
          <a:endParaRPr lang="es-MX" sz="2400" kern="1200" dirty="0"/>
        </a:p>
      </dsp:txBody>
      <dsp:txXfrm>
        <a:off x="2974461" y="120808"/>
        <a:ext cx="891837" cy="594558"/>
      </dsp:txXfrm>
    </dsp:sp>
    <dsp:sp modelId="{7F9B2446-8396-4EE5-AD97-C5915C1DA73C}">
      <dsp:nvSpPr>
        <dsp:cNvPr id="0" name=""/>
        <dsp:cNvSpPr/>
      </dsp:nvSpPr>
      <dsp:spPr>
        <a:xfrm>
          <a:off x="4014938" y="120808"/>
          <a:ext cx="1486395" cy="59455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Mes 4</a:t>
          </a:r>
          <a:endParaRPr lang="es-MX" sz="2400" kern="1200" dirty="0"/>
        </a:p>
      </dsp:txBody>
      <dsp:txXfrm>
        <a:off x="4312217" y="120808"/>
        <a:ext cx="891837" cy="594558"/>
      </dsp:txXfrm>
    </dsp:sp>
    <dsp:sp modelId="{9782E955-DD39-4817-8C92-3C848C5C4C9C}">
      <dsp:nvSpPr>
        <dsp:cNvPr id="0" name=""/>
        <dsp:cNvSpPr/>
      </dsp:nvSpPr>
      <dsp:spPr>
        <a:xfrm>
          <a:off x="5352694" y="120808"/>
          <a:ext cx="1486395" cy="594558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Mes 5</a:t>
          </a:r>
          <a:endParaRPr lang="es-MX" sz="2400" kern="1200" dirty="0"/>
        </a:p>
      </dsp:txBody>
      <dsp:txXfrm>
        <a:off x="5649973" y="120808"/>
        <a:ext cx="891837" cy="5945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E6823-C370-45D5-9E61-9B19CBF3E8CD}">
      <dsp:nvSpPr>
        <dsp:cNvPr id="0" name=""/>
        <dsp:cNvSpPr/>
      </dsp:nvSpPr>
      <dsp:spPr>
        <a:xfrm>
          <a:off x="1977511" y="1224502"/>
          <a:ext cx="4234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343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177877" y="1267952"/>
        <a:ext cx="22701" cy="4540"/>
      </dsp:txXfrm>
    </dsp:sp>
    <dsp:sp modelId="{745B9353-8D63-4783-9F52-1D23A7360019}">
      <dsp:nvSpPr>
        <dsp:cNvPr id="0" name=""/>
        <dsp:cNvSpPr/>
      </dsp:nvSpPr>
      <dsp:spPr>
        <a:xfrm>
          <a:off x="5244" y="678002"/>
          <a:ext cx="1974066" cy="11844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Establecer Procesos de RRHH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2014</a:t>
          </a:r>
          <a:endParaRPr lang="es-MX" sz="1500" kern="1200" dirty="0"/>
        </a:p>
      </dsp:txBody>
      <dsp:txXfrm>
        <a:off x="5244" y="678002"/>
        <a:ext cx="1974066" cy="1184440"/>
      </dsp:txXfrm>
    </dsp:sp>
    <dsp:sp modelId="{5E4443E0-B26F-4547-818B-C5E5EF5CCA39}">
      <dsp:nvSpPr>
        <dsp:cNvPr id="0" name=""/>
        <dsp:cNvSpPr/>
      </dsp:nvSpPr>
      <dsp:spPr>
        <a:xfrm>
          <a:off x="4405613" y="1224502"/>
          <a:ext cx="4234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3435" y="45720"/>
              </a:lnTo>
            </a:path>
          </a:pathLst>
        </a:custGeom>
        <a:noFill/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05980" y="1267952"/>
        <a:ext cx="22701" cy="4540"/>
      </dsp:txXfrm>
    </dsp:sp>
    <dsp:sp modelId="{AC16DA49-D643-4A41-AD38-CF3381F3A10F}">
      <dsp:nvSpPr>
        <dsp:cNvPr id="0" name=""/>
        <dsp:cNvSpPr/>
      </dsp:nvSpPr>
      <dsp:spPr>
        <a:xfrm>
          <a:off x="2433346" y="678002"/>
          <a:ext cx="1974066" cy="1184440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Identificar la Brecha del Sistema de Información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2014</a:t>
          </a:r>
          <a:endParaRPr lang="es-MX" sz="1500" kern="1200" dirty="0"/>
        </a:p>
      </dsp:txBody>
      <dsp:txXfrm>
        <a:off x="2433346" y="678002"/>
        <a:ext cx="1974066" cy="1184440"/>
      </dsp:txXfrm>
    </dsp:sp>
    <dsp:sp modelId="{1BB3D81D-D4AF-448B-AD84-5A736AF85F5A}">
      <dsp:nvSpPr>
        <dsp:cNvPr id="0" name=""/>
        <dsp:cNvSpPr/>
      </dsp:nvSpPr>
      <dsp:spPr>
        <a:xfrm>
          <a:off x="992277" y="1860642"/>
          <a:ext cx="4856204" cy="423435"/>
        </a:xfrm>
        <a:custGeom>
          <a:avLst/>
          <a:gdLst/>
          <a:ahLst/>
          <a:cxnLst/>
          <a:rect l="0" t="0" r="0" b="0"/>
          <a:pathLst>
            <a:path>
              <a:moveTo>
                <a:pt x="4856204" y="0"/>
              </a:moveTo>
              <a:lnTo>
                <a:pt x="4856204" y="228817"/>
              </a:lnTo>
              <a:lnTo>
                <a:pt x="0" y="228817"/>
              </a:lnTo>
              <a:lnTo>
                <a:pt x="0" y="423435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298445" y="2070089"/>
        <a:ext cx="243869" cy="4540"/>
      </dsp:txXfrm>
    </dsp:sp>
    <dsp:sp modelId="{E3B64CF6-6EB9-4D83-8F5B-D63EAA9A78B1}">
      <dsp:nvSpPr>
        <dsp:cNvPr id="0" name=""/>
        <dsp:cNvSpPr/>
      </dsp:nvSpPr>
      <dsp:spPr>
        <a:xfrm>
          <a:off x="4861448" y="678002"/>
          <a:ext cx="1974066" cy="1184440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Plan de Trabajo –Uso del Sistema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2014</a:t>
          </a:r>
          <a:endParaRPr lang="es-MX" sz="1500" kern="1200" dirty="0"/>
        </a:p>
      </dsp:txBody>
      <dsp:txXfrm>
        <a:off x="4861448" y="678002"/>
        <a:ext cx="1974066" cy="1184440"/>
      </dsp:txXfrm>
    </dsp:sp>
    <dsp:sp modelId="{B97A5454-70B9-47D4-BD56-4B680380645B}">
      <dsp:nvSpPr>
        <dsp:cNvPr id="0" name=""/>
        <dsp:cNvSpPr/>
      </dsp:nvSpPr>
      <dsp:spPr>
        <a:xfrm>
          <a:off x="1977511" y="2862977"/>
          <a:ext cx="4234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3435" y="45720"/>
              </a:lnTo>
            </a:path>
          </a:pathLst>
        </a:custGeom>
        <a:noFill/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177877" y="2906427"/>
        <a:ext cx="22701" cy="4540"/>
      </dsp:txXfrm>
    </dsp:sp>
    <dsp:sp modelId="{F6F0A068-2522-4ED3-ABFC-A6D39913DA95}">
      <dsp:nvSpPr>
        <dsp:cNvPr id="0" name=""/>
        <dsp:cNvSpPr/>
      </dsp:nvSpPr>
      <dsp:spPr>
        <a:xfrm>
          <a:off x="5244" y="2316477"/>
          <a:ext cx="1974066" cy="1184440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Estandarizar Códigos y Formatos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2014-2015</a:t>
          </a:r>
          <a:endParaRPr lang="es-MX" sz="1500" kern="1200" dirty="0"/>
        </a:p>
      </dsp:txBody>
      <dsp:txXfrm>
        <a:off x="5244" y="2316477"/>
        <a:ext cx="1974066" cy="1184440"/>
      </dsp:txXfrm>
    </dsp:sp>
    <dsp:sp modelId="{243FB871-1346-4A26-89F6-9C45EA288D35}">
      <dsp:nvSpPr>
        <dsp:cNvPr id="0" name=""/>
        <dsp:cNvSpPr/>
      </dsp:nvSpPr>
      <dsp:spPr>
        <a:xfrm>
          <a:off x="4405613" y="2862977"/>
          <a:ext cx="4234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3435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05980" y="2906427"/>
        <a:ext cx="22701" cy="4540"/>
      </dsp:txXfrm>
    </dsp:sp>
    <dsp:sp modelId="{997B2FF8-1C5D-433A-999A-0C56B30C3B26}">
      <dsp:nvSpPr>
        <dsp:cNvPr id="0" name=""/>
        <dsp:cNvSpPr/>
      </dsp:nvSpPr>
      <dsp:spPr>
        <a:xfrm>
          <a:off x="2433346" y="2316477"/>
          <a:ext cx="1974066" cy="1184440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Implementar la Brecha del Sistema grupo 1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2014 - 2015</a:t>
          </a:r>
          <a:endParaRPr lang="es-MX" sz="1500" kern="1200" dirty="0"/>
        </a:p>
      </dsp:txBody>
      <dsp:txXfrm>
        <a:off x="2433346" y="2316477"/>
        <a:ext cx="1974066" cy="1184440"/>
      </dsp:txXfrm>
    </dsp:sp>
    <dsp:sp modelId="{8681EA01-58FB-4729-9BF1-61F4CF29DE71}">
      <dsp:nvSpPr>
        <dsp:cNvPr id="0" name=""/>
        <dsp:cNvSpPr/>
      </dsp:nvSpPr>
      <dsp:spPr>
        <a:xfrm>
          <a:off x="4861448" y="2316477"/>
          <a:ext cx="1974066" cy="118444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Implementar la Brecha del Sistema grupo 2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2016</a:t>
          </a:r>
          <a:endParaRPr lang="es-MX" sz="1500" kern="1200" dirty="0"/>
        </a:p>
      </dsp:txBody>
      <dsp:txXfrm>
        <a:off x="4861448" y="2316477"/>
        <a:ext cx="1974066" cy="1184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algn="ctr" eaLnBrk="1" hangingPunct="1"/>
            <a:r>
              <a:rPr lang="es-CL" altLang="es-CL" sz="1400" b="1" dirty="0" smtClean="0"/>
              <a:t>MAYO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lvl="0" eaLnBrk="1" hangingPunct="1"/>
            <a:r>
              <a:rPr lang="es-C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DEPARTAMENTO DE PLANIFICACIÓN RHS Y CONTROL DE GESTIÓN</a:t>
            </a:r>
            <a:r>
              <a:rPr lang="es-CL" altLang="es-CL" sz="1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Licitación Soporte y Mantención SIRH</a:t>
            </a: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38901" y="1268760"/>
            <a:ext cx="8381570" cy="86409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prstClr val="white"/>
                </a:solidFill>
              </a:rPr>
              <a:t>OBJETIVOS</a:t>
            </a:r>
            <a:r>
              <a:rPr lang="es-ES" sz="1400" dirty="0" smtClean="0">
                <a:solidFill>
                  <a:prstClr val="white"/>
                </a:solidFill>
              </a:rPr>
              <a:t>: Mantener el servicio actual del Sistema realizando el cierre de brecha entre los procesos, </a:t>
            </a:r>
            <a:r>
              <a:rPr lang="es-ES" sz="1400" dirty="0" err="1" smtClean="0">
                <a:solidFill>
                  <a:prstClr val="white"/>
                </a:solidFill>
              </a:rPr>
              <a:t>susb</a:t>
            </a:r>
            <a:r>
              <a:rPr lang="es-ES" sz="1400" dirty="0" smtClean="0">
                <a:solidFill>
                  <a:prstClr val="white"/>
                </a:solidFill>
              </a:rPr>
              <a:t>-procesos, procedimientos y reglas de negocio con el SIRH, innovando a una nueva plataforma tecnológica, en un periodo de 6 años.</a:t>
            </a:r>
            <a:endParaRPr lang="es-ES" sz="1400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15952" y="4285498"/>
            <a:ext cx="2291952" cy="65567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Levantamiento Procedimientos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Cierre de Brechas sistema</a:t>
            </a:r>
            <a:endParaRPr lang="es-ES" sz="1200" dirty="0">
              <a:solidFill>
                <a:prstClr val="white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1415952" y="5085184"/>
            <a:ext cx="2291952" cy="3629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Implementar </a:t>
            </a:r>
            <a:r>
              <a:rPr lang="es-ES" sz="1200" b="1" dirty="0" err="1" smtClean="0">
                <a:solidFill>
                  <a:prstClr val="white"/>
                </a:solidFill>
              </a:rPr>
              <a:t>Datamart</a:t>
            </a:r>
            <a:r>
              <a:rPr lang="es-ES" sz="1200" b="1" dirty="0" smtClean="0">
                <a:solidFill>
                  <a:prstClr val="white"/>
                </a:solidFill>
              </a:rPr>
              <a:t> de RRHH </a:t>
            </a:r>
            <a:endParaRPr lang="es-ES" sz="1200" dirty="0">
              <a:solidFill>
                <a:prstClr val="white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749769739"/>
              </p:ext>
            </p:extLst>
          </p:nvPr>
        </p:nvGraphicFramePr>
        <p:xfrm>
          <a:off x="323528" y="1988840"/>
          <a:ext cx="8496944" cy="1491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 redondeado"/>
          <p:cNvSpPr/>
          <p:nvPr/>
        </p:nvSpPr>
        <p:spPr>
          <a:xfrm>
            <a:off x="438901" y="3275438"/>
            <a:ext cx="810146" cy="4106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Toma de Control</a:t>
            </a:r>
            <a:endParaRPr lang="es-ES" sz="1200" dirty="0">
              <a:solidFill>
                <a:prstClr val="white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1415952" y="3735675"/>
            <a:ext cx="1060997" cy="45060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Renovación Servidores</a:t>
            </a:r>
            <a:endParaRPr lang="es-ES" sz="1200" dirty="0">
              <a:solidFill>
                <a:prstClr val="white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275856" y="5592199"/>
            <a:ext cx="4176464" cy="29730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Actualización Tecnológica Web-SOA-</a:t>
            </a:r>
            <a:r>
              <a:rPr lang="es-ES" sz="1200" b="1" dirty="0" err="1" smtClean="0">
                <a:solidFill>
                  <a:prstClr val="white"/>
                </a:solidFill>
              </a:rPr>
              <a:t>Datacenter</a:t>
            </a:r>
            <a:endParaRPr lang="es-ES" sz="1200" dirty="0">
              <a:solidFill>
                <a:prstClr val="white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7452320" y="6021288"/>
            <a:ext cx="1368151" cy="5065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>
                <a:solidFill>
                  <a:prstClr val="white"/>
                </a:solidFill>
              </a:rPr>
              <a:t>Explotación Sistema</a:t>
            </a:r>
            <a:endParaRPr lang="es-E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6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lvl="0" eaLnBrk="1" hangingPunct="1"/>
            <a:r>
              <a:rPr lang="es-C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DEPARTAMENTO DE PLANIFICACIÓN RHS Y CONTROL DE GESTIÓN</a:t>
            </a:r>
            <a:br>
              <a:rPr lang="es-C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</a:b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Licitación Renovación de Equipos para RRHH</a:t>
            </a: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6" y="1268760"/>
            <a:ext cx="7199755" cy="129614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Dado que en la renovación de equipos liderada por los departamentos de TIC no considero a Recursos Humanos. Se requiere el cambio de 1300 computadores en todos los Servicios de salud y establecimientos dependientes utilizando el presupuesto de continuidad que SIRH contaba para este servicio.</a:t>
            </a:r>
            <a:endParaRPr lang="es-ES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3563887" y="4797152"/>
            <a:ext cx="4392487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 smtClean="0"/>
              <a:t>Renovación</a:t>
            </a:r>
            <a:endParaRPr lang="es-ES" sz="1200" b="1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691113609"/>
              </p:ext>
            </p:extLst>
          </p:nvPr>
        </p:nvGraphicFramePr>
        <p:xfrm>
          <a:off x="900636" y="2736840"/>
          <a:ext cx="7055739" cy="83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11 Rectángulo redondeado"/>
          <p:cNvSpPr/>
          <p:nvPr/>
        </p:nvSpPr>
        <p:spPr>
          <a:xfrm>
            <a:off x="929772" y="3603590"/>
            <a:ext cx="1523520" cy="45060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/>
              <a:t>Licitar</a:t>
            </a:r>
            <a:endParaRPr lang="es-ES" sz="12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2453292" y="4055329"/>
            <a:ext cx="925047" cy="5257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200" b="1" dirty="0" smtClean="0"/>
              <a:t>Adjudicar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06013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131469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Implementar una solución de Firma Electronica Avanzada, la cual, permita a RRHH automatizar y agilizar sus procesos dando legalidad a su documentación electrónica. Es necesaria esta solución para Licencia Medica Electronica, Resoluciones, Permisos y Feriados el Línea, Etc.  </a:t>
            </a:r>
            <a:endParaRPr lang="es-ES" sz="1400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05851279"/>
              </p:ext>
            </p:extLst>
          </p:nvPr>
        </p:nvGraphicFramePr>
        <p:xfrm>
          <a:off x="539552" y="4725144"/>
          <a:ext cx="7920880" cy="1802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 bwMode="auto">
          <a:xfrm>
            <a:off x="152007" y="107206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s-C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DEPARTAMENTO DE PLANIFICACIÓN RHS Y CONTROL DE GESTIÓN</a:t>
            </a:r>
            <a:br>
              <a:rPr lang="es-C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</a:b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Licitación Firma Electronica Avanzada para RRHH</a:t>
            </a: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2148624"/>
              </p:ext>
            </p:extLst>
          </p:nvPr>
        </p:nvGraphicFramePr>
        <p:xfrm>
          <a:off x="900637" y="2736840"/>
          <a:ext cx="6840760" cy="83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8 Rectángulo redondeado"/>
          <p:cNvSpPr/>
          <p:nvPr/>
        </p:nvSpPr>
        <p:spPr>
          <a:xfrm>
            <a:off x="3563887" y="4186780"/>
            <a:ext cx="4177510" cy="2863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 smtClean="0"/>
              <a:t>Implementar</a:t>
            </a:r>
            <a:endParaRPr lang="es-ES" sz="120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929772" y="3603590"/>
            <a:ext cx="1265964" cy="225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/>
              <a:t>Licitar</a:t>
            </a:r>
            <a:endParaRPr lang="es-ES" sz="12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195736" y="3923880"/>
            <a:ext cx="1224136" cy="2629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200" b="1" dirty="0" smtClean="0"/>
              <a:t>Adjudicar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58030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r>
              <a:rPr lang="es-E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DEPARTAMENTO DE PLANIFICACIÓN RHS Y CONTROL DE GESTIÓN</a:t>
            </a:r>
            <a:r>
              <a:rPr 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/>
            </a:r>
            <a:br>
              <a:rPr 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</a:br>
            <a:r>
              <a:rPr lang="es-ES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Implementación Licencia Médica Electrónica</a:t>
            </a:r>
            <a:endParaRPr lang="es-ES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03874"/>
            <a:ext cx="7004292" cy="109867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>
              <a:defRPr/>
            </a:pPr>
            <a:r>
              <a:rPr lang="es-ES" sz="1400" b="1" dirty="0" smtClean="0"/>
              <a:t>OBJETIVOS</a:t>
            </a:r>
            <a:r>
              <a:rPr lang="es-ES" sz="1400" dirty="0"/>
              <a:t>: </a:t>
            </a:r>
            <a:r>
              <a:rPr lang="es-ES" sz="1400" dirty="0" smtClean="0"/>
              <a:t>Facilitar </a:t>
            </a:r>
            <a:r>
              <a:rPr lang="es-ES" sz="1400" dirty="0"/>
              <a:t>el proceso de otorgamiento y tramitación de licencias médicas mediante el uso de tecnologías de la información, proporcionando múltiples beneficios a los distintos actores vinculados al proceso </a:t>
            </a:r>
            <a:endParaRPr lang="es-CL" sz="1400" dirty="0"/>
          </a:p>
        </p:txBody>
      </p:sp>
      <p:sp>
        <p:nvSpPr>
          <p:cNvPr id="7" name="10 CuadroTexto"/>
          <p:cNvSpPr txBox="1">
            <a:spLocks noChangeArrowheads="1"/>
          </p:cNvSpPr>
          <p:nvPr/>
        </p:nvSpPr>
        <p:spPr bwMode="auto">
          <a:xfrm>
            <a:off x="1096117" y="2833808"/>
            <a:ext cx="1258495" cy="17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ES" sz="80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8" name="85 Grupo"/>
          <p:cNvGrpSpPr>
            <a:grpSpLocks/>
          </p:cNvGrpSpPr>
          <p:nvPr/>
        </p:nvGrpSpPr>
        <p:grpSpPr bwMode="auto">
          <a:xfrm>
            <a:off x="953242" y="2569845"/>
            <a:ext cx="6951687" cy="3796457"/>
            <a:chOff x="428596" y="1285860"/>
            <a:chExt cx="8286808" cy="4643470"/>
          </a:xfrm>
        </p:grpSpPr>
        <p:sp>
          <p:nvSpPr>
            <p:cNvPr id="9" name="8 Rectángulo redondeado"/>
            <p:cNvSpPr/>
            <p:nvPr/>
          </p:nvSpPr>
          <p:spPr>
            <a:xfrm>
              <a:off x="428596" y="1285860"/>
              <a:ext cx="1714512" cy="107157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PRESTADOR</a:t>
              </a:r>
            </a:p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ADSCRITO</a:t>
              </a:r>
              <a:endParaRPr lang="en-US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7000892" y="1285860"/>
              <a:ext cx="1714512" cy="107157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ENTIDAD QUE SE PRONUNCIA</a:t>
              </a:r>
            </a:p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ADSCRITA</a:t>
              </a:r>
              <a:endParaRPr lang="en-US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7000892" y="4857760"/>
              <a:ext cx="1714512" cy="107157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EMPLEADOR</a:t>
              </a:r>
            </a:p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ADSCRITO</a:t>
              </a:r>
              <a:endParaRPr lang="en-US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428596" y="4857760"/>
              <a:ext cx="1714512" cy="107157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14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TRABAJADOR</a:t>
              </a:r>
              <a:endParaRPr lang="en-US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" name="12 Placa"/>
            <p:cNvSpPr/>
            <p:nvPr/>
          </p:nvSpPr>
          <p:spPr>
            <a:xfrm>
              <a:off x="3626473" y="2857496"/>
              <a:ext cx="1874221" cy="1071569"/>
            </a:xfrm>
            <a:prstGeom prst="plaqu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1700" dirty="0">
                  <a:solidFill>
                    <a:schemeClr val="tx1"/>
                  </a:solidFill>
                </a:rPr>
                <a:t>Sistema </a:t>
              </a:r>
              <a:r>
                <a:rPr lang="es-MX" sz="1700" dirty="0" smtClean="0">
                  <a:solidFill>
                    <a:schemeClr val="tx1"/>
                  </a:solidFill>
                </a:rPr>
                <a:t>de Información</a:t>
              </a:r>
              <a:endParaRPr lang="en-US" sz="1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86 Grupo"/>
          <p:cNvGrpSpPr>
            <a:grpSpLocks/>
          </p:cNvGrpSpPr>
          <p:nvPr/>
        </p:nvGrpSpPr>
        <p:grpSpPr bwMode="auto">
          <a:xfrm>
            <a:off x="1096117" y="3573016"/>
            <a:ext cx="1138639" cy="1869025"/>
            <a:chOff x="571472" y="2429662"/>
            <a:chExt cx="1357322" cy="2285222"/>
          </a:xfrm>
        </p:grpSpPr>
        <p:cxnSp>
          <p:nvCxnSpPr>
            <p:cNvPr id="15" name="14 Conector recto de flecha"/>
            <p:cNvCxnSpPr/>
            <p:nvPr/>
          </p:nvCxnSpPr>
          <p:spPr>
            <a:xfrm rot="5400000" flipH="1" flipV="1">
              <a:off x="72597" y="3571479"/>
              <a:ext cx="2285222" cy="1587"/>
            </a:xfrm>
            <a:prstGeom prst="straightConnector1">
              <a:avLst/>
            </a:prstGeom>
            <a:ln w="25400">
              <a:solidFill>
                <a:srgbClr val="6CA6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inta perforada"/>
            <p:cNvSpPr/>
            <p:nvPr/>
          </p:nvSpPr>
          <p:spPr>
            <a:xfrm>
              <a:off x="571472" y="3286124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1. Concurre a un Prestador que otorga LME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" name="87 Grupo"/>
          <p:cNvGrpSpPr>
            <a:grpSpLocks/>
          </p:cNvGrpSpPr>
          <p:nvPr/>
        </p:nvGrpSpPr>
        <p:grpSpPr bwMode="auto">
          <a:xfrm>
            <a:off x="2424409" y="2764286"/>
            <a:ext cx="2097492" cy="1051326"/>
            <a:chOff x="2143108" y="1571612"/>
            <a:chExt cx="2500330" cy="1285884"/>
          </a:xfrm>
        </p:grpSpPr>
        <p:cxnSp>
          <p:nvCxnSpPr>
            <p:cNvPr id="18" name="35 Forma"/>
            <p:cNvCxnSpPr/>
            <p:nvPr/>
          </p:nvCxnSpPr>
          <p:spPr>
            <a:xfrm>
              <a:off x="2143108" y="1785927"/>
              <a:ext cx="2500330" cy="1071569"/>
            </a:xfrm>
            <a:prstGeom prst="bentConnector2">
              <a:avLst/>
            </a:prstGeom>
            <a:ln w="25400">
              <a:solidFill>
                <a:srgbClr val="6CA6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inta perforada"/>
            <p:cNvSpPr/>
            <p:nvPr/>
          </p:nvSpPr>
          <p:spPr>
            <a:xfrm>
              <a:off x="2643174" y="1571612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2. Otorga LME  y remite al SI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0" name="88 Grupo"/>
          <p:cNvGrpSpPr>
            <a:grpSpLocks/>
          </p:cNvGrpSpPr>
          <p:nvPr/>
        </p:nvGrpSpPr>
        <p:grpSpPr bwMode="auto">
          <a:xfrm>
            <a:off x="3923928" y="4797152"/>
            <a:ext cx="2516990" cy="1197993"/>
            <a:chOff x="4000496" y="3929066"/>
            <a:chExt cx="3000396" cy="1464479"/>
          </a:xfrm>
        </p:grpSpPr>
        <p:cxnSp>
          <p:nvCxnSpPr>
            <p:cNvPr id="21" name="20 Conector angular"/>
            <p:cNvCxnSpPr/>
            <p:nvPr/>
          </p:nvCxnSpPr>
          <p:spPr>
            <a:xfrm>
              <a:off x="4643439" y="3929066"/>
              <a:ext cx="2357453" cy="1464479"/>
            </a:xfrm>
            <a:prstGeom prst="bentConnector3">
              <a:avLst>
                <a:gd name="adj1" fmla="val 75"/>
              </a:avLst>
            </a:prstGeom>
            <a:ln w="25400">
              <a:solidFill>
                <a:srgbClr val="6CA62C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inta perforada"/>
            <p:cNvSpPr/>
            <p:nvPr/>
          </p:nvSpPr>
          <p:spPr>
            <a:xfrm>
              <a:off x="4000496" y="4357694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3. Rescata LME  del SI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3" name="89 Grupo"/>
          <p:cNvGrpSpPr>
            <a:grpSpLocks/>
          </p:cNvGrpSpPr>
          <p:nvPr/>
        </p:nvGrpSpPr>
        <p:grpSpPr bwMode="auto">
          <a:xfrm>
            <a:off x="5259601" y="4409153"/>
            <a:ext cx="2576918" cy="992919"/>
            <a:chOff x="5500694" y="3643314"/>
            <a:chExt cx="3071834" cy="1214446"/>
          </a:xfrm>
        </p:grpSpPr>
        <p:cxnSp>
          <p:nvCxnSpPr>
            <p:cNvPr id="24" name="46 Forma"/>
            <p:cNvCxnSpPr/>
            <p:nvPr/>
          </p:nvCxnSpPr>
          <p:spPr>
            <a:xfrm rot="16200000" flipV="1">
              <a:off x="6072198" y="3071810"/>
              <a:ext cx="1214446" cy="2357454"/>
            </a:xfrm>
            <a:prstGeom prst="bentConnector2">
              <a:avLst/>
            </a:prstGeom>
            <a:ln w="25400">
              <a:solidFill>
                <a:srgbClr val="6CA6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inta perforada"/>
            <p:cNvSpPr/>
            <p:nvPr/>
          </p:nvSpPr>
          <p:spPr>
            <a:xfrm>
              <a:off x="7215206" y="3857628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4. Tramita LME y remite a SI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6" name="90 Grupo"/>
          <p:cNvGrpSpPr>
            <a:grpSpLocks/>
          </p:cNvGrpSpPr>
          <p:nvPr/>
        </p:nvGrpSpPr>
        <p:grpSpPr bwMode="auto">
          <a:xfrm>
            <a:off x="5259601" y="3021797"/>
            <a:ext cx="2696775" cy="1401769"/>
            <a:chOff x="5500694" y="1643050"/>
            <a:chExt cx="3214710" cy="1714512"/>
          </a:xfrm>
        </p:grpSpPr>
        <p:cxnSp>
          <p:nvCxnSpPr>
            <p:cNvPr id="27" name="26 Conector angular"/>
            <p:cNvCxnSpPr/>
            <p:nvPr/>
          </p:nvCxnSpPr>
          <p:spPr>
            <a:xfrm flipV="1">
              <a:off x="5500694" y="1643050"/>
              <a:ext cx="3214710" cy="1465272"/>
            </a:xfrm>
            <a:prstGeom prst="bentConnector3">
              <a:avLst>
                <a:gd name="adj1" fmla="val 107111"/>
              </a:avLst>
            </a:prstGeom>
            <a:ln w="25400">
              <a:solidFill>
                <a:srgbClr val="6CA6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inta perforada"/>
            <p:cNvSpPr/>
            <p:nvPr/>
          </p:nvSpPr>
          <p:spPr>
            <a:xfrm>
              <a:off x="6429388" y="2857496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5. Rescata LME del SI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9" name="91 Grupo"/>
          <p:cNvGrpSpPr>
            <a:grpSpLocks/>
          </p:cNvGrpSpPr>
          <p:nvPr/>
        </p:nvGrpSpPr>
        <p:grpSpPr bwMode="auto">
          <a:xfrm>
            <a:off x="4752033" y="2742610"/>
            <a:ext cx="1737921" cy="1060412"/>
            <a:chOff x="4928396" y="1561100"/>
            <a:chExt cx="2072496" cy="1297190"/>
          </a:xfrm>
        </p:grpSpPr>
        <p:grpSp>
          <p:nvGrpSpPr>
            <p:cNvPr id="30" name="84 Grupo"/>
            <p:cNvGrpSpPr>
              <a:grpSpLocks/>
            </p:cNvGrpSpPr>
            <p:nvPr/>
          </p:nvGrpSpPr>
          <p:grpSpPr bwMode="auto">
            <a:xfrm>
              <a:off x="4928396" y="1785926"/>
              <a:ext cx="2072496" cy="1072364"/>
              <a:chOff x="4928396" y="1785926"/>
              <a:chExt cx="2072496" cy="1072364"/>
            </a:xfrm>
          </p:grpSpPr>
          <p:cxnSp>
            <p:nvCxnSpPr>
              <p:cNvPr id="32" name="31 Conector recto"/>
              <p:cNvCxnSpPr/>
              <p:nvPr/>
            </p:nvCxnSpPr>
            <p:spPr>
              <a:xfrm rot="10800000">
                <a:off x="4928396" y="1786560"/>
                <a:ext cx="2072496" cy="1587"/>
              </a:xfrm>
              <a:prstGeom prst="line">
                <a:avLst/>
              </a:prstGeom>
              <a:ln w="25400">
                <a:solidFill>
                  <a:srgbClr val="6CA6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 de flecha"/>
              <p:cNvCxnSpPr/>
              <p:nvPr/>
            </p:nvCxnSpPr>
            <p:spPr>
              <a:xfrm rot="5400000">
                <a:off x="4393325" y="2321631"/>
                <a:ext cx="1071730" cy="1588"/>
              </a:xfrm>
              <a:prstGeom prst="straightConnector1">
                <a:avLst/>
              </a:prstGeom>
              <a:ln w="25400">
                <a:solidFill>
                  <a:srgbClr val="6CA62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30 Cinta perforada"/>
            <p:cNvSpPr/>
            <p:nvPr/>
          </p:nvSpPr>
          <p:spPr>
            <a:xfrm>
              <a:off x="5286380" y="1561100"/>
              <a:ext cx="1357322" cy="500066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6. Pronuncia LME y remite al SI</a:t>
              </a:r>
              <a:endParaRPr lang="en-US" sz="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4" name="33 Rectángulo redondeado"/>
          <p:cNvSpPr/>
          <p:nvPr/>
        </p:nvSpPr>
        <p:spPr>
          <a:xfrm>
            <a:off x="3065554" y="3266836"/>
            <a:ext cx="786366" cy="29333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1</a:t>
            </a:r>
          </a:p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Otorgada</a:t>
            </a:r>
            <a:endParaRPr lang="en-US" sz="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1725364" y="3560169"/>
            <a:ext cx="604610" cy="294631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2</a:t>
            </a:r>
          </a:p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Anulada</a:t>
            </a:r>
            <a:endParaRPr lang="en-US" sz="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5610414" y="4495465"/>
            <a:ext cx="845655" cy="29333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5</a:t>
            </a:r>
          </a:p>
          <a:p>
            <a:pPr algn="ctr">
              <a:defRPr/>
            </a:pP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Tramitada</a:t>
            </a:r>
            <a:endParaRPr lang="en-US" sz="7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5313210" y="3180367"/>
            <a:ext cx="796684" cy="29333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7</a:t>
            </a:r>
          </a:p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Pronunciada</a:t>
            </a:r>
            <a:endParaRPr lang="en-US" sz="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620994" y="4858530"/>
            <a:ext cx="845655" cy="293333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</a:t>
            </a:r>
            <a:r>
              <a:rPr lang="es-CL" sz="7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4  No </a:t>
            </a: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recepcionada</a:t>
            </a:r>
            <a:endParaRPr lang="en-US" sz="7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620994" y="5218689"/>
            <a:ext cx="845655" cy="294631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3</a:t>
            </a:r>
          </a:p>
          <a:p>
            <a:pPr algn="ctr">
              <a:defRPr/>
            </a:pPr>
            <a:r>
              <a:rPr lang="es-CL" sz="7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No tramitada</a:t>
            </a:r>
            <a:endParaRPr lang="en-US" sz="7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5313210" y="3560169"/>
            <a:ext cx="796684" cy="294631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6</a:t>
            </a:r>
          </a:p>
          <a:p>
            <a:pPr algn="ctr">
              <a:defRPr/>
            </a:pPr>
            <a:r>
              <a:rPr lang="es-CL" sz="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Devuelta</a:t>
            </a:r>
            <a:endParaRPr lang="en-US" sz="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 bwMode="auto">
          <a:xfrm>
            <a:off x="6667917" y="6428142"/>
            <a:ext cx="1138638" cy="2933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Estado 8 Liquidada</a:t>
            </a:r>
            <a:endParaRPr lang="en-US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143255" y="2569845"/>
            <a:ext cx="468305" cy="39579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U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O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R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O</a:t>
            </a:r>
            <a:endParaRPr lang="es-E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7674827" y="5320570"/>
            <a:ext cx="642086" cy="47257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schemeClr val="accent4">
                    <a:lumMod val="50000"/>
                  </a:schemeClr>
                </a:solidFill>
              </a:rPr>
              <a:t>F.E.A.</a:t>
            </a:r>
            <a:endParaRPr lang="es-E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1 Elipse"/>
          <p:cNvSpPr/>
          <p:nvPr/>
        </p:nvSpPr>
        <p:spPr>
          <a:xfrm>
            <a:off x="7431519" y="5168627"/>
            <a:ext cx="1172929" cy="776456"/>
          </a:xfrm>
          <a:prstGeom prst="ellipse">
            <a:avLst/>
          </a:prstGeom>
          <a:noFill/>
          <a:ln w="28575">
            <a:solidFill>
              <a:srgbClr val="FE454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10151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95465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</a:t>
            </a:r>
            <a:r>
              <a:rPr lang="es-ES" sz="1400" dirty="0"/>
              <a:t>Porcentaje de módulos del SIRH </a:t>
            </a:r>
            <a:r>
              <a:rPr lang="es-ES" sz="1400" dirty="0" smtClean="0"/>
              <a:t>normalizados al 2015 Ciclo de Vida Laboral, Remuneraciones y Capacitación. </a:t>
            </a:r>
            <a:endParaRPr lang="es-ES" sz="14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973710841"/>
              </p:ext>
            </p:extLst>
          </p:nvPr>
        </p:nvGraphicFramePr>
        <p:xfrm>
          <a:off x="900637" y="2348880"/>
          <a:ext cx="6840760" cy="417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 bwMode="auto">
          <a:xfrm>
            <a:off x="152400" y="107206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DEPARTAMENTO DE PLANIFICACIÓN RHS Y CONTROL DE GESTIÓN</a:t>
            </a:r>
            <a:r>
              <a:rPr 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/>
            </a:r>
            <a:br>
              <a:rPr 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</a:b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ENS</a:t>
            </a:r>
            <a:r>
              <a:rPr lang="es-CL" sz="20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. Objetivo estratégico 7 numero 6.1</a:t>
            </a:r>
            <a:endParaRPr lang="es-ES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8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6064</TotalTime>
  <Words>464</Words>
  <Application>Microsoft Office PowerPoint</Application>
  <PresentationFormat>Presentación en pantalla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Calibri</vt:lpstr>
      <vt:lpstr>Tahoma</vt:lpstr>
      <vt:lpstr>Verdana</vt:lpstr>
      <vt:lpstr>Verdana Bold</vt:lpstr>
      <vt:lpstr>ヒラギノ角ゴ Pro W3</vt:lpstr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DEPARTAMENTO DE PLANIFICACIÓN RHS Y CONTROL DE GESTIÓN Licitación Soporte y Mantención SIRH</vt:lpstr>
      <vt:lpstr>DEPARTAMENTO DE PLANIFICACIÓN RHS Y CONTROL DE GESTIÓN Licitación Renovación de Equipos para RRHH</vt:lpstr>
      <vt:lpstr>Presentación de PowerPoint</vt:lpstr>
      <vt:lpstr>DEPARTAMENTO DE PLANIFICACIÓN RHS Y CONTROL DE GESTIÓN Implementación Licencia Médica Electrónica</vt:lpstr>
      <vt:lpstr>Presentación de PowerPoint</vt:lpstr>
      <vt:lpstr>Gracias.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Anita Quiroga Araya</cp:lastModifiedBy>
  <cp:revision>610</cp:revision>
  <dcterms:created xsi:type="dcterms:W3CDTF">2011-08-11T16:09:22Z</dcterms:created>
  <dcterms:modified xsi:type="dcterms:W3CDTF">2014-05-15T20:36:57Z</dcterms:modified>
</cp:coreProperties>
</file>