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Lst>
  <p:notesMasterIdLst>
    <p:notesMasterId r:id="rId17"/>
  </p:notesMasterIdLst>
  <p:handoutMasterIdLst>
    <p:handoutMasterId r:id="rId18"/>
  </p:handoutMasterIdLst>
  <p:sldIdLst>
    <p:sldId id="646" r:id="rId4"/>
    <p:sldId id="775" r:id="rId5"/>
    <p:sldId id="789" r:id="rId6"/>
    <p:sldId id="790" r:id="rId7"/>
    <p:sldId id="792" r:id="rId8"/>
    <p:sldId id="791" r:id="rId9"/>
    <p:sldId id="793" r:id="rId10"/>
    <p:sldId id="799" r:id="rId11"/>
    <p:sldId id="788" r:id="rId12"/>
    <p:sldId id="802" r:id="rId13"/>
    <p:sldId id="800" r:id="rId14"/>
    <p:sldId id="801" r:id="rId15"/>
    <p:sldId id="696" r:id="rId16"/>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eaLnBrk="0" fontAlgn="base" hangingPunct="0">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eaLnBrk="0" fontAlgn="base" hangingPunct="0">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eaLnBrk="0" fontAlgn="base" hangingPunct="0">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eaLnBrk="0" fontAlgn="base" hangingPunct="0">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4">
          <p15:clr>
            <a:srgbClr val="A4A3A4"/>
          </p15:clr>
        </p15:guide>
        <p15:guide id="2" pos="3">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5FA1"/>
    <a:srgbClr val="FF5050"/>
    <a:srgbClr val="CC0000"/>
    <a:srgbClr val="404040"/>
    <a:srgbClr val="800000"/>
    <a:srgbClr val="E17068"/>
    <a:srgbClr val="6666FF"/>
    <a:srgbClr val="80808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49" autoAdjust="0"/>
    <p:restoredTop sz="94569" autoAdjust="0"/>
  </p:normalViewPr>
  <p:slideViewPr>
    <p:cSldViewPr snapToObjects="1">
      <p:cViewPr varScale="1">
        <p:scale>
          <a:sx n="71" d="100"/>
          <a:sy n="71" d="100"/>
        </p:scale>
        <p:origin x="78" y="126"/>
      </p:cViewPr>
      <p:guideLst>
        <p:guide orient="horz" pos="-4"/>
        <p:guide pos="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9" d="100"/>
          <a:sy n="79" d="100"/>
        </p:scale>
        <p:origin x="-1974" y="-96"/>
      </p:cViewPr>
      <p:guideLst>
        <p:guide orient="horz" pos="2929"/>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BF493C-7F67-4737-AB7D-1A507E711007}"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es-ES"/>
        </a:p>
      </dgm:t>
    </dgm:pt>
    <dgm:pt modelId="{BCEA1152-1EF7-47ED-BCB3-8F861C7BE189}" type="pres">
      <dgm:prSet presAssocID="{9BBF493C-7F67-4737-AB7D-1A507E711007}" presName="Name0" presStyleCnt="0">
        <dgm:presLayoutVars>
          <dgm:dir/>
          <dgm:animLvl val="lvl"/>
          <dgm:resizeHandles val="exact"/>
        </dgm:presLayoutVars>
      </dgm:prSet>
      <dgm:spPr/>
    </dgm:pt>
  </dgm:ptLst>
  <dgm:cxnLst>
    <dgm:cxn modelId="{F37FBA78-08E5-48E3-9EE5-B7AC021FBA98}" type="presOf" srcId="{9BBF493C-7F67-4737-AB7D-1A507E711007}" destId="{BCEA1152-1EF7-47ED-BCB3-8F861C7BE18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F557EA-4A3A-4BD1-B233-9F6D9163A8FF}" type="doc">
      <dgm:prSet loTypeId="urn:microsoft.com/office/officeart/2005/8/layout/hChevron3" loCatId="process" qsTypeId="urn:microsoft.com/office/officeart/2005/8/quickstyle/simple1" qsCatId="simple" csTypeId="urn:microsoft.com/office/officeart/2005/8/colors/colorful3" csCatId="colorful" phldr="1"/>
      <dgm:spPr/>
    </dgm:pt>
    <dgm:pt modelId="{BD1BBEDD-2368-46D1-9519-B329DC5C37D7}">
      <dgm:prSet phldrT="[Texto]" custT="1"/>
      <dgm:spPr/>
      <dgm:t>
        <a:bodyPr/>
        <a:lstStyle/>
        <a:p>
          <a:r>
            <a:rPr lang="es-CL" sz="1100" b="1" dirty="0"/>
            <a:t>REVISIÓN </a:t>
          </a:r>
        </a:p>
        <a:p>
          <a:r>
            <a:rPr lang="es-CL" sz="1100" b="1" dirty="0"/>
            <a:t>DIFAI</a:t>
          </a:r>
        </a:p>
      </dgm:t>
    </dgm:pt>
    <dgm:pt modelId="{D9747821-102F-46F8-A5C7-564624C0EB85}" type="parTrans" cxnId="{C6ADE3E5-395C-4363-9AD4-79715447E16E}">
      <dgm:prSet/>
      <dgm:spPr/>
      <dgm:t>
        <a:bodyPr/>
        <a:lstStyle/>
        <a:p>
          <a:endParaRPr lang="es-CL"/>
        </a:p>
      </dgm:t>
    </dgm:pt>
    <dgm:pt modelId="{DDBB2C6C-199A-4CE7-8988-05E160720D7F}" type="sibTrans" cxnId="{C6ADE3E5-395C-4363-9AD4-79715447E16E}">
      <dgm:prSet/>
      <dgm:spPr/>
      <dgm:t>
        <a:bodyPr/>
        <a:lstStyle/>
        <a:p>
          <a:endParaRPr lang="es-CL"/>
        </a:p>
      </dgm:t>
    </dgm:pt>
    <dgm:pt modelId="{4DFF00B8-093C-4E2D-9ED3-64A5EA2E7CDD}">
      <dgm:prSet phldrT="[Texto]" custT="1"/>
      <dgm:spPr/>
      <dgm:t>
        <a:bodyPr/>
        <a:lstStyle/>
        <a:p>
          <a:r>
            <a:rPr lang="es-CL" sz="1100" b="1" dirty="0"/>
            <a:t>APROBACIÓN DIVISIÓN JURIDICA</a:t>
          </a:r>
        </a:p>
      </dgm:t>
    </dgm:pt>
    <dgm:pt modelId="{612BD15B-908C-4285-BA4C-D123BAA89B47}" type="parTrans" cxnId="{DFA18308-6A16-46FA-B0E7-87B64B710629}">
      <dgm:prSet/>
      <dgm:spPr/>
      <dgm:t>
        <a:bodyPr/>
        <a:lstStyle/>
        <a:p>
          <a:endParaRPr lang="es-CL"/>
        </a:p>
      </dgm:t>
    </dgm:pt>
    <dgm:pt modelId="{F456AD50-DEF6-4990-BB24-ACEFF0747E56}" type="sibTrans" cxnId="{DFA18308-6A16-46FA-B0E7-87B64B710629}">
      <dgm:prSet/>
      <dgm:spPr/>
      <dgm:t>
        <a:bodyPr/>
        <a:lstStyle/>
        <a:p>
          <a:endParaRPr lang="es-CL"/>
        </a:p>
      </dgm:t>
    </dgm:pt>
    <dgm:pt modelId="{B11FDA08-BD81-4899-9851-194931706E06}">
      <dgm:prSet phldrT="[Texto]" custT="1"/>
      <dgm:spPr/>
      <dgm:t>
        <a:bodyPr/>
        <a:lstStyle/>
        <a:p>
          <a:r>
            <a:rPr lang="es-CL" sz="1050" b="1" dirty="0"/>
            <a:t>PUBLICACIÓN DE BASES PORTAL MERCADO PÚBLICO</a:t>
          </a:r>
        </a:p>
      </dgm:t>
    </dgm:pt>
    <dgm:pt modelId="{C48B674D-431F-45E1-AD04-916A582D3862}" type="parTrans" cxnId="{3FA6311E-0CAC-459D-9851-B13C98398C2F}">
      <dgm:prSet/>
      <dgm:spPr/>
      <dgm:t>
        <a:bodyPr/>
        <a:lstStyle/>
        <a:p>
          <a:endParaRPr lang="es-CL"/>
        </a:p>
      </dgm:t>
    </dgm:pt>
    <dgm:pt modelId="{CA642016-F312-487A-BCE8-D0755062FBE3}" type="sibTrans" cxnId="{3FA6311E-0CAC-459D-9851-B13C98398C2F}">
      <dgm:prSet/>
      <dgm:spPr/>
      <dgm:t>
        <a:bodyPr/>
        <a:lstStyle/>
        <a:p>
          <a:endParaRPr lang="es-CL"/>
        </a:p>
      </dgm:t>
    </dgm:pt>
    <dgm:pt modelId="{84FAB40B-4351-4908-9BC1-E5BBAE4668FB}">
      <dgm:prSet phldrT="[Texto]" custT="1"/>
      <dgm:spPr/>
      <dgm:t>
        <a:bodyPr/>
        <a:lstStyle/>
        <a:p>
          <a:r>
            <a:rPr lang="es-CL" sz="1100" b="1" dirty="0"/>
            <a:t>TRABAJO DE COMISIÓN EVALUADORA</a:t>
          </a:r>
        </a:p>
      </dgm:t>
    </dgm:pt>
    <dgm:pt modelId="{9170DBAD-0D00-41ED-854A-5CFC5524968E}" type="parTrans" cxnId="{99EB0B0E-F448-4F37-9DAD-CA80FEE92674}">
      <dgm:prSet/>
      <dgm:spPr/>
      <dgm:t>
        <a:bodyPr/>
        <a:lstStyle/>
        <a:p>
          <a:endParaRPr lang="es-CL"/>
        </a:p>
      </dgm:t>
    </dgm:pt>
    <dgm:pt modelId="{D2F82A11-FD89-41A2-8C1B-279FB6B95BDB}" type="sibTrans" cxnId="{99EB0B0E-F448-4F37-9DAD-CA80FEE92674}">
      <dgm:prSet/>
      <dgm:spPr/>
      <dgm:t>
        <a:bodyPr/>
        <a:lstStyle/>
        <a:p>
          <a:endParaRPr lang="es-CL"/>
        </a:p>
      </dgm:t>
    </dgm:pt>
    <dgm:pt modelId="{7AA259DC-9B55-46E6-83F8-1E3FF8CF9859}">
      <dgm:prSet phldrT="[Texto]" custT="1"/>
      <dgm:spPr/>
      <dgm:t>
        <a:bodyPr/>
        <a:lstStyle/>
        <a:p>
          <a:r>
            <a:rPr lang="es-CL" sz="1100" b="1" dirty="0"/>
            <a:t>ADJUDICACIÓN OFERENTE</a:t>
          </a:r>
        </a:p>
      </dgm:t>
    </dgm:pt>
    <dgm:pt modelId="{F306A281-7C8D-43EE-ADED-3424AC62B718}" type="parTrans" cxnId="{166B9DBC-18B7-455C-A5F8-5B8D859D1A36}">
      <dgm:prSet/>
      <dgm:spPr/>
      <dgm:t>
        <a:bodyPr/>
        <a:lstStyle/>
        <a:p>
          <a:endParaRPr lang="es-CL"/>
        </a:p>
      </dgm:t>
    </dgm:pt>
    <dgm:pt modelId="{4BEB1471-5075-45EE-B043-CDBF12B7B84E}" type="sibTrans" cxnId="{166B9DBC-18B7-455C-A5F8-5B8D859D1A36}">
      <dgm:prSet/>
      <dgm:spPr/>
      <dgm:t>
        <a:bodyPr/>
        <a:lstStyle/>
        <a:p>
          <a:endParaRPr lang="es-CL"/>
        </a:p>
      </dgm:t>
    </dgm:pt>
    <dgm:pt modelId="{62709793-94EE-4D43-B25D-044C4FA4A5C2}">
      <dgm:prSet phldrT="[Texto]" custT="1"/>
      <dgm:spPr/>
      <dgm:t>
        <a:bodyPr/>
        <a:lstStyle/>
        <a:p>
          <a:r>
            <a:rPr lang="es-CL" sz="1100" b="1" dirty="0"/>
            <a:t>COORDINACIÓN RTM CURSOS </a:t>
          </a:r>
        </a:p>
      </dgm:t>
    </dgm:pt>
    <dgm:pt modelId="{8F4316A9-64DD-4075-BA6F-BF91F5D2A285}" type="parTrans" cxnId="{3EE2B7B9-3B11-4E05-A1D6-08AB3C706AB0}">
      <dgm:prSet/>
      <dgm:spPr/>
      <dgm:t>
        <a:bodyPr/>
        <a:lstStyle/>
        <a:p>
          <a:endParaRPr lang="es-CL"/>
        </a:p>
      </dgm:t>
    </dgm:pt>
    <dgm:pt modelId="{D1FFC3FF-C1B8-4FFA-AB4D-785C1E58F62F}" type="sibTrans" cxnId="{3EE2B7B9-3B11-4E05-A1D6-08AB3C706AB0}">
      <dgm:prSet/>
      <dgm:spPr/>
      <dgm:t>
        <a:bodyPr/>
        <a:lstStyle/>
        <a:p>
          <a:endParaRPr lang="es-CL"/>
        </a:p>
      </dgm:t>
    </dgm:pt>
    <dgm:pt modelId="{BEEDA099-93C7-45E2-8155-BD336CA54D0D}" type="pres">
      <dgm:prSet presAssocID="{5EF557EA-4A3A-4BD1-B233-9F6D9163A8FF}" presName="Name0" presStyleCnt="0">
        <dgm:presLayoutVars>
          <dgm:dir/>
          <dgm:resizeHandles val="exact"/>
        </dgm:presLayoutVars>
      </dgm:prSet>
      <dgm:spPr/>
    </dgm:pt>
    <dgm:pt modelId="{C461865B-CC4D-4178-8184-CBA102B5068F}" type="pres">
      <dgm:prSet presAssocID="{BD1BBEDD-2368-46D1-9519-B329DC5C37D7}" presName="parTxOnly" presStyleLbl="node1" presStyleIdx="0" presStyleCnt="6" custLinFactNeighborX="-6171" custLinFactNeighborY="686">
        <dgm:presLayoutVars>
          <dgm:bulletEnabled val="1"/>
        </dgm:presLayoutVars>
      </dgm:prSet>
      <dgm:spPr/>
    </dgm:pt>
    <dgm:pt modelId="{7CE09146-9D11-4FE5-BEDB-5254A3C14449}" type="pres">
      <dgm:prSet presAssocID="{DDBB2C6C-199A-4CE7-8988-05E160720D7F}" presName="parSpace" presStyleCnt="0"/>
      <dgm:spPr/>
    </dgm:pt>
    <dgm:pt modelId="{466C6291-975B-4168-A686-17161192D26A}" type="pres">
      <dgm:prSet presAssocID="{4DFF00B8-093C-4E2D-9ED3-64A5EA2E7CDD}" presName="parTxOnly" presStyleLbl="node1" presStyleIdx="1" presStyleCnt="6">
        <dgm:presLayoutVars>
          <dgm:bulletEnabled val="1"/>
        </dgm:presLayoutVars>
      </dgm:prSet>
      <dgm:spPr/>
    </dgm:pt>
    <dgm:pt modelId="{61FFF3A4-059E-4E5C-9DD5-329AC01B5745}" type="pres">
      <dgm:prSet presAssocID="{F456AD50-DEF6-4990-BB24-ACEFF0747E56}" presName="parSpace" presStyleCnt="0"/>
      <dgm:spPr/>
    </dgm:pt>
    <dgm:pt modelId="{A3A0EC9E-90B9-465A-8D4E-3DBE908B12F6}" type="pres">
      <dgm:prSet presAssocID="{B11FDA08-BD81-4899-9851-194931706E06}" presName="parTxOnly" presStyleLbl="node1" presStyleIdx="2" presStyleCnt="6">
        <dgm:presLayoutVars>
          <dgm:bulletEnabled val="1"/>
        </dgm:presLayoutVars>
      </dgm:prSet>
      <dgm:spPr/>
    </dgm:pt>
    <dgm:pt modelId="{86D507B1-6C99-4337-BE84-8A7480348C78}" type="pres">
      <dgm:prSet presAssocID="{CA642016-F312-487A-BCE8-D0755062FBE3}" presName="parSpace" presStyleCnt="0"/>
      <dgm:spPr/>
    </dgm:pt>
    <dgm:pt modelId="{7D28896F-B71B-4159-9427-02B998B1B3E3}" type="pres">
      <dgm:prSet presAssocID="{84FAB40B-4351-4908-9BC1-E5BBAE4668FB}" presName="parTxOnly" presStyleLbl="node1" presStyleIdx="3" presStyleCnt="6">
        <dgm:presLayoutVars>
          <dgm:bulletEnabled val="1"/>
        </dgm:presLayoutVars>
      </dgm:prSet>
      <dgm:spPr/>
    </dgm:pt>
    <dgm:pt modelId="{0EA70E1E-33AA-481A-A5FB-8314064F0F31}" type="pres">
      <dgm:prSet presAssocID="{D2F82A11-FD89-41A2-8C1B-279FB6B95BDB}" presName="parSpace" presStyleCnt="0"/>
      <dgm:spPr/>
    </dgm:pt>
    <dgm:pt modelId="{235176A8-CFE6-4531-B6E1-0D003715CC3C}" type="pres">
      <dgm:prSet presAssocID="{7AA259DC-9B55-46E6-83F8-1E3FF8CF9859}" presName="parTxOnly" presStyleLbl="node1" presStyleIdx="4" presStyleCnt="6">
        <dgm:presLayoutVars>
          <dgm:bulletEnabled val="1"/>
        </dgm:presLayoutVars>
      </dgm:prSet>
      <dgm:spPr/>
    </dgm:pt>
    <dgm:pt modelId="{C1CACA17-9E7C-468B-9188-3038B9B66591}" type="pres">
      <dgm:prSet presAssocID="{4BEB1471-5075-45EE-B043-CDBF12B7B84E}" presName="parSpace" presStyleCnt="0"/>
      <dgm:spPr/>
    </dgm:pt>
    <dgm:pt modelId="{E37D025E-49A1-4169-ACF4-5B07544F9639}" type="pres">
      <dgm:prSet presAssocID="{62709793-94EE-4D43-B25D-044C4FA4A5C2}" presName="parTxOnly" presStyleLbl="node1" presStyleIdx="5" presStyleCnt="6">
        <dgm:presLayoutVars>
          <dgm:bulletEnabled val="1"/>
        </dgm:presLayoutVars>
      </dgm:prSet>
      <dgm:spPr/>
    </dgm:pt>
  </dgm:ptLst>
  <dgm:cxnLst>
    <dgm:cxn modelId="{DFA18308-6A16-46FA-B0E7-87B64B710629}" srcId="{5EF557EA-4A3A-4BD1-B233-9F6D9163A8FF}" destId="{4DFF00B8-093C-4E2D-9ED3-64A5EA2E7CDD}" srcOrd="1" destOrd="0" parTransId="{612BD15B-908C-4285-BA4C-D123BAA89B47}" sibTransId="{F456AD50-DEF6-4990-BB24-ACEFF0747E56}"/>
    <dgm:cxn modelId="{99EB0B0E-F448-4F37-9DAD-CA80FEE92674}" srcId="{5EF557EA-4A3A-4BD1-B233-9F6D9163A8FF}" destId="{84FAB40B-4351-4908-9BC1-E5BBAE4668FB}" srcOrd="3" destOrd="0" parTransId="{9170DBAD-0D00-41ED-854A-5CFC5524968E}" sibTransId="{D2F82A11-FD89-41A2-8C1B-279FB6B95BDB}"/>
    <dgm:cxn modelId="{3FA6311E-0CAC-459D-9851-B13C98398C2F}" srcId="{5EF557EA-4A3A-4BD1-B233-9F6D9163A8FF}" destId="{B11FDA08-BD81-4899-9851-194931706E06}" srcOrd="2" destOrd="0" parTransId="{C48B674D-431F-45E1-AD04-916A582D3862}" sibTransId="{CA642016-F312-487A-BCE8-D0755062FBE3}"/>
    <dgm:cxn modelId="{57EE943C-DD6B-4989-80BB-065C6FFF7BB6}" type="presOf" srcId="{BD1BBEDD-2368-46D1-9519-B329DC5C37D7}" destId="{C461865B-CC4D-4178-8184-CBA102B5068F}" srcOrd="0" destOrd="0" presId="urn:microsoft.com/office/officeart/2005/8/layout/hChevron3"/>
    <dgm:cxn modelId="{A066236E-064E-4F37-82C1-E47F813A3F62}" type="presOf" srcId="{62709793-94EE-4D43-B25D-044C4FA4A5C2}" destId="{E37D025E-49A1-4169-ACF4-5B07544F9639}" srcOrd="0" destOrd="0" presId="urn:microsoft.com/office/officeart/2005/8/layout/hChevron3"/>
    <dgm:cxn modelId="{B9162A72-B217-4527-AF12-61A52DEBD541}" type="presOf" srcId="{B11FDA08-BD81-4899-9851-194931706E06}" destId="{A3A0EC9E-90B9-465A-8D4E-3DBE908B12F6}" srcOrd="0" destOrd="0" presId="urn:microsoft.com/office/officeart/2005/8/layout/hChevron3"/>
    <dgm:cxn modelId="{6AD355A2-52BD-4AAE-A925-11A8C35DA9F6}" type="presOf" srcId="{5EF557EA-4A3A-4BD1-B233-9F6D9163A8FF}" destId="{BEEDA099-93C7-45E2-8155-BD336CA54D0D}" srcOrd="0" destOrd="0" presId="urn:microsoft.com/office/officeart/2005/8/layout/hChevron3"/>
    <dgm:cxn modelId="{3EE2B7B9-3B11-4E05-A1D6-08AB3C706AB0}" srcId="{5EF557EA-4A3A-4BD1-B233-9F6D9163A8FF}" destId="{62709793-94EE-4D43-B25D-044C4FA4A5C2}" srcOrd="5" destOrd="0" parTransId="{8F4316A9-64DD-4075-BA6F-BF91F5D2A285}" sibTransId="{D1FFC3FF-C1B8-4FFA-AB4D-785C1E58F62F}"/>
    <dgm:cxn modelId="{166B9DBC-18B7-455C-A5F8-5B8D859D1A36}" srcId="{5EF557EA-4A3A-4BD1-B233-9F6D9163A8FF}" destId="{7AA259DC-9B55-46E6-83F8-1E3FF8CF9859}" srcOrd="4" destOrd="0" parTransId="{F306A281-7C8D-43EE-ADED-3424AC62B718}" sibTransId="{4BEB1471-5075-45EE-B043-CDBF12B7B84E}"/>
    <dgm:cxn modelId="{C9A7C3CF-AE2A-4068-99F5-62E41904D135}" type="presOf" srcId="{7AA259DC-9B55-46E6-83F8-1E3FF8CF9859}" destId="{235176A8-CFE6-4531-B6E1-0D003715CC3C}" srcOrd="0" destOrd="0" presId="urn:microsoft.com/office/officeart/2005/8/layout/hChevron3"/>
    <dgm:cxn modelId="{1917CDE4-3627-41B4-8D1D-73E15F3F2AEB}" type="presOf" srcId="{84FAB40B-4351-4908-9BC1-E5BBAE4668FB}" destId="{7D28896F-B71B-4159-9427-02B998B1B3E3}" srcOrd="0" destOrd="0" presId="urn:microsoft.com/office/officeart/2005/8/layout/hChevron3"/>
    <dgm:cxn modelId="{C6ADE3E5-395C-4363-9AD4-79715447E16E}" srcId="{5EF557EA-4A3A-4BD1-B233-9F6D9163A8FF}" destId="{BD1BBEDD-2368-46D1-9519-B329DC5C37D7}" srcOrd="0" destOrd="0" parTransId="{D9747821-102F-46F8-A5C7-564624C0EB85}" sibTransId="{DDBB2C6C-199A-4CE7-8988-05E160720D7F}"/>
    <dgm:cxn modelId="{A17CEAF0-A371-4926-B345-D665BBAA1072}" type="presOf" srcId="{4DFF00B8-093C-4E2D-9ED3-64A5EA2E7CDD}" destId="{466C6291-975B-4168-A686-17161192D26A}" srcOrd="0" destOrd="0" presId="urn:microsoft.com/office/officeart/2005/8/layout/hChevron3"/>
    <dgm:cxn modelId="{CCF8D73A-1ECF-4B06-9CB6-9212A5546374}" type="presParOf" srcId="{BEEDA099-93C7-45E2-8155-BD336CA54D0D}" destId="{C461865B-CC4D-4178-8184-CBA102B5068F}" srcOrd="0" destOrd="0" presId="urn:microsoft.com/office/officeart/2005/8/layout/hChevron3"/>
    <dgm:cxn modelId="{9003611D-AFAB-4086-AC68-3EEA92485D1C}" type="presParOf" srcId="{BEEDA099-93C7-45E2-8155-BD336CA54D0D}" destId="{7CE09146-9D11-4FE5-BEDB-5254A3C14449}" srcOrd="1" destOrd="0" presId="urn:microsoft.com/office/officeart/2005/8/layout/hChevron3"/>
    <dgm:cxn modelId="{0CF4D399-D1B8-4E32-9E73-51084D21A1C1}" type="presParOf" srcId="{BEEDA099-93C7-45E2-8155-BD336CA54D0D}" destId="{466C6291-975B-4168-A686-17161192D26A}" srcOrd="2" destOrd="0" presId="urn:microsoft.com/office/officeart/2005/8/layout/hChevron3"/>
    <dgm:cxn modelId="{0326E343-A85C-4874-AB34-B751BF34E796}" type="presParOf" srcId="{BEEDA099-93C7-45E2-8155-BD336CA54D0D}" destId="{61FFF3A4-059E-4E5C-9DD5-329AC01B5745}" srcOrd="3" destOrd="0" presId="urn:microsoft.com/office/officeart/2005/8/layout/hChevron3"/>
    <dgm:cxn modelId="{53757F62-C3D4-4542-A3BA-05CD883DC724}" type="presParOf" srcId="{BEEDA099-93C7-45E2-8155-BD336CA54D0D}" destId="{A3A0EC9E-90B9-465A-8D4E-3DBE908B12F6}" srcOrd="4" destOrd="0" presId="urn:microsoft.com/office/officeart/2005/8/layout/hChevron3"/>
    <dgm:cxn modelId="{77221CF8-5254-4FDD-B201-C4F889350221}" type="presParOf" srcId="{BEEDA099-93C7-45E2-8155-BD336CA54D0D}" destId="{86D507B1-6C99-4337-BE84-8A7480348C78}" srcOrd="5" destOrd="0" presId="urn:microsoft.com/office/officeart/2005/8/layout/hChevron3"/>
    <dgm:cxn modelId="{39A5E611-B007-4B0A-9A94-CE237EF1E431}" type="presParOf" srcId="{BEEDA099-93C7-45E2-8155-BD336CA54D0D}" destId="{7D28896F-B71B-4159-9427-02B998B1B3E3}" srcOrd="6" destOrd="0" presId="urn:microsoft.com/office/officeart/2005/8/layout/hChevron3"/>
    <dgm:cxn modelId="{E6829F88-725A-424F-A18F-C3101B3BB43F}" type="presParOf" srcId="{BEEDA099-93C7-45E2-8155-BD336CA54D0D}" destId="{0EA70E1E-33AA-481A-A5FB-8314064F0F31}" srcOrd="7" destOrd="0" presId="urn:microsoft.com/office/officeart/2005/8/layout/hChevron3"/>
    <dgm:cxn modelId="{778F59FF-495B-4632-94C5-C2032FA65002}" type="presParOf" srcId="{BEEDA099-93C7-45E2-8155-BD336CA54D0D}" destId="{235176A8-CFE6-4531-B6E1-0D003715CC3C}" srcOrd="8" destOrd="0" presId="urn:microsoft.com/office/officeart/2005/8/layout/hChevron3"/>
    <dgm:cxn modelId="{E1FED087-D40F-4851-B573-6A000F4A5D89}" type="presParOf" srcId="{BEEDA099-93C7-45E2-8155-BD336CA54D0D}" destId="{C1CACA17-9E7C-468B-9188-3038B9B66591}" srcOrd="9" destOrd="0" presId="urn:microsoft.com/office/officeart/2005/8/layout/hChevron3"/>
    <dgm:cxn modelId="{87B2DE23-F1B7-4736-8236-10BE94F987C5}" type="presParOf" srcId="{BEEDA099-93C7-45E2-8155-BD336CA54D0D}" destId="{E37D025E-49A1-4169-ACF4-5B07544F9639}"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1865B-CC4D-4178-8184-CBA102B5068F}">
      <dsp:nvSpPr>
        <dsp:cNvPr id="0" name=""/>
        <dsp:cNvSpPr/>
      </dsp:nvSpPr>
      <dsp:spPr>
        <a:xfrm>
          <a:off x="0" y="608992"/>
          <a:ext cx="1675598" cy="670239"/>
        </a:xfrm>
        <a:prstGeom prst="homePlat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dirty="0"/>
            <a:t>REVISIÓN </a:t>
          </a:r>
        </a:p>
        <a:p>
          <a:pPr marL="0" lvl="0" indent="0" algn="ctr" defTabSz="488950">
            <a:lnSpc>
              <a:spcPct val="90000"/>
            </a:lnSpc>
            <a:spcBef>
              <a:spcPct val="0"/>
            </a:spcBef>
            <a:spcAft>
              <a:spcPct val="35000"/>
            </a:spcAft>
            <a:buNone/>
          </a:pPr>
          <a:r>
            <a:rPr lang="es-CL" sz="1100" b="1" kern="1200" dirty="0"/>
            <a:t>DIFAI</a:t>
          </a:r>
        </a:p>
      </dsp:txBody>
      <dsp:txXfrm>
        <a:off x="0" y="608992"/>
        <a:ext cx="1508038" cy="670239"/>
      </dsp:txXfrm>
    </dsp:sp>
    <dsp:sp modelId="{466C6291-975B-4168-A686-17161192D26A}">
      <dsp:nvSpPr>
        <dsp:cNvPr id="0" name=""/>
        <dsp:cNvSpPr/>
      </dsp:nvSpPr>
      <dsp:spPr>
        <a:xfrm>
          <a:off x="1341502" y="604394"/>
          <a:ext cx="1675598" cy="670239"/>
        </a:xfrm>
        <a:prstGeom prst="chevron">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dirty="0"/>
            <a:t>APROBACIÓN DIVISIÓN JURIDICA</a:t>
          </a:r>
        </a:p>
      </dsp:txBody>
      <dsp:txXfrm>
        <a:off x="1676622" y="604394"/>
        <a:ext cx="1005359" cy="670239"/>
      </dsp:txXfrm>
    </dsp:sp>
    <dsp:sp modelId="{A3A0EC9E-90B9-465A-8D4E-3DBE908B12F6}">
      <dsp:nvSpPr>
        <dsp:cNvPr id="0" name=""/>
        <dsp:cNvSpPr/>
      </dsp:nvSpPr>
      <dsp:spPr>
        <a:xfrm>
          <a:off x="2681981" y="604394"/>
          <a:ext cx="1675598" cy="670239"/>
        </a:xfrm>
        <a:prstGeom prst="chevron">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66725">
            <a:lnSpc>
              <a:spcPct val="90000"/>
            </a:lnSpc>
            <a:spcBef>
              <a:spcPct val="0"/>
            </a:spcBef>
            <a:spcAft>
              <a:spcPct val="35000"/>
            </a:spcAft>
            <a:buNone/>
          </a:pPr>
          <a:r>
            <a:rPr lang="es-CL" sz="1050" b="1" kern="1200" dirty="0"/>
            <a:t>PUBLICACIÓN DE BASES PORTAL MERCADO PÚBLICO</a:t>
          </a:r>
        </a:p>
      </dsp:txBody>
      <dsp:txXfrm>
        <a:off x="3017101" y="604394"/>
        <a:ext cx="1005359" cy="670239"/>
      </dsp:txXfrm>
    </dsp:sp>
    <dsp:sp modelId="{7D28896F-B71B-4159-9427-02B998B1B3E3}">
      <dsp:nvSpPr>
        <dsp:cNvPr id="0" name=""/>
        <dsp:cNvSpPr/>
      </dsp:nvSpPr>
      <dsp:spPr>
        <a:xfrm>
          <a:off x="4022460" y="604394"/>
          <a:ext cx="1675598" cy="670239"/>
        </a:xfrm>
        <a:prstGeom prst="chevron">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dirty="0"/>
            <a:t>TRABAJO DE COMISIÓN EVALUADORA</a:t>
          </a:r>
        </a:p>
      </dsp:txBody>
      <dsp:txXfrm>
        <a:off x="4357580" y="604394"/>
        <a:ext cx="1005359" cy="670239"/>
      </dsp:txXfrm>
    </dsp:sp>
    <dsp:sp modelId="{235176A8-CFE6-4531-B6E1-0D003715CC3C}">
      <dsp:nvSpPr>
        <dsp:cNvPr id="0" name=""/>
        <dsp:cNvSpPr/>
      </dsp:nvSpPr>
      <dsp:spPr>
        <a:xfrm>
          <a:off x="5362939" y="604394"/>
          <a:ext cx="1675598" cy="670239"/>
        </a:xfrm>
        <a:prstGeom prst="chevron">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dirty="0"/>
            <a:t>ADJUDICACIÓN OFERENTE</a:t>
          </a:r>
        </a:p>
      </dsp:txBody>
      <dsp:txXfrm>
        <a:off x="5698059" y="604394"/>
        <a:ext cx="1005359" cy="670239"/>
      </dsp:txXfrm>
    </dsp:sp>
    <dsp:sp modelId="{E37D025E-49A1-4169-ACF4-5B07544F9639}">
      <dsp:nvSpPr>
        <dsp:cNvPr id="0" name=""/>
        <dsp:cNvSpPr/>
      </dsp:nvSpPr>
      <dsp:spPr>
        <a:xfrm>
          <a:off x="6703418" y="604394"/>
          <a:ext cx="1675598" cy="670239"/>
        </a:xfrm>
        <a:prstGeom prst="chevron">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s-CL" sz="1100" b="1" kern="1200" dirty="0"/>
            <a:t>COORDINACIÓN RTM CURSOS </a:t>
          </a:r>
        </a:p>
      </dsp:txBody>
      <dsp:txXfrm>
        <a:off x="7038538" y="604394"/>
        <a:ext cx="1005359" cy="67023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6888" cy="465138"/>
          </a:xfrm>
          <a:prstGeom prst="rect">
            <a:avLst/>
          </a:prstGeom>
        </p:spPr>
        <p:txBody>
          <a:bodyPr vert="horz" lIns="93132" tIns="46567" rIns="93132" bIns="46567" rtlCol="0"/>
          <a:lstStyle>
            <a:lvl1pPr algn="l" eaLnBrk="1" hangingPunct="1">
              <a:defRPr sz="1200">
                <a:latin typeface="Arial" charset="0"/>
                <a:ea typeface="ヒラギノ角ゴ Pro W3" pitchFamily="-60" charset="-128"/>
                <a:cs typeface="+mn-cs"/>
              </a:defRPr>
            </a:lvl1pPr>
          </a:lstStyle>
          <a:p>
            <a:pPr>
              <a:defRPr/>
            </a:pPr>
            <a:endParaRPr lang="es-CL"/>
          </a:p>
        </p:txBody>
      </p:sp>
      <p:sp>
        <p:nvSpPr>
          <p:cNvPr id="3" name="2 Marcador de fecha"/>
          <p:cNvSpPr>
            <a:spLocks noGrp="1"/>
          </p:cNvSpPr>
          <p:nvPr>
            <p:ph type="dt" sz="quarter" idx="1"/>
          </p:nvPr>
        </p:nvSpPr>
        <p:spPr>
          <a:xfrm>
            <a:off x="3971925" y="0"/>
            <a:ext cx="3036888" cy="465138"/>
          </a:xfrm>
          <a:prstGeom prst="rect">
            <a:avLst/>
          </a:prstGeom>
        </p:spPr>
        <p:txBody>
          <a:bodyPr vert="horz" lIns="93132" tIns="46567" rIns="93132" bIns="46567" rtlCol="0"/>
          <a:lstStyle>
            <a:lvl1pPr algn="r" eaLnBrk="1" hangingPunct="1">
              <a:defRPr sz="1200">
                <a:latin typeface="Arial" charset="0"/>
                <a:ea typeface="ヒラギノ角ゴ Pro W3" pitchFamily="-60" charset="-128"/>
                <a:cs typeface="+mn-cs"/>
              </a:defRPr>
            </a:lvl1pPr>
          </a:lstStyle>
          <a:p>
            <a:pPr>
              <a:defRPr/>
            </a:pPr>
            <a:fld id="{6B6C5901-A442-4E35-84D6-E4999509D4EF}" type="datetimeFigureOut">
              <a:rPr lang="es-CL"/>
              <a:pPr>
                <a:defRPr/>
              </a:pPr>
              <a:t>20-06-2019</a:t>
            </a:fld>
            <a:endParaRPr lang="es-CL"/>
          </a:p>
        </p:txBody>
      </p:sp>
      <p:sp>
        <p:nvSpPr>
          <p:cNvPr id="4" name="3 Marcador de pie de página"/>
          <p:cNvSpPr>
            <a:spLocks noGrp="1"/>
          </p:cNvSpPr>
          <p:nvPr>
            <p:ph type="ftr" sz="quarter" idx="2"/>
          </p:nvPr>
        </p:nvSpPr>
        <p:spPr>
          <a:xfrm>
            <a:off x="0" y="8829675"/>
            <a:ext cx="3036888" cy="465138"/>
          </a:xfrm>
          <a:prstGeom prst="rect">
            <a:avLst/>
          </a:prstGeom>
        </p:spPr>
        <p:txBody>
          <a:bodyPr vert="horz" lIns="93132" tIns="46567" rIns="93132" bIns="46567" rtlCol="0" anchor="b"/>
          <a:lstStyle>
            <a:lvl1pPr algn="l" eaLnBrk="1" hangingPunct="1">
              <a:defRPr sz="1200">
                <a:latin typeface="Arial" charset="0"/>
                <a:ea typeface="ヒラギノ角ゴ Pro W3" pitchFamily="-60" charset="-128"/>
                <a:cs typeface="+mn-cs"/>
              </a:defRPr>
            </a:lvl1pPr>
          </a:lstStyle>
          <a:p>
            <a:pPr>
              <a:defRPr/>
            </a:pPr>
            <a:endParaRPr lang="es-CL"/>
          </a:p>
        </p:txBody>
      </p:sp>
      <p:sp>
        <p:nvSpPr>
          <p:cNvPr id="5" name="4 Marcador de número de diapositiva"/>
          <p:cNvSpPr>
            <a:spLocks noGrp="1"/>
          </p:cNvSpPr>
          <p:nvPr>
            <p:ph type="sldNum" sz="quarter" idx="3"/>
          </p:nvPr>
        </p:nvSpPr>
        <p:spPr>
          <a:xfrm>
            <a:off x="3971925" y="8829675"/>
            <a:ext cx="3036888" cy="465138"/>
          </a:xfrm>
          <a:prstGeom prst="rect">
            <a:avLst/>
          </a:prstGeom>
        </p:spPr>
        <p:txBody>
          <a:bodyPr vert="horz" wrap="square" lIns="93132" tIns="46567" rIns="93132" bIns="46567" numCol="1" anchor="b" anchorCtr="0" compatLnSpc="1">
            <a:prstTxWarp prst="textNoShape">
              <a:avLst/>
            </a:prstTxWarp>
          </a:bodyPr>
          <a:lstStyle>
            <a:lvl1pPr algn="r" eaLnBrk="1" hangingPunct="1">
              <a:defRPr sz="1200"/>
            </a:lvl1pPr>
          </a:lstStyle>
          <a:p>
            <a:fld id="{FDDFF30A-2F36-4807-B86C-A64FEE633BC8}" type="slidenum">
              <a:rPr lang="es-CL" altLang="es-CL"/>
              <a:pPr/>
              <a:t>‹Nº›</a:t>
            </a:fld>
            <a:endParaRPr lang="es-CL" altLang="es-CL"/>
          </a:p>
        </p:txBody>
      </p:sp>
    </p:spTree>
    <p:extLst>
      <p:ext uri="{BB962C8B-B14F-4D97-AF65-F5344CB8AC3E}">
        <p14:creationId xmlns:p14="http://schemas.microsoft.com/office/powerpoint/2010/main" val="3298091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wrap="square" lIns="93132" tIns="46567" rIns="93132" bIns="46567" numCol="1" anchor="t" anchorCtr="0" compatLnSpc="1">
            <a:prstTxWarp prst="textNoShape">
              <a:avLst/>
            </a:prstTxWarp>
          </a:bodyPr>
          <a:lstStyle>
            <a:lvl1pPr eaLnBrk="1" hangingPunct="1">
              <a:defRPr sz="1200">
                <a:latin typeface="Calibri" pitchFamily="34" charset="0"/>
                <a:ea typeface="ヒラギノ角ゴ Pro W3" charset="-128"/>
                <a:cs typeface="+mn-cs"/>
              </a:defRPr>
            </a:lvl1pPr>
          </a:lstStyle>
          <a:p>
            <a:pPr>
              <a:defRPr/>
            </a:pPr>
            <a:endParaRPr lang="es-CL"/>
          </a:p>
        </p:txBody>
      </p:sp>
      <p:sp>
        <p:nvSpPr>
          <p:cNvPr id="3" name="Date Placeholder 2"/>
          <p:cNvSpPr>
            <a:spLocks noGrp="1"/>
          </p:cNvSpPr>
          <p:nvPr>
            <p:ph type="dt" idx="1"/>
          </p:nvPr>
        </p:nvSpPr>
        <p:spPr>
          <a:xfrm>
            <a:off x="3971925" y="0"/>
            <a:ext cx="3036888" cy="465138"/>
          </a:xfrm>
          <a:prstGeom prst="rect">
            <a:avLst/>
          </a:prstGeom>
        </p:spPr>
        <p:txBody>
          <a:bodyPr vert="horz" wrap="square" lIns="93132" tIns="46567" rIns="93132" bIns="46567" numCol="1" anchor="t" anchorCtr="0" compatLnSpc="1">
            <a:prstTxWarp prst="textNoShape">
              <a:avLst/>
            </a:prstTxWarp>
          </a:bodyPr>
          <a:lstStyle>
            <a:lvl1pPr algn="r" eaLnBrk="1" hangingPunct="1">
              <a:defRPr sz="1200">
                <a:latin typeface="Calibri" pitchFamily="34" charset="0"/>
                <a:ea typeface="ヒラギノ角ゴ Pro W3" charset="-128"/>
                <a:cs typeface="+mn-cs"/>
              </a:defRPr>
            </a:lvl1pPr>
          </a:lstStyle>
          <a:p>
            <a:pPr>
              <a:defRPr/>
            </a:pPr>
            <a:fld id="{EFB6246A-B003-4173-9FAC-660E08309230}" type="datetime1">
              <a:rPr lang="en-US"/>
              <a:pPr>
                <a:defRPr/>
              </a:pPr>
              <a:t>6/20/2019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32" tIns="46567" rIns="93132" bIns="46567" numCol="1" anchor="ctr" anchorCtr="0" compatLnSpc="1">
            <a:prstTxWarp prst="textNoShape">
              <a:avLst/>
            </a:prstTxWarp>
          </a:bodyPr>
          <a:lstStyle/>
          <a:p>
            <a:pPr lvl="0"/>
            <a:endParaRPr lang="es-CL" noProof="0"/>
          </a:p>
        </p:txBody>
      </p:sp>
      <p:sp>
        <p:nvSpPr>
          <p:cNvPr id="5" name="Notes Placeholder 4"/>
          <p:cNvSpPr>
            <a:spLocks noGrp="1"/>
          </p:cNvSpPr>
          <p:nvPr>
            <p:ph type="body" sz="quarter" idx="3"/>
          </p:nvPr>
        </p:nvSpPr>
        <p:spPr>
          <a:xfrm>
            <a:off x="701676" y="4416426"/>
            <a:ext cx="5607050" cy="4183063"/>
          </a:xfrm>
          <a:prstGeom prst="rect">
            <a:avLst/>
          </a:prstGeom>
        </p:spPr>
        <p:txBody>
          <a:bodyPr vert="horz" wrap="square" lIns="93132" tIns="46567" rIns="93132" bIns="4656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wrap="square" lIns="93132" tIns="46567" rIns="93132" bIns="46567" numCol="1" anchor="b" anchorCtr="0" compatLnSpc="1">
            <a:prstTxWarp prst="textNoShape">
              <a:avLst/>
            </a:prstTxWarp>
          </a:bodyPr>
          <a:lstStyle>
            <a:lvl1pPr eaLnBrk="1" hangingPunct="1">
              <a:defRPr sz="1200">
                <a:latin typeface="Calibri" pitchFamily="34" charset="0"/>
                <a:ea typeface="ヒラギノ角ゴ Pro W3" charset="-128"/>
                <a:cs typeface="+mn-cs"/>
              </a:defRPr>
            </a:lvl1pPr>
          </a:lstStyle>
          <a:p>
            <a:pPr>
              <a:defRPr/>
            </a:pPr>
            <a:endParaRPr lang="es-CL"/>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wrap="square" lIns="93132" tIns="46567" rIns="93132" bIns="46567" numCol="1" anchor="b" anchorCtr="0" compatLnSpc="1">
            <a:prstTxWarp prst="textNoShape">
              <a:avLst/>
            </a:prstTxWarp>
          </a:bodyPr>
          <a:lstStyle>
            <a:lvl1pPr algn="r" eaLnBrk="1" hangingPunct="1">
              <a:defRPr sz="1200">
                <a:latin typeface="Calibri" pitchFamily="34" charset="0"/>
              </a:defRPr>
            </a:lvl1pPr>
          </a:lstStyle>
          <a:p>
            <a:fld id="{31ECAD04-BF40-451C-8FFC-0B6A7A585C80}" type="slidenum">
              <a:rPr lang="en-US" altLang="es-CL"/>
              <a:pPr/>
              <a:t>‹Nº›</a:t>
            </a:fld>
            <a:endParaRPr lang="en-US" altLang="es-CL"/>
          </a:p>
        </p:txBody>
      </p:sp>
    </p:spTree>
    <p:extLst>
      <p:ext uri="{BB962C8B-B14F-4D97-AF65-F5344CB8AC3E}">
        <p14:creationId xmlns:p14="http://schemas.microsoft.com/office/powerpoint/2010/main" val="31732342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31ECAD04-BF40-451C-8FFC-0B6A7A585C80}" type="slidenum">
              <a:rPr lang="en-US" altLang="es-CL" smtClean="0"/>
              <a:pPr/>
              <a:t>1</a:t>
            </a:fld>
            <a:endParaRPr lang="en-US" altLang="es-CL"/>
          </a:p>
        </p:txBody>
      </p:sp>
    </p:spTree>
    <p:extLst>
      <p:ext uri="{BB962C8B-B14F-4D97-AF65-F5344CB8AC3E}">
        <p14:creationId xmlns:p14="http://schemas.microsoft.com/office/powerpoint/2010/main" val="221975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31ECAD04-BF40-451C-8FFC-0B6A7A585C80}" type="slidenum">
              <a:rPr lang="en-US" altLang="es-CL" smtClean="0"/>
              <a:pPr/>
              <a:t>9</a:t>
            </a:fld>
            <a:endParaRPr lang="en-US" altLang="es-CL"/>
          </a:p>
        </p:txBody>
      </p:sp>
    </p:spTree>
    <p:extLst>
      <p:ext uri="{BB962C8B-B14F-4D97-AF65-F5344CB8AC3E}">
        <p14:creationId xmlns:p14="http://schemas.microsoft.com/office/powerpoint/2010/main" val="2870921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FC74008B-467A-4983-A2CE-FD1AF6D3A78E}" type="slidenum">
              <a:rPr lang="en-US" altLang="es-CL"/>
              <a:pPr/>
              <a:t>‹Nº›</a:t>
            </a:fld>
            <a:endParaRPr lang="en-US" altLang="es-CL"/>
          </a:p>
        </p:txBody>
      </p:sp>
    </p:spTree>
    <p:extLst>
      <p:ext uri="{BB962C8B-B14F-4D97-AF65-F5344CB8AC3E}">
        <p14:creationId xmlns:p14="http://schemas.microsoft.com/office/powerpoint/2010/main" val="351543745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p:cNvSpPr>
            <a:spLocks noGrp="1"/>
          </p:cNvSpPr>
          <p:nvPr>
            <p:ph type="ftr" sz="quarter" idx="10"/>
          </p:nvPr>
        </p:nvSpPr>
        <p:spPr/>
        <p:txBody>
          <a:bodyPr/>
          <a:lstStyle>
            <a:lvl1pPr>
              <a:defRPr/>
            </a:lvl1pPr>
          </a:lstStyle>
          <a:p>
            <a:pPr>
              <a:defRPr/>
            </a:pPr>
            <a:r>
              <a:rPr lang="es-CL"/>
              <a:t>Gobierno de Chile | Ministerio del Interior </a:t>
            </a:r>
          </a:p>
        </p:txBody>
      </p:sp>
      <p:sp>
        <p:nvSpPr>
          <p:cNvPr id="4" name="Slide Number Placeholder 4"/>
          <p:cNvSpPr>
            <a:spLocks noGrp="1"/>
          </p:cNvSpPr>
          <p:nvPr>
            <p:ph type="sldNum" sz="quarter" idx="11"/>
          </p:nvPr>
        </p:nvSpPr>
        <p:spPr/>
        <p:txBody>
          <a:bodyPr/>
          <a:lstStyle>
            <a:lvl1pPr>
              <a:defRPr/>
            </a:lvl1pPr>
          </a:lstStyle>
          <a:p>
            <a:fld id="{F8600170-6201-42A6-B3A6-1A40C85296B8}" type="slidenum">
              <a:rPr lang="en-US" altLang="es-CL"/>
              <a:pPr/>
              <a:t>‹Nº›</a:t>
            </a:fld>
            <a:endParaRPr lang="en-US" altLang="es-CL"/>
          </a:p>
        </p:txBody>
      </p:sp>
    </p:spTree>
    <p:extLst>
      <p:ext uri="{BB962C8B-B14F-4D97-AF65-F5344CB8AC3E}">
        <p14:creationId xmlns:p14="http://schemas.microsoft.com/office/powerpoint/2010/main" val="124699940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r>
              <a:rPr lang="es-CL"/>
              <a:t>Gobierno de Chile | Ministerio del Interior </a:t>
            </a:r>
          </a:p>
        </p:txBody>
      </p:sp>
      <p:sp>
        <p:nvSpPr>
          <p:cNvPr id="3" name="Slide Number Placeholder 3"/>
          <p:cNvSpPr>
            <a:spLocks noGrp="1"/>
          </p:cNvSpPr>
          <p:nvPr>
            <p:ph type="sldNum" sz="quarter" idx="11"/>
          </p:nvPr>
        </p:nvSpPr>
        <p:spPr/>
        <p:txBody>
          <a:bodyPr/>
          <a:lstStyle>
            <a:lvl1pPr>
              <a:defRPr/>
            </a:lvl1pPr>
          </a:lstStyle>
          <a:p>
            <a:fld id="{DA663CB0-DBCB-49A6-B1C4-2255AB4C962A}" type="slidenum">
              <a:rPr lang="en-US" altLang="es-CL"/>
              <a:pPr/>
              <a:t>‹Nº›</a:t>
            </a:fld>
            <a:endParaRPr lang="en-US" altLang="es-CL"/>
          </a:p>
        </p:txBody>
      </p:sp>
    </p:spTree>
    <p:extLst>
      <p:ext uri="{BB962C8B-B14F-4D97-AF65-F5344CB8AC3E}">
        <p14:creationId xmlns:p14="http://schemas.microsoft.com/office/powerpoint/2010/main" val="396947373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p:cNvSpPr>
            <a:spLocks noGrp="1"/>
          </p:cNvSpPr>
          <p:nvPr>
            <p:ph type="ftr" sz="quarter" idx="10"/>
          </p:nvPr>
        </p:nvSpPr>
        <p:spPr/>
        <p:txBody>
          <a:bodyPr/>
          <a:lstStyle>
            <a:lvl1pPr>
              <a:defRPr/>
            </a:lvl1pPr>
          </a:lstStyle>
          <a:p>
            <a:pPr>
              <a:defRPr/>
            </a:pPr>
            <a:r>
              <a:rPr lang="es-CL"/>
              <a:t>Gobierno de Chile | Ministerio del Interior </a:t>
            </a:r>
          </a:p>
        </p:txBody>
      </p:sp>
      <p:sp>
        <p:nvSpPr>
          <p:cNvPr id="6" name="Slide Number Placeholder 6"/>
          <p:cNvSpPr>
            <a:spLocks noGrp="1"/>
          </p:cNvSpPr>
          <p:nvPr>
            <p:ph type="sldNum" sz="quarter" idx="11"/>
          </p:nvPr>
        </p:nvSpPr>
        <p:spPr/>
        <p:txBody>
          <a:bodyPr/>
          <a:lstStyle>
            <a:lvl1pPr>
              <a:defRPr/>
            </a:lvl1pPr>
          </a:lstStyle>
          <a:p>
            <a:fld id="{209F4A42-F02F-4BFA-86BA-E083FBF5D557}" type="slidenum">
              <a:rPr lang="en-US" altLang="es-CL"/>
              <a:pPr/>
              <a:t>‹Nº›</a:t>
            </a:fld>
            <a:endParaRPr lang="en-US" altLang="es-CL"/>
          </a:p>
        </p:txBody>
      </p:sp>
    </p:spTree>
    <p:extLst>
      <p:ext uri="{BB962C8B-B14F-4D97-AF65-F5344CB8AC3E}">
        <p14:creationId xmlns:p14="http://schemas.microsoft.com/office/powerpoint/2010/main" val="378125149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5"/>
          <p:cNvSpPr>
            <a:spLocks noGrp="1"/>
          </p:cNvSpPr>
          <p:nvPr>
            <p:ph type="ftr" sz="quarter" idx="10"/>
          </p:nvPr>
        </p:nvSpPr>
        <p:spPr/>
        <p:txBody>
          <a:bodyPr/>
          <a:lstStyle>
            <a:lvl1pPr>
              <a:defRPr/>
            </a:lvl1pPr>
          </a:lstStyle>
          <a:p>
            <a:pPr>
              <a:defRPr/>
            </a:pPr>
            <a:r>
              <a:rPr lang="es-CL"/>
              <a:t>Gobierno de Chile | Ministerio del Interior </a:t>
            </a:r>
          </a:p>
        </p:txBody>
      </p:sp>
      <p:sp>
        <p:nvSpPr>
          <p:cNvPr id="6" name="Slide Number Placeholder 6"/>
          <p:cNvSpPr>
            <a:spLocks noGrp="1"/>
          </p:cNvSpPr>
          <p:nvPr>
            <p:ph type="sldNum" sz="quarter" idx="11"/>
          </p:nvPr>
        </p:nvSpPr>
        <p:spPr/>
        <p:txBody>
          <a:bodyPr/>
          <a:lstStyle>
            <a:lvl1pPr>
              <a:defRPr/>
            </a:lvl1pPr>
          </a:lstStyle>
          <a:p>
            <a:fld id="{0AF3D97D-B6FD-4B0D-9311-466273DA0DF3}" type="slidenum">
              <a:rPr lang="en-US" altLang="es-CL"/>
              <a:pPr/>
              <a:t>‹Nº›</a:t>
            </a:fld>
            <a:endParaRPr lang="en-US" altLang="es-CL"/>
          </a:p>
        </p:txBody>
      </p:sp>
    </p:spTree>
    <p:extLst>
      <p:ext uri="{BB962C8B-B14F-4D97-AF65-F5344CB8AC3E}">
        <p14:creationId xmlns:p14="http://schemas.microsoft.com/office/powerpoint/2010/main" val="357768032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r>
              <a:rPr lang="es-CL"/>
              <a:t>Gobierno de Chile | Ministerio del Interior </a:t>
            </a:r>
          </a:p>
        </p:txBody>
      </p:sp>
      <p:sp>
        <p:nvSpPr>
          <p:cNvPr id="5" name="Slide Number Placeholder 5"/>
          <p:cNvSpPr>
            <a:spLocks noGrp="1"/>
          </p:cNvSpPr>
          <p:nvPr>
            <p:ph type="sldNum" sz="quarter" idx="11"/>
          </p:nvPr>
        </p:nvSpPr>
        <p:spPr/>
        <p:txBody>
          <a:bodyPr/>
          <a:lstStyle>
            <a:lvl1pPr>
              <a:defRPr/>
            </a:lvl1pPr>
          </a:lstStyle>
          <a:p>
            <a:fld id="{DDA99926-F325-4932-AF95-6420EE85FF45}" type="slidenum">
              <a:rPr lang="en-US" altLang="es-CL"/>
              <a:pPr/>
              <a:t>‹Nº›</a:t>
            </a:fld>
            <a:endParaRPr lang="en-US" altLang="es-CL"/>
          </a:p>
        </p:txBody>
      </p:sp>
    </p:spTree>
    <p:extLst>
      <p:ext uri="{BB962C8B-B14F-4D97-AF65-F5344CB8AC3E}">
        <p14:creationId xmlns:p14="http://schemas.microsoft.com/office/powerpoint/2010/main" val="150745403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r>
              <a:rPr lang="es-CL"/>
              <a:t>Gobierno de Chile | Ministerio del Interior </a:t>
            </a:r>
          </a:p>
        </p:txBody>
      </p:sp>
      <p:sp>
        <p:nvSpPr>
          <p:cNvPr id="5" name="Slide Number Placeholder 5"/>
          <p:cNvSpPr>
            <a:spLocks noGrp="1"/>
          </p:cNvSpPr>
          <p:nvPr>
            <p:ph type="sldNum" sz="quarter" idx="11"/>
          </p:nvPr>
        </p:nvSpPr>
        <p:spPr/>
        <p:txBody>
          <a:bodyPr/>
          <a:lstStyle>
            <a:lvl1pPr>
              <a:defRPr/>
            </a:lvl1pPr>
          </a:lstStyle>
          <a:p>
            <a:fld id="{CD615C03-6844-4647-BABD-5A8D461013EA}" type="slidenum">
              <a:rPr lang="en-US" altLang="es-CL"/>
              <a:pPr/>
              <a:t>‹Nº›</a:t>
            </a:fld>
            <a:endParaRPr lang="en-US" altLang="es-CL"/>
          </a:p>
        </p:txBody>
      </p:sp>
    </p:spTree>
    <p:extLst>
      <p:ext uri="{BB962C8B-B14F-4D97-AF65-F5344CB8AC3E}">
        <p14:creationId xmlns:p14="http://schemas.microsoft.com/office/powerpoint/2010/main" val="37877856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BC81B760-4D9F-49FA-B5C2-02BF789D4EC4}" type="slidenum">
              <a:rPr lang="en-US" altLang="es-CL"/>
              <a:pPr/>
              <a:t>‹Nº›</a:t>
            </a:fld>
            <a:endParaRPr lang="en-US" altLang="es-CL"/>
          </a:p>
        </p:txBody>
      </p:sp>
    </p:spTree>
    <p:extLst>
      <p:ext uri="{BB962C8B-B14F-4D97-AF65-F5344CB8AC3E}">
        <p14:creationId xmlns:p14="http://schemas.microsoft.com/office/powerpoint/2010/main" val="33752800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0FEEF0B4-ED96-4B26-8F75-26A2B00B9F31}" type="slidenum">
              <a:rPr lang="en-US" altLang="es-CL"/>
              <a:pPr/>
              <a:t>‹Nº›</a:t>
            </a:fld>
            <a:endParaRPr lang="en-US" altLang="es-CL"/>
          </a:p>
        </p:txBody>
      </p:sp>
    </p:spTree>
    <p:extLst>
      <p:ext uri="{BB962C8B-B14F-4D97-AF65-F5344CB8AC3E}">
        <p14:creationId xmlns:p14="http://schemas.microsoft.com/office/powerpoint/2010/main" val="15392878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51C70E80-8602-4D41-93AD-8DEDE7C24642}" type="slidenum">
              <a:rPr lang="en-US" altLang="es-CL"/>
              <a:pPr/>
              <a:t>‹Nº›</a:t>
            </a:fld>
            <a:endParaRPr lang="en-US" altLang="es-CL"/>
          </a:p>
        </p:txBody>
      </p:sp>
    </p:spTree>
    <p:extLst>
      <p:ext uri="{BB962C8B-B14F-4D97-AF65-F5344CB8AC3E}">
        <p14:creationId xmlns:p14="http://schemas.microsoft.com/office/powerpoint/2010/main" val="4237818839"/>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A0D2CB5D-4333-4DBE-90ED-1453EAF77E22}" type="slidenum">
              <a:rPr lang="en-US" altLang="es-CL"/>
              <a:pPr/>
              <a:t>‹Nº›</a:t>
            </a:fld>
            <a:endParaRPr lang="en-US" altLang="es-CL"/>
          </a:p>
        </p:txBody>
      </p:sp>
    </p:spTree>
    <p:extLst>
      <p:ext uri="{BB962C8B-B14F-4D97-AF65-F5344CB8AC3E}">
        <p14:creationId xmlns:p14="http://schemas.microsoft.com/office/powerpoint/2010/main" val="360280304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31454A7-4B66-44F3-AD05-567E076C0A78}" type="slidenum">
              <a:rPr lang="en-US" altLang="es-CL"/>
              <a:pPr/>
              <a:t>‹Nº›</a:t>
            </a:fld>
            <a:endParaRPr lang="en-US" altLang="es-CL"/>
          </a:p>
        </p:txBody>
      </p:sp>
    </p:spTree>
    <p:extLst>
      <p:ext uri="{BB962C8B-B14F-4D97-AF65-F5344CB8AC3E}">
        <p14:creationId xmlns:p14="http://schemas.microsoft.com/office/powerpoint/2010/main" val="3151188268"/>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CE436C84-58E7-4F70-8B2E-CCDB076C4703}" type="slidenum">
              <a:rPr lang="en-US" altLang="es-CL"/>
              <a:pPr/>
              <a:t>‹Nº›</a:t>
            </a:fld>
            <a:endParaRPr lang="en-US" altLang="es-CL"/>
          </a:p>
        </p:txBody>
      </p:sp>
    </p:spTree>
    <p:extLst>
      <p:ext uri="{BB962C8B-B14F-4D97-AF65-F5344CB8AC3E}">
        <p14:creationId xmlns:p14="http://schemas.microsoft.com/office/powerpoint/2010/main" val="21443933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1B436EB-AF9B-4B88-9804-B89C421D89FE}" type="slidenum">
              <a:rPr lang="en-US" altLang="es-CL"/>
              <a:pPr/>
              <a:t>‹Nº›</a:t>
            </a:fld>
            <a:endParaRPr lang="en-US" altLang="es-CL"/>
          </a:p>
        </p:txBody>
      </p:sp>
    </p:spTree>
    <p:extLst>
      <p:ext uri="{BB962C8B-B14F-4D97-AF65-F5344CB8AC3E}">
        <p14:creationId xmlns:p14="http://schemas.microsoft.com/office/powerpoint/2010/main" val="138256808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35988E27-A4B8-4C80-9F65-01AEE2593708}" type="slidenum">
              <a:rPr lang="en-US" altLang="es-CL"/>
              <a:pPr/>
              <a:t>‹Nº›</a:t>
            </a:fld>
            <a:endParaRPr lang="en-US" altLang="es-CL"/>
          </a:p>
        </p:txBody>
      </p:sp>
    </p:spTree>
    <p:extLst>
      <p:ext uri="{BB962C8B-B14F-4D97-AF65-F5344CB8AC3E}">
        <p14:creationId xmlns:p14="http://schemas.microsoft.com/office/powerpoint/2010/main" val="157270838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49025862-71C5-4706-9BDC-3DC945BDA2E9}" type="slidenum">
              <a:rPr lang="en-US" altLang="es-CL"/>
              <a:pPr/>
              <a:t>‹Nº›</a:t>
            </a:fld>
            <a:endParaRPr lang="en-US" altLang="es-CL"/>
          </a:p>
        </p:txBody>
      </p:sp>
    </p:spTree>
    <p:extLst>
      <p:ext uri="{BB962C8B-B14F-4D97-AF65-F5344CB8AC3E}">
        <p14:creationId xmlns:p14="http://schemas.microsoft.com/office/powerpoint/2010/main" val="235028412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CCE43112-A791-4986-A190-579BC0838088}" type="slidenum">
              <a:rPr lang="en-US" altLang="es-CL"/>
              <a:pPr/>
              <a:t>‹Nº›</a:t>
            </a:fld>
            <a:endParaRPr lang="en-US" altLang="es-CL"/>
          </a:p>
        </p:txBody>
      </p:sp>
    </p:spTree>
    <p:extLst>
      <p:ext uri="{BB962C8B-B14F-4D97-AF65-F5344CB8AC3E}">
        <p14:creationId xmlns:p14="http://schemas.microsoft.com/office/powerpoint/2010/main" val="147997105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88657A7A-8723-4CCE-AD63-A5363810E552}" type="slidenum">
              <a:rPr lang="en-US" altLang="es-CL"/>
              <a:pPr/>
              <a:t>‹Nº›</a:t>
            </a:fld>
            <a:endParaRPr lang="en-US" altLang="es-CL"/>
          </a:p>
        </p:txBody>
      </p:sp>
    </p:spTree>
    <p:extLst>
      <p:ext uri="{BB962C8B-B14F-4D97-AF65-F5344CB8AC3E}">
        <p14:creationId xmlns:p14="http://schemas.microsoft.com/office/powerpoint/2010/main" val="16212026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538A7D27-16F2-4ECA-87E0-596B3C6D3268}" type="slidenum">
              <a:rPr lang="en-US" altLang="es-CL"/>
              <a:pPr/>
              <a:t>‹Nº›</a:t>
            </a:fld>
            <a:endParaRPr lang="en-US" altLang="es-CL"/>
          </a:p>
        </p:txBody>
      </p:sp>
    </p:spTree>
    <p:extLst>
      <p:ext uri="{BB962C8B-B14F-4D97-AF65-F5344CB8AC3E}">
        <p14:creationId xmlns:p14="http://schemas.microsoft.com/office/powerpoint/2010/main" val="228020602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554A5B75-54A1-4739-ACF6-B52F2E20B9F8}" type="slidenum">
              <a:rPr lang="en-US" altLang="es-CL"/>
              <a:pPr/>
              <a:t>‹Nº›</a:t>
            </a:fld>
            <a:endParaRPr lang="en-US" altLang="es-CL"/>
          </a:p>
        </p:txBody>
      </p:sp>
    </p:spTree>
    <p:extLst>
      <p:ext uri="{BB962C8B-B14F-4D97-AF65-F5344CB8AC3E}">
        <p14:creationId xmlns:p14="http://schemas.microsoft.com/office/powerpoint/2010/main" val="13483185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r>
              <a:rPr lang="es-CL"/>
              <a:t>Gobierno de Chile | Ministerio del Interior </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2F947C1-24EB-4DF1-8E79-4369035254FD}" type="slidenum">
              <a:rPr lang="en-US" altLang="es-CL"/>
              <a:pPr/>
              <a:t>‹Nº›</a:t>
            </a:fld>
            <a:endParaRPr lang="en-US" altLang="es-CL"/>
          </a:p>
        </p:txBody>
      </p:sp>
    </p:spTree>
    <p:extLst>
      <p:ext uri="{BB962C8B-B14F-4D97-AF65-F5344CB8AC3E}">
        <p14:creationId xmlns:p14="http://schemas.microsoft.com/office/powerpoint/2010/main" val="324906548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s-CL"/>
              <a:t>Gobierno de Chile | Ministerio del Interior </a:t>
            </a:r>
          </a:p>
        </p:txBody>
      </p:sp>
      <p:sp>
        <p:nvSpPr>
          <p:cNvPr id="6" name="Slide Number Placeholder 5"/>
          <p:cNvSpPr>
            <a:spLocks noGrp="1"/>
          </p:cNvSpPr>
          <p:nvPr>
            <p:ph type="sldNum" sz="quarter" idx="12"/>
          </p:nvPr>
        </p:nvSpPr>
        <p:spPr/>
        <p:txBody>
          <a:bodyPr/>
          <a:lstStyle>
            <a:lvl1pPr>
              <a:defRPr/>
            </a:lvl1pPr>
          </a:lstStyle>
          <a:p>
            <a:fld id="{9127FF21-3219-4ACD-B2AA-37BB6EC4FEFC}" type="slidenum">
              <a:rPr lang="en-US" altLang="es-CL"/>
              <a:pPr/>
              <a:t>‹Nº›</a:t>
            </a:fld>
            <a:endParaRPr lang="en-US" altLang="es-CL"/>
          </a:p>
        </p:txBody>
      </p:sp>
    </p:spTree>
    <p:extLst>
      <p:ext uri="{BB962C8B-B14F-4D97-AF65-F5344CB8AC3E}">
        <p14:creationId xmlns:p14="http://schemas.microsoft.com/office/powerpoint/2010/main" val="304152829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fld id="{0E516B79-641D-4D75-8AA4-0739FC3B97C4}" type="slidenum">
              <a:rPr lang="en-US" altLang="es-CL"/>
              <a:pPr/>
              <a:t>‹Nº›</a:t>
            </a:fld>
            <a:endParaRPr lang="en-US" altLang="es-CL"/>
          </a:p>
        </p:txBody>
      </p:sp>
    </p:spTree>
    <p:extLst>
      <p:ext uri="{BB962C8B-B14F-4D97-AF65-F5344CB8AC3E}">
        <p14:creationId xmlns:p14="http://schemas.microsoft.com/office/powerpoint/2010/main" val="141752951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s-CL"/>
              <a:t>Gobierno de Chile | Ministerio del Interior </a:t>
            </a:r>
          </a:p>
        </p:txBody>
      </p:sp>
      <p:sp>
        <p:nvSpPr>
          <p:cNvPr id="6" name="Slide Number Placeholder 5"/>
          <p:cNvSpPr>
            <a:spLocks noGrp="1"/>
          </p:cNvSpPr>
          <p:nvPr>
            <p:ph type="sldNum" sz="quarter" idx="12"/>
          </p:nvPr>
        </p:nvSpPr>
        <p:spPr/>
        <p:txBody>
          <a:bodyPr/>
          <a:lstStyle>
            <a:lvl1pPr>
              <a:defRPr/>
            </a:lvl1pPr>
          </a:lstStyle>
          <a:p>
            <a:fld id="{3D0DEF56-D66A-4D5C-A908-503327C440BC}" type="slidenum">
              <a:rPr lang="en-US" altLang="es-CL"/>
              <a:pPr/>
              <a:t>‹Nº›</a:t>
            </a:fld>
            <a:endParaRPr lang="en-US" altLang="es-CL"/>
          </a:p>
        </p:txBody>
      </p:sp>
    </p:spTree>
    <p:extLst>
      <p:ext uri="{BB962C8B-B14F-4D97-AF65-F5344CB8AC3E}">
        <p14:creationId xmlns:p14="http://schemas.microsoft.com/office/powerpoint/2010/main" val="196192360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s-CL"/>
              <a:t>Gobierno de Chile | Ministerio del Interior </a:t>
            </a:r>
          </a:p>
        </p:txBody>
      </p:sp>
      <p:sp>
        <p:nvSpPr>
          <p:cNvPr id="7" name="Slide Number Placeholder 6"/>
          <p:cNvSpPr>
            <a:spLocks noGrp="1"/>
          </p:cNvSpPr>
          <p:nvPr>
            <p:ph type="sldNum" sz="quarter" idx="12"/>
          </p:nvPr>
        </p:nvSpPr>
        <p:spPr/>
        <p:txBody>
          <a:bodyPr/>
          <a:lstStyle>
            <a:lvl1pPr>
              <a:defRPr/>
            </a:lvl1pPr>
          </a:lstStyle>
          <a:p>
            <a:fld id="{E2219FC6-1422-4359-9B7B-DC0A37950813}" type="slidenum">
              <a:rPr lang="en-US" altLang="es-CL"/>
              <a:pPr/>
              <a:t>‹Nº›</a:t>
            </a:fld>
            <a:endParaRPr lang="en-US" altLang="es-CL"/>
          </a:p>
        </p:txBody>
      </p:sp>
    </p:spTree>
    <p:extLst>
      <p:ext uri="{BB962C8B-B14F-4D97-AF65-F5344CB8AC3E}">
        <p14:creationId xmlns:p14="http://schemas.microsoft.com/office/powerpoint/2010/main" val="19925196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ea typeface="ヒラギノ角ゴ Pro W3" charset="-128"/>
                <a:cs typeface="+mn-cs"/>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s-CL"/>
              <a:t>Gobierno de Chile | Ministerio del Interior </a:t>
            </a:r>
          </a:p>
        </p:txBody>
      </p:sp>
      <p:sp>
        <p:nvSpPr>
          <p:cNvPr id="9" name="Slide Number Placeholder 8"/>
          <p:cNvSpPr>
            <a:spLocks noGrp="1"/>
          </p:cNvSpPr>
          <p:nvPr>
            <p:ph type="sldNum" sz="quarter" idx="12"/>
          </p:nvPr>
        </p:nvSpPr>
        <p:spPr/>
        <p:txBody>
          <a:bodyPr/>
          <a:lstStyle>
            <a:lvl1pPr>
              <a:defRPr/>
            </a:lvl1pPr>
          </a:lstStyle>
          <a:p>
            <a:fld id="{3C2799CE-06CA-4FB7-8D76-2F2D3C5A8C63}" type="slidenum">
              <a:rPr lang="en-US" altLang="es-CL"/>
              <a:pPr/>
              <a:t>‹Nº›</a:t>
            </a:fld>
            <a:endParaRPr lang="en-US" altLang="es-CL"/>
          </a:p>
        </p:txBody>
      </p:sp>
    </p:spTree>
    <p:extLst>
      <p:ext uri="{BB962C8B-B14F-4D97-AF65-F5344CB8AC3E}">
        <p14:creationId xmlns:p14="http://schemas.microsoft.com/office/powerpoint/2010/main" val="94717294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Tree>
  </p:cSld>
  <p:clrMap bg1="dk1" tx1="lt1" bg2="dk2" tx2="lt2" accent1="accent1" accent2="accent2" accent3="accent3" accent4="accent4" accent5="accent5" accent6="accent6" hlink="hlink" folHlink="folHlink"/>
  <p:sldLayoutIdLst>
    <p:sldLayoutId id="2147485892" r:id="rId1"/>
    <p:sldLayoutId id="2147485893" r:id="rId2"/>
    <p:sldLayoutId id="2147485894" r:id="rId3"/>
    <p:sldLayoutId id="2147485895" r:id="rId4"/>
  </p:sldLayoutIdLst>
  <p:transition>
    <p:fade/>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a:t>Click to edit Master text styles</a:t>
            </a:r>
          </a:p>
          <a:p>
            <a:pPr lvl="1"/>
            <a:r>
              <a:rPr lang="en-US" altLang="es-CL"/>
              <a:t>Second level</a:t>
            </a:r>
          </a:p>
          <a:p>
            <a:pPr lvl="2"/>
            <a:r>
              <a:rPr lang="en-US" altLang="es-CL"/>
              <a:t>Third level</a:t>
            </a:r>
          </a:p>
          <a:p>
            <a:pPr lvl="3"/>
            <a:r>
              <a:rPr lang="en-US" altLang="es-CL"/>
              <a:t>Fourth level</a:t>
            </a:r>
          </a:p>
          <a:p>
            <a:pPr lvl="4"/>
            <a:r>
              <a:rPr lang="en-US" altLang="es-CL"/>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rgbClr val="898989"/>
                </a:solidFill>
                <a:latin typeface="Verdana" pitchFamily="34" charset="0"/>
                <a:ea typeface="ヒラギノ角ゴ Pro W3" charset="-128"/>
                <a:cs typeface="+mn-cs"/>
              </a:defRPr>
            </a:lvl1pPr>
          </a:lstStyle>
          <a:p>
            <a:pPr>
              <a:defRPr/>
            </a:pPr>
            <a:r>
              <a:rPr lang="es-ES_tradnl"/>
              <a:t>Gobierno de Chile | Ministerio del Interior </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itchFamily="34" charset="0"/>
              </a:defRPr>
            </a:lvl1pPr>
          </a:lstStyle>
          <a:p>
            <a:fld id="{EAE77A75-F8BD-409C-8851-74F76A9404F1}" type="slidenum">
              <a:rPr lang="en-US" altLang="es-CL"/>
              <a:pPr/>
              <a:t>‹Nº›</a:t>
            </a:fld>
            <a:endParaRPr lang="en-US" altLang="es-CL"/>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896" r:id="rId1"/>
    <p:sldLayoutId id="2147485897" r:id="rId2"/>
    <p:sldLayoutId id="2147485898" r:id="rId3"/>
    <p:sldLayoutId id="2147485899" r:id="rId4"/>
    <p:sldLayoutId id="2147485900" r:id="rId5"/>
    <p:sldLayoutId id="2147485901" r:id="rId6"/>
    <p:sldLayoutId id="2147485902" r:id="rId7"/>
    <p:sldLayoutId id="2147485903" r:id="rId8"/>
    <p:sldLayoutId id="2147485904" r:id="rId9"/>
    <p:sldLayoutId id="2147485905" r:id="rId10"/>
    <p:sldLayoutId id="2147485906" r:id="rId11"/>
  </p:sldLayoutIdLst>
  <p:transition>
    <p:fade/>
  </p:transition>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CL" altLang="es-CL">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a:t>Click to edit Master title style</a:t>
            </a:r>
          </a:p>
        </p:txBody>
      </p:sp>
    </p:spTree>
  </p:cSld>
  <p:clrMap bg1="lt1" tx1="dk1" bg2="lt2" tx2="dk2" accent1="accent1" accent2="accent2" accent3="accent3" accent4="accent4" accent5="accent5" accent6="accent6" hlink="hlink" folHlink="folHlink"/>
  <p:sldLayoutIdLst>
    <p:sldLayoutId id="2147485907" r:id="rId1"/>
    <p:sldLayoutId id="2147485908" r:id="rId2"/>
    <p:sldLayoutId id="2147485909" r:id="rId3"/>
    <p:sldLayoutId id="2147485910" r:id="rId4"/>
    <p:sldLayoutId id="2147485911" r:id="rId5"/>
    <p:sldLayoutId id="2147485912" r:id="rId6"/>
    <p:sldLayoutId id="2147485913" r:id="rId7"/>
    <p:sldLayoutId id="2147485914" r:id="rId8"/>
    <p:sldLayoutId id="2147485915" r:id="rId9"/>
    <p:sldLayoutId id="2147485916" r:id="rId10"/>
    <p:sldLayoutId id="2147485917" r:id="rId11"/>
  </p:sldLayoutIdLst>
  <p:transition>
    <p:fade/>
  </p:transition>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7"/>
          <p:cNvSpPr txBox="1">
            <a:spLocks noChangeArrowheads="1"/>
          </p:cNvSpPr>
          <p:nvPr/>
        </p:nvSpPr>
        <p:spPr bwMode="auto">
          <a:xfrm>
            <a:off x="3923928" y="6309320"/>
            <a:ext cx="4680520" cy="568682"/>
          </a:xfrm>
          <a:prstGeom prst="rect">
            <a:avLst/>
          </a:prstGeom>
          <a:noFill/>
          <a:ln>
            <a:noFill/>
          </a:ln>
          <a:effectLst>
            <a:outerShdw dist="25399" dir="2700000" algn="ctr" rotWithShape="0">
              <a:srgbClr val="808080">
                <a:alpha val="59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ヒラギノ角ゴ Pro W3" charset="-128"/>
              </a:defRPr>
            </a:lvl1pPr>
            <a:lvl2pPr marL="742950" indent="-285750" eaLnBrk="0" hangingPunct="0">
              <a:defRPr>
                <a:solidFill>
                  <a:schemeClr val="tx1"/>
                </a:solidFill>
                <a:latin typeface="Arial" panose="020B0604020202020204" pitchFamily="34" charset="0"/>
                <a:ea typeface="ヒラギノ角ゴ Pro W3" charset="-128"/>
              </a:defRPr>
            </a:lvl2pPr>
            <a:lvl3pPr marL="1143000" indent="-228600" eaLnBrk="0" hangingPunct="0">
              <a:defRPr>
                <a:solidFill>
                  <a:schemeClr val="tx1"/>
                </a:solidFill>
                <a:latin typeface="Arial" panose="020B0604020202020204" pitchFamily="34" charset="0"/>
                <a:ea typeface="ヒラギノ角ゴ Pro W3" charset="-128"/>
              </a:defRPr>
            </a:lvl3pPr>
            <a:lvl4pPr marL="1600200" indent="-228600" eaLnBrk="0" hangingPunct="0">
              <a:defRPr>
                <a:solidFill>
                  <a:schemeClr val="tx1"/>
                </a:solidFill>
                <a:latin typeface="Arial" panose="020B0604020202020204" pitchFamily="34" charset="0"/>
                <a:ea typeface="ヒラギノ角ゴ Pro W3" charset="-128"/>
              </a:defRPr>
            </a:lvl4pPr>
            <a:lvl5pPr marL="2057400" indent="-228600" eaLnBrk="0" hangingPunct="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algn="ctr" eaLnBrk="1" hangingPunct="1">
              <a:lnSpc>
                <a:spcPct val="50000"/>
              </a:lnSpc>
              <a:spcBef>
                <a:spcPct val="50000"/>
              </a:spcBef>
            </a:pPr>
            <a:r>
              <a:rPr lang="en-US" altLang="es-CL" sz="2000" dirty="0">
                <a:latin typeface="Verdana" panose="020B0604030504040204" pitchFamily="34" charset="0"/>
                <a:ea typeface="Verdana" panose="020B0604030504040204" pitchFamily="34" charset="0"/>
                <a:cs typeface="Verdana" panose="020B0604030504040204" pitchFamily="34" charset="0"/>
              </a:rPr>
              <a:t>Daniela Morales </a:t>
            </a:r>
            <a:r>
              <a:rPr lang="en-US" altLang="es-CL" sz="2000" dirty="0" err="1">
                <a:latin typeface="Verdana" panose="020B0604030504040204" pitchFamily="34" charset="0"/>
                <a:ea typeface="Verdana" panose="020B0604030504040204" pitchFamily="34" charset="0"/>
                <a:cs typeface="Verdana" panose="020B0604030504040204" pitchFamily="34" charset="0"/>
              </a:rPr>
              <a:t>Aliaga</a:t>
            </a:r>
            <a:endParaRPr lang="en-US" altLang="es-CL" sz="2000" dirty="0">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ct val="50000"/>
              </a:lnSpc>
              <a:spcBef>
                <a:spcPct val="50000"/>
              </a:spcBef>
            </a:pPr>
            <a:r>
              <a:rPr lang="en-US" altLang="es-CL" sz="2000" dirty="0">
                <a:latin typeface="Verdana" panose="020B0604030504040204" pitchFamily="34" charset="0"/>
                <a:ea typeface="Verdana" panose="020B0604030504040204" pitchFamily="34" charset="0"/>
                <a:cs typeface="Verdana" panose="020B0604030504040204" pitchFamily="34" charset="0"/>
              </a:rPr>
              <a:t>JUNIO / 2019</a:t>
            </a:r>
          </a:p>
        </p:txBody>
      </p:sp>
      <p:sp>
        <p:nvSpPr>
          <p:cNvPr id="6" name="Text Box 7"/>
          <p:cNvSpPr txBox="1">
            <a:spLocks noChangeArrowheads="1"/>
          </p:cNvSpPr>
          <p:nvPr/>
        </p:nvSpPr>
        <p:spPr bwMode="auto">
          <a:xfrm>
            <a:off x="12940" y="1340768"/>
            <a:ext cx="9144000" cy="1877437"/>
          </a:xfrm>
          <a:prstGeom prst="rect">
            <a:avLst/>
          </a:prstGeom>
          <a:noFill/>
          <a:ln w="9525">
            <a:noFill/>
            <a:miter lim="800000"/>
            <a:headEnd/>
            <a:tailEnd/>
          </a:ln>
          <a:effectLst>
            <a:outerShdw dist="25399" dir="2700000" algn="ctr" rotWithShape="0">
              <a:srgbClr val="808080">
                <a:alpha val="59999"/>
              </a:srgbClr>
            </a:outerShdw>
          </a:effectLst>
        </p:spPr>
        <p:txBody>
          <a:bodyPr>
            <a:spAutoFit/>
          </a:bodyPr>
          <a:lstStyle/>
          <a:p>
            <a:pPr algn="ctr">
              <a:spcBef>
                <a:spcPts val="0"/>
              </a:spcBef>
              <a:defRPr/>
            </a:pPr>
            <a:r>
              <a:rPr lang="es-CL" sz="4400" dirty="0">
                <a:latin typeface="Verdana" panose="020B0604030504040204" pitchFamily="34" charset="0"/>
                <a:ea typeface="Verdana" panose="020B0604030504040204" pitchFamily="34" charset="0"/>
                <a:cs typeface="Verdana" panose="020B0604030504040204" pitchFamily="34" charset="0"/>
              </a:rPr>
              <a:t>PROGRAMA SIAD</a:t>
            </a:r>
          </a:p>
          <a:p>
            <a:pPr algn="ctr">
              <a:spcBef>
                <a:spcPts val="0"/>
              </a:spcBef>
              <a:defRPr/>
            </a:pPr>
            <a:br>
              <a:rPr lang="es-CL" sz="4000" dirty="0">
                <a:latin typeface="Verdana" panose="020B0604030504040204" pitchFamily="34" charset="0"/>
                <a:ea typeface="Verdana" panose="020B0604030504040204" pitchFamily="34" charset="0"/>
                <a:cs typeface="Verdana" panose="020B0604030504040204" pitchFamily="34" charset="0"/>
              </a:rPr>
            </a:br>
            <a:r>
              <a:rPr lang="es-CL" sz="3200" dirty="0">
                <a:latin typeface="Verdana" panose="020B0604030504040204" pitchFamily="34" charset="0"/>
                <a:ea typeface="Verdana" panose="020B0604030504040204" pitchFamily="34" charset="0"/>
                <a:cs typeface="Verdana" panose="020B0604030504040204" pitchFamily="34" charset="0"/>
              </a:rPr>
              <a:t>2018 - 2019</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7726485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1123244"/>
          </a:xfrm>
        </p:spPr>
        <p:txBody>
          <a:bodyPr/>
          <a:lstStyle/>
          <a:p>
            <a:pPr algn="ctr"/>
            <a:br>
              <a:rPr lang="es-ES" altLang="es-ES" sz="2800" dirty="0">
                <a:latin typeface="Verdana" panose="020B0604030504040204" pitchFamily="34" charset="0"/>
                <a:cs typeface="Verdana" panose="020B0604030504040204" pitchFamily="34" charset="0"/>
              </a:rPr>
            </a:br>
            <a:r>
              <a:rPr lang="es-ES" altLang="es-ES" sz="2800" dirty="0">
                <a:latin typeface="Verdana" panose="020B0604030504040204" pitchFamily="34" charset="0"/>
                <a:cs typeface="Verdana" panose="020B0604030504040204" pitchFamily="34" charset="0"/>
              </a:rPr>
              <a:t>Reglas de Gestión</a:t>
            </a:r>
            <a:endParaRPr lang="es-CL" sz="2800" dirty="0"/>
          </a:p>
        </p:txBody>
      </p:sp>
      <p:sp>
        <p:nvSpPr>
          <p:cNvPr id="3" name="Marcador de contenido 2"/>
          <p:cNvSpPr>
            <a:spLocks noGrp="1"/>
          </p:cNvSpPr>
          <p:nvPr>
            <p:ph idx="1"/>
          </p:nvPr>
        </p:nvSpPr>
        <p:spPr/>
        <p:txBody>
          <a:bodyPr/>
          <a:lstStyle/>
          <a:p>
            <a:pPr algn="just">
              <a:buFont typeface="Wingdings" panose="05000000000000000000" pitchFamily="2" charset="2"/>
              <a:buChar char="ü"/>
            </a:pPr>
            <a:r>
              <a:rPr lang="es-CL" sz="1800" dirty="0"/>
              <a:t>En el proceso de sustitución o inscripción tardía, enviar toda la información que solicita el </a:t>
            </a:r>
            <a:r>
              <a:rPr lang="es-CL" sz="1800" dirty="0" err="1"/>
              <a:t>Backoffice</a:t>
            </a:r>
            <a:r>
              <a:rPr lang="es-CL" sz="1800" dirty="0"/>
              <a:t> (en muchos casos no mandan, RUT, nombres completos, correos, teléfonos, por ejemplo, y no podemos inscribir).</a:t>
            </a:r>
          </a:p>
          <a:p>
            <a:pPr algn="just">
              <a:buFont typeface="Wingdings" panose="05000000000000000000" pitchFamily="2" charset="2"/>
              <a:buChar char="ü"/>
            </a:pPr>
            <a:r>
              <a:rPr lang="es-CL" sz="1800" dirty="0"/>
              <a:t>Colaborar en que se respeten las reglas del curso (en diferentes oportunidades tratan de intervenir solicitando oportunidades especiales para los alumnos, sin considerar que no han cumplido con los mínimos requisitos).  </a:t>
            </a:r>
          </a:p>
          <a:p>
            <a:pPr algn="just">
              <a:buFont typeface="Wingdings" panose="05000000000000000000" pitchFamily="2" charset="2"/>
              <a:buChar char="ü"/>
            </a:pPr>
            <a:r>
              <a:rPr lang="es-CL" sz="1800" dirty="0"/>
              <a:t>Colaborar con la gestión de continuidad de los alumnos. La idea de enviar reportes semanales, tiene como uno de los propósitos que los </a:t>
            </a:r>
            <a:r>
              <a:rPr lang="es-CL" sz="1800" dirty="0" err="1"/>
              <a:t>RTMs</a:t>
            </a:r>
            <a:r>
              <a:rPr lang="es-CL" sz="1800" dirty="0"/>
              <a:t> ayuden a mantener vigentes a los estudiantes más inestables. Obviamente es nuestra responsabilidad, pero con la colaboración de ellos suponemos tendríamos una red más potente (la idea es disminuir y evitar la deserción).</a:t>
            </a:r>
          </a:p>
          <a:p>
            <a:pPr algn="just">
              <a:buFont typeface="Wingdings" panose="05000000000000000000" pitchFamily="2" charset="2"/>
              <a:buChar char="ü"/>
            </a:pPr>
            <a:r>
              <a:rPr lang="es-CL" sz="1800" dirty="0"/>
              <a:t>Cumplir con la condición de no seleccionar para más de una actividad a los participantes. Si es realmente necesario que se capacite en dos áreas distintas, hacer la solicitud formal al nivel central.</a:t>
            </a:r>
          </a:p>
        </p:txBody>
      </p:sp>
      <p:sp>
        <p:nvSpPr>
          <p:cNvPr id="4" name="Marcador de número de diapositiva 3"/>
          <p:cNvSpPr>
            <a:spLocks noGrp="1"/>
          </p:cNvSpPr>
          <p:nvPr>
            <p:ph type="sldNum" sz="quarter" idx="11"/>
          </p:nvPr>
        </p:nvSpPr>
        <p:spPr/>
        <p:txBody>
          <a:bodyPr/>
          <a:lstStyle/>
          <a:p>
            <a:fld id="{0E516B79-641D-4D75-8AA4-0739FC3B97C4}" type="slidenum">
              <a:rPr lang="en-US" altLang="es-CL" smtClean="0"/>
              <a:pPr/>
              <a:t>10</a:t>
            </a:fld>
            <a:endParaRPr lang="en-US" altLang="es-CL"/>
          </a:p>
        </p:txBody>
      </p:sp>
    </p:spTree>
    <p:extLst>
      <p:ext uri="{BB962C8B-B14F-4D97-AF65-F5344CB8AC3E}">
        <p14:creationId xmlns:p14="http://schemas.microsoft.com/office/powerpoint/2010/main" val="72339749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78F769-E21A-47F2-9731-1D25C8E15139}"/>
              </a:ext>
            </a:extLst>
          </p:cNvPr>
          <p:cNvSpPr>
            <a:spLocks noGrp="1"/>
          </p:cNvSpPr>
          <p:nvPr>
            <p:ph type="title"/>
          </p:nvPr>
        </p:nvSpPr>
        <p:spPr/>
        <p:txBody>
          <a:bodyPr/>
          <a:lstStyle/>
          <a:p>
            <a:pPr algn="ctr"/>
            <a:r>
              <a:rPr lang="es-CL" sz="3600" b="1" dirty="0"/>
              <a:t>PROPUESTA</a:t>
            </a:r>
          </a:p>
        </p:txBody>
      </p:sp>
      <p:sp>
        <p:nvSpPr>
          <p:cNvPr id="3" name="Marcador de contenido 2">
            <a:extLst>
              <a:ext uri="{FF2B5EF4-FFF2-40B4-BE49-F238E27FC236}">
                <a16:creationId xmlns:a16="http://schemas.microsoft.com/office/drawing/2014/main" id="{5D4F8465-DF80-4379-8C3C-DEA182837273}"/>
              </a:ext>
            </a:extLst>
          </p:cNvPr>
          <p:cNvSpPr>
            <a:spLocks noGrp="1"/>
          </p:cNvSpPr>
          <p:nvPr>
            <p:ph sz="half" idx="1"/>
          </p:nvPr>
        </p:nvSpPr>
        <p:spPr>
          <a:xfrm>
            <a:off x="457199" y="1600200"/>
            <a:ext cx="5778391" cy="4761797"/>
          </a:xfrm>
        </p:spPr>
        <p:txBody>
          <a:bodyPr/>
          <a:lstStyle/>
          <a:p>
            <a:pPr marL="0" indent="0">
              <a:buNone/>
            </a:pPr>
            <a:r>
              <a:rPr lang="es-CL" dirty="0"/>
              <a:t>Comité Asesor</a:t>
            </a:r>
          </a:p>
          <a:p>
            <a:pPr marL="0" indent="0">
              <a:buNone/>
            </a:pPr>
            <a:endParaRPr lang="es-CL" dirty="0"/>
          </a:p>
          <a:p>
            <a:pPr marL="0" indent="0">
              <a:buNone/>
            </a:pPr>
            <a:r>
              <a:rPr lang="es-CL" dirty="0"/>
              <a:t>Objetivos</a:t>
            </a:r>
          </a:p>
          <a:p>
            <a:r>
              <a:rPr lang="es-CL" dirty="0"/>
              <a:t>Crear contenidos RR.SS y página WEB</a:t>
            </a:r>
          </a:p>
          <a:p>
            <a:r>
              <a:rPr lang="es-CL" dirty="0"/>
              <a:t>Propuesta de instructivo de procesos</a:t>
            </a:r>
          </a:p>
          <a:p>
            <a:r>
              <a:rPr lang="es-CL" dirty="0"/>
              <a:t>…etc.</a:t>
            </a:r>
          </a:p>
          <a:p>
            <a:endParaRPr lang="es-CL" dirty="0"/>
          </a:p>
          <a:p>
            <a:endParaRPr lang="es-CL" dirty="0"/>
          </a:p>
          <a:p>
            <a:endParaRPr lang="es-CL" dirty="0"/>
          </a:p>
        </p:txBody>
      </p:sp>
      <p:sp>
        <p:nvSpPr>
          <p:cNvPr id="5" name="Marcador de número de diapositiva 4">
            <a:extLst>
              <a:ext uri="{FF2B5EF4-FFF2-40B4-BE49-F238E27FC236}">
                <a16:creationId xmlns:a16="http://schemas.microsoft.com/office/drawing/2014/main" id="{6A367A37-15D8-4114-BF74-A4615614879B}"/>
              </a:ext>
            </a:extLst>
          </p:cNvPr>
          <p:cNvSpPr>
            <a:spLocks noGrp="1"/>
          </p:cNvSpPr>
          <p:nvPr>
            <p:ph type="sldNum" sz="quarter" idx="12"/>
          </p:nvPr>
        </p:nvSpPr>
        <p:spPr/>
        <p:txBody>
          <a:bodyPr/>
          <a:lstStyle/>
          <a:p>
            <a:fld id="{E2219FC6-1422-4359-9B7B-DC0A37950813}" type="slidenum">
              <a:rPr lang="en-US" altLang="es-CL" smtClean="0"/>
              <a:pPr/>
              <a:t>11</a:t>
            </a:fld>
            <a:endParaRPr lang="en-US" altLang="es-CL"/>
          </a:p>
        </p:txBody>
      </p:sp>
      <p:pic>
        <p:nvPicPr>
          <p:cNvPr id="7" name="Imagen 6" descr="Imagen que contiene juguete&#10;&#10;Descripción generada automáticamente">
            <a:extLst>
              <a:ext uri="{FF2B5EF4-FFF2-40B4-BE49-F238E27FC236}">
                <a16:creationId xmlns:a16="http://schemas.microsoft.com/office/drawing/2014/main" id="{6BF4F540-A87A-4EE6-8D4F-2FE332AF4C9C}"/>
              </a:ext>
            </a:extLst>
          </p:cNvPr>
          <p:cNvPicPr>
            <a:picLocks noChangeAspect="1"/>
          </p:cNvPicPr>
          <p:nvPr/>
        </p:nvPicPr>
        <p:blipFill>
          <a:blip r:embed="rId2"/>
          <a:stretch>
            <a:fillRect/>
          </a:stretch>
        </p:blipFill>
        <p:spPr>
          <a:xfrm>
            <a:off x="6235590" y="3943506"/>
            <a:ext cx="2943771" cy="2943771"/>
          </a:xfrm>
          <a:prstGeom prst="ellipse">
            <a:avLst/>
          </a:prstGeom>
          <a:ln>
            <a:noFill/>
          </a:ln>
          <a:effectLst>
            <a:softEdge rad="112500"/>
          </a:effectLst>
        </p:spPr>
      </p:pic>
    </p:spTree>
    <p:extLst>
      <p:ext uri="{BB962C8B-B14F-4D97-AF65-F5344CB8AC3E}">
        <p14:creationId xmlns:p14="http://schemas.microsoft.com/office/powerpoint/2010/main" val="404365029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60EC1D-1F69-42DB-924C-50792E96589E}"/>
              </a:ext>
            </a:extLst>
          </p:cNvPr>
          <p:cNvSpPr>
            <a:spLocks noGrp="1"/>
          </p:cNvSpPr>
          <p:nvPr>
            <p:ph type="title"/>
          </p:nvPr>
        </p:nvSpPr>
        <p:spPr>
          <a:xfrm>
            <a:off x="722313" y="2066925"/>
            <a:ext cx="5577879" cy="1362075"/>
          </a:xfrm>
        </p:spPr>
        <p:txBody>
          <a:bodyPr/>
          <a:lstStyle/>
          <a:p>
            <a:pPr algn="ctr"/>
            <a:r>
              <a:rPr lang="es-CL" sz="5400" dirty="0">
                <a:solidFill>
                  <a:schemeClr val="bg1"/>
                </a:solidFill>
              </a:rPr>
              <a:t>PREGUNTAS</a:t>
            </a:r>
            <a:br>
              <a:rPr lang="es-CL" sz="5400" dirty="0">
                <a:solidFill>
                  <a:schemeClr val="bg1"/>
                </a:solidFill>
              </a:rPr>
            </a:br>
            <a:r>
              <a:rPr lang="es-CL" sz="19900" dirty="0">
                <a:solidFill>
                  <a:schemeClr val="bg1"/>
                </a:solidFill>
              </a:rPr>
              <a:t>?</a:t>
            </a:r>
            <a:endParaRPr lang="es-CL" sz="5400" dirty="0">
              <a:solidFill>
                <a:schemeClr val="bg1"/>
              </a:solidFill>
            </a:endParaRPr>
          </a:p>
        </p:txBody>
      </p:sp>
      <p:sp>
        <p:nvSpPr>
          <p:cNvPr id="4" name="Marcador de número de diapositiva 3">
            <a:extLst>
              <a:ext uri="{FF2B5EF4-FFF2-40B4-BE49-F238E27FC236}">
                <a16:creationId xmlns:a16="http://schemas.microsoft.com/office/drawing/2014/main" id="{36FF5606-0F26-4296-9B8F-B0191D124ABC}"/>
              </a:ext>
            </a:extLst>
          </p:cNvPr>
          <p:cNvSpPr>
            <a:spLocks noGrp="1"/>
          </p:cNvSpPr>
          <p:nvPr>
            <p:ph type="sldNum" sz="quarter" idx="12"/>
          </p:nvPr>
        </p:nvSpPr>
        <p:spPr/>
        <p:txBody>
          <a:bodyPr/>
          <a:lstStyle/>
          <a:p>
            <a:fld id="{51C70E80-8602-4D41-93AD-8DEDE7C24642}" type="slidenum">
              <a:rPr lang="en-US" altLang="es-CL" smtClean="0"/>
              <a:pPr/>
              <a:t>12</a:t>
            </a:fld>
            <a:endParaRPr lang="en-US" altLang="es-CL"/>
          </a:p>
        </p:txBody>
      </p:sp>
    </p:spTree>
    <p:extLst>
      <p:ext uri="{BB962C8B-B14F-4D97-AF65-F5344CB8AC3E}">
        <p14:creationId xmlns:p14="http://schemas.microsoft.com/office/powerpoint/2010/main" val="241234684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55DEE84-2120-4C47-9D57-25BC8FF40CD3}"/>
              </a:ext>
            </a:extLst>
          </p:cNvPr>
          <p:cNvSpPr txBox="1"/>
          <p:nvPr/>
        </p:nvSpPr>
        <p:spPr>
          <a:xfrm>
            <a:off x="1259632" y="2276872"/>
            <a:ext cx="5976664" cy="707886"/>
          </a:xfrm>
          <a:prstGeom prst="rect">
            <a:avLst/>
          </a:prstGeom>
          <a:noFill/>
        </p:spPr>
        <p:txBody>
          <a:bodyPr wrap="square" rtlCol="0">
            <a:spAutoFit/>
          </a:bodyPr>
          <a:lstStyle/>
          <a:p>
            <a:r>
              <a:rPr lang="es-CL" sz="4000" b="1" dirty="0">
                <a:solidFill>
                  <a:schemeClr val="bg1"/>
                </a:solidFill>
              </a:rPr>
              <a:t>MUCHAS GRACIAS</a:t>
            </a:r>
          </a:p>
        </p:txBody>
      </p:sp>
    </p:spTree>
    <p:extLst>
      <p:ext uri="{BB962C8B-B14F-4D97-AF65-F5344CB8AC3E}">
        <p14:creationId xmlns:p14="http://schemas.microsoft.com/office/powerpoint/2010/main" val="17733472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ítulo 1">
            <a:extLst>
              <a:ext uri="{FF2B5EF4-FFF2-40B4-BE49-F238E27FC236}">
                <a16:creationId xmlns:a16="http://schemas.microsoft.com/office/drawing/2014/main" id="{85566F79-F61F-4989-AC43-1D59394EB889}"/>
              </a:ext>
            </a:extLst>
          </p:cNvPr>
          <p:cNvSpPr>
            <a:spLocks noGrp="1"/>
          </p:cNvSpPr>
          <p:nvPr>
            <p:ph type="title"/>
          </p:nvPr>
        </p:nvSpPr>
        <p:spPr/>
        <p:txBody>
          <a:bodyPr/>
          <a:lstStyle/>
          <a:p>
            <a:pPr algn="ctr"/>
            <a:br>
              <a:rPr lang="es-ES" altLang="es-ES" dirty="0">
                <a:latin typeface="Verdana" panose="020B0604030504040204" pitchFamily="34" charset="0"/>
                <a:cs typeface="Verdana" panose="020B0604030504040204" pitchFamily="34" charset="0"/>
              </a:rPr>
            </a:br>
            <a:r>
              <a:rPr lang="es-ES" altLang="es-ES" dirty="0">
                <a:latin typeface="Verdana" panose="020B0604030504040204" pitchFamily="34" charset="0"/>
                <a:cs typeface="Verdana" panose="020B0604030504040204" pitchFamily="34" charset="0"/>
              </a:rPr>
              <a:t>Cursos Pendientes de Ejecución periodo 2018</a:t>
            </a:r>
          </a:p>
        </p:txBody>
      </p:sp>
      <p:sp>
        <p:nvSpPr>
          <p:cNvPr id="3" name="Marcador de contenido 2"/>
          <p:cNvSpPr>
            <a:spLocks noGrp="1"/>
          </p:cNvSpPr>
          <p:nvPr>
            <p:ph sz="half" idx="1"/>
          </p:nvPr>
        </p:nvSpPr>
        <p:spPr>
          <a:xfrm>
            <a:off x="457200" y="2132856"/>
            <a:ext cx="4038600" cy="4525963"/>
          </a:xfrm>
        </p:spPr>
        <p:txBody>
          <a:bodyPr>
            <a:normAutofit/>
          </a:bodyPr>
          <a:lstStyle/>
          <a:p>
            <a:r>
              <a:rPr lang="es-CL" sz="1800" b="1" dirty="0"/>
              <a:t>3 MOOC (</a:t>
            </a:r>
            <a:r>
              <a:rPr lang="es-CL" sz="1800" b="1" dirty="0" err="1"/>
              <a:t>Massive</a:t>
            </a:r>
            <a:r>
              <a:rPr lang="es-CL" sz="1800" b="1" dirty="0"/>
              <a:t> Online Open </a:t>
            </a:r>
            <a:r>
              <a:rPr lang="es-CL" sz="1800" b="1" dirty="0" err="1"/>
              <a:t>Course</a:t>
            </a:r>
            <a:r>
              <a:rPr lang="es-CL" sz="1800" b="1" dirty="0"/>
              <a:t> o cursos online abiertos y masivos) 40hrs. pedagógicas</a:t>
            </a:r>
          </a:p>
          <a:p>
            <a:endParaRPr lang="es-CL" sz="1800" b="1" dirty="0"/>
          </a:p>
          <a:p>
            <a:pPr marL="457200" indent="-457200">
              <a:buFont typeface="+mj-lt"/>
              <a:buAutoNum type="arabicPeriod"/>
            </a:pPr>
            <a:r>
              <a:rPr lang="es-CL" sz="1800" dirty="0"/>
              <a:t>Violencia de Género</a:t>
            </a:r>
          </a:p>
          <a:p>
            <a:pPr marL="457200" indent="-457200">
              <a:buFont typeface="+mj-lt"/>
              <a:buAutoNum type="arabicPeriod"/>
            </a:pPr>
            <a:r>
              <a:rPr lang="es-CL" sz="1800" dirty="0"/>
              <a:t>E. Cognitiva para Adulto Mayor</a:t>
            </a:r>
          </a:p>
          <a:p>
            <a:pPr marL="457200" indent="-457200">
              <a:buFont typeface="+mj-lt"/>
              <a:buAutoNum type="arabicPeriod"/>
            </a:pPr>
            <a:r>
              <a:rPr lang="es-CL" sz="1800" dirty="0"/>
              <a:t>Medicina Complementaria</a:t>
            </a:r>
          </a:p>
          <a:p>
            <a:endParaRPr lang="es-CL" sz="1800" dirty="0"/>
          </a:p>
          <a:p>
            <a:pPr marL="0" indent="0">
              <a:buNone/>
            </a:pPr>
            <a:endParaRPr lang="es-CL" sz="1800" dirty="0"/>
          </a:p>
          <a:p>
            <a:pPr marL="0" indent="0">
              <a:buNone/>
            </a:pPr>
            <a:endParaRPr lang="es-CL" dirty="0"/>
          </a:p>
          <a:p>
            <a:pPr marL="0" indent="0">
              <a:buNone/>
            </a:pPr>
            <a:endParaRPr lang="es-CL" dirty="0"/>
          </a:p>
          <a:p>
            <a:endParaRPr lang="es-CL" dirty="0"/>
          </a:p>
          <a:p>
            <a:pPr marL="457200" indent="-457200">
              <a:buFont typeface="+mj-lt"/>
              <a:buAutoNum type="arabicPeriod"/>
            </a:pPr>
            <a:endParaRPr lang="es-CL" dirty="0"/>
          </a:p>
        </p:txBody>
      </p:sp>
      <p:sp>
        <p:nvSpPr>
          <p:cNvPr id="5" name="Marcador de contenido 4"/>
          <p:cNvSpPr>
            <a:spLocks noGrp="1"/>
          </p:cNvSpPr>
          <p:nvPr>
            <p:ph sz="half" idx="2"/>
          </p:nvPr>
        </p:nvSpPr>
        <p:spPr>
          <a:xfrm>
            <a:off x="4648200" y="2132855"/>
            <a:ext cx="4038600" cy="4525963"/>
          </a:xfrm>
        </p:spPr>
        <p:txBody>
          <a:bodyPr/>
          <a:lstStyle/>
          <a:p>
            <a:pPr lvl="0"/>
            <a:r>
              <a:rPr lang="es-CL" sz="1800" b="1" dirty="0"/>
              <a:t>APP + Cápsula 30 </a:t>
            </a:r>
            <a:r>
              <a:rPr lang="es-CL" sz="1800" b="1" dirty="0" err="1"/>
              <a:t>hrs</a:t>
            </a:r>
            <a:r>
              <a:rPr lang="es-CL" sz="1800" b="1" dirty="0"/>
              <a:t>. pedagógicas</a:t>
            </a:r>
          </a:p>
          <a:p>
            <a:pPr lvl="0">
              <a:buFont typeface="+mj-lt"/>
              <a:buAutoNum type="arabicPeriod"/>
            </a:pPr>
            <a:r>
              <a:rPr lang="es-CL" sz="1800" dirty="0"/>
              <a:t>Accidente Cerebrovascular (en curso)</a:t>
            </a:r>
          </a:p>
          <a:p>
            <a:pPr lvl="0">
              <a:buFont typeface="+mj-lt"/>
              <a:buAutoNum type="arabicPeriod"/>
            </a:pPr>
            <a:r>
              <a:rPr lang="es-CL" sz="1800" dirty="0"/>
              <a:t>Donación de Sangre </a:t>
            </a:r>
          </a:p>
          <a:p>
            <a:pPr lvl="0">
              <a:buFont typeface="+mj-lt"/>
              <a:buAutoNum type="arabicPeriod"/>
            </a:pPr>
            <a:r>
              <a:rPr lang="es-CL" sz="1800" dirty="0"/>
              <a:t>Guías Clínicas Pediátricas</a:t>
            </a:r>
          </a:p>
          <a:p>
            <a:pPr lvl="0">
              <a:buFont typeface="+mj-lt"/>
              <a:buAutoNum type="arabicPeriod"/>
            </a:pPr>
            <a:r>
              <a:rPr lang="es-CL" sz="1800" dirty="0"/>
              <a:t>Acreditación</a:t>
            </a:r>
          </a:p>
          <a:p>
            <a:pPr lvl="0">
              <a:buFont typeface="+mj-lt"/>
              <a:buAutoNum type="arabicPeriod"/>
            </a:pPr>
            <a:r>
              <a:rPr lang="es-CL" sz="1800" dirty="0"/>
              <a:t>ISO 9001</a:t>
            </a:r>
          </a:p>
          <a:p>
            <a:pPr lvl="0">
              <a:buFont typeface="+mj-lt"/>
              <a:buAutoNum type="arabicPeriod"/>
            </a:pPr>
            <a:r>
              <a:rPr lang="es-CL" sz="1800" dirty="0"/>
              <a:t>Salud Bucal</a:t>
            </a:r>
          </a:p>
          <a:p>
            <a:pPr lvl="0">
              <a:buFont typeface="+mj-lt"/>
              <a:buAutoNum type="arabicPeriod"/>
            </a:pPr>
            <a:r>
              <a:rPr lang="es-CL" sz="1800" dirty="0"/>
              <a:t>Trastorno Bipolar</a:t>
            </a:r>
          </a:p>
          <a:p>
            <a:pPr lvl="0">
              <a:buFont typeface="+mj-lt"/>
              <a:buAutoNum type="arabicPeriod"/>
            </a:pPr>
            <a:r>
              <a:rPr lang="es-CL" sz="1800" dirty="0"/>
              <a:t>Alcohol y Drogas</a:t>
            </a:r>
          </a:p>
          <a:p>
            <a:pPr lvl="0">
              <a:buFont typeface="+mj-lt"/>
              <a:buAutoNum type="arabicPeriod"/>
            </a:pPr>
            <a:r>
              <a:rPr lang="es-CL" sz="1800" dirty="0"/>
              <a:t>SOGA (Salud Ocupacional)</a:t>
            </a:r>
          </a:p>
          <a:p>
            <a:pPr lvl="0">
              <a:buFont typeface="+mj-lt"/>
              <a:buAutoNum type="arabicPeriod"/>
            </a:pPr>
            <a:r>
              <a:rPr lang="es-CL" sz="1800" dirty="0"/>
              <a:t>Depresión Perinatal</a:t>
            </a:r>
          </a:p>
          <a:p>
            <a:pPr lvl="0">
              <a:buFont typeface="+mj-lt"/>
              <a:buAutoNum type="arabicPeriod"/>
            </a:pPr>
            <a:r>
              <a:rPr lang="es-CL" sz="1800" dirty="0"/>
              <a:t>GES</a:t>
            </a:r>
          </a:p>
          <a:p>
            <a:pPr lvl="0">
              <a:buFont typeface="+mj-lt"/>
              <a:buAutoNum type="arabicPeriod"/>
            </a:pPr>
            <a:r>
              <a:rPr lang="es-CL" sz="1800" dirty="0"/>
              <a:t>Decide Protegido</a:t>
            </a:r>
          </a:p>
          <a:p>
            <a:endParaRPr lang="es-CL" dirty="0"/>
          </a:p>
          <a:p>
            <a:endParaRPr lang="es-CL" dirty="0"/>
          </a:p>
        </p:txBody>
      </p:sp>
      <p:sp>
        <p:nvSpPr>
          <p:cNvPr id="186371" name="Marcador de texto 2">
            <a:extLst>
              <a:ext uri="{FF2B5EF4-FFF2-40B4-BE49-F238E27FC236}">
                <a16:creationId xmlns:a16="http://schemas.microsoft.com/office/drawing/2014/main" id="{575264B2-125D-4C1D-AB57-32F493C03218}"/>
              </a:ext>
            </a:extLst>
          </p:cNvPr>
          <p:cNvSpPr>
            <a:spLocks noGrp="1"/>
          </p:cNvSpPr>
          <p:nvPr>
            <p:ph type="body" idx="4294967295"/>
          </p:nvPr>
        </p:nvSpPr>
        <p:spPr>
          <a:xfrm>
            <a:off x="2474847" y="1216025"/>
            <a:ext cx="4040188" cy="639763"/>
          </a:xfrm>
        </p:spPr>
        <p:txBody>
          <a:bodyPr>
            <a:normAutofit/>
          </a:bodyPr>
          <a:lstStyle/>
          <a:p>
            <a:pPr algn="ctr"/>
            <a:r>
              <a:rPr lang="es-ES" altLang="es-ES" sz="2800" dirty="0"/>
              <a:t>USACH - CIIET</a:t>
            </a:r>
          </a:p>
        </p:txBody>
      </p:sp>
      <p:graphicFrame>
        <p:nvGraphicFramePr>
          <p:cNvPr id="2" name="1 Diagrama">
            <a:extLst>
              <a:ext uri="{FF2B5EF4-FFF2-40B4-BE49-F238E27FC236}">
                <a16:creationId xmlns:a16="http://schemas.microsoft.com/office/drawing/2014/main" id="{FA7EA608-4AFF-4775-A02E-AC239CBCC425}"/>
              </a:ext>
            </a:extLst>
          </p:cNvPr>
          <p:cNvGraphicFramePr/>
          <p:nvPr>
            <p:extLst>
              <p:ext uri="{D42A27DB-BD31-4B8C-83A1-F6EECF244321}">
                <p14:modId xmlns:p14="http://schemas.microsoft.com/office/powerpoint/2010/main" val="3007556957"/>
              </p:ext>
            </p:extLst>
          </p:nvPr>
        </p:nvGraphicFramePr>
        <p:xfrm>
          <a:off x="971601" y="4869160"/>
          <a:ext cx="7056784" cy="147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845839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612304"/>
          </a:xfrm>
        </p:spPr>
        <p:txBody>
          <a:bodyPr/>
          <a:lstStyle/>
          <a:p>
            <a:pPr algn="ctr"/>
            <a:r>
              <a:rPr lang="es-ES" altLang="es-ES" dirty="0">
                <a:latin typeface="Verdana" panose="020B0604030504040204" pitchFamily="34" charset="0"/>
                <a:cs typeface="Verdana" panose="020B0604030504040204" pitchFamily="34" charset="0"/>
              </a:rPr>
              <a:t>Cursos Pendientes de Ejecución periodo 2018</a:t>
            </a:r>
            <a:endParaRPr lang="es-CL" dirty="0"/>
          </a:p>
        </p:txBody>
      </p:sp>
      <p:sp>
        <p:nvSpPr>
          <p:cNvPr id="3" name="Marcador de contenido 2"/>
          <p:cNvSpPr>
            <a:spLocks noGrp="1"/>
          </p:cNvSpPr>
          <p:nvPr>
            <p:ph sz="half" idx="1"/>
          </p:nvPr>
        </p:nvSpPr>
        <p:spPr/>
        <p:txBody>
          <a:bodyPr/>
          <a:lstStyle/>
          <a:p>
            <a:pPr marL="0" indent="0">
              <a:buNone/>
            </a:pPr>
            <a:r>
              <a:rPr lang="es-CL" sz="2400" dirty="0"/>
              <a:t>Inicio del Curso en abril</a:t>
            </a:r>
          </a:p>
          <a:p>
            <a:r>
              <a:rPr lang="es-CL" sz="2400" dirty="0"/>
              <a:t>Control de Infecciones (IAAS)</a:t>
            </a:r>
          </a:p>
          <a:p>
            <a:r>
              <a:rPr lang="es-CL" sz="2400" dirty="0"/>
              <a:t>Peritaje Sexológico en Victimas de Violencia Sexual</a:t>
            </a:r>
          </a:p>
          <a:p>
            <a:endParaRPr lang="es-CL" dirty="0"/>
          </a:p>
        </p:txBody>
      </p:sp>
      <p:sp>
        <p:nvSpPr>
          <p:cNvPr id="7" name="Marcador de contenido 6"/>
          <p:cNvSpPr>
            <a:spLocks noGrp="1"/>
          </p:cNvSpPr>
          <p:nvPr>
            <p:ph sz="half" idx="2"/>
          </p:nvPr>
        </p:nvSpPr>
        <p:spPr/>
        <p:txBody>
          <a:bodyPr/>
          <a:lstStyle/>
          <a:p>
            <a:pPr marL="0" indent="0">
              <a:buNone/>
            </a:pPr>
            <a:r>
              <a:rPr lang="es-CL" sz="2400" dirty="0"/>
              <a:t>Inicio 3/junio hasta 25/agosto</a:t>
            </a:r>
          </a:p>
          <a:p>
            <a:r>
              <a:rPr lang="es-CL" sz="2000" dirty="0"/>
              <a:t>Herramientas Básicas para el proceso de acreditación de Prestadores institucionales</a:t>
            </a:r>
          </a:p>
          <a:p>
            <a:r>
              <a:rPr lang="es-CL" sz="2000" dirty="0"/>
              <a:t>Vigilancia Biológica de la población expuesta a metales pesados</a:t>
            </a:r>
          </a:p>
          <a:p>
            <a:r>
              <a:rPr lang="es-CL" sz="2000" dirty="0"/>
              <a:t>Atención de niños con Cáncer avanzado en cuidados paliativos pediátricos</a:t>
            </a:r>
          </a:p>
          <a:p>
            <a:r>
              <a:rPr lang="es-CL" sz="2000" dirty="0"/>
              <a:t>Gestión de Personas</a:t>
            </a:r>
          </a:p>
          <a:p>
            <a:r>
              <a:rPr lang="es-MX" sz="2000" dirty="0"/>
              <a:t>Evaluación y Análisis Toxicológico para el Control Clínico y Sanitario</a:t>
            </a:r>
            <a:endParaRPr lang="es-CL" sz="2000" dirty="0"/>
          </a:p>
          <a:p>
            <a:endParaRPr lang="es-CL" sz="2000" dirty="0"/>
          </a:p>
          <a:p>
            <a:endParaRPr lang="es-CL" sz="2000" dirty="0"/>
          </a:p>
          <a:p>
            <a:endParaRPr lang="es-CL" dirty="0"/>
          </a:p>
          <a:p>
            <a:endParaRPr lang="es-CL" dirty="0"/>
          </a:p>
          <a:p>
            <a:endParaRPr lang="es-ES" altLang="es-ES" b="1" dirty="0"/>
          </a:p>
          <a:p>
            <a:endParaRPr lang="es-CL" dirty="0"/>
          </a:p>
        </p:txBody>
      </p:sp>
      <p:sp>
        <p:nvSpPr>
          <p:cNvPr id="4" name="Marcador de número de diapositiva 3"/>
          <p:cNvSpPr>
            <a:spLocks noGrp="1"/>
          </p:cNvSpPr>
          <p:nvPr>
            <p:ph type="sldNum" sz="quarter" idx="12"/>
          </p:nvPr>
        </p:nvSpPr>
        <p:spPr/>
        <p:txBody>
          <a:bodyPr/>
          <a:lstStyle/>
          <a:p>
            <a:fld id="{0E516B79-641D-4D75-8AA4-0739FC3B97C4}" type="slidenum">
              <a:rPr lang="en-US" altLang="es-CL" smtClean="0"/>
              <a:pPr/>
              <a:t>3</a:t>
            </a:fld>
            <a:endParaRPr lang="en-US" altLang="es-CL"/>
          </a:p>
        </p:txBody>
      </p:sp>
      <p:sp>
        <p:nvSpPr>
          <p:cNvPr id="8" name="Marcador de texto 2">
            <a:extLst>
              <a:ext uri="{FF2B5EF4-FFF2-40B4-BE49-F238E27FC236}">
                <a16:creationId xmlns:a16="http://schemas.microsoft.com/office/drawing/2014/main" id="{575264B2-125D-4C1D-AB57-32F493C03218}"/>
              </a:ext>
            </a:extLst>
          </p:cNvPr>
          <p:cNvSpPr txBox="1">
            <a:spLocks/>
          </p:cNvSpPr>
          <p:nvPr/>
        </p:nvSpPr>
        <p:spPr bwMode="auto">
          <a:xfrm>
            <a:off x="2339752" y="738951"/>
            <a:ext cx="40401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s-ES" altLang="es-ES" sz="3200" b="1" dirty="0"/>
              <a:t>IPLACEX</a:t>
            </a:r>
            <a:endParaRPr lang="es-ES" altLang="es-ES" sz="2800" b="1" dirty="0"/>
          </a:p>
        </p:txBody>
      </p:sp>
    </p:spTree>
    <p:extLst>
      <p:ext uri="{BB962C8B-B14F-4D97-AF65-F5344CB8AC3E}">
        <p14:creationId xmlns:p14="http://schemas.microsoft.com/office/powerpoint/2010/main" val="243112474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altLang="es-ES" dirty="0">
                <a:latin typeface="Verdana" panose="020B0604030504040204" pitchFamily="34" charset="0"/>
                <a:cs typeface="Verdana" panose="020B0604030504040204" pitchFamily="34" charset="0"/>
              </a:rPr>
              <a:t>Cursos Pendientes de Ejecución periodo 2018</a:t>
            </a:r>
            <a:endParaRPr lang="es-CL" dirty="0"/>
          </a:p>
        </p:txBody>
      </p:sp>
      <p:sp>
        <p:nvSpPr>
          <p:cNvPr id="3" name="Marcador de contenido 2"/>
          <p:cNvSpPr>
            <a:spLocks noGrp="1"/>
          </p:cNvSpPr>
          <p:nvPr>
            <p:ph sz="half" idx="1"/>
          </p:nvPr>
        </p:nvSpPr>
        <p:spPr/>
        <p:txBody>
          <a:bodyPr/>
          <a:lstStyle/>
          <a:p>
            <a:pPr marL="0" indent="0">
              <a:buNone/>
            </a:pPr>
            <a:r>
              <a:rPr lang="es-CL" sz="2000" dirty="0"/>
              <a:t>Inicio 17/Junio hasta 08/sept.</a:t>
            </a:r>
          </a:p>
          <a:p>
            <a:pPr marL="0" indent="0">
              <a:buNone/>
            </a:pPr>
            <a:endParaRPr lang="es-CL" sz="2000" dirty="0"/>
          </a:p>
          <a:p>
            <a:r>
              <a:rPr lang="es-CL" sz="2000" dirty="0"/>
              <a:t>Género y Salud</a:t>
            </a:r>
          </a:p>
          <a:p>
            <a:r>
              <a:rPr lang="es-CL" sz="2000" dirty="0"/>
              <a:t>Prevención y tratamiento integral de pacientes con VIH</a:t>
            </a:r>
          </a:p>
          <a:p>
            <a:endParaRPr lang="es-CL" sz="2000" dirty="0"/>
          </a:p>
        </p:txBody>
      </p:sp>
      <p:sp>
        <p:nvSpPr>
          <p:cNvPr id="5" name="Marcador de número de diapositiva 4"/>
          <p:cNvSpPr>
            <a:spLocks noGrp="1"/>
          </p:cNvSpPr>
          <p:nvPr>
            <p:ph type="sldNum" sz="quarter" idx="12"/>
          </p:nvPr>
        </p:nvSpPr>
        <p:spPr/>
        <p:txBody>
          <a:bodyPr/>
          <a:lstStyle/>
          <a:p>
            <a:fld id="{E2219FC6-1422-4359-9B7B-DC0A37950813}" type="slidenum">
              <a:rPr lang="en-US" altLang="es-CL" smtClean="0"/>
              <a:pPr/>
              <a:t>4</a:t>
            </a:fld>
            <a:endParaRPr lang="en-US" altLang="es-CL"/>
          </a:p>
        </p:txBody>
      </p:sp>
      <p:sp>
        <p:nvSpPr>
          <p:cNvPr id="6" name="Marcador de texto 2">
            <a:extLst>
              <a:ext uri="{FF2B5EF4-FFF2-40B4-BE49-F238E27FC236}">
                <a16:creationId xmlns:a16="http://schemas.microsoft.com/office/drawing/2014/main" id="{575264B2-125D-4C1D-AB57-32F493C03218}"/>
              </a:ext>
            </a:extLst>
          </p:cNvPr>
          <p:cNvSpPr txBox="1">
            <a:spLocks/>
          </p:cNvSpPr>
          <p:nvPr/>
        </p:nvSpPr>
        <p:spPr bwMode="auto">
          <a:xfrm>
            <a:off x="2339752" y="738951"/>
            <a:ext cx="40401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s-ES" altLang="es-ES" sz="3200" b="1" dirty="0"/>
              <a:t>IPLACEX</a:t>
            </a:r>
            <a:endParaRPr lang="es-ES" altLang="es-ES" sz="2800" b="1" dirty="0"/>
          </a:p>
        </p:txBody>
      </p:sp>
      <p:graphicFrame>
        <p:nvGraphicFramePr>
          <p:cNvPr id="8" name="Tabla 7"/>
          <p:cNvGraphicFramePr>
            <a:graphicFrameLocks noGrp="1"/>
          </p:cNvGraphicFramePr>
          <p:nvPr>
            <p:extLst>
              <p:ext uri="{D42A27DB-BD31-4B8C-83A1-F6EECF244321}">
                <p14:modId xmlns:p14="http://schemas.microsoft.com/office/powerpoint/2010/main" val="2212385017"/>
              </p:ext>
            </p:extLst>
          </p:nvPr>
        </p:nvGraphicFramePr>
        <p:xfrm>
          <a:off x="145055" y="4517324"/>
          <a:ext cx="8668072" cy="1340027"/>
        </p:xfrm>
        <a:graphic>
          <a:graphicData uri="http://schemas.openxmlformats.org/drawingml/2006/table">
            <a:tbl>
              <a:tblPr>
                <a:tableStyleId>{69C7853C-536D-4A76-A0AE-DD22124D55A5}</a:tableStyleId>
              </a:tblPr>
              <a:tblGrid>
                <a:gridCol w="1238296">
                  <a:extLst>
                    <a:ext uri="{9D8B030D-6E8A-4147-A177-3AD203B41FA5}">
                      <a16:colId xmlns:a16="http://schemas.microsoft.com/office/drawing/2014/main" val="20000"/>
                    </a:ext>
                  </a:extLst>
                </a:gridCol>
                <a:gridCol w="1238296">
                  <a:extLst>
                    <a:ext uri="{9D8B030D-6E8A-4147-A177-3AD203B41FA5}">
                      <a16:colId xmlns:a16="http://schemas.microsoft.com/office/drawing/2014/main" val="20001"/>
                    </a:ext>
                  </a:extLst>
                </a:gridCol>
                <a:gridCol w="1238296">
                  <a:extLst>
                    <a:ext uri="{9D8B030D-6E8A-4147-A177-3AD203B41FA5}">
                      <a16:colId xmlns:a16="http://schemas.microsoft.com/office/drawing/2014/main" val="20002"/>
                    </a:ext>
                  </a:extLst>
                </a:gridCol>
                <a:gridCol w="1238296">
                  <a:extLst>
                    <a:ext uri="{9D8B030D-6E8A-4147-A177-3AD203B41FA5}">
                      <a16:colId xmlns:a16="http://schemas.microsoft.com/office/drawing/2014/main" val="20003"/>
                    </a:ext>
                  </a:extLst>
                </a:gridCol>
                <a:gridCol w="1238296">
                  <a:extLst>
                    <a:ext uri="{9D8B030D-6E8A-4147-A177-3AD203B41FA5}">
                      <a16:colId xmlns:a16="http://schemas.microsoft.com/office/drawing/2014/main" val="20004"/>
                    </a:ext>
                  </a:extLst>
                </a:gridCol>
                <a:gridCol w="1238296">
                  <a:extLst>
                    <a:ext uri="{9D8B030D-6E8A-4147-A177-3AD203B41FA5}">
                      <a16:colId xmlns:a16="http://schemas.microsoft.com/office/drawing/2014/main" val="20005"/>
                    </a:ext>
                  </a:extLst>
                </a:gridCol>
                <a:gridCol w="1238296">
                  <a:extLst>
                    <a:ext uri="{9D8B030D-6E8A-4147-A177-3AD203B41FA5}">
                      <a16:colId xmlns:a16="http://schemas.microsoft.com/office/drawing/2014/main" val="20006"/>
                    </a:ext>
                  </a:extLst>
                </a:gridCol>
              </a:tblGrid>
              <a:tr h="770431">
                <a:tc>
                  <a:txBody>
                    <a:bodyPr/>
                    <a:lstStyle/>
                    <a:p>
                      <a:pPr algn="ctr" fontAlgn="ctr"/>
                      <a:r>
                        <a:rPr lang="es-CL" sz="1400" b="1" u="none" strike="noStrike" dirty="0">
                          <a:effectLst/>
                        </a:rPr>
                        <a:t>INICIA DIFUSION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CURSO</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TERMINO CURSO</a:t>
                      </a:r>
                      <a:endParaRPr lang="es-CL" sz="1400" b="1" i="0" u="none" strike="noStrike" dirty="0">
                        <a:solidFill>
                          <a:srgbClr val="000000"/>
                        </a:solidFill>
                        <a:effectLst/>
                        <a:latin typeface="Calibri" panose="020F0502020204030204" pitchFamily="34" charset="0"/>
                      </a:endParaRPr>
                    </a:p>
                  </a:txBody>
                  <a:tcPr marL="6922" marR="6922" marT="6922" marB="0" anchor="ctr"/>
                </a:tc>
                <a:extLst>
                  <a:ext uri="{0D108BD9-81ED-4DB2-BD59-A6C34878D82A}">
                    <a16:rowId xmlns:a16="http://schemas.microsoft.com/office/drawing/2014/main" val="10000"/>
                  </a:ext>
                </a:extLst>
              </a:tr>
              <a:tr h="569596">
                <a:tc>
                  <a:txBody>
                    <a:bodyPr/>
                    <a:lstStyle/>
                    <a:p>
                      <a:pPr algn="ctr" fontAlgn="b"/>
                      <a:r>
                        <a:rPr lang="es-CL" sz="1600" u="none" strike="noStrike" dirty="0">
                          <a:effectLst/>
                        </a:rPr>
                        <a:t>15-05-2019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16-04-2019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05-06-2019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06-06-2019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10-06-2019 al 12hrs</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17-06-2019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08-09-2019</a:t>
                      </a:r>
                      <a:endParaRPr lang="es-CL" sz="1600" b="0" i="0" u="none" strike="noStrike" dirty="0">
                        <a:solidFill>
                          <a:srgbClr val="000000"/>
                        </a:solidFill>
                        <a:effectLst/>
                        <a:latin typeface="Calibri" panose="020F0502020204030204" pitchFamily="34" charset="0"/>
                      </a:endParaRPr>
                    </a:p>
                  </a:txBody>
                  <a:tcPr marL="6922" marR="6922" marT="6922"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2523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pPr algn="ctr"/>
            <a:r>
              <a:rPr lang="es-ES" altLang="es-ES" dirty="0">
                <a:latin typeface="Verdana" panose="020B0604030504040204" pitchFamily="34" charset="0"/>
                <a:cs typeface="Verdana" panose="020B0604030504040204" pitchFamily="34" charset="0"/>
              </a:rPr>
              <a:t>Cursos Pendientes de Ejecución periodo 2018</a:t>
            </a:r>
            <a:endParaRPr lang="es-CL" dirty="0"/>
          </a:p>
        </p:txBody>
      </p:sp>
      <p:sp>
        <p:nvSpPr>
          <p:cNvPr id="7" name="Marcador de contenido 6"/>
          <p:cNvSpPr>
            <a:spLocks noGrp="1"/>
          </p:cNvSpPr>
          <p:nvPr>
            <p:ph idx="1"/>
          </p:nvPr>
        </p:nvSpPr>
        <p:spPr>
          <a:xfrm>
            <a:off x="395536" y="1530257"/>
            <a:ext cx="8177213" cy="3918082"/>
          </a:xfrm>
        </p:spPr>
        <p:txBody>
          <a:bodyPr/>
          <a:lstStyle/>
          <a:p>
            <a:pPr marL="0" indent="0">
              <a:buNone/>
            </a:pPr>
            <a:r>
              <a:rPr lang="es-CL" sz="2400" dirty="0"/>
              <a:t>Inicio 8/julio hasta 29/sept. </a:t>
            </a:r>
          </a:p>
          <a:p>
            <a:pPr marL="457200" indent="-457200">
              <a:buFont typeface="+mj-lt"/>
              <a:buAutoNum type="arabicPeriod"/>
            </a:pPr>
            <a:r>
              <a:rPr lang="es-CL" sz="2400" dirty="0" err="1"/>
              <a:t>Procuramiento</a:t>
            </a:r>
            <a:r>
              <a:rPr lang="es-CL" sz="2400" dirty="0"/>
              <a:t> de órganos y tejidos </a:t>
            </a:r>
          </a:p>
          <a:p>
            <a:pPr marL="457200" indent="-457200">
              <a:buFont typeface="+mj-lt"/>
              <a:buAutoNum type="arabicPeriod"/>
            </a:pPr>
            <a:r>
              <a:rPr lang="es-CL" sz="2400" dirty="0"/>
              <a:t>Trauma ocular grave y otras urgencias oftalmológicas</a:t>
            </a:r>
          </a:p>
          <a:p>
            <a:pPr marL="457200" indent="-457200">
              <a:buFont typeface="+mj-lt"/>
              <a:buAutoNum type="arabicPeriod"/>
            </a:pPr>
            <a:r>
              <a:rPr lang="es-CL" sz="2400" dirty="0"/>
              <a:t>Morbilidad materna grave</a:t>
            </a:r>
          </a:p>
          <a:p>
            <a:pPr marL="457200" indent="-457200">
              <a:buFont typeface="+mj-lt"/>
              <a:buAutoNum type="arabicPeriod"/>
            </a:pPr>
            <a:r>
              <a:rPr lang="es-CL" sz="2400" dirty="0"/>
              <a:t>Actualización den Atención Odontológica de niños y niñas</a:t>
            </a:r>
          </a:p>
          <a:p>
            <a:pPr marL="457200" indent="-457200">
              <a:buFont typeface="+mj-lt"/>
              <a:buAutoNum type="arabicPeriod"/>
            </a:pPr>
            <a:r>
              <a:rPr lang="es-CL" sz="2400" dirty="0"/>
              <a:t>Abordaje integral del niño/a hospitalizado/a</a:t>
            </a:r>
          </a:p>
          <a:p>
            <a:pPr marL="457200" indent="-457200">
              <a:buFont typeface="+mj-lt"/>
              <a:buAutoNum type="arabicPeriod"/>
            </a:pPr>
            <a:r>
              <a:rPr lang="es-CL" sz="2400" dirty="0"/>
              <a:t>Atención integral del recién nacido</a:t>
            </a:r>
          </a:p>
          <a:p>
            <a:pPr marL="457200" indent="-457200">
              <a:buFont typeface="+mj-lt"/>
              <a:buAutoNum type="arabicPeriod"/>
            </a:pPr>
            <a:r>
              <a:rPr lang="es-CL" sz="2400" dirty="0"/>
              <a:t>*Modelo de atención integral en el marco de la Ley 21.030 (IVE)</a:t>
            </a:r>
          </a:p>
          <a:p>
            <a:pPr marL="457200" indent="-457200">
              <a:buFont typeface="+mj-lt"/>
              <a:buAutoNum type="arabicPeriod"/>
            </a:pPr>
            <a:endParaRPr lang="es-CL" sz="2400" dirty="0"/>
          </a:p>
          <a:p>
            <a:endParaRPr lang="es-CL" dirty="0"/>
          </a:p>
        </p:txBody>
      </p:sp>
      <p:sp>
        <p:nvSpPr>
          <p:cNvPr id="5" name="Marcador de número de diapositiva 4"/>
          <p:cNvSpPr>
            <a:spLocks noGrp="1"/>
          </p:cNvSpPr>
          <p:nvPr>
            <p:ph type="sldNum" sz="quarter" idx="11"/>
          </p:nvPr>
        </p:nvSpPr>
        <p:spPr/>
        <p:txBody>
          <a:bodyPr/>
          <a:lstStyle/>
          <a:p>
            <a:fld id="{E2219FC6-1422-4359-9B7B-DC0A37950813}" type="slidenum">
              <a:rPr lang="en-US" altLang="es-CL" smtClean="0"/>
              <a:pPr/>
              <a:t>5</a:t>
            </a:fld>
            <a:endParaRPr lang="en-US" altLang="es-CL"/>
          </a:p>
        </p:txBody>
      </p:sp>
      <p:pic>
        <p:nvPicPr>
          <p:cNvPr id="8" name="Imagen 7"/>
          <p:cNvPicPr>
            <a:picLocks noChangeAspect="1"/>
          </p:cNvPicPr>
          <p:nvPr/>
        </p:nvPicPr>
        <p:blipFill>
          <a:blip r:embed="rId2"/>
          <a:stretch>
            <a:fillRect/>
          </a:stretch>
        </p:blipFill>
        <p:spPr>
          <a:xfrm>
            <a:off x="2339752" y="618352"/>
            <a:ext cx="4041998" cy="859611"/>
          </a:xfrm>
          <a:prstGeom prst="rect">
            <a:avLst/>
          </a:prstGeom>
        </p:spPr>
      </p:pic>
      <p:graphicFrame>
        <p:nvGraphicFramePr>
          <p:cNvPr id="9" name="Tabla 8"/>
          <p:cNvGraphicFramePr>
            <a:graphicFrameLocks noGrp="1"/>
          </p:cNvGraphicFramePr>
          <p:nvPr>
            <p:extLst>
              <p:ext uri="{D42A27DB-BD31-4B8C-83A1-F6EECF244321}">
                <p14:modId xmlns:p14="http://schemas.microsoft.com/office/powerpoint/2010/main" val="1478373978"/>
              </p:ext>
            </p:extLst>
          </p:nvPr>
        </p:nvGraphicFramePr>
        <p:xfrm>
          <a:off x="395537" y="5630902"/>
          <a:ext cx="8352925" cy="864396"/>
        </p:xfrm>
        <a:graphic>
          <a:graphicData uri="http://schemas.openxmlformats.org/drawingml/2006/table">
            <a:tbl>
              <a:tblPr>
                <a:tableStyleId>{69C7853C-536D-4A76-A0AE-DD22124D55A5}</a:tableStyleId>
              </a:tblPr>
              <a:tblGrid>
                <a:gridCol w="1193275">
                  <a:extLst>
                    <a:ext uri="{9D8B030D-6E8A-4147-A177-3AD203B41FA5}">
                      <a16:colId xmlns:a16="http://schemas.microsoft.com/office/drawing/2014/main" val="20000"/>
                    </a:ext>
                  </a:extLst>
                </a:gridCol>
                <a:gridCol w="1193275">
                  <a:extLst>
                    <a:ext uri="{9D8B030D-6E8A-4147-A177-3AD203B41FA5}">
                      <a16:colId xmlns:a16="http://schemas.microsoft.com/office/drawing/2014/main" val="20001"/>
                    </a:ext>
                  </a:extLst>
                </a:gridCol>
                <a:gridCol w="1193275">
                  <a:extLst>
                    <a:ext uri="{9D8B030D-6E8A-4147-A177-3AD203B41FA5}">
                      <a16:colId xmlns:a16="http://schemas.microsoft.com/office/drawing/2014/main" val="20002"/>
                    </a:ext>
                  </a:extLst>
                </a:gridCol>
                <a:gridCol w="1193275">
                  <a:extLst>
                    <a:ext uri="{9D8B030D-6E8A-4147-A177-3AD203B41FA5}">
                      <a16:colId xmlns:a16="http://schemas.microsoft.com/office/drawing/2014/main" val="20003"/>
                    </a:ext>
                  </a:extLst>
                </a:gridCol>
                <a:gridCol w="1193275">
                  <a:extLst>
                    <a:ext uri="{9D8B030D-6E8A-4147-A177-3AD203B41FA5}">
                      <a16:colId xmlns:a16="http://schemas.microsoft.com/office/drawing/2014/main" val="20004"/>
                    </a:ext>
                  </a:extLst>
                </a:gridCol>
                <a:gridCol w="1193275">
                  <a:extLst>
                    <a:ext uri="{9D8B030D-6E8A-4147-A177-3AD203B41FA5}">
                      <a16:colId xmlns:a16="http://schemas.microsoft.com/office/drawing/2014/main" val="20005"/>
                    </a:ext>
                  </a:extLst>
                </a:gridCol>
                <a:gridCol w="1193275">
                  <a:extLst>
                    <a:ext uri="{9D8B030D-6E8A-4147-A177-3AD203B41FA5}">
                      <a16:colId xmlns:a16="http://schemas.microsoft.com/office/drawing/2014/main" val="20006"/>
                    </a:ext>
                  </a:extLst>
                </a:gridCol>
              </a:tblGrid>
              <a:tr h="613634">
                <a:tc>
                  <a:txBody>
                    <a:bodyPr/>
                    <a:lstStyle/>
                    <a:p>
                      <a:pPr algn="ctr" fontAlgn="ctr"/>
                      <a:r>
                        <a:rPr lang="es-CL" sz="1400" b="1" u="none" strike="noStrike" dirty="0">
                          <a:effectLst/>
                        </a:rPr>
                        <a:t>INICIA DIFUSION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CURSO</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TERMINO CURSO</a:t>
                      </a:r>
                      <a:endParaRPr lang="es-CL" sz="1400" b="1" i="0" u="none" strike="noStrike" dirty="0">
                        <a:solidFill>
                          <a:srgbClr val="000000"/>
                        </a:solidFill>
                        <a:effectLst/>
                        <a:latin typeface="Calibri" panose="020F0502020204030204" pitchFamily="34" charset="0"/>
                      </a:endParaRPr>
                    </a:p>
                  </a:txBody>
                  <a:tcPr marL="6922" marR="6922" marT="6922" marB="0" anchor="ctr"/>
                </a:tc>
                <a:extLst>
                  <a:ext uri="{0D108BD9-81ED-4DB2-BD59-A6C34878D82A}">
                    <a16:rowId xmlns:a16="http://schemas.microsoft.com/office/drawing/2014/main" val="10000"/>
                  </a:ext>
                </a:extLst>
              </a:tr>
              <a:tr h="250462">
                <a:tc>
                  <a:txBody>
                    <a:bodyPr/>
                    <a:lstStyle/>
                    <a:p>
                      <a:pPr algn="ctr" fontAlgn="b"/>
                      <a:r>
                        <a:rPr lang="es-CL" sz="1600" u="none" strike="noStrike">
                          <a:effectLst/>
                        </a:rPr>
                        <a:t>27-05-2019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28-05-2019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28-06-2019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28-05-2019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01-07-2019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08-07-2019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29-09-2019</a:t>
                      </a:r>
                      <a:endParaRPr lang="es-CL" sz="1600" b="0" i="0" u="none" strike="noStrike" dirty="0">
                        <a:solidFill>
                          <a:srgbClr val="000000"/>
                        </a:solidFill>
                        <a:effectLst/>
                        <a:latin typeface="Calibri" panose="020F0502020204030204" pitchFamily="34" charset="0"/>
                      </a:endParaRPr>
                    </a:p>
                  </a:txBody>
                  <a:tcPr marL="6922" marR="6922" marT="6922"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9702555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457200" y="1600201"/>
            <a:ext cx="8435280" cy="3917032"/>
          </a:xfrm>
        </p:spPr>
        <p:txBody>
          <a:bodyPr/>
          <a:lstStyle/>
          <a:p>
            <a:pPr marL="0" indent="0">
              <a:buNone/>
            </a:pPr>
            <a:r>
              <a:rPr lang="es-CL" sz="2000" b="1" dirty="0"/>
              <a:t>Inicia 05 de agosto</a:t>
            </a:r>
          </a:p>
          <a:p>
            <a:pPr marL="457200" indent="-457200">
              <a:buFont typeface="+mj-lt"/>
              <a:buAutoNum type="arabicPeriod"/>
            </a:pPr>
            <a:r>
              <a:rPr lang="es-CL" sz="2000" dirty="0"/>
              <a:t>Rehabilitación en unidad de paciente critico y prevención de complicaciones</a:t>
            </a:r>
          </a:p>
          <a:p>
            <a:pPr marL="457200" indent="-457200">
              <a:buFont typeface="+mj-lt"/>
              <a:buAutoNum type="arabicPeriod"/>
            </a:pPr>
            <a:r>
              <a:rPr lang="es-CL" sz="2000" dirty="0"/>
              <a:t>Manejo de la patología obstétrica para disminuir morbimortalidad perinatal</a:t>
            </a:r>
          </a:p>
          <a:p>
            <a:pPr marL="457200" indent="-457200">
              <a:buFont typeface="+mj-lt"/>
              <a:buAutoNum type="arabicPeriod"/>
            </a:pPr>
            <a:r>
              <a:rPr lang="es-CL" sz="2000" dirty="0"/>
              <a:t>VIH / SIDA</a:t>
            </a:r>
          </a:p>
          <a:p>
            <a:pPr marL="457200" indent="-457200">
              <a:buFont typeface="+mj-lt"/>
              <a:buAutoNum type="arabicPeriod"/>
            </a:pPr>
            <a:r>
              <a:rPr lang="es-CL" sz="2000" dirty="0"/>
              <a:t>Rescate, evaluación y manejo inicial de paciente gran quemado adulto</a:t>
            </a:r>
          </a:p>
          <a:p>
            <a:pPr marL="457200" indent="-457200">
              <a:buFont typeface="+mj-lt"/>
              <a:buAutoNum type="arabicPeriod"/>
            </a:pPr>
            <a:r>
              <a:rPr lang="es-CL" sz="2000" dirty="0"/>
              <a:t>Rescate, evaluación y manejo inicial de paciente gran quemado pediátrico</a:t>
            </a:r>
          </a:p>
          <a:p>
            <a:pPr marL="457200" indent="-457200">
              <a:buFont typeface="+mj-lt"/>
              <a:buAutoNum type="arabicPeriod"/>
            </a:pPr>
            <a:r>
              <a:rPr lang="es-CL" sz="2000" dirty="0"/>
              <a:t>Detección, Intervenciones Breves y Referencia a Tratamiento en alcohol y drogas</a:t>
            </a:r>
          </a:p>
          <a:p>
            <a:pPr marL="457200" indent="-457200">
              <a:buFont typeface="+mj-lt"/>
              <a:buAutoNum type="arabicPeriod"/>
            </a:pPr>
            <a:r>
              <a:rPr lang="es-CL" sz="2000" dirty="0"/>
              <a:t>Rehabilitación de accidente cerebro vascular (ACV) intrahospitalario.</a:t>
            </a:r>
          </a:p>
        </p:txBody>
      </p:sp>
      <p:sp>
        <p:nvSpPr>
          <p:cNvPr id="5" name="Marcador de número de diapositiva 4"/>
          <p:cNvSpPr>
            <a:spLocks noGrp="1"/>
          </p:cNvSpPr>
          <p:nvPr>
            <p:ph type="sldNum" sz="quarter" idx="12"/>
          </p:nvPr>
        </p:nvSpPr>
        <p:spPr/>
        <p:txBody>
          <a:bodyPr/>
          <a:lstStyle/>
          <a:p>
            <a:fld id="{E2219FC6-1422-4359-9B7B-DC0A37950813}" type="slidenum">
              <a:rPr lang="en-US" altLang="es-CL" smtClean="0"/>
              <a:pPr/>
              <a:t>6</a:t>
            </a:fld>
            <a:endParaRPr lang="en-US" altLang="es-CL"/>
          </a:p>
        </p:txBody>
      </p:sp>
      <p:sp>
        <p:nvSpPr>
          <p:cNvPr id="6" name="Título 1"/>
          <p:cNvSpPr>
            <a:spLocks noGrp="1"/>
          </p:cNvSpPr>
          <p:nvPr>
            <p:ph type="title"/>
          </p:nvPr>
        </p:nvSpPr>
        <p:spPr/>
        <p:txBody>
          <a:bodyPr/>
          <a:lstStyle/>
          <a:p>
            <a:pPr algn="ctr"/>
            <a:r>
              <a:rPr lang="es-ES" altLang="es-ES" dirty="0">
                <a:latin typeface="Verdana" panose="020B0604030504040204" pitchFamily="34" charset="0"/>
                <a:cs typeface="Verdana" panose="020B0604030504040204" pitchFamily="34" charset="0"/>
              </a:rPr>
              <a:t>Cursos Pendientes de Ejecución periodo 2018</a:t>
            </a:r>
            <a:endParaRPr lang="es-CL" dirty="0"/>
          </a:p>
        </p:txBody>
      </p:sp>
      <p:sp>
        <p:nvSpPr>
          <p:cNvPr id="7" name="Marcador de texto 2">
            <a:extLst>
              <a:ext uri="{FF2B5EF4-FFF2-40B4-BE49-F238E27FC236}">
                <a16:creationId xmlns:a16="http://schemas.microsoft.com/office/drawing/2014/main" id="{575264B2-125D-4C1D-AB57-32F493C03218}"/>
              </a:ext>
            </a:extLst>
          </p:cNvPr>
          <p:cNvSpPr txBox="1">
            <a:spLocks/>
          </p:cNvSpPr>
          <p:nvPr/>
        </p:nvSpPr>
        <p:spPr bwMode="auto">
          <a:xfrm>
            <a:off x="2339752" y="738951"/>
            <a:ext cx="40401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s-ES" altLang="es-ES" sz="3200" b="1" dirty="0"/>
              <a:t>IPLACEX</a:t>
            </a:r>
            <a:endParaRPr lang="es-ES" altLang="es-ES" sz="2800" b="1" dirty="0"/>
          </a:p>
        </p:txBody>
      </p:sp>
      <p:graphicFrame>
        <p:nvGraphicFramePr>
          <p:cNvPr id="9" name="Tabla 8"/>
          <p:cNvGraphicFramePr>
            <a:graphicFrameLocks noGrp="1"/>
          </p:cNvGraphicFramePr>
          <p:nvPr>
            <p:extLst>
              <p:ext uri="{D42A27DB-BD31-4B8C-83A1-F6EECF244321}">
                <p14:modId xmlns:p14="http://schemas.microsoft.com/office/powerpoint/2010/main" val="1786233668"/>
              </p:ext>
            </p:extLst>
          </p:nvPr>
        </p:nvGraphicFramePr>
        <p:xfrm>
          <a:off x="539552" y="5517232"/>
          <a:ext cx="8075242" cy="813260"/>
        </p:xfrm>
        <a:graphic>
          <a:graphicData uri="http://schemas.openxmlformats.org/drawingml/2006/table">
            <a:tbl>
              <a:tblPr>
                <a:tableStyleId>{69C7853C-536D-4A76-A0AE-DD22124D55A5}</a:tableStyleId>
              </a:tblPr>
              <a:tblGrid>
                <a:gridCol w="1153606">
                  <a:extLst>
                    <a:ext uri="{9D8B030D-6E8A-4147-A177-3AD203B41FA5}">
                      <a16:colId xmlns:a16="http://schemas.microsoft.com/office/drawing/2014/main" val="20000"/>
                    </a:ext>
                  </a:extLst>
                </a:gridCol>
                <a:gridCol w="1153606">
                  <a:extLst>
                    <a:ext uri="{9D8B030D-6E8A-4147-A177-3AD203B41FA5}">
                      <a16:colId xmlns:a16="http://schemas.microsoft.com/office/drawing/2014/main" val="20001"/>
                    </a:ext>
                  </a:extLst>
                </a:gridCol>
                <a:gridCol w="1153606">
                  <a:extLst>
                    <a:ext uri="{9D8B030D-6E8A-4147-A177-3AD203B41FA5}">
                      <a16:colId xmlns:a16="http://schemas.microsoft.com/office/drawing/2014/main" val="20002"/>
                    </a:ext>
                  </a:extLst>
                </a:gridCol>
                <a:gridCol w="1153606">
                  <a:extLst>
                    <a:ext uri="{9D8B030D-6E8A-4147-A177-3AD203B41FA5}">
                      <a16:colId xmlns:a16="http://schemas.microsoft.com/office/drawing/2014/main" val="20003"/>
                    </a:ext>
                  </a:extLst>
                </a:gridCol>
                <a:gridCol w="1153606">
                  <a:extLst>
                    <a:ext uri="{9D8B030D-6E8A-4147-A177-3AD203B41FA5}">
                      <a16:colId xmlns:a16="http://schemas.microsoft.com/office/drawing/2014/main" val="20004"/>
                    </a:ext>
                  </a:extLst>
                </a:gridCol>
                <a:gridCol w="1153606">
                  <a:extLst>
                    <a:ext uri="{9D8B030D-6E8A-4147-A177-3AD203B41FA5}">
                      <a16:colId xmlns:a16="http://schemas.microsoft.com/office/drawing/2014/main" val="20005"/>
                    </a:ext>
                  </a:extLst>
                </a:gridCol>
                <a:gridCol w="1153606">
                  <a:extLst>
                    <a:ext uri="{9D8B030D-6E8A-4147-A177-3AD203B41FA5}">
                      <a16:colId xmlns:a16="http://schemas.microsoft.com/office/drawing/2014/main" val="20006"/>
                    </a:ext>
                  </a:extLst>
                </a:gridCol>
              </a:tblGrid>
              <a:tr h="562498">
                <a:tc>
                  <a:txBody>
                    <a:bodyPr/>
                    <a:lstStyle/>
                    <a:p>
                      <a:pPr algn="ctr" fontAlgn="ctr"/>
                      <a:r>
                        <a:rPr lang="es-CL" sz="1400" b="1" u="none" strike="noStrike" dirty="0">
                          <a:effectLst/>
                        </a:rPr>
                        <a:t>INICIA DIFUSION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INSCRIPCION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TERMINA SELECCIÓN</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INICIA CURSO</a:t>
                      </a:r>
                      <a:endParaRPr lang="es-CL" sz="1400" b="1" i="0" u="none" strike="noStrike" dirty="0">
                        <a:solidFill>
                          <a:srgbClr val="000000"/>
                        </a:solidFill>
                        <a:effectLst/>
                        <a:latin typeface="Calibri" panose="020F0502020204030204" pitchFamily="34" charset="0"/>
                      </a:endParaRPr>
                    </a:p>
                  </a:txBody>
                  <a:tcPr marL="6922" marR="6922" marT="6922" marB="0" anchor="ctr"/>
                </a:tc>
                <a:tc>
                  <a:txBody>
                    <a:bodyPr/>
                    <a:lstStyle/>
                    <a:p>
                      <a:pPr algn="ctr" fontAlgn="ctr"/>
                      <a:r>
                        <a:rPr lang="es-CL" sz="1400" b="1" u="none" strike="noStrike" dirty="0">
                          <a:effectLst/>
                        </a:rPr>
                        <a:t>TERMINO CURSO</a:t>
                      </a:r>
                      <a:endParaRPr lang="es-CL" sz="1400" b="1" i="0" u="none" strike="noStrike" dirty="0">
                        <a:solidFill>
                          <a:srgbClr val="000000"/>
                        </a:solidFill>
                        <a:effectLst/>
                        <a:latin typeface="Calibri" panose="020F0502020204030204" pitchFamily="34" charset="0"/>
                      </a:endParaRPr>
                    </a:p>
                  </a:txBody>
                  <a:tcPr marL="6922" marR="6922" marT="6922" marB="0" anchor="ctr"/>
                </a:tc>
                <a:extLst>
                  <a:ext uri="{0D108BD9-81ED-4DB2-BD59-A6C34878D82A}">
                    <a16:rowId xmlns:a16="http://schemas.microsoft.com/office/drawing/2014/main" val="10000"/>
                  </a:ext>
                </a:extLst>
              </a:tr>
              <a:tr h="229590">
                <a:tc>
                  <a:txBody>
                    <a:bodyPr/>
                    <a:lstStyle/>
                    <a:p>
                      <a:pPr algn="ctr" fontAlgn="b"/>
                      <a:r>
                        <a:rPr lang="es-CL" sz="1600" u="none" strike="noStrike">
                          <a:effectLst/>
                        </a:rPr>
                        <a:t>24-06-2019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a:effectLst/>
                        </a:rPr>
                        <a:t>25-06-2019</a:t>
                      </a:r>
                      <a:endParaRPr lang="es-CL" sz="1600" b="0" i="0" u="none" strike="noStrike">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26-07-2019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25-06-2019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29-07-2019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05-08-2019</a:t>
                      </a:r>
                      <a:endParaRPr lang="es-CL" sz="1600" b="0" i="0" u="none" strike="noStrike" dirty="0">
                        <a:solidFill>
                          <a:srgbClr val="000000"/>
                        </a:solidFill>
                        <a:effectLst/>
                        <a:latin typeface="Calibri" panose="020F0502020204030204" pitchFamily="34" charset="0"/>
                      </a:endParaRPr>
                    </a:p>
                  </a:txBody>
                  <a:tcPr marL="6922" marR="6922" marT="6922" marB="0" anchor="b"/>
                </a:tc>
                <a:tc>
                  <a:txBody>
                    <a:bodyPr/>
                    <a:lstStyle/>
                    <a:p>
                      <a:pPr algn="ctr" fontAlgn="b"/>
                      <a:r>
                        <a:rPr lang="es-CL" sz="1600" u="none" strike="noStrike" dirty="0">
                          <a:effectLst/>
                        </a:rPr>
                        <a:t>27-10-2019</a:t>
                      </a:r>
                      <a:endParaRPr lang="es-CL" sz="1600" b="0" i="0" u="none" strike="noStrike" dirty="0">
                        <a:solidFill>
                          <a:srgbClr val="000000"/>
                        </a:solidFill>
                        <a:effectLst/>
                        <a:latin typeface="Calibri" panose="020F0502020204030204" pitchFamily="34" charset="0"/>
                      </a:endParaRPr>
                    </a:p>
                  </a:txBody>
                  <a:tcPr marL="6922" marR="6922" marT="6922"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6560776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pPr algn="ctr"/>
            <a:r>
              <a:rPr lang="es-CL" dirty="0"/>
              <a:t>Ejecución Periodo 2019</a:t>
            </a:r>
            <a:br>
              <a:rPr lang="es-CL" dirty="0"/>
            </a:br>
            <a:endParaRPr lang="es-CL" dirty="0"/>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2347953144"/>
              </p:ext>
            </p:extLst>
          </p:nvPr>
        </p:nvGraphicFramePr>
        <p:xfrm>
          <a:off x="152400" y="1477963"/>
          <a:ext cx="8380040" cy="1879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número de diapositiva 4"/>
          <p:cNvSpPr>
            <a:spLocks noGrp="1"/>
          </p:cNvSpPr>
          <p:nvPr>
            <p:ph type="sldNum" sz="quarter" idx="11"/>
          </p:nvPr>
        </p:nvSpPr>
        <p:spPr/>
        <p:txBody>
          <a:bodyPr/>
          <a:lstStyle/>
          <a:p>
            <a:fld id="{E2219FC6-1422-4359-9B7B-DC0A37950813}" type="slidenum">
              <a:rPr lang="en-US" altLang="es-CL" smtClean="0"/>
              <a:pPr/>
              <a:t>7</a:t>
            </a:fld>
            <a:endParaRPr lang="en-US" altLang="es-CL"/>
          </a:p>
        </p:txBody>
      </p:sp>
      <p:sp>
        <p:nvSpPr>
          <p:cNvPr id="9" name="CuadroTexto 8"/>
          <p:cNvSpPr txBox="1"/>
          <p:nvPr/>
        </p:nvSpPr>
        <p:spPr>
          <a:xfrm>
            <a:off x="611560" y="1295400"/>
            <a:ext cx="3960440" cy="369332"/>
          </a:xfrm>
          <a:prstGeom prst="rect">
            <a:avLst/>
          </a:prstGeom>
          <a:noFill/>
        </p:spPr>
        <p:txBody>
          <a:bodyPr wrap="square" rtlCol="0">
            <a:spAutoFit/>
          </a:bodyPr>
          <a:lstStyle/>
          <a:p>
            <a:r>
              <a:rPr lang="es-CL" b="1" dirty="0">
                <a:solidFill>
                  <a:schemeClr val="tx2">
                    <a:lumMod val="75000"/>
                  </a:schemeClr>
                </a:solidFill>
              </a:rPr>
              <a:t>BASES DE LICITACION </a:t>
            </a:r>
          </a:p>
        </p:txBody>
      </p:sp>
      <p:sp>
        <p:nvSpPr>
          <p:cNvPr id="10" name="CuadroTexto 9"/>
          <p:cNvSpPr txBox="1"/>
          <p:nvPr/>
        </p:nvSpPr>
        <p:spPr>
          <a:xfrm>
            <a:off x="467544" y="3356992"/>
            <a:ext cx="8064896" cy="2031325"/>
          </a:xfrm>
          <a:prstGeom prst="rect">
            <a:avLst/>
          </a:prstGeom>
          <a:noFill/>
        </p:spPr>
        <p:txBody>
          <a:bodyPr wrap="square" rtlCol="0">
            <a:spAutoFit/>
          </a:bodyPr>
          <a:lstStyle/>
          <a:p>
            <a:r>
              <a:rPr lang="es-CL" dirty="0"/>
              <a:t>3 Bases de Licitación</a:t>
            </a:r>
          </a:p>
          <a:p>
            <a:endParaRPr lang="es-CL" dirty="0"/>
          </a:p>
          <a:p>
            <a:pPr marL="285750" indent="-285750">
              <a:buFont typeface="Arial" panose="020B0604020202020204" pitchFamily="34" charset="0"/>
              <a:buChar char="•"/>
            </a:pPr>
            <a:r>
              <a:rPr lang="es-CL" dirty="0"/>
              <a:t>Programa Desarrollo de cursos nuevos (65 cursos total)</a:t>
            </a:r>
          </a:p>
          <a:p>
            <a:pPr marL="285750" indent="-285750">
              <a:buFont typeface="Arial" panose="020B0604020202020204" pitchFamily="34" charset="0"/>
              <a:buChar char="•"/>
            </a:pPr>
            <a:r>
              <a:rPr lang="es-CL" dirty="0"/>
              <a:t>Programa Despliegue de cursos PIM online 2019 (156 cursos total)</a:t>
            </a:r>
          </a:p>
          <a:p>
            <a:pPr marL="285750" indent="-285750">
              <a:buFont typeface="Arial" panose="020B0604020202020204" pitchFamily="34" charset="0"/>
              <a:buChar char="•"/>
            </a:pPr>
            <a:r>
              <a:rPr lang="es-CL" dirty="0"/>
              <a:t>Programa M-</a:t>
            </a:r>
            <a:r>
              <a:rPr lang="es-CL" dirty="0" err="1"/>
              <a:t>Learning</a:t>
            </a:r>
            <a:r>
              <a:rPr lang="es-CL" dirty="0"/>
              <a:t> de cursos combinados con Aplicaciones Móviles y cursos MOOC (16 cursos)</a:t>
            </a:r>
          </a:p>
          <a:p>
            <a:endParaRPr lang="es-CL" dirty="0"/>
          </a:p>
        </p:txBody>
      </p:sp>
    </p:spTree>
    <p:extLst>
      <p:ext uri="{BB962C8B-B14F-4D97-AF65-F5344CB8AC3E}">
        <p14:creationId xmlns:p14="http://schemas.microsoft.com/office/powerpoint/2010/main" val="116058168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6195A4-FAAC-402D-8361-4966BBCAC4D2}"/>
              </a:ext>
            </a:extLst>
          </p:cNvPr>
          <p:cNvSpPr>
            <a:spLocks noGrp="1"/>
          </p:cNvSpPr>
          <p:nvPr>
            <p:ph type="title"/>
          </p:nvPr>
        </p:nvSpPr>
        <p:spPr/>
        <p:txBody>
          <a:bodyPr/>
          <a:lstStyle/>
          <a:p>
            <a:pPr algn="ctr"/>
            <a:r>
              <a:rPr lang="es-CL" dirty="0"/>
              <a:t>DESAFIOS 2020</a:t>
            </a:r>
          </a:p>
        </p:txBody>
      </p:sp>
      <p:sp>
        <p:nvSpPr>
          <p:cNvPr id="3" name="Marcador de contenido 2">
            <a:extLst>
              <a:ext uri="{FF2B5EF4-FFF2-40B4-BE49-F238E27FC236}">
                <a16:creationId xmlns:a16="http://schemas.microsoft.com/office/drawing/2014/main" id="{C7379F93-599A-4F40-968F-12A805D059DA}"/>
              </a:ext>
            </a:extLst>
          </p:cNvPr>
          <p:cNvSpPr>
            <a:spLocks noGrp="1"/>
          </p:cNvSpPr>
          <p:nvPr>
            <p:ph sz="half" idx="1"/>
          </p:nvPr>
        </p:nvSpPr>
        <p:spPr>
          <a:xfrm>
            <a:off x="457199" y="1600201"/>
            <a:ext cx="7859713" cy="2476872"/>
          </a:xfrm>
        </p:spPr>
        <p:txBody>
          <a:bodyPr/>
          <a:lstStyle/>
          <a:p>
            <a:r>
              <a:rPr lang="es-CL" dirty="0"/>
              <a:t>Descentralización de cursos</a:t>
            </a:r>
          </a:p>
          <a:p>
            <a:r>
              <a:rPr lang="es-CL" dirty="0"/>
              <a:t>Bases de Licitación </a:t>
            </a:r>
          </a:p>
          <a:p>
            <a:r>
              <a:rPr lang="es-CL" dirty="0"/>
              <a:t>Pago de Facturas en año presupuestario</a:t>
            </a:r>
          </a:p>
        </p:txBody>
      </p:sp>
      <p:sp>
        <p:nvSpPr>
          <p:cNvPr id="5" name="Marcador de número de diapositiva 4">
            <a:extLst>
              <a:ext uri="{FF2B5EF4-FFF2-40B4-BE49-F238E27FC236}">
                <a16:creationId xmlns:a16="http://schemas.microsoft.com/office/drawing/2014/main" id="{D3A4174B-5621-4318-8AE0-13D1F6C1FAF2}"/>
              </a:ext>
            </a:extLst>
          </p:cNvPr>
          <p:cNvSpPr>
            <a:spLocks noGrp="1"/>
          </p:cNvSpPr>
          <p:nvPr>
            <p:ph type="sldNum" sz="quarter" idx="12"/>
          </p:nvPr>
        </p:nvSpPr>
        <p:spPr/>
        <p:txBody>
          <a:bodyPr/>
          <a:lstStyle/>
          <a:p>
            <a:fld id="{E2219FC6-1422-4359-9B7B-DC0A37950813}" type="slidenum">
              <a:rPr lang="en-US" altLang="es-CL" smtClean="0"/>
              <a:pPr/>
              <a:t>8</a:t>
            </a:fld>
            <a:endParaRPr lang="en-US" altLang="es-CL"/>
          </a:p>
        </p:txBody>
      </p:sp>
      <p:pic>
        <p:nvPicPr>
          <p:cNvPr id="7" name="Imagen 6" descr="Imagen que contiene pared&#10;&#10;Descripción generada automáticamente">
            <a:extLst>
              <a:ext uri="{FF2B5EF4-FFF2-40B4-BE49-F238E27FC236}">
                <a16:creationId xmlns:a16="http://schemas.microsoft.com/office/drawing/2014/main" id="{C093486F-8DE6-4D94-8294-1792F16B4B44}"/>
              </a:ext>
            </a:extLst>
          </p:cNvPr>
          <p:cNvPicPr>
            <a:picLocks noChangeAspect="1"/>
          </p:cNvPicPr>
          <p:nvPr/>
        </p:nvPicPr>
        <p:blipFill>
          <a:blip r:embed="rId2"/>
          <a:stretch>
            <a:fillRect/>
          </a:stretch>
        </p:blipFill>
        <p:spPr>
          <a:xfrm>
            <a:off x="4713675" y="4365104"/>
            <a:ext cx="3600400" cy="2016224"/>
          </a:xfrm>
          <a:prstGeom prst="rect">
            <a:avLst/>
          </a:prstGeom>
          <a:ln>
            <a:noFill/>
          </a:ln>
          <a:effectLst>
            <a:softEdge rad="112500"/>
          </a:effectLst>
        </p:spPr>
      </p:pic>
    </p:spTree>
    <p:extLst>
      <p:ext uri="{BB962C8B-B14F-4D97-AF65-F5344CB8AC3E}">
        <p14:creationId xmlns:p14="http://schemas.microsoft.com/office/powerpoint/2010/main" val="257450508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loj de arena&#10;&#10;Descripción generada automáticamente">
            <a:extLst>
              <a:ext uri="{FF2B5EF4-FFF2-40B4-BE49-F238E27FC236}">
                <a16:creationId xmlns:a16="http://schemas.microsoft.com/office/drawing/2014/main" id="{C8825C0F-CA4A-4892-82F3-ED7AC5165BEC}"/>
              </a:ext>
            </a:extLst>
          </p:cNvPr>
          <p:cNvPicPr>
            <a:picLocks noChangeAspect="1"/>
          </p:cNvPicPr>
          <p:nvPr/>
        </p:nvPicPr>
        <p:blipFill>
          <a:blip r:embed="rId3"/>
          <a:stretch>
            <a:fillRect/>
          </a:stretch>
        </p:blipFill>
        <p:spPr>
          <a:xfrm>
            <a:off x="6689967" y="5000625"/>
            <a:ext cx="2466975" cy="1857375"/>
          </a:xfrm>
          <a:prstGeom prst="rect">
            <a:avLst/>
          </a:prstGeom>
        </p:spPr>
      </p:pic>
      <p:sp>
        <p:nvSpPr>
          <p:cNvPr id="185346" name="Título 1">
            <a:extLst>
              <a:ext uri="{FF2B5EF4-FFF2-40B4-BE49-F238E27FC236}">
                <a16:creationId xmlns:a16="http://schemas.microsoft.com/office/drawing/2014/main" id="{607539FB-0249-4B3C-A612-7ADAABE1B1D0}"/>
              </a:ext>
            </a:extLst>
          </p:cNvPr>
          <p:cNvSpPr>
            <a:spLocks noGrp="1"/>
          </p:cNvSpPr>
          <p:nvPr>
            <p:ph type="title"/>
          </p:nvPr>
        </p:nvSpPr>
        <p:spPr>
          <a:xfrm>
            <a:off x="152400" y="152400"/>
            <a:ext cx="8164513" cy="684213"/>
          </a:xfrm>
        </p:spPr>
        <p:txBody>
          <a:bodyPr/>
          <a:lstStyle/>
          <a:p>
            <a:pPr algn="ctr"/>
            <a:r>
              <a:rPr lang="es-ES" altLang="es-ES" sz="3200" dirty="0">
                <a:latin typeface="Verdana" panose="020B0604030504040204" pitchFamily="34" charset="0"/>
                <a:cs typeface="Verdana" panose="020B0604030504040204" pitchFamily="34" charset="0"/>
              </a:rPr>
              <a:t>Reglas de Gestión</a:t>
            </a:r>
          </a:p>
        </p:txBody>
      </p:sp>
      <p:sp>
        <p:nvSpPr>
          <p:cNvPr id="185347" name="Marcador de contenido 2">
            <a:extLst>
              <a:ext uri="{FF2B5EF4-FFF2-40B4-BE49-F238E27FC236}">
                <a16:creationId xmlns:a16="http://schemas.microsoft.com/office/drawing/2014/main" id="{C4070BE9-EB95-407F-A3EC-8F792BB8CE9E}"/>
              </a:ext>
            </a:extLst>
          </p:cNvPr>
          <p:cNvSpPr>
            <a:spLocks noGrp="1"/>
          </p:cNvSpPr>
          <p:nvPr>
            <p:ph idx="1"/>
          </p:nvPr>
        </p:nvSpPr>
        <p:spPr>
          <a:xfrm>
            <a:off x="195263" y="980728"/>
            <a:ext cx="8177212" cy="5472608"/>
          </a:xfrm>
        </p:spPr>
        <p:txBody>
          <a:bodyPr/>
          <a:lstStyle/>
          <a:p>
            <a:pPr>
              <a:buFont typeface="Wingdings" panose="05000000000000000000" pitchFamily="2" charset="2"/>
              <a:buChar char="ü"/>
            </a:pPr>
            <a:r>
              <a:rPr lang="es-ES_tradnl" altLang="es-ES" dirty="0"/>
              <a:t>Retiro de participantes: encargado SIAD del SS, solicita autorización fuera de plazo a encargado SIAD MINSAL.</a:t>
            </a:r>
          </a:p>
          <a:p>
            <a:pPr>
              <a:buFont typeface="Wingdings" panose="05000000000000000000" pitchFamily="2" charset="2"/>
              <a:buChar char="ü"/>
            </a:pPr>
            <a:r>
              <a:rPr lang="es-ES_tradnl" altLang="es-ES" dirty="0"/>
              <a:t>Inscripciones Fuera de Plazo: solo excepciones.</a:t>
            </a:r>
          </a:p>
          <a:p>
            <a:pPr>
              <a:buFont typeface="Wingdings" panose="05000000000000000000" pitchFamily="2" charset="2"/>
              <a:buChar char="ü"/>
            </a:pPr>
            <a:r>
              <a:rPr lang="es-ES_tradnl" altLang="es-ES" dirty="0"/>
              <a:t>Redistribución de Cupos a otros Servicios de Salud: cada SS deberá justificar los cupos disponibles que queden para ser redistribuidos.</a:t>
            </a:r>
          </a:p>
          <a:p>
            <a:pPr>
              <a:buFont typeface="Wingdings" panose="05000000000000000000" pitchFamily="2" charset="2"/>
              <a:buChar char="ü"/>
            </a:pPr>
            <a:r>
              <a:rPr lang="es-ES_tradnl" altLang="es-ES" dirty="0"/>
              <a:t>Conductos Regulares: ejemplo, extensión de plazo de evaluación de módulos, solicitud de más cupos.</a:t>
            </a:r>
          </a:p>
          <a:p>
            <a:pPr>
              <a:buFont typeface="Wingdings" panose="05000000000000000000" pitchFamily="2" charset="2"/>
              <a:buChar char="ü"/>
            </a:pPr>
            <a:r>
              <a:rPr lang="es-ES_tradnl" altLang="es-ES" dirty="0"/>
              <a:t>Respetar fechas informadas en difusión.</a:t>
            </a:r>
          </a:p>
          <a:p>
            <a:pPr>
              <a:buFont typeface="Wingdings" panose="05000000000000000000" pitchFamily="2" charset="2"/>
              <a:buChar char="ü"/>
            </a:pPr>
            <a:r>
              <a:rPr lang="es-CL" dirty="0"/>
              <a:t>Respetar las fechas de difusión y selección de los participantes en relación a la inscripción de cursos.</a:t>
            </a:r>
            <a:endParaRPr lang="es-ES_tradnl" dirty="0"/>
          </a:p>
          <a:p>
            <a:pPr>
              <a:buFont typeface="Wingdings" panose="05000000000000000000" pitchFamily="2" charset="2"/>
              <a:buChar char="ü"/>
            </a:pPr>
            <a:r>
              <a:rPr lang="es-ES_tradnl" altLang="es-ES" dirty="0"/>
              <a:t>Selección de Participantes: criterio de selección lo realiza cada SS junto a sus referentes locales, deben ser realizadas dentro del plazo establecido.</a:t>
            </a:r>
            <a:endParaRPr lang="es-CL" dirty="0"/>
          </a:p>
          <a:p>
            <a:pPr>
              <a:buFont typeface="Wingdings" panose="05000000000000000000" pitchFamily="2" charset="2"/>
              <a:buChar char="ü"/>
            </a:pPr>
            <a:r>
              <a:rPr lang="es-CL" dirty="0"/>
              <a:t>Solicitar aceptación de renuncias dentro del primer 1/4 de tiempo de transcurrido el curso (establecido por bases 25%).</a:t>
            </a:r>
          </a:p>
          <a:p>
            <a:pPr>
              <a:buFont typeface="Wingdings" panose="05000000000000000000" pitchFamily="2" charset="2"/>
              <a:buChar char="ü"/>
            </a:pPr>
            <a:endParaRPr lang="es-ES_tradnl" altLang="es-ES" dirty="0"/>
          </a:p>
          <a:p>
            <a:endParaRPr lang="es-ES_tradnl" altLang="es-ES" dirty="0"/>
          </a:p>
          <a:p>
            <a:endParaRPr lang="es-ES_tradnl" altLang="es-ES" dirty="0"/>
          </a:p>
          <a:p>
            <a:endParaRPr lang="es-ES_tradnl" altLang="es-ES" dirty="0"/>
          </a:p>
          <a:p>
            <a:endParaRPr lang="es-ES_tradnl" altLang="es-ES" dirty="0"/>
          </a:p>
          <a:p>
            <a:endParaRPr lang="es-ES_tradnl" altLang="es-ES" dirty="0"/>
          </a:p>
          <a:p>
            <a:endParaRPr lang="es-ES_tradnl" altLang="es-ES" dirty="0"/>
          </a:p>
          <a:p>
            <a:endParaRPr lang="es-ES_tradnl" altLang="es-ES" dirty="0"/>
          </a:p>
        </p:txBody>
      </p:sp>
    </p:spTree>
    <p:extLst>
      <p:ext uri="{BB962C8B-B14F-4D97-AF65-F5344CB8AC3E}">
        <p14:creationId xmlns:p14="http://schemas.microsoft.com/office/powerpoint/2010/main" val="130714248"/>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30309</TotalTime>
  <Words>817</Words>
  <Application>Microsoft Office PowerPoint</Application>
  <PresentationFormat>Presentación en pantalla (4:3)</PresentationFormat>
  <Paragraphs>169</Paragraphs>
  <Slides>13</Slides>
  <Notes>2</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13</vt:i4>
      </vt:variant>
    </vt:vector>
  </HeadingPairs>
  <TitlesOfParts>
    <vt:vector size="20" baseType="lpstr">
      <vt:lpstr>Arial</vt:lpstr>
      <vt:lpstr>Calibri</vt:lpstr>
      <vt:lpstr>Verdana</vt:lpstr>
      <vt:lpstr>Wingdings</vt:lpstr>
      <vt:lpstr>Office Theme</vt:lpstr>
      <vt:lpstr>1_Office Theme</vt:lpstr>
      <vt:lpstr>2_Office Theme</vt:lpstr>
      <vt:lpstr>Presentación de PowerPoint</vt:lpstr>
      <vt:lpstr> Cursos Pendientes de Ejecución periodo 2018</vt:lpstr>
      <vt:lpstr>Cursos Pendientes de Ejecución periodo 2018</vt:lpstr>
      <vt:lpstr>Cursos Pendientes de Ejecución periodo 2018</vt:lpstr>
      <vt:lpstr>Cursos Pendientes de Ejecución periodo 2018</vt:lpstr>
      <vt:lpstr>Cursos Pendientes de Ejecución periodo 2018</vt:lpstr>
      <vt:lpstr>Ejecución Periodo 2019 </vt:lpstr>
      <vt:lpstr>DESAFIOS 2020</vt:lpstr>
      <vt:lpstr>Reglas de Gestión</vt:lpstr>
      <vt:lpstr> Reglas de Gestión</vt:lpstr>
      <vt:lpstr>PROPUESTA</vt:lpstr>
      <vt:lpstr>PREGUNTAS ?</vt:lpstr>
      <vt:lpstr>Presentación de PowerPoint</vt:lpstr>
    </vt:vector>
  </TitlesOfParts>
  <Company>Gabriel Badagnani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NGA Nº 18 - propuesta modificación</dc:title>
  <dc:creator>Verónica Bustos</dc:creator>
  <cp:lastModifiedBy>Daniela Isabel Morales Aliaga</cp:lastModifiedBy>
  <cp:revision>1038</cp:revision>
  <cp:lastPrinted>2019-06-12T13:06:48Z</cp:lastPrinted>
  <dcterms:created xsi:type="dcterms:W3CDTF">2010-11-27T19:44:20Z</dcterms:created>
  <dcterms:modified xsi:type="dcterms:W3CDTF">2019-06-20T15:59:20Z</dcterms:modified>
</cp:coreProperties>
</file>