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 id="2147483652" r:id="rId3"/>
  </p:sldMasterIdLst>
  <p:notesMasterIdLst>
    <p:notesMasterId r:id="rId31"/>
  </p:notesMasterIdLst>
  <p:handoutMasterIdLst>
    <p:handoutMasterId r:id="rId32"/>
  </p:handoutMasterIdLst>
  <p:sldIdLst>
    <p:sldId id="267" r:id="rId4"/>
    <p:sldId id="504" r:id="rId5"/>
    <p:sldId id="505" r:id="rId6"/>
    <p:sldId id="506" r:id="rId7"/>
    <p:sldId id="507" r:id="rId8"/>
    <p:sldId id="508" r:id="rId9"/>
    <p:sldId id="509" r:id="rId10"/>
    <p:sldId id="510" r:id="rId11"/>
    <p:sldId id="511" r:id="rId12"/>
    <p:sldId id="512" r:id="rId13"/>
    <p:sldId id="513" r:id="rId14"/>
    <p:sldId id="548" r:id="rId15"/>
    <p:sldId id="518" r:id="rId16"/>
    <p:sldId id="524" r:id="rId17"/>
    <p:sldId id="526" r:id="rId18"/>
    <p:sldId id="530" r:id="rId19"/>
    <p:sldId id="531" r:id="rId20"/>
    <p:sldId id="532" r:id="rId21"/>
    <p:sldId id="533" r:id="rId22"/>
    <p:sldId id="519" r:id="rId23"/>
    <p:sldId id="520" r:id="rId24"/>
    <p:sldId id="546" r:id="rId25"/>
    <p:sldId id="521" r:id="rId26"/>
    <p:sldId id="523" r:id="rId27"/>
    <p:sldId id="545" r:id="rId28"/>
    <p:sldId id="515" r:id="rId29"/>
    <p:sldId id="483" r:id="rId30"/>
  </p:sldIdLst>
  <p:sldSz cx="9144000" cy="6858000" type="screen4x3"/>
  <p:notesSz cx="7010400" cy="9296400"/>
  <p:defaultTextStyle>
    <a:defPPr>
      <a:defRPr lang="es-CL"/>
    </a:defPPr>
    <a:lvl1pPr algn="l"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ヒラギノ角ゴ Pro W3"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AC0000"/>
    <a:srgbClr val="3537AC"/>
    <a:srgbClr val="FFECAF"/>
    <a:srgbClr val="FFDE75"/>
    <a:srgbClr val="FFDEA2"/>
    <a:srgbClr val="E80D08"/>
    <a:srgbClr val="00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93182" autoAdjust="0"/>
  </p:normalViewPr>
  <p:slideViewPr>
    <p:cSldViewPr>
      <p:cViewPr varScale="1">
        <p:scale>
          <a:sx n="69" d="100"/>
          <a:sy n="69" d="100"/>
        </p:scale>
        <p:origin x="1398" y="72"/>
      </p:cViewPr>
      <p:guideLst>
        <p:guide orient="horz" pos="2160"/>
        <p:guide pos="2880"/>
      </p:guideLst>
    </p:cSldViewPr>
  </p:slideViewPr>
  <p:outlineViewPr>
    <p:cViewPr>
      <p:scale>
        <a:sx n="33" d="100"/>
        <a:sy n="33" d="100"/>
      </p:scale>
      <p:origin x="0" y="-1759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eaLnBrk="1" hangingPunct="1">
              <a:defRPr sz="1200">
                <a:latin typeface="Arial" pitchFamily="34" charset="0"/>
                <a:ea typeface="ヒラギノ角ゴ Pro W3" charset="-128"/>
                <a:cs typeface="+mn-cs"/>
              </a:defRPr>
            </a:lvl1pPr>
          </a:lstStyle>
          <a:p>
            <a:pPr>
              <a:defRPr/>
            </a:pPr>
            <a:endParaRPr lang="es-CL"/>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hangingPunct="1">
              <a:defRPr sz="1200">
                <a:latin typeface="Arial" pitchFamily="34" charset="0"/>
                <a:ea typeface="ヒラギノ角ゴ Pro W3" charset="-128"/>
                <a:cs typeface="+mn-cs"/>
              </a:defRPr>
            </a:lvl1pPr>
          </a:lstStyle>
          <a:p>
            <a:pPr>
              <a:defRPr/>
            </a:pPr>
            <a:fld id="{5419836E-5D37-4F64-BF68-D390FFDB46A2}" type="datetimeFigureOut">
              <a:rPr lang="es-CL"/>
              <a:pPr>
                <a:defRPr/>
              </a:pPr>
              <a:t>25-06-2014</a:t>
            </a:fld>
            <a:endParaRPr lang="es-CL"/>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hangingPunct="1">
              <a:defRPr sz="1200">
                <a:latin typeface="Arial" pitchFamily="34" charset="0"/>
                <a:ea typeface="ヒラギノ角ゴ Pro W3" charset="-128"/>
                <a:cs typeface="+mn-cs"/>
              </a:defRPr>
            </a:lvl1pPr>
          </a:lstStyle>
          <a:p>
            <a:pPr>
              <a:defRPr/>
            </a:pPr>
            <a:endParaRPr lang="es-CL"/>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F189993-8ADB-4AD0-8A5A-B18604E5CECA}" type="slidenum">
              <a:rPr lang="es-CL" altLang="es-CL"/>
              <a:pPr>
                <a:defRPr/>
              </a:pPr>
              <a:t>‹Nº›</a:t>
            </a:fld>
            <a:endParaRPr lang="es-CL" altLang="es-CL"/>
          </a:p>
        </p:txBody>
      </p:sp>
    </p:spTree>
    <p:extLst>
      <p:ext uri="{BB962C8B-B14F-4D97-AF65-F5344CB8AC3E}">
        <p14:creationId xmlns:p14="http://schemas.microsoft.com/office/powerpoint/2010/main" val="438328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eaLnBrk="1" hangingPunct="1">
              <a:defRPr sz="1200">
                <a:latin typeface="Arial" charset="0"/>
                <a:ea typeface="+mn-ea"/>
                <a:cs typeface="+mn-cs"/>
              </a:defRPr>
            </a:lvl1pPr>
          </a:lstStyle>
          <a:p>
            <a:pPr>
              <a:defRPr/>
            </a:pPr>
            <a:endParaRPr lang="es-CL"/>
          </a:p>
        </p:txBody>
      </p:sp>
      <p:sp>
        <p:nvSpPr>
          <p:cNvPr id="47107" name="Rectangle 3"/>
          <p:cNvSpPr>
            <a:spLocks noGrp="1" noChangeArrowheads="1"/>
          </p:cNvSpPr>
          <p:nvPr>
            <p:ph type="dt"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eaLnBrk="1" hangingPunct="1">
              <a:defRPr sz="1200">
                <a:latin typeface="Arial" charset="0"/>
                <a:ea typeface="+mn-ea"/>
                <a:cs typeface="+mn-cs"/>
              </a:defRPr>
            </a:lvl1pPr>
          </a:lstStyle>
          <a:p>
            <a:pPr>
              <a:defRPr/>
            </a:pPr>
            <a:endParaRPr lang="es-CL"/>
          </a:p>
        </p:txBody>
      </p:sp>
      <p:sp>
        <p:nvSpPr>
          <p:cNvPr id="51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9" name="Rectangle 5"/>
          <p:cNvSpPr>
            <a:spLocks noGrp="1" noChangeArrowheads="1"/>
          </p:cNvSpPr>
          <p:nvPr>
            <p:ph type="body" sz="quarter" idx="3"/>
          </p:nvPr>
        </p:nvSpPr>
        <p:spPr bwMode="auto">
          <a:xfrm>
            <a:off x="701675" y="4416425"/>
            <a:ext cx="5607050"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s-CL" noProof="0" smtClean="0"/>
              <a:t>Haga clic para modificar el estilo de texto del patrón</a:t>
            </a:r>
          </a:p>
          <a:p>
            <a:pPr lvl="1"/>
            <a:r>
              <a:rPr lang="es-CL" noProof="0" smtClean="0"/>
              <a:t>Segundo nivel</a:t>
            </a:r>
          </a:p>
          <a:p>
            <a:pPr lvl="2"/>
            <a:r>
              <a:rPr lang="es-CL" noProof="0" smtClean="0"/>
              <a:t>Tercer nivel</a:t>
            </a:r>
          </a:p>
          <a:p>
            <a:pPr lvl="3"/>
            <a:r>
              <a:rPr lang="es-CL" noProof="0" smtClean="0"/>
              <a:t>Cuarto nivel</a:t>
            </a:r>
          </a:p>
          <a:p>
            <a:pPr lvl="4"/>
            <a:r>
              <a:rPr lang="es-CL" noProof="0" smtClean="0"/>
              <a:t>Quinto nivel</a:t>
            </a:r>
          </a:p>
        </p:txBody>
      </p:sp>
      <p:sp>
        <p:nvSpPr>
          <p:cNvPr id="47110" name="Rectangle 6"/>
          <p:cNvSpPr>
            <a:spLocks noGrp="1" noChangeArrowheads="1"/>
          </p:cNvSpPr>
          <p:nvPr>
            <p:ph type="ftr" sz="quarter" idx="4"/>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eaLnBrk="1" hangingPunct="1">
              <a:defRPr sz="1200">
                <a:latin typeface="Arial" charset="0"/>
                <a:ea typeface="+mn-ea"/>
                <a:cs typeface="+mn-cs"/>
              </a:defRPr>
            </a:lvl1pPr>
          </a:lstStyle>
          <a:p>
            <a:pPr>
              <a:defRPr/>
            </a:pPr>
            <a:endParaRPr lang="es-CL"/>
          </a:p>
        </p:txBody>
      </p:sp>
      <p:sp>
        <p:nvSpPr>
          <p:cNvPr id="47111" name="Rectangle 7"/>
          <p:cNvSpPr>
            <a:spLocks noGrp="1" noChangeArrowheads="1"/>
          </p:cNvSpPr>
          <p:nvPr>
            <p:ph type="sldNum" sz="quarter" idx="5"/>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eaLnBrk="1" hangingPunct="1">
              <a:defRPr sz="1200"/>
            </a:lvl1pPr>
          </a:lstStyle>
          <a:p>
            <a:pPr>
              <a:defRPr/>
            </a:pPr>
            <a:fld id="{F69E8406-7874-49FC-8947-FB6304A856FF}" type="slidenum">
              <a:rPr lang="es-CL" altLang="es-CL"/>
              <a:pPr>
                <a:defRPr/>
              </a:pPr>
              <a:t>‹Nº›</a:t>
            </a:fld>
            <a:endParaRPr lang="es-CL" altLang="es-CL"/>
          </a:p>
        </p:txBody>
      </p:sp>
    </p:spTree>
    <p:extLst>
      <p:ext uri="{BB962C8B-B14F-4D97-AF65-F5344CB8AC3E}">
        <p14:creationId xmlns:p14="http://schemas.microsoft.com/office/powerpoint/2010/main" val="4082225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AFEA6889-6616-4C13-BB47-EB8834E8CC75}" type="slidenum">
              <a:rPr lang="es-CL" altLang="es-CL" smtClean="0"/>
              <a:pPr>
                <a:spcBef>
                  <a:spcPct val="0"/>
                </a:spcBef>
              </a:pPr>
              <a:t>1</a:t>
            </a:fld>
            <a:endParaRPr lang="es-CL" altLang="es-CL" smtClean="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s-ES_tradnl" altLang="es-CL" smtClean="0">
              <a:latin typeface="Arial" panose="020B0604020202020204" pitchFamily="34" charset="0"/>
            </a:endParaRPr>
          </a:p>
        </p:txBody>
      </p:sp>
    </p:spTree>
    <p:extLst>
      <p:ext uri="{BB962C8B-B14F-4D97-AF65-F5344CB8AC3E}">
        <p14:creationId xmlns:p14="http://schemas.microsoft.com/office/powerpoint/2010/main" val="35785398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393FBCDD-5ADE-4FC2-96BA-B72A602DE867}" type="slidenum">
              <a:rPr lang="en-US" altLang="es-CL"/>
              <a:pPr>
                <a:defRPr/>
              </a:pPr>
              <a:t>‹Nº›</a:t>
            </a:fld>
            <a:endParaRPr lang="en-US" altLang="es-CL"/>
          </a:p>
        </p:txBody>
      </p:sp>
    </p:spTree>
    <p:extLst>
      <p:ext uri="{BB962C8B-B14F-4D97-AF65-F5344CB8AC3E}">
        <p14:creationId xmlns:p14="http://schemas.microsoft.com/office/powerpoint/2010/main" val="532817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AD7AB559-853E-4431-B919-36495CAF8A3A}" type="slidenum">
              <a:rPr lang="en-US" altLang="es-CL"/>
              <a:pPr>
                <a:defRPr/>
              </a:pPr>
              <a:t>‹Nº›</a:t>
            </a:fld>
            <a:endParaRPr lang="en-US" altLang="es-CL"/>
          </a:p>
        </p:txBody>
      </p:sp>
    </p:spTree>
    <p:extLst>
      <p:ext uri="{BB962C8B-B14F-4D97-AF65-F5344CB8AC3E}">
        <p14:creationId xmlns:p14="http://schemas.microsoft.com/office/powerpoint/2010/main" val="2201763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D470488F-3FFB-4F48-9CE5-EA1435DA9065}" type="slidenum">
              <a:rPr lang="en-US" altLang="es-CL"/>
              <a:pPr>
                <a:defRPr/>
              </a:pPr>
              <a:t>‹Nº›</a:t>
            </a:fld>
            <a:endParaRPr lang="en-US" altLang="es-CL"/>
          </a:p>
        </p:txBody>
      </p:sp>
    </p:spTree>
    <p:extLst>
      <p:ext uri="{BB962C8B-B14F-4D97-AF65-F5344CB8AC3E}">
        <p14:creationId xmlns:p14="http://schemas.microsoft.com/office/powerpoint/2010/main" val="36997025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4808FF41-F31B-47B6-AD67-0C84C2614DDE}" type="slidenum">
              <a:rPr lang="en-US" altLang="es-CL"/>
              <a:pPr>
                <a:defRPr/>
              </a:pPr>
              <a:t>‹Nº›</a:t>
            </a:fld>
            <a:endParaRPr lang="en-US" altLang="es-CL"/>
          </a:p>
        </p:txBody>
      </p:sp>
    </p:spTree>
    <p:extLst>
      <p:ext uri="{BB962C8B-B14F-4D97-AF65-F5344CB8AC3E}">
        <p14:creationId xmlns:p14="http://schemas.microsoft.com/office/powerpoint/2010/main" val="3858570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5970AEC6-3273-4DE2-BE2C-EA35AFC4AAAF}" type="slidenum">
              <a:rPr lang="en-US" altLang="es-CL"/>
              <a:pPr>
                <a:defRPr/>
              </a:pPr>
              <a:t>‹Nº›</a:t>
            </a:fld>
            <a:endParaRPr lang="en-US" altLang="es-CL"/>
          </a:p>
        </p:txBody>
      </p:sp>
    </p:spTree>
    <p:extLst>
      <p:ext uri="{BB962C8B-B14F-4D97-AF65-F5344CB8AC3E}">
        <p14:creationId xmlns:p14="http://schemas.microsoft.com/office/powerpoint/2010/main" val="24577681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9A020C34-E2E3-4D85-A8AA-99EDBF88F23E}" type="slidenum">
              <a:rPr lang="en-US" altLang="es-CL"/>
              <a:pPr>
                <a:defRPr/>
              </a:pPr>
              <a:t>‹Nº›</a:t>
            </a:fld>
            <a:endParaRPr lang="en-US" altLang="es-CL"/>
          </a:p>
        </p:txBody>
      </p:sp>
    </p:spTree>
    <p:extLst>
      <p:ext uri="{BB962C8B-B14F-4D97-AF65-F5344CB8AC3E}">
        <p14:creationId xmlns:p14="http://schemas.microsoft.com/office/powerpoint/2010/main" val="1265460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152400" y="1477963"/>
            <a:ext cx="4011613"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316413" y="1477963"/>
            <a:ext cx="40132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FE34F876-FEA2-40BD-9BC0-A5CE6F5B665E}" type="slidenum">
              <a:rPr lang="en-US" altLang="es-CL"/>
              <a:pPr>
                <a:defRPr/>
              </a:pPr>
              <a:t>‹Nº›</a:t>
            </a:fld>
            <a:endParaRPr lang="en-US" altLang="es-CL"/>
          </a:p>
        </p:txBody>
      </p:sp>
    </p:spTree>
    <p:extLst>
      <p:ext uri="{BB962C8B-B14F-4D97-AF65-F5344CB8AC3E}">
        <p14:creationId xmlns:p14="http://schemas.microsoft.com/office/powerpoint/2010/main" val="6068774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8" name="Slide Number Placeholder 5"/>
          <p:cNvSpPr>
            <a:spLocks noGrp="1"/>
          </p:cNvSpPr>
          <p:nvPr>
            <p:ph type="sldNum" sz="quarter" idx="11"/>
          </p:nvPr>
        </p:nvSpPr>
        <p:spPr/>
        <p:txBody>
          <a:bodyPr/>
          <a:lstStyle>
            <a:lvl1pPr>
              <a:defRPr/>
            </a:lvl1pPr>
          </a:lstStyle>
          <a:p>
            <a:pPr>
              <a:defRPr/>
            </a:pPr>
            <a:fld id="{1D0F5931-096F-4449-8718-01E82BE87EAE}" type="slidenum">
              <a:rPr lang="en-US" altLang="es-CL"/>
              <a:pPr>
                <a:defRPr/>
              </a:pPr>
              <a:t>‹Nº›</a:t>
            </a:fld>
            <a:endParaRPr lang="en-US" altLang="es-CL"/>
          </a:p>
        </p:txBody>
      </p:sp>
    </p:spTree>
    <p:extLst>
      <p:ext uri="{BB962C8B-B14F-4D97-AF65-F5344CB8AC3E}">
        <p14:creationId xmlns:p14="http://schemas.microsoft.com/office/powerpoint/2010/main" val="8015638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4" name="Slide Number Placeholder 5"/>
          <p:cNvSpPr>
            <a:spLocks noGrp="1"/>
          </p:cNvSpPr>
          <p:nvPr>
            <p:ph type="sldNum" sz="quarter" idx="11"/>
          </p:nvPr>
        </p:nvSpPr>
        <p:spPr/>
        <p:txBody>
          <a:bodyPr/>
          <a:lstStyle>
            <a:lvl1pPr>
              <a:defRPr/>
            </a:lvl1pPr>
          </a:lstStyle>
          <a:p>
            <a:pPr>
              <a:defRPr/>
            </a:pPr>
            <a:fld id="{8A6647B2-2700-4AC6-A7BB-91D9634FA871}" type="slidenum">
              <a:rPr lang="en-US" altLang="es-CL"/>
              <a:pPr>
                <a:defRPr/>
              </a:pPr>
              <a:t>‹Nº›</a:t>
            </a:fld>
            <a:endParaRPr lang="en-US" altLang="es-CL"/>
          </a:p>
        </p:txBody>
      </p:sp>
    </p:spTree>
    <p:extLst>
      <p:ext uri="{BB962C8B-B14F-4D97-AF65-F5344CB8AC3E}">
        <p14:creationId xmlns:p14="http://schemas.microsoft.com/office/powerpoint/2010/main" val="331415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3" name="Slide Number Placeholder 5"/>
          <p:cNvSpPr>
            <a:spLocks noGrp="1"/>
          </p:cNvSpPr>
          <p:nvPr>
            <p:ph type="sldNum" sz="quarter" idx="11"/>
          </p:nvPr>
        </p:nvSpPr>
        <p:spPr/>
        <p:txBody>
          <a:bodyPr/>
          <a:lstStyle>
            <a:lvl1pPr>
              <a:defRPr/>
            </a:lvl1pPr>
          </a:lstStyle>
          <a:p>
            <a:pPr>
              <a:defRPr/>
            </a:pPr>
            <a:fld id="{9E9AADE8-20C3-41E5-9E42-9EF2E070CED7}" type="slidenum">
              <a:rPr lang="en-US" altLang="es-CL"/>
              <a:pPr>
                <a:defRPr/>
              </a:pPr>
              <a:t>‹Nº›</a:t>
            </a:fld>
            <a:endParaRPr lang="en-US" altLang="es-CL"/>
          </a:p>
        </p:txBody>
      </p:sp>
    </p:spTree>
    <p:extLst>
      <p:ext uri="{BB962C8B-B14F-4D97-AF65-F5344CB8AC3E}">
        <p14:creationId xmlns:p14="http://schemas.microsoft.com/office/powerpoint/2010/main" val="23549414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8484D1F3-D918-4510-A523-7293F3534446}" type="slidenum">
              <a:rPr lang="en-US" altLang="es-CL"/>
              <a:pPr>
                <a:defRPr/>
              </a:pPr>
              <a:t>‹Nº›</a:t>
            </a:fld>
            <a:endParaRPr lang="en-US" altLang="es-CL"/>
          </a:p>
        </p:txBody>
      </p:sp>
    </p:spTree>
    <p:extLst>
      <p:ext uri="{BB962C8B-B14F-4D97-AF65-F5344CB8AC3E}">
        <p14:creationId xmlns:p14="http://schemas.microsoft.com/office/powerpoint/2010/main" val="3755782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7C4F55E6-7498-41CE-885B-D481660A8395}" type="slidenum">
              <a:rPr lang="en-US" altLang="es-CL"/>
              <a:pPr>
                <a:defRPr/>
              </a:pPr>
              <a:t>‹Nº›</a:t>
            </a:fld>
            <a:endParaRPr lang="en-US" altLang="es-CL"/>
          </a:p>
        </p:txBody>
      </p:sp>
    </p:spTree>
    <p:extLst>
      <p:ext uri="{BB962C8B-B14F-4D97-AF65-F5344CB8AC3E}">
        <p14:creationId xmlns:p14="http://schemas.microsoft.com/office/powerpoint/2010/main" val="21513776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6" name="Slide Number Placeholder 5"/>
          <p:cNvSpPr>
            <a:spLocks noGrp="1"/>
          </p:cNvSpPr>
          <p:nvPr>
            <p:ph type="sldNum" sz="quarter" idx="11"/>
          </p:nvPr>
        </p:nvSpPr>
        <p:spPr/>
        <p:txBody>
          <a:bodyPr/>
          <a:lstStyle>
            <a:lvl1pPr>
              <a:defRPr/>
            </a:lvl1pPr>
          </a:lstStyle>
          <a:p>
            <a:pPr>
              <a:defRPr/>
            </a:pPr>
            <a:fld id="{E14EC2F9-D578-48DF-ACAA-542CA4D6773D}" type="slidenum">
              <a:rPr lang="en-US" altLang="es-CL"/>
              <a:pPr>
                <a:defRPr/>
              </a:pPr>
              <a:t>‹Nº›</a:t>
            </a:fld>
            <a:endParaRPr lang="en-US" altLang="es-CL"/>
          </a:p>
        </p:txBody>
      </p:sp>
    </p:spTree>
    <p:extLst>
      <p:ext uri="{BB962C8B-B14F-4D97-AF65-F5344CB8AC3E}">
        <p14:creationId xmlns:p14="http://schemas.microsoft.com/office/powerpoint/2010/main" val="38493316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887EEB77-6C8C-4439-BBAF-93ED3D6C68D6}" type="slidenum">
              <a:rPr lang="en-US" altLang="es-CL"/>
              <a:pPr>
                <a:defRPr/>
              </a:pPr>
              <a:t>‹Nº›</a:t>
            </a:fld>
            <a:endParaRPr lang="en-US" altLang="es-CL"/>
          </a:p>
        </p:txBody>
      </p:sp>
    </p:spTree>
    <p:extLst>
      <p:ext uri="{BB962C8B-B14F-4D97-AF65-F5344CB8AC3E}">
        <p14:creationId xmlns:p14="http://schemas.microsoft.com/office/powerpoint/2010/main" val="2400211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286500" y="152400"/>
            <a:ext cx="2043113"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152400" y="152400"/>
            <a:ext cx="59817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77511606-0FA1-4602-81B0-2AE32D0D9A51}" type="slidenum">
              <a:rPr lang="en-US" altLang="es-CL"/>
              <a:pPr>
                <a:defRPr/>
              </a:pPr>
              <a:t>‹Nº›</a:t>
            </a:fld>
            <a:endParaRPr lang="en-US" altLang="es-CL"/>
          </a:p>
        </p:txBody>
      </p:sp>
    </p:spTree>
    <p:extLst>
      <p:ext uri="{BB962C8B-B14F-4D97-AF65-F5344CB8AC3E}">
        <p14:creationId xmlns:p14="http://schemas.microsoft.com/office/powerpoint/2010/main" val="102143544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smtClean="0"/>
              <a:t>Haga clic para modificar el estilo de subtítulo del patrón</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B770F683-8A4E-4C0B-850D-B624CA7D7606}" type="slidenum">
              <a:rPr lang="en-US" altLang="es-CL"/>
              <a:pPr>
                <a:defRPr/>
              </a:pPr>
              <a:t>‹Nº›</a:t>
            </a:fld>
            <a:endParaRPr lang="en-US" altLang="es-CL"/>
          </a:p>
        </p:txBody>
      </p:sp>
    </p:spTree>
    <p:extLst>
      <p:ext uri="{BB962C8B-B14F-4D97-AF65-F5344CB8AC3E}">
        <p14:creationId xmlns:p14="http://schemas.microsoft.com/office/powerpoint/2010/main" val="31981032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AD72561C-4727-4DBB-9776-B5032B22AFB0}" type="slidenum">
              <a:rPr lang="en-US" altLang="es-CL"/>
              <a:pPr>
                <a:defRPr/>
              </a:pPr>
              <a:t>‹Nº›</a:t>
            </a:fld>
            <a:endParaRPr lang="en-US" altLang="es-CL"/>
          </a:p>
        </p:txBody>
      </p:sp>
    </p:spTree>
    <p:extLst>
      <p:ext uri="{BB962C8B-B14F-4D97-AF65-F5344CB8AC3E}">
        <p14:creationId xmlns:p14="http://schemas.microsoft.com/office/powerpoint/2010/main" val="15883765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51E92373-3428-4531-A8D1-D07CA3EFE7EE}" type="slidenum">
              <a:rPr lang="en-US" altLang="es-CL"/>
              <a:pPr>
                <a:defRPr/>
              </a:pPr>
              <a:t>‹Nº›</a:t>
            </a:fld>
            <a:endParaRPr lang="en-US" altLang="es-CL"/>
          </a:p>
        </p:txBody>
      </p:sp>
    </p:spTree>
    <p:extLst>
      <p:ext uri="{BB962C8B-B14F-4D97-AF65-F5344CB8AC3E}">
        <p14:creationId xmlns:p14="http://schemas.microsoft.com/office/powerpoint/2010/main" val="25998493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8A75A0D3-ADC3-4072-B0F7-4B863FBE7D89}" type="slidenum">
              <a:rPr lang="en-US" altLang="es-CL"/>
              <a:pPr>
                <a:defRPr/>
              </a:pPr>
              <a:t>‹Nº›</a:t>
            </a:fld>
            <a:endParaRPr lang="en-US" altLang="es-CL"/>
          </a:p>
        </p:txBody>
      </p:sp>
    </p:spTree>
    <p:extLst>
      <p:ext uri="{BB962C8B-B14F-4D97-AF65-F5344CB8AC3E}">
        <p14:creationId xmlns:p14="http://schemas.microsoft.com/office/powerpoint/2010/main" val="282362037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C78089F4-A25B-4C7B-B386-77952DBEEA37}" type="slidenum">
              <a:rPr lang="en-US" altLang="es-CL"/>
              <a:pPr>
                <a:defRPr/>
              </a:pPr>
              <a:t>‹Nº›</a:t>
            </a:fld>
            <a:endParaRPr lang="en-US" altLang="es-CL"/>
          </a:p>
        </p:txBody>
      </p:sp>
    </p:spTree>
    <p:extLst>
      <p:ext uri="{BB962C8B-B14F-4D97-AF65-F5344CB8AC3E}">
        <p14:creationId xmlns:p14="http://schemas.microsoft.com/office/powerpoint/2010/main" val="20452851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50882981-C00E-4EE9-BF9B-145935294F33}" type="slidenum">
              <a:rPr lang="en-US" altLang="es-CL"/>
              <a:pPr>
                <a:defRPr/>
              </a:pPr>
              <a:t>‹Nº›</a:t>
            </a:fld>
            <a:endParaRPr lang="en-US" altLang="es-CL"/>
          </a:p>
        </p:txBody>
      </p:sp>
    </p:spTree>
    <p:extLst>
      <p:ext uri="{BB962C8B-B14F-4D97-AF65-F5344CB8AC3E}">
        <p14:creationId xmlns:p14="http://schemas.microsoft.com/office/powerpoint/2010/main" val="13567232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0465360F-35F3-4217-9D91-835B8F3E4147}" type="slidenum">
              <a:rPr lang="en-US" altLang="es-CL"/>
              <a:pPr>
                <a:defRPr/>
              </a:pPr>
              <a:t>‹Nº›</a:t>
            </a:fld>
            <a:endParaRPr lang="en-US" altLang="es-CL"/>
          </a:p>
        </p:txBody>
      </p:sp>
    </p:spTree>
    <p:extLst>
      <p:ext uri="{BB962C8B-B14F-4D97-AF65-F5344CB8AC3E}">
        <p14:creationId xmlns:p14="http://schemas.microsoft.com/office/powerpoint/2010/main" val="3285399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86D85A44-161F-4557-A0E8-BF02FDFF340D}" type="slidenum">
              <a:rPr lang="en-US" altLang="es-CL"/>
              <a:pPr>
                <a:defRPr/>
              </a:pPr>
              <a:t>‹Nº›</a:t>
            </a:fld>
            <a:endParaRPr lang="en-US" altLang="es-CL"/>
          </a:p>
        </p:txBody>
      </p:sp>
    </p:spTree>
    <p:extLst>
      <p:ext uri="{BB962C8B-B14F-4D97-AF65-F5344CB8AC3E}">
        <p14:creationId xmlns:p14="http://schemas.microsoft.com/office/powerpoint/2010/main" val="36954133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07F4AA76-4BB7-4F44-90A2-D98FD7E82457}" type="slidenum">
              <a:rPr lang="en-US" altLang="es-CL"/>
              <a:pPr>
                <a:defRPr/>
              </a:pPr>
              <a:t>‹Nº›</a:t>
            </a:fld>
            <a:endParaRPr lang="en-US" altLang="es-CL"/>
          </a:p>
        </p:txBody>
      </p:sp>
    </p:spTree>
    <p:extLst>
      <p:ext uri="{BB962C8B-B14F-4D97-AF65-F5344CB8AC3E}">
        <p14:creationId xmlns:p14="http://schemas.microsoft.com/office/powerpoint/2010/main" val="24260480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413963CC-FD5D-4748-95CF-BDEF62342289}" type="slidenum">
              <a:rPr lang="en-US" altLang="es-CL"/>
              <a:pPr>
                <a:defRPr/>
              </a:pPr>
              <a:t>‹Nº›</a:t>
            </a:fld>
            <a:endParaRPr lang="en-US" altLang="es-CL"/>
          </a:p>
        </p:txBody>
      </p:sp>
    </p:spTree>
    <p:extLst>
      <p:ext uri="{BB962C8B-B14F-4D97-AF65-F5344CB8AC3E}">
        <p14:creationId xmlns:p14="http://schemas.microsoft.com/office/powerpoint/2010/main" val="13643864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5D947187-E8F3-467C-ADA2-5D64F3ECC7CA}" type="slidenum">
              <a:rPr lang="en-US" altLang="es-CL"/>
              <a:pPr>
                <a:defRPr/>
              </a:pPr>
              <a:t>‹Nº›</a:t>
            </a:fld>
            <a:endParaRPr lang="en-US" altLang="es-CL"/>
          </a:p>
        </p:txBody>
      </p:sp>
    </p:spTree>
    <p:extLst>
      <p:ext uri="{BB962C8B-B14F-4D97-AF65-F5344CB8AC3E}">
        <p14:creationId xmlns:p14="http://schemas.microsoft.com/office/powerpoint/2010/main" val="19484194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1600200"/>
            <a:ext cx="2057400" cy="4525963"/>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60198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a:lvl1pPr>
          </a:lstStyle>
          <a:p>
            <a:pPr>
              <a:defRPr/>
            </a:pPr>
            <a:fld id="{A76E0A98-C720-4B1A-A5F0-133D32D0FDEB}" type="slidenum">
              <a:rPr lang="en-US" altLang="es-CL"/>
              <a:pPr>
                <a:defRPr/>
              </a:pPr>
              <a:t>‹Nº›</a:t>
            </a:fld>
            <a:endParaRPr lang="en-US" altLang="es-CL"/>
          </a:p>
        </p:txBody>
      </p:sp>
    </p:spTree>
    <p:extLst>
      <p:ext uri="{BB962C8B-B14F-4D97-AF65-F5344CB8AC3E}">
        <p14:creationId xmlns:p14="http://schemas.microsoft.com/office/powerpoint/2010/main" val="33217201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CE151DA3-D8CF-47B0-88E0-26CF04DDC72B}" type="slidenum">
              <a:rPr lang="en-US" altLang="es-CL"/>
              <a:pPr>
                <a:defRPr/>
              </a:pPr>
              <a:t>‹Nº›</a:t>
            </a:fld>
            <a:endParaRPr lang="en-US" altLang="es-CL"/>
          </a:p>
        </p:txBody>
      </p:sp>
    </p:spTree>
    <p:extLst>
      <p:ext uri="{BB962C8B-B14F-4D97-AF65-F5344CB8AC3E}">
        <p14:creationId xmlns:p14="http://schemas.microsoft.com/office/powerpoint/2010/main" val="3113960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s-ES"/>
          </a:p>
        </p:txBody>
      </p:sp>
      <p:sp>
        <p:nvSpPr>
          <p:cNvPr id="9" name="Slide Number Placeholder 5"/>
          <p:cNvSpPr>
            <a:spLocks noGrp="1"/>
          </p:cNvSpPr>
          <p:nvPr>
            <p:ph type="sldNum" sz="quarter" idx="12"/>
          </p:nvPr>
        </p:nvSpPr>
        <p:spPr/>
        <p:txBody>
          <a:bodyPr/>
          <a:lstStyle>
            <a:lvl1pPr>
              <a:defRPr/>
            </a:lvl1pPr>
          </a:lstStyle>
          <a:p>
            <a:pPr>
              <a:defRPr/>
            </a:pPr>
            <a:fld id="{8AC89BAA-D1A9-4A9B-895B-FD84F33AB60C}" type="slidenum">
              <a:rPr lang="en-US" altLang="es-CL"/>
              <a:pPr>
                <a:defRPr/>
              </a:pPr>
              <a:t>‹Nº›</a:t>
            </a:fld>
            <a:endParaRPr lang="en-US" altLang="es-CL"/>
          </a:p>
        </p:txBody>
      </p:sp>
    </p:spTree>
    <p:extLst>
      <p:ext uri="{BB962C8B-B14F-4D97-AF65-F5344CB8AC3E}">
        <p14:creationId xmlns:p14="http://schemas.microsoft.com/office/powerpoint/2010/main" val="411667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a:lvl1pPr>
          </a:lstStyle>
          <a:p>
            <a:pPr>
              <a:defRPr/>
            </a:pPr>
            <a:fld id="{54ABB0C1-FEBE-4568-ACC1-1BE0E8360857}" type="slidenum">
              <a:rPr lang="en-US" altLang="es-CL"/>
              <a:pPr>
                <a:defRPr/>
              </a:pPr>
              <a:t>‹Nº›</a:t>
            </a:fld>
            <a:endParaRPr lang="en-US" altLang="es-CL"/>
          </a:p>
        </p:txBody>
      </p:sp>
    </p:spTree>
    <p:extLst>
      <p:ext uri="{BB962C8B-B14F-4D97-AF65-F5344CB8AC3E}">
        <p14:creationId xmlns:p14="http://schemas.microsoft.com/office/powerpoint/2010/main" val="34442266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s-ES"/>
          </a:p>
        </p:txBody>
      </p:sp>
      <p:sp>
        <p:nvSpPr>
          <p:cNvPr id="4" name="Slide Number Placeholder 5"/>
          <p:cNvSpPr>
            <a:spLocks noGrp="1"/>
          </p:cNvSpPr>
          <p:nvPr>
            <p:ph type="sldNum" sz="quarter" idx="12"/>
          </p:nvPr>
        </p:nvSpPr>
        <p:spPr/>
        <p:txBody>
          <a:bodyPr/>
          <a:lstStyle>
            <a:lvl1pPr>
              <a:defRPr/>
            </a:lvl1pPr>
          </a:lstStyle>
          <a:p>
            <a:pPr>
              <a:defRPr/>
            </a:pPr>
            <a:fld id="{531A7287-3066-463A-9FCA-1F3F215756DD}" type="slidenum">
              <a:rPr lang="en-US" altLang="es-CL"/>
              <a:pPr>
                <a:defRPr/>
              </a:pPr>
              <a:t>‹Nº›</a:t>
            </a:fld>
            <a:endParaRPr lang="en-US" altLang="es-CL"/>
          </a:p>
        </p:txBody>
      </p:sp>
    </p:spTree>
    <p:extLst>
      <p:ext uri="{BB962C8B-B14F-4D97-AF65-F5344CB8AC3E}">
        <p14:creationId xmlns:p14="http://schemas.microsoft.com/office/powerpoint/2010/main" val="1840529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DE6ABFD8-0D7A-4529-95C7-76CD57911213}" type="slidenum">
              <a:rPr lang="en-US" altLang="es-CL"/>
              <a:pPr>
                <a:defRPr/>
              </a:pPr>
              <a:t>‹Nº›</a:t>
            </a:fld>
            <a:endParaRPr lang="en-US" altLang="es-CL"/>
          </a:p>
        </p:txBody>
      </p:sp>
    </p:spTree>
    <p:extLst>
      <p:ext uri="{BB962C8B-B14F-4D97-AF65-F5344CB8AC3E}">
        <p14:creationId xmlns:p14="http://schemas.microsoft.com/office/powerpoint/2010/main" val="3824999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CL" noProof="0" smtClean="0"/>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a:lvl1pPr>
          </a:lstStyle>
          <a:p>
            <a:pPr>
              <a:defRPr/>
            </a:pPr>
            <a:fld id="{43CB2DFF-EF74-48E8-A305-79DF37DAFD12}" type="slidenum">
              <a:rPr lang="en-US" altLang="es-CL"/>
              <a:pPr>
                <a:defRPr/>
              </a:pPr>
              <a:t>‹Nº›</a:t>
            </a:fld>
            <a:endParaRPr lang="en-US" altLang="es-CL"/>
          </a:p>
        </p:txBody>
      </p:sp>
    </p:spTree>
    <p:extLst>
      <p:ext uri="{BB962C8B-B14F-4D97-AF65-F5344CB8AC3E}">
        <p14:creationId xmlns:p14="http://schemas.microsoft.com/office/powerpoint/2010/main" val="909116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3.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5.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1026" name="Rectangle 64"/>
          <p:cNvSpPr>
            <a:spLocks noChangeArrowheads="1"/>
          </p:cNvSpPr>
          <p:nvPr/>
        </p:nvSpPr>
        <p:spPr bwMode="auto">
          <a:xfrm>
            <a:off x="533400" y="3333750"/>
            <a:ext cx="1033463" cy="3524250"/>
          </a:xfrm>
          <a:prstGeom prst="rect">
            <a:avLst/>
          </a:prstGeom>
          <a:solidFill>
            <a:srgbClr val="006CB7"/>
          </a:solidFill>
          <a:ln>
            <a:noFill/>
          </a:ln>
          <a:effectLst>
            <a:outerShdw dist="38100" dir="12899965" algn="br"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1027" name="Rectangle 65"/>
          <p:cNvSpPr>
            <a:spLocks noChangeArrowheads="1"/>
          </p:cNvSpPr>
          <p:nvPr/>
        </p:nvSpPr>
        <p:spPr bwMode="auto">
          <a:xfrm>
            <a:off x="1566863" y="3333750"/>
            <a:ext cx="1260475" cy="3524250"/>
          </a:xfrm>
          <a:prstGeom prst="rect">
            <a:avLst/>
          </a:prstGeom>
          <a:solidFill>
            <a:srgbClr val="EF4144"/>
          </a:solidFill>
          <a:ln>
            <a:noFill/>
          </a:ln>
          <a:effectLst>
            <a:outerShdw dist="38100" dir="12899965"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pic>
        <p:nvPicPr>
          <p:cNvPr id="1028"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30" name="Rectangle 70"/>
          <p:cNvSpPr>
            <a:spLocks noChangeArrowheads="1"/>
          </p:cNvSpPr>
          <p:nvPr/>
        </p:nvSpPr>
        <p:spPr bwMode="auto">
          <a:xfrm>
            <a:off x="533400" y="0"/>
            <a:ext cx="1033463" cy="1371600"/>
          </a:xfrm>
          <a:prstGeom prst="rect">
            <a:avLst/>
          </a:prstGeom>
          <a:solidFill>
            <a:srgbClr val="006CB7"/>
          </a:solidFill>
          <a:ln>
            <a:noFill/>
          </a:ln>
          <a:effectLst>
            <a:outerShdw dist="38100" dir="2700000" algn="br"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1031" name="Rectangle 71"/>
          <p:cNvSpPr>
            <a:spLocks noChangeArrowheads="1"/>
          </p:cNvSpPr>
          <p:nvPr/>
        </p:nvSpPr>
        <p:spPr bwMode="auto">
          <a:xfrm>
            <a:off x="1566863" y="0"/>
            <a:ext cx="1260475" cy="1371600"/>
          </a:xfrm>
          <a:prstGeom prst="rect">
            <a:avLst/>
          </a:prstGeom>
          <a:solidFill>
            <a:srgbClr val="EF4144"/>
          </a:solidFill>
          <a:ln>
            <a:noFill/>
          </a:ln>
          <a:effectLst>
            <a:outerShdw dist="38100" dir="2700000"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8"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mn-lt"/>
                <a:ea typeface="+mn-ea"/>
                <a:cs typeface="+mn-cs"/>
              </a:defRPr>
            </a:lvl1pPr>
          </a:lstStyle>
          <a:p>
            <a:pPr>
              <a:defRPr/>
            </a:pPr>
            <a:endParaRPr lang="en-US"/>
          </a:p>
        </p:txBody>
      </p:sp>
      <p:sp>
        <p:nvSpPr>
          <p:cNvPr id="9"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mn-lt"/>
                <a:ea typeface="+mn-ea"/>
                <a:cs typeface="+mn-cs"/>
              </a:defRPr>
            </a:lvl1pPr>
          </a:lstStyle>
          <a:p>
            <a:pPr>
              <a:defRPr/>
            </a:pPr>
            <a:endParaRPr lang="es-ES"/>
          </a:p>
        </p:txBody>
      </p:sp>
      <p:sp>
        <p:nvSpPr>
          <p:cNvPr id="10"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80DE22E7-E67C-4901-9CCC-6AC48112307F}" type="slidenum">
              <a:rPr lang="en-US" altLang="es-CL"/>
              <a:pPr>
                <a:defRPr/>
              </a:pPr>
              <a:t>‹Nº›</a:t>
            </a:fld>
            <a:endParaRPr lang="en-US" altLang="es-CL"/>
          </a:p>
        </p:txBody>
      </p:sp>
    </p:spTree>
  </p:cSld>
  <p:clrMap bg1="dk2" tx1="lt1" bg2="dk1"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ransition spd="med"/>
  <p:timing>
    <p:tnLst>
      <p:par>
        <p:cTn id="1" dur="indefinite" restart="never" nodeType="tmRoot"/>
      </p:par>
    </p:tnLst>
  </p:timing>
  <p:txStyles>
    <p:titleStyle>
      <a:lvl1pPr algn="ctr" defTabSz="457200" rtl="0" eaLnBrk="0" fontAlgn="base" hangingPunct="0">
        <a:spcBef>
          <a:spcPct val="0"/>
        </a:spcBef>
        <a:spcAft>
          <a:spcPct val="0"/>
        </a:spcAft>
        <a:defRPr sz="4400">
          <a:solidFill>
            <a:schemeClr val="tx1"/>
          </a:solidFill>
          <a:latin typeface="+mj-lt"/>
          <a:ea typeface="+mj-ea"/>
          <a:cs typeface="ヒラギノ角ゴ Pro W3"/>
        </a:defRPr>
      </a:lvl1pPr>
      <a:lvl2pPr algn="ctr" defTabSz="457200" rtl="0" eaLnBrk="0" fontAlgn="base" hangingPunct="0">
        <a:spcBef>
          <a:spcPct val="0"/>
        </a:spcBef>
        <a:spcAft>
          <a:spcPct val="0"/>
        </a:spcAft>
        <a:defRPr sz="4400">
          <a:solidFill>
            <a:schemeClr val="tx1"/>
          </a:solidFill>
          <a:latin typeface="Calibri" pitchFamily="28" charset="0"/>
          <a:ea typeface="ヒラギノ角ゴ Pro W3" pitchFamily="28" charset="-128"/>
          <a:cs typeface="ヒラギノ角ゴ Pro W3"/>
        </a:defRPr>
      </a:lvl2pPr>
      <a:lvl3pPr algn="ctr" defTabSz="457200" rtl="0" eaLnBrk="0" fontAlgn="base" hangingPunct="0">
        <a:spcBef>
          <a:spcPct val="0"/>
        </a:spcBef>
        <a:spcAft>
          <a:spcPct val="0"/>
        </a:spcAft>
        <a:defRPr sz="4400">
          <a:solidFill>
            <a:schemeClr val="tx1"/>
          </a:solidFill>
          <a:latin typeface="Calibri" pitchFamily="28" charset="0"/>
          <a:ea typeface="ヒラギノ角ゴ Pro W3" pitchFamily="28" charset="-128"/>
          <a:cs typeface="ヒラギノ角ゴ Pro W3"/>
        </a:defRPr>
      </a:lvl3pPr>
      <a:lvl4pPr algn="ctr" defTabSz="457200" rtl="0" eaLnBrk="0" fontAlgn="base" hangingPunct="0">
        <a:spcBef>
          <a:spcPct val="0"/>
        </a:spcBef>
        <a:spcAft>
          <a:spcPct val="0"/>
        </a:spcAft>
        <a:defRPr sz="4400">
          <a:solidFill>
            <a:schemeClr val="tx1"/>
          </a:solidFill>
          <a:latin typeface="Calibri" pitchFamily="28" charset="0"/>
          <a:ea typeface="ヒラギノ角ゴ Pro W3" pitchFamily="28" charset="-128"/>
          <a:cs typeface="ヒラギノ角ゴ Pro W3"/>
        </a:defRPr>
      </a:lvl4pPr>
      <a:lvl5pPr algn="ctr" defTabSz="457200" rtl="0" eaLnBrk="0" fontAlgn="base" hangingPunct="0">
        <a:spcBef>
          <a:spcPct val="0"/>
        </a:spcBef>
        <a:spcAft>
          <a:spcPct val="0"/>
        </a:spcAft>
        <a:defRPr sz="4400">
          <a:solidFill>
            <a:schemeClr val="tx1"/>
          </a:solidFill>
          <a:latin typeface="Calibri" pitchFamily="28" charset="0"/>
          <a:ea typeface="ヒラギノ角ゴ Pro W3" pitchFamily="28" charset="-128"/>
          <a:cs typeface="ヒラギノ角ゴ Pro W3"/>
        </a:defRPr>
      </a:lvl5pPr>
      <a:lvl6pPr marL="457200" algn="ctr" defTabSz="457200" rtl="0" fontAlgn="base">
        <a:spcBef>
          <a:spcPct val="0"/>
        </a:spcBef>
        <a:spcAft>
          <a:spcPct val="0"/>
        </a:spcAft>
        <a:defRPr sz="4400">
          <a:solidFill>
            <a:schemeClr val="tx1"/>
          </a:solidFill>
          <a:latin typeface="Calibri" pitchFamily="28" charset="0"/>
          <a:ea typeface="ヒラギノ角ゴ Pro W3" pitchFamily="28" charset="-128"/>
        </a:defRPr>
      </a:lvl6pPr>
      <a:lvl7pPr marL="914400" algn="ctr" defTabSz="457200" rtl="0" fontAlgn="base">
        <a:spcBef>
          <a:spcPct val="0"/>
        </a:spcBef>
        <a:spcAft>
          <a:spcPct val="0"/>
        </a:spcAft>
        <a:defRPr sz="4400">
          <a:solidFill>
            <a:schemeClr val="tx1"/>
          </a:solidFill>
          <a:latin typeface="Calibri" pitchFamily="28" charset="0"/>
          <a:ea typeface="ヒラギノ角ゴ Pro W3" pitchFamily="28" charset="-128"/>
        </a:defRPr>
      </a:lvl7pPr>
      <a:lvl8pPr marL="1371600" algn="ctr" defTabSz="457200" rtl="0" fontAlgn="base">
        <a:spcBef>
          <a:spcPct val="0"/>
        </a:spcBef>
        <a:spcAft>
          <a:spcPct val="0"/>
        </a:spcAft>
        <a:defRPr sz="4400">
          <a:solidFill>
            <a:schemeClr val="tx1"/>
          </a:solidFill>
          <a:latin typeface="Calibri" pitchFamily="28" charset="0"/>
          <a:ea typeface="ヒラギノ角ゴ Pro W3" pitchFamily="28" charset="-128"/>
        </a:defRPr>
      </a:lvl8pPr>
      <a:lvl9pPr marL="1828800" algn="ctr" defTabSz="457200" rtl="0" fontAlgn="base">
        <a:spcBef>
          <a:spcPct val="0"/>
        </a:spcBef>
        <a:spcAft>
          <a:spcPct val="0"/>
        </a:spcAft>
        <a:defRPr sz="4400">
          <a:solidFill>
            <a:schemeClr val="tx1"/>
          </a:solidFill>
          <a:latin typeface="Calibri" pitchFamily="28" charset="0"/>
          <a:ea typeface="ヒラギノ角ゴ Pro W3" pitchFamily="28"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ヒラギノ角ゴ Pro W3"/>
        </a:defRPr>
      </a:lvl1pPr>
      <a:lvl2pPr marL="742950" indent="-285750" algn="l" defTabSz="457200"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ヒラギノ角ゴ Pro W3"/>
        </a:defRPr>
      </a:lvl2pPr>
      <a:lvl3pPr marL="1143000" indent="-228600" algn="l" defTabSz="45720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cs typeface="ヒラギノ角ゴ Pro W3"/>
        </a:defRPr>
      </a:lvl5pPr>
      <a:lvl6pPr marL="2514600" indent="-228600" algn="l" defTabSz="457200" rtl="0" fontAlgn="base">
        <a:spcBef>
          <a:spcPct val="20000"/>
        </a:spcBef>
        <a:spcAft>
          <a:spcPct val="0"/>
        </a:spcAft>
        <a:buFont typeface="Arial" charset="0"/>
        <a:buChar char="»"/>
        <a:defRPr sz="2000">
          <a:solidFill>
            <a:schemeClr val="tx1"/>
          </a:solidFill>
          <a:latin typeface="+mn-lt"/>
          <a:ea typeface="+mn-ea"/>
        </a:defRPr>
      </a:lvl6pPr>
      <a:lvl7pPr marL="2971800" indent="-228600" algn="l" defTabSz="457200" rtl="0" fontAlgn="base">
        <a:spcBef>
          <a:spcPct val="20000"/>
        </a:spcBef>
        <a:spcAft>
          <a:spcPct val="0"/>
        </a:spcAft>
        <a:buFont typeface="Arial" charset="0"/>
        <a:buChar char="»"/>
        <a:defRPr sz="2000">
          <a:solidFill>
            <a:schemeClr val="tx1"/>
          </a:solidFill>
          <a:latin typeface="+mn-lt"/>
          <a:ea typeface="+mn-ea"/>
        </a:defRPr>
      </a:lvl7pPr>
      <a:lvl8pPr marL="3429000" indent="-228600" algn="l" defTabSz="457200" rtl="0" fontAlgn="base">
        <a:spcBef>
          <a:spcPct val="20000"/>
        </a:spcBef>
        <a:spcAft>
          <a:spcPct val="0"/>
        </a:spcAft>
        <a:buFont typeface="Arial" charset="0"/>
        <a:buChar char="»"/>
        <a:defRPr sz="2000">
          <a:solidFill>
            <a:schemeClr val="tx1"/>
          </a:solidFill>
          <a:latin typeface="+mn-lt"/>
          <a:ea typeface="+mn-ea"/>
        </a:defRPr>
      </a:lvl8pPr>
      <a:lvl9pPr marL="3886200" indent="-228600" algn="l" defTabSz="457200" rtl="0" fontAlgn="base">
        <a:spcBef>
          <a:spcPct val="20000"/>
        </a:spcBef>
        <a:spcAft>
          <a:spcPct val="0"/>
        </a:spcAft>
        <a:buFont typeface="Arial" charset="0"/>
        <a:buChar char="»"/>
        <a:defRPr sz="2000">
          <a:solidFill>
            <a:schemeClr val="tx1"/>
          </a:solidFill>
          <a:latin typeface="+mn-lt"/>
          <a:ea typeface="+mn-ea"/>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6"/>
          <p:cNvSpPr>
            <a:spLocks noChangeArrowheads="1"/>
          </p:cNvSpPr>
          <p:nvPr/>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2051" name="Rectangle 7"/>
          <p:cNvSpPr>
            <a:spLocks noChangeArrowheads="1"/>
          </p:cNvSpPr>
          <p:nvPr/>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2052" name="Rectangle 9"/>
          <p:cNvSpPr>
            <a:spLocks noChangeArrowheads="1"/>
          </p:cNvSpPr>
          <p:nvPr/>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2053" name="Rectangle 10"/>
          <p:cNvSpPr>
            <a:spLocks noChangeArrowheads="1"/>
          </p:cNvSpPr>
          <p:nvPr/>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2054"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Clic para editar título</a:t>
            </a:r>
          </a:p>
        </p:txBody>
      </p:sp>
      <p:sp>
        <p:nvSpPr>
          <p:cNvPr id="2055"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s-CL" smtClean="0"/>
              <a:t>Haga clic para modificar el estilo de texto del patrón</a:t>
            </a:r>
          </a:p>
          <a:p>
            <a:pPr lvl="1"/>
            <a:r>
              <a:rPr lang="en-US" altLang="es-CL" smtClean="0"/>
              <a:t>Segundo nivel</a:t>
            </a:r>
          </a:p>
          <a:p>
            <a:pPr lvl="2"/>
            <a:r>
              <a:rPr lang="en-US" altLang="es-CL" smtClean="0"/>
              <a:t>Tercer nivel</a:t>
            </a:r>
          </a:p>
          <a:p>
            <a:pPr lvl="3"/>
            <a:r>
              <a:rPr lang="en-US" altLang="es-CL" smtClean="0"/>
              <a:t>Cuarto nivel</a:t>
            </a:r>
          </a:p>
          <a:p>
            <a:pPr lvl="4"/>
            <a:r>
              <a:rPr lang="en-US" altLang="es-CL" smtClean="0"/>
              <a:t>Quinto nivel</a:t>
            </a:r>
          </a:p>
        </p:txBody>
      </p:sp>
      <p:sp>
        <p:nvSpPr>
          <p:cNvPr id="12"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eaLnBrk="1" hangingPunct="1">
              <a:defRPr sz="900">
                <a:solidFill>
                  <a:srgbClr val="898989"/>
                </a:solidFill>
                <a:latin typeface="+mj-lt"/>
                <a:ea typeface="+mn-ea"/>
                <a:cs typeface="+mn-cs"/>
              </a:defRPr>
            </a:lvl1pPr>
          </a:lstStyle>
          <a:p>
            <a:pPr>
              <a:defRPr/>
            </a:pPr>
            <a:r>
              <a:rPr lang="es-ES_tradnl"/>
              <a:t>Gobierno de Chile | Ministerio del Interior</a:t>
            </a:r>
          </a:p>
          <a:p>
            <a:pPr>
              <a:defRPr/>
            </a:pPr>
            <a:endParaRPr lang="en-US"/>
          </a:p>
        </p:txBody>
      </p:sp>
      <p:sp>
        <p:nvSpPr>
          <p:cNvPr id="13"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rgbClr val="898989"/>
                </a:solidFill>
                <a:latin typeface="Verdana" panose="020B0604030504040204" pitchFamily="34" charset="0"/>
              </a:defRPr>
            </a:lvl1pPr>
          </a:lstStyle>
          <a:p>
            <a:pPr>
              <a:defRPr/>
            </a:pPr>
            <a:fld id="{26174E40-557E-44A7-B90A-74B756673AD7}" type="slidenum">
              <a:rPr lang="en-US" altLang="es-CL"/>
              <a:pPr>
                <a:defRPr/>
              </a:pPr>
              <a:t>‹Nº›</a:t>
            </a:fld>
            <a:endParaRPr lang="en-US" altLang="es-CL"/>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054"/>
                                        </p:tgtEl>
                                        <p:attrNameLst>
                                          <p:attrName>style.visibility</p:attrName>
                                        </p:attrNameLst>
                                      </p:cBhvr>
                                      <p:to>
                                        <p:strVal val="visible"/>
                                      </p:to>
                                    </p:set>
                                    <p:animEffect transition="in" filter="fade">
                                      <p:cBhvr>
                                        <p:cTn id="7" dur="2000"/>
                                        <p:tgtEl>
                                          <p:spTgt spid="205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55"/>
                                        </p:tgtEl>
                                        <p:attrNameLst>
                                          <p:attrName>style.visibility</p:attrName>
                                        </p:attrNameLst>
                                      </p:cBhvr>
                                      <p:to>
                                        <p:strVal val="visible"/>
                                      </p:to>
                                    </p:set>
                                    <p:animEffect transition="in" filter="fade">
                                      <p:cBhvr>
                                        <p:cTn id="10" dur="2000"/>
                                        <p:tgtEl>
                                          <p:spTgt spid="20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4" grpId="0"/>
      <p:bldP spid="2055" grpId="0">
        <p:tmplLst>
          <p:tmpl>
            <p:tnLst>
              <p:par>
                <p:cTn presetID="10" presetClass="entr" presetSubtype="0" fill="hold" nodeType="withEffect">
                  <p:stCondLst>
                    <p:cond delay="0"/>
                  </p:stCondLst>
                  <p:childTnLst>
                    <p:set>
                      <p:cBhvr>
                        <p:cTn dur="1" fill="hold">
                          <p:stCondLst>
                            <p:cond delay="0"/>
                          </p:stCondLst>
                        </p:cTn>
                        <p:tgtEl>
                          <p:spTgt spid="2055"/>
                        </p:tgtEl>
                        <p:attrNameLst>
                          <p:attrName>style.visibility</p:attrName>
                        </p:attrNameLst>
                      </p:cBhvr>
                      <p:to>
                        <p:strVal val="visible"/>
                      </p:to>
                    </p:set>
                    <p:animEffect transition="in" filter="fade">
                      <p:cBhvr>
                        <p:cTn dur="2000"/>
                        <p:tgtEl>
                          <p:spTgt spid="2055"/>
                        </p:tgtEl>
                      </p:cBhvr>
                    </p:animEffect>
                  </p:childTnLst>
                </p:cTn>
              </p:par>
            </p:tnLst>
          </p:tmpl>
        </p:tmplLst>
      </p:bldP>
    </p:bldLst>
  </p:timing>
  <p:hf sldNum="0" hdr="0" dt="0"/>
  <p:txStyles>
    <p:titleStyle>
      <a:lvl1pPr algn="l" defTabSz="457200" rtl="0" eaLnBrk="0" fontAlgn="base" hangingPunct="0">
        <a:spcBef>
          <a:spcPct val="0"/>
        </a:spcBef>
        <a:spcAft>
          <a:spcPct val="0"/>
        </a:spcAft>
        <a:defRPr sz="2400">
          <a:solidFill>
            <a:srgbClr val="006CB7"/>
          </a:solidFill>
          <a:latin typeface="+mj-lt"/>
          <a:ea typeface="+mj-ea"/>
          <a:cs typeface="ヒラギノ角ゴ Pro W3"/>
        </a:defRPr>
      </a:lvl1pPr>
      <a:lvl2pPr algn="l" defTabSz="457200" rtl="0" eaLnBrk="0" fontAlgn="base" hangingPunct="0">
        <a:spcBef>
          <a:spcPct val="0"/>
        </a:spcBef>
        <a:spcAft>
          <a:spcPct val="0"/>
        </a:spcAft>
        <a:defRPr sz="2400">
          <a:solidFill>
            <a:srgbClr val="006CB7"/>
          </a:solidFill>
          <a:latin typeface="Verdana" pitchFamily="28" charset="0"/>
          <a:ea typeface="ヒラギノ角ゴ Pro W3" pitchFamily="28" charset="-128"/>
          <a:cs typeface="ヒラギノ角ゴ Pro W3"/>
        </a:defRPr>
      </a:lvl2pPr>
      <a:lvl3pPr algn="l" defTabSz="457200" rtl="0" eaLnBrk="0" fontAlgn="base" hangingPunct="0">
        <a:spcBef>
          <a:spcPct val="0"/>
        </a:spcBef>
        <a:spcAft>
          <a:spcPct val="0"/>
        </a:spcAft>
        <a:defRPr sz="2400">
          <a:solidFill>
            <a:srgbClr val="006CB7"/>
          </a:solidFill>
          <a:latin typeface="Verdana" pitchFamily="28" charset="0"/>
          <a:ea typeface="ヒラギノ角ゴ Pro W3" pitchFamily="28" charset="-128"/>
          <a:cs typeface="ヒラギノ角ゴ Pro W3"/>
        </a:defRPr>
      </a:lvl3pPr>
      <a:lvl4pPr algn="l" defTabSz="457200" rtl="0" eaLnBrk="0" fontAlgn="base" hangingPunct="0">
        <a:spcBef>
          <a:spcPct val="0"/>
        </a:spcBef>
        <a:spcAft>
          <a:spcPct val="0"/>
        </a:spcAft>
        <a:defRPr sz="2400">
          <a:solidFill>
            <a:srgbClr val="006CB7"/>
          </a:solidFill>
          <a:latin typeface="Verdana" pitchFamily="28" charset="0"/>
          <a:ea typeface="ヒラギノ角ゴ Pro W3" pitchFamily="28" charset="-128"/>
          <a:cs typeface="ヒラギノ角ゴ Pro W3"/>
        </a:defRPr>
      </a:lvl4pPr>
      <a:lvl5pPr algn="l" defTabSz="457200" rtl="0" eaLnBrk="0" fontAlgn="base" hangingPunct="0">
        <a:spcBef>
          <a:spcPct val="0"/>
        </a:spcBef>
        <a:spcAft>
          <a:spcPct val="0"/>
        </a:spcAft>
        <a:defRPr sz="2400">
          <a:solidFill>
            <a:srgbClr val="006CB7"/>
          </a:solidFill>
          <a:latin typeface="Verdana" pitchFamily="28" charset="0"/>
          <a:ea typeface="ヒラギノ角ゴ Pro W3" pitchFamily="28" charset="-128"/>
          <a:cs typeface="ヒラギノ角ゴ Pro W3"/>
        </a:defRPr>
      </a:lvl5pPr>
      <a:lvl6pPr marL="457200" algn="l" defTabSz="457200" rtl="0" fontAlgn="base">
        <a:spcBef>
          <a:spcPct val="0"/>
        </a:spcBef>
        <a:spcAft>
          <a:spcPct val="0"/>
        </a:spcAft>
        <a:defRPr sz="2400">
          <a:solidFill>
            <a:srgbClr val="006CB7"/>
          </a:solidFill>
          <a:latin typeface="Verdana" pitchFamily="28" charset="0"/>
          <a:ea typeface="ヒラギノ角ゴ Pro W3" pitchFamily="28" charset="-128"/>
        </a:defRPr>
      </a:lvl6pPr>
      <a:lvl7pPr marL="914400" algn="l" defTabSz="457200" rtl="0" fontAlgn="base">
        <a:spcBef>
          <a:spcPct val="0"/>
        </a:spcBef>
        <a:spcAft>
          <a:spcPct val="0"/>
        </a:spcAft>
        <a:defRPr sz="2400">
          <a:solidFill>
            <a:srgbClr val="006CB7"/>
          </a:solidFill>
          <a:latin typeface="Verdana" pitchFamily="28" charset="0"/>
          <a:ea typeface="ヒラギノ角ゴ Pro W3" pitchFamily="28" charset="-128"/>
        </a:defRPr>
      </a:lvl7pPr>
      <a:lvl8pPr marL="1371600" algn="l" defTabSz="457200" rtl="0" fontAlgn="base">
        <a:spcBef>
          <a:spcPct val="0"/>
        </a:spcBef>
        <a:spcAft>
          <a:spcPct val="0"/>
        </a:spcAft>
        <a:defRPr sz="2400">
          <a:solidFill>
            <a:srgbClr val="006CB7"/>
          </a:solidFill>
          <a:latin typeface="Verdana" pitchFamily="28" charset="0"/>
          <a:ea typeface="ヒラギノ角ゴ Pro W3" pitchFamily="28" charset="-128"/>
        </a:defRPr>
      </a:lvl8pPr>
      <a:lvl9pPr marL="1828800" algn="l" defTabSz="457200" rtl="0" fontAlgn="base">
        <a:spcBef>
          <a:spcPct val="0"/>
        </a:spcBef>
        <a:spcAft>
          <a:spcPct val="0"/>
        </a:spcAft>
        <a:defRPr sz="2400">
          <a:solidFill>
            <a:srgbClr val="006CB7"/>
          </a:solidFill>
          <a:latin typeface="Verdana" pitchFamily="28" charset="0"/>
          <a:ea typeface="ヒラギノ角ゴ Pro W3" pitchFamily="28"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000">
          <a:solidFill>
            <a:srgbClr val="595959"/>
          </a:solidFill>
          <a:latin typeface="+mn-lt"/>
          <a:ea typeface="+mn-ea"/>
          <a:cs typeface="ヒラギノ角ゴ Pro W3"/>
        </a:defRPr>
      </a:lvl1pPr>
      <a:lvl2pPr marL="742950" indent="-285750" algn="l" defTabSz="457200" rtl="0" eaLnBrk="0" fontAlgn="base" hangingPunct="0">
        <a:spcBef>
          <a:spcPct val="20000"/>
        </a:spcBef>
        <a:spcAft>
          <a:spcPct val="0"/>
        </a:spcAft>
        <a:buFont typeface="Arial" panose="020B0604020202020204" pitchFamily="34" charset="0"/>
        <a:buChar char="–"/>
        <a:defRPr sz="2800">
          <a:solidFill>
            <a:srgbClr val="595959"/>
          </a:solidFill>
          <a:latin typeface="+mn-lt"/>
          <a:ea typeface="+mn-ea"/>
          <a:cs typeface="ヒラギノ角ゴ Pro W3"/>
        </a:defRPr>
      </a:lvl2pPr>
      <a:lvl3pPr marL="1143000" indent="-228600" algn="l" defTabSz="457200" rtl="0" eaLnBrk="0" fontAlgn="base" hangingPunct="0">
        <a:spcBef>
          <a:spcPct val="20000"/>
        </a:spcBef>
        <a:spcAft>
          <a:spcPct val="0"/>
        </a:spcAft>
        <a:buFont typeface="Arial" panose="020B0604020202020204" pitchFamily="34" charset="0"/>
        <a:buChar char="•"/>
        <a:defRPr sz="1600">
          <a:solidFill>
            <a:srgbClr val="595959"/>
          </a:solidFill>
          <a:latin typeface="+mn-lt"/>
          <a:ea typeface="+mn-ea"/>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1400">
          <a:solidFill>
            <a:srgbClr val="595959"/>
          </a:solidFill>
          <a:latin typeface="+mn-lt"/>
          <a:ea typeface="+mn-ea"/>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1400">
          <a:solidFill>
            <a:srgbClr val="595959"/>
          </a:solidFill>
          <a:latin typeface="+mn-lt"/>
          <a:ea typeface="+mn-ea"/>
          <a:cs typeface="ヒラギノ角ゴ Pro W3"/>
        </a:defRPr>
      </a:lvl5pPr>
      <a:lvl6pPr marL="2514600" indent="-228600" algn="l" defTabSz="457200" rtl="0" fontAlgn="base">
        <a:spcBef>
          <a:spcPct val="20000"/>
        </a:spcBef>
        <a:spcAft>
          <a:spcPct val="0"/>
        </a:spcAft>
        <a:buFont typeface="Arial" charset="0"/>
        <a:buChar char="»"/>
        <a:defRPr sz="1400">
          <a:solidFill>
            <a:srgbClr val="595959"/>
          </a:solidFill>
          <a:latin typeface="+mn-lt"/>
          <a:ea typeface="+mn-ea"/>
        </a:defRPr>
      </a:lvl6pPr>
      <a:lvl7pPr marL="2971800" indent="-228600" algn="l" defTabSz="457200" rtl="0" fontAlgn="base">
        <a:spcBef>
          <a:spcPct val="20000"/>
        </a:spcBef>
        <a:spcAft>
          <a:spcPct val="0"/>
        </a:spcAft>
        <a:buFont typeface="Arial" charset="0"/>
        <a:buChar char="»"/>
        <a:defRPr sz="1400">
          <a:solidFill>
            <a:srgbClr val="595959"/>
          </a:solidFill>
          <a:latin typeface="+mn-lt"/>
          <a:ea typeface="+mn-ea"/>
        </a:defRPr>
      </a:lvl7pPr>
      <a:lvl8pPr marL="3429000" indent="-228600" algn="l" defTabSz="457200" rtl="0" fontAlgn="base">
        <a:spcBef>
          <a:spcPct val="20000"/>
        </a:spcBef>
        <a:spcAft>
          <a:spcPct val="0"/>
        </a:spcAft>
        <a:buFont typeface="Arial" charset="0"/>
        <a:buChar char="»"/>
        <a:defRPr sz="1400">
          <a:solidFill>
            <a:srgbClr val="595959"/>
          </a:solidFill>
          <a:latin typeface="+mn-lt"/>
          <a:ea typeface="+mn-ea"/>
        </a:defRPr>
      </a:lvl8pPr>
      <a:lvl9pPr marL="3886200" indent="-228600" algn="l" defTabSz="457200" rtl="0" fontAlgn="base">
        <a:spcBef>
          <a:spcPct val="20000"/>
        </a:spcBef>
        <a:spcAft>
          <a:spcPct val="0"/>
        </a:spcAft>
        <a:buFont typeface="Arial" charset="0"/>
        <a:buChar char="»"/>
        <a:defRPr sz="1400">
          <a:solidFill>
            <a:srgbClr val="595959"/>
          </a:solidFill>
          <a:latin typeface="+mn-lt"/>
          <a:ea typeface="+mn-ea"/>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Rectangle 14"/>
          <p:cNvSpPr/>
          <p:nvPr/>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eaLnBrk="1" hangingPunct="1">
              <a:defRPr/>
            </a:pPr>
            <a:endParaRPr lang="es-ES">
              <a:solidFill>
                <a:srgbClr val="FFFFFF"/>
              </a:solidFill>
            </a:endParaRPr>
          </a:p>
        </p:txBody>
      </p:sp>
      <p:sp>
        <p:nvSpPr>
          <p:cNvPr id="3075" name="Rectangle 13"/>
          <p:cNvSpPr>
            <a:spLocks noChangeArrowheads="1"/>
          </p:cNvSpPr>
          <p:nvPr/>
        </p:nvSpPr>
        <p:spPr bwMode="auto">
          <a:xfrm>
            <a:off x="7153275" y="0"/>
            <a:ext cx="1990725" cy="6629400"/>
          </a:xfrm>
          <a:prstGeom prst="rect">
            <a:avLst/>
          </a:prstGeom>
          <a:solidFill>
            <a:schemeClr val="bg1"/>
          </a:solidFill>
          <a:ln>
            <a:noFill/>
          </a:ln>
          <a:effectLst>
            <a:outerShdw dist="38100" dir="5640026" rotWithShape="0">
              <a:srgbClr val="808080">
                <a:alpha val="25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grpSp>
        <p:nvGrpSpPr>
          <p:cNvPr id="3076" name="Group 11"/>
          <p:cNvGrpSpPr>
            <a:grpSpLocks/>
          </p:cNvGrpSpPr>
          <p:nvPr/>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eaLnBrk="1" hangingPunct="1">
                <a:defRPr/>
              </a:pPr>
              <a:endParaRPr lang="es-ES">
                <a:solidFill>
                  <a:srgbClr val="FFFFFF"/>
                </a:solidFill>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eaLnBrk="1" hangingPunct="1">
                <a:defRPr/>
              </a:pPr>
              <a:endParaRPr lang="es-ES">
                <a:solidFill>
                  <a:srgbClr val="FFFFFF"/>
                </a:solidFill>
              </a:endParaRPr>
            </a:p>
          </p:txBody>
        </p:sp>
        <p:pic>
          <p:nvPicPr>
            <p:cNvPr id="3084" name="Picture 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5"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6" name="Picture 1"/>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3077" name="Rectangle 12"/>
          <p:cNvSpPr>
            <a:spLocks noChangeArrowheads="1"/>
          </p:cNvSpPr>
          <p:nvPr/>
        </p:nvSpPr>
        <p:spPr bwMode="auto">
          <a:xfrm>
            <a:off x="4763" y="0"/>
            <a:ext cx="7148512" cy="6629400"/>
          </a:xfrm>
          <a:prstGeom prst="rect">
            <a:avLst/>
          </a:prstGeom>
          <a:solidFill>
            <a:srgbClr val="006CB7"/>
          </a:solidFill>
          <a:ln>
            <a:noFill/>
          </a:ln>
          <a:effectLst>
            <a:outerShdw dist="38100" dir="3779989" algn="br" rotWithShape="0">
              <a:srgbClr val="808080">
                <a:alpha val="70000"/>
              </a:srgbClr>
            </a:outerShdw>
          </a:effectLst>
          <a:extLst/>
        </p:spPr>
        <p:txBody>
          <a:bodyPr anchor="ctr"/>
          <a:lstStyle>
            <a:lvl1pPr defTabSz="457200" eaLnBrk="0" hangingPunct="0">
              <a:defRPr>
                <a:solidFill>
                  <a:schemeClr val="tx1"/>
                </a:solidFill>
                <a:latin typeface="Arial" charset="0"/>
                <a:ea typeface="ヒラギノ角ゴ Pro W3" charset="-128"/>
              </a:defRPr>
            </a:lvl1pPr>
            <a:lvl2pPr marL="742950" indent="-285750" defTabSz="457200" eaLnBrk="0" hangingPunct="0">
              <a:defRPr>
                <a:solidFill>
                  <a:schemeClr val="tx1"/>
                </a:solidFill>
                <a:latin typeface="Arial" charset="0"/>
                <a:ea typeface="ヒラギノ角ゴ Pro W3" charset="-128"/>
              </a:defRPr>
            </a:lvl2pPr>
            <a:lvl3pPr marL="1143000" indent="-228600" defTabSz="457200" eaLnBrk="0" hangingPunct="0">
              <a:defRPr>
                <a:solidFill>
                  <a:schemeClr val="tx1"/>
                </a:solidFill>
                <a:latin typeface="Arial" charset="0"/>
                <a:ea typeface="ヒラギノ角ゴ Pro W3" charset="-128"/>
              </a:defRPr>
            </a:lvl3pPr>
            <a:lvl4pPr marL="1600200" indent="-228600" defTabSz="457200" eaLnBrk="0" hangingPunct="0">
              <a:defRPr>
                <a:solidFill>
                  <a:schemeClr val="tx1"/>
                </a:solidFill>
                <a:latin typeface="Arial" charset="0"/>
                <a:ea typeface="ヒラギノ角ゴ Pro W3" charset="-128"/>
              </a:defRPr>
            </a:lvl4pPr>
            <a:lvl5pPr marL="2057400" indent="-228600" defTabSz="457200" eaLnBrk="0" hangingPunct="0">
              <a:defRPr>
                <a:solidFill>
                  <a:schemeClr val="tx1"/>
                </a:solidFill>
                <a:latin typeface="Arial" charset="0"/>
                <a:ea typeface="ヒラギノ角ゴ Pro W3" charset="-128"/>
              </a:defRPr>
            </a:lvl5pPr>
            <a:lvl6pPr marL="2514600" indent="-228600" defTabSz="457200" eaLnBrk="0" fontAlgn="base" hangingPunct="0">
              <a:spcBef>
                <a:spcPct val="0"/>
              </a:spcBef>
              <a:spcAft>
                <a:spcPct val="0"/>
              </a:spcAft>
              <a:defRPr>
                <a:solidFill>
                  <a:schemeClr val="tx1"/>
                </a:solidFill>
                <a:latin typeface="Arial" charset="0"/>
                <a:ea typeface="ヒラギノ角ゴ Pro W3" charset="-128"/>
              </a:defRPr>
            </a:lvl6pPr>
            <a:lvl7pPr marL="2971800" indent="-228600" defTabSz="457200" eaLnBrk="0" fontAlgn="base" hangingPunct="0">
              <a:spcBef>
                <a:spcPct val="0"/>
              </a:spcBef>
              <a:spcAft>
                <a:spcPct val="0"/>
              </a:spcAft>
              <a:defRPr>
                <a:solidFill>
                  <a:schemeClr val="tx1"/>
                </a:solidFill>
                <a:latin typeface="Arial" charset="0"/>
                <a:ea typeface="ヒラギノ角ゴ Pro W3" charset="-128"/>
              </a:defRPr>
            </a:lvl7pPr>
            <a:lvl8pPr marL="3429000" indent="-228600" defTabSz="457200" eaLnBrk="0" fontAlgn="base" hangingPunct="0">
              <a:spcBef>
                <a:spcPct val="0"/>
              </a:spcBef>
              <a:spcAft>
                <a:spcPct val="0"/>
              </a:spcAft>
              <a:defRPr>
                <a:solidFill>
                  <a:schemeClr val="tx1"/>
                </a:solidFill>
                <a:latin typeface="Arial" charset="0"/>
                <a:ea typeface="ヒラギノ角ゴ Pro W3" charset="-128"/>
              </a:defRPr>
            </a:lvl8pPr>
            <a:lvl9pPr marL="3886200" indent="-228600" defTabSz="457200"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defRPr/>
            </a:pPr>
            <a:endParaRPr lang="es-ES" altLang="es-CL" smtClean="0">
              <a:solidFill>
                <a:srgbClr val="FFFFFF"/>
              </a:solidFill>
              <a:latin typeface="Calibri" pitchFamily="34" charset="0"/>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s-CL" smtClean="0"/>
              <a:t>Clic para editar título</a:t>
            </a:r>
          </a:p>
        </p:txBody>
      </p:sp>
      <p:sp>
        <p:nvSpPr>
          <p:cNvPr id="12"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mn-lt"/>
                <a:ea typeface="+mn-ea"/>
                <a:cs typeface="+mn-cs"/>
              </a:defRPr>
            </a:lvl1pPr>
          </a:lstStyle>
          <a:p>
            <a:pPr>
              <a:defRPr/>
            </a:pPr>
            <a:endParaRPr lang="en-US"/>
          </a:p>
        </p:txBody>
      </p:sp>
      <p:sp>
        <p:nvSpPr>
          <p:cNvPr id="16"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mn-lt"/>
                <a:ea typeface="+mn-ea"/>
                <a:cs typeface="+mn-cs"/>
              </a:defRPr>
            </a:lvl1pPr>
          </a:lstStyle>
          <a:p>
            <a:pPr>
              <a:defRPr/>
            </a:pPr>
            <a:endParaRPr lang="es-ES"/>
          </a:p>
        </p:txBody>
      </p:sp>
      <p:sp>
        <p:nvSpPr>
          <p:cNvPr id="17"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eaLnBrk="1" hangingPunct="1">
              <a:defRPr>
                <a:latin typeface="Calibri" panose="020F0502020204030204" pitchFamily="34" charset="0"/>
              </a:defRPr>
            </a:lvl1pPr>
          </a:lstStyle>
          <a:p>
            <a:pPr>
              <a:defRPr/>
            </a:pPr>
            <a:fld id="{CF101023-DD12-4EC0-83BB-88A808A425CC}" type="slidenum">
              <a:rPr lang="en-US" altLang="es-CL"/>
              <a:pPr>
                <a:defRPr/>
              </a:pPr>
              <a:t>‹Nº›</a:t>
            </a:fld>
            <a:endParaRPr lang="en-US" altLang="es-CL"/>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8"/>
                                        </p:tgtEl>
                                        <p:attrNameLst>
                                          <p:attrName>style.visibility</p:attrName>
                                        </p:attrNameLst>
                                      </p:cBhvr>
                                      <p:to>
                                        <p:strVal val="visible"/>
                                      </p:to>
                                    </p:set>
                                    <p:animEffect transition="in" filter="fade">
                                      <p:cBhvr>
                                        <p:cTn id="7" dur="20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p:bldLst>
  </p:timing>
  <p:txStyles>
    <p:titleStyle>
      <a:lvl1pPr algn="l" defTabSz="457200" rtl="0" eaLnBrk="0" fontAlgn="base" hangingPunct="0">
        <a:spcBef>
          <a:spcPct val="0"/>
        </a:spcBef>
        <a:spcAft>
          <a:spcPct val="0"/>
        </a:spcAft>
        <a:defRPr sz="4400" b="1">
          <a:solidFill>
            <a:schemeClr val="tx1"/>
          </a:solidFill>
          <a:latin typeface="+mj-lt"/>
          <a:ea typeface="+mj-ea"/>
          <a:cs typeface="ヒラギノ角ゴ Pro W3"/>
        </a:defRPr>
      </a:lvl1pPr>
      <a:lvl2pPr algn="l" defTabSz="457200" rtl="0" eaLnBrk="0" fontAlgn="base" hangingPunct="0">
        <a:spcBef>
          <a:spcPct val="0"/>
        </a:spcBef>
        <a:spcAft>
          <a:spcPct val="0"/>
        </a:spcAft>
        <a:defRPr sz="4400" b="1">
          <a:solidFill>
            <a:schemeClr val="tx1"/>
          </a:solidFill>
          <a:latin typeface="Verdana" pitchFamily="28" charset="0"/>
          <a:ea typeface="ヒラギノ角ゴ Pro W3" pitchFamily="28" charset="-128"/>
          <a:cs typeface="ヒラギノ角ゴ Pro W3"/>
        </a:defRPr>
      </a:lvl2pPr>
      <a:lvl3pPr algn="l" defTabSz="457200" rtl="0" eaLnBrk="0" fontAlgn="base" hangingPunct="0">
        <a:spcBef>
          <a:spcPct val="0"/>
        </a:spcBef>
        <a:spcAft>
          <a:spcPct val="0"/>
        </a:spcAft>
        <a:defRPr sz="4400" b="1">
          <a:solidFill>
            <a:schemeClr val="tx1"/>
          </a:solidFill>
          <a:latin typeface="Verdana" pitchFamily="28" charset="0"/>
          <a:ea typeface="ヒラギノ角ゴ Pro W3" pitchFamily="28" charset="-128"/>
          <a:cs typeface="ヒラギノ角ゴ Pro W3"/>
        </a:defRPr>
      </a:lvl3pPr>
      <a:lvl4pPr algn="l" defTabSz="457200" rtl="0" eaLnBrk="0" fontAlgn="base" hangingPunct="0">
        <a:spcBef>
          <a:spcPct val="0"/>
        </a:spcBef>
        <a:spcAft>
          <a:spcPct val="0"/>
        </a:spcAft>
        <a:defRPr sz="4400" b="1">
          <a:solidFill>
            <a:schemeClr val="tx1"/>
          </a:solidFill>
          <a:latin typeface="Verdana" pitchFamily="28" charset="0"/>
          <a:ea typeface="ヒラギノ角ゴ Pro W3" pitchFamily="28" charset="-128"/>
          <a:cs typeface="ヒラギノ角ゴ Pro W3"/>
        </a:defRPr>
      </a:lvl4pPr>
      <a:lvl5pPr algn="l" defTabSz="457200" rtl="0" eaLnBrk="0" fontAlgn="base" hangingPunct="0">
        <a:spcBef>
          <a:spcPct val="0"/>
        </a:spcBef>
        <a:spcAft>
          <a:spcPct val="0"/>
        </a:spcAft>
        <a:defRPr sz="4400" b="1">
          <a:solidFill>
            <a:schemeClr val="tx1"/>
          </a:solidFill>
          <a:latin typeface="Verdana" pitchFamily="28" charset="0"/>
          <a:ea typeface="ヒラギノ角ゴ Pro W3" pitchFamily="28" charset="-128"/>
          <a:cs typeface="ヒラギノ角ゴ Pro W3"/>
        </a:defRPr>
      </a:lvl5pPr>
      <a:lvl6pPr marL="457200" algn="l" defTabSz="457200" rtl="0" fontAlgn="base">
        <a:spcBef>
          <a:spcPct val="0"/>
        </a:spcBef>
        <a:spcAft>
          <a:spcPct val="0"/>
        </a:spcAft>
        <a:defRPr sz="4400" b="1">
          <a:solidFill>
            <a:schemeClr val="tx1"/>
          </a:solidFill>
          <a:latin typeface="Verdana" pitchFamily="28" charset="0"/>
          <a:ea typeface="ヒラギノ角ゴ Pro W3" pitchFamily="28" charset="-128"/>
        </a:defRPr>
      </a:lvl6pPr>
      <a:lvl7pPr marL="914400" algn="l" defTabSz="457200" rtl="0" fontAlgn="base">
        <a:spcBef>
          <a:spcPct val="0"/>
        </a:spcBef>
        <a:spcAft>
          <a:spcPct val="0"/>
        </a:spcAft>
        <a:defRPr sz="4400" b="1">
          <a:solidFill>
            <a:schemeClr val="tx1"/>
          </a:solidFill>
          <a:latin typeface="Verdana" pitchFamily="28" charset="0"/>
          <a:ea typeface="ヒラギノ角ゴ Pro W3" pitchFamily="28" charset="-128"/>
        </a:defRPr>
      </a:lvl7pPr>
      <a:lvl8pPr marL="1371600" algn="l" defTabSz="457200" rtl="0" fontAlgn="base">
        <a:spcBef>
          <a:spcPct val="0"/>
        </a:spcBef>
        <a:spcAft>
          <a:spcPct val="0"/>
        </a:spcAft>
        <a:defRPr sz="4400" b="1">
          <a:solidFill>
            <a:schemeClr val="tx1"/>
          </a:solidFill>
          <a:latin typeface="Verdana" pitchFamily="28" charset="0"/>
          <a:ea typeface="ヒラギノ角ゴ Pro W3" pitchFamily="28" charset="-128"/>
        </a:defRPr>
      </a:lvl8pPr>
      <a:lvl9pPr marL="1828800" algn="l" defTabSz="457200" rtl="0" fontAlgn="base">
        <a:spcBef>
          <a:spcPct val="0"/>
        </a:spcBef>
        <a:spcAft>
          <a:spcPct val="0"/>
        </a:spcAft>
        <a:defRPr sz="4400" b="1">
          <a:solidFill>
            <a:schemeClr val="tx1"/>
          </a:solidFill>
          <a:latin typeface="Verdana" pitchFamily="28" charset="0"/>
          <a:ea typeface="ヒラギノ角ゴ Pro W3" pitchFamily="28"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ヒラギノ角ゴ Pro W3"/>
        </a:defRPr>
      </a:lvl1pPr>
      <a:lvl2pPr marL="742950" indent="-285750" algn="l" defTabSz="457200" rtl="0" eaLnBrk="0" fontAlgn="base" hangingPunct="0">
        <a:spcBef>
          <a:spcPct val="20000"/>
        </a:spcBef>
        <a:spcAft>
          <a:spcPct val="0"/>
        </a:spcAft>
        <a:buFont typeface="Arial" panose="020B0604020202020204" pitchFamily="34" charset="0"/>
        <a:buChar char="–"/>
        <a:defRPr sz="2800">
          <a:solidFill>
            <a:schemeClr val="tx1"/>
          </a:solidFill>
          <a:latin typeface="+mn-lt"/>
          <a:ea typeface="+mn-ea"/>
          <a:cs typeface="ヒラギノ角ゴ Pro W3"/>
        </a:defRPr>
      </a:lvl2pPr>
      <a:lvl3pPr marL="1143000" indent="-228600" algn="l" defTabSz="457200" rtl="0" eaLnBrk="0" fontAlgn="base" hangingPunct="0">
        <a:spcBef>
          <a:spcPct val="20000"/>
        </a:spcBef>
        <a:spcAft>
          <a:spcPct val="0"/>
        </a:spcAft>
        <a:buFont typeface="Arial" panose="020B0604020202020204" pitchFamily="34" charset="0"/>
        <a:buChar char="•"/>
        <a:defRPr sz="2400">
          <a:solidFill>
            <a:schemeClr val="tx1"/>
          </a:solidFill>
          <a:latin typeface="+mn-lt"/>
          <a:ea typeface="+mn-ea"/>
          <a:cs typeface="ヒラギノ角ゴ Pro W3"/>
        </a:defRPr>
      </a:lvl3pPr>
      <a:lvl4pPr marL="1600200" indent="-228600" algn="l" defTabSz="45720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cs typeface="ヒラギノ角ゴ Pro W3"/>
        </a:defRPr>
      </a:lvl4pPr>
      <a:lvl5pPr marL="2057400" indent="-228600" algn="l" defTabSz="457200" rtl="0" eaLnBrk="0" fontAlgn="base" hangingPunct="0">
        <a:spcBef>
          <a:spcPct val="20000"/>
        </a:spcBef>
        <a:spcAft>
          <a:spcPct val="0"/>
        </a:spcAft>
        <a:buFont typeface="Arial" panose="020B0604020202020204" pitchFamily="34" charset="0"/>
        <a:buChar char="»"/>
        <a:defRPr sz="2000">
          <a:solidFill>
            <a:schemeClr val="tx1"/>
          </a:solidFill>
          <a:latin typeface="+mn-lt"/>
          <a:ea typeface="+mn-ea"/>
          <a:cs typeface="ヒラギノ角ゴ Pro W3"/>
        </a:defRPr>
      </a:lvl5pPr>
      <a:lvl6pPr marL="2514600" indent="-228600" algn="l" defTabSz="457200" rtl="0" fontAlgn="base">
        <a:spcBef>
          <a:spcPct val="20000"/>
        </a:spcBef>
        <a:spcAft>
          <a:spcPct val="0"/>
        </a:spcAft>
        <a:buFont typeface="Arial" charset="0"/>
        <a:buChar char="»"/>
        <a:defRPr sz="2000">
          <a:solidFill>
            <a:schemeClr val="tx1"/>
          </a:solidFill>
          <a:latin typeface="+mn-lt"/>
          <a:ea typeface="+mn-ea"/>
        </a:defRPr>
      </a:lvl6pPr>
      <a:lvl7pPr marL="2971800" indent="-228600" algn="l" defTabSz="457200" rtl="0" fontAlgn="base">
        <a:spcBef>
          <a:spcPct val="20000"/>
        </a:spcBef>
        <a:spcAft>
          <a:spcPct val="0"/>
        </a:spcAft>
        <a:buFont typeface="Arial" charset="0"/>
        <a:buChar char="»"/>
        <a:defRPr sz="2000">
          <a:solidFill>
            <a:schemeClr val="tx1"/>
          </a:solidFill>
          <a:latin typeface="+mn-lt"/>
          <a:ea typeface="+mn-ea"/>
        </a:defRPr>
      </a:lvl7pPr>
      <a:lvl8pPr marL="3429000" indent="-228600" algn="l" defTabSz="457200" rtl="0" fontAlgn="base">
        <a:spcBef>
          <a:spcPct val="20000"/>
        </a:spcBef>
        <a:spcAft>
          <a:spcPct val="0"/>
        </a:spcAft>
        <a:buFont typeface="Arial" charset="0"/>
        <a:buChar char="»"/>
        <a:defRPr sz="2000">
          <a:solidFill>
            <a:schemeClr val="tx1"/>
          </a:solidFill>
          <a:latin typeface="+mn-lt"/>
          <a:ea typeface="+mn-ea"/>
        </a:defRPr>
      </a:lvl8pPr>
      <a:lvl9pPr marL="3886200" indent="-228600" algn="l" defTabSz="457200" rtl="0" fontAlgn="base">
        <a:spcBef>
          <a:spcPct val="20000"/>
        </a:spcBef>
        <a:spcAft>
          <a:spcPct val="0"/>
        </a:spcAft>
        <a:buFont typeface="Arial" charset="0"/>
        <a:buChar char="»"/>
        <a:defRPr sz="2000">
          <a:solidFill>
            <a:schemeClr val="tx1"/>
          </a:solidFill>
          <a:latin typeface="+mn-lt"/>
          <a:ea typeface="+mn-ea"/>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idx="4294967295"/>
          </p:nvPr>
        </p:nvSpPr>
        <p:spPr bwMode="auto">
          <a:xfrm>
            <a:off x="279400" y="1196975"/>
            <a:ext cx="8280400" cy="369887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s-ES_tradnl" altLang="es-CL" sz="1800" b="1" smtClean="0">
                <a:latin typeface="Verdana" panose="020B0604030504040204" pitchFamily="34" charset="0"/>
                <a:cs typeface="Arial" panose="020B0604020202020204" pitchFamily="34" charset="0"/>
              </a:rPr>
              <a:t/>
            </a:r>
            <a:br>
              <a:rPr lang="es-ES_tradnl" altLang="es-CL" sz="1800" b="1" smtClean="0">
                <a:latin typeface="Verdana" panose="020B0604030504040204" pitchFamily="34" charset="0"/>
                <a:cs typeface="Arial" panose="020B0604020202020204" pitchFamily="34" charset="0"/>
              </a:rPr>
            </a:br>
            <a:r>
              <a:rPr lang="es-ES_tradnl" altLang="es-CL" sz="1800" b="1" smtClean="0">
                <a:latin typeface="Verdana" panose="020B0604030504040204" pitchFamily="34" charset="0"/>
                <a:cs typeface="Arial" panose="020B0604020202020204" pitchFamily="34" charset="0"/>
              </a:rPr>
              <a:t/>
            </a:r>
            <a:br>
              <a:rPr lang="es-ES_tradnl" altLang="es-CL" sz="1800" b="1" smtClean="0">
                <a:latin typeface="Verdana" panose="020B0604030504040204" pitchFamily="34" charset="0"/>
                <a:cs typeface="Arial" panose="020B0604020202020204" pitchFamily="34" charset="0"/>
              </a:rPr>
            </a:br>
            <a:r>
              <a:rPr lang="es-ES_tradnl" altLang="es-CL" sz="1800" b="1" smtClean="0">
                <a:latin typeface="Verdana" panose="020B0604030504040204" pitchFamily="34" charset="0"/>
                <a:cs typeface="Arial" panose="020B0604020202020204" pitchFamily="34" charset="0"/>
              </a:rPr>
              <a:t/>
            </a:r>
            <a:br>
              <a:rPr lang="es-ES_tradnl" altLang="es-CL" sz="1800" b="1" smtClean="0">
                <a:latin typeface="Verdana" panose="020B0604030504040204" pitchFamily="34" charset="0"/>
                <a:cs typeface="Arial" panose="020B0604020202020204" pitchFamily="34" charset="0"/>
              </a:rPr>
            </a:br>
            <a:r>
              <a:rPr lang="es-ES_tradnl" altLang="es-CL" sz="1800" b="1" smtClean="0">
                <a:latin typeface="Verdana" panose="020B0604030504040204" pitchFamily="34" charset="0"/>
                <a:cs typeface="Arial" panose="020B0604020202020204" pitchFamily="34" charset="0"/>
              </a:rPr>
              <a:t>DEPARTAMENTO DE RELACIONES LABORALES</a:t>
            </a:r>
            <a:br>
              <a:rPr lang="es-ES_tradnl" altLang="es-CL" sz="1800" b="1" smtClean="0">
                <a:latin typeface="Verdana" panose="020B0604030504040204" pitchFamily="34" charset="0"/>
                <a:cs typeface="Arial" panose="020B0604020202020204" pitchFamily="34" charset="0"/>
              </a:rPr>
            </a:br>
            <a:r>
              <a:rPr lang="es-ES_tradnl" altLang="es-CL" sz="1800" b="1" smtClean="0">
                <a:latin typeface="Verdana" panose="020B0604030504040204" pitchFamily="34" charset="0"/>
                <a:cs typeface="Arial" panose="020B0604020202020204" pitchFamily="34" charset="0"/>
              </a:rPr>
              <a:t>Y CALIDAD DE VIDA</a:t>
            </a:r>
            <a:endParaRPr lang="es-ES_tradnl" altLang="es-CL" sz="1800" i="1" smtClean="0">
              <a:latin typeface="Verdana" panose="020B0604030504040204" pitchFamily="34" charset="0"/>
              <a:cs typeface="Arial" panose="020B0604020202020204" pitchFamily="34" charset="0"/>
            </a:endParaRPr>
          </a:p>
        </p:txBody>
      </p:sp>
      <p:sp>
        <p:nvSpPr>
          <p:cNvPr id="7171" name="Text Box 6"/>
          <p:cNvSpPr txBox="1">
            <a:spLocks noChangeArrowheads="1"/>
          </p:cNvSpPr>
          <p:nvPr/>
        </p:nvSpPr>
        <p:spPr bwMode="auto">
          <a:xfrm>
            <a:off x="3348038" y="5445125"/>
            <a:ext cx="5616575"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ヒラギノ角ゴ Pro W3" charset="-128"/>
              </a:defRPr>
            </a:lvl1pPr>
            <a:lvl2pPr marL="742950" indent="-285750">
              <a:defRPr>
                <a:solidFill>
                  <a:schemeClr val="tx1"/>
                </a:solidFill>
                <a:latin typeface="Arial" panose="020B0604020202020204" pitchFamily="34" charset="0"/>
                <a:ea typeface="ヒラギノ角ゴ Pro W3" charset="-128"/>
              </a:defRPr>
            </a:lvl2pPr>
            <a:lvl3pPr marL="1143000" indent="-228600">
              <a:defRPr>
                <a:solidFill>
                  <a:schemeClr val="tx1"/>
                </a:solidFill>
                <a:latin typeface="Arial" panose="020B0604020202020204" pitchFamily="34" charset="0"/>
                <a:ea typeface="ヒラギノ角ゴ Pro W3" charset="-128"/>
              </a:defRPr>
            </a:lvl3pPr>
            <a:lvl4pPr marL="1600200" indent="-228600">
              <a:defRPr>
                <a:solidFill>
                  <a:schemeClr val="tx1"/>
                </a:solidFill>
                <a:latin typeface="Arial" panose="020B0604020202020204" pitchFamily="34" charset="0"/>
                <a:ea typeface="ヒラギノ角ゴ Pro W3" charset="-128"/>
              </a:defRPr>
            </a:lvl4pPr>
            <a:lvl5pPr marL="2057400" indent="-228600">
              <a:defRPr>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spcBef>
                <a:spcPct val="20000"/>
              </a:spcBef>
              <a:buFont typeface="Arial" panose="020B0604020202020204" pitchFamily="34" charset="0"/>
              <a:buNone/>
            </a:pPr>
            <a:endParaRPr lang="en-US" altLang="es-CL" sz="1400" i="1">
              <a:solidFill>
                <a:srgbClr val="FFFFFF"/>
              </a:solidFill>
            </a:endParaRPr>
          </a:p>
          <a:p>
            <a:pPr eaLnBrk="1" hangingPunct="1">
              <a:spcBef>
                <a:spcPct val="20000"/>
              </a:spcBef>
              <a:buFont typeface="Arial" panose="020B0604020202020204" pitchFamily="34" charset="0"/>
              <a:buNone/>
            </a:pPr>
            <a:r>
              <a:rPr lang="en-US" altLang="es-CL" sz="1400" i="1">
                <a:solidFill>
                  <a:srgbClr val="FFFFFF"/>
                </a:solidFill>
              </a:rPr>
              <a:t>Subsecretaria de Redes Asistenciales.</a:t>
            </a:r>
          </a:p>
          <a:p>
            <a:pPr eaLnBrk="1" hangingPunct="1">
              <a:spcBef>
                <a:spcPct val="20000"/>
              </a:spcBef>
            </a:pPr>
            <a:r>
              <a:rPr lang="en-US" altLang="es-CL" sz="1400" i="1">
                <a:solidFill>
                  <a:srgbClr val="FFFFFF"/>
                </a:solidFill>
              </a:rPr>
              <a:t>División de Gestión y Desarrollo de las Personas.</a:t>
            </a:r>
          </a:p>
          <a:p>
            <a:pPr eaLnBrk="1" hangingPunct="1">
              <a:spcBef>
                <a:spcPct val="20000"/>
              </a:spcBef>
              <a:buFont typeface="Arial" panose="020B0604020202020204" pitchFamily="34" charset="0"/>
              <a:buNone/>
            </a:pPr>
            <a:endParaRPr lang="en-US" altLang="es-CL" sz="1400" i="1">
              <a:solidFill>
                <a:srgbClr val="FFFFFF"/>
              </a:solidFill>
            </a:endParaRPr>
          </a:p>
        </p:txBody>
      </p:sp>
      <p:sp>
        <p:nvSpPr>
          <p:cNvPr id="7172" name="AutoShape 12" descr="logo"/>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charset="-128"/>
              </a:defRPr>
            </a:lvl1pPr>
            <a:lvl2pPr marL="742950" indent="-285750">
              <a:defRPr>
                <a:solidFill>
                  <a:schemeClr val="tx1"/>
                </a:solidFill>
                <a:latin typeface="Arial" panose="020B0604020202020204" pitchFamily="34" charset="0"/>
                <a:ea typeface="ヒラギノ角ゴ Pro W3" charset="-128"/>
              </a:defRPr>
            </a:lvl2pPr>
            <a:lvl3pPr marL="1143000" indent="-228600">
              <a:defRPr>
                <a:solidFill>
                  <a:schemeClr val="tx1"/>
                </a:solidFill>
                <a:latin typeface="Arial" panose="020B0604020202020204" pitchFamily="34" charset="0"/>
                <a:ea typeface="ヒラギノ角ゴ Pro W3" charset="-128"/>
              </a:defRPr>
            </a:lvl3pPr>
            <a:lvl4pPr marL="1600200" indent="-228600">
              <a:defRPr>
                <a:solidFill>
                  <a:schemeClr val="tx1"/>
                </a:solidFill>
                <a:latin typeface="Arial" panose="020B0604020202020204" pitchFamily="34" charset="0"/>
                <a:ea typeface="ヒラギノ角ゴ Pro W3" charset="-128"/>
              </a:defRPr>
            </a:lvl4pPr>
            <a:lvl5pPr marL="2057400" indent="-228600">
              <a:defRPr>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endParaRPr lang="es-ES" altLang="es-CL"/>
          </a:p>
        </p:txBody>
      </p:sp>
      <p:sp>
        <p:nvSpPr>
          <p:cNvPr id="7173" name="AutoShape 14" descr="logo"/>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charset="-128"/>
              </a:defRPr>
            </a:lvl1pPr>
            <a:lvl2pPr marL="742950" indent="-285750">
              <a:defRPr>
                <a:solidFill>
                  <a:schemeClr val="tx1"/>
                </a:solidFill>
                <a:latin typeface="Arial" panose="020B0604020202020204" pitchFamily="34" charset="0"/>
                <a:ea typeface="ヒラギノ角ゴ Pro W3" charset="-128"/>
              </a:defRPr>
            </a:lvl2pPr>
            <a:lvl3pPr marL="1143000" indent="-228600">
              <a:defRPr>
                <a:solidFill>
                  <a:schemeClr val="tx1"/>
                </a:solidFill>
                <a:latin typeface="Arial" panose="020B0604020202020204" pitchFamily="34" charset="0"/>
                <a:ea typeface="ヒラギノ角ゴ Pro W3" charset="-128"/>
              </a:defRPr>
            </a:lvl3pPr>
            <a:lvl4pPr marL="1600200" indent="-228600">
              <a:defRPr>
                <a:solidFill>
                  <a:schemeClr val="tx1"/>
                </a:solidFill>
                <a:latin typeface="Arial" panose="020B0604020202020204" pitchFamily="34" charset="0"/>
                <a:ea typeface="ヒラギノ角ゴ Pro W3" charset="-128"/>
              </a:defRPr>
            </a:lvl4pPr>
            <a:lvl5pPr marL="2057400" indent="-228600">
              <a:defRPr>
                <a:solidFill>
                  <a:schemeClr val="tx1"/>
                </a:solidFill>
                <a:latin typeface="Arial" panose="020B0604020202020204" pitchFamily="34" charset="0"/>
                <a:ea typeface="ヒラギノ角ゴ Pro W3"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ヒラギノ角ゴ Pro W3" charset="-128"/>
              </a:defRPr>
            </a:lvl9pPr>
          </a:lstStyle>
          <a:p>
            <a:pPr eaLnBrk="1" hangingPunct="1"/>
            <a:endParaRPr lang="es-ES" altLang="es-CL"/>
          </a:p>
        </p:txBody>
      </p:sp>
    </p:spTree>
  </p:cSld>
  <p:clrMapOvr>
    <a:masterClrMapping/>
  </p:clrMapOvr>
  <p:transition spd="med">
    <p:pull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152400" y="152400"/>
            <a:ext cx="8164513" cy="612775"/>
          </a:xfrm>
        </p:spPr>
        <p:txBody>
          <a:bodyPr/>
          <a:lstStyle/>
          <a:p>
            <a:pPr algn="ctr"/>
            <a:r>
              <a:rPr lang="es-CL" altLang="es-CL" b="1" smtClean="0"/>
              <a:t>II.- Marco Normativo Relaciones Laborales  </a:t>
            </a:r>
          </a:p>
        </p:txBody>
      </p:sp>
      <p:sp>
        <p:nvSpPr>
          <p:cNvPr id="16387" name="Marcador de contenido 2"/>
          <p:cNvSpPr>
            <a:spLocks noGrp="1"/>
          </p:cNvSpPr>
          <p:nvPr>
            <p:ph idx="1"/>
          </p:nvPr>
        </p:nvSpPr>
        <p:spPr>
          <a:xfrm>
            <a:off x="152400" y="981075"/>
            <a:ext cx="8177213" cy="5400675"/>
          </a:xfrm>
        </p:spPr>
        <p:txBody>
          <a:bodyPr/>
          <a:lstStyle/>
          <a:p>
            <a:pPr>
              <a:defRPr/>
            </a:pPr>
            <a:r>
              <a:rPr lang="es-CL" altLang="es-CL" dirty="0" smtClean="0"/>
              <a:t>Instrumentos Internacionales (Convenio 151 O.I.T., promulgado por Decreto 1539, Carta Iberoamericana Función Pública CLAD, Manual sobre la Negociación Colectiva y Solución de Conflictos en la Administración Pública O.I.T.)</a:t>
            </a:r>
          </a:p>
          <a:p>
            <a:pPr>
              <a:defRPr/>
            </a:pPr>
            <a:endParaRPr lang="es-CL" altLang="es-CL" dirty="0"/>
          </a:p>
          <a:p>
            <a:pPr>
              <a:defRPr/>
            </a:pPr>
            <a:r>
              <a:rPr lang="es-CL" altLang="es-CL" dirty="0" smtClean="0"/>
              <a:t>Ley 19.296 Establece Normas sobe Asociaciones de Funcionarios de la Administración del Estado.</a:t>
            </a:r>
          </a:p>
          <a:p>
            <a:pPr marL="0" indent="0">
              <a:buFont typeface="Arial" panose="020B0604020202020204" pitchFamily="34" charset="0"/>
              <a:buNone/>
              <a:defRPr/>
            </a:pPr>
            <a:r>
              <a:rPr lang="es-CL" altLang="es-CL" dirty="0" smtClean="0"/>
              <a:t>	Artículo 7°.- Las asociaciones de funcionarios públicos no tendrán fines de lucro, sin perjuicio de que sus actividades puedan generar utilidades, las que deberán ser invertidas en el cumplimiento de sus objetivos.</a:t>
            </a:r>
          </a:p>
          <a:p>
            <a:pPr marL="0" indent="0">
              <a:buFont typeface="Arial" panose="020B0604020202020204" pitchFamily="34" charset="0"/>
              <a:buNone/>
              <a:defRPr/>
            </a:pPr>
            <a:r>
              <a:rPr lang="es-CL" altLang="es-CL" dirty="0"/>
              <a:t>	</a:t>
            </a:r>
            <a:r>
              <a:rPr lang="es-CL" altLang="es-CL" dirty="0" smtClean="0"/>
              <a:t>Sus finalidades principales serán las siguientes:</a:t>
            </a:r>
          </a:p>
          <a:p>
            <a:pPr marL="0" indent="0" algn="just">
              <a:buFont typeface="Arial" panose="020B0604020202020204" pitchFamily="34" charset="0"/>
              <a:buNone/>
              <a:defRPr/>
            </a:pPr>
            <a:r>
              <a:rPr lang="es-CL" altLang="es-CL" dirty="0"/>
              <a:t>	</a:t>
            </a:r>
            <a:r>
              <a:rPr lang="es-CL" altLang="es-CL" dirty="0" smtClean="0"/>
              <a:t>c) Recabar información sobre la acción del servicio público correspondiente y de los planes, programas y resoluciones relativos a sus funcionarios;</a:t>
            </a:r>
          </a:p>
          <a:p>
            <a:pPr marL="0" indent="0" algn="just">
              <a:buFont typeface="Arial" panose="020B0604020202020204" pitchFamily="34" charset="0"/>
              <a:buNone/>
              <a:defRPr/>
            </a:pPr>
            <a:r>
              <a:rPr lang="es-CL" altLang="es-CL" dirty="0"/>
              <a:t>	</a:t>
            </a:r>
            <a:endParaRPr lang="es-CL" altLang="es-CL" dirty="0" smtClean="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a:xfrm>
            <a:off x="152400" y="152400"/>
            <a:ext cx="8164513" cy="609600"/>
          </a:xfrm>
        </p:spPr>
        <p:txBody>
          <a:bodyPr/>
          <a:lstStyle/>
          <a:p>
            <a:r>
              <a:rPr lang="es-CL" altLang="es-CL" dirty="0" smtClean="0"/>
              <a:t>Marco Normativo Relaciones Laborales.</a:t>
            </a:r>
          </a:p>
        </p:txBody>
      </p:sp>
      <p:sp>
        <p:nvSpPr>
          <p:cNvPr id="3" name="Marcador de contenido 2"/>
          <p:cNvSpPr>
            <a:spLocks noGrp="1"/>
          </p:cNvSpPr>
          <p:nvPr>
            <p:ph idx="1"/>
          </p:nvPr>
        </p:nvSpPr>
        <p:spPr>
          <a:xfrm>
            <a:off x="152400" y="908050"/>
            <a:ext cx="8177213" cy="5473700"/>
          </a:xfrm>
        </p:spPr>
        <p:txBody>
          <a:bodyPr/>
          <a:lstStyle/>
          <a:p>
            <a:pPr marL="0" indent="0">
              <a:buFont typeface="Arial" panose="020B0604020202020204" pitchFamily="34" charset="0"/>
              <a:buNone/>
              <a:defRPr/>
            </a:pPr>
            <a:r>
              <a:rPr lang="es-CL" altLang="es-CL" dirty="0" smtClean="0"/>
              <a:t>	Sus finalidades principales serán las siguientes:</a:t>
            </a:r>
          </a:p>
          <a:p>
            <a:pPr>
              <a:defRPr/>
            </a:pPr>
            <a:endParaRPr lang="es-CL" dirty="0" smtClean="0"/>
          </a:p>
          <a:p>
            <a:pPr marL="0" indent="0">
              <a:buFont typeface="Arial" panose="020B0604020202020204" pitchFamily="34" charset="0"/>
              <a:buNone/>
              <a:defRPr/>
            </a:pPr>
            <a:r>
              <a:rPr lang="es-CL" dirty="0"/>
              <a:t>	</a:t>
            </a:r>
            <a:r>
              <a:rPr lang="es-CL" dirty="0" smtClean="0"/>
              <a:t>d) Hacer presente, ante las autoridades competentes, cualquier incumplimiento de las normas del Estatuto Administrativo y demás que establezcan derechos y obligaciones de los funcionarios;</a:t>
            </a:r>
          </a:p>
          <a:p>
            <a:pPr marL="0" indent="0">
              <a:buFont typeface="Arial" panose="020B0604020202020204" pitchFamily="34" charset="0"/>
              <a:buNone/>
              <a:defRPr/>
            </a:pPr>
            <a:endParaRPr lang="es-CL" dirty="0" smtClean="0"/>
          </a:p>
          <a:p>
            <a:pPr marL="0" indent="0">
              <a:buFont typeface="Arial" panose="020B0604020202020204" pitchFamily="34" charset="0"/>
              <a:buNone/>
              <a:defRPr/>
            </a:pPr>
            <a:r>
              <a:rPr lang="es-CL" dirty="0" smtClean="0"/>
              <a:t>	e) Dar a conocer a la autoridad sus criterios sobre políticas y resoluciones relativas al personal, a la carrera funcionaria, a la capacitación y a materias de interés general para la asociación;</a:t>
            </a:r>
          </a:p>
          <a:p>
            <a:pPr marL="0" indent="0">
              <a:buFont typeface="Arial" panose="020B0604020202020204" pitchFamily="34" charset="0"/>
              <a:buNone/>
              <a:defRPr/>
            </a:pPr>
            <a:endParaRPr lang="es-CL" dirty="0" smtClean="0"/>
          </a:p>
          <a:p>
            <a:pPr marL="0" indent="0">
              <a:buFont typeface="Arial" panose="020B0604020202020204" pitchFamily="34" charset="0"/>
              <a:buNone/>
              <a:defRPr/>
            </a:pPr>
            <a:r>
              <a:rPr lang="es-CL" dirty="0" smtClean="0"/>
              <a:t>	f) Representar a los funcionarios en los organismos y entidades en que la ley les concediere participación. Podrán, a solicitud del interesado, asumir la representación de los asociados para deducir, ante la Contraloría General de la República, el recurso de reclamación establecido en el respectivo Estatuto Administrativo</a:t>
            </a:r>
            <a:endParaRPr lang="es-CL" dirty="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a:xfrm>
            <a:off x="152400" y="152400"/>
            <a:ext cx="8164513" cy="609600"/>
          </a:xfrm>
        </p:spPr>
        <p:txBody>
          <a:bodyPr/>
          <a:lstStyle/>
          <a:p>
            <a:r>
              <a:rPr lang="es-CL" altLang="es-CL" dirty="0" smtClean="0"/>
              <a:t>Marco Normativo Relaciones Laborales.</a:t>
            </a:r>
          </a:p>
        </p:txBody>
      </p:sp>
      <p:sp>
        <p:nvSpPr>
          <p:cNvPr id="3" name="Marcador de contenido 2"/>
          <p:cNvSpPr>
            <a:spLocks noGrp="1"/>
          </p:cNvSpPr>
          <p:nvPr>
            <p:ph idx="1"/>
          </p:nvPr>
        </p:nvSpPr>
        <p:spPr>
          <a:xfrm>
            <a:off x="152400" y="908050"/>
            <a:ext cx="8177213" cy="5473700"/>
          </a:xfrm>
        </p:spPr>
        <p:txBody>
          <a:bodyPr/>
          <a:lstStyle/>
          <a:p>
            <a:pPr marL="0" indent="0">
              <a:buNone/>
              <a:defRPr/>
            </a:pPr>
            <a:r>
              <a:rPr lang="es-CL" altLang="es-CL" dirty="0" smtClean="0"/>
              <a:t>	</a:t>
            </a:r>
            <a:r>
              <a:rPr lang="es-CL" altLang="es-CL" dirty="0"/>
              <a:t>Ley 19.296 Establece Normas sobe Asociaciones de Funcionarios de la Administración del Estado.</a:t>
            </a:r>
          </a:p>
          <a:p>
            <a:pPr marL="0" indent="0">
              <a:buFont typeface="Arial" panose="020B0604020202020204" pitchFamily="34" charset="0"/>
              <a:buNone/>
              <a:defRPr/>
            </a:pPr>
            <a:r>
              <a:rPr lang="es-CL" altLang="es-CL" dirty="0" smtClean="0"/>
              <a:t>	</a:t>
            </a:r>
          </a:p>
          <a:p>
            <a:pPr marL="0" indent="0">
              <a:buFont typeface="Arial" panose="020B0604020202020204" pitchFamily="34" charset="0"/>
              <a:buNone/>
              <a:defRPr/>
            </a:pPr>
            <a:r>
              <a:rPr lang="es-CL" altLang="es-CL" dirty="0"/>
              <a:t>	</a:t>
            </a:r>
            <a:r>
              <a:rPr lang="es-CL" altLang="es-CL" dirty="0" smtClean="0"/>
              <a:t>Artículo 25°, incisos quinto a séptimo:</a:t>
            </a:r>
          </a:p>
          <a:p>
            <a:pPr marL="0" indent="0">
              <a:buFont typeface="Arial" panose="020B0604020202020204" pitchFamily="34" charset="0"/>
              <a:buNone/>
              <a:defRPr/>
            </a:pPr>
            <a:r>
              <a:rPr lang="es-CL" altLang="es-CL" dirty="0" smtClean="0"/>
              <a:t> </a:t>
            </a:r>
          </a:p>
          <a:p>
            <a:pPr marL="0" indent="0">
              <a:buNone/>
              <a:defRPr/>
            </a:pPr>
            <a:r>
              <a:rPr lang="es-CL" dirty="0"/>
              <a:t>	</a:t>
            </a:r>
            <a:r>
              <a:rPr lang="es-CL" dirty="0" smtClean="0"/>
              <a:t>“Los </a:t>
            </a:r>
            <a:r>
              <a:rPr lang="es-CL" dirty="0"/>
              <a:t>directores de las asociaciones de funcionarios tendrán derecho a solicitar información, de las autoridades de la institución correspondiente, acerca de las materias y de las normas que dijeren relación a los objetivos de las asociaciones y a los derechos y obligaciones de los </a:t>
            </a:r>
            <a:r>
              <a:rPr lang="es-CL" dirty="0" smtClean="0"/>
              <a:t>afiliados.</a:t>
            </a:r>
          </a:p>
          <a:p>
            <a:pPr marL="0" indent="0">
              <a:buNone/>
              <a:defRPr/>
            </a:pPr>
            <a:r>
              <a:rPr lang="es-CL" dirty="0"/>
              <a:t>	</a:t>
            </a:r>
            <a:endParaRPr lang="es-CL" dirty="0" smtClean="0"/>
          </a:p>
          <a:p>
            <a:pPr marL="0" indent="0">
              <a:buNone/>
              <a:defRPr/>
            </a:pPr>
            <a:r>
              <a:rPr lang="es-CL" dirty="0"/>
              <a:t>	</a:t>
            </a:r>
            <a:r>
              <a:rPr lang="es-CL" dirty="0" smtClean="0"/>
              <a:t>Las </a:t>
            </a:r>
            <a:r>
              <a:rPr lang="es-CL" dirty="0"/>
              <a:t>autoridades de la institución deberán recibir oportunamente a los dirigentes y proporcionarles la información </a:t>
            </a:r>
            <a:r>
              <a:rPr lang="es-CL" dirty="0" smtClean="0"/>
              <a:t>pertinente.</a:t>
            </a:r>
          </a:p>
          <a:p>
            <a:pPr marL="0" indent="0">
              <a:buNone/>
              <a:defRPr/>
            </a:pPr>
            <a:r>
              <a:rPr lang="es-CL" dirty="0"/>
              <a:t>	</a:t>
            </a:r>
            <a:endParaRPr lang="es-CL" dirty="0" smtClean="0"/>
          </a:p>
          <a:p>
            <a:pPr marL="0" indent="0">
              <a:buNone/>
              <a:defRPr/>
            </a:pPr>
            <a:r>
              <a:rPr lang="es-CL" dirty="0" smtClean="0"/>
              <a:t>	Igualmente</a:t>
            </a:r>
            <a:r>
              <a:rPr lang="es-CL" dirty="0"/>
              <a:t>, tendrán derecho a solicitar participación en el estudio de las políticas relativas a los derechos y obligaciones del personal de la institución respectiva</a:t>
            </a:r>
            <a:r>
              <a:rPr lang="es-CL" dirty="0" smtClean="0"/>
              <a:t>.”</a:t>
            </a:r>
            <a:endParaRPr lang="es-CL" dirty="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p:txBody>
      </p:sp>
    </p:spTree>
    <p:extLst>
      <p:ext uri="{BB962C8B-B14F-4D97-AF65-F5344CB8AC3E}">
        <p14:creationId xmlns:p14="http://schemas.microsoft.com/office/powerpoint/2010/main" val="2880191650"/>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p:txBody>
          <a:bodyPr/>
          <a:lstStyle/>
          <a:p>
            <a:pPr algn="ctr"/>
            <a:r>
              <a:rPr lang="es-CL" altLang="es-CL" b="1" dirty="0" smtClean="0"/>
              <a:t>III.- Estado RRLL MINSAL a abril 2014.</a:t>
            </a:r>
            <a:br>
              <a:rPr lang="es-CL" altLang="es-CL" b="1" dirty="0" smtClean="0"/>
            </a:br>
            <a:r>
              <a:rPr lang="es-CL" altLang="es-CL" dirty="0" smtClean="0"/>
              <a:t/>
            </a:r>
            <a:br>
              <a:rPr lang="es-CL" altLang="es-CL" dirty="0" smtClean="0"/>
            </a:br>
            <a:r>
              <a:rPr lang="es-CL" altLang="es-CL" dirty="0" smtClean="0"/>
              <a:t>	¿Con qué nos encontramos?</a:t>
            </a:r>
          </a:p>
        </p:txBody>
      </p:sp>
      <p:sp>
        <p:nvSpPr>
          <p:cNvPr id="18435" name="Marcador de contenido 2"/>
          <p:cNvSpPr>
            <a:spLocks noGrp="1"/>
          </p:cNvSpPr>
          <p:nvPr>
            <p:ph idx="1"/>
          </p:nvPr>
        </p:nvSpPr>
        <p:spPr>
          <a:xfrm>
            <a:off x="152400" y="1477963"/>
            <a:ext cx="8177213" cy="5049837"/>
          </a:xfrm>
        </p:spPr>
        <p:txBody>
          <a:bodyPr/>
          <a:lstStyle/>
          <a:p>
            <a:pPr>
              <a:defRPr/>
            </a:pPr>
            <a:endParaRPr lang="es-CL" dirty="0" smtClean="0"/>
          </a:p>
          <a:p>
            <a:pPr marL="0" indent="0">
              <a:buFont typeface="Arial" panose="020B0604020202020204" pitchFamily="34" charset="0"/>
              <a:buNone/>
              <a:defRPr/>
            </a:pPr>
            <a:r>
              <a:rPr lang="es-CL" dirty="0" smtClean="0"/>
              <a:t>Resolución Exenta N° 1274, de 23 de diciembre de 2013. Establece nueva organización Subsecretaría de Redes Asistenciales.</a:t>
            </a:r>
          </a:p>
          <a:p>
            <a:pPr>
              <a:defRPr/>
            </a:pPr>
            <a:endParaRPr lang="es-CL" dirty="0" smtClean="0"/>
          </a:p>
          <a:p>
            <a:pPr marL="0" indent="0">
              <a:buFont typeface="Arial" panose="020B0604020202020204" pitchFamily="34" charset="0"/>
              <a:buNone/>
              <a:defRPr/>
            </a:pPr>
            <a:r>
              <a:rPr lang="es-CL" dirty="0" smtClean="0"/>
              <a:t>Estructura División de Gestión y Desarrollo de las Personas, DIGEDEP:</a:t>
            </a:r>
          </a:p>
          <a:p>
            <a:pPr marL="0" indent="0">
              <a:buFont typeface="Arial" panose="020B0604020202020204" pitchFamily="34" charset="0"/>
              <a:buNone/>
              <a:defRPr/>
            </a:pPr>
            <a:endParaRPr lang="es-CL" dirty="0" smtClean="0"/>
          </a:p>
          <a:p>
            <a:pPr>
              <a:buFontTx/>
              <a:buChar char="-"/>
              <a:defRPr/>
            </a:pPr>
            <a:r>
              <a:rPr lang="es-CL" dirty="0" smtClean="0"/>
              <a:t>Depto. de Planificación de RHS y Control de Gestión.</a:t>
            </a:r>
          </a:p>
          <a:p>
            <a:pPr marL="0" indent="0">
              <a:buFont typeface="Arial" panose="020B0604020202020204" pitchFamily="34" charset="0"/>
              <a:buNone/>
              <a:defRPr/>
            </a:pPr>
            <a:r>
              <a:rPr lang="es-CL" dirty="0" smtClean="0"/>
              <a:t>		(Unidad de Gestión de la </a:t>
            </a:r>
            <a:r>
              <a:rPr lang="es-CL" dirty="0" err="1" smtClean="0"/>
              <a:t>Infomación</a:t>
            </a:r>
            <a:r>
              <a:rPr lang="es-CL" dirty="0" smtClean="0"/>
              <a:t> de RHS)</a:t>
            </a:r>
          </a:p>
          <a:p>
            <a:pPr>
              <a:buFontTx/>
              <a:buChar char="-"/>
              <a:defRPr/>
            </a:pPr>
            <a:r>
              <a:rPr lang="es-CL" dirty="0" smtClean="0"/>
              <a:t>Depto. de Gestión de RHS.</a:t>
            </a:r>
          </a:p>
          <a:p>
            <a:pPr>
              <a:buFontTx/>
              <a:buChar char="-"/>
              <a:defRPr/>
            </a:pPr>
            <a:r>
              <a:rPr lang="es-CL" dirty="0" smtClean="0"/>
              <a:t>Depto. de Formación y Desarrollo de RHS.</a:t>
            </a:r>
          </a:p>
          <a:p>
            <a:pPr>
              <a:buFontTx/>
              <a:buChar char="-"/>
              <a:defRPr/>
            </a:pPr>
            <a:r>
              <a:rPr lang="es-CL" dirty="0" smtClean="0"/>
              <a:t>Depto. de Salud Ocupacional.</a:t>
            </a:r>
          </a:p>
          <a:p>
            <a:pPr>
              <a:buFontTx/>
              <a:buChar char="-"/>
              <a:defRPr/>
            </a:pPr>
            <a:r>
              <a:rPr lang="es-CL" dirty="0" smtClean="0"/>
              <a:t>Depto. de RRLL y Calidad de Vida.</a:t>
            </a:r>
          </a:p>
          <a:p>
            <a:pPr>
              <a:defRPr/>
            </a:pPr>
            <a:endParaRPr lang="es-CL" altLang="es-CL" dirty="0" smtClean="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a:spLocks noGrp="1"/>
          </p:cNvSpPr>
          <p:nvPr>
            <p:ph type="title"/>
          </p:nvPr>
        </p:nvSpPr>
        <p:spPr>
          <a:xfrm>
            <a:off x="152400" y="152400"/>
            <a:ext cx="8164513" cy="396280"/>
          </a:xfrm>
        </p:spPr>
        <p:txBody>
          <a:bodyPr/>
          <a:lstStyle/>
          <a:p>
            <a:r>
              <a:rPr lang="es-CL" altLang="es-CL" dirty="0" smtClean="0"/>
              <a:t>III.- Estado RRLL MINSAL a abril 2014.</a:t>
            </a:r>
            <a:br>
              <a:rPr lang="es-CL" altLang="es-CL" dirty="0" smtClean="0"/>
            </a:br>
            <a:endParaRPr lang="es-CL" altLang="es-CL" dirty="0" smtClean="0"/>
          </a:p>
        </p:txBody>
      </p:sp>
      <p:sp>
        <p:nvSpPr>
          <p:cNvPr id="3" name="Marcador de contenido 2"/>
          <p:cNvSpPr>
            <a:spLocks noGrp="1"/>
          </p:cNvSpPr>
          <p:nvPr>
            <p:ph idx="1"/>
          </p:nvPr>
        </p:nvSpPr>
        <p:spPr>
          <a:xfrm>
            <a:off x="152400" y="1477962"/>
            <a:ext cx="8177213" cy="4759349"/>
          </a:xfrm>
        </p:spPr>
        <p:txBody>
          <a:bodyPr/>
          <a:lstStyle/>
          <a:p>
            <a:pPr>
              <a:defRPr/>
            </a:pPr>
            <a:r>
              <a:rPr lang="es-CL" dirty="0" smtClean="0"/>
              <a:t>Resolución Exenta N° 397, de 15 de febrero de 2013. Establece organización interna y fija funciones DIGEDEP. Fija funciones Depto. RRLL y Calidad de Vida:</a:t>
            </a:r>
          </a:p>
          <a:p>
            <a:pPr>
              <a:defRPr/>
            </a:pPr>
            <a:endParaRPr lang="es-CL" dirty="0" smtClean="0"/>
          </a:p>
          <a:p>
            <a:pPr marL="457200" indent="-457200">
              <a:lnSpc>
                <a:spcPct val="150000"/>
              </a:lnSpc>
              <a:buFont typeface="Arial" panose="020B0604020202020204" pitchFamily="34" charset="0"/>
              <a:buAutoNum type="arabicPeriod"/>
              <a:defRPr/>
            </a:pPr>
            <a:r>
              <a:rPr lang="es-CL" dirty="0" smtClean="0"/>
              <a:t>Prestar asesoría a División, Subsecretarías y Ministro en temas RRLL.</a:t>
            </a:r>
          </a:p>
          <a:p>
            <a:pPr marL="457200" indent="-457200">
              <a:lnSpc>
                <a:spcPct val="150000"/>
              </a:lnSpc>
              <a:buFont typeface="Arial" panose="020B0604020202020204" pitchFamily="34" charset="0"/>
              <a:buAutoNum type="arabicPeriod"/>
              <a:defRPr/>
            </a:pPr>
            <a:r>
              <a:rPr lang="es-CL" dirty="0" smtClean="0"/>
              <a:t>Gestionar relaciones con Organizaciones Gremiales y el desarrollo de Programas para mejorar las condiciones de trabajo y la calidad de vida de los trabajadores de la salud.</a:t>
            </a:r>
          </a:p>
          <a:p>
            <a:pPr marL="457200" indent="-457200">
              <a:lnSpc>
                <a:spcPct val="150000"/>
              </a:lnSpc>
              <a:buFont typeface="Arial" panose="020B0604020202020204" pitchFamily="34" charset="0"/>
              <a:buAutoNum type="arabicPeriod"/>
              <a:defRPr/>
            </a:pPr>
            <a:r>
              <a:rPr lang="es-CL" dirty="0" smtClean="0"/>
              <a:t>Participar en Instancias de negociación con el Colegio Médico y demás Colegios Profesionales de Salud, así como con las Asociaciones de Funcionarios.</a:t>
            </a:r>
          </a:p>
          <a:p>
            <a:pPr>
              <a:defRPr/>
            </a:pPr>
            <a:endParaRPr lang="es-CL" dirty="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ítulo 1"/>
          <p:cNvSpPr>
            <a:spLocks noGrp="1"/>
          </p:cNvSpPr>
          <p:nvPr>
            <p:ph type="title"/>
          </p:nvPr>
        </p:nvSpPr>
        <p:spPr>
          <a:xfrm>
            <a:off x="152400" y="44624"/>
            <a:ext cx="8164513" cy="801688"/>
          </a:xfrm>
        </p:spPr>
        <p:txBody>
          <a:bodyPr/>
          <a:lstStyle/>
          <a:p>
            <a:r>
              <a:rPr lang="es-CL" altLang="es-CL" dirty="0" smtClean="0"/>
              <a:t>III.- Estado RRLL MINSAL a abril 2014.</a:t>
            </a:r>
            <a:br>
              <a:rPr lang="es-CL" altLang="es-CL" dirty="0" smtClean="0"/>
            </a:br>
            <a:endParaRPr lang="es-CL" altLang="es-CL" dirty="0" smtClean="0"/>
          </a:p>
        </p:txBody>
      </p:sp>
      <p:sp>
        <p:nvSpPr>
          <p:cNvPr id="3" name="Marcador de contenido 2"/>
          <p:cNvSpPr>
            <a:spLocks noGrp="1"/>
          </p:cNvSpPr>
          <p:nvPr>
            <p:ph idx="1"/>
          </p:nvPr>
        </p:nvSpPr>
        <p:spPr>
          <a:xfrm>
            <a:off x="152400" y="846312"/>
            <a:ext cx="8177213" cy="5535016"/>
          </a:xfrm>
        </p:spPr>
        <p:txBody>
          <a:bodyPr/>
          <a:lstStyle/>
          <a:p>
            <a:pPr marL="457200" indent="-457200">
              <a:lnSpc>
                <a:spcPct val="150000"/>
              </a:lnSpc>
              <a:buFont typeface="+mj-lt"/>
              <a:buAutoNum type="arabicPeriod" startAt="4"/>
              <a:defRPr/>
            </a:pPr>
            <a:r>
              <a:rPr lang="es-CL" dirty="0" smtClean="0"/>
              <a:t>Proponer iniciativas orientadas a mejorar la calidad de vida del personal del SNSS, especialmente en lo referente a Centros de Salud del Personal y Salas Cuna, entre otras.</a:t>
            </a:r>
          </a:p>
          <a:p>
            <a:pPr marL="457200" indent="-457200">
              <a:lnSpc>
                <a:spcPct val="150000"/>
              </a:lnSpc>
              <a:buFont typeface="+mj-lt"/>
              <a:buAutoNum type="arabicPeriod" startAt="4"/>
              <a:defRPr/>
            </a:pPr>
            <a:r>
              <a:rPr lang="es-CL" dirty="0" smtClean="0"/>
              <a:t>Definir orientaciones para optimizar la gestión del sistema de Bienestar del personal del SNSS.</a:t>
            </a:r>
          </a:p>
          <a:p>
            <a:pPr marL="457200" indent="-457200">
              <a:lnSpc>
                <a:spcPct val="150000"/>
              </a:lnSpc>
              <a:buFont typeface="+mj-lt"/>
              <a:buAutoNum type="arabicPeriod" startAt="4"/>
              <a:defRPr/>
            </a:pPr>
            <a:r>
              <a:rPr lang="es-CL" dirty="0" smtClean="0"/>
              <a:t>Impulsar la realización de proyectos de mejoramiento del clima organizacional en el SNSS.</a:t>
            </a:r>
          </a:p>
          <a:p>
            <a:pPr marL="457200" indent="-457200">
              <a:lnSpc>
                <a:spcPct val="150000"/>
              </a:lnSpc>
              <a:buFont typeface="+mj-lt"/>
              <a:buAutoNum type="arabicPeriod" startAt="4"/>
              <a:defRPr/>
            </a:pPr>
            <a:r>
              <a:rPr lang="es-CL" dirty="0" smtClean="0"/>
              <a:t>Definir, negociar, y monitorear los Compromisos de Gestión asociados a exámenes preventivos de salud del personal</a:t>
            </a:r>
          </a:p>
          <a:p>
            <a:pPr marL="457200" indent="-457200">
              <a:lnSpc>
                <a:spcPct val="150000"/>
              </a:lnSpc>
              <a:buFont typeface="+mj-lt"/>
              <a:buAutoNum type="arabicPeriod" startAt="4"/>
              <a:defRPr/>
            </a:pPr>
            <a:r>
              <a:rPr lang="es-CL" dirty="0" smtClean="0"/>
              <a:t>Desarrollar diagnósticos de ausentismo laboral y proponer medidas de contención, en coordinación con el Depto. de Gestión de RHS.</a:t>
            </a:r>
          </a:p>
          <a:p>
            <a:pPr marL="0" indent="0">
              <a:buFont typeface="Arial" panose="020B0604020202020204" pitchFamily="34" charset="0"/>
              <a:buNone/>
              <a:defRPr/>
            </a:pPr>
            <a:endParaRPr lang="es-CL" dirty="0" smtClean="0"/>
          </a:p>
          <a:p>
            <a:pPr>
              <a:defRPr/>
            </a:pPr>
            <a:endParaRPr lang="es-CL" dirty="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a:p>
            <a:pPr>
              <a:defRPr/>
            </a:pPr>
            <a:endParaRPr lang="en-US" dirty="0"/>
          </a:p>
        </p:txBody>
      </p:sp>
    </p:spTree>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692696"/>
            <a:ext cx="7053262" cy="1012825"/>
          </a:xfrm>
        </p:spPr>
        <p:txBody>
          <a:bodyPr/>
          <a:lstStyle/>
          <a:p>
            <a:pPr>
              <a:defRPr/>
            </a:pPr>
            <a:r>
              <a:rPr lang="es-CL" sz="2250" dirty="0"/>
              <a:t>Catálogo de Funciones Depto. RRLL y Calidad de Vida reseñadas en Acta de Entrega e Informes</a:t>
            </a:r>
            <a:r>
              <a:rPr lang="es-CL" dirty="0"/>
              <a:t>.</a:t>
            </a:r>
          </a:p>
        </p:txBody>
      </p:sp>
      <p:sp>
        <p:nvSpPr>
          <p:cNvPr id="22531" name="Marcador de contenido 2"/>
          <p:cNvSpPr>
            <a:spLocks noGrp="1"/>
          </p:cNvSpPr>
          <p:nvPr>
            <p:ph idx="1"/>
          </p:nvPr>
        </p:nvSpPr>
        <p:spPr>
          <a:xfrm>
            <a:off x="827584" y="1916832"/>
            <a:ext cx="7527925" cy="4608512"/>
          </a:xfrm>
        </p:spPr>
        <p:txBody>
          <a:bodyPr/>
          <a:lstStyle/>
          <a:p>
            <a:r>
              <a:rPr lang="es-CL" altLang="es-CL" dirty="0" smtClean="0"/>
              <a:t>Acta de entrega contiene listado de Funciones, complementado con informes individuales:</a:t>
            </a:r>
          </a:p>
          <a:p>
            <a:pPr>
              <a:buFontTx/>
              <a:buChar char="-"/>
            </a:pPr>
            <a:r>
              <a:rPr lang="es-CL" altLang="es-CL" dirty="0" smtClean="0"/>
              <a:t>Desarrollo orientaciones implementación Código de Buenas Prácticas Laborales en Servicios de Salud del país (Directriz N° 7).</a:t>
            </a:r>
          </a:p>
          <a:p>
            <a:pPr>
              <a:buFontTx/>
              <a:buChar char="-"/>
            </a:pPr>
            <a:r>
              <a:rPr lang="es-CL" altLang="es-CL" dirty="0" smtClean="0"/>
              <a:t>Coordinar proceso licitación estudios de medición trato usuario, asociados a Bono respectivo (Leyes N° 20.645 y 20.646).</a:t>
            </a:r>
          </a:p>
          <a:p>
            <a:pPr>
              <a:buFontTx/>
              <a:buChar char="-"/>
            </a:pPr>
            <a:r>
              <a:rPr lang="es-CL" altLang="es-CL" dirty="0" smtClean="0"/>
              <a:t>Monitoreo y acompañamiento técnico metodológico planes de mejoramiento clima laboral en establecimientos </a:t>
            </a:r>
            <a:r>
              <a:rPr lang="es-CL" altLang="es-CL" dirty="0" err="1" smtClean="0"/>
              <a:t>autogestionados</a:t>
            </a:r>
            <a:r>
              <a:rPr lang="es-CL" altLang="es-CL" dirty="0" smtClean="0"/>
              <a:t> en red.</a:t>
            </a:r>
          </a:p>
          <a:p>
            <a:pPr>
              <a:buFontTx/>
              <a:buChar char="-"/>
            </a:pPr>
            <a:r>
              <a:rPr lang="es-CL" altLang="es-CL" dirty="0" smtClean="0"/>
              <a:t>Ausentismo por licencia médica: Acompañamiento a establecimientos incluidos en plan de trabajo y elaboración de informes periódicos de implementación Plan central de ausentismo por licencia médica.</a:t>
            </a:r>
          </a:p>
          <a:p>
            <a:pPr>
              <a:buFontTx/>
              <a:buChar char="-"/>
            </a:pPr>
            <a:r>
              <a:rPr lang="es-CL" altLang="es-CL" dirty="0" smtClean="0"/>
              <a:t>Integrar Mesa de Género Subsecretaría de Redes.</a:t>
            </a:r>
          </a:p>
        </p:txBody>
      </p:sp>
    </p:spTree>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0975" y="548680"/>
            <a:ext cx="8164513" cy="1143000"/>
          </a:xfrm>
        </p:spPr>
        <p:txBody>
          <a:bodyPr/>
          <a:lstStyle/>
          <a:p>
            <a:pPr>
              <a:defRPr/>
            </a:pPr>
            <a:r>
              <a:rPr lang="es-CL" sz="2250" dirty="0">
                <a:solidFill>
                  <a:srgbClr val="EBEBEB"/>
                </a:solidFill>
              </a:rPr>
              <a:t>Catálogo de Funciones Depto. RRLL y Calidad de Vida reseñadas en Acta de Entrega e Informes</a:t>
            </a:r>
            <a:r>
              <a:rPr lang="es-CL" dirty="0">
                <a:solidFill>
                  <a:srgbClr val="EBEBEB"/>
                </a:solidFill>
              </a:rPr>
              <a:t>.</a:t>
            </a:r>
            <a:endParaRPr lang="es-CL" dirty="0"/>
          </a:p>
        </p:txBody>
      </p:sp>
      <p:sp>
        <p:nvSpPr>
          <p:cNvPr id="3" name="Marcador de contenido 2"/>
          <p:cNvSpPr>
            <a:spLocks noGrp="1"/>
          </p:cNvSpPr>
          <p:nvPr>
            <p:ph idx="1"/>
          </p:nvPr>
        </p:nvSpPr>
        <p:spPr>
          <a:xfrm>
            <a:off x="806993" y="1691680"/>
            <a:ext cx="7527925" cy="4277444"/>
          </a:xfrm>
        </p:spPr>
        <p:txBody>
          <a:bodyPr/>
          <a:lstStyle/>
          <a:p>
            <a:pPr>
              <a:buFontTx/>
              <a:buChar char="-"/>
              <a:defRPr/>
            </a:pPr>
            <a:r>
              <a:rPr lang="es-CL" dirty="0" smtClean="0"/>
              <a:t>Coordinación Servicios de Bienestar de los Servicios de Salud.</a:t>
            </a:r>
          </a:p>
          <a:p>
            <a:pPr>
              <a:buFontTx/>
              <a:buChar char="-"/>
              <a:defRPr/>
            </a:pPr>
            <a:r>
              <a:rPr lang="es-CL" dirty="0" smtClean="0"/>
              <a:t>Coordinación Programa Mejoramiento Entorno Laboral.</a:t>
            </a:r>
          </a:p>
          <a:p>
            <a:pPr>
              <a:buFontTx/>
              <a:buChar char="-"/>
              <a:defRPr/>
            </a:pPr>
            <a:r>
              <a:rPr lang="es-CL" dirty="0" smtClean="0"/>
              <a:t>Potenciar procesos de Calidad de Vida en Servicios de Salud, apoyando y gestionando iniciativas, en marco ejes programáticos Políticas RRHH y Estrategia Nacional de Salud.</a:t>
            </a:r>
          </a:p>
          <a:p>
            <a:pPr>
              <a:buFontTx/>
              <a:buChar char="-"/>
              <a:defRPr/>
            </a:pPr>
            <a:r>
              <a:rPr lang="es-CL" dirty="0" smtClean="0"/>
              <a:t>Monitorear situación de endeudamiento funcionarios Servicios de Salud.</a:t>
            </a:r>
          </a:p>
          <a:p>
            <a:pPr>
              <a:buFontTx/>
              <a:buChar char="-"/>
              <a:defRPr/>
            </a:pPr>
            <a:r>
              <a:rPr lang="es-CL" dirty="0" smtClean="0"/>
              <a:t>Jardines Infantiles y Club Escolar.</a:t>
            </a:r>
          </a:p>
          <a:p>
            <a:pPr>
              <a:buFontTx/>
              <a:buChar char="-"/>
              <a:defRPr/>
            </a:pPr>
            <a:r>
              <a:rPr lang="es-CL" dirty="0" smtClean="0"/>
              <a:t>Unidad Salud del Trabajador UST (operativo traumatológico)</a:t>
            </a:r>
          </a:p>
          <a:p>
            <a:pPr>
              <a:buFontTx/>
              <a:buChar char="-"/>
              <a:defRPr/>
            </a:pPr>
            <a:r>
              <a:rPr lang="es-CL" dirty="0" smtClean="0"/>
              <a:t>Cumplimiento meta desempeño colectivo relacionada Plan de Calidad de Vida SS.</a:t>
            </a:r>
          </a:p>
          <a:p>
            <a:pPr>
              <a:buFontTx/>
              <a:buChar char="-"/>
              <a:defRPr/>
            </a:pPr>
            <a:r>
              <a:rPr lang="es-CL" dirty="0" smtClean="0"/>
              <a:t>Compromiso de Gestión N° 30, Examen Médico Preventivo EMP.</a:t>
            </a:r>
          </a:p>
          <a:p>
            <a:pPr>
              <a:buFontTx/>
              <a:buChar char="-"/>
              <a:defRPr/>
            </a:pPr>
            <a:endParaRPr lang="es-CL" dirty="0" smtClean="0"/>
          </a:p>
          <a:p>
            <a:pPr>
              <a:buFontTx/>
              <a:buChar char="-"/>
              <a:defRPr/>
            </a:pPr>
            <a:endParaRPr lang="es-CL" dirty="0" smtClean="0"/>
          </a:p>
          <a:p>
            <a:pPr marL="0" indent="0">
              <a:buFont typeface="Arial" panose="020B0604020202020204" pitchFamily="34" charset="0"/>
              <a:buNone/>
              <a:defRPr/>
            </a:pPr>
            <a:endParaRPr lang="es-CL" dirty="0"/>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6454" y="548680"/>
            <a:ext cx="8164513" cy="1143000"/>
          </a:xfrm>
        </p:spPr>
        <p:txBody>
          <a:bodyPr/>
          <a:lstStyle/>
          <a:p>
            <a:pPr>
              <a:defRPr/>
            </a:pPr>
            <a:r>
              <a:rPr lang="es-CL" sz="2250" dirty="0">
                <a:solidFill>
                  <a:srgbClr val="EBEBEB"/>
                </a:solidFill>
              </a:rPr>
              <a:t>Catálogo de Funciones Depto. RRLL y Calidad de Vida reseñadas en Acta de Entrega e Informes</a:t>
            </a:r>
            <a:r>
              <a:rPr lang="es-CL" dirty="0">
                <a:solidFill>
                  <a:srgbClr val="EBEBEB"/>
                </a:solidFill>
              </a:rPr>
              <a:t>.</a:t>
            </a:r>
            <a:endParaRPr lang="es-CL" dirty="0"/>
          </a:p>
        </p:txBody>
      </p:sp>
      <p:sp>
        <p:nvSpPr>
          <p:cNvPr id="3" name="Marcador de contenido 2"/>
          <p:cNvSpPr>
            <a:spLocks noGrp="1"/>
          </p:cNvSpPr>
          <p:nvPr>
            <p:ph idx="1"/>
          </p:nvPr>
        </p:nvSpPr>
        <p:spPr>
          <a:xfrm>
            <a:off x="827088" y="1988841"/>
            <a:ext cx="7518400" cy="3554710"/>
          </a:xfrm>
        </p:spPr>
        <p:txBody>
          <a:bodyPr/>
          <a:lstStyle/>
          <a:p>
            <a:pPr>
              <a:buFontTx/>
              <a:buChar char="-"/>
              <a:defRPr/>
            </a:pPr>
            <a:r>
              <a:rPr lang="es-CL" dirty="0" smtClean="0"/>
              <a:t>Participación Comisión de Actualización Programa Salud de la Mujer.</a:t>
            </a:r>
          </a:p>
          <a:p>
            <a:pPr>
              <a:buFontTx/>
              <a:buChar char="-"/>
              <a:defRPr/>
            </a:pPr>
            <a:r>
              <a:rPr lang="es-CL" dirty="0" smtClean="0"/>
              <a:t>Gestionar Programa pasantías nacionales e internacionales funcionarios APS.</a:t>
            </a:r>
          </a:p>
          <a:p>
            <a:pPr>
              <a:buFontTx/>
              <a:buChar char="-"/>
              <a:defRPr/>
            </a:pPr>
            <a:r>
              <a:rPr lang="es-CL" dirty="0" smtClean="0"/>
              <a:t>Mesas de trabajo Gremios.</a:t>
            </a:r>
          </a:p>
          <a:p>
            <a:pPr>
              <a:buFontTx/>
              <a:buChar char="-"/>
              <a:defRPr/>
            </a:pPr>
            <a:r>
              <a:rPr lang="es-CL" dirty="0" smtClean="0"/>
              <a:t>Asesoría técnica propuestas ministeriales a Gremios.</a:t>
            </a:r>
          </a:p>
          <a:p>
            <a:pPr>
              <a:buFontTx/>
              <a:buChar char="-"/>
              <a:defRPr/>
            </a:pPr>
            <a:r>
              <a:rPr lang="es-CL" dirty="0" smtClean="0"/>
              <a:t>Mantener actualizado mapa de conflicto en temas gremiales, haciendo seguimiento permanente a compromisos y acciones concretas. </a:t>
            </a:r>
          </a:p>
          <a:p>
            <a:pPr marL="0" indent="0">
              <a:buFont typeface="Arial" panose="020B0604020202020204" pitchFamily="34" charset="0"/>
              <a:buNone/>
              <a:defRPr/>
            </a:pPr>
            <a:endParaRPr lang="es-CL" dirty="0"/>
          </a:p>
        </p:txBody>
      </p:sp>
    </p:spTree>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p:cNvSpPr>
            <a:spLocks noGrp="1"/>
          </p:cNvSpPr>
          <p:nvPr>
            <p:ph type="title"/>
          </p:nvPr>
        </p:nvSpPr>
        <p:spPr/>
        <p:txBody>
          <a:bodyPr/>
          <a:lstStyle/>
          <a:p>
            <a:r>
              <a:rPr lang="es-CL" altLang="es-CL" sz="2700" smtClean="0"/>
              <a:t>Unidades Departamento RRLL, Género y Calidad de Vida.</a:t>
            </a:r>
          </a:p>
        </p:txBody>
      </p:sp>
      <p:sp>
        <p:nvSpPr>
          <p:cNvPr id="3" name="Marcador de contenido 2"/>
          <p:cNvSpPr>
            <a:spLocks noGrp="1"/>
          </p:cNvSpPr>
          <p:nvPr>
            <p:ph idx="1"/>
          </p:nvPr>
        </p:nvSpPr>
        <p:spPr>
          <a:xfrm>
            <a:off x="767656" y="1412776"/>
            <a:ext cx="7566025" cy="4320480"/>
          </a:xfrm>
        </p:spPr>
        <p:txBody>
          <a:bodyPr/>
          <a:lstStyle/>
          <a:p>
            <a:pPr>
              <a:defRPr/>
            </a:pPr>
            <a:r>
              <a:rPr lang="es-CL" dirty="0" smtClean="0"/>
              <a:t>Unidad de Relaciones Laborales.</a:t>
            </a:r>
          </a:p>
          <a:p>
            <a:pPr>
              <a:buFont typeface="Arial" panose="020B0604020202020204" pitchFamily="34" charset="0"/>
              <a:buAutoNum type="arabicPeriod"/>
              <a:defRPr/>
            </a:pPr>
            <a:r>
              <a:rPr lang="es-CL" dirty="0"/>
              <a:t>Prestar asesoría a División, Subsecretarías y Ministro en </a:t>
            </a:r>
            <a:r>
              <a:rPr lang="es-CL" dirty="0" smtClean="0"/>
              <a:t>temas de </a:t>
            </a:r>
            <a:r>
              <a:rPr lang="es-CL" dirty="0"/>
              <a:t>RRLL.</a:t>
            </a:r>
          </a:p>
          <a:p>
            <a:pPr>
              <a:buFont typeface="Arial" panose="020B0604020202020204" pitchFamily="34" charset="0"/>
              <a:buAutoNum type="arabicPeriod"/>
              <a:defRPr/>
            </a:pPr>
            <a:r>
              <a:rPr lang="es-CL" dirty="0"/>
              <a:t>Gestionar relaciones con Organizaciones </a:t>
            </a:r>
            <a:r>
              <a:rPr lang="es-CL" dirty="0" smtClean="0"/>
              <a:t>Gremiales en forma regular, continua y permanente.</a:t>
            </a:r>
            <a:endParaRPr lang="es-CL" dirty="0"/>
          </a:p>
          <a:p>
            <a:pPr>
              <a:buFont typeface="Arial" panose="020B0604020202020204" pitchFamily="34" charset="0"/>
              <a:buAutoNum type="arabicPeriod"/>
              <a:defRPr/>
            </a:pPr>
            <a:r>
              <a:rPr lang="es-CL" dirty="0"/>
              <a:t>Participar en Instancias de negociación con el Colegio Médico y demás Colegios Profesionales de Salud, así como con las Asociaciones de </a:t>
            </a:r>
            <a:r>
              <a:rPr lang="es-CL" dirty="0" smtClean="0"/>
              <a:t>Funcionarios.</a:t>
            </a:r>
          </a:p>
          <a:p>
            <a:pPr>
              <a:buFont typeface="Arial" panose="020B0604020202020204" pitchFamily="34" charset="0"/>
              <a:buAutoNum type="arabicPeriod"/>
              <a:defRPr/>
            </a:pPr>
            <a:r>
              <a:rPr lang="es-CL" dirty="0" smtClean="0"/>
              <a:t>Implementar instalación de Encargados de RRLL en todos los Servicios de Salud del país.</a:t>
            </a:r>
          </a:p>
          <a:p>
            <a:pPr>
              <a:buFont typeface="Arial" panose="020B0604020202020204" pitchFamily="34" charset="0"/>
              <a:buAutoNum type="arabicPeriod"/>
              <a:defRPr/>
            </a:pPr>
            <a:r>
              <a:rPr lang="es-CL" dirty="0" smtClean="0"/>
              <a:t>Elaboración de nueva Política de RRLL.</a:t>
            </a:r>
            <a:endParaRPr lang="es-CL" dirty="0"/>
          </a:p>
          <a:p>
            <a:pPr marL="0" indent="0">
              <a:buFont typeface="Arial" panose="020B0604020202020204" pitchFamily="34" charset="0"/>
              <a:buNone/>
              <a:defRPr/>
            </a:pPr>
            <a:endParaRPr lang="es-CL"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a:xfrm>
            <a:off x="165100" y="260350"/>
            <a:ext cx="8164513" cy="541338"/>
          </a:xfrm>
        </p:spPr>
        <p:txBody>
          <a:bodyPr/>
          <a:lstStyle/>
          <a:p>
            <a:pPr algn="ctr"/>
            <a:r>
              <a:rPr lang="es-CL" altLang="es-CL" b="1" smtClean="0"/>
              <a:t>I.- Introducción: Relaciones Laborales.</a:t>
            </a:r>
          </a:p>
        </p:txBody>
      </p:sp>
      <p:sp>
        <p:nvSpPr>
          <p:cNvPr id="9219" name="Marcador de contenido 2"/>
          <p:cNvSpPr>
            <a:spLocks noGrp="1"/>
          </p:cNvSpPr>
          <p:nvPr>
            <p:ph idx="1"/>
          </p:nvPr>
        </p:nvSpPr>
        <p:spPr>
          <a:xfrm>
            <a:off x="152400" y="908050"/>
            <a:ext cx="8177213" cy="5095875"/>
          </a:xfrm>
        </p:spPr>
        <p:txBody>
          <a:bodyPr/>
          <a:lstStyle/>
          <a:p>
            <a:pPr algn="just"/>
            <a:r>
              <a:rPr lang="es-CL" altLang="es-CL" dirty="0" smtClean="0"/>
              <a:t>Concepto: El término relaciones laborales o industriales hace referencia al sistema en el que las empresas y los trabajadores interactúan con el fin de establecer las normas básicas que rigen las relaciones de trabajo. Asimismo, alude al campo de estudio dedicado al análisis de dichas relaciones.</a:t>
            </a:r>
          </a:p>
          <a:p>
            <a:pPr algn="just"/>
            <a:endParaRPr lang="es-CL" altLang="es-CL" dirty="0" smtClean="0"/>
          </a:p>
          <a:p>
            <a:pPr algn="just"/>
            <a:r>
              <a:rPr lang="es-CL" altLang="es-CL" dirty="0" smtClean="0"/>
              <a:t>Su aparición es consecuencia de la revolución industrial, cuyos excesos dieron lugar a la creación de los sindicatos como medio de representación de los trabajadores y al desarrollo de las relaciones laborales colectivas.</a:t>
            </a:r>
          </a:p>
          <a:p>
            <a:pPr algn="just"/>
            <a:endParaRPr lang="es-CL" altLang="es-CL" dirty="0" smtClean="0"/>
          </a:p>
          <a:p>
            <a:pPr algn="just"/>
            <a:r>
              <a:rPr lang="es-CL" altLang="es-CL" dirty="0" smtClean="0"/>
              <a:t>Un sistema de relaciones laborales refleja la interacción entre los actores que lo componen: el Estado, la empresa (empresas o asociaciones de empresas), los sindicatos y los trabajadores.</a:t>
            </a:r>
          </a:p>
          <a:p>
            <a:pPr algn="just"/>
            <a:endParaRPr lang="es-CL" altLang="es-CL" dirty="0" smtClean="0"/>
          </a:p>
          <a:p>
            <a:pPr algn="just"/>
            <a:endParaRPr lang="es-CL" altLang="es-CL" dirty="0" smtClean="0"/>
          </a:p>
        </p:txBody>
      </p:sp>
      <p:sp>
        <p:nvSpPr>
          <p:cNvPr id="4" name="Marcador de pie de página 3"/>
          <p:cNvSpPr>
            <a:spLocks noGrp="1"/>
          </p:cNvSpPr>
          <p:nvPr>
            <p:ph type="ftr" sz="quarter" idx="10"/>
          </p:nvPr>
        </p:nvSpPr>
        <p:spPr>
          <a:xfrm>
            <a:off x="0" y="6381328"/>
            <a:ext cx="2895600" cy="246063"/>
          </a:xfrm>
        </p:spPr>
        <p:txBody>
          <a:bodyPr/>
          <a:lstStyle/>
          <a:p>
            <a:pPr>
              <a:defRPr/>
            </a:pPr>
            <a:r>
              <a:rPr lang="es-ES_tradnl" dirty="0" smtClean="0"/>
              <a:t>Gobierno de Chile | Ministerio de Salud</a:t>
            </a:r>
            <a:endParaRPr lang="en-US" dirty="0"/>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p:txBody>
          <a:bodyPr/>
          <a:lstStyle/>
          <a:p>
            <a:pPr algn="ctr"/>
            <a:r>
              <a:rPr lang="es-CL" altLang="es-CL" b="1" smtClean="0"/>
              <a:t>IV.- Levantamiento</a:t>
            </a:r>
          </a:p>
        </p:txBody>
      </p:sp>
      <p:sp>
        <p:nvSpPr>
          <p:cNvPr id="30723" name="Marcador de contenido 2"/>
          <p:cNvSpPr>
            <a:spLocks noGrp="1"/>
          </p:cNvSpPr>
          <p:nvPr>
            <p:ph idx="1"/>
          </p:nvPr>
        </p:nvSpPr>
        <p:spPr>
          <a:xfrm>
            <a:off x="152400" y="908720"/>
            <a:ext cx="8177213" cy="5400600"/>
          </a:xfrm>
        </p:spPr>
        <p:txBody>
          <a:bodyPr/>
          <a:lstStyle/>
          <a:p>
            <a:r>
              <a:rPr lang="es-CL" altLang="es-CL" dirty="0" smtClean="0"/>
              <a:t> Finalizada etapa de instalación, se han efectuado reuniones protocolares y de trabajo con actores gremiales, lo que establece 7 actores relevantes a nivel nacional: 5 regidos por Ley de Asociaciones de Funcionarios y 3 Colegios Profesionales. </a:t>
            </a:r>
          </a:p>
          <a:p>
            <a:r>
              <a:rPr lang="es-CL" altLang="es-CL" dirty="0" smtClean="0"/>
              <a:t>- Confederación FENATS Nacional.</a:t>
            </a:r>
          </a:p>
          <a:p>
            <a:r>
              <a:rPr lang="es-CL" altLang="es-CL" dirty="0" smtClean="0"/>
              <a:t>-  </a:t>
            </a:r>
            <a:r>
              <a:rPr lang="es-CL" altLang="es-CL" dirty="0" err="1" smtClean="0"/>
              <a:t>Confenats</a:t>
            </a:r>
            <a:endParaRPr lang="es-CL" altLang="es-CL" dirty="0" smtClean="0"/>
          </a:p>
          <a:p>
            <a:r>
              <a:rPr lang="es-CL" altLang="es-CL" dirty="0" smtClean="0"/>
              <a:t>- FENATS Unitaria</a:t>
            </a:r>
          </a:p>
          <a:p>
            <a:r>
              <a:rPr lang="es-CL" altLang="es-CL" dirty="0" smtClean="0"/>
              <a:t>- FENTESS</a:t>
            </a:r>
          </a:p>
          <a:p>
            <a:r>
              <a:rPr lang="es-CL" altLang="es-CL" dirty="0" smtClean="0"/>
              <a:t>- FENPRUSS</a:t>
            </a:r>
          </a:p>
          <a:p>
            <a:r>
              <a:rPr lang="es-CL" altLang="es-CL" dirty="0" smtClean="0"/>
              <a:t>- CONAFUTECH</a:t>
            </a:r>
          </a:p>
          <a:p>
            <a:r>
              <a:rPr lang="es-CL" altLang="es-CL" dirty="0" smtClean="0"/>
              <a:t>- ANCHOSA</a:t>
            </a:r>
          </a:p>
          <a:p>
            <a:r>
              <a:rPr lang="es-CL" altLang="es-CL" dirty="0" smtClean="0"/>
              <a:t>- Colegio Médico</a:t>
            </a:r>
          </a:p>
          <a:p>
            <a:r>
              <a:rPr lang="es-CL" altLang="es-CL" dirty="0" smtClean="0"/>
              <a:t>- Colegio de Enfermeras</a:t>
            </a:r>
          </a:p>
          <a:p>
            <a:r>
              <a:rPr lang="es-CL" altLang="es-CL" dirty="0" smtClean="0"/>
              <a:t>- Colegio de Matronas</a:t>
            </a:r>
          </a:p>
          <a:p>
            <a:r>
              <a:rPr lang="es-CL" altLang="es-CL" dirty="0" smtClean="0"/>
              <a:t>- Colegio de Tecnólogos Médicos</a:t>
            </a:r>
          </a:p>
        </p:txBody>
      </p:sp>
      <p:sp>
        <p:nvSpPr>
          <p:cNvPr id="4" name="Marcador de pie de página 3"/>
          <p:cNvSpPr>
            <a:spLocks noGrp="1"/>
          </p:cNvSpPr>
          <p:nvPr>
            <p:ph type="ftr" sz="quarter" idx="10"/>
          </p:nvPr>
        </p:nvSpPr>
        <p:spPr/>
        <p:txBody>
          <a:bodyPr/>
          <a:lstStyle/>
          <a:p>
            <a:pPr>
              <a:defRPr/>
            </a:pPr>
            <a:r>
              <a:rPr lang="es-ES_tradnl" smtClean="0"/>
              <a:t>Gobierno de Chile | Ministerio del Interior</a:t>
            </a:r>
          </a:p>
          <a:p>
            <a:pPr>
              <a:defRPr/>
            </a:pPr>
            <a:endParaRPr lang="en-US"/>
          </a:p>
        </p:txBody>
      </p:sp>
    </p:spTree>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ítulo 1"/>
          <p:cNvSpPr>
            <a:spLocks noGrp="1"/>
          </p:cNvSpPr>
          <p:nvPr>
            <p:ph type="title"/>
          </p:nvPr>
        </p:nvSpPr>
        <p:spPr/>
        <p:txBody>
          <a:bodyPr/>
          <a:lstStyle/>
          <a:p>
            <a:pPr algn="ctr"/>
            <a:r>
              <a:rPr lang="es-CL" altLang="es-CL" b="1" dirty="0" smtClean="0"/>
              <a:t/>
            </a:r>
            <a:br>
              <a:rPr lang="es-CL" altLang="es-CL" b="1" dirty="0" smtClean="0"/>
            </a:br>
            <a:r>
              <a:rPr lang="es-CL" altLang="es-CL" b="1" dirty="0" smtClean="0"/>
              <a:t>V.- Requerimientos</a:t>
            </a:r>
          </a:p>
        </p:txBody>
      </p:sp>
      <p:sp>
        <p:nvSpPr>
          <p:cNvPr id="31747" name="Marcador de contenido 2"/>
          <p:cNvSpPr>
            <a:spLocks noGrp="1"/>
          </p:cNvSpPr>
          <p:nvPr>
            <p:ph idx="1"/>
          </p:nvPr>
        </p:nvSpPr>
        <p:spPr>
          <a:xfrm>
            <a:off x="467544" y="1772816"/>
            <a:ext cx="8177213" cy="4248125"/>
          </a:xfrm>
        </p:spPr>
        <p:txBody>
          <a:bodyPr/>
          <a:lstStyle/>
          <a:p>
            <a:r>
              <a:rPr lang="es-CL" altLang="es-CL" dirty="0" smtClean="0"/>
              <a:t>Concesiones. Definición política en torno a Concesiones Hospitalarias. En particular, analizar situación Hospitales Salvador – Geriátrico y Félix Bulnes.</a:t>
            </a:r>
          </a:p>
          <a:p>
            <a:endParaRPr lang="es-CL" altLang="es-CL" dirty="0"/>
          </a:p>
          <a:p>
            <a:r>
              <a:rPr lang="es-CL" altLang="es-CL" dirty="0" smtClean="0"/>
              <a:t>Reponer facultad de Directores de Servicios y Establecimientos a conceder Alimentación a funcionarios. Proyecto de Ley despachado a MINSEGPRES y remitido a DIPRES para informe. Remitido Ord. desde </a:t>
            </a:r>
            <a:r>
              <a:rPr lang="es-CL" altLang="es-CL" dirty="0" err="1" smtClean="0"/>
              <a:t>Minsal</a:t>
            </a:r>
            <a:r>
              <a:rPr lang="es-CL" altLang="es-CL" dirty="0" smtClean="0"/>
              <a:t> a Hacienda con fecha 23 abril.</a:t>
            </a:r>
          </a:p>
          <a:p>
            <a:endParaRPr lang="es-CL" altLang="es-CL" dirty="0" smtClean="0"/>
          </a:p>
          <a:p>
            <a:r>
              <a:rPr lang="es-CL" altLang="es-CL" dirty="0" smtClean="0"/>
              <a:t>Incentivo al Retiro: Cierre proceso flexibilizando a fin de incorporar a totalidad de rezagados. Definir estrategias años 2015 y siguientes (creación de un instrumento permanente).</a:t>
            </a:r>
          </a:p>
          <a:p>
            <a:endParaRPr lang="es-CL" altLang="es-CL" dirty="0" smtClean="0"/>
          </a:p>
        </p:txBody>
      </p:sp>
      <p:sp>
        <p:nvSpPr>
          <p:cNvPr id="4" name="Marcador de pie de página 3"/>
          <p:cNvSpPr>
            <a:spLocks noGrp="1"/>
          </p:cNvSpPr>
          <p:nvPr>
            <p:ph type="ftr" sz="quarter" idx="10"/>
          </p:nvPr>
        </p:nvSpPr>
        <p:spPr/>
        <p:txBody>
          <a:bodyPr/>
          <a:lstStyle/>
          <a:p>
            <a:pPr>
              <a:defRPr/>
            </a:pPr>
            <a:r>
              <a:rPr lang="es-ES_tradnl" smtClean="0"/>
              <a:t>Gobierno de Chile | Ministerio del Interior</a:t>
            </a:r>
          </a:p>
          <a:p>
            <a:pPr>
              <a:defRPr/>
            </a:pPr>
            <a:endParaRPr lang="en-US"/>
          </a:p>
        </p:txBody>
      </p:sp>
    </p:spTree>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L" altLang="es-CL" dirty="0" smtClean="0"/>
              <a:t>V.- Requerimientos</a:t>
            </a:r>
            <a:endParaRPr lang="es-CL" dirty="0"/>
          </a:p>
        </p:txBody>
      </p:sp>
      <p:sp>
        <p:nvSpPr>
          <p:cNvPr id="3" name="Marcador de contenido 2"/>
          <p:cNvSpPr>
            <a:spLocks noGrp="1"/>
          </p:cNvSpPr>
          <p:nvPr>
            <p:ph idx="1"/>
          </p:nvPr>
        </p:nvSpPr>
        <p:spPr/>
        <p:txBody>
          <a:bodyPr/>
          <a:lstStyle/>
          <a:p>
            <a:r>
              <a:rPr lang="es-CL" altLang="es-CL" dirty="0" smtClean="0"/>
              <a:t>Bono trato usuario: Bases proceso licitación para efectuar encuesta de medición enviadas a Asesoría Jurídica.</a:t>
            </a:r>
          </a:p>
          <a:p>
            <a:endParaRPr lang="es-CL" altLang="es-CL" dirty="0" smtClean="0"/>
          </a:p>
          <a:p>
            <a:r>
              <a:rPr lang="es-CL" altLang="es-CL" dirty="0" smtClean="0"/>
              <a:t>Proyectos de Ley bono desempeño ISP y </a:t>
            </a:r>
            <a:r>
              <a:rPr lang="es-CL" altLang="es-CL" dirty="0" err="1" smtClean="0"/>
              <a:t>Cenabast</a:t>
            </a:r>
            <a:r>
              <a:rPr lang="es-CL" altLang="es-CL" dirty="0" smtClean="0"/>
              <a:t>: En elaboración. Proyectos anunciados no fueron tramitados.</a:t>
            </a:r>
          </a:p>
          <a:p>
            <a:endParaRPr lang="es-CL" altLang="es-CL" dirty="0" smtClean="0"/>
          </a:p>
          <a:p>
            <a:r>
              <a:rPr lang="es-CL" altLang="es-CL" dirty="0" smtClean="0"/>
              <a:t>Vacaciones Discontinuas: Elaborando estrategia para solicitar nuevo pronunciamiento a CGR y/o iniciativa legal. En proceso remitir propuesta desde RRLL a Asesoría </a:t>
            </a:r>
            <a:r>
              <a:rPr lang="es-CL" altLang="es-CL" dirty="0" err="1" smtClean="0"/>
              <a:t>Júrídica</a:t>
            </a:r>
            <a:r>
              <a:rPr lang="es-CL" altLang="es-CL" dirty="0" smtClean="0"/>
              <a:t>.</a:t>
            </a:r>
          </a:p>
          <a:p>
            <a:endParaRPr lang="es-CL" dirty="0"/>
          </a:p>
        </p:txBody>
      </p:sp>
      <p:sp>
        <p:nvSpPr>
          <p:cNvPr id="4" name="Marcador de pie de página 3"/>
          <p:cNvSpPr>
            <a:spLocks noGrp="1"/>
          </p:cNvSpPr>
          <p:nvPr>
            <p:ph type="ftr" sz="quarter" idx="10"/>
          </p:nvPr>
        </p:nvSpPr>
        <p:spPr/>
        <p:txBody>
          <a:bodyPr/>
          <a:lstStyle/>
          <a:p>
            <a:pPr>
              <a:defRPr/>
            </a:pPr>
            <a:r>
              <a:rPr lang="es-ES_tradnl" smtClean="0"/>
              <a:t>Gobierno de Chile | Ministerio del Interior</a:t>
            </a:r>
          </a:p>
          <a:p>
            <a:pPr>
              <a:defRPr/>
            </a:pPr>
            <a:endParaRPr lang="en-US"/>
          </a:p>
        </p:txBody>
      </p:sp>
    </p:spTree>
    <p:extLst>
      <p:ext uri="{BB962C8B-B14F-4D97-AF65-F5344CB8AC3E}">
        <p14:creationId xmlns:p14="http://schemas.microsoft.com/office/powerpoint/2010/main" val="11108962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ítulo 1"/>
          <p:cNvSpPr>
            <a:spLocks noGrp="1"/>
          </p:cNvSpPr>
          <p:nvPr>
            <p:ph type="title"/>
          </p:nvPr>
        </p:nvSpPr>
        <p:spPr>
          <a:xfrm>
            <a:off x="152400" y="152400"/>
            <a:ext cx="8164513" cy="609848"/>
          </a:xfrm>
        </p:spPr>
        <p:txBody>
          <a:bodyPr/>
          <a:lstStyle/>
          <a:p>
            <a:pPr algn="ctr"/>
            <a:r>
              <a:rPr lang="es-CL" altLang="es-CL" dirty="0" smtClean="0"/>
              <a:t>V.- Requerimientos</a:t>
            </a:r>
          </a:p>
        </p:txBody>
      </p:sp>
      <p:sp>
        <p:nvSpPr>
          <p:cNvPr id="32771" name="Marcador de contenido 2"/>
          <p:cNvSpPr>
            <a:spLocks noGrp="1"/>
          </p:cNvSpPr>
          <p:nvPr>
            <p:ph idx="1"/>
          </p:nvPr>
        </p:nvSpPr>
        <p:spPr>
          <a:xfrm>
            <a:off x="152400" y="762248"/>
            <a:ext cx="8177213" cy="5547072"/>
          </a:xfrm>
        </p:spPr>
        <p:txBody>
          <a:bodyPr/>
          <a:lstStyle/>
          <a:p>
            <a:r>
              <a:rPr lang="es-CL" altLang="es-CL" dirty="0"/>
              <a:t>Incentivo “local” al retiro: </a:t>
            </a:r>
            <a:r>
              <a:rPr lang="es-CL" altLang="es-CL" dirty="0" smtClean="0"/>
              <a:t>Aumento </a:t>
            </a:r>
            <a:r>
              <a:rPr lang="es-CL" altLang="es-CL" dirty="0"/>
              <a:t>de </a:t>
            </a:r>
            <a:r>
              <a:rPr lang="es-CL" altLang="es-CL" dirty="0" smtClean="0"/>
              <a:t>grados, observado </a:t>
            </a:r>
            <a:r>
              <a:rPr lang="es-CL" altLang="es-CL" dirty="0"/>
              <a:t>por CGR.</a:t>
            </a:r>
          </a:p>
          <a:p>
            <a:endParaRPr lang="es-CL" altLang="es-CL" dirty="0"/>
          </a:p>
          <a:p>
            <a:r>
              <a:rPr lang="es-CL" altLang="es-CL" dirty="0"/>
              <a:t>Problemas de representatividad ante instancias formales (FENPRUSS) Revisando situaciones denunciadas, e instruyendo a Servicios implicados.</a:t>
            </a:r>
          </a:p>
          <a:p>
            <a:endParaRPr lang="es-CL" altLang="es-CL" dirty="0" smtClean="0"/>
          </a:p>
          <a:p>
            <a:r>
              <a:rPr lang="es-CL" altLang="es-CL" dirty="0" smtClean="0"/>
              <a:t>Proyecto Asignaciones Complementarias en DIPRES (caja, directivos superiores…)</a:t>
            </a:r>
          </a:p>
          <a:p>
            <a:endParaRPr lang="es-CL" altLang="es-CL" dirty="0" smtClean="0"/>
          </a:p>
          <a:p>
            <a:r>
              <a:rPr lang="es-CL" altLang="es-CL" dirty="0" smtClean="0"/>
              <a:t>Jardines Infantiles y Sala Cuna: Temas de cuidado infantil.</a:t>
            </a:r>
          </a:p>
          <a:p>
            <a:endParaRPr lang="es-CL" altLang="es-CL" dirty="0" smtClean="0"/>
          </a:p>
          <a:p>
            <a:r>
              <a:rPr lang="es-CL" altLang="es-CL" dirty="0" smtClean="0"/>
              <a:t>Múltiples denuncias vinculadas a maltrato y clima laboral.</a:t>
            </a:r>
          </a:p>
          <a:p>
            <a:endParaRPr lang="es-CL" altLang="es-CL" dirty="0"/>
          </a:p>
          <a:p>
            <a:r>
              <a:rPr lang="es-CL" altLang="es-CL" dirty="0" smtClean="0"/>
              <a:t>Endeudamiento funcionario.</a:t>
            </a:r>
          </a:p>
          <a:p>
            <a:endParaRPr lang="es-CL" altLang="es-CL" dirty="0" smtClean="0"/>
          </a:p>
          <a:p>
            <a:r>
              <a:rPr lang="es-CL" altLang="es-CL" dirty="0" smtClean="0"/>
              <a:t>Atención prioritaria para funcionarios de la Salud.</a:t>
            </a:r>
            <a:endParaRPr lang="es-CL" altLang="es-CL" dirty="0"/>
          </a:p>
          <a:p>
            <a:pPr marL="0" indent="0">
              <a:buNone/>
            </a:pPr>
            <a:endParaRPr lang="es-CL" altLang="es-CL" dirty="0" smtClean="0">
              <a:solidFill>
                <a:schemeClr val="tx1"/>
              </a:solidFill>
            </a:endParaRPr>
          </a:p>
          <a:p>
            <a:endParaRPr lang="es-CL" altLang="es-CL" dirty="0" smtClean="0"/>
          </a:p>
        </p:txBody>
      </p:sp>
      <p:sp>
        <p:nvSpPr>
          <p:cNvPr id="4" name="Marcador de pie de página 3"/>
          <p:cNvSpPr>
            <a:spLocks noGrp="1"/>
          </p:cNvSpPr>
          <p:nvPr>
            <p:ph type="ftr" sz="quarter" idx="10"/>
          </p:nvPr>
        </p:nvSpPr>
        <p:spPr/>
        <p:txBody>
          <a:bodyPr/>
          <a:lstStyle/>
          <a:p>
            <a:pPr>
              <a:defRPr/>
            </a:pPr>
            <a:r>
              <a:rPr lang="es-ES_tradnl" dirty="0" smtClean="0"/>
              <a:t>Gobierno de Chile | Ministerio de Salud</a:t>
            </a:r>
          </a:p>
          <a:p>
            <a:pPr>
              <a:defRPr/>
            </a:pPr>
            <a:endParaRPr lang="en-US" dirty="0"/>
          </a:p>
        </p:txBody>
      </p:sp>
    </p:spTree>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p:cNvSpPr>
            <a:spLocks noGrp="1"/>
          </p:cNvSpPr>
          <p:nvPr>
            <p:ph type="title"/>
          </p:nvPr>
        </p:nvSpPr>
        <p:spPr/>
        <p:txBody>
          <a:bodyPr/>
          <a:lstStyle/>
          <a:p>
            <a:pPr algn="ctr"/>
            <a:r>
              <a:rPr lang="es-CL" altLang="es-CL" b="1" dirty="0" smtClean="0"/>
              <a:t>VI.- Plan de trabajo RRLL</a:t>
            </a:r>
          </a:p>
        </p:txBody>
      </p:sp>
      <p:sp>
        <p:nvSpPr>
          <p:cNvPr id="35843" name="Marcador de contenido 2"/>
          <p:cNvSpPr>
            <a:spLocks noGrp="1"/>
          </p:cNvSpPr>
          <p:nvPr>
            <p:ph idx="1"/>
          </p:nvPr>
        </p:nvSpPr>
        <p:spPr>
          <a:xfrm>
            <a:off x="958900" y="836712"/>
            <a:ext cx="7358013" cy="5691088"/>
          </a:xfrm>
        </p:spPr>
        <p:txBody>
          <a:bodyPr/>
          <a:lstStyle/>
          <a:p>
            <a:pPr marL="0" indent="0">
              <a:buNone/>
              <a:defRPr/>
            </a:pPr>
            <a:r>
              <a:rPr lang="es-CL" sz="2400" b="1" u="sng" dirty="0"/>
              <a:t>Institucionalizar</a:t>
            </a:r>
          </a:p>
          <a:p>
            <a:pPr marL="0" indent="0">
              <a:buNone/>
              <a:defRPr/>
            </a:pPr>
            <a:endParaRPr lang="es-CL" sz="2400" b="1" u="sng" dirty="0"/>
          </a:p>
          <a:p>
            <a:pPr>
              <a:defRPr/>
            </a:pPr>
            <a:r>
              <a:rPr lang="es-CL" dirty="0"/>
              <a:t>Estructura uniforme: Encargados Relaciones Laborales SS.</a:t>
            </a:r>
          </a:p>
          <a:p>
            <a:pPr>
              <a:defRPr/>
            </a:pPr>
            <a:endParaRPr lang="es-CL" dirty="0"/>
          </a:p>
          <a:p>
            <a:pPr>
              <a:defRPr/>
            </a:pPr>
            <a:r>
              <a:rPr lang="es-CL" dirty="0"/>
              <a:t>Relación directa, periódica y regular con representantes de los trabajadores. Calendario de reuniones ordinarias.</a:t>
            </a:r>
          </a:p>
          <a:p>
            <a:pPr>
              <a:defRPr/>
            </a:pPr>
            <a:endParaRPr lang="es-CL" dirty="0"/>
          </a:p>
          <a:p>
            <a:pPr>
              <a:defRPr/>
            </a:pPr>
            <a:r>
              <a:rPr lang="es-CL" dirty="0"/>
              <a:t>Jornadas Nacionales de Encarados de Relaciones Laborales.</a:t>
            </a:r>
          </a:p>
          <a:p>
            <a:pPr>
              <a:defRPr/>
            </a:pPr>
            <a:endParaRPr lang="es-CL" dirty="0"/>
          </a:p>
          <a:p>
            <a:pPr>
              <a:defRPr/>
            </a:pPr>
            <a:r>
              <a:rPr lang="es-CL" dirty="0"/>
              <a:t>Recopilación de experiencias y buenas prácticas.</a:t>
            </a:r>
          </a:p>
          <a:p>
            <a:pPr>
              <a:defRPr/>
            </a:pPr>
            <a:endParaRPr lang="es-CL" dirty="0"/>
          </a:p>
          <a:p>
            <a:pPr>
              <a:defRPr/>
            </a:pPr>
            <a:r>
              <a:rPr lang="es-CL" dirty="0"/>
              <a:t>Elaboración de Bases para Política de Relaciones Laborales</a:t>
            </a:r>
            <a:r>
              <a:rPr lang="es-CL" dirty="0" smtClean="0"/>
              <a:t>.</a:t>
            </a:r>
          </a:p>
          <a:p>
            <a:pPr>
              <a:defRPr/>
            </a:pPr>
            <a:endParaRPr lang="es-CL" dirty="0"/>
          </a:p>
          <a:p>
            <a:pPr>
              <a:defRPr/>
            </a:pPr>
            <a:r>
              <a:rPr lang="es-CL" dirty="0" smtClean="0"/>
              <a:t>Visitas equipo RRLL a Servicios que requieran acompañamiento.</a:t>
            </a:r>
            <a:endParaRPr lang="es-CL" dirty="0"/>
          </a:p>
          <a:p>
            <a:endParaRPr lang="es-CL" altLang="es-CL" dirty="0" smtClean="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p>
          <a:p>
            <a:pPr>
              <a:defRPr/>
            </a:pPr>
            <a:endParaRPr lang="es-ES_tradnl" dirty="0" smtClean="0"/>
          </a:p>
          <a:p>
            <a:pPr>
              <a:defRPr/>
            </a:pPr>
            <a:r>
              <a:rPr lang="en-US" dirty="0" smtClean="0"/>
              <a:t> </a:t>
            </a:r>
            <a:endParaRPr lang="en-US" dirty="0"/>
          </a:p>
        </p:txBody>
      </p:sp>
    </p:spTree>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52400" y="269776"/>
            <a:ext cx="8164513" cy="854968"/>
          </a:xfrm>
        </p:spPr>
        <p:txBody>
          <a:bodyPr/>
          <a:lstStyle/>
          <a:p>
            <a:pPr algn="ctr"/>
            <a:r>
              <a:rPr lang="es-CL" altLang="es-CL" b="1" dirty="0" smtClean="0"/>
              <a:t>VII.- Principios Orientadores Política RRLL</a:t>
            </a:r>
            <a:endParaRPr lang="es-CL" b="1" dirty="0"/>
          </a:p>
        </p:txBody>
      </p:sp>
      <p:sp>
        <p:nvSpPr>
          <p:cNvPr id="3" name="Marcador de contenido 2"/>
          <p:cNvSpPr>
            <a:spLocks noGrp="1"/>
          </p:cNvSpPr>
          <p:nvPr>
            <p:ph idx="1"/>
          </p:nvPr>
        </p:nvSpPr>
        <p:spPr>
          <a:xfrm>
            <a:off x="1187624" y="1124744"/>
            <a:ext cx="7141989" cy="5403056"/>
          </a:xfrm>
        </p:spPr>
        <p:txBody>
          <a:bodyPr/>
          <a:lstStyle/>
          <a:p>
            <a:pPr marL="0" indent="0">
              <a:buNone/>
            </a:pPr>
            <a:r>
              <a:rPr lang="es-CL" b="1" dirty="0" smtClean="0">
                <a:solidFill>
                  <a:schemeClr val="tx1"/>
                </a:solidFill>
              </a:rPr>
              <a:t>	</a:t>
            </a:r>
            <a:endParaRPr lang="es-CL" dirty="0" smtClean="0"/>
          </a:p>
          <a:p>
            <a:r>
              <a:rPr lang="es-CL" dirty="0" smtClean="0"/>
              <a:t>Participación.</a:t>
            </a:r>
          </a:p>
          <a:p>
            <a:endParaRPr lang="es-CL" dirty="0" smtClean="0"/>
          </a:p>
          <a:p>
            <a:r>
              <a:rPr lang="es-CL" dirty="0" smtClean="0"/>
              <a:t>Relación directa y regular. Calendario de reuniones periódicas y regulares.</a:t>
            </a:r>
          </a:p>
          <a:p>
            <a:endParaRPr lang="es-CL" dirty="0" smtClean="0"/>
          </a:p>
          <a:p>
            <a:r>
              <a:rPr lang="es-CL" dirty="0" smtClean="0"/>
              <a:t>Transparencia.</a:t>
            </a:r>
          </a:p>
          <a:p>
            <a:endParaRPr lang="es-CL" dirty="0" smtClean="0"/>
          </a:p>
          <a:p>
            <a:r>
              <a:rPr lang="es-CL" dirty="0" smtClean="0"/>
              <a:t>Comunicaciones pertinentes y  oportunas.</a:t>
            </a:r>
          </a:p>
          <a:p>
            <a:endParaRPr lang="es-CL" dirty="0" smtClean="0"/>
          </a:p>
          <a:p>
            <a:r>
              <a:rPr lang="es-CL" dirty="0" smtClean="0"/>
              <a:t>No discriminación.</a:t>
            </a:r>
          </a:p>
          <a:p>
            <a:endParaRPr lang="es-CL" dirty="0" smtClean="0"/>
          </a:p>
          <a:p>
            <a:r>
              <a:rPr lang="es-CL" dirty="0" smtClean="0"/>
              <a:t>No intervención.</a:t>
            </a:r>
          </a:p>
          <a:p>
            <a:endParaRPr lang="es-CL" dirty="0"/>
          </a:p>
        </p:txBody>
      </p:sp>
      <p:sp>
        <p:nvSpPr>
          <p:cNvPr id="4" name="Marcador de pie de página 3"/>
          <p:cNvSpPr>
            <a:spLocks noGrp="1"/>
          </p:cNvSpPr>
          <p:nvPr>
            <p:ph type="ftr" sz="quarter" idx="10"/>
          </p:nvPr>
        </p:nvSpPr>
        <p:spPr/>
        <p:txBody>
          <a:bodyPr/>
          <a:lstStyle/>
          <a:p>
            <a:pPr>
              <a:defRPr/>
            </a:pPr>
            <a:r>
              <a:rPr lang="es-ES_tradnl"/>
              <a:t>Gobierno de Chile | Ministerio de Salud</a:t>
            </a:r>
            <a:endParaRPr lang="es-ES_tradnl" dirty="0"/>
          </a:p>
        </p:txBody>
      </p:sp>
    </p:spTree>
    <p:extLst>
      <p:ext uri="{BB962C8B-B14F-4D97-AF65-F5344CB8AC3E}">
        <p14:creationId xmlns:p14="http://schemas.microsoft.com/office/powerpoint/2010/main" val="166150779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ítulo 1"/>
          <p:cNvSpPr>
            <a:spLocks noGrp="1"/>
          </p:cNvSpPr>
          <p:nvPr>
            <p:ph type="title"/>
          </p:nvPr>
        </p:nvSpPr>
        <p:spPr>
          <a:xfrm>
            <a:off x="152400" y="152400"/>
            <a:ext cx="8164513" cy="539750"/>
          </a:xfrm>
        </p:spPr>
        <p:txBody>
          <a:bodyPr/>
          <a:lstStyle/>
          <a:p>
            <a:endParaRPr lang="es-CL" altLang="es-CL" dirty="0" smtClean="0"/>
          </a:p>
        </p:txBody>
      </p:sp>
      <p:sp>
        <p:nvSpPr>
          <p:cNvPr id="37891" name="Marcador de contenido 2"/>
          <p:cNvSpPr>
            <a:spLocks noGrp="1"/>
          </p:cNvSpPr>
          <p:nvPr>
            <p:ph idx="1"/>
          </p:nvPr>
        </p:nvSpPr>
        <p:spPr>
          <a:xfrm>
            <a:off x="958900" y="873125"/>
            <a:ext cx="7358013" cy="5473700"/>
          </a:xfrm>
        </p:spPr>
        <p:txBody>
          <a:bodyPr/>
          <a:lstStyle/>
          <a:p>
            <a:pPr marL="0" indent="0">
              <a:buFont typeface="Arial" panose="020B0604020202020204" pitchFamily="34" charset="0"/>
              <a:buNone/>
            </a:pPr>
            <a:endParaRPr lang="es-CL" altLang="es-CL" sz="2400" b="1" u="sng" dirty="0" smtClean="0"/>
          </a:p>
          <a:p>
            <a:pPr marL="0" indent="0">
              <a:buFont typeface="Arial" panose="020B0604020202020204" pitchFamily="34" charset="0"/>
              <a:buNone/>
            </a:pPr>
            <a:r>
              <a:rPr lang="es-CL" altLang="es-CL" sz="2400" b="1" u="sng" dirty="0" smtClean="0"/>
              <a:t>Nuevo trato</a:t>
            </a:r>
          </a:p>
          <a:p>
            <a:pPr marL="0" indent="0">
              <a:buFont typeface="Arial" panose="020B0604020202020204" pitchFamily="34" charset="0"/>
              <a:buNone/>
            </a:pPr>
            <a:endParaRPr lang="es-CL" altLang="es-CL" sz="2400" b="1" u="sng" dirty="0" smtClean="0"/>
          </a:p>
          <a:p>
            <a:pPr marL="0" indent="0" algn="just">
              <a:lnSpc>
                <a:spcPct val="150000"/>
              </a:lnSpc>
              <a:buFont typeface="Arial" panose="020B0604020202020204" pitchFamily="34" charset="0"/>
              <a:buNone/>
            </a:pPr>
            <a:r>
              <a:rPr lang="es-CL" altLang="es-CL" sz="2400" dirty="0" smtClean="0"/>
              <a:t>	Institucionalización de estructura orgánica y elaboración de Política de Relaciones Laborales busca – lenta, pero continuamente – cambiar  actual modelo de negociación y confrontación, hacia modelo de participación y cooperación.</a:t>
            </a:r>
          </a:p>
        </p:txBody>
      </p:sp>
      <p:sp>
        <p:nvSpPr>
          <p:cNvPr id="4" name="Marcador de pie de página 3"/>
          <p:cNvSpPr>
            <a:spLocks noGrp="1"/>
          </p:cNvSpPr>
          <p:nvPr>
            <p:ph type="ftr" sz="quarter" idx="10"/>
          </p:nvPr>
        </p:nvSpPr>
        <p:spPr/>
        <p:txBody>
          <a:bodyPr/>
          <a:lstStyle/>
          <a:p>
            <a:pPr>
              <a:defRPr/>
            </a:pPr>
            <a:endParaRPr lang="es-ES_tradnl" dirty="0" smtClean="0"/>
          </a:p>
          <a:p>
            <a:pPr>
              <a:defRPr/>
            </a:pPr>
            <a:endParaRPr lang="en-US" dirty="0"/>
          </a:p>
        </p:txBody>
      </p:sp>
    </p:spTree>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type="body" idx="1"/>
          </p:nvPr>
        </p:nvSpPr>
        <p:spPr bwMode="auto">
          <a:xfrm>
            <a:off x="2916238" y="908050"/>
            <a:ext cx="5781675" cy="5329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None/>
            </a:pPr>
            <a:r>
              <a:rPr lang="es-CL" altLang="es-CL" sz="2600" i="1" smtClean="0"/>
              <a:t>Pero levántate,</a:t>
            </a:r>
          </a:p>
          <a:p>
            <a:pPr>
              <a:buFont typeface="Arial" panose="020B0604020202020204" pitchFamily="34" charset="0"/>
              <a:buNone/>
            </a:pPr>
            <a:r>
              <a:rPr lang="es-CL" altLang="es-CL" sz="2600" i="1" smtClean="0"/>
              <a:t>tú, levántate,</a:t>
            </a:r>
          </a:p>
          <a:p>
            <a:pPr>
              <a:buFont typeface="Arial" panose="020B0604020202020204" pitchFamily="34" charset="0"/>
              <a:buNone/>
            </a:pPr>
            <a:r>
              <a:rPr lang="es-CL" altLang="es-CL" sz="2600" i="1" smtClean="0"/>
              <a:t>pero conmigo levántate</a:t>
            </a:r>
          </a:p>
          <a:p>
            <a:pPr>
              <a:buFont typeface="Arial" panose="020B0604020202020204" pitchFamily="34" charset="0"/>
              <a:buNone/>
            </a:pPr>
            <a:r>
              <a:rPr lang="es-CL" altLang="es-CL" sz="2600" i="1" smtClean="0"/>
              <a:t>y salgamos reunidos</a:t>
            </a:r>
          </a:p>
          <a:p>
            <a:pPr>
              <a:buFont typeface="Arial" panose="020B0604020202020204" pitchFamily="34" charset="0"/>
              <a:buNone/>
            </a:pPr>
            <a:r>
              <a:rPr lang="es-CL" altLang="es-CL" sz="2600" i="1" smtClean="0"/>
              <a:t>a luchar cuerpo a cuerpo</a:t>
            </a:r>
          </a:p>
          <a:p>
            <a:pPr>
              <a:buFont typeface="Arial" panose="020B0604020202020204" pitchFamily="34" charset="0"/>
              <a:buNone/>
            </a:pPr>
            <a:r>
              <a:rPr lang="es-CL" altLang="es-CL" sz="2600" i="1" smtClean="0"/>
              <a:t>contra las telarañas del malvado,</a:t>
            </a:r>
          </a:p>
          <a:p>
            <a:pPr>
              <a:buFont typeface="Arial" panose="020B0604020202020204" pitchFamily="34" charset="0"/>
              <a:buNone/>
            </a:pPr>
            <a:r>
              <a:rPr lang="es-CL" altLang="es-CL" sz="2600" i="1" smtClean="0"/>
              <a:t>contra el sistema que reparte el hambre,</a:t>
            </a:r>
          </a:p>
          <a:p>
            <a:pPr>
              <a:buFont typeface="Arial" panose="020B0604020202020204" pitchFamily="34" charset="0"/>
              <a:buNone/>
            </a:pPr>
            <a:r>
              <a:rPr lang="es-CL" altLang="es-CL" sz="2600" i="1" smtClean="0"/>
              <a:t>contra la organización de la miseria.</a:t>
            </a:r>
          </a:p>
          <a:p>
            <a:pPr>
              <a:buFont typeface="Arial" panose="020B0604020202020204" pitchFamily="34" charset="0"/>
              <a:buNone/>
            </a:pPr>
            <a:endParaRPr lang="es-CL" altLang="es-CL" sz="2600" i="1" smtClean="0"/>
          </a:p>
          <a:p>
            <a:pPr>
              <a:buFont typeface="Arial" panose="020B0604020202020204" pitchFamily="34" charset="0"/>
              <a:buNone/>
            </a:pPr>
            <a:endParaRPr lang="es-CL" altLang="es-CL" sz="2600" i="1" smtClean="0"/>
          </a:p>
          <a:p>
            <a:pPr algn="r">
              <a:buFont typeface="Arial" panose="020B0604020202020204" pitchFamily="34" charset="0"/>
              <a:buNone/>
            </a:pPr>
            <a:r>
              <a:rPr lang="es-CL" altLang="es-CL" sz="2600" i="1" smtClean="0"/>
              <a:t>(La Bandera, Pablo Neruda)</a:t>
            </a:r>
            <a:endParaRPr lang="es-ES" altLang="es-CL" sz="2600" i="1" smtClean="0"/>
          </a:p>
        </p:txBody>
      </p:sp>
    </p:spTree>
  </p:cSld>
  <p:clrMapOvr>
    <a:masterClrMapping/>
  </p:clrMapOvr>
  <p:transition spd="med">
    <p:pull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ítulo 1"/>
          <p:cNvSpPr>
            <a:spLocks noGrp="1"/>
          </p:cNvSpPr>
          <p:nvPr>
            <p:ph type="title"/>
          </p:nvPr>
        </p:nvSpPr>
        <p:spPr>
          <a:xfrm>
            <a:off x="152400" y="152400"/>
            <a:ext cx="8164513" cy="684213"/>
          </a:xfrm>
        </p:spPr>
        <p:txBody>
          <a:bodyPr/>
          <a:lstStyle/>
          <a:p>
            <a:r>
              <a:rPr lang="es-CL" altLang="es-CL" smtClean="0"/>
              <a:t>Relaciones Laborales.</a:t>
            </a:r>
          </a:p>
        </p:txBody>
      </p:sp>
      <p:sp>
        <p:nvSpPr>
          <p:cNvPr id="9219" name="Marcador de contenido 2"/>
          <p:cNvSpPr>
            <a:spLocks noGrp="1"/>
          </p:cNvSpPr>
          <p:nvPr>
            <p:ph idx="1"/>
          </p:nvPr>
        </p:nvSpPr>
        <p:spPr>
          <a:xfrm>
            <a:off x="152400" y="836613"/>
            <a:ext cx="8177213" cy="5545137"/>
          </a:xfrm>
        </p:spPr>
        <p:txBody>
          <a:bodyPr/>
          <a:lstStyle/>
          <a:p>
            <a:pPr algn="just">
              <a:defRPr/>
            </a:pPr>
            <a:r>
              <a:rPr lang="es-CL" dirty="0"/>
              <a:t>Los términos </a:t>
            </a:r>
            <a:r>
              <a:rPr lang="es-CL" dirty="0" smtClean="0"/>
              <a:t>relaciones laborales </a:t>
            </a:r>
            <a:r>
              <a:rPr lang="es-CL" dirty="0"/>
              <a:t>y </a:t>
            </a:r>
            <a:r>
              <a:rPr lang="es-CL" dirty="0" smtClean="0"/>
              <a:t>relaciones industriales </a:t>
            </a:r>
            <a:r>
              <a:rPr lang="es-CL" dirty="0"/>
              <a:t>se emplean asimismo en relación con diversas formas de participación de los trabajadores</a:t>
            </a:r>
            <a:r>
              <a:rPr lang="es-CL" dirty="0" smtClean="0"/>
              <a:t>.</a:t>
            </a:r>
          </a:p>
          <a:p>
            <a:pPr>
              <a:defRPr/>
            </a:pPr>
            <a:endParaRPr lang="es-CL" dirty="0"/>
          </a:p>
          <a:p>
            <a:pPr algn="just">
              <a:defRPr/>
            </a:pPr>
            <a:r>
              <a:rPr lang="es-CL" dirty="0" smtClean="0"/>
              <a:t>En </a:t>
            </a:r>
            <a:r>
              <a:rPr lang="es-CL" dirty="0"/>
              <a:t>la actualidad existen fundamentalmente </a:t>
            </a:r>
            <a:r>
              <a:rPr lang="es-CL" dirty="0" smtClean="0"/>
              <a:t>dos modelos de RRLL: aquellos basados en la CONFRONTACIÓN y/o NEGOCIACIÓN, y los basados en la COOPERACIÓN.</a:t>
            </a:r>
          </a:p>
          <a:p>
            <a:pPr>
              <a:defRPr/>
            </a:pPr>
            <a:endParaRPr lang="es-CL" dirty="0"/>
          </a:p>
          <a:p>
            <a:pPr algn="just">
              <a:defRPr/>
            </a:pPr>
            <a:r>
              <a:rPr lang="es-CL" dirty="0"/>
              <a:t>En un sistema de relaciones laborales </a:t>
            </a:r>
            <a:r>
              <a:rPr lang="es-CL" dirty="0" smtClean="0"/>
              <a:t>juegan simultáneamente </a:t>
            </a:r>
            <a:r>
              <a:rPr lang="es-CL" dirty="0"/>
              <a:t>intereses públicos y privados. El Estado también participa y su papel puede ser pasivo o activo según el país en </a:t>
            </a:r>
            <a:r>
              <a:rPr lang="es-CL" dirty="0" smtClean="0"/>
              <a:t>cuestión.</a:t>
            </a:r>
          </a:p>
          <a:p>
            <a:pPr marL="0" indent="0" algn="just">
              <a:buFont typeface="Arial" panose="020B0604020202020204" pitchFamily="34" charset="0"/>
              <a:buNone/>
              <a:defRPr/>
            </a:pPr>
            <a:endParaRPr lang="es-CL" dirty="0" smtClean="0"/>
          </a:p>
          <a:p>
            <a:pPr marL="0" indent="0" algn="r">
              <a:buFont typeface="Arial" panose="020B0604020202020204" pitchFamily="34" charset="0"/>
              <a:buNone/>
              <a:defRPr/>
            </a:pPr>
            <a:r>
              <a:rPr lang="es-CL" dirty="0"/>
              <a:t>	</a:t>
            </a:r>
            <a:r>
              <a:rPr lang="es-CL" i="1" dirty="0" smtClean="0"/>
              <a:t>“Enciclopedia de Salud y Seguridad del Trabajo”.</a:t>
            </a:r>
          </a:p>
          <a:p>
            <a:pPr marL="0" indent="0" algn="r">
              <a:buFont typeface="Arial" panose="020B0604020202020204" pitchFamily="34" charset="0"/>
              <a:buNone/>
              <a:defRPr/>
            </a:pPr>
            <a:r>
              <a:rPr lang="es-CL" i="1" dirty="0"/>
              <a:t>	</a:t>
            </a:r>
            <a:r>
              <a:rPr lang="es-CL" i="1" dirty="0" smtClean="0"/>
              <a:t>Instituto Nacional de Seguridad e Higiene del Trabajo.</a:t>
            </a:r>
          </a:p>
          <a:p>
            <a:pPr marL="0" indent="0" algn="r">
              <a:buFont typeface="Arial" panose="020B0604020202020204" pitchFamily="34" charset="0"/>
              <a:buNone/>
              <a:defRPr/>
            </a:pPr>
            <a:r>
              <a:rPr lang="es-CL" i="1" dirty="0" smtClean="0"/>
              <a:t>	Ministerio de Empleo y Seguridad Social.</a:t>
            </a:r>
          </a:p>
          <a:p>
            <a:pPr marL="0" indent="0" algn="r">
              <a:buFont typeface="Arial" panose="020B0604020202020204" pitchFamily="34" charset="0"/>
              <a:buNone/>
              <a:defRPr/>
            </a:pPr>
            <a:r>
              <a:rPr lang="es-CL" i="1" dirty="0"/>
              <a:t>	</a:t>
            </a:r>
            <a:r>
              <a:rPr lang="es-CL" i="1" dirty="0" smtClean="0"/>
              <a:t>Gobierno de España.</a:t>
            </a:r>
          </a:p>
          <a:p>
            <a:pPr algn="just">
              <a:defRPr/>
            </a:pPr>
            <a:endParaRPr lang="es-CL" dirty="0"/>
          </a:p>
          <a:p>
            <a:pPr>
              <a:defRPr/>
            </a:pPr>
            <a:endParaRPr lang="es-CL" altLang="es-CL" dirty="0" smtClean="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s-ES_tradnl" dirty="0" smtClean="0"/>
          </a:p>
          <a:p>
            <a:pPr>
              <a:defRPr/>
            </a:pPr>
            <a:endParaRPr lang="en-US" dirty="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a:xfrm>
            <a:off x="152400" y="152400"/>
            <a:ext cx="8164513" cy="684213"/>
          </a:xfrm>
        </p:spPr>
        <p:txBody>
          <a:bodyPr/>
          <a:lstStyle/>
          <a:p>
            <a:r>
              <a:rPr lang="es-CL" altLang="es-CL" smtClean="0"/>
              <a:t>Relaciones Laborales Sector Público.</a:t>
            </a:r>
          </a:p>
        </p:txBody>
      </p:sp>
      <p:sp>
        <p:nvSpPr>
          <p:cNvPr id="10243" name="Marcador de contenido 2"/>
          <p:cNvSpPr>
            <a:spLocks noGrp="1"/>
          </p:cNvSpPr>
          <p:nvPr>
            <p:ph idx="1"/>
          </p:nvPr>
        </p:nvSpPr>
        <p:spPr>
          <a:xfrm>
            <a:off x="152400" y="836613"/>
            <a:ext cx="8177213" cy="5545137"/>
          </a:xfrm>
        </p:spPr>
        <p:txBody>
          <a:bodyPr/>
          <a:lstStyle/>
          <a:p>
            <a:pPr algn="just">
              <a:defRPr/>
            </a:pPr>
            <a:r>
              <a:rPr lang="es-CL" dirty="0"/>
              <a:t>Convenio Nº 151 sobre “La protección del derecho de sindicación y los procedimientos para determinar las condiciones de empleo en la Administración Pública”, aprobado por la Conferencia General de la Organización Internacional del Trabajo el 7 de junio de 1978 en su Sexagésima Cuarta reunión</a:t>
            </a:r>
            <a:r>
              <a:rPr lang="es-CL" dirty="0" smtClean="0"/>
              <a:t>.</a:t>
            </a:r>
          </a:p>
          <a:p>
            <a:pPr>
              <a:defRPr/>
            </a:pPr>
            <a:endParaRPr lang="es-CL" altLang="es-CL" i="1" dirty="0" smtClean="0"/>
          </a:p>
          <a:p>
            <a:pPr>
              <a:defRPr/>
            </a:pPr>
            <a:endParaRPr lang="es-CL" altLang="es-CL" i="1" dirty="0"/>
          </a:p>
          <a:p>
            <a:pPr marL="0" indent="0" algn="just">
              <a:buFont typeface="Arial" panose="020B0604020202020204" pitchFamily="34" charset="0"/>
              <a:buNone/>
              <a:defRPr/>
            </a:pPr>
            <a:r>
              <a:rPr lang="es-CL" i="1" dirty="0" smtClean="0"/>
              <a:t>	“Un aspecto fundamental de las políticas tendientes a mejorar la función pública lo constituye la modernización de las relaciones laborales en la Administración Pública… Como lo demuestra la experiencia internacional, la calidad del Servicio Público se encuentra directamente vinculada con la existencia de un positivo clima de relaciones entre la Administración y sus funcionarios, lo que a su vez es resultado de la existencia de mecanismos y prácticas orientadas a establecer formas apropiadas de participación de los trabajadores en los campos y materias que les afecten laboralmente.”</a:t>
            </a:r>
            <a:r>
              <a:rPr lang="es-CL" dirty="0" smtClean="0"/>
              <a:t>  </a:t>
            </a:r>
          </a:p>
          <a:p>
            <a:pPr marL="0" indent="0" algn="r">
              <a:buFont typeface="Arial" panose="020B0604020202020204" pitchFamily="34" charset="0"/>
              <a:buNone/>
              <a:defRPr/>
            </a:pPr>
            <a:r>
              <a:rPr lang="es-CL" dirty="0" smtClean="0"/>
              <a:t>Mensaje Presidencial N° 151-334, Decreto 1539</a:t>
            </a:r>
            <a:endParaRPr lang="es-CL" dirty="0"/>
          </a:p>
          <a:p>
            <a:pPr>
              <a:defRPr/>
            </a:pPr>
            <a:endParaRPr lang="es-CL" altLang="es-CL" dirty="0" smtClean="0"/>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p:cNvSpPr>
            <a:spLocks noGrp="1"/>
          </p:cNvSpPr>
          <p:nvPr>
            <p:ph type="title"/>
          </p:nvPr>
        </p:nvSpPr>
        <p:spPr>
          <a:xfrm>
            <a:off x="152400" y="152400"/>
            <a:ext cx="8164513" cy="612775"/>
          </a:xfrm>
        </p:spPr>
        <p:txBody>
          <a:bodyPr/>
          <a:lstStyle/>
          <a:p>
            <a:r>
              <a:rPr lang="es-CL" altLang="es-CL" smtClean="0"/>
              <a:t>CLAD </a:t>
            </a:r>
            <a:r>
              <a:rPr lang="es-CL" altLang="es-CL" sz="1800" smtClean="0"/>
              <a:t>Centro Interamericano de Administración para el Desarrollo.</a:t>
            </a:r>
          </a:p>
        </p:txBody>
      </p:sp>
      <p:sp>
        <p:nvSpPr>
          <p:cNvPr id="11267" name="Marcador de contenido 2"/>
          <p:cNvSpPr>
            <a:spLocks noGrp="1"/>
          </p:cNvSpPr>
          <p:nvPr>
            <p:ph idx="1"/>
          </p:nvPr>
        </p:nvSpPr>
        <p:spPr>
          <a:xfrm>
            <a:off x="152400" y="908050"/>
            <a:ext cx="8177213" cy="5478463"/>
          </a:xfrm>
        </p:spPr>
        <p:txBody>
          <a:bodyPr/>
          <a:lstStyle/>
          <a:p>
            <a:pPr>
              <a:defRPr/>
            </a:pPr>
            <a:r>
              <a:rPr lang="es-CL" altLang="es-CL" b="1" dirty="0" smtClean="0"/>
              <a:t>Carta Iberoamericana de la Función Pública.</a:t>
            </a:r>
          </a:p>
          <a:p>
            <a:pPr marL="0" indent="0" algn="just">
              <a:buFont typeface="Arial" panose="020B0604020202020204" pitchFamily="34" charset="0"/>
              <a:buNone/>
              <a:defRPr/>
            </a:pPr>
            <a:r>
              <a:rPr lang="es-CL" altLang="es-CL" dirty="0" smtClean="0"/>
              <a:t>	</a:t>
            </a:r>
            <a:r>
              <a:rPr lang="es-CL" altLang="es-CL" sz="1800" i="1" dirty="0" smtClean="0"/>
              <a:t>Aprobada por la V Conferencia Iberoamericana de Ministros de Administración Pública y Reforma del Estado Santa Cruz de la Sierra, Bolivia, 26-27 de junio de 2003</a:t>
            </a:r>
          </a:p>
          <a:p>
            <a:pPr marL="0" indent="0" algn="just">
              <a:buFont typeface="Arial" panose="020B0604020202020204" pitchFamily="34" charset="0"/>
              <a:buNone/>
              <a:defRPr/>
            </a:pPr>
            <a:r>
              <a:rPr lang="es-CL" altLang="es-CL" sz="1800" i="1" dirty="0" smtClean="0"/>
              <a:t>	Respaldada por la XIII Cumbre Iberoamericana de Jefes de Estado y de Gobierno (Resolución Nº 11 de la “Declaración de Santa Cruz de la Sierra”) Bolivia, 14-15 de noviembre de 2003</a:t>
            </a:r>
          </a:p>
          <a:p>
            <a:pPr>
              <a:defRPr/>
            </a:pPr>
            <a:endParaRPr lang="es-CL" altLang="es-CL" dirty="0" smtClean="0"/>
          </a:p>
          <a:p>
            <a:pPr marL="0" indent="0">
              <a:buFont typeface="Arial" panose="020B0604020202020204" pitchFamily="34" charset="0"/>
              <a:buNone/>
              <a:defRPr/>
            </a:pPr>
            <a:r>
              <a:rPr lang="es-CL" altLang="es-CL" dirty="0" smtClean="0"/>
              <a:t>	</a:t>
            </a:r>
            <a:r>
              <a:rPr lang="es-CL" altLang="es-CL" b="1" dirty="0" smtClean="0"/>
              <a:t>Criterios Orientadores</a:t>
            </a:r>
          </a:p>
          <a:p>
            <a:pPr marL="0" indent="0" algn="just">
              <a:buFont typeface="Arial" panose="020B0604020202020204" pitchFamily="34" charset="0"/>
              <a:buNone/>
              <a:defRPr/>
            </a:pPr>
            <a:r>
              <a:rPr lang="es-CL" altLang="es-CL" dirty="0" smtClean="0"/>
              <a:t>	a) La preeminencia de las personas para el buen funcionamiento de los servicios públicos, y la necesidad de políticas que garanticen y desarrollen el máximo valor del capital humano disponible por los gobiernos y organizaciones del sector público.  </a:t>
            </a:r>
          </a:p>
          <a:p>
            <a:pPr marL="0" indent="0">
              <a:buFont typeface="Arial" panose="020B0604020202020204" pitchFamily="34" charset="0"/>
              <a:buNone/>
              <a:defRPr/>
            </a:pPr>
            <a:r>
              <a:rPr lang="es-CL" altLang="es-CL" dirty="0" smtClean="0"/>
              <a:t>	</a:t>
            </a:r>
          </a:p>
          <a:p>
            <a:pPr marL="0" indent="0" algn="just">
              <a:buFont typeface="Arial" panose="020B0604020202020204" pitchFamily="34" charset="0"/>
              <a:buNone/>
              <a:defRPr/>
            </a:pPr>
            <a:r>
              <a:rPr lang="es-CL" altLang="es-CL" dirty="0"/>
              <a:t>	</a:t>
            </a:r>
            <a:r>
              <a:rPr lang="es-CL" altLang="es-CL" dirty="0" smtClean="0"/>
              <a:t>b) La profesionalidad de los recursos humanos al servicio de las administraciones públicas, como garantía de la mayor calidad de los servicios públicos prestados a los ciudadanos.</a:t>
            </a:r>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n-US" dirty="0"/>
          </a:p>
        </p:txBody>
      </p:sp>
    </p:spTree>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a:xfrm>
            <a:off x="152400" y="188913"/>
            <a:ext cx="8164513" cy="493712"/>
          </a:xfrm>
        </p:spPr>
        <p:txBody>
          <a:bodyPr/>
          <a:lstStyle/>
          <a:p>
            <a:r>
              <a:rPr lang="es-CL" altLang="es-CL" sz="1800" smtClean="0"/>
              <a:t>Criterios Orientadores Carta Iberoamericana de la Función Pública.</a:t>
            </a:r>
            <a:br>
              <a:rPr lang="es-CL" altLang="es-CL" sz="1800" smtClean="0"/>
            </a:br>
            <a:endParaRPr lang="es-CL" altLang="es-CL" sz="1800" smtClean="0"/>
          </a:p>
        </p:txBody>
      </p:sp>
      <p:sp>
        <p:nvSpPr>
          <p:cNvPr id="13315" name="Marcador de contenido 2"/>
          <p:cNvSpPr>
            <a:spLocks noGrp="1"/>
          </p:cNvSpPr>
          <p:nvPr>
            <p:ph idx="1"/>
          </p:nvPr>
        </p:nvSpPr>
        <p:spPr>
          <a:xfrm>
            <a:off x="152400" y="836613"/>
            <a:ext cx="8177213" cy="5545137"/>
          </a:xfrm>
        </p:spPr>
        <p:txBody>
          <a:bodyPr/>
          <a:lstStyle/>
          <a:p>
            <a:pPr marL="0" indent="0" algn="just">
              <a:buFont typeface="Arial" panose="020B0604020202020204" pitchFamily="34" charset="0"/>
              <a:buNone/>
            </a:pPr>
            <a:r>
              <a:rPr lang="es-CL" altLang="es-CL" smtClean="0"/>
              <a:t> 	c) La estabilidad del empleo público y su protección frente a la destitución arbitraria, sin perjuicio de la duración, indefinida o temporal, de la duración que se establezca.</a:t>
            </a:r>
          </a:p>
          <a:p>
            <a:pPr marL="0" indent="0" algn="just">
              <a:buFont typeface="Arial" panose="020B0604020202020204" pitchFamily="34" charset="0"/>
              <a:buNone/>
            </a:pPr>
            <a:endParaRPr lang="es-CL" altLang="es-CL" smtClean="0"/>
          </a:p>
          <a:p>
            <a:pPr marL="0" indent="0" algn="just">
              <a:buFont typeface="Arial" panose="020B0604020202020204" pitchFamily="34" charset="0"/>
              <a:buNone/>
            </a:pPr>
            <a:r>
              <a:rPr lang="es-CL" altLang="es-CL" smtClean="0"/>
              <a:t>	d) La flexibilidad en la organización y gestión del empleo público, necesaria para adaptarse, con la mayor agilidad posible, a las transformaciones del entorno y a las necesidades cambiantes de la sociedad.</a:t>
            </a:r>
          </a:p>
          <a:p>
            <a:pPr marL="0" indent="0" algn="just">
              <a:buFont typeface="Arial" panose="020B0604020202020204" pitchFamily="34" charset="0"/>
              <a:buNone/>
            </a:pPr>
            <a:endParaRPr lang="es-CL" altLang="es-CL" smtClean="0"/>
          </a:p>
          <a:p>
            <a:pPr marL="0" indent="0" algn="just">
              <a:buFont typeface="Arial" panose="020B0604020202020204" pitchFamily="34" charset="0"/>
              <a:buNone/>
            </a:pPr>
            <a:r>
              <a:rPr lang="es-CL" altLang="es-CL" smtClean="0"/>
              <a:t>	e) La responsabilidad de los empleados públicos por el trabajo desarrollado y los resultados del mismo, así como su respeto e implicación en el desarrollo de las políticas públicas definidas por los gobiernos. </a:t>
            </a:r>
          </a:p>
          <a:p>
            <a:pPr marL="0" indent="0" algn="just">
              <a:buFont typeface="Arial" panose="020B0604020202020204" pitchFamily="34" charset="0"/>
              <a:buNone/>
            </a:pPr>
            <a:r>
              <a:rPr lang="es-CL" altLang="es-CL" smtClean="0"/>
              <a:t>	</a:t>
            </a:r>
          </a:p>
          <a:p>
            <a:pPr marL="0" indent="0" algn="just">
              <a:buFont typeface="Arial" panose="020B0604020202020204" pitchFamily="34" charset="0"/>
              <a:buNone/>
            </a:pPr>
            <a:r>
              <a:rPr lang="es-CL" altLang="es-CL" smtClean="0"/>
              <a:t>	f) La observancia, por parte de todo el personal comprendido en su ámbito de aplicación, de los principios éticos del servicio público, la honradez, la transparencia, la escrupulosidad en el manejo de los recursos públicos y los principios y valores constitucionales.</a:t>
            </a:r>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s-ES_tradnl" dirty="0" smtClean="0"/>
          </a:p>
          <a:p>
            <a:pPr>
              <a:defRPr/>
            </a:pPr>
            <a:endParaRPr lang="en-US" dirty="0"/>
          </a:p>
        </p:txBody>
      </p:sp>
    </p:spTree>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p:cNvSpPr>
            <a:spLocks noGrp="1"/>
          </p:cNvSpPr>
          <p:nvPr>
            <p:ph type="title"/>
          </p:nvPr>
        </p:nvSpPr>
        <p:spPr>
          <a:xfrm>
            <a:off x="152400" y="152400"/>
            <a:ext cx="8164513" cy="538163"/>
          </a:xfrm>
        </p:spPr>
        <p:txBody>
          <a:bodyPr/>
          <a:lstStyle/>
          <a:p>
            <a:r>
              <a:rPr lang="es-CL" altLang="es-CL" smtClean="0"/>
              <a:t> </a:t>
            </a:r>
            <a:r>
              <a:rPr lang="es-CL" altLang="es-CL" sz="1800" smtClean="0"/>
              <a:t>Criterios Orientadores Carta Iberoamericana de la Función Pública.</a:t>
            </a:r>
            <a:endParaRPr lang="es-CL" altLang="es-CL" smtClean="0"/>
          </a:p>
        </p:txBody>
      </p:sp>
      <p:sp>
        <p:nvSpPr>
          <p:cNvPr id="14339" name="Marcador de contenido 2"/>
          <p:cNvSpPr>
            <a:spLocks noGrp="1"/>
          </p:cNvSpPr>
          <p:nvPr>
            <p:ph idx="1"/>
          </p:nvPr>
        </p:nvSpPr>
        <p:spPr>
          <a:xfrm>
            <a:off x="152400" y="836613"/>
            <a:ext cx="8177213" cy="5545137"/>
          </a:xfrm>
        </p:spPr>
        <p:txBody>
          <a:bodyPr/>
          <a:lstStyle/>
          <a:p>
            <a:pPr marL="0" indent="0" algn="just">
              <a:buFont typeface="Arial" panose="020B0604020202020204" pitchFamily="34" charset="0"/>
              <a:buNone/>
            </a:pPr>
            <a:r>
              <a:rPr lang="es-CL" altLang="es-CL" smtClean="0"/>
              <a:t> </a:t>
            </a:r>
          </a:p>
          <a:p>
            <a:pPr marL="0" indent="0" algn="just">
              <a:buFont typeface="Arial" panose="020B0604020202020204" pitchFamily="34" charset="0"/>
              <a:buNone/>
            </a:pPr>
            <a:r>
              <a:rPr lang="es-CL" altLang="es-CL" smtClean="0"/>
              <a:t>	g) El protagonismo de los directivos públicos y la interiorización de su papel como principales responsables de la gestión de las personas a su cargo.   </a:t>
            </a:r>
          </a:p>
          <a:p>
            <a:pPr marL="0" indent="0" algn="just">
              <a:buFont typeface="Arial" panose="020B0604020202020204" pitchFamily="34" charset="0"/>
              <a:buNone/>
            </a:pPr>
            <a:endParaRPr lang="es-CL" altLang="es-CL" smtClean="0"/>
          </a:p>
          <a:p>
            <a:pPr marL="0" indent="0" algn="just">
              <a:buFont typeface="Arial" panose="020B0604020202020204" pitchFamily="34" charset="0"/>
              <a:buNone/>
            </a:pPr>
            <a:r>
              <a:rPr lang="es-CL" altLang="es-CL" smtClean="0"/>
              <a:t>	h) La promoción de la comunicación, la participación, el diálogo, la transacción y el consenso orientado al interés general, como instrumentos de relación entre los empleadores públicos y su personal, a fin de lograr el clima laboral más favorable, y el mayor grado de alineamiento entre los objetivos de las organizaciones y los intereses y expectativas de su personal.  </a:t>
            </a:r>
          </a:p>
          <a:p>
            <a:pPr marL="0" indent="0" algn="just">
              <a:buFont typeface="Arial" panose="020B0604020202020204" pitchFamily="34" charset="0"/>
              <a:buNone/>
            </a:pPr>
            <a:r>
              <a:rPr lang="es-CL" altLang="es-CL" smtClean="0"/>
              <a:t>	</a:t>
            </a:r>
          </a:p>
          <a:p>
            <a:pPr marL="0" indent="0" algn="just">
              <a:buFont typeface="Arial" panose="020B0604020202020204" pitchFamily="34" charset="0"/>
              <a:buNone/>
            </a:pPr>
            <a:r>
              <a:rPr lang="es-CL" altLang="es-CL" smtClean="0"/>
              <a:t>	i) El impulso de políticas activas para favorecer la igualdad de género, la protección e integración de las minorías, y en general la inclusión y la no discriminación por motivos de género, origen social, etnia, discapacidad u otras causas.</a:t>
            </a:r>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s-ES_tradnl" dirty="0" smtClean="0"/>
          </a:p>
          <a:p>
            <a:pPr>
              <a:defRPr/>
            </a:pPr>
            <a:endParaRPr lang="en-US" dirty="0"/>
          </a:p>
        </p:txBody>
      </p:sp>
    </p:spTree>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p:cNvSpPr>
            <a:spLocks noGrp="1"/>
          </p:cNvSpPr>
          <p:nvPr>
            <p:ph type="title"/>
          </p:nvPr>
        </p:nvSpPr>
        <p:spPr>
          <a:xfrm>
            <a:off x="152400" y="152400"/>
            <a:ext cx="8164513" cy="684213"/>
          </a:xfrm>
        </p:spPr>
        <p:txBody>
          <a:bodyPr/>
          <a:lstStyle/>
          <a:p>
            <a:r>
              <a:rPr lang="es-CL" altLang="es-CL" sz="1800" smtClean="0"/>
              <a:t>Carta Iberoamericana de la Función Pública.</a:t>
            </a:r>
            <a:br>
              <a:rPr lang="es-CL" altLang="es-CL" sz="1800" smtClean="0"/>
            </a:br>
            <a:r>
              <a:rPr lang="es-CL" altLang="es-CL" sz="1800" smtClean="0"/>
              <a:t>Relaciones Humanas y Sociales (arts. 47 a 50)</a:t>
            </a:r>
            <a:endParaRPr lang="es-CL" altLang="es-CL" smtClean="0"/>
          </a:p>
        </p:txBody>
      </p:sp>
      <p:sp>
        <p:nvSpPr>
          <p:cNvPr id="14339" name="Marcador de contenido 2"/>
          <p:cNvSpPr>
            <a:spLocks noGrp="1"/>
          </p:cNvSpPr>
          <p:nvPr>
            <p:ph idx="1"/>
          </p:nvPr>
        </p:nvSpPr>
        <p:spPr>
          <a:xfrm>
            <a:off x="152400" y="981075"/>
            <a:ext cx="8177213" cy="5400675"/>
          </a:xfrm>
        </p:spPr>
        <p:txBody>
          <a:bodyPr/>
          <a:lstStyle/>
          <a:p>
            <a:pPr>
              <a:defRPr/>
            </a:pPr>
            <a:r>
              <a:rPr lang="es-CL" altLang="es-CL" dirty="0" smtClean="0"/>
              <a:t>Se consideran como criterios orientadores de las relaciones laborales en la función pública las siguientes: </a:t>
            </a:r>
          </a:p>
          <a:p>
            <a:pPr marL="0" indent="0">
              <a:buFont typeface="Arial" panose="020B0604020202020204" pitchFamily="34" charset="0"/>
              <a:buNone/>
              <a:defRPr/>
            </a:pPr>
            <a:endParaRPr lang="es-CL" altLang="es-CL" dirty="0" smtClean="0"/>
          </a:p>
          <a:p>
            <a:pPr marL="0" indent="0">
              <a:buFont typeface="Arial" panose="020B0604020202020204" pitchFamily="34" charset="0"/>
              <a:buNone/>
              <a:defRPr/>
            </a:pPr>
            <a:r>
              <a:rPr lang="es-CL" altLang="es-CL" dirty="0" smtClean="0"/>
              <a:t>	a) El derecho de los empleados públicos a la defensa de sus intereses, en los marcos y con las modalidades que deriven de las distintas legislaciones nacionales.  </a:t>
            </a:r>
          </a:p>
          <a:p>
            <a:pPr marL="0" indent="0">
              <a:buFont typeface="Arial" panose="020B0604020202020204" pitchFamily="34" charset="0"/>
              <a:buNone/>
              <a:defRPr/>
            </a:pPr>
            <a:endParaRPr lang="es-CL" altLang="es-CL" dirty="0" smtClean="0"/>
          </a:p>
          <a:p>
            <a:pPr marL="0" indent="0">
              <a:buFont typeface="Arial" panose="020B0604020202020204" pitchFamily="34" charset="0"/>
              <a:buNone/>
              <a:defRPr/>
            </a:pPr>
            <a:r>
              <a:rPr lang="es-CL" altLang="es-CL" dirty="0" smtClean="0"/>
              <a:t>	b) Cada una de las partes de las relaciones laborales debe representar, sin extralimitarse, el papel que le es propio, cuyo ejercicio ha de ser recíprocamente reconocido y aceptado.  </a:t>
            </a:r>
          </a:p>
          <a:p>
            <a:pPr marL="0" indent="0">
              <a:buFont typeface="Arial" panose="020B0604020202020204" pitchFamily="34" charset="0"/>
              <a:buNone/>
              <a:defRPr/>
            </a:pPr>
            <a:endParaRPr lang="es-CL" altLang="es-CL" dirty="0" smtClean="0"/>
          </a:p>
          <a:p>
            <a:pPr marL="0" indent="0">
              <a:buFont typeface="Arial" panose="020B0604020202020204" pitchFamily="34" charset="0"/>
              <a:buNone/>
              <a:defRPr/>
            </a:pPr>
            <a:r>
              <a:rPr lang="es-CL" altLang="es-CL" dirty="0" smtClean="0"/>
              <a:t>	c) En lo que respecta a la fijación de las condiciones de trabajo, deberá estarse a lo que disponga la legislación nacional de aplicación en cuanto a los elementos de aquéllas que deben ser objeto de negociación y los que corresponden a las normas jurídicas o a facultades de decisión unilateral del empleador público.</a:t>
            </a:r>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s-ES_tradnl" dirty="0" smtClean="0"/>
          </a:p>
          <a:p>
            <a:pPr>
              <a:defRPr/>
            </a:pPr>
            <a:endParaRPr lang="en-US" dirty="0"/>
          </a:p>
        </p:txBody>
      </p:sp>
    </p:spTree>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p:cNvSpPr>
            <a:spLocks noGrp="1"/>
          </p:cNvSpPr>
          <p:nvPr>
            <p:ph type="title"/>
          </p:nvPr>
        </p:nvSpPr>
        <p:spPr>
          <a:xfrm>
            <a:off x="152400" y="152400"/>
            <a:ext cx="8164513" cy="900113"/>
          </a:xfrm>
        </p:spPr>
        <p:txBody>
          <a:bodyPr/>
          <a:lstStyle/>
          <a:p>
            <a:r>
              <a:rPr lang="es-CL" altLang="es-CL" sz="1800" smtClean="0"/>
              <a:t>Carta Iberoamericana de la Función Pública.</a:t>
            </a:r>
            <a:br>
              <a:rPr lang="es-CL" altLang="es-CL" sz="1800" smtClean="0"/>
            </a:br>
            <a:r>
              <a:rPr lang="es-CL" altLang="es-CL" sz="1800" smtClean="0"/>
              <a:t>Relaciones Humanas y Sociales (arts. 47 a 50)</a:t>
            </a:r>
            <a:br>
              <a:rPr lang="es-CL" altLang="es-CL" sz="1800" smtClean="0"/>
            </a:br>
            <a:endParaRPr lang="es-CL" altLang="es-CL" smtClean="0"/>
          </a:p>
        </p:txBody>
      </p:sp>
      <p:sp>
        <p:nvSpPr>
          <p:cNvPr id="15363" name="Marcador de contenido 2"/>
          <p:cNvSpPr>
            <a:spLocks noGrp="1"/>
          </p:cNvSpPr>
          <p:nvPr>
            <p:ph idx="1"/>
          </p:nvPr>
        </p:nvSpPr>
        <p:spPr>
          <a:xfrm>
            <a:off x="152400" y="1196975"/>
            <a:ext cx="8177213" cy="5184775"/>
          </a:xfrm>
        </p:spPr>
        <p:txBody>
          <a:bodyPr/>
          <a:lstStyle/>
          <a:p>
            <a:pPr marL="0" indent="0">
              <a:buFont typeface="Arial" panose="020B0604020202020204" pitchFamily="34" charset="0"/>
              <a:buNone/>
              <a:defRPr/>
            </a:pPr>
            <a:r>
              <a:rPr lang="es-CL" altLang="es-CL" dirty="0" smtClean="0"/>
              <a:t>	Criterios </a:t>
            </a:r>
            <a:r>
              <a:rPr lang="es-CL" altLang="es-CL" dirty="0"/>
              <a:t>Orientadores de las relaciones laborales en la función </a:t>
            </a:r>
            <a:r>
              <a:rPr lang="es-CL" altLang="es-CL" dirty="0" smtClean="0"/>
              <a:t>pública:</a:t>
            </a:r>
          </a:p>
          <a:p>
            <a:pPr marL="0" indent="0">
              <a:buFont typeface="Arial" panose="020B0604020202020204" pitchFamily="34" charset="0"/>
              <a:buNone/>
              <a:defRPr/>
            </a:pPr>
            <a:r>
              <a:rPr lang="es-CL" altLang="es-CL" dirty="0"/>
              <a:t>	</a:t>
            </a:r>
            <a:endParaRPr lang="es-CL" altLang="es-CL" dirty="0" smtClean="0"/>
          </a:p>
          <a:p>
            <a:pPr marL="0" indent="0">
              <a:buFont typeface="Arial" panose="020B0604020202020204" pitchFamily="34" charset="0"/>
              <a:buNone/>
              <a:defRPr/>
            </a:pPr>
            <a:r>
              <a:rPr lang="es-CL" altLang="es-CL" dirty="0"/>
              <a:t>	</a:t>
            </a:r>
            <a:r>
              <a:rPr lang="es-CL" altLang="es-CL" dirty="0" smtClean="0"/>
              <a:t>d) Los mecanismos y procedimientos que se establezcan deberán facilitar que las relaciones laborales se orienten, habitual y preferentemente, a la transacción y la concertación, evitando la confrontación y la descalificación del adversario.</a:t>
            </a:r>
          </a:p>
          <a:p>
            <a:pPr marL="0" indent="0">
              <a:buFont typeface="Arial" panose="020B0604020202020204" pitchFamily="34" charset="0"/>
              <a:buNone/>
              <a:defRPr/>
            </a:pPr>
            <a:r>
              <a:rPr lang="es-CL" altLang="es-CL" dirty="0" smtClean="0"/>
              <a:t>   </a:t>
            </a:r>
          </a:p>
          <a:p>
            <a:pPr>
              <a:defRPr/>
            </a:pPr>
            <a:r>
              <a:rPr lang="es-CL" altLang="es-CL" dirty="0" smtClean="0"/>
              <a:t>Los empleadores públicos deberán ocuparse de conocer el clima laboral de sus organizaciones, evaluándolo periódicamente y teniendo en cuenta estas evaluaciones para la revisión y mejora de sus políticas y prácticas de gestión de las personas. </a:t>
            </a:r>
          </a:p>
        </p:txBody>
      </p:sp>
      <p:sp>
        <p:nvSpPr>
          <p:cNvPr id="4" name="Marcador de pie de página 3"/>
          <p:cNvSpPr>
            <a:spLocks noGrp="1"/>
          </p:cNvSpPr>
          <p:nvPr>
            <p:ph type="ftr" sz="quarter" idx="10"/>
          </p:nvPr>
        </p:nvSpPr>
        <p:spPr/>
        <p:txBody>
          <a:bodyPr/>
          <a:lstStyle/>
          <a:p>
            <a:pPr>
              <a:defRPr/>
            </a:pPr>
            <a:r>
              <a:rPr lang="es-ES_tradnl" dirty="0"/>
              <a:t>Gobierno de Chile | Ministerio de Salud</a:t>
            </a:r>
            <a:endParaRPr lang="es-ES_tradnl" dirty="0" smtClean="0"/>
          </a:p>
          <a:p>
            <a:pPr>
              <a:defRPr/>
            </a:pPr>
            <a:endParaRPr lang="en-US" dirty="0"/>
          </a:p>
        </p:txBody>
      </p:sp>
    </p:spTree>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3_Office Theme">
  <a:themeElements>
    <a:clrScheme name="3_Office Theme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fontScheme name="3_Office Theme">
      <a:majorFont>
        <a:latin typeface="Calibri"/>
        <a:ea typeface="ヒラギノ角ゴ Pro W3"/>
        <a:cs typeface=""/>
      </a:majorFont>
      <a:minorFont>
        <a:latin typeface="Calibri"/>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3_Office Theme 1">
        <a:dk1>
          <a:srgbClr val="1F497D"/>
        </a:dk1>
        <a:lt1>
          <a:srgbClr val="FFFFFF"/>
        </a:lt1>
        <a:dk2>
          <a:srgbClr val="000000"/>
        </a:dk2>
        <a:lt2>
          <a:srgbClr val="EEECE1"/>
        </a:lt2>
        <a:accent1>
          <a:srgbClr val="4F81BD"/>
        </a:accent1>
        <a:accent2>
          <a:srgbClr val="C0504D"/>
        </a:accent2>
        <a:accent3>
          <a:srgbClr val="AAAAAA"/>
        </a:accent3>
        <a:accent4>
          <a:srgbClr val="DADADA"/>
        </a:accent4>
        <a:accent5>
          <a:srgbClr val="B2C1DB"/>
        </a:accent5>
        <a:accent6>
          <a:srgbClr val="AE4845"/>
        </a:accent6>
        <a:hlink>
          <a:srgbClr val="0000FF"/>
        </a:hlink>
        <a:folHlink>
          <a:srgbClr val="8000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Office Theme">
  <a:themeElements>
    <a:clrScheme name="8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8_Office Theme">
      <a:majorFont>
        <a:latin typeface="Verdana"/>
        <a:ea typeface="ヒラギノ角ゴ Pro W3"/>
        <a:cs typeface=""/>
      </a:majorFont>
      <a:minorFont>
        <a:latin typeface="Calibri"/>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8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8_Office Theme">
  <a:themeElements>
    <a:clrScheme name="18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8_Office Theme">
      <a:majorFont>
        <a:latin typeface="Verdana"/>
        <a:ea typeface="ヒラギノ角ゴ Pro W3"/>
        <a:cs typeface=""/>
      </a:majorFont>
      <a:minorFont>
        <a:latin typeface="Calibri"/>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8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8845</TotalTime>
  <Words>1628</Words>
  <Application>Microsoft Office PowerPoint</Application>
  <PresentationFormat>Presentación en pantalla (4:3)</PresentationFormat>
  <Paragraphs>249</Paragraphs>
  <Slides>27</Slides>
  <Notes>1</Notes>
  <HiddenSlides>0</HiddenSlides>
  <MMClips>0</MMClips>
  <ScaleCrop>false</ScaleCrop>
  <HeadingPairs>
    <vt:vector size="6" baseType="variant">
      <vt:variant>
        <vt:lpstr>Fuentes usadas</vt:lpstr>
      </vt:variant>
      <vt:variant>
        <vt:i4>4</vt:i4>
      </vt:variant>
      <vt:variant>
        <vt:lpstr>Tema</vt:lpstr>
      </vt:variant>
      <vt:variant>
        <vt:i4>3</vt:i4>
      </vt:variant>
      <vt:variant>
        <vt:lpstr>Títulos de diapositiva</vt:lpstr>
      </vt:variant>
      <vt:variant>
        <vt:i4>27</vt:i4>
      </vt:variant>
    </vt:vector>
  </HeadingPairs>
  <TitlesOfParts>
    <vt:vector size="34" baseType="lpstr">
      <vt:lpstr>Arial</vt:lpstr>
      <vt:lpstr>Calibri</vt:lpstr>
      <vt:lpstr>Verdana</vt:lpstr>
      <vt:lpstr>ヒラギノ角ゴ Pro W3</vt:lpstr>
      <vt:lpstr>3_Office Theme</vt:lpstr>
      <vt:lpstr>8_Office Theme</vt:lpstr>
      <vt:lpstr>18_Office Theme</vt:lpstr>
      <vt:lpstr>   DEPARTAMENTO DE RELACIONES LABORALES Y CALIDAD DE VIDA</vt:lpstr>
      <vt:lpstr>I.- Introducción: Relaciones Laborales.</vt:lpstr>
      <vt:lpstr>Relaciones Laborales.</vt:lpstr>
      <vt:lpstr>Relaciones Laborales Sector Público.</vt:lpstr>
      <vt:lpstr>CLAD Centro Interamericano de Administración para el Desarrollo.</vt:lpstr>
      <vt:lpstr>Criterios Orientadores Carta Iberoamericana de la Función Pública. </vt:lpstr>
      <vt:lpstr> Criterios Orientadores Carta Iberoamericana de la Función Pública.</vt:lpstr>
      <vt:lpstr>Carta Iberoamericana de la Función Pública. Relaciones Humanas y Sociales (arts. 47 a 50)</vt:lpstr>
      <vt:lpstr>Carta Iberoamericana de la Función Pública. Relaciones Humanas y Sociales (arts. 47 a 50) </vt:lpstr>
      <vt:lpstr>II.- Marco Normativo Relaciones Laborales  </vt:lpstr>
      <vt:lpstr>Marco Normativo Relaciones Laborales.</vt:lpstr>
      <vt:lpstr>Marco Normativo Relaciones Laborales.</vt:lpstr>
      <vt:lpstr>III.- Estado RRLL MINSAL a abril 2014.   ¿Con qué nos encontramos?</vt:lpstr>
      <vt:lpstr>III.- Estado RRLL MINSAL a abril 2014. </vt:lpstr>
      <vt:lpstr>III.- Estado RRLL MINSAL a abril 2014. </vt:lpstr>
      <vt:lpstr>Catálogo de Funciones Depto. RRLL y Calidad de Vida reseñadas en Acta de Entrega e Informes.</vt:lpstr>
      <vt:lpstr>Catálogo de Funciones Depto. RRLL y Calidad de Vida reseñadas en Acta de Entrega e Informes.</vt:lpstr>
      <vt:lpstr>Catálogo de Funciones Depto. RRLL y Calidad de Vida reseñadas en Acta de Entrega e Informes.</vt:lpstr>
      <vt:lpstr>Unidades Departamento RRLL, Género y Calidad de Vida.</vt:lpstr>
      <vt:lpstr>IV.- Levantamiento</vt:lpstr>
      <vt:lpstr> V.- Requerimientos</vt:lpstr>
      <vt:lpstr>V.- Requerimientos</vt:lpstr>
      <vt:lpstr>V.- Requerimientos</vt:lpstr>
      <vt:lpstr>VI.- Plan de trabajo RRLL</vt:lpstr>
      <vt:lpstr>VII.- Principios Orientadores Política RRLL</vt:lpstr>
      <vt:lpstr>Presentación de PowerPoint</vt:lpstr>
      <vt:lpstr>Presentación de PowerPoint</vt:lpstr>
    </vt:vector>
  </TitlesOfParts>
  <Company>Pedro Zitko Melo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Nacional de Salud -2020  para el cumplimiento de los Objetivos Sanitarios</dc:title>
  <dc:creator>Pedro Zitko Melo</dc:creator>
  <cp:lastModifiedBy>Gianvictor Cuneo Nash</cp:lastModifiedBy>
  <cp:revision>452</cp:revision>
  <dcterms:created xsi:type="dcterms:W3CDTF">2011-05-07T03:46:07Z</dcterms:created>
  <dcterms:modified xsi:type="dcterms:W3CDTF">2014-06-25T17:35:56Z</dcterms:modified>
</cp:coreProperties>
</file>