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8"/>
  </p:notesMasterIdLst>
  <p:handoutMasterIdLst>
    <p:handoutMasterId r:id="rId19"/>
  </p:handoutMasterIdLst>
  <p:sldIdLst>
    <p:sldId id="615" r:id="rId4"/>
    <p:sldId id="766" r:id="rId5"/>
    <p:sldId id="729" r:id="rId6"/>
    <p:sldId id="768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</p:sldIdLst>
  <p:sldSz cx="9144000" cy="6858000" type="screen4x3"/>
  <p:notesSz cx="7010400" cy="92233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0202"/>
    <a:srgbClr val="005FA1"/>
    <a:srgbClr val="E17068"/>
    <a:srgbClr val="008080"/>
    <a:srgbClr val="748002"/>
    <a:srgbClr val="404040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86391" autoAdjust="0"/>
  </p:normalViewPr>
  <p:slideViewPr>
    <p:cSldViewPr snapToObjects="1">
      <p:cViewPr varScale="1">
        <p:scale>
          <a:sx n="58" d="100"/>
          <a:sy n="58" d="100"/>
        </p:scale>
        <p:origin x="1460" y="52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A08C-E544-47E8-9F75-D0A1215AC10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750CB159-636A-4A8C-ABB2-E274C13A355E}">
      <dgm:prSet phldrT="[Texto]"/>
      <dgm:spPr/>
      <dgm:t>
        <a:bodyPr/>
        <a:lstStyle/>
        <a:p>
          <a:r>
            <a:rPr lang="es-CL" dirty="0"/>
            <a:t>Presupuesto</a:t>
          </a:r>
        </a:p>
      </dgm:t>
    </dgm:pt>
    <dgm:pt modelId="{80D4E6CB-D599-4177-A4D3-2ADDA37898A0}" type="parTrans" cxnId="{20F08F64-A79C-4295-A4DA-A31410500FAF}">
      <dgm:prSet/>
      <dgm:spPr/>
      <dgm:t>
        <a:bodyPr/>
        <a:lstStyle/>
        <a:p>
          <a:endParaRPr lang="es-CL"/>
        </a:p>
      </dgm:t>
    </dgm:pt>
    <dgm:pt modelId="{10D43181-27F1-4639-9E1F-5365D6F7E6BA}" type="sibTrans" cxnId="{20F08F64-A79C-4295-A4DA-A31410500FAF}">
      <dgm:prSet/>
      <dgm:spPr/>
      <dgm:t>
        <a:bodyPr/>
        <a:lstStyle/>
        <a:p>
          <a:endParaRPr lang="es-CL"/>
        </a:p>
      </dgm:t>
    </dgm:pt>
    <dgm:pt modelId="{58D1A476-EC12-4A97-B067-EA92AB916BB5}">
      <dgm:prSet phldrT="[Texto]"/>
      <dgm:spPr/>
      <dgm:t>
        <a:bodyPr/>
        <a:lstStyle/>
        <a:p>
          <a:r>
            <a:rPr lang="es-CL" dirty="0"/>
            <a:t>Conceptos generales</a:t>
          </a:r>
        </a:p>
      </dgm:t>
    </dgm:pt>
    <dgm:pt modelId="{8EBAB689-2EAC-46F7-94BF-4020429A50D4}" type="parTrans" cxnId="{5D463E7C-E937-4B35-8237-190A0672EAF2}">
      <dgm:prSet/>
      <dgm:spPr/>
      <dgm:t>
        <a:bodyPr/>
        <a:lstStyle/>
        <a:p>
          <a:endParaRPr lang="es-CL"/>
        </a:p>
      </dgm:t>
    </dgm:pt>
    <dgm:pt modelId="{0B06CDB4-2949-4FC8-9211-883C2CE57704}" type="sibTrans" cxnId="{5D463E7C-E937-4B35-8237-190A0672EAF2}">
      <dgm:prSet/>
      <dgm:spPr/>
      <dgm:t>
        <a:bodyPr/>
        <a:lstStyle/>
        <a:p>
          <a:endParaRPr lang="es-CL"/>
        </a:p>
      </dgm:t>
    </dgm:pt>
    <dgm:pt modelId="{49674892-C581-4CFF-B971-122625EADA7D}">
      <dgm:prSet phldrT="[Texto]"/>
      <dgm:spPr/>
      <dgm:t>
        <a:bodyPr/>
        <a:lstStyle/>
        <a:p>
          <a:r>
            <a:rPr lang="es-CL" dirty="0"/>
            <a:t>Dotación</a:t>
          </a:r>
        </a:p>
      </dgm:t>
    </dgm:pt>
    <dgm:pt modelId="{872BB4DA-58B9-403D-91B0-1792B0293C9A}" type="parTrans" cxnId="{5E96EDFB-C0D2-45A8-8925-BE662CD2B1AC}">
      <dgm:prSet/>
      <dgm:spPr/>
      <dgm:t>
        <a:bodyPr/>
        <a:lstStyle/>
        <a:p>
          <a:endParaRPr lang="es-CL"/>
        </a:p>
      </dgm:t>
    </dgm:pt>
    <dgm:pt modelId="{0FD9E91B-12A5-4992-AE57-45C3680E1629}" type="sibTrans" cxnId="{5E96EDFB-C0D2-45A8-8925-BE662CD2B1AC}">
      <dgm:prSet/>
      <dgm:spPr/>
      <dgm:t>
        <a:bodyPr/>
        <a:lstStyle/>
        <a:p>
          <a:endParaRPr lang="es-CL"/>
        </a:p>
      </dgm:t>
    </dgm:pt>
    <dgm:pt modelId="{BE87E616-FE44-49CA-8945-BE4595D24A54}">
      <dgm:prSet phldrT="[Texto]"/>
      <dgm:spPr/>
      <dgm:t>
        <a:bodyPr/>
        <a:lstStyle/>
        <a:p>
          <a:r>
            <a:rPr lang="es-CL" dirty="0"/>
            <a:t>Conceptos generales</a:t>
          </a:r>
        </a:p>
      </dgm:t>
    </dgm:pt>
    <dgm:pt modelId="{F33AFEC2-4099-4F65-8B38-BC8885661765}" type="parTrans" cxnId="{903CDF6E-9CC6-4E77-8B8C-296886AB363F}">
      <dgm:prSet/>
      <dgm:spPr/>
      <dgm:t>
        <a:bodyPr/>
        <a:lstStyle/>
        <a:p>
          <a:endParaRPr lang="es-CL"/>
        </a:p>
      </dgm:t>
    </dgm:pt>
    <dgm:pt modelId="{92FEF7D2-13BD-4AD3-91E9-DBBB3BA8F4F4}" type="sibTrans" cxnId="{903CDF6E-9CC6-4E77-8B8C-296886AB363F}">
      <dgm:prSet/>
      <dgm:spPr/>
      <dgm:t>
        <a:bodyPr/>
        <a:lstStyle/>
        <a:p>
          <a:endParaRPr lang="es-CL"/>
        </a:p>
      </dgm:t>
    </dgm:pt>
    <dgm:pt modelId="{D74F6B02-5840-491B-8661-8DFDE2C37E56}">
      <dgm:prSet phldrT="[Texto]"/>
      <dgm:spPr/>
      <dgm:t>
        <a:bodyPr/>
        <a:lstStyle/>
        <a:p>
          <a:r>
            <a:rPr lang="es-CL" dirty="0"/>
            <a:t>Presupuesto de formación</a:t>
          </a:r>
        </a:p>
      </dgm:t>
    </dgm:pt>
    <dgm:pt modelId="{64D9C04E-E314-4C2B-AA69-FAEF6EF11B12}" type="parTrans" cxnId="{00ECE4FB-606E-44EF-9B03-A06FFF20A612}">
      <dgm:prSet/>
      <dgm:spPr/>
      <dgm:t>
        <a:bodyPr/>
        <a:lstStyle/>
        <a:p>
          <a:endParaRPr lang="es-CL"/>
        </a:p>
      </dgm:t>
    </dgm:pt>
    <dgm:pt modelId="{955523A9-BF8C-424E-8A92-5F3BA9A5031A}" type="sibTrans" cxnId="{00ECE4FB-606E-44EF-9B03-A06FFF20A612}">
      <dgm:prSet/>
      <dgm:spPr/>
      <dgm:t>
        <a:bodyPr/>
        <a:lstStyle/>
        <a:p>
          <a:endParaRPr lang="es-CL"/>
        </a:p>
      </dgm:t>
    </dgm:pt>
    <dgm:pt modelId="{0F4F3B3A-691E-4184-AED6-968D9A08A0D1}">
      <dgm:prSet phldrT="[Texto]"/>
      <dgm:spPr/>
      <dgm:t>
        <a:bodyPr/>
        <a:lstStyle/>
        <a:p>
          <a:r>
            <a:rPr lang="es-CL" dirty="0"/>
            <a:t>Validación de datos</a:t>
          </a:r>
        </a:p>
      </dgm:t>
    </dgm:pt>
    <dgm:pt modelId="{DFE7A956-85A9-461B-AF59-F615F4BFD612}" type="parTrans" cxnId="{8BEB91E3-B585-4D01-B3D3-FEC2B1ED8468}">
      <dgm:prSet/>
      <dgm:spPr/>
      <dgm:t>
        <a:bodyPr/>
        <a:lstStyle/>
        <a:p>
          <a:endParaRPr lang="es-CL"/>
        </a:p>
      </dgm:t>
    </dgm:pt>
    <dgm:pt modelId="{264A5759-D46B-40F9-ADDE-5A6A28CB42F0}" type="sibTrans" cxnId="{8BEB91E3-B585-4D01-B3D3-FEC2B1ED8468}">
      <dgm:prSet/>
      <dgm:spPr/>
      <dgm:t>
        <a:bodyPr/>
        <a:lstStyle/>
        <a:p>
          <a:endParaRPr lang="es-CL"/>
        </a:p>
      </dgm:t>
    </dgm:pt>
    <dgm:pt modelId="{35911BFD-D241-4752-ADAF-79DD44947625}">
      <dgm:prSet phldrT="[Texto]"/>
      <dgm:spPr/>
      <dgm:t>
        <a:bodyPr/>
        <a:lstStyle/>
        <a:p>
          <a:r>
            <a:rPr lang="es-CL" dirty="0"/>
            <a:t>Medidas de control</a:t>
          </a:r>
        </a:p>
      </dgm:t>
    </dgm:pt>
    <dgm:pt modelId="{C15B97BF-C321-4195-A255-1EE3FD1683DB}" type="parTrans" cxnId="{8A91A587-3911-4AB4-B478-0C7CF66896C4}">
      <dgm:prSet/>
      <dgm:spPr/>
      <dgm:t>
        <a:bodyPr/>
        <a:lstStyle/>
        <a:p>
          <a:endParaRPr lang="es-CL"/>
        </a:p>
      </dgm:t>
    </dgm:pt>
    <dgm:pt modelId="{77E80FBE-94FB-4BA9-B183-E4B5FC80F7F4}" type="sibTrans" cxnId="{8A91A587-3911-4AB4-B478-0C7CF66896C4}">
      <dgm:prSet/>
      <dgm:spPr/>
      <dgm:t>
        <a:bodyPr/>
        <a:lstStyle/>
        <a:p>
          <a:endParaRPr lang="es-CL"/>
        </a:p>
      </dgm:t>
    </dgm:pt>
    <dgm:pt modelId="{FA3A8A1F-DD3E-43EE-91EC-555F476C2471}" type="pres">
      <dgm:prSet presAssocID="{7BD2A08C-E544-47E8-9F75-D0A1215AC109}" presName="linear" presStyleCnt="0">
        <dgm:presLayoutVars>
          <dgm:animLvl val="lvl"/>
          <dgm:resizeHandles val="exact"/>
        </dgm:presLayoutVars>
      </dgm:prSet>
      <dgm:spPr/>
    </dgm:pt>
    <dgm:pt modelId="{C14B4471-0DD2-40AC-AB50-FB091FDF4CEF}" type="pres">
      <dgm:prSet presAssocID="{750CB159-636A-4A8C-ABB2-E274C13A355E}" presName="parentText" presStyleLbl="node1" presStyleIdx="0" presStyleCnt="2" custScaleY="59031" custLinFactNeighborY="-3899">
        <dgm:presLayoutVars>
          <dgm:chMax val="0"/>
          <dgm:bulletEnabled val="1"/>
        </dgm:presLayoutVars>
      </dgm:prSet>
      <dgm:spPr/>
    </dgm:pt>
    <dgm:pt modelId="{F0D25695-DF64-4715-9C28-5829522A70CD}" type="pres">
      <dgm:prSet presAssocID="{750CB159-636A-4A8C-ABB2-E274C13A355E}" presName="childText" presStyleLbl="revTx" presStyleIdx="0" presStyleCnt="2">
        <dgm:presLayoutVars>
          <dgm:bulletEnabled val="1"/>
        </dgm:presLayoutVars>
      </dgm:prSet>
      <dgm:spPr/>
    </dgm:pt>
    <dgm:pt modelId="{AF29D63B-74EC-4F48-87EC-C3B2EF54DE16}" type="pres">
      <dgm:prSet presAssocID="{49674892-C581-4CFF-B971-122625EADA7D}" presName="parentText" presStyleLbl="node1" presStyleIdx="1" presStyleCnt="2" custScaleY="59031">
        <dgm:presLayoutVars>
          <dgm:chMax val="0"/>
          <dgm:bulletEnabled val="1"/>
        </dgm:presLayoutVars>
      </dgm:prSet>
      <dgm:spPr/>
    </dgm:pt>
    <dgm:pt modelId="{C9E49581-B06E-47CD-88D6-13E68216285E}" type="pres">
      <dgm:prSet presAssocID="{49674892-C581-4CFF-B971-122625EADA7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89272F-8B38-4E75-BDB7-945D58AA101F}" type="presOf" srcId="{0F4F3B3A-691E-4184-AED6-968D9A08A0D1}" destId="{C9E49581-B06E-47CD-88D6-13E68216285E}" srcOrd="0" destOrd="1" presId="urn:microsoft.com/office/officeart/2005/8/layout/vList2"/>
    <dgm:cxn modelId="{2CA8AD2F-71EC-4495-919E-223150508231}" type="presOf" srcId="{7BD2A08C-E544-47E8-9F75-D0A1215AC109}" destId="{FA3A8A1F-DD3E-43EE-91EC-555F476C2471}" srcOrd="0" destOrd="0" presId="urn:microsoft.com/office/officeart/2005/8/layout/vList2"/>
    <dgm:cxn modelId="{F2F9B060-EF00-47FB-B47E-C1EA71238B71}" type="presOf" srcId="{D74F6B02-5840-491B-8661-8DFDE2C37E56}" destId="{F0D25695-DF64-4715-9C28-5829522A70CD}" srcOrd="0" destOrd="1" presId="urn:microsoft.com/office/officeart/2005/8/layout/vList2"/>
    <dgm:cxn modelId="{20F08F64-A79C-4295-A4DA-A31410500FAF}" srcId="{7BD2A08C-E544-47E8-9F75-D0A1215AC109}" destId="{750CB159-636A-4A8C-ABB2-E274C13A355E}" srcOrd="0" destOrd="0" parTransId="{80D4E6CB-D599-4177-A4D3-2ADDA37898A0}" sibTransId="{10D43181-27F1-4639-9E1F-5365D6F7E6BA}"/>
    <dgm:cxn modelId="{BE00974D-F56F-4D33-8D4B-53F276F8C03E}" type="presOf" srcId="{750CB159-636A-4A8C-ABB2-E274C13A355E}" destId="{C14B4471-0DD2-40AC-AB50-FB091FDF4CEF}" srcOrd="0" destOrd="0" presId="urn:microsoft.com/office/officeart/2005/8/layout/vList2"/>
    <dgm:cxn modelId="{903CDF6E-9CC6-4E77-8B8C-296886AB363F}" srcId="{49674892-C581-4CFF-B971-122625EADA7D}" destId="{BE87E616-FE44-49CA-8945-BE4595D24A54}" srcOrd="0" destOrd="0" parTransId="{F33AFEC2-4099-4F65-8B38-BC8885661765}" sibTransId="{92FEF7D2-13BD-4AD3-91E9-DBBB3BA8F4F4}"/>
    <dgm:cxn modelId="{066C8979-891D-46A4-92CC-3DFE5D23866F}" type="presOf" srcId="{BE87E616-FE44-49CA-8945-BE4595D24A54}" destId="{C9E49581-B06E-47CD-88D6-13E68216285E}" srcOrd="0" destOrd="0" presId="urn:microsoft.com/office/officeart/2005/8/layout/vList2"/>
    <dgm:cxn modelId="{5D463E7C-E937-4B35-8237-190A0672EAF2}" srcId="{750CB159-636A-4A8C-ABB2-E274C13A355E}" destId="{58D1A476-EC12-4A97-B067-EA92AB916BB5}" srcOrd="0" destOrd="0" parTransId="{8EBAB689-2EAC-46F7-94BF-4020429A50D4}" sibTransId="{0B06CDB4-2949-4FC8-9211-883C2CE57704}"/>
    <dgm:cxn modelId="{8A91A587-3911-4AB4-B478-0C7CF66896C4}" srcId="{49674892-C581-4CFF-B971-122625EADA7D}" destId="{35911BFD-D241-4752-ADAF-79DD44947625}" srcOrd="2" destOrd="0" parTransId="{C15B97BF-C321-4195-A255-1EE3FD1683DB}" sibTransId="{77E80FBE-94FB-4BA9-B183-E4B5FC80F7F4}"/>
    <dgm:cxn modelId="{25B6EE97-CB50-47A6-90A5-7515323466C3}" type="presOf" srcId="{35911BFD-D241-4752-ADAF-79DD44947625}" destId="{C9E49581-B06E-47CD-88D6-13E68216285E}" srcOrd="0" destOrd="2" presId="urn:microsoft.com/office/officeart/2005/8/layout/vList2"/>
    <dgm:cxn modelId="{18553DA6-2430-4AE7-AB66-84B1C088332C}" type="presOf" srcId="{49674892-C581-4CFF-B971-122625EADA7D}" destId="{AF29D63B-74EC-4F48-87EC-C3B2EF54DE16}" srcOrd="0" destOrd="0" presId="urn:microsoft.com/office/officeart/2005/8/layout/vList2"/>
    <dgm:cxn modelId="{8BEB91E3-B585-4D01-B3D3-FEC2B1ED8468}" srcId="{49674892-C581-4CFF-B971-122625EADA7D}" destId="{0F4F3B3A-691E-4184-AED6-968D9A08A0D1}" srcOrd="1" destOrd="0" parTransId="{DFE7A956-85A9-461B-AF59-F615F4BFD612}" sibTransId="{264A5759-D46B-40F9-ADDE-5A6A28CB42F0}"/>
    <dgm:cxn modelId="{00ECE4FB-606E-44EF-9B03-A06FFF20A612}" srcId="{750CB159-636A-4A8C-ABB2-E274C13A355E}" destId="{D74F6B02-5840-491B-8661-8DFDE2C37E56}" srcOrd="1" destOrd="0" parTransId="{64D9C04E-E314-4C2B-AA69-FAEF6EF11B12}" sibTransId="{955523A9-BF8C-424E-8A92-5F3BA9A5031A}"/>
    <dgm:cxn modelId="{5E96EDFB-C0D2-45A8-8925-BE662CD2B1AC}" srcId="{7BD2A08C-E544-47E8-9F75-D0A1215AC109}" destId="{49674892-C581-4CFF-B971-122625EADA7D}" srcOrd="1" destOrd="0" parTransId="{872BB4DA-58B9-403D-91B0-1792B0293C9A}" sibTransId="{0FD9E91B-12A5-4992-AE57-45C3680E1629}"/>
    <dgm:cxn modelId="{E95EF9FF-1AB3-4672-A10B-F66EE04DEFB1}" type="presOf" srcId="{58D1A476-EC12-4A97-B067-EA92AB916BB5}" destId="{F0D25695-DF64-4715-9C28-5829522A70CD}" srcOrd="0" destOrd="0" presId="urn:microsoft.com/office/officeart/2005/8/layout/vList2"/>
    <dgm:cxn modelId="{395BACAF-FB5D-45DD-9977-0F68286AAAA2}" type="presParOf" srcId="{FA3A8A1F-DD3E-43EE-91EC-555F476C2471}" destId="{C14B4471-0DD2-40AC-AB50-FB091FDF4CEF}" srcOrd="0" destOrd="0" presId="urn:microsoft.com/office/officeart/2005/8/layout/vList2"/>
    <dgm:cxn modelId="{28F9A2D2-5EC5-4BF9-87B5-8028CE538FBB}" type="presParOf" srcId="{FA3A8A1F-DD3E-43EE-91EC-555F476C2471}" destId="{F0D25695-DF64-4715-9C28-5829522A70CD}" srcOrd="1" destOrd="0" presId="urn:microsoft.com/office/officeart/2005/8/layout/vList2"/>
    <dgm:cxn modelId="{322893AC-563E-46BE-BECD-DC8DFBF210DB}" type="presParOf" srcId="{FA3A8A1F-DD3E-43EE-91EC-555F476C2471}" destId="{AF29D63B-74EC-4F48-87EC-C3B2EF54DE16}" srcOrd="2" destOrd="0" presId="urn:microsoft.com/office/officeart/2005/8/layout/vList2"/>
    <dgm:cxn modelId="{3DE092F1-183D-4787-89D0-573EC29375C1}" type="presParOf" srcId="{FA3A8A1F-DD3E-43EE-91EC-555F476C2471}" destId="{C9E49581-B06E-47CD-88D6-13E6821628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C3D0D8-CDEC-4593-AC2A-0636D399E7C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AF91252-EE87-4B9C-A9EB-B9B1740028E8}">
      <dgm:prSet phldrT="[Texto]"/>
      <dgm:spPr/>
      <dgm:t>
        <a:bodyPr/>
        <a:lstStyle/>
        <a:p>
          <a:r>
            <a:rPr lang="es-CL" dirty="0"/>
            <a:t>Validación</a:t>
          </a:r>
        </a:p>
      </dgm:t>
    </dgm:pt>
    <dgm:pt modelId="{49725D0E-A2F5-43D6-A45A-E006E0946820}" type="parTrans" cxnId="{AC2B47E3-6109-47CA-9F32-8FCAC4994B72}">
      <dgm:prSet/>
      <dgm:spPr/>
      <dgm:t>
        <a:bodyPr/>
        <a:lstStyle/>
        <a:p>
          <a:endParaRPr lang="es-CL"/>
        </a:p>
      </dgm:t>
    </dgm:pt>
    <dgm:pt modelId="{D422CF8C-B89E-45B4-8046-6BFBF34134B0}" type="sibTrans" cxnId="{AC2B47E3-6109-47CA-9F32-8FCAC4994B72}">
      <dgm:prSet/>
      <dgm:spPr/>
      <dgm:t>
        <a:bodyPr/>
        <a:lstStyle/>
        <a:p>
          <a:endParaRPr lang="es-CL"/>
        </a:p>
      </dgm:t>
    </dgm:pt>
    <dgm:pt modelId="{BDE4A645-6241-4BC8-A0E6-9B26994B025C}">
      <dgm:prSet phldrT="[Texto]" custT="1"/>
      <dgm:spPr/>
      <dgm:t>
        <a:bodyPr/>
        <a:lstStyle/>
        <a:p>
          <a:r>
            <a:rPr lang="es-CL" sz="2400" dirty="0"/>
            <a:t>PAO: Servicios de Salud y SIRH</a:t>
          </a:r>
        </a:p>
      </dgm:t>
    </dgm:pt>
    <dgm:pt modelId="{D69E7919-89FC-40B9-A901-BE5F0BBB8A1A}" type="parTrans" cxnId="{8651D4A5-E914-45C7-A775-BC13E5929683}">
      <dgm:prSet/>
      <dgm:spPr/>
      <dgm:t>
        <a:bodyPr/>
        <a:lstStyle/>
        <a:p>
          <a:endParaRPr lang="es-CL"/>
        </a:p>
      </dgm:t>
    </dgm:pt>
    <dgm:pt modelId="{62548A44-A086-4A3F-99A9-42E5EE06DE0C}" type="sibTrans" cxnId="{8651D4A5-E914-45C7-A775-BC13E5929683}">
      <dgm:prSet/>
      <dgm:spPr/>
      <dgm:t>
        <a:bodyPr/>
        <a:lstStyle/>
        <a:p>
          <a:endParaRPr lang="es-CL"/>
        </a:p>
      </dgm:t>
    </dgm:pt>
    <dgm:pt modelId="{55C9C88C-3087-4515-B5F3-B32E8932AA7A}">
      <dgm:prSet phldrT="[Texto]" custT="1"/>
      <dgm:spPr/>
      <dgm:t>
        <a:bodyPr/>
        <a:lstStyle/>
        <a:p>
          <a:r>
            <a:rPr lang="es-CL" sz="2400" dirty="0"/>
            <a:t>EDF Mantención: </a:t>
          </a:r>
          <a:r>
            <a:rPr lang="es-CL" sz="2400" dirty="0" err="1"/>
            <a:t>Forcap</a:t>
          </a:r>
          <a:endParaRPr lang="es-CL" sz="2400" dirty="0"/>
        </a:p>
      </dgm:t>
    </dgm:pt>
    <dgm:pt modelId="{CD6DB45D-8984-4064-99A8-E97AC5C2215A}" type="parTrans" cxnId="{1DDA7C3D-C240-4C4B-9AAC-192DF3510B9C}">
      <dgm:prSet/>
      <dgm:spPr/>
      <dgm:t>
        <a:bodyPr/>
        <a:lstStyle/>
        <a:p>
          <a:endParaRPr lang="es-CL"/>
        </a:p>
      </dgm:t>
    </dgm:pt>
    <dgm:pt modelId="{85CB3541-881F-4F9E-B168-F151EDFE9820}" type="sibTrans" cxnId="{1DDA7C3D-C240-4C4B-9AAC-192DF3510B9C}">
      <dgm:prSet/>
      <dgm:spPr/>
      <dgm:t>
        <a:bodyPr/>
        <a:lstStyle/>
        <a:p>
          <a:endParaRPr lang="es-CL"/>
        </a:p>
      </dgm:t>
    </dgm:pt>
    <dgm:pt modelId="{089393EE-45B5-4068-BBEC-08C30B7BF03D}">
      <dgm:prSet phldrT="[Texto]"/>
      <dgm:spPr/>
      <dgm:t>
        <a:bodyPr/>
        <a:lstStyle/>
        <a:p>
          <a:r>
            <a:rPr lang="es-CL" dirty="0"/>
            <a:t>Dificultades</a:t>
          </a:r>
        </a:p>
      </dgm:t>
    </dgm:pt>
    <dgm:pt modelId="{BE077556-8576-43EB-95DA-67361457323E}" type="parTrans" cxnId="{10E2E190-F5FC-4215-B816-B5EFE2D42F9F}">
      <dgm:prSet/>
      <dgm:spPr/>
      <dgm:t>
        <a:bodyPr/>
        <a:lstStyle/>
        <a:p>
          <a:endParaRPr lang="es-CL"/>
        </a:p>
      </dgm:t>
    </dgm:pt>
    <dgm:pt modelId="{E0C2B1A6-D4E0-4929-87A6-59B58E4FBCC8}" type="sibTrans" cxnId="{10E2E190-F5FC-4215-B816-B5EFE2D42F9F}">
      <dgm:prSet/>
      <dgm:spPr/>
      <dgm:t>
        <a:bodyPr/>
        <a:lstStyle/>
        <a:p>
          <a:endParaRPr lang="es-CL"/>
        </a:p>
      </dgm:t>
    </dgm:pt>
    <dgm:pt modelId="{E9A0F0AC-B8B9-4B4D-8CAD-E8A376E6E1D2}">
      <dgm:prSet phldrT="[Texto]" custT="1"/>
      <dgm:spPr/>
      <dgm:t>
        <a:bodyPr/>
        <a:lstStyle/>
        <a:p>
          <a:r>
            <a:rPr lang="es-CL" sz="2400" dirty="0"/>
            <a:t>Permutas</a:t>
          </a:r>
        </a:p>
      </dgm:t>
    </dgm:pt>
    <dgm:pt modelId="{BA857CE5-EA51-4533-913E-A0AE4CF7E8B3}" type="parTrans" cxnId="{4138BC29-2E09-4717-91D7-BAEA8B5FFB12}">
      <dgm:prSet/>
      <dgm:spPr/>
      <dgm:t>
        <a:bodyPr/>
        <a:lstStyle/>
        <a:p>
          <a:endParaRPr lang="es-CL"/>
        </a:p>
      </dgm:t>
    </dgm:pt>
    <dgm:pt modelId="{92BEE4B2-4249-4518-A265-394B192951B4}" type="sibTrans" cxnId="{4138BC29-2E09-4717-91D7-BAEA8B5FFB12}">
      <dgm:prSet/>
      <dgm:spPr/>
      <dgm:t>
        <a:bodyPr/>
        <a:lstStyle/>
        <a:p>
          <a:endParaRPr lang="es-CL"/>
        </a:p>
      </dgm:t>
    </dgm:pt>
    <dgm:pt modelId="{A3341E9F-4FF4-4D8D-A796-56945237E3BC}">
      <dgm:prSet phldrT="[Texto]" custT="1"/>
      <dgm:spPr/>
      <dgm:t>
        <a:bodyPr/>
        <a:lstStyle/>
        <a:p>
          <a:r>
            <a:rPr lang="es-CL" sz="2400" dirty="0"/>
            <a:t>Jornada</a:t>
          </a:r>
        </a:p>
      </dgm:t>
    </dgm:pt>
    <dgm:pt modelId="{8AA868AC-EFA7-432F-82F7-46D85894AA3C}" type="parTrans" cxnId="{662A5A17-EF62-4849-BF8C-5634F31D86B8}">
      <dgm:prSet/>
      <dgm:spPr/>
      <dgm:t>
        <a:bodyPr/>
        <a:lstStyle/>
        <a:p>
          <a:endParaRPr lang="es-CL"/>
        </a:p>
      </dgm:t>
    </dgm:pt>
    <dgm:pt modelId="{A5CCF1FA-C8F3-4CC3-8087-384B56BFE50D}" type="sibTrans" cxnId="{662A5A17-EF62-4849-BF8C-5634F31D86B8}">
      <dgm:prSet/>
      <dgm:spPr/>
      <dgm:t>
        <a:bodyPr/>
        <a:lstStyle/>
        <a:p>
          <a:endParaRPr lang="es-CL"/>
        </a:p>
      </dgm:t>
    </dgm:pt>
    <dgm:pt modelId="{24FBAF6E-08D4-40EE-AC2E-7C4411856ECC}">
      <dgm:prSet phldrT="[Texto]" custT="1"/>
      <dgm:spPr/>
      <dgm:t>
        <a:bodyPr/>
        <a:lstStyle/>
        <a:p>
          <a:r>
            <a:rPr lang="es-CL" sz="2400" dirty="0"/>
            <a:t>Becarios: Formación</a:t>
          </a:r>
        </a:p>
      </dgm:t>
    </dgm:pt>
    <dgm:pt modelId="{2992402A-8A34-4B9E-BF50-E6DF102D877A}" type="parTrans" cxnId="{10E3F606-CC65-48A6-BD4B-8E5E89DE2C5E}">
      <dgm:prSet/>
      <dgm:spPr/>
      <dgm:t>
        <a:bodyPr/>
        <a:lstStyle/>
        <a:p>
          <a:endParaRPr lang="es-CL"/>
        </a:p>
      </dgm:t>
    </dgm:pt>
    <dgm:pt modelId="{2157A108-C961-4441-BD59-2308C299C9D3}" type="sibTrans" cxnId="{10E3F606-CC65-48A6-BD4B-8E5E89DE2C5E}">
      <dgm:prSet/>
      <dgm:spPr/>
      <dgm:t>
        <a:bodyPr/>
        <a:lstStyle/>
        <a:p>
          <a:endParaRPr lang="es-CL"/>
        </a:p>
      </dgm:t>
    </dgm:pt>
    <dgm:pt modelId="{FC4D2EA0-A447-4975-B109-E93094A04826}">
      <dgm:prSet phldrT="[Texto]" custT="1"/>
      <dgm:spPr/>
      <dgm:t>
        <a:bodyPr/>
        <a:lstStyle/>
        <a:p>
          <a:r>
            <a:rPr lang="es-CL" sz="2400" dirty="0"/>
            <a:t>Término de formación</a:t>
          </a:r>
        </a:p>
      </dgm:t>
    </dgm:pt>
    <dgm:pt modelId="{80EAF0CE-81E2-4DC7-9932-74E79C854499}" type="parTrans" cxnId="{87616B4C-E7B1-4412-BF99-F87709BC2BB4}">
      <dgm:prSet/>
      <dgm:spPr/>
      <dgm:t>
        <a:bodyPr/>
        <a:lstStyle/>
        <a:p>
          <a:endParaRPr lang="es-CL"/>
        </a:p>
      </dgm:t>
    </dgm:pt>
    <dgm:pt modelId="{9F15F73D-35E8-4551-B1FC-E4B8999DBEE2}" type="sibTrans" cxnId="{87616B4C-E7B1-4412-BF99-F87709BC2BB4}">
      <dgm:prSet/>
      <dgm:spPr/>
      <dgm:t>
        <a:bodyPr/>
        <a:lstStyle/>
        <a:p>
          <a:endParaRPr lang="es-CL"/>
        </a:p>
      </dgm:t>
    </dgm:pt>
    <dgm:pt modelId="{6B3EF968-48E1-4F64-9811-BE7A861C8B4D}">
      <dgm:prSet phldrT="[Texto]" custT="1"/>
      <dgm:spPr/>
      <dgm:t>
        <a:bodyPr/>
        <a:lstStyle/>
        <a:p>
          <a:r>
            <a:rPr lang="es-CL" sz="2400" dirty="0"/>
            <a:t>Concursos locales</a:t>
          </a:r>
        </a:p>
      </dgm:t>
    </dgm:pt>
    <dgm:pt modelId="{80E1556B-B138-4069-B3D9-CFF567A5322F}" type="parTrans" cxnId="{0702AFE1-75B4-4932-B01D-3894285B6ADC}">
      <dgm:prSet/>
      <dgm:spPr/>
      <dgm:t>
        <a:bodyPr/>
        <a:lstStyle/>
        <a:p>
          <a:endParaRPr lang="es-CL"/>
        </a:p>
      </dgm:t>
    </dgm:pt>
    <dgm:pt modelId="{BFB12D74-67BD-4323-8AEC-34BC3AD61CDB}" type="sibTrans" cxnId="{0702AFE1-75B4-4932-B01D-3894285B6ADC}">
      <dgm:prSet/>
      <dgm:spPr/>
      <dgm:t>
        <a:bodyPr/>
        <a:lstStyle/>
        <a:p>
          <a:endParaRPr lang="es-CL"/>
        </a:p>
      </dgm:t>
    </dgm:pt>
    <dgm:pt modelId="{38701346-A63F-4AE6-B47A-91D465E4966F}" type="pres">
      <dgm:prSet presAssocID="{0EC3D0D8-CDEC-4593-AC2A-0636D399E7C7}" presName="Name0" presStyleCnt="0">
        <dgm:presLayoutVars>
          <dgm:dir/>
          <dgm:animLvl val="lvl"/>
          <dgm:resizeHandles val="exact"/>
        </dgm:presLayoutVars>
      </dgm:prSet>
      <dgm:spPr/>
    </dgm:pt>
    <dgm:pt modelId="{84A018A2-B0E3-4168-A350-8F5C029DE395}" type="pres">
      <dgm:prSet presAssocID="{6AF91252-EE87-4B9C-A9EB-B9B1740028E8}" presName="linNode" presStyleCnt="0"/>
      <dgm:spPr/>
    </dgm:pt>
    <dgm:pt modelId="{D2F4CC16-19E0-4C5B-9256-AD59B01C9C7B}" type="pres">
      <dgm:prSet presAssocID="{6AF91252-EE87-4B9C-A9EB-B9B1740028E8}" presName="parentText" presStyleLbl="node1" presStyleIdx="0" presStyleCnt="2" custScaleY="64459" custLinFactNeighborY="-2">
        <dgm:presLayoutVars>
          <dgm:chMax val="1"/>
          <dgm:bulletEnabled val="1"/>
        </dgm:presLayoutVars>
      </dgm:prSet>
      <dgm:spPr/>
    </dgm:pt>
    <dgm:pt modelId="{A7C5F508-B286-48B7-99EF-83761403E1DF}" type="pres">
      <dgm:prSet presAssocID="{6AF91252-EE87-4B9C-A9EB-B9B1740028E8}" presName="descendantText" presStyleLbl="alignAccFollowNode1" presStyleIdx="0" presStyleCnt="2" custScaleY="61775">
        <dgm:presLayoutVars>
          <dgm:bulletEnabled val="1"/>
        </dgm:presLayoutVars>
      </dgm:prSet>
      <dgm:spPr/>
    </dgm:pt>
    <dgm:pt modelId="{46C36B30-687E-4230-A113-19DA7F430DE0}" type="pres">
      <dgm:prSet presAssocID="{D422CF8C-B89E-45B4-8046-6BFBF34134B0}" presName="sp" presStyleCnt="0"/>
      <dgm:spPr/>
    </dgm:pt>
    <dgm:pt modelId="{A99B10C1-443C-43FF-9255-F3903AB57A24}" type="pres">
      <dgm:prSet presAssocID="{089393EE-45B5-4068-BBEC-08C30B7BF03D}" presName="linNode" presStyleCnt="0"/>
      <dgm:spPr/>
    </dgm:pt>
    <dgm:pt modelId="{ACACA507-6B23-4E6D-8479-4FE09538ECCE}" type="pres">
      <dgm:prSet presAssocID="{089393EE-45B5-4068-BBEC-08C30B7BF03D}" presName="parentText" presStyleLbl="node1" presStyleIdx="1" presStyleCnt="2" custScaleY="64459">
        <dgm:presLayoutVars>
          <dgm:chMax val="1"/>
          <dgm:bulletEnabled val="1"/>
        </dgm:presLayoutVars>
      </dgm:prSet>
      <dgm:spPr/>
    </dgm:pt>
    <dgm:pt modelId="{D5CB446E-50EE-430D-8E4E-C1EBE01F95CE}" type="pres">
      <dgm:prSet presAssocID="{089393EE-45B5-4068-BBEC-08C30B7BF03D}" presName="descendantText" presStyleLbl="alignAccFollowNode1" presStyleIdx="1" presStyleCnt="2" custScaleY="61775">
        <dgm:presLayoutVars>
          <dgm:bulletEnabled val="1"/>
        </dgm:presLayoutVars>
      </dgm:prSet>
      <dgm:spPr/>
    </dgm:pt>
  </dgm:ptLst>
  <dgm:cxnLst>
    <dgm:cxn modelId="{10E3F606-CC65-48A6-BD4B-8E5E89DE2C5E}" srcId="{6AF91252-EE87-4B9C-A9EB-B9B1740028E8}" destId="{24FBAF6E-08D4-40EE-AC2E-7C4411856ECC}" srcOrd="2" destOrd="0" parTransId="{2992402A-8A34-4B9E-BF50-E6DF102D877A}" sibTransId="{2157A108-C961-4441-BD59-2308C299C9D3}"/>
    <dgm:cxn modelId="{B4AAA60F-9BA7-4D65-85CA-36C410829571}" type="presOf" srcId="{0EC3D0D8-CDEC-4593-AC2A-0636D399E7C7}" destId="{38701346-A63F-4AE6-B47A-91D465E4966F}" srcOrd="0" destOrd="0" presId="urn:microsoft.com/office/officeart/2005/8/layout/vList5"/>
    <dgm:cxn modelId="{662A5A17-EF62-4849-BF8C-5634F31D86B8}" srcId="{089393EE-45B5-4068-BBEC-08C30B7BF03D}" destId="{A3341E9F-4FF4-4D8D-A796-56945237E3BC}" srcOrd="1" destOrd="0" parTransId="{8AA868AC-EFA7-432F-82F7-46D85894AA3C}" sibTransId="{A5CCF1FA-C8F3-4CC3-8087-384B56BFE50D}"/>
    <dgm:cxn modelId="{0F1B8F20-E3C7-4783-951D-22CDE3BE8435}" type="presOf" srcId="{FC4D2EA0-A447-4975-B109-E93094A04826}" destId="{D5CB446E-50EE-430D-8E4E-C1EBE01F95CE}" srcOrd="0" destOrd="2" presId="urn:microsoft.com/office/officeart/2005/8/layout/vList5"/>
    <dgm:cxn modelId="{4138BC29-2E09-4717-91D7-BAEA8B5FFB12}" srcId="{089393EE-45B5-4068-BBEC-08C30B7BF03D}" destId="{E9A0F0AC-B8B9-4B4D-8CAD-E8A376E6E1D2}" srcOrd="0" destOrd="0" parTransId="{BA857CE5-EA51-4533-913E-A0AE4CF7E8B3}" sibTransId="{92BEE4B2-4249-4518-A265-394B192951B4}"/>
    <dgm:cxn modelId="{1DDA7C3D-C240-4C4B-9AAC-192DF3510B9C}" srcId="{6AF91252-EE87-4B9C-A9EB-B9B1740028E8}" destId="{55C9C88C-3087-4515-B5F3-B32E8932AA7A}" srcOrd="1" destOrd="0" parTransId="{CD6DB45D-8984-4064-99A8-E97AC5C2215A}" sibTransId="{85CB3541-881F-4F9E-B168-F151EDFE9820}"/>
    <dgm:cxn modelId="{98099E5D-CFA5-4F59-AF4B-E1C534751FAB}" type="presOf" srcId="{6AF91252-EE87-4B9C-A9EB-B9B1740028E8}" destId="{D2F4CC16-19E0-4C5B-9256-AD59B01C9C7B}" srcOrd="0" destOrd="0" presId="urn:microsoft.com/office/officeart/2005/8/layout/vList5"/>
    <dgm:cxn modelId="{87616B4C-E7B1-4412-BF99-F87709BC2BB4}" srcId="{089393EE-45B5-4068-BBEC-08C30B7BF03D}" destId="{FC4D2EA0-A447-4975-B109-E93094A04826}" srcOrd="2" destOrd="0" parTransId="{80EAF0CE-81E2-4DC7-9932-74E79C854499}" sibTransId="{9F15F73D-35E8-4551-B1FC-E4B8999DBEE2}"/>
    <dgm:cxn modelId="{7A9C0273-4367-48E4-A2AA-224FCA36C8F7}" type="presOf" srcId="{55C9C88C-3087-4515-B5F3-B32E8932AA7A}" destId="{A7C5F508-B286-48B7-99EF-83761403E1DF}" srcOrd="0" destOrd="1" presId="urn:microsoft.com/office/officeart/2005/8/layout/vList5"/>
    <dgm:cxn modelId="{6D5B3785-CB9C-48D7-873C-DBDD807B3C1F}" type="presOf" srcId="{089393EE-45B5-4068-BBEC-08C30B7BF03D}" destId="{ACACA507-6B23-4E6D-8479-4FE09538ECCE}" srcOrd="0" destOrd="0" presId="urn:microsoft.com/office/officeart/2005/8/layout/vList5"/>
    <dgm:cxn modelId="{3D3B1B86-349F-42A7-B9BA-B3646F197A1C}" type="presOf" srcId="{BDE4A645-6241-4BC8-A0E6-9B26994B025C}" destId="{A7C5F508-B286-48B7-99EF-83761403E1DF}" srcOrd="0" destOrd="0" presId="urn:microsoft.com/office/officeart/2005/8/layout/vList5"/>
    <dgm:cxn modelId="{C8167987-15C4-400A-A97B-C98FC14C594C}" type="presOf" srcId="{A3341E9F-4FF4-4D8D-A796-56945237E3BC}" destId="{D5CB446E-50EE-430D-8E4E-C1EBE01F95CE}" srcOrd="0" destOrd="1" presId="urn:microsoft.com/office/officeart/2005/8/layout/vList5"/>
    <dgm:cxn modelId="{10E2E190-F5FC-4215-B816-B5EFE2D42F9F}" srcId="{0EC3D0D8-CDEC-4593-AC2A-0636D399E7C7}" destId="{089393EE-45B5-4068-BBEC-08C30B7BF03D}" srcOrd="1" destOrd="0" parTransId="{BE077556-8576-43EB-95DA-67361457323E}" sibTransId="{E0C2B1A6-D4E0-4929-87A6-59B58E4FBCC8}"/>
    <dgm:cxn modelId="{24E76A97-F285-49B9-BC90-1C2138CE5707}" type="presOf" srcId="{24FBAF6E-08D4-40EE-AC2E-7C4411856ECC}" destId="{A7C5F508-B286-48B7-99EF-83761403E1DF}" srcOrd="0" destOrd="2" presId="urn:microsoft.com/office/officeart/2005/8/layout/vList5"/>
    <dgm:cxn modelId="{8651D4A5-E914-45C7-A775-BC13E5929683}" srcId="{6AF91252-EE87-4B9C-A9EB-B9B1740028E8}" destId="{BDE4A645-6241-4BC8-A0E6-9B26994B025C}" srcOrd="0" destOrd="0" parTransId="{D69E7919-89FC-40B9-A901-BE5F0BBB8A1A}" sibTransId="{62548A44-A086-4A3F-99A9-42E5EE06DE0C}"/>
    <dgm:cxn modelId="{0702AFE1-75B4-4932-B01D-3894285B6ADC}" srcId="{089393EE-45B5-4068-BBEC-08C30B7BF03D}" destId="{6B3EF968-48E1-4F64-9811-BE7A861C8B4D}" srcOrd="3" destOrd="0" parTransId="{80E1556B-B138-4069-B3D9-CFF567A5322F}" sibTransId="{BFB12D74-67BD-4323-8AEC-34BC3AD61CDB}"/>
    <dgm:cxn modelId="{AC2B47E3-6109-47CA-9F32-8FCAC4994B72}" srcId="{0EC3D0D8-CDEC-4593-AC2A-0636D399E7C7}" destId="{6AF91252-EE87-4B9C-A9EB-B9B1740028E8}" srcOrd="0" destOrd="0" parTransId="{49725D0E-A2F5-43D6-A45A-E006E0946820}" sibTransId="{D422CF8C-B89E-45B4-8046-6BFBF34134B0}"/>
    <dgm:cxn modelId="{20744CEE-48C8-4F36-9705-77E0BF8EDD32}" type="presOf" srcId="{6B3EF968-48E1-4F64-9811-BE7A861C8B4D}" destId="{D5CB446E-50EE-430D-8E4E-C1EBE01F95CE}" srcOrd="0" destOrd="3" presId="urn:microsoft.com/office/officeart/2005/8/layout/vList5"/>
    <dgm:cxn modelId="{1E01FAF1-BF92-4B22-82C0-7BFC89D5AE59}" type="presOf" srcId="{E9A0F0AC-B8B9-4B4D-8CAD-E8A376E6E1D2}" destId="{D5CB446E-50EE-430D-8E4E-C1EBE01F95CE}" srcOrd="0" destOrd="0" presId="urn:microsoft.com/office/officeart/2005/8/layout/vList5"/>
    <dgm:cxn modelId="{46E1C9F9-8513-420E-B02D-61F65FF8BFD4}" type="presParOf" srcId="{38701346-A63F-4AE6-B47A-91D465E4966F}" destId="{84A018A2-B0E3-4168-A350-8F5C029DE395}" srcOrd="0" destOrd="0" presId="urn:microsoft.com/office/officeart/2005/8/layout/vList5"/>
    <dgm:cxn modelId="{A3B6511E-5E6C-4D6D-8FA2-3F5E4137CAE0}" type="presParOf" srcId="{84A018A2-B0E3-4168-A350-8F5C029DE395}" destId="{D2F4CC16-19E0-4C5B-9256-AD59B01C9C7B}" srcOrd="0" destOrd="0" presId="urn:microsoft.com/office/officeart/2005/8/layout/vList5"/>
    <dgm:cxn modelId="{27E9AD86-6AB2-4803-9FD3-F81865DBD266}" type="presParOf" srcId="{84A018A2-B0E3-4168-A350-8F5C029DE395}" destId="{A7C5F508-B286-48B7-99EF-83761403E1DF}" srcOrd="1" destOrd="0" presId="urn:microsoft.com/office/officeart/2005/8/layout/vList5"/>
    <dgm:cxn modelId="{DAF2E1CE-A679-44E3-BCC9-C190EFC70EE8}" type="presParOf" srcId="{38701346-A63F-4AE6-B47A-91D465E4966F}" destId="{46C36B30-687E-4230-A113-19DA7F430DE0}" srcOrd="1" destOrd="0" presId="urn:microsoft.com/office/officeart/2005/8/layout/vList5"/>
    <dgm:cxn modelId="{6F266BEE-38CC-47F3-BCE3-ABB921BCA12E}" type="presParOf" srcId="{38701346-A63F-4AE6-B47A-91D465E4966F}" destId="{A99B10C1-443C-43FF-9255-F3903AB57A24}" srcOrd="2" destOrd="0" presId="urn:microsoft.com/office/officeart/2005/8/layout/vList5"/>
    <dgm:cxn modelId="{9B7D9FD1-980C-48A0-853F-78FC92D8D972}" type="presParOf" srcId="{A99B10C1-443C-43FF-9255-F3903AB57A24}" destId="{ACACA507-6B23-4E6D-8479-4FE09538ECCE}" srcOrd="0" destOrd="0" presId="urn:microsoft.com/office/officeart/2005/8/layout/vList5"/>
    <dgm:cxn modelId="{ECDA6D87-11D2-425E-BEA4-C8386C2871EC}" type="presParOf" srcId="{A99B10C1-443C-43FF-9255-F3903AB57A24}" destId="{D5CB446E-50EE-430D-8E4E-C1EBE01F95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E8268E-0851-49E6-9F53-74B46700CF0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1CC02A57-6D73-4172-85F5-BA6EB9F728C6}">
      <dgm:prSet phldrT="[Texto]" custT="1"/>
      <dgm:spPr/>
      <dgm:t>
        <a:bodyPr/>
        <a:lstStyle/>
        <a:p>
          <a:r>
            <a:rPr lang="es-CL" sz="2400" dirty="0"/>
            <a:t>Correlativos de mantención del ciclo marcados en el Sistema</a:t>
          </a:r>
        </a:p>
      </dgm:t>
    </dgm:pt>
    <dgm:pt modelId="{269BAEE4-4CA6-4A04-8D6C-766F6D07FEDA}" type="parTrans" cxnId="{764468F8-06C8-4E02-8FC3-C2021BCC13C3}">
      <dgm:prSet/>
      <dgm:spPr/>
      <dgm:t>
        <a:bodyPr/>
        <a:lstStyle/>
        <a:p>
          <a:endParaRPr lang="es-CL"/>
        </a:p>
      </dgm:t>
    </dgm:pt>
    <dgm:pt modelId="{F8C4F9AC-8FC8-4836-88E4-2DE14EB0CE29}" type="sibTrans" cxnId="{764468F8-06C8-4E02-8FC3-C2021BCC13C3}">
      <dgm:prSet/>
      <dgm:spPr/>
      <dgm:t>
        <a:bodyPr/>
        <a:lstStyle/>
        <a:p>
          <a:endParaRPr lang="es-CL"/>
        </a:p>
      </dgm:t>
    </dgm:pt>
    <dgm:pt modelId="{2B71FEF1-F5A4-486B-8A4E-974405F86478}">
      <dgm:prSet phldrT="[Texto]" custT="1"/>
      <dgm:spPr/>
      <dgm:t>
        <a:bodyPr/>
        <a:lstStyle/>
        <a:p>
          <a:r>
            <a:rPr lang="es-CL" sz="1800" dirty="0"/>
            <a:t>Los Correlativos para la mantención del ciclo tendrán una marca en el sistema SIRH, esto para efectos de tenerlos identificados y poder reasignarlos a través de Decretos de cargos entre Servicios de Salud para asegurar esta estrategia</a:t>
          </a:r>
        </a:p>
      </dgm:t>
    </dgm:pt>
    <dgm:pt modelId="{44AD862C-F23F-40A8-8697-9267B606648E}" type="parTrans" cxnId="{8A27E5B0-D1F6-49EE-8AD1-9BBE3B61517E}">
      <dgm:prSet/>
      <dgm:spPr/>
      <dgm:t>
        <a:bodyPr/>
        <a:lstStyle/>
        <a:p>
          <a:endParaRPr lang="es-CL"/>
        </a:p>
      </dgm:t>
    </dgm:pt>
    <dgm:pt modelId="{134BD465-FED6-4A54-BBAE-120B7ED1B4C8}" type="sibTrans" cxnId="{8A27E5B0-D1F6-49EE-8AD1-9BBE3B61517E}">
      <dgm:prSet/>
      <dgm:spPr/>
      <dgm:t>
        <a:bodyPr/>
        <a:lstStyle/>
        <a:p>
          <a:endParaRPr lang="es-CL"/>
        </a:p>
      </dgm:t>
    </dgm:pt>
    <dgm:pt modelId="{59EA99C9-082C-4D2F-9690-0774230EE647}">
      <dgm:prSet phldrT="[Texto]" custT="1"/>
      <dgm:spPr/>
      <dgm:t>
        <a:bodyPr/>
        <a:lstStyle/>
        <a:p>
          <a:r>
            <a:rPr lang="es-CL" sz="2400" dirty="0"/>
            <a:t>Monitoreo de ejecución del programa de formación</a:t>
          </a:r>
        </a:p>
      </dgm:t>
    </dgm:pt>
    <dgm:pt modelId="{C743F7AE-22F2-404B-89D4-01FE4CBEE8CD}" type="parTrans" cxnId="{072B1A07-EDEE-4DCB-A428-3975053E588A}">
      <dgm:prSet/>
      <dgm:spPr/>
      <dgm:t>
        <a:bodyPr/>
        <a:lstStyle/>
        <a:p>
          <a:endParaRPr lang="es-CL"/>
        </a:p>
      </dgm:t>
    </dgm:pt>
    <dgm:pt modelId="{CEFBE179-E541-417D-9795-3E423732CD97}" type="sibTrans" cxnId="{072B1A07-EDEE-4DCB-A428-3975053E588A}">
      <dgm:prSet/>
      <dgm:spPr/>
      <dgm:t>
        <a:bodyPr/>
        <a:lstStyle/>
        <a:p>
          <a:endParaRPr lang="es-CL"/>
        </a:p>
      </dgm:t>
    </dgm:pt>
    <dgm:pt modelId="{9E781074-5215-474E-96A0-7151AE4D87DE}">
      <dgm:prSet phldrT="[Texto]" custT="1"/>
      <dgm:spPr/>
      <dgm:t>
        <a:bodyPr/>
        <a:lstStyle/>
        <a:p>
          <a:pPr algn="just"/>
          <a:r>
            <a:rPr lang="es-CL" sz="1800" dirty="0"/>
            <a:t>El mecanismo de monitoreo de la ejecución de los programas de formación es el </a:t>
          </a:r>
          <a:r>
            <a:rPr lang="es-CL" sz="1800" dirty="0" err="1"/>
            <a:t>n°</a:t>
          </a:r>
          <a:r>
            <a:rPr lang="es-CL" sz="1800" dirty="0"/>
            <a:t> de correlativo creado en el sistema, por lo tanto se revisará periódicamente con dotación efectiva, que los correlativos definidos para PAO y EDF sean utilizados para estos programas</a:t>
          </a:r>
        </a:p>
      </dgm:t>
    </dgm:pt>
    <dgm:pt modelId="{EE701099-1B91-41F7-8792-1D60A3E96C5C}" type="parTrans" cxnId="{7A449062-73DF-4F59-995F-7DCABD124D72}">
      <dgm:prSet/>
      <dgm:spPr/>
      <dgm:t>
        <a:bodyPr/>
        <a:lstStyle/>
        <a:p>
          <a:endParaRPr lang="es-CL"/>
        </a:p>
      </dgm:t>
    </dgm:pt>
    <dgm:pt modelId="{130AE9AA-D6BB-48CD-AAF2-68825BBC1F6E}" type="sibTrans" cxnId="{7A449062-73DF-4F59-995F-7DCABD124D72}">
      <dgm:prSet/>
      <dgm:spPr/>
      <dgm:t>
        <a:bodyPr/>
        <a:lstStyle/>
        <a:p>
          <a:endParaRPr lang="es-CL"/>
        </a:p>
      </dgm:t>
    </dgm:pt>
    <dgm:pt modelId="{45DDB385-AFDD-4A1F-BF46-D8120425CC6C}">
      <dgm:prSet phldrT="[Texto]" custT="1"/>
      <dgm:spPr/>
      <dgm:t>
        <a:bodyPr/>
        <a:lstStyle/>
        <a:p>
          <a:pPr algn="l"/>
          <a:endParaRPr lang="es-CL" sz="1800" dirty="0">
            <a:solidFill>
              <a:srgbClr val="000000"/>
            </a:solidFill>
          </a:endParaRPr>
        </a:p>
      </dgm:t>
    </dgm:pt>
    <dgm:pt modelId="{482854D8-B92C-47F9-A86C-6E745DF15246}" type="parTrans" cxnId="{90C453FB-E99D-4577-8D61-A98B4B62FD1F}">
      <dgm:prSet/>
      <dgm:spPr/>
      <dgm:t>
        <a:bodyPr/>
        <a:lstStyle/>
        <a:p>
          <a:endParaRPr lang="es-CL"/>
        </a:p>
      </dgm:t>
    </dgm:pt>
    <dgm:pt modelId="{5DB3D564-6715-4465-AC59-C7051445D412}" type="sibTrans" cxnId="{90C453FB-E99D-4577-8D61-A98B4B62FD1F}">
      <dgm:prSet/>
      <dgm:spPr/>
      <dgm:t>
        <a:bodyPr/>
        <a:lstStyle/>
        <a:p>
          <a:endParaRPr lang="es-CL"/>
        </a:p>
      </dgm:t>
    </dgm:pt>
    <dgm:pt modelId="{D804C678-3255-49DF-91E4-A3D93A4DD647}">
      <dgm:prSet phldrT="[Texto]" custT="1"/>
      <dgm:spPr/>
      <dgm:t>
        <a:bodyPr/>
        <a:lstStyle/>
        <a:p>
          <a:pPr algn="l"/>
          <a:endParaRPr lang="es-CL" sz="1800" dirty="0">
            <a:solidFill>
              <a:srgbClr val="000000"/>
            </a:solidFill>
          </a:endParaRPr>
        </a:p>
      </dgm:t>
    </dgm:pt>
    <dgm:pt modelId="{CC46D4FD-5694-4C2C-9BF4-CF448B83607D}" type="parTrans" cxnId="{5180ACCB-9D0F-4BEC-9C65-14E768717410}">
      <dgm:prSet/>
      <dgm:spPr/>
      <dgm:t>
        <a:bodyPr/>
        <a:lstStyle/>
        <a:p>
          <a:endParaRPr lang="es-CL"/>
        </a:p>
      </dgm:t>
    </dgm:pt>
    <dgm:pt modelId="{157ED340-8264-4300-A939-E41AF36F3661}" type="sibTrans" cxnId="{5180ACCB-9D0F-4BEC-9C65-14E768717410}">
      <dgm:prSet/>
      <dgm:spPr/>
      <dgm:t>
        <a:bodyPr/>
        <a:lstStyle/>
        <a:p>
          <a:endParaRPr lang="es-CL"/>
        </a:p>
      </dgm:t>
    </dgm:pt>
    <dgm:pt modelId="{6A2E5290-1435-42BB-B4DF-002F4903072C}">
      <dgm:prSet phldrT="[Texto]" custT="1"/>
      <dgm:spPr/>
      <dgm:t>
        <a:bodyPr/>
        <a:lstStyle/>
        <a:p>
          <a:pPr algn="l"/>
          <a:endParaRPr lang="es-CL" sz="1800" dirty="0">
            <a:solidFill>
              <a:srgbClr val="000000"/>
            </a:solidFill>
          </a:endParaRPr>
        </a:p>
      </dgm:t>
    </dgm:pt>
    <dgm:pt modelId="{927F3394-98B7-4E49-BCB8-9A369C2CFBE2}" type="parTrans" cxnId="{9D7664BF-ED56-475C-A59E-F31312E43DE2}">
      <dgm:prSet/>
      <dgm:spPr/>
      <dgm:t>
        <a:bodyPr/>
        <a:lstStyle/>
        <a:p>
          <a:endParaRPr lang="es-CL"/>
        </a:p>
      </dgm:t>
    </dgm:pt>
    <dgm:pt modelId="{B7EA04E8-A575-490D-900C-4DDE95214754}" type="sibTrans" cxnId="{9D7664BF-ED56-475C-A59E-F31312E43DE2}">
      <dgm:prSet/>
      <dgm:spPr/>
      <dgm:t>
        <a:bodyPr/>
        <a:lstStyle/>
        <a:p>
          <a:endParaRPr lang="es-CL"/>
        </a:p>
      </dgm:t>
    </dgm:pt>
    <dgm:pt modelId="{5BCB4486-DE5D-4469-8EB1-F14F626DFB8C}">
      <dgm:prSet phldrT="[Texto]" custT="1"/>
      <dgm:spPr/>
      <dgm:t>
        <a:bodyPr/>
        <a:lstStyle/>
        <a:p>
          <a:endParaRPr lang="es-CL" sz="1800" dirty="0">
            <a:solidFill>
              <a:srgbClr val="000000"/>
            </a:solidFill>
          </a:endParaRPr>
        </a:p>
      </dgm:t>
    </dgm:pt>
    <dgm:pt modelId="{310AE6A2-F999-47B2-8918-8706EE430461}" type="parTrans" cxnId="{08E35076-7901-4A54-9D98-5F75722E65E2}">
      <dgm:prSet/>
      <dgm:spPr/>
      <dgm:t>
        <a:bodyPr/>
        <a:lstStyle/>
        <a:p>
          <a:endParaRPr lang="es-CL"/>
        </a:p>
      </dgm:t>
    </dgm:pt>
    <dgm:pt modelId="{CA103A26-0E37-4E9F-BC7A-39F9BB54F351}" type="sibTrans" cxnId="{08E35076-7901-4A54-9D98-5F75722E65E2}">
      <dgm:prSet/>
      <dgm:spPr/>
      <dgm:t>
        <a:bodyPr/>
        <a:lstStyle/>
        <a:p>
          <a:endParaRPr lang="es-CL"/>
        </a:p>
      </dgm:t>
    </dgm:pt>
    <dgm:pt modelId="{922897C1-15FB-486E-932B-64F8BE1F1884}">
      <dgm:prSet phldrT="[Texto]" custT="1"/>
      <dgm:spPr/>
      <dgm:t>
        <a:bodyPr/>
        <a:lstStyle/>
        <a:p>
          <a:endParaRPr lang="es-CL" sz="1800" dirty="0">
            <a:solidFill>
              <a:srgbClr val="000000"/>
            </a:solidFill>
          </a:endParaRPr>
        </a:p>
      </dgm:t>
    </dgm:pt>
    <dgm:pt modelId="{A84BC4E2-7970-4F1D-9668-6824AA746AEF}" type="parTrans" cxnId="{015A8618-2FEA-4D89-930B-C6EEAC2C3AD0}">
      <dgm:prSet/>
      <dgm:spPr/>
      <dgm:t>
        <a:bodyPr/>
        <a:lstStyle/>
        <a:p>
          <a:endParaRPr lang="es-CL"/>
        </a:p>
      </dgm:t>
    </dgm:pt>
    <dgm:pt modelId="{26622982-81F9-4B72-A54D-01BC3C042DB2}" type="sibTrans" cxnId="{015A8618-2FEA-4D89-930B-C6EEAC2C3AD0}">
      <dgm:prSet/>
      <dgm:spPr/>
      <dgm:t>
        <a:bodyPr/>
        <a:lstStyle/>
        <a:p>
          <a:endParaRPr lang="es-CL"/>
        </a:p>
      </dgm:t>
    </dgm:pt>
    <dgm:pt modelId="{C4B99C71-C940-40CD-8042-26952360F35C}">
      <dgm:prSet phldrT="[Texto]" custT="1"/>
      <dgm:spPr/>
      <dgm:t>
        <a:bodyPr/>
        <a:lstStyle/>
        <a:p>
          <a:pPr algn="just"/>
          <a:r>
            <a:rPr lang="es-CL" sz="1800" dirty="0"/>
            <a:t>Correlativo de becarios asociados a </a:t>
          </a:r>
          <a:r>
            <a:rPr lang="es-CL" sz="1800" dirty="0" err="1"/>
            <a:t>rut</a:t>
          </a:r>
          <a:r>
            <a:rPr lang="es-CL" sz="1800" dirty="0"/>
            <a:t>.</a:t>
          </a:r>
        </a:p>
      </dgm:t>
    </dgm:pt>
    <dgm:pt modelId="{77BA407C-B063-4AA8-BF33-DC3AE9E556D1}" type="parTrans" cxnId="{9CBD1605-9BF7-441F-B4BB-3CC5EA3040AD}">
      <dgm:prSet/>
      <dgm:spPr/>
      <dgm:t>
        <a:bodyPr/>
        <a:lstStyle/>
        <a:p>
          <a:endParaRPr lang="es-CL"/>
        </a:p>
      </dgm:t>
    </dgm:pt>
    <dgm:pt modelId="{057B79D2-860D-4EBA-80B6-82A5A0BC707B}" type="sibTrans" cxnId="{9CBD1605-9BF7-441F-B4BB-3CC5EA3040AD}">
      <dgm:prSet/>
      <dgm:spPr/>
      <dgm:t>
        <a:bodyPr/>
        <a:lstStyle/>
        <a:p>
          <a:endParaRPr lang="es-CL"/>
        </a:p>
      </dgm:t>
    </dgm:pt>
    <dgm:pt modelId="{1E71AF97-57BE-4DD9-A74C-1BF8E4D647CD}" type="pres">
      <dgm:prSet presAssocID="{86E8268E-0851-49E6-9F53-74B46700CF0F}" presName="linear" presStyleCnt="0">
        <dgm:presLayoutVars>
          <dgm:animLvl val="lvl"/>
          <dgm:resizeHandles val="exact"/>
        </dgm:presLayoutVars>
      </dgm:prSet>
      <dgm:spPr/>
    </dgm:pt>
    <dgm:pt modelId="{302DAEB7-49B2-4F37-9032-910B2B6D9546}" type="pres">
      <dgm:prSet presAssocID="{59EA99C9-082C-4D2F-9690-0774230EE647}" presName="parentText" presStyleLbl="node1" presStyleIdx="0" presStyleCnt="2" custScaleY="51456" custLinFactNeighborX="0" custLinFactNeighborY="-66072">
        <dgm:presLayoutVars>
          <dgm:chMax val="0"/>
          <dgm:bulletEnabled val="1"/>
        </dgm:presLayoutVars>
      </dgm:prSet>
      <dgm:spPr/>
    </dgm:pt>
    <dgm:pt modelId="{779D9AFE-E90B-4F8F-BEBD-ADD03C171021}" type="pres">
      <dgm:prSet presAssocID="{59EA99C9-082C-4D2F-9690-0774230EE647}" presName="childText" presStyleLbl="revTx" presStyleIdx="0" presStyleCnt="2" custLinFactNeighborY="-8976">
        <dgm:presLayoutVars>
          <dgm:bulletEnabled val="1"/>
        </dgm:presLayoutVars>
      </dgm:prSet>
      <dgm:spPr/>
    </dgm:pt>
    <dgm:pt modelId="{DF12E87E-C915-42F0-A7B9-6B39D37D0EB6}" type="pres">
      <dgm:prSet presAssocID="{1CC02A57-6D73-4172-85F5-BA6EB9F728C6}" presName="parentText" presStyleLbl="node1" presStyleIdx="1" presStyleCnt="2" custScaleY="72917" custLinFactNeighborY="33139">
        <dgm:presLayoutVars>
          <dgm:chMax val="0"/>
          <dgm:bulletEnabled val="1"/>
        </dgm:presLayoutVars>
      </dgm:prSet>
      <dgm:spPr/>
    </dgm:pt>
    <dgm:pt modelId="{D61B9D14-9682-436D-94DE-5B9345ADED69}" type="pres">
      <dgm:prSet presAssocID="{1CC02A57-6D73-4172-85F5-BA6EB9F728C6}" presName="childText" presStyleLbl="revTx" presStyleIdx="1" presStyleCnt="2" custLinFactNeighborY="503">
        <dgm:presLayoutVars>
          <dgm:bulletEnabled val="1"/>
        </dgm:presLayoutVars>
      </dgm:prSet>
      <dgm:spPr/>
    </dgm:pt>
  </dgm:ptLst>
  <dgm:cxnLst>
    <dgm:cxn modelId="{9CBD1605-9BF7-441F-B4BB-3CC5EA3040AD}" srcId="{59EA99C9-082C-4D2F-9690-0774230EE647}" destId="{C4B99C71-C940-40CD-8042-26952360F35C}" srcOrd="2" destOrd="0" parTransId="{77BA407C-B063-4AA8-BF33-DC3AE9E556D1}" sibTransId="{057B79D2-860D-4EBA-80B6-82A5A0BC707B}"/>
    <dgm:cxn modelId="{072B1A07-EDEE-4DCB-A428-3975053E588A}" srcId="{86E8268E-0851-49E6-9F53-74B46700CF0F}" destId="{59EA99C9-082C-4D2F-9690-0774230EE647}" srcOrd="0" destOrd="0" parTransId="{C743F7AE-22F2-404B-89D4-01FE4CBEE8CD}" sibTransId="{CEFBE179-E541-417D-9795-3E423732CD97}"/>
    <dgm:cxn modelId="{C95CBC07-ACD3-4FED-B87D-CE8E51DB73E8}" type="presOf" srcId="{59EA99C9-082C-4D2F-9690-0774230EE647}" destId="{302DAEB7-49B2-4F37-9032-910B2B6D9546}" srcOrd="0" destOrd="0" presId="urn:microsoft.com/office/officeart/2005/8/layout/vList2"/>
    <dgm:cxn modelId="{015A8618-2FEA-4D89-930B-C6EEAC2C3AD0}" srcId="{1CC02A57-6D73-4172-85F5-BA6EB9F728C6}" destId="{922897C1-15FB-486E-932B-64F8BE1F1884}" srcOrd="0" destOrd="0" parTransId="{A84BC4E2-7970-4F1D-9668-6824AA746AEF}" sibTransId="{26622982-81F9-4B72-A54D-01BC3C042DB2}"/>
    <dgm:cxn modelId="{6148261A-1E3C-4236-94CC-2E69F27D4A7C}" type="presOf" srcId="{5BCB4486-DE5D-4469-8EB1-F14F626DFB8C}" destId="{D61B9D14-9682-436D-94DE-5B9345ADED69}" srcOrd="0" destOrd="1" presId="urn:microsoft.com/office/officeart/2005/8/layout/vList2"/>
    <dgm:cxn modelId="{D4D4D727-929C-4502-B1A8-8F43732AFC1B}" type="presOf" srcId="{2B71FEF1-F5A4-486B-8A4E-974405F86478}" destId="{D61B9D14-9682-436D-94DE-5B9345ADED69}" srcOrd="0" destOrd="2" presId="urn:microsoft.com/office/officeart/2005/8/layout/vList2"/>
    <dgm:cxn modelId="{7A449062-73DF-4F59-995F-7DCABD124D72}" srcId="{59EA99C9-082C-4D2F-9690-0774230EE647}" destId="{9E781074-5215-474E-96A0-7151AE4D87DE}" srcOrd="1" destOrd="0" parTransId="{EE701099-1B91-41F7-8792-1D60A3E96C5C}" sibTransId="{130AE9AA-D6BB-48CD-AAF2-68825BBC1F6E}"/>
    <dgm:cxn modelId="{7442CA6C-111C-4CF8-B6E5-5BDBCBC85F96}" type="presOf" srcId="{86E8268E-0851-49E6-9F53-74B46700CF0F}" destId="{1E71AF97-57BE-4DD9-A74C-1BF8E4D647CD}" srcOrd="0" destOrd="0" presId="urn:microsoft.com/office/officeart/2005/8/layout/vList2"/>
    <dgm:cxn modelId="{F5C07670-0159-4EE0-B086-A0DBF27A7DE6}" type="presOf" srcId="{922897C1-15FB-486E-932B-64F8BE1F1884}" destId="{D61B9D14-9682-436D-94DE-5B9345ADED69}" srcOrd="0" destOrd="0" presId="urn:microsoft.com/office/officeart/2005/8/layout/vList2"/>
    <dgm:cxn modelId="{08E35076-7901-4A54-9D98-5F75722E65E2}" srcId="{1CC02A57-6D73-4172-85F5-BA6EB9F728C6}" destId="{5BCB4486-DE5D-4469-8EB1-F14F626DFB8C}" srcOrd="1" destOrd="0" parTransId="{310AE6A2-F999-47B2-8918-8706EE430461}" sibTransId="{CA103A26-0E37-4E9F-BC7A-39F9BB54F351}"/>
    <dgm:cxn modelId="{6F130C7A-0D8E-4BD8-A26E-347102D70A9E}" type="presOf" srcId="{6A2E5290-1435-42BB-B4DF-002F4903072C}" destId="{779D9AFE-E90B-4F8F-BEBD-ADD03C171021}" srcOrd="0" destOrd="3" presId="urn:microsoft.com/office/officeart/2005/8/layout/vList2"/>
    <dgm:cxn modelId="{8997E75A-32B3-41A5-B26B-FBCF51429A05}" type="presOf" srcId="{1CC02A57-6D73-4172-85F5-BA6EB9F728C6}" destId="{DF12E87E-C915-42F0-A7B9-6B39D37D0EB6}" srcOrd="0" destOrd="0" presId="urn:microsoft.com/office/officeart/2005/8/layout/vList2"/>
    <dgm:cxn modelId="{DD17298C-7169-4F87-8CB8-1AC51BB26766}" type="presOf" srcId="{D804C678-3255-49DF-91E4-A3D93A4DD647}" destId="{779D9AFE-E90B-4F8F-BEBD-ADD03C171021}" srcOrd="0" destOrd="4" presId="urn:microsoft.com/office/officeart/2005/8/layout/vList2"/>
    <dgm:cxn modelId="{8A27E5B0-D1F6-49EE-8AD1-9BBE3B61517E}" srcId="{1CC02A57-6D73-4172-85F5-BA6EB9F728C6}" destId="{2B71FEF1-F5A4-486B-8A4E-974405F86478}" srcOrd="2" destOrd="0" parTransId="{44AD862C-F23F-40A8-8697-9267B606648E}" sibTransId="{134BD465-FED6-4A54-BBAE-120B7ED1B4C8}"/>
    <dgm:cxn modelId="{263C2FB3-AAA2-4AE9-A640-5C36F08620FB}" type="presOf" srcId="{45DDB385-AFDD-4A1F-BF46-D8120425CC6C}" destId="{779D9AFE-E90B-4F8F-BEBD-ADD03C171021}" srcOrd="0" destOrd="0" presId="urn:microsoft.com/office/officeart/2005/8/layout/vList2"/>
    <dgm:cxn modelId="{9D7664BF-ED56-475C-A59E-F31312E43DE2}" srcId="{59EA99C9-082C-4D2F-9690-0774230EE647}" destId="{6A2E5290-1435-42BB-B4DF-002F4903072C}" srcOrd="3" destOrd="0" parTransId="{927F3394-98B7-4E49-BCB8-9A369C2CFBE2}" sibTransId="{B7EA04E8-A575-490D-900C-4DDE95214754}"/>
    <dgm:cxn modelId="{F8DA1AC4-B3F1-421D-ADF7-CDD2C8F539D5}" type="presOf" srcId="{9E781074-5215-474E-96A0-7151AE4D87DE}" destId="{779D9AFE-E90B-4F8F-BEBD-ADD03C171021}" srcOrd="0" destOrd="1" presId="urn:microsoft.com/office/officeart/2005/8/layout/vList2"/>
    <dgm:cxn modelId="{5180ACCB-9D0F-4BEC-9C65-14E768717410}" srcId="{59EA99C9-082C-4D2F-9690-0774230EE647}" destId="{D804C678-3255-49DF-91E4-A3D93A4DD647}" srcOrd="4" destOrd="0" parTransId="{CC46D4FD-5694-4C2C-9BF4-CF448B83607D}" sibTransId="{157ED340-8264-4300-A939-E41AF36F3661}"/>
    <dgm:cxn modelId="{CB8C2BEC-AF1F-46EE-81E8-C98B57B288EA}" type="presOf" srcId="{C4B99C71-C940-40CD-8042-26952360F35C}" destId="{779D9AFE-E90B-4F8F-BEBD-ADD03C171021}" srcOrd="0" destOrd="2" presId="urn:microsoft.com/office/officeart/2005/8/layout/vList2"/>
    <dgm:cxn modelId="{764468F8-06C8-4E02-8FC3-C2021BCC13C3}" srcId="{86E8268E-0851-49E6-9F53-74B46700CF0F}" destId="{1CC02A57-6D73-4172-85F5-BA6EB9F728C6}" srcOrd="1" destOrd="0" parTransId="{269BAEE4-4CA6-4A04-8D6C-766F6D07FEDA}" sibTransId="{F8C4F9AC-8FC8-4836-88E4-2DE14EB0CE29}"/>
    <dgm:cxn modelId="{90C453FB-E99D-4577-8D61-A98B4B62FD1F}" srcId="{59EA99C9-082C-4D2F-9690-0774230EE647}" destId="{45DDB385-AFDD-4A1F-BF46-D8120425CC6C}" srcOrd="0" destOrd="0" parTransId="{482854D8-B92C-47F9-A86C-6E745DF15246}" sibTransId="{5DB3D564-6715-4465-AC59-C7051445D412}"/>
    <dgm:cxn modelId="{ABEC2384-5B5C-4F15-861E-C6616C8EC89D}" type="presParOf" srcId="{1E71AF97-57BE-4DD9-A74C-1BF8E4D647CD}" destId="{302DAEB7-49B2-4F37-9032-910B2B6D9546}" srcOrd="0" destOrd="0" presId="urn:microsoft.com/office/officeart/2005/8/layout/vList2"/>
    <dgm:cxn modelId="{98F9B30B-3068-4931-9E14-F5B6CE3BFEC4}" type="presParOf" srcId="{1E71AF97-57BE-4DD9-A74C-1BF8E4D647CD}" destId="{779D9AFE-E90B-4F8F-BEBD-ADD03C171021}" srcOrd="1" destOrd="0" presId="urn:microsoft.com/office/officeart/2005/8/layout/vList2"/>
    <dgm:cxn modelId="{5364A398-12EE-4DDD-957B-472FF7A567AA}" type="presParOf" srcId="{1E71AF97-57BE-4DD9-A74C-1BF8E4D647CD}" destId="{DF12E87E-C915-42F0-A7B9-6B39D37D0EB6}" srcOrd="2" destOrd="0" presId="urn:microsoft.com/office/officeart/2005/8/layout/vList2"/>
    <dgm:cxn modelId="{EF31FAB5-4B18-4281-8120-A3B7178762A5}" type="presParOf" srcId="{1E71AF97-57BE-4DD9-A74C-1BF8E4D647CD}" destId="{D61B9D14-9682-436D-94DE-5B9345ADED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47B5B-4046-4439-B98F-B37030D643C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09C41C6-9F1D-4107-89FC-32A115950A2A}">
      <dgm:prSet phldrT="[Texto]"/>
      <dgm:spPr/>
      <dgm:t>
        <a:bodyPr/>
        <a:lstStyle/>
        <a:p>
          <a:r>
            <a:rPr lang="es-CL" dirty="0"/>
            <a:t>Presupuesto exploratorio</a:t>
          </a:r>
        </a:p>
      </dgm:t>
    </dgm:pt>
    <dgm:pt modelId="{EDF566B6-B366-4923-905E-9456B0947CB9}" type="parTrans" cxnId="{77BDF5B2-519B-4051-9AEC-DAA28CE5EB13}">
      <dgm:prSet/>
      <dgm:spPr/>
      <dgm:t>
        <a:bodyPr/>
        <a:lstStyle/>
        <a:p>
          <a:endParaRPr lang="es-CL"/>
        </a:p>
      </dgm:t>
    </dgm:pt>
    <dgm:pt modelId="{44A7D97A-6049-42BA-A85D-8BE48988E6AF}" type="sibTrans" cxnId="{77BDF5B2-519B-4051-9AEC-DAA28CE5EB13}">
      <dgm:prSet/>
      <dgm:spPr/>
      <dgm:t>
        <a:bodyPr/>
        <a:lstStyle/>
        <a:p>
          <a:endParaRPr lang="es-CL"/>
        </a:p>
      </dgm:t>
    </dgm:pt>
    <dgm:pt modelId="{E1C055FC-D204-42F1-9526-01785BBA1740}">
      <dgm:prSet phldrT="[Texto]"/>
      <dgm:spPr/>
      <dgm:t>
        <a:bodyPr/>
        <a:lstStyle/>
        <a:p>
          <a:r>
            <a:rPr lang="es-CL" dirty="0"/>
            <a:t>Marco comunicado</a:t>
          </a:r>
        </a:p>
      </dgm:t>
    </dgm:pt>
    <dgm:pt modelId="{178631B8-6515-492A-A9BF-5A683630E537}" type="parTrans" cxnId="{E028E794-168E-4BFC-9AA3-B804B1FE22B0}">
      <dgm:prSet/>
      <dgm:spPr/>
      <dgm:t>
        <a:bodyPr/>
        <a:lstStyle/>
        <a:p>
          <a:endParaRPr lang="es-CL"/>
        </a:p>
      </dgm:t>
    </dgm:pt>
    <dgm:pt modelId="{919D9F67-0D9C-41B0-A71B-B4790E675690}" type="sibTrans" cxnId="{E028E794-168E-4BFC-9AA3-B804B1FE22B0}">
      <dgm:prSet/>
      <dgm:spPr/>
      <dgm:t>
        <a:bodyPr/>
        <a:lstStyle/>
        <a:p>
          <a:endParaRPr lang="es-CL"/>
        </a:p>
      </dgm:t>
    </dgm:pt>
    <dgm:pt modelId="{65C9F6B2-3A5C-4AE3-A5D7-330C2CD5A96B}">
      <dgm:prSet phldrT="[Texto]"/>
      <dgm:spPr/>
      <dgm:t>
        <a:bodyPr/>
        <a:lstStyle/>
        <a:p>
          <a:r>
            <a:rPr lang="es-CL" dirty="0"/>
            <a:t>Líneas de expansión</a:t>
          </a:r>
        </a:p>
      </dgm:t>
    </dgm:pt>
    <dgm:pt modelId="{79F37302-86CF-457C-9856-F5B79259A182}" type="parTrans" cxnId="{4D445939-FBB3-4CB5-8018-8676B59147CC}">
      <dgm:prSet/>
      <dgm:spPr/>
      <dgm:t>
        <a:bodyPr/>
        <a:lstStyle/>
        <a:p>
          <a:endParaRPr lang="es-CL"/>
        </a:p>
      </dgm:t>
    </dgm:pt>
    <dgm:pt modelId="{807B52DA-0E2C-4C2E-9DEA-D60D19D82782}" type="sibTrans" cxnId="{4D445939-FBB3-4CB5-8018-8676B59147CC}">
      <dgm:prSet/>
      <dgm:spPr/>
      <dgm:t>
        <a:bodyPr/>
        <a:lstStyle/>
        <a:p>
          <a:endParaRPr lang="es-CL"/>
        </a:p>
      </dgm:t>
    </dgm:pt>
    <dgm:pt modelId="{05AA02B9-A8D3-4FD2-88A2-010D3F0198B0}" type="pres">
      <dgm:prSet presAssocID="{3C247B5B-4046-4439-B98F-B37030D643C6}" presName="CompostProcess" presStyleCnt="0">
        <dgm:presLayoutVars>
          <dgm:dir/>
          <dgm:resizeHandles val="exact"/>
        </dgm:presLayoutVars>
      </dgm:prSet>
      <dgm:spPr/>
    </dgm:pt>
    <dgm:pt modelId="{DF2822C9-58D1-4B2D-A518-08C987B454F6}" type="pres">
      <dgm:prSet presAssocID="{3C247B5B-4046-4439-B98F-B37030D643C6}" presName="arrow" presStyleLbl="bgShp" presStyleIdx="0" presStyleCnt="1"/>
      <dgm:spPr/>
    </dgm:pt>
    <dgm:pt modelId="{E46C55AF-93DC-4C85-A049-D1A7DB919C63}" type="pres">
      <dgm:prSet presAssocID="{3C247B5B-4046-4439-B98F-B37030D643C6}" presName="linearProcess" presStyleCnt="0"/>
      <dgm:spPr/>
    </dgm:pt>
    <dgm:pt modelId="{667CCDB5-7CCB-4989-A7C4-0BBFF8738819}" type="pres">
      <dgm:prSet presAssocID="{A09C41C6-9F1D-4107-89FC-32A115950A2A}" presName="textNode" presStyleLbl="node1" presStyleIdx="0" presStyleCnt="3">
        <dgm:presLayoutVars>
          <dgm:bulletEnabled val="1"/>
        </dgm:presLayoutVars>
      </dgm:prSet>
      <dgm:spPr/>
    </dgm:pt>
    <dgm:pt modelId="{00B04734-6F03-4378-A653-66A16E38317F}" type="pres">
      <dgm:prSet presAssocID="{44A7D97A-6049-42BA-A85D-8BE48988E6AF}" presName="sibTrans" presStyleCnt="0"/>
      <dgm:spPr/>
    </dgm:pt>
    <dgm:pt modelId="{D795CF48-0F91-483E-9BC7-15A076C7BEB8}" type="pres">
      <dgm:prSet presAssocID="{E1C055FC-D204-42F1-9526-01785BBA1740}" presName="textNode" presStyleLbl="node1" presStyleIdx="1" presStyleCnt="3">
        <dgm:presLayoutVars>
          <dgm:bulletEnabled val="1"/>
        </dgm:presLayoutVars>
      </dgm:prSet>
      <dgm:spPr/>
    </dgm:pt>
    <dgm:pt modelId="{6CB90993-5384-49B1-A3C1-76C9ABB0834A}" type="pres">
      <dgm:prSet presAssocID="{919D9F67-0D9C-41B0-A71B-B4790E675690}" presName="sibTrans" presStyleCnt="0"/>
      <dgm:spPr/>
    </dgm:pt>
    <dgm:pt modelId="{197DE2D1-45E9-4017-984C-78F9F2CE496E}" type="pres">
      <dgm:prSet presAssocID="{65C9F6B2-3A5C-4AE3-A5D7-330C2CD5A96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27D170B-BF6D-4C96-8361-BF5A5DE540A8}" type="presOf" srcId="{65C9F6B2-3A5C-4AE3-A5D7-330C2CD5A96B}" destId="{197DE2D1-45E9-4017-984C-78F9F2CE496E}" srcOrd="0" destOrd="0" presId="urn:microsoft.com/office/officeart/2005/8/layout/hProcess9"/>
    <dgm:cxn modelId="{4D445939-FBB3-4CB5-8018-8676B59147CC}" srcId="{3C247B5B-4046-4439-B98F-B37030D643C6}" destId="{65C9F6B2-3A5C-4AE3-A5D7-330C2CD5A96B}" srcOrd="2" destOrd="0" parTransId="{79F37302-86CF-457C-9856-F5B79259A182}" sibTransId="{807B52DA-0E2C-4C2E-9DEA-D60D19D82782}"/>
    <dgm:cxn modelId="{CF967747-3FC8-47CE-AD28-2B8594CE3158}" type="presOf" srcId="{A09C41C6-9F1D-4107-89FC-32A115950A2A}" destId="{667CCDB5-7CCB-4989-A7C4-0BBFF8738819}" srcOrd="0" destOrd="0" presId="urn:microsoft.com/office/officeart/2005/8/layout/hProcess9"/>
    <dgm:cxn modelId="{E028E794-168E-4BFC-9AA3-B804B1FE22B0}" srcId="{3C247B5B-4046-4439-B98F-B37030D643C6}" destId="{E1C055FC-D204-42F1-9526-01785BBA1740}" srcOrd="1" destOrd="0" parTransId="{178631B8-6515-492A-A9BF-5A683630E537}" sibTransId="{919D9F67-0D9C-41B0-A71B-B4790E675690}"/>
    <dgm:cxn modelId="{77BDF5B2-519B-4051-9AEC-DAA28CE5EB13}" srcId="{3C247B5B-4046-4439-B98F-B37030D643C6}" destId="{A09C41C6-9F1D-4107-89FC-32A115950A2A}" srcOrd="0" destOrd="0" parTransId="{EDF566B6-B366-4923-905E-9456B0947CB9}" sibTransId="{44A7D97A-6049-42BA-A85D-8BE48988E6AF}"/>
    <dgm:cxn modelId="{59C91FC4-A6F4-4E68-8AEB-4FCB96621F29}" type="presOf" srcId="{3C247B5B-4046-4439-B98F-B37030D643C6}" destId="{05AA02B9-A8D3-4FD2-88A2-010D3F0198B0}" srcOrd="0" destOrd="0" presId="urn:microsoft.com/office/officeart/2005/8/layout/hProcess9"/>
    <dgm:cxn modelId="{AC57CAD3-B361-4CC0-849D-2B481760E667}" type="presOf" srcId="{E1C055FC-D204-42F1-9526-01785BBA1740}" destId="{D795CF48-0F91-483E-9BC7-15A076C7BEB8}" srcOrd="0" destOrd="0" presId="urn:microsoft.com/office/officeart/2005/8/layout/hProcess9"/>
    <dgm:cxn modelId="{ABE8041D-D8A3-47DD-A6E2-AA92A6A91395}" type="presParOf" srcId="{05AA02B9-A8D3-4FD2-88A2-010D3F0198B0}" destId="{DF2822C9-58D1-4B2D-A518-08C987B454F6}" srcOrd="0" destOrd="0" presId="urn:microsoft.com/office/officeart/2005/8/layout/hProcess9"/>
    <dgm:cxn modelId="{39E8D5CB-B78E-4300-A345-884889C5C218}" type="presParOf" srcId="{05AA02B9-A8D3-4FD2-88A2-010D3F0198B0}" destId="{E46C55AF-93DC-4C85-A049-D1A7DB919C63}" srcOrd="1" destOrd="0" presId="urn:microsoft.com/office/officeart/2005/8/layout/hProcess9"/>
    <dgm:cxn modelId="{B88E2E7B-6D3A-44A7-905A-95807CDB662C}" type="presParOf" srcId="{E46C55AF-93DC-4C85-A049-D1A7DB919C63}" destId="{667CCDB5-7CCB-4989-A7C4-0BBFF8738819}" srcOrd="0" destOrd="0" presId="urn:microsoft.com/office/officeart/2005/8/layout/hProcess9"/>
    <dgm:cxn modelId="{76B9F87B-D2FC-4435-B4F2-D7BEDDAF9347}" type="presParOf" srcId="{E46C55AF-93DC-4C85-A049-D1A7DB919C63}" destId="{00B04734-6F03-4378-A653-66A16E38317F}" srcOrd="1" destOrd="0" presId="urn:microsoft.com/office/officeart/2005/8/layout/hProcess9"/>
    <dgm:cxn modelId="{FE4B3A84-CAE7-4AAD-A056-A03734753703}" type="presParOf" srcId="{E46C55AF-93DC-4C85-A049-D1A7DB919C63}" destId="{D795CF48-0F91-483E-9BC7-15A076C7BEB8}" srcOrd="2" destOrd="0" presId="urn:microsoft.com/office/officeart/2005/8/layout/hProcess9"/>
    <dgm:cxn modelId="{E27C7CB4-1E50-495D-B041-B1DA327575E7}" type="presParOf" srcId="{E46C55AF-93DC-4C85-A049-D1A7DB919C63}" destId="{6CB90993-5384-49B1-A3C1-76C9ABB0834A}" srcOrd="3" destOrd="0" presId="urn:microsoft.com/office/officeart/2005/8/layout/hProcess9"/>
    <dgm:cxn modelId="{2E2319F4-C86A-4588-AC92-3F4475F166FB}" type="presParOf" srcId="{E46C55AF-93DC-4C85-A049-D1A7DB919C63}" destId="{197DE2D1-45E9-4017-984C-78F9F2CE49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81949-0E7B-4273-A47C-AD6F49439010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BDFBD301-E0E8-4636-B5E4-7AEACD033D8D}">
      <dgm:prSet phldrT="[Texto]" custT="1"/>
      <dgm:spPr/>
      <dgm:t>
        <a:bodyPr/>
        <a:lstStyle/>
        <a:p>
          <a:r>
            <a:rPr lang="es-CL" sz="1600" dirty="0"/>
            <a:t>Presupuesto inicial formación S.S.</a:t>
          </a:r>
        </a:p>
      </dgm:t>
    </dgm:pt>
    <dgm:pt modelId="{12C0E69E-7945-4429-BB06-5E828E20C62A}" type="parTrans" cxnId="{4229B718-FF51-4C3B-A281-7696567F1561}">
      <dgm:prSet/>
      <dgm:spPr/>
      <dgm:t>
        <a:bodyPr/>
        <a:lstStyle/>
        <a:p>
          <a:endParaRPr lang="es-CL"/>
        </a:p>
      </dgm:t>
    </dgm:pt>
    <dgm:pt modelId="{0EE6874A-9DB5-4307-BF5A-61F93311D565}" type="sibTrans" cxnId="{4229B718-FF51-4C3B-A281-7696567F1561}">
      <dgm:prSet/>
      <dgm:spPr/>
      <dgm:t>
        <a:bodyPr/>
        <a:lstStyle/>
        <a:p>
          <a:endParaRPr lang="es-CL"/>
        </a:p>
      </dgm:t>
    </dgm:pt>
    <dgm:pt modelId="{F0AA1E75-E31F-482B-A04D-740971DEA7CA}">
      <dgm:prSet phldrT="[Texto]"/>
      <dgm:spPr/>
      <dgm:t>
        <a:bodyPr/>
        <a:lstStyle/>
        <a:p>
          <a:r>
            <a:rPr lang="es-CL" dirty="0"/>
            <a:t>Ordinario de modificación presupuestaria de formación</a:t>
          </a:r>
        </a:p>
        <a:p>
          <a:r>
            <a:rPr lang="es-CL" dirty="0"/>
            <a:t>(Ajuste)</a:t>
          </a:r>
        </a:p>
      </dgm:t>
    </dgm:pt>
    <dgm:pt modelId="{EC84FF5C-200B-41E2-A814-BCD314D14633}" type="parTrans" cxnId="{89DB3017-FAC4-418D-94EF-3C6D92178476}">
      <dgm:prSet/>
      <dgm:spPr/>
      <dgm:t>
        <a:bodyPr/>
        <a:lstStyle/>
        <a:p>
          <a:endParaRPr lang="es-CL"/>
        </a:p>
      </dgm:t>
    </dgm:pt>
    <dgm:pt modelId="{7AC716D4-4A59-481D-8E5D-7E37615E005E}" type="sibTrans" cxnId="{89DB3017-FAC4-418D-94EF-3C6D92178476}">
      <dgm:prSet/>
      <dgm:spPr/>
      <dgm:t>
        <a:bodyPr/>
        <a:lstStyle/>
        <a:p>
          <a:endParaRPr lang="es-CL"/>
        </a:p>
      </dgm:t>
    </dgm:pt>
    <dgm:pt modelId="{8CB8420A-7044-4148-8DD1-91C7F1E18183}">
      <dgm:prSet phldrT="[Texto]" custT="1"/>
      <dgm:spPr/>
      <dgm:t>
        <a:bodyPr/>
        <a:lstStyle/>
        <a:p>
          <a:r>
            <a:rPr lang="es-CL" sz="1600" dirty="0"/>
            <a:t>Requerimiento del año S.S.</a:t>
          </a:r>
        </a:p>
      </dgm:t>
    </dgm:pt>
    <dgm:pt modelId="{C379D52F-21FA-4B75-8CCB-CA1C30F61A2E}" type="parTrans" cxnId="{C17A9202-0B57-4D06-AED2-E7B8E32A0978}">
      <dgm:prSet/>
      <dgm:spPr/>
      <dgm:t>
        <a:bodyPr/>
        <a:lstStyle/>
        <a:p>
          <a:endParaRPr lang="es-CL"/>
        </a:p>
      </dgm:t>
    </dgm:pt>
    <dgm:pt modelId="{C1C2724D-1971-4AE4-B712-EC8E7BA7B949}" type="sibTrans" cxnId="{C17A9202-0B57-4D06-AED2-E7B8E32A0978}">
      <dgm:prSet/>
      <dgm:spPr/>
      <dgm:t>
        <a:bodyPr/>
        <a:lstStyle/>
        <a:p>
          <a:endParaRPr lang="es-CL"/>
        </a:p>
      </dgm:t>
    </dgm:pt>
    <dgm:pt modelId="{BACB8D5F-2586-49AA-A640-50D0ED854C7F}" type="pres">
      <dgm:prSet presAssocID="{57481949-0E7B-4273-A47C-AD6F49439010}" presName="Name0" presStyleCnt="0">
        <dgm:presLayoutVars>
          <dgm:dir/>
          <dgm:resizeHandles val="exact"/>
        </dgm:presLayoutVars>
      </dgm:prSet>
      <dgm:spPr/>
    </dgm:pt>
    <dgm:pt modelId="{F07CE54F-7D04-44FC-BC36-F16A45731DF5}" type="pres">
      <dgm:prSet presAssocID="{57481949-0E7B-4273-A47C-AD6F49439010}" presName="vNodes" presStyleCnt="0"/>
      <dgm:spPr/>
    </dgm:pt>
    <dgm:pt modelId="{91B37174-3BFB-4856-B0B7-DFE27D81D37F}" type="pres">
      <dgm:prSet presAssocID="{BDFBD301-E0E8-4636-B5E4-7AEACD033D8D}" presName="node" presStyleLbl="node1" presStyleIdx="0" presStyleCnt="3" custScaleX="123846" custLinFactNeighborX="-24414" custLinFactNeighborY="-13109">
        <dgm:presLayoutVars>
          <dgm:bulletEnabled val="1"/>
        </dgm:presLayoutVars>
      </dgm:prSet>
      <dgm:spPr/>
    </dgm:pt>
    <dgm:pt modelId="{442078ED-3912-4F42-BE7F-15E7E335E84F}" type="pres">
      <dgm:prSet presAssocID="{0EE6874A-9DB5-4307-BF5A-61F93311D565}" presName="spacerT" presStyleCnt="0"/>
      <dgm:spPr/>
    </dgm:pt>
    <dgm:pt modelId="{5073C46B-1F04-4084-ADAE-6F26733300A2}" type="pres">
      <dgm:prSet presAssocID="{0EE6874A-9DB5-4307-BF5A-61F93311D565}" presName="sibTrans" presStyleLbl="sibTrans2D1" presStyleIdx="0" presStyleCnt="2" custLinFactNeighborX="-54897" custLinFactNeighborY="-46461"/>
      <dgm:spPr>
        <a:prstGeom prst="mathMinus">
          <a:avLst/>
        </a:prstGeom>
      </dgm:spPr>
    </dgm:pt>
    <dgm:pt modelId="{3F601F90-4E5E-42DA-91AC-A8B7CEBED1AF}" type="pres">
      <dgm:prSet presAssocID="{0EE6874A-9DB5-4307-BF5A-61F93311D565}" presName="spacerB" presStyleCnt="0"/>
      <dgm:spPr/>
    </dgm:pt>
    <dgm:pt modelId="{8D9FECE1-9A01-47FE-8E1C-A86814330CDA}" type="pres">
      <dgm:prSet presAssocID="{8CB8420A-7044-4148-8DD1-91C7F1E18183}" presName="node" presStyleLbl="node1" presStyleIdx="1" presStyleCnt="3" custScaleX="123846" custLinFactNeighborX="-22478" custLinFactNeighborY="-14003">
        <dgm:presLayoutVars>
          <dgm:bulletEnabled val="1"/>
        </dgm:presLayoutVars>
      </dgm:prSet>
      <dgm:spPr/>
    </dgm:pt>
    <dgm:pt modelId="{17138874-370D-41A3-A54D-DE0B72038B9E}" type="pres">
      <dgm:prSet presAssocID="{57481949-0E7B-4273-A47C-AD6F49439010}" presName="sibTransLast" presStyleLbl="sibTrans2D1" presStyleIdx="1" presStyleCnt="2"/>
      <dgm:spPr/>
    </dgm:pt>
    <dgm:pt modelId="{A87D12B3-4C3F-47A5-A976-C888854F73B5}" type="pres">
      <dgm:prSet presAssocID="{57481949-0E7B-4273-A47C-AD6F49439010}" presName="connectorText" presStyleLbl="sibTrans2D1" presStyleIdx="1" presStyleCnt="2"/>
      <dgm:spPr/>
    </dgm:pt>
    <dgm:pt modelId="{4C726EC4-D8D0-4530-AAC1-476F80B6DDEB}" type="pres">
      <dgm:prSet presAssocID="{57481949-0E7B-4273-A47C-AD6F49439010}" presName="lastNode" presStyleLbl="node1" presStyleIdx="2" presStyleCnt="3" custLinFactNeighborX="43216" custLinFactNeighborY="1948">
        <dgm:presLayoutVars>
          <dgm:bulletEnabled val="1"/>
        </dgm:presLayoutVars>
      </dgm:prSet>
      <dgm:spPr/>
    </dgm:pt>
  </dgm:ptLst>
  <dgm:cxnLst>
    <dgm:cxn modelId="{C17A9202-0B57-4D06-AED2-E7B8E32A0978}" srcId="{57481949-0E7B-4273-A47C-AD6F49439010}" destId="{8CB8420A-7044-4148-8DD1-91C7F1E18183}" srcOrd="1" destOrd="0" parTransId="{C379D52F-21FA-4B75-8CCB-CA1C30F61A2E}" sibTransId="{C1C2724D-1971-4AE4-B712-EC8E7BA7B949}"/>
    <dgm:cxn modelId="{89DB3017-FAC4-418D-94EF-3C6D92178476}" srcId="{57481949-0E7B-4273-A47C-AD6F49439010}" destId="{F0AA1E75-E31F-482B-A04D-740971DEA7CA}" srcOrd="2" destOrd="0" parTransId="{EC84FF5C-200B-41E2-A814-BCD314D14633}" sibTransId="{7AC716D4-4A59-481D-8E5D-7E37615E005E}"/>
    <dgm:cxn modelId="{4229B718-FF51-4C3B-A281-7696567F1561}" srcId="{57481949-0E7B-4273-A47C-AD6F49439010}" destId="{BDFBD301-E0E8-4636-B5E4-7AEACD033D8D}" srcOrd="0" destOrd="0" parTransId="{12C0E69E-7945-4429-BB06-5E828E20C62A}" sibTransId="{0EE6874A-9DB5-4307-BF5A-61F93311D565}"/>
    <dgm:cxn modelId="{77577B1C-A1AA-417B-9A1D-EC12AC4E9A4D}" type="presOf" srcId="{C1C2724D-1971-4AE4-B712-EC8E7BA7B949}" destId="{17138874-370D-41A3-A54D-DE0B72038B9E}" srcOrd="0" destOrd="0" presId="urn:microsoft.com/office/officeart/2005/8/layout/equation2"/>
    <dgm:cxn modelId="{8698635B-A179-4C61-BBFE-97F6B99EB4FB}" type="presOf" srcId="{BDFBD301-E0E8-4636-B5E4-7AEACD033D8D}" destId="{91B37174-3BFB-4856-B0B7-DFE27D81D37F}" srcOrd="0" destOrd="0" presId="urn:microsoft.com/office/officeart/2005/8/layout/equation2"/>
    <dgm:cxn modelId="{ADEC2741-6C27-48A1-9EBB-7B2A2D8939AC}" type="presOf" srcId="{0EE6874A-9DB5-4307-BF5A-61F93311D565}" destId="{5073C46B-1F04-4084-ADAE-6F26733300A2}" srcOrd="0" destOrd="0" presId="urn:microsoft.com/office/officeart/2005/8/layout/equation2"/>
    <dgm:cxn modelId="{8AFD7D76-6AFC-44CD-8A04-B2EFF4BEAEDB}" type="presOf" srcId="{57481949-0E7B-4273-A47C-AD6F49439010}" destId="{BACB8D5F-2586-49AA-A640-50D0ED854C7F}" srcOrd="0" destOrd="0" presId="urn:microsoft.com/office/officeart/2005/8/layout/equation2"/>
    <dgm:cxn modelId="{FFD788B2-3B22-428D-97DE-AF59DBFCA653}" type="presOf" srcId="{8CB8420A-7044-4148-8DD1-91C7F1E18183}" destId="{8D9FECE1-9A01-47FE-8E1C-A86814330CDA}" srcOrd="0" destOrd="0" presId="urn:microsoft.com/office/officeart/2005/8/layout/equation2"/>
    <dgm:cxn modelId="{798727C5-59AD-49C2-8F15-524596645E90}" type="presOf" srcId="{C1C2724D-1971-4AE4-B712-EC8E7BA7B949}" destId="{A87D12B3-4C3F-47A5-A976-C888854F73B5}" srcOrd="1" destOrd="0" presId="urn:microsoft.com/office/officeart/2005/8/layout/equation2"/>
    <dgm:cxn modelId="{B7BD17FC-D624-4EDD-B8F3-E6625ECC39C1}" type="presOf" srcId="{F0AA1E75-E31F-482B-A04D-740971DEA7CA}" destId="{4C726EC4-D8D0-4530-AAC1-476F80B6DDEB}" srcOrd="0" destOrd="0" presId="urn:microsoft.com/office/officeart/2005/8/layout/equation2"/>
    <dgm:cxn modelId="{E6C4DA78-4831-4079-9595-662C54EA7ABE}" type="presParOf" srcId="{BACB8D5F-2586-49AA-A640-50D0ED854C7F}" destId="{F07CE54F-7D04-44FC-BC36-F16A45731DF5}" srcOrd="0" destOrd="0" presId="urn:microsoft.com/office/officeart/2005/8/layout/equation2"/>
    <dgm:cxn modelId="{76902908-C324-4D98-9917-2D0C8DCCA7AA}" type="presParOf" srcId="{F07CE54F-7D04-44FC-BC36-F16A45731DF5}" destId="{91B37174-3BFB-4856-B0B7-DFE27D81D37F}" srcOrd="0" destOrd="0" presId="urn:microsoft.com/office/officeart/2005/8/layout/equation2"/>
    <dgm:cxn modelId="{A04E6A22-E026-4F6E-88AD-0EA8159D16ED}" type="presParOf" srcId="{F07CE54F-7D04-44FC-BC36-F16A45731DF5}" destId="{442078ED-3912-4F42-BE7F-15E7E335E84F}" srcOrd="1" destOrd="0" presId="urn:microsoft.com/office/officeart/2005/8/layout/equation2"/>
    <dgm:cxn modelId="{2A4BB59F-01A8-4F7D-B122-4A3D52E78AA9}" type="presParOf" srcId="{F07CE54F-7D04-44FC-BC36-F16A45731DF5}" destId="{5073C46B-1F04-4084-ADAE-6F26733300A2}" srcOrd="2" destOrd="0" presId="urn:microsoft.com/office/officeart/2005/8/layout/equation2"/>
    <dgm:cxn modelId="{897DD710-7142-44FD-B158-949F28A22C20}" type="presParOf" srcId="{F07CE54F-7D04-44FC-BC36-F16A45731DF5}" destId="{3F601F90-4E5E-42DA-91AC-A8B7CEBED1AF}" srcOrd="3" destOrd="0" presId="urn:microsoft.com/office/officeart/2005/8/layout/equation2"/>
    <dgm:cxn modelId="{CB4C1C66-7215-48E0-9E90-A110281E75D1}" type="presParOf" srcId="{F07CE54F-7D04-44FC-BC36-F16A45731DF5}" destId="{8D9FECE1-9A01-47FE-8E1C-A86814330CDA}" srcOrd="4" destOrd="0" presId="urn:microsoft.com/office/officeart/2005/8/layout/equation2"/>
    <dgm:cxn modelId="{119134E9-4D35-4E55-B938-32FF9F0E24E6}" type="presParOf" srcId="{BACB8D5F-2586-49AA-A640-50D0ED854C7F}" destId="{17138874-370D-41A3-A54D-DE0B72038B9E}" srcOrd="1" destOrd="0" presId="urn:microsoft.com/office/officeart/2005/8/layout/equation2"/>
    <dgm:cxn modelId="{05F347F4-442A-4234-A3A9-248B8C6AD646}" type="presParOf" srcId="{17138874-370D-41A3-A54D-DE0B72038B9E}" destId="{A87D12B3-4C3F-47A5-A976-C888854F73B5}" srcOrd="0" destOrd="0" presId="urn:microsoft.com/office/officeart/2005/8/layout/equation2"/>
    <dgm:cxn modelId="{22A3E282-404C-4FD7-97E9-653148870C02}" type="presParOf" srcId="{BACB8D5F-2586-49AA-A640-50D0ED854C7F}" destId="{4C726EC4-D8D0-4530-AAC1-476F80B6DDE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8CAB5B-6CD0-40A0-B6F3-5827F7662C9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33FB092-03D9-4DF9-B614-DBA2DCD52ABB}">
      <dgm:prSet phldrT="[Texto]"/>
      <dgm:spPr/>
      <dgm:t>
        <a:bodyPr/>
        <a:lstStyle/>
        <a:p>
          <a:r>
            <a:rPr lang="es-CL" dirty="0"/>
            <a:t>EDF</a:t>
          </a:r>
        </a:p>
      </dgm:t>
    </dgm:pt>
    <dgm:pt modelId="{4FA5FA5B-D0E7-4B4D-88D2-1EF29D6F8FE7}" type="parTrans" cxnId="{A7D39ED5-5A0C-45C7-84AE-F0C775817561}">
      <dgm:prSet/>
      <dgm:spPr/>
      <dgm:t>
        <a:bodyPr/>
        <a:lstStyle/>
        <a:p>
          <a:endParaRPr lang="es-CL"/>
        </a:p>
      </dgm:t>
    </dgm:pt>
    <dgm:pt modelId="{4B86E4F0-B7A4-44E8-91F3-D122F454850D}" type="sibTrans" cxnId="{A7D39ED5-5A0C-45C7-84AE-F0C775817561}">
      <dgm:prSet/>
      <dgm:spPr/>
      <dgm:t>
        <a:bodyPr/>
        <a:lstStyle/>
        <a:p>
          <a:endParaRPr lang="es-CL"/>
        </a:p>
      </dgm:t>
    </dgm:pt>
    <dgm:pt modelId="{C863A7A4-9310-49B7-BE5E-4B596AA14DAD}">
      <dgm:prSet phldrT="[Texto]"/>
      <dgm:spPr/>
      <dgm:t>
        <a:bodyPr/>
        <a:lstStyle/>
        <a:p>
          <a:r>
            <a:rPr lang="es-CL" dirty="0"/>
            <a:t>Art. 8 Ley 19.664</a:t>
          </a:r>
        </a:p>
      </dgm:t>
    </dgm:pt>
    <dgm:pt modelId="{3B8F3408-9064-4509-9630-B8589FD0447E}" type="parTrans" cxnId="{DFEFB5B3-1C51-4C90-8AD7-34EB6E0928E1}">
      <dgm:prSet/>
      <dgm:spPr/>
      <dgm:t>
        <a:bodyPr/>
        <a:lstStyle/>
        <a:p>
          <a:endParaRPr lang="es-CL"/>
        </a:p>
      </dgm:t>
    </dgm:pt>
    <dgm:pt modelId="{F18C0E00-D5C2-47CE-8176-25DB754C52F4}" type="sibTrans" cxnId="{DFEFB5B3-1C51-4C90-8AD7-34EB6E0928E1}">
      <dgm:prSet/>
      <dgm:spPr/>
      <dgm:t>
        <a:bodyPr/>
        <a:lstStyle/>
        <a:p>
          <a:endParaRPr lang="es-CL"/>
        </a:p>
      </dgm:t>
    </dgm:pt>
    <dgm:pt modelId="{86A2BE97-9927-43E9-A7F3-339F08D3B1DB}">
      <dgm:prSet phldrT="[Texto]"/>
      <dgm:spPr/>
      <dgm:t>
        <a:bodyPr/>
        <a:lstStyle/>
        <a:p>
          <a:r>
            <a:rPr lang="es-CL" dirty="0"/>
            <a:t>Comisión de estudio</a:t>
          </a:r>
        </a:p>
      </dgm:t>
    </dgm:pt>
    <dgm:pt modelId="{C6734F96-A98C-4CAE-A18D-D75641A6831C}" type="parTrans" cxnId="{9D3B0FE5-B641-495C-914B-63E8E94492D8}">
      <dgm:prSet/>
      <dgm:spPr/>
      <dgm:t>
        <a:bodyPr/>
        <a:lstStyle/>
        <a:p>
          <a:endParaRPr lang="es-CL"/>
        </a:p>
      </dgm:t>
    </dgm:pt>
    <dgm:pt modelId="{C1560163-B0EC-4558-9099-B56B51150BEF}" type="sibTrans" cxnId="{9D3B0FE5-B641-495C-914B-63E8E94492D8}">
      <dgm:prSet/>
      <dgm:spPr/>
      <dgm:t>
        <a:bodyPr/>
        <a:lstStyle/>
        <a:p>
          <a:endParaRPr lang="es-CL"/>
        </a:p>
      </dgm:t>
    </dgm:pt>
    <dgm:pt modelId="{5766A45B-A536-4D18-AA81-6E789BF2EA12}" type="pres">
      <dgm:prSet presAssocID="{588CAB5B-6CD0-40A0-B6F3-5827F7662C97}" presName="Name0" presStyleCnt="0">
        <dgm:presLayoutVars>
          <dgm:dir/>
          <dgm:resizeHandles val="exact"/>
        </dgm:presLayoutVars>
      </dgm:prSet>
      <dgm:spPr/>
    </dgm:pt>
    <dgm:pt modelId="{E3104F29-950D-4F5B-853A-101EB8CEA068}" type="pres">
      <dgm:prSet presAssocID="{E33FB092-03D9-4DF9-B614-DBA2DCD52ABB}" presName="node" presStyleLbl="node1" presStyleIdx="0" presStyleCnt="3">
        <dgm:presLayoutVars>
          <dgm:bulletEnabled val="1"/>
        </dgm:presLayoutVars>
      </dgm:prSet>
      <dgm:spPr/>
    </dgm:pt>
    <dgm:pt modelId="{F2B87BD2-B0E9-4C9A-A2C1-45D91A085910}" type="pres">
      <dgm:prSet presAssocID="{4B86E4F0-B7A4-44E8-91F3-D122F454850D}" presName="sibTrans" presStyleLbl="sibTrans2D1" presStyleIdx="0" presStyleCnt="2"/>
      <dgm:spPr>
        <a:prstGeom prst="mathMinus">
          <a:avLst/>
        </a:prstGeom>
      </dgm:spPr>
    </dgm:pt>
    <dgm:pt modelId="{FCB90732-5054-4EF6-9D4F-9972FA439E2B}" type="pres">
      <dgm:prSet presAssocID="{4B86E4F0-B7A4-44E8-91F3-D122F454850D}" presName="connectorText" presStyleLbl="sibTrans2D1" presStyleIdx="0" presStyleCnt="2"/>
      <dgm:spPr/>
    </dgm:pt>
    <dgm:pt modelId="{585472C5-E73A-48F4-9657-3BA525D5E354}" type="pres">
      <dgm:prSet presAssocID="{C863A7A4-9310-49B7-BE5E-4B596AA14DAD}" presName="node" presStyleLbl="node1" presStyleIdx="1" presStyleCnt="3">
        <dgm:presLayoutVars>
          <dgm:bulletEnabled val="1"/>
        </dgm:presLayoutVars>
      </dgm:prSet>
      <dgm:spPr/>
    </dgm:pt>
    <dgm:pt modelId="{454CD55C-36AB-4121-87ED-39559F869078}" type="pres">
      <dgm:prSet presAssocID="{F18C0E00-D5C2-47CE-8176-25DB754C52F4}" presName="sibTrans" presStyleLbl="sibTrans2D1" presStyleIdx="1" presStyleCnt="2"/>
      <dgm:spPr>
        <a:prstGeom prst="mathMinus">
          <a:avLst/>
        </a:prstGeom>
      </dgm:spPr>
    </dgm:pt>
    <dgm:pt modelId="{A0E361DE-4970-47A0-8AA5-8F3834D9F1CF}" type="pres">
      <dgm:prSet presAssocID="{F18C0E00-D5C2-47CE-8176-25DB754C52F4}" presName="connectorText" presStyleLbl="sibTrans2D1" presStyleIdx="1" presStyleCnt="2"/>
      <dgm:spPr/>
    </dgm:pt>
    <dgm:pt modelId="{2348BFE9-B212-4AD6-963A-6F8D77B5A032}" type="pres">
      <dgm:prSet presAssocID="{86A2BE97-9927-43E9-A7F3-339F08D3B1DB}" presName="node" presStyleLbl="node1" presStyleIdx="2" presStyleCnt="3">
        <dgm:presLayoutVars>
          <dgm:bulletEnabled val="1"/>
        </dgm:presLayoutVars>
      </dgm:prSet>
      <dgm:spPr/>
    </dgm:pt>
  </dgm:ptLst>
  <dgm:cxnLst>
    <dgm:cxn modelId="{35A30328-A055-4F45-A65C-4DDC7C952605}" type="presOf" srcId="{E33FB092-03D9-4DF9-B614-DBA2DCD52ABB}" destId="{E3104F29-950D-4F5B-853A-101EB8CEA068}" srcOrd="0" destOrd="0" presId="urn:microsoft.com/office/officeart/2005/8/layout/process1"/>
    <dgm:cxn modelId="{FA16F335-EB4E-41FD-AB7D-072D1D033721}" type="presOf" srcId="{588CAB5B-6CD0-40A0-B6F3-5827F7662C97}" destId="{5766A45B-A536-4D18-AA81-6E789BF2EA12}" srcOrd="0" destOrd="0" presId="urn:microsoft.com/office/officeart/2005/8/layout/process1"/>
    <dgm:cxn modelId="{B3ACCB63-89EE-47A3-89F2-AA71AD8817DE}" type="presOf" srcId="{4B86E4F0-B7A4-44E8-91F3-D122F454850D}" destId="{F2B87BD2-B0E9-4C9A-A2C1-45D91A085910}" srcOrd="0" destOrd="0" presId="urn:microsoft.com/office/officeart/2005/8/layout/process1"/>
    <dgm:cxn modelId="{C11F8670-ED9B-4AC3-BC82-DDC14662BF44}" type="presOf" srcId="{C863A7A4-9310-49B7-BE5E-4B596AA14DAD}" destId="{585472C5-E73A-48F4-9657-3BA525D5E354}" srcOrd="0" destOrd="0" presId="urn:microsoft.com/office/officeart/2005/8/layout/process1"/>
    <dgm:cxn modelId="{BD903C76-AB72-4A91-B56C-928688C04EED}" type="presOf" srcId="{86A2BE97-9927-43E9-A7F3-339F08D3B1DB}" destId="{2348BFE9-B212-4AD6-963A-6F8D77B5A032}" srcOrd="0" destOrd="0" presId="urn:microsoft.com/office/officeart/2005/8/layout/process1"/>
    <dgm:cxn modelId="{DFEFB5B3-1C51-4C90-8AD7-34EB6E0928E1}" srcId="{588CAB5B-6CD0-40A0-B6F3-5827F7662C97}" destId="{C863A7A4-9310-49B7-BE5E-4B596AA14DAD}" srcOrd="1" destOrd="0" parTransId="{3B8F3408-9064-4509-9630-B8589FD0447E}" sibTransId="{F18C0E00-D5C2-47CE-8176-25DB754C52F4}"/>
    <dgm:cxn modelId="{55846ACA-1494-4DAA-97A2-0C865967DD8C}" type="presOf" srcId="{F18C0E00-D5C2-47CE-8176-25DB754C52F4}" destId="{454CD55C-36AB-4121-87ED-39559F869078}" srcOrd="0" destOrd="0" presId="urn:microsoft.com/office/officeart/2005/8/layout/process1"/>
    <dgm:cxn modelId="{A7D39ED5-5A0C-45C7-84AE-F0C775817561}" srcId="{588CAB5B-6CD0-40A0-B6F3-5827F7662C97}" destId="{E33FB092-03D9-4DF9-B614-DBA2DCD52ABB}" srcOrd="0" destOrd="0" parTransId="{4FA5FA5B-D0E7-4B4D-88D2-1EF29D6F8FE7}" sibTransId="{4B86E4F0-B7A4-44E8-91F3-D122F454850D}"/>
    <dgm:cxn modelId="{9D3B0FE5-B641-495C-914B-63E8E94492D8}" srcId="{588CAB5B-6CD0-40A0-B6F3-5827F7662C97}" destId="{86A2BE97-9927-43E9-A7F3-339F08D3B1DB}" srcOrd="2" destOrd="0" parTransId="{C6734F96-A98C-4CAE-A18D-D75641A6831C}" sibTransId="{C1560163-B0EC-4558-9099-B56B51150BEF}"/>
    <dgm:cxn modelId="{D2D2ECE7-2E1B-48A9-8534-A6EC2360118C}" type="presOf" srcId="{4B86E4F0-B7A4-44E8-91F3-D122F454850D}" destId="{FCB90732-5054-4EF6-9D4F-9972FA439E2B}" srcOrd="1" destOrd="0" presId="urn:microsoft.com/office/officeart/2005/8/layout/process1"/>
    <dgm:cxn modelId="{68700CFF-2036-4BB8-B714-14883B91B3CD}" type="presOf" srcId="{F18C0E00-D5C2-47CE-8176-25DB754C52F4}" destId="{A0E361DE-4970-47A0-8AA5-8F3834D9F1CF}" srcOrd="1" destOrd="0" presId="urn:microsoft.com/office/officeart/2005/8/layout/process1"/>
    <dgm:cxn modelId="{3A80B84A-7D2C-443F-9ED1-17B211164D92}" type="presParOf" srcId="{5766A45B-A536-4D18-AA81-6E789BF2EA12}" destId="{E3104F29-950D-4F5B-853A-101EB8CEA068}" srcOrd="0" destOrd="0" presId="urn:microsoft.com/office/officeart/2005/8/layout/process1"/>
    <dgm:cxn modelId="{5056D9FD-15C0-4292-8797-65B21EA66E65}" type="presParOf" srcId="{5766A45B-A536-4D18-AA81-6E789BF2EA12}" destId="{F2B87BD2-B0E9-4C9A-A2C1-45D91A085910}" srcOrd="1" destOrd="0" presId="urn:microsoft.com/office/officeart/2005/8/layout/process1"/>
    <dgm:cxn modelId="{DFDACFE6-916A-4ED5-806C-AD8BC3D14213}" type="presParOf" srcId="{F2B87BD2-B0E9-4C9A-A2C1-45D91A085910}" destId="{FCB90732-5054-4EF6-9D4F-9972FA439E2B}" srcOrd="0" destOrd="0" presId="urn:microsoft.com/office/officeart/2005/8/layout/process1"/>
    <dgm:cxn modelId="{AA300B56-88BC-404C-8CE5-780D498E49E2}" type="presParOf" srcId="{5766A45B-A536-4D18-AA81-6E789BF2EA12}" destId="{585472C5-E73A-48F4-9657-3BA525D5E354}" srcOrd="2" destOrd="0" presId="urn:microsoft.com/office/officeart/2005/8/layout/process1"/>
    <dgm:cxn modelId="{A98CC4CF-DCCB-4A42-9A51-7981B0F879B2}" type="presParOf" srcId="{5766A45B-A536-4D18-AA81-6E789BF2EA12}" destId="{454CD55C-36AB-4121-87ED-39559F869078}" srcOrd="3" destOrd="0" presId="urn:microsoft.com/office/officeart/2005/8/layout/process1"/>
    <dgm:cxn modelId="{CA2494C3-637F-4951-A7A2-0E79912EE59A}" type="presParOf" srcId="{454CD55C-36AB-4121-87ED-39559F869078}" destId="{A0E361DE-4970-47A0-8AA5-8F3834D9F1CF}" srcOrd="0" destOrd="0" presId="urn:microsoft.com/office/officeart/2005/8/layout/process1"/>
    <dgm:cxn modelId="{EC0F1F7E-3FDB-492A-A791-DF1F0918E046}" type="presParOf" srcId="{5766A45B-A536-4D18-AA81-6E789BF2EA12}" destId="{2348BFE9-B212-4AD6-963A-6F8D77B5A0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CAB5B-6CD0-40A0-B6F3-5827F7662C9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33FB092-03D9-4DF9-B614-DBA2DCD52ABB}">
      <dgm:prSet phldrT="[Texto]"/>
      <dgm:spPr/>
      <dgm:t>
        <a:bodyPr/>
        <a:lstStyle/>
        <a:p>
          <a:r>
            <a:rPr lang="es-CL" dirty="0"/>
            <a:t>Subespecialistas</a:t>
          </a:r>
        </a:p>
      </dgm:t>
    </dgm:pt>
    <dgm:pt modelId="{4FA5FA5B-D0E7-4B4D-88D2-1EF29D6F8FE7}" type="parTrans" cxnId="{A7D39ED5-5A0C-45C7-84AE-F0C775817561}">
      <dgm:prSet/>
      <dgm:spPr/>
      <dgm:t>
        <a:bodyPr/>
        <a:lstStyle/>
        <a:p>
          <a:endParaRPr lang="es-CL"/>
        </a:p>
      </dgm:t>
    </dgm:pt>
    <dgm:pt modelId="{4B86E4F0-B7A4-44E8-91F3-D122F454850D}" type="sibTrans" cxnId="{A7D39ED5-5A0C-45C7-84AE-F0C775817561}">
      <dgm:prSet/>
      <dgm:spPr/>
      <dgm:t>
        <a:bodyPr/>
        <a:lstStyle/>
        <a:p>
          <a:endParaRPr lang="es-CL"/>
        </a:p>
      </dgm:t>
    </dgm:pt>
    <dgm:pt modelId="{C863A7A4-9310-49B7-BE5E-4B596AA14DAD}">
      <dgm:prSet phldrT="[Texto]"/>
      <dgm:spPr/>
      <dgm:t>
        <a:bodyPr/>
        <a:lstStyle/>
        <a:p>
          <a:r>
            <a:rPr lang="es-CL" dirty="0"/>
            <a:t>- Art. 9 Ley 19.664</a:t>
          </a:r>
        </a:p>
        <a:p>
          <a:r>
            <a:rPr lang="es-CL" dirty="0"/>
            <a:t>- Art. 21 Ley 19.664</a:t>
          </a:r>
        </a:p>
      </dgm:t>
    </dgm:pt>
    <dgm:pt modelId="{3B8F3408-9064-4509-9630-B8589FD0447E}" type="parTrans" cxnId="{DFEFB5B3-1C51-4C90-8AD7-34EB6E0928E1}">
      <dgm:prSet/>
      <dgm:spPr/>
      <dgm:t>
        <a:bodyPr/>
        <a:lstStyle/>
        <a:p>
          <a:endParaRPr lang="es-CL"/>
        </a:p>
      </dgm:t>
    </dgm:pt>
    <dgm:pt modelId="{F18C0E00-D5C2-47CE-8176-25DB754C52F4}" type="sibTrans" cxnId="{DFEFB5B3-1C51-4C90-8AD7-34EB6E0928E1}">
      <dgm:prSet/>
      <dgm:spPr/>
      <dgm:t>
        <a:bodyPr/>
        <a:lstStyle/>
        <a:p>
          <a:endParaRPr lang="es-CL"/>
        </a:p>
      </dgm:t>
    </dgm:pt>
    <dgm:pt modelId="{86A2BE97-9927-43E9-A7F3-339F08D3B1DB}">
      <dgm:prSet phldrT="[Texto]"/>
      <dgm:spPr/>
      <dgm:t>
        <a:bodyPr/>
        <a:lstStyle/>
        <a:p>
          <a:r>
            <a:rPr lang="es-CL" dirty="0"/>
            <a:t>Comisión de Servicio</a:t>
          </a:r>
        </a:p>
      </dgm:t>
    </dgm:pt>
    <dgm:pt modelId="{C6734F96-A98C-4CAE-A18D-D75641A6831C}" type="parTrans" cxnId="{9D3B0FE5-B641-495C-914B-63E8E94492D8}">
      <dgm:prSet/>
      <dgm:spPr/>
      <dgm:t>
        <a:bodyPr/>
        <a:lstStyle/>
        <a:p>
          <a:endParaRPr lang="es-CL"/>
        </a:p>
      </dgm:t>
    </dgm:pt>
    <dgm:pt modelId="{C1560163-B0EC-4558-9099-B56B51150BEF}" type="sibTrans" cxnId="{9D3B0FE5-B641-495C-914B-63E8E94492D8}">
      <dgm:prSet/>
      <dgm:spPr/>
      <dgm:t>
        <a:bodyPr/>
        <a:lstStyle/>
        <a:p>
          <a:endParaRPr lang="es-CL"/>
        </a:p>
      </dgm:t>
    </dgm:pt>
    <dgm:pt modelId="{5766A45B-A536-4D18-AA81-6E789BF2EA12}" type="pres">
      <dgm:prSet presAssocID="{588CAB5B-6CD0-40A0-B6F3-5827F7662C97}" presName="Name0" presStyleCnt="0">
        <dgm:presLayoutVars>
          <dgm:dir/>
          <dgm:resizeHandles val="exact"/>
        </dgm:presLayoutVars>
      </dgm:prSet>
      <dgm:spPr/>
    </dgm:pt>
    <dgm:pt modelId="{E3104F29-950D-4F5B-853A-101EB8CEA068}" type="pres">
      <dgm:prSet presAssocID="{E33FB092-03D9-4DF9-B614-DBA2DCD52ABB}" presName="node" presStyleLbl="node1" presStyleIdx="0" presStyleCnt="3">
        <dgm:presLayoutVars>
          <dgm:bulletEnabled val="1"/>
        </dgm:presLayoutVars>
      </dgm:prSet>
      <dgm:spPr/>
    </dgm:pt>
    <dgm:pt modelId="{F2B87BD2-B0E9-4C9A-A2C1-45D91A085910}" type="pres">
      <dgm:prSet presAssocID="{4B86E4F0-B7A4-44E8-91F3-D122F454850D}" presName="sibTrans" presStyleLbl="sibTrans2D1" presStyleIdx="0" presStyleCnt="2"/>
      <dgm:spPr>
        <a:prstGeom prst="mathMinus">
          <a:avLst/>
        </a:prstGeom>
      </dgm:spPr>
    </dgm:pt>
    <dgm:pt modelId="{FCB90732-5054-4EF6-9D4F-9972FA439E2B}" type="pres">
      <dgm:prSet presAssocID="{4B86E4F0-B7A4-44E8-91F3-D122F454850D}" presName="connectorText" presStyleLbl="sibTrans2D1" presStyleIdx="0" presStyleCnt="2"/>
      <dgm:spPr/>
    </dgm:pt>
    <dgm:pt modelId="{585472C5-E73A-48F4-9657-3BA525D5E354}" type="pres">
      <dgm:prSet presAssocID="{C863A7A4-9310-49B7-BE5E-4B596AA14DAD}" presName="node" presStyleLbl="node1" presStyleIdx="1" presStyleCnt="3">
        <dgm:presLayoutVars>
          <dgm:bulletEnabled val="1"/>
        </dgm:presLayoutVars>
      </dgm:prSet>
      <dgm:spPr/>
    </dgm:pt>
    <dgm:pt modelId="{454CD55C-36AB-4121-87ED-39559F869078}" type="pres">
      <dgm:prSet presAssocID="{F18C0E00-D5C2-47CE-8176-25DB754C52F4}" presName="sibTrans" presStyleLbl="sibTrans2D1" presStyleIdx="1" presStyleCnt="2"/>
      <dgm:spPr>
        <a:prstGeom prst="mathMinus">
          <a:avLst/>
        </a:prstGeom>
      </dgm:spPr>
    </dgm:pt>
    <dgm:pt modelId="{A0E361DE-4970-47A0-8AA5-8F3834D9F1CF}" type="pres">
      <dgm:prSet presAssocID="{F18C0E00-D5C2-47CE-8176-25DB754C52F4}" presName="connectorText" presStyleLbl="sibTrans2D1" presStyleIdx="1" presStyleCnt="2"/>
      <dgm:spPr/>
    </dgm:pt>
    <dgm:pt modelId="{2348BFE9-B212-4AD6-963A-6F8D77B5A032}" type="pres">
      <dgm:prSet presAssocID="{86A2BE97-9927-43E9-A7F3-339F08D3B1DB}" presName="node" presStyleLbl="node1" presStyleIdx="2" presStyleCnt="3">
        <dgm:presLayoutVars>
          <dgm:bulletEnabled val="1"/>
        </dgm:presLayoutVars>
      </dgm:prSet>
      <dgm:spPr/>
    </dgm:pt>
  </dgm:ptLst>
  <dgm:cxnLst>
    <dgm:cxn modelId="{35A30328-A055-4F45-A65C-4DDC7C952605}" type="presOf" srcId="{E33FB092-03D9-4DF9-B614-DBA2DCD52ABB}" destId="{E3104F29-950D-4F5B-853A-101EB8CEA068}" srcOrd="0" destOrd="0" presId="urn:microsoft.com/office/officeart/2005/8/layout/process1"/>
    <dgm:cxn modelId="{FA16F335-EB4E-41FD-AB7D-072D1D033721}" type="presOf" srcId="{588CAB5B-6CD0-40A0-B6F3-5827F7662C97}" destId="{5766A45B-A536-4D18-AA81-6E789BF2EA12}" srcOrd="0" destOrd="0" presId="urn:microsoft.com/office/officeart/2005/8/layout/process1"/>
    <dgm:cxn modelId="{B3ACCB63-89EE-47A3-89F2-AA71AD8817DE}" type="presOf" srcId="{4B86E4F0-B7A4-44E8-91F3-D122F454850D}" destId="{F2B87BD2-B0E9-4C9A-A2C1-45D91A085910}" srcOrd="0" destOrd="0" presId="urn:microsoft.com/office/officeart/2005/8/layout/process1"/>
    <dgm:cxn modelId="{C11F8670-ED9B-4AC3-BC82-DDC14662BF44}" type="presOf" srcId="{C863A7A4-9310-49B7-BE5E-4B596AA14DAD}" destId="{585472C5-E73A-48F4-9657-3BA525D5E354}" srcOrd="0" destOrd="0" presId="urn:microsoft.com/office/officeart/2005/8/layout/process1"/>
    <dgm:cxn modelId="{BD903C76-AB72-4A91-B56C-928688C04EED}" type="presOf" srcId="{86A2BE97-9927-43E9-A7F3-339F08D3B1DB}" destId="{2348BFE9-B212-4AD6-963A-6F8D77B5A032}" srcOrd="0" destOrd="0" presId="urn:microsoft.com/office/officeart/2005/8/layout/process1"/>
    <dgm:cxn modelId="{DFEFB5B3-1C51-4C90-8AD7-34EB6E0928E1}" srcId="{588CAB5B-6CD0-40A0-B6F3-5827F7662C97}" destId="{C863A7A4-9310-49B7-BE5E-4B596AA14DAD}" srcOrd="1" destOrd="0" parTransId="{3B8F3408-9064-4509-9630-B8589FD0447E}" sibTransId="{F18C0E00-D5C2-47CE-8176-25DB754C52F4}"/>
    <dgm:cxn modelId="{55846ACA-1494-4DAA-97A2-0C865967DD8C}" type="presOf" srcId="{F18C0E00-D5C2-47CE-8176-25DB754C52F4}" destId="{454CD55C-36AB-4121-87ED-39559F869078}" srcOrd="0" destOrd="0" presId="urn:microsoft.com/office/officeart/2005/8/layout/process1"/>
    <dgm:cxn modelId="{A7D39ED5-5A0C-45C7-84AE-F0C775817561}" srcId="{588CAB5B-6CD0-40A0-B6F3-5827F7662C97}" destId="{E33FB092-03D9-4DF9-B614-DBA2DCD52ABB}" srcOrd="0" destOrd="0" parTransId="{4FA5FA5B-D0E7-4B4D-88D2-1EF29D6F8FE7}" sibTransId="{4B86E4F0-B7A4-44E8-91F3-D122F454850D}"/>
    <dgm:cxn modelId="{9D3B0FE5-B641-495C-914B-63E8E94492D8}" srcId="{588CAB5B-6CD0-40A0-B6F3-5827F7662C97}" destId="{86A2BE97-9927-43E9-A7F3-339F08D3B1DB}" srcOrd="2" destOrd="0" parTransId="{C6734F96-A98C-4CAE-A18D-D75641A6831C}" sibTransId="{C1560163-B0EC-4558-9099-B56B51150BEF}"/>
    <dgm:cxn modelId="{D2D2ECE7-2E1B-48A9-8534-A6EC2360118C}" type="presOf" srcId="{4B86E4F0-B7A4-44E8-91F3-D122F454850D}" destId="{FCB90732-5054-4EF6-9D4F-9972FA439E2B}" srcOrd="1" destOrd="0" presId="urn:microsoft.com/office/officeart/2005/8/layout/process1"/>
    <dgm:cxn modelId="{68700CFF-2036-4BB8-B714-14883B91B3CD}" type="presOf" srcId="{F18C0E00-D5C2-47CE-8176-25DB754C52F4}" destId="{A0E361DE-4970-47A0-8AA5-8F3834D9F1CF}" srcOrd="1" destOrd="0" presId="urn:microsoft.com/office/officeart/2005/8/layout/process1"/>
    <dgm:cxn modelId="{3A80B84A-7D2C-443F-9ED1-17B211164D92}" type="presParOf" srcId="{5766A45B-A536-4D18-AA81-6E789BF2EA12}" destId="{E3104F29-950D-4F5B-853A-101EB8CEA068}" srcOrd="0" destOrd="0" presId="urn:microsoft.com/office/officeart/2005/8/layout/process1"/>
    <dgm:cxn modelId="{5056D9FD-15C0-4292-8797-65B21EA66E65}" type="presParOf" srcId="{5766A45B-A536-4D18-AA81-6E789BF2EA12}" destId="{F2B87BD2-B0E9-4C9A-A2C1-45D91A085910}" srcOrd="1" destOrd="0" presId="urn:microsoft.com/office/officeart/2005/8/layout/process1"/>
    <dgm:cxn modelId="{DFDACFE6-916A-4ED5-806C-AD8BC3D14213}" type="presParOf" srcId="{F2B87BD2-B0E9-4C9A-A2C1-45D91A085910}" destId="{FCB90732-5054-4EF6-9D4F-9972FA439E2B}" srcOrd="0" destOrd="0" presId="urn:microsoft.com/office/officeart/2005/8/layout/process1"/>
    <dgm:cxn modelId="{AA300B56-88BC-404C-8CE5-780D498E49E2}" type="presParOf" srcId="{5766A45B-A536-4D18-AA81-6E789BF2EA12}" destId="{585472C5-E73A-48F4-9657-3BA525D5E354}" srcOrd="2" destOrd="0" presId="urn:microsoft.com/office/officeart/2005/8/layout/process1"/>
    <dgm:cxn modelId="{A98CC4CF-DCCB-4A42-9A51-7981B0F879B2}" type="presParOf" srcId="{5766A45B-A536-4D18-AA81-6E789BF2EA12}" destId="{454CD55C-36AB-4121-87ED-39559F869078}" srcOrd="3" destOrd="0" presId="urn:microsoft.com/office/officeart/2005/8/layout/process1"/>
    <dgm:cxn modelId="{CA2494C3-637F-4951-A7A2-0E79912EE59A}" type="presParOf" srcId="{454CD55C-36AB-4121-87ED-39559F869078}" destId="{A0E361DE-4970-47A0-8AA5-8F3834D9F1CF}" srcOrd="0" destOrd="0" presId="urn:microsoft.com/office/officeart/2005/8/layout/process1"/>
    <dgm:cxn modelId="{EC0F1F7E-3FDB-492A-A791-DF1F0918E046}" type="presParOf" srcId="{5766A45B-A536-4D18-AA81-6E789BF2EA12}" destId="{2348BFE9-B212-4AD6-963A-6F8D77B5A0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8CAB5B-6CD0-40A0-B6F3-5827F7662C9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33FB092-03D9-4DF9-B614-DBA2DCD52ABB}">
      <dgm:prSet phldrT="[Texto]"/>
      <dgm:spPr/>
      <dgm:t>
        <a:bodyPr/>
        <a:lstStyle/>
        <a:p>
          <a:r>
            <a:rPr lang="es-CL" dirty="0"/>
            <a:t>PAO</a:t>
          </a:r>
        </a:p>
      </dgm:t>
    </dgm:pt>
    <dgm:pt modelId="{4FA5FA5B-D0E7-4B4D-88D2-1EF29D6F8FE7}" type="parTrans" cxnId="{A7D39ED5-5A0C-45C7-84AE-F0C775817561}">
      <dgm:prSet/>
      <dgm:spPr/>
      <dgm:t>
        <a:bodyPr/>
        <a:lstStyle/>
        <a:p>
          <a:endParaRPr lang="es-CL"/>
        </a:p>
      </dgm:t>
    </dgm:pt>
    <dgm:pt modelId="{4B86E4F0-B7A4-44E8-91F3-D122F454850D}" type="sibTrans" cxnId="{A7D39ED5-5A0C-45C7-84AE-F0C775817561}">
      <dgm:prSet/>
      <dgm:spPr/>
      <dgm:t>
        <a:bodyPr/>
        <a:lstStyle/>
        <a:p>
          <a:endParaRPr lang="es-CL"/>
        </a:p>
      </dgm:t>
    </dgm:pt>
    <dgm:pt modelId="{C863A7A4-9310-49B7-BE5E-4B596AA14DAD}">
      <dgm:prSet phldrT="[Texto]"/>
      <dgm:spPr/>
      <dgm:t>
        <a:bodyPr/>
        <a:lstStyle/>
        <a:p>
          <a:r>
            <a:rPr lang="es-CL" dirty="0"/>
            <a:t>- Art. 9 Ley 19.664</a:t>
          </a:r>
        </a:p>
        <a:p>
          <a:r>
            <a:rPr lang="es-CL" dirty="0"/>
            <a:t>- Art. 21 Ley 19.664</a:t>
          </a:r>
        </a:p>
      </dgm:t>
    </dgm:pt>
    <dgm:pt modelId="{3B8F3408-9064-4509-9630-B8589FD0447E}" type="parTrans" cxnId="{DFEFB5B3-1C51-4C90-8AD7-34EB6E0928E1}">
      <dgm:prSet/>
      <dgm:spPr/>
      <dgm:t>
        <a:bodyPr/>
        <a:lstStyle/>
        <a:p>
          <a:endParaRPr lang="es-CL"/>
        </a:p>
      </dgm:t>
    </dgm:pt>
    <dgm:pt modelId="{F18C0E00-D5C2-47CE-8176-25DB754C52F4}" type="sibTrans" cxnId="{DFEFB5B3-1C51-4C90-8AD7-34EB6E0928E1}">
      <dgm:prSet/>
      <dgm:spPr/>
      <dgm:t>
        <a:bodyPr/>
        <a:lstStyle/>
        <a:p>
          <a:endParaRPr lang="es-CL"/>
        </a:p>
      </dgm:t>
    </dgm:pt>
    <dgm:pt modelId="{5766A45B-A536-4D18-AA81-6E789BF2EA12}" type="pres">
      <dgm:prSet presAssocID="{588CAB5B-6CD0-40A0-B6F3-5827F7662C97}" presName="Name0" presStyleCnt="0">
        <dgm:presLayoutVars>
          <dgm:dir/>
          <dgm:resizeHandles val="exact"/>
        </dgm:presLayoutVars>
      </dgm:prSet>
      <dgm:spPr/>
    </dgm:pt>
    <dgm:pt modelId="{E3104F29-950D-4F5B-853A-101EB8CEA068}" type="pres">
      <dgm:prSet presAssocID="{E33FB092-03D9-4DF9-B614-DBA2DCD52ABB}" presName="node" presStyleLbl="node1" presStyleIdx="0" presStyleCnt="2" custLinFactNeighborX="1096" custLinFactNeighborY="-99296">
        <dgm:presLayoutVars>
          <dgm:bulletEnabled val="1"/>
        </dgm:presLayoutVars>
      </dgm:prSet>
      <dgm:spPr/>
    </dgm:pt>
    <dgm:pt modelId="{F2B87BD2-B0E9-4C9A-A2C1-45D91A085910}" type="pres">
      <dgm:prSet presAssocID="{4B86E4F0-B7A4-44E8-91F3-D122F454850D}" presName="sibTrans" presStyleLbl="sibTrans2D1" presStyleIdx="0" presStyleCnt="1"/>
      <dgm:spPr>
        <a:prstGeom prst="mathMinus">
          <a:avLst/>
        </a:prstGeom>
      </dgm:spPr>
    </dgm:pt>
    <dgm:pt modelId="{FCB90732-5054-4EF6-9D4F-9972FA439E2B}" type="pres">
      <dgm:prSet presAssocID="{4B86E4F0-B7A4-44E8-91F3-D122F454850D}" presName="connectorText" presStyleLbl="sibTrans2D1" presStyleIdx="0" presStyleCnt="1"/>
      <dgm:spPr/>
    </dgm:pt>
    <dgm:pt modelId="{585472C5-E73A-48F4-9657-3BA525D5E354}" type="pres">
      <dgm:prSet presAssocID="{C863A7A4-9310-49B7-BE5E-4B596AA14DAD}" presName="node" presStyleLbl="node1" presStyleIdx="1" presStyleCnt="2">
        <dgm:presLayoutVars>
          <dgm:bulletEnabled val="1"/>
        </dgm:presLayoutVars>
      </dgm:prSet>
      <dgm:spPr/>
    </dgm:pt>
  </dgm:ptLst>
  <dgm:cxnLst>
    <dgm:cxn modelId="{35A30328-A055-4F45-A65C-4DDC7C952605}" type="presOf" srcId="{E33FB092-03D9-4DF9-B614-DBA2DCD52ABB}" destId="{E3104F29-950D-4F5B-853A-101EB8CEA068}" srcOrd="0" destOrd="0" presId="urn:microsoft.com/office/officeart/2005/8/layout/process1"/>
    <dgm:cxn modelId="{FA16F335-EB4E-41FD-AB7D-072D1D033721}" type="presOf" srcId="{588CAB5B-6CD0-40A0-B6F3-5827F7662C97}" destId="{5766A45B-A536-4D18-AA81-6E789BF2EA12}" srcOrd="0" destOrd="0" presId="urn:microsoft.com/office/officeart/2005/8/layout/process1"/>
    <dgm:cxn modelId="{B3ACCB63-89EE-47A3-89F2-AA71AD8817DE}" type="presOf" srcId="{4B86E4F0-B7A4-44E8-91F3-D122F454850D}" destId="{F2B87BD2-B0E9-4C9A-A2C1-45D91A085910}" srcOrd="0" destOrd="0" presId="urn:microsoft.com/office/officeart/2005/8/layout/process1"/>
    <dgm:cxn modelId="{C11F8670-ED9B-4AC3-BC82-DDC14662BF44}" type="presOf" srcId="{C863A7A4-9310-49B7-BE5E-4B596AA14DAD}" destId="{585472C5-E73A-48F4-9657-3BA525D5E354}" srcOrd="0" destOrd="0" presId="urn:microsoft.com/office/officeart/2005/8/layout/process1"/>
    <dgm:cxn modelId="{DFEFB5B3-1C51-4C90-8AD7-34EB6E0928E1}" srcId="{588CAB5B-6CD0-40A0-B6F3-5827F7662C97}" destId="{C863A7A4-9310-49B7-BE5E-4B596AA14DAD}" srcOrd="1" destOrd="0" parTransId="{3B8F3408-9064-4509-9630-B8589FD0447E}" sibTransId="{F18C0E00-D5C2-47CE-8176-25DB754C52F4}"/>
    <dgm:cxn modelId="{A7D39ED5-5A0C-45C7-84AE-F0C775817561}" srcId="{588CAB5B-6CD0-40A0-B6F3-5827F7662C97}" destId="{E33FB092-03D9-4DF9-B614-DBA2DCD52ABB}" srcOrd="0" destOrd="0" parTransId="{4FA5FA5B-D0E7-4B4D-88D2-1EF29D6F8FE7}" sibTransId="{4B86E4F0-B7A4-44E8-91F3-D122F454850D}"/>
    <dgm:cxn modelId="{D2D2ECE7-2E1B-48A9-8534-A6EC2360118C}" type="presOf" srcId="{4B86E4F0-B7A4-44E8-91F3-D122F454850D}" destId="{FCB90732-5054-4EF6-9D4F-9972FA439E2B}" srcOrd="1" destOrd="0" presId="urn:microsoft.com/office/officeart/2005/8/layout/process1"/>
    <dgm:cxn modelId="{3A80B84A-7D2C-443F-9ED1-17B211164D92}" type="presParOf" srcId="{5766A45B-A536-4D18-AA81-6E789BF2EA12}" destId="{E3104F29-950D-4F5B-853A-101EB8CEA068}" srcOrd="0" destOrd="0" presId="urn:microsoft.com/office/officeart/2005/8/layout/process1"/>
    <dgm:cxn modelId="{5056D9FD-15C0-4292-8797-65B21EA66E65}" type="presParOf" srcId="{5766A45B-A536-4D18-AA81-6E789BF2EA12}" destId="{F2B87BD2-B0E9-4C9A-A2C1-45D91A085910}" srcOrd="1" destOrd="0" presId="urn:microsoft.com/office/officeart/2005/8/layout/process1"/>
    <dgm:cxn modelId="{DFDACFE6-916A-4ED5-806C-AD8BC3D14213}" type="presParOf" srcId="{F2B87BD2-B0E9-4C9A-A2C1-45D91A085910}" destId="{FCB90732-5054-4EF6-9D4F-9972FA439E2B}" srcOrd="0" destOrd="0" presId="urn:microsoft.com/office/officeart/2005/8/layout/process1"/>
    <dgm:cxn modelId="{AA300B56-88BC-404C-8CE5-780D498E49E2}" type="presParOf" srcId="{5766A45B-A536-4D18-AA81-6E789BF2EA12}" destId="{585472C5-E73A-48F4-9657-3BA525D5E35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8CAB5B-6CD0-40A0-B6F3-5827F7662C9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33FB092-03D9-4DF9-B614-DBA2DCD52ABB}">
      <dgm:prSet phldrT="[Texto]"/>
      <dgm:spPr/>
      <dgm:t>
        <a:bodyPr/>
        <a:lstStyle/>
        <a:p>
          <a:r>
            <a:rPr lang="es-CL" dirty="0"/>
            <a:t>Becario</a:t>
          </a:r>
        </a:p>
      </dgm:t>
    </dgm:pt>
    <dgm:pt modelId="{4FA5FA5B-D0E7-4B4D-88D2-1EF29D6F8FE7}" type="parTrans" cxnId="{A7D39ED5-5A0C-45C7-84AE-F0C775817561}">
      <dgm:prSet/>
      <dgm:spPr/>
      <dgm:t>
        <a:bodyPr/>
        <a:lstStyle/>
        <a:p>
          <a:endParaRPr lang="es-CL"/>
        </a:p>
      </dgm:t>
    </dgm:pt>
    <dgm:pt modelId="{4B86E4F0-B7A4-44E8-91F3-D122F454850D}" type="sibTrans" cxnId="{A7D39ED5-5A0C-45C7-84AE-F0C775817561}">
      <dgm:prSet/>
      <dgm:spPr/>
      <dgm:t>
        <a:bodyPr/>
        <a:lstStyle/>
        <a:p>
          <a:endParaRPr lang="es-CL"/>
        </a:p>
      </dgm:t>
    </dgm:pt>
    <dgm:pt modelId="{C863A7A4-9310-49B7-BE5E-4B596AA14DAD}">
      <dgm:prSet phldrT="[Texto]"/>
      <dgm:spPr/>
      <dgm:t>
        <a:bodyPr/>
        <a:lstStyle/>
        <a:p>
          <a:r>
            <a:rPr lang="es-CL" dirty="0"/>
            <a:t>Art. 43 Ley 15076</a:t>
          </a:r>
        </a:p>
      </dgm:t>
    </dgm:pt>
    <dgm:pt modelId="{3B8F3408-9064-4509-9630-B8589FD0447E}" type="parTrans" cxnId="{DFEFB5B3-1C51-4C90-8AD7-34EB6E0928E1}">
      <dgm:prSet/>
      <dgm:spPr/>
      <dgm:t>
        <a:bodyPr/>
        <a:lstStyle/>
        <a:p>
          <a:endParaRPr lang="es-CL"/>
        </a:p>
      </dgm:t>
    </dgm:pt>
    <dgm:pt modelId="{F18C0E00-D5C2-47CE-8176-25DB754C52F4}" type="sibTrans" cxnId="{DFEFB5B3-1C51-4C90-8AD7-34EB6E0928E1}">
      <dgm:prSet/>
      <dgm:spPr/>
      <dgm:t>
        <a:bodyPr/>
        <a:lstStyle/>
        <a:p>
          <a:endParaRPr lang="es-CL"/>
        </a:p>
      </dgm:t>
    </dgm:pt>
    <dgm:pt modelId="{86A2BE97-9927-43E9-A7F3-339F08D3B1DB}">
      <dgm:prSet phldrT="[Texto]"/>
      <dgm:spPr/>
      <dgm:t>
        <a:bodyPr/>
        <a:lstStyle/>
        <a:p>
          <a:r>
            <a:rPr lang="es-CL" dirty="0"/>
            <a:t>Compromiso de devolución en S.S.</a:t>
          </a:r>
        </a:p>
      </dgm:t>
    </dgm:pt>
    <dgm:pt modelId="{C6734F96-A98C-4CAE-A18D-D75641A6831C}" type="parTrans" cxnId="{9D3B0FE5-B641-495C-914B-63E8E94492D8}">
      <dgm:prSet/>
      <dgm:spPr/>
      <dgm:t>
        <a:bodyPr/>
        <a:lstStyle/>
        <a:p>
          <a:endParaRPr lang="es-CL"/>
        </a:p>
      </dgm:t>
    </dgm:pt>
    <dgm:pt modelId="{C1560163-B0EC-4558-9099-B56B51150BEF}" type="sibTrans" cxnId="{9D3B0FE5-B641-495C-914B-63E8E94492D8}">
      <dgm:prSet/>
      <dgm:spPr/>
      <dgm:t>
        <a:bodyPr/>
        <a:lstStyle/>
        <a:p>
          <a:endParaRPr lang="es-CL"/>
        </a:p>
      </dgm:t>
    </dgm:pt>
    <dgm:pt modelId="{5766A45B-A536-4D18-AA81-6E789BF2EA12}" type="pres">
      <dgm:prSet presAssocID="{588CAB5B-6CD0-40A0-B6F3-5827F7662C97}" presName="Name0" presStyleCnt="0">
        <dgm:presLayoutVars>
          <dgm:dir/>
          <dgm:resizeHandles val="exact"/>
        </dgm:presLayoutVars>
      </dgm:prSet>
      <dgm:spPr/>
    </dgm:pt>
    <dgm:pt modelId="{E3104F29-950D-4F5B-853A-101EB8CEA068}" type="pres">
      <dgm:prSet presAssocID="{E33FB092-03D9-4DF9-B614-DBA2DCD52ABB}" presName="node" presStyleLbl="node1" presStyleIdx="0" presStyleCnt="3">
        <dgm:presLayoutVars>
          <dgm:bulletEnabled val="1"/>
        </dgm:presLayoutVars>
      </dgm:prSet>
      <dgm:spPr/>
    </dgm:pt>
    <dgm:pt modelId="{F2B87BD2-B0E9-4C9A-A2C1-45D91A085910}" type="pres">
      <dgm:prSet presAssocID="{4B86E4F0-B7A4-44E8-91F3-D122F454850D}" presName="sibTrans" presStyleLbl="sibTrans2D1" presStyleIdx="0" presStyleCnt="2"/>
      <dgm:spPr>
        <a:prstGeom prst="mathMinus">
          <a:avLst/>
        </a:prstGeom>
      </dgm:spPr>
    </dgm:pt>
    <dgm:pt modelId="{FCB90732-5054-4EF6-9D4F-9972FA439E2B}" type="pres">
      <dgm:prSet presAssocID="{4B86E4F0-B7A4-44E8-91F3-D122F454850D}" presName="connectorText" presStyleLbl="sibTrans2D1" presStyleIdx="0" presStyleCnt="2"/>
      <dgm:spPr/>
    </dgm:pt>
    <dgm:pt modelId="{585472C5-E73A-48F4-9657-3BA525D5E354}" type="pres">
      <dgm:prSet presAssocID="{C863A7A4-9310-49B7-BE5E-4B596AA14DAD}" presName="node" presStyleLbl="node1" presStyleIdx="1" presStyleCnt="3">
        <dgm:presLayoutVars>
          <dgm:bulletEnabled val="1"/>
        </dgm:presLayoutVars>
      </dgm:prSet>
      <dgm:spPr/>
    </dgm:pt>
    <dgm:pt modelId="{454CD55C-36AB-4121-87ED-39559F869078}" type="pres">
      <dgm:prSet presAssocID="{F18C0E00-D5C2-47CE-8176-25DB754C52F4}" presName="sibTrans" presStyleLbl="sibTrans2D1" presStyleIdx="1" presStyleCnt="2"/>
      <dgm:spPr>
        <a:prstGeom prst="mathMinus">
          <a:avLst/>
        </a:prstGeom>
      </dgm:spPr>
    </dgm:pt>
    <dgm:pt modelId="{A0E361DE-4970-47A0-8AA5-8F3834D9F1CF}" type="pres">
      <dgm:prSet presAssocID="{F18C0E00-D5C2-47CE-8176-25DB754C52F4}" presName="connectorText" presStyleLbl="sibTrans2D1" presStyleIdx="1" presStyleCnt="2"/>
      <dgm:spPr/>
    </dgm:pt>
    <dgm:pt modelId="{2348BFE9-B212-4AD6-963A-6F8D77B5A032}" type="pres">
      <dgm:prSet presAssocID="{86A2BE97-9927-43E9-A7F3-339F08D3B1DB}" presName="node" presStyleLbl="node1" presStyleIdx="2" presStyleCnt="3">
        <dgm:presLayoutVars>
          <dgm:bulletEnabled val="1"/>
        </dgm:presLayoutVars>
      </dgm:prSet>
      <dgm:spPr/>
    </dgm:pt>
  </dgm:ptLst>
  <dgm:cxnLst>
    <dgm:cxn modelId="{35A30328-A055-4F45-A65C-4DDC7C952605}" type="presOf" srcId="{E33FB092-03D9-4DF9-B614-DBA2DCD52ABB}" destId="{E3104F29-950D-4F5B-853A-101EB8CEA068}" srcOrd="0" destOrd="0" presId="urn:microsoft.com/office/officeart/2005/8/layout/process1"/>
    <dgm:cxn modelId="{FA16F335-EB4E-41FD-AB7D-072D1D033721}" type="presOf" srcId="{588CAB5B-6CD0-40A0-B6F3-5827F7662C97}" destId="{5766A45B-A536-4D18-AA81-6E789BF2EA12}" srcOrd="0" destOrd="0" presId="urn:microsoft.com/office/officeart/2005/8/layout/process1"/>
    <dgm:cxn modelId="{B3ACCB63-89EE-47A3-89F2-AA71AD8817DE}" type="presOf" srcId="{4B86E4F0-B7A4-44E8-91F3-D122F454850D}" destId="{F2B87BD2-B0E9-4C9A-A2C1-45D91A085910}" srcOrd="0" destOrd="0" presId="urn:microsoft.com/office/officeart/2005/8/layout/process1"/>
    <dgm:cxn modelId="{C11F8670-ED9B-4AC3-BC82-DDC14662BF44}" type="presOf" srcId="{C863A7A4-9310-49B7-BE5E-4B596AA14DAD}" destId="{585472C5-E73A-48F4-9657-3BA525D5E354}" srcOrd="0" destOrd="0" presId="urn:microsoft.com/office/officeart/2005/8/layout/process1"/>
    <dgm:cxn modelId="{BD903C76-AB72-4A91-B56C-928688C04EED}" type="presOf" srcId="{86A2BE97-9927-43E9-A7F3-339F08D3B1DB}" destId="{2348BFE9-B212-4AD6-963A-6F8D77B5A032}" srcOrd="0" destOrd="0" presId="urn:microsoft.com/office/officeart/2005/8/layout/process1"/>
    <dgm:cxn modelId="{DFEFB5B3-1C51-4C90-8AD7-34EB6E0928E1}" srcId="{588CAB5B-6CD0-40A0-B6F3-5827F7662C97}" destId="{C863A7A4-9310-49B7-BE5E-4B596AA14DAD}" srcOrd="1" destOrd="0" parTransId="{3B8F3408-9064-4509-9630-B8589FD0447E}" sibTransId="{F18C0E00-D5C2-47CE-8176-25DB754C52F4}"/>
    <dgm:cxn modelId="{55846ACA-1494-4DAA-97A2-0C865967DD8C}" type="presOf" srcId="{F18C0E00-D5C2-47CE-8176-25DB754C52F4}" destId="{454CD55C-36AB-4121-87ED-39559F869078}" srcOrd="0" destOrd="0" presId="urn:microsoft.com/office/officeart/2005/8/layout/process1"/>
    <dgm:cxn modelId="{A7D39ED5-5A0C-45C7-84AE-F0C775817561}" srcId="{588CAB5B-6CD0-40A0-B6F3-5827F7662C97}" destId="{E33FB092-03D9-4DF9-B614-DBA2DCD52ABB}" srcOrd="0" destOrd="0" parTransId="{4FA5FA5B-D0E7-4B4D-88D2-1EF29D6F8FE7}" sibTransId="{4B86E4F0-B7A4-44E8-91F3-D122F454850D}"/>
    <dgm:cxn modelId="{9D3B0FE5-B641-495C-914B-63E8E94492D8}" srcId="{588CAB5B-6CD0-40A0-B6F3-5827F7662C97}" destId="{86A2BE97-9927-43E9-A7F3-339F08D3B1DB}" srcOrd="2" destOrd="0" parTransId="{C6734F96-A98C-4CAE-A18D-D75641A6831C}" sibTransId="{C1560163-B0EC-4558-9099-B56B51150BEF}"/>
    <dgm:cxn modelId="{D2D2ECE7-2E1B-48A9-8534-A6EC2360118C}" type="presOf" srcId="{4B86E4F0-B7A4-44E8-91F3-D122F454850D}" destId="{FCB90732-5054-4EF6-9D4F-9972FA439E2B}" srcOrd="1" destOrd="0" presId="urn:microsoft.com/office/officeart/2005/8/layout/process1"/>
    <dgm:cxn modelId="{68700CFF-2036-4BB8-B714-14883B91B3CD}" type="presOf" srcId="{F18C0E00-D5C2-47CE-8176-25DB754C52F4}" destId="{A0E361DE-4970-47A0-8AA5-8F3834D9F1CF}" srcOrd="1" destOrd="0" presId="urn:microsoft.com/office/officeart/2005/8/layout/process1"/>
    <dgm:cxn modelId="{3A80B84A-7D2C-443F-9ED1-17B211164D92}" type="presParOf" srcId="{5766A45B-A536-4D18-AA81-6E789BF2EA12}" destId="{E3104F29-950D-4F5B-853A-101EB8CEA068}" srcOrd="0" destOrd="0" presId="urn:microsoft.com/office/officeart/2005/8/layout/process1"/>
    <dgm:cxn modelId="{5056D9FD-15C0-4292-8797-65B21EA66E65}" type="presParOf" srcId="{5766A45B-A536-4D18-AA81-6E789BF2EA12}" destId="{F2B87BD2-B0E9-4C9A-A2C1-45D91A085910}" srcOrd="1" destOrd="0" presId="urn:microsoft.com/office/officeart/2005/8/layout/process1"/>
    <dgm:cxn modelId="{DFDACFE6-916A-4ED5-806C-AD8BC3D14213}" type="presParOf" srcId="{F2B87BD2-B0E9-4C9A-A2C1-45D91A085910}" destId="{FCB90732-5054-4EF6-9D4F-9972FA439E2B}" srcOrd="0" destOrd="0" presId="urn:microsoft.com/office/officeart/2005/8/layout/process1"/>
    <dgm:cxn modelId="{AA300B56-88BC-404C-8CE5-780D498E49E2}" type="presParOf" srcId="{5766A45B-A536-4D18-AA81-6E789BF2EA12}" destId="{585472C5-E73A-48F4-9657-3BA525D5E354}" srcOrd="2" destOrd="0" presId="urn:microsoft.com/office/officeart/2005/8/layout/process1"/>
    <dgm:cxn modelId="{A98CC4CF-DCCB-4A42-9A51-7981B0F879B2}" type="presParOf" srcId="{5766A45B-A536-4D18-AA81-6E789BF2EA12}" destId="{454CD55C-36AB-4121-87ED-39559F869078}" srcOrd="3" destOrd="0" presId="urn:microsoft.com/office/officeart/2005/8/layout/process1"/>
    <dgm:cxn modelId="{CA2494C3-637F-4951-A7A2-0E79912EE59A}" type="presParOf" srcId="{454CD55C-36AB-4121-87ED-39559F869078}" destId="{A0E361DE-4970-47A0-8AA5-8F3834D9F1CF}" srcOrd="0" destOrd="0" presId="urn:microsoft.com/office/officeart/2005/8/layout/process1"/>
    <dgm:cxn modelId="{EC0F1F7E-3FDB-492A-A791-DF1F0918E046}" type="presParOf" srcId="{5766A45B-A536-4D18-AA81-6E789BF2EA12}" destId="{2348BFE9-B212-4AD6-963A-6F8D77B5A0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8CAB5B-6CD0-40A0-B6F3-5827F7662C9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33FB092-03D9-4DF9-B614-DBA2DCD52ABB}">
      <dgm:prSet phldrT="[Texto]"/>
      <dgm:spPr/>
      <dgm:t>
        <a:bodyPr/>
        <a:lstStyle/>
        <a:p>
          <a:r>
            <a:rPr lang="es-CL" dirty="0"/>
            <a:t>Art. 43 Ley 19.378</a:t>
          </a:r>
        </a:p>
      </dgm:t>
    </dgm:pt>
    <dgm:pt modelId="{4FA5FA5B-D0E7-4B4D-88D2-1EF29D6F8FE7}" type="parTrans" cxnId="{A7D39ED5-5A0C-45C7-84AE-F0C775817561}">
      <dgm:prSet/>
      <dgm:spPr/>
      <dgm:t>
        <a:bodyPr/>
        <a:lstStyle/>
        <a:p>
          <a:endParaRPr lang="es-CL"/>
        </a:p>
      </dgm:t>
    </dgm:pt>
    <dgm:pt modelId="{4B86E4F0-B7A4-44E8-91F3-D122F454850D}" type="sibTrans" cxnId="{A7D39ED5-5A0C-45C7-84AE-F0C775817561}">
      <dgm:prSet/>
      <dgm:spPr/>
      <dgm:t>
        <a:bodyPr/>
        <a:lstStyle/>
        <a:p>
          <a:endParaRPr lang="es-CL"/>
        </a:p>
      </dgm:t>
    </dgm:pt>
    <dgm:pt modelId="{C863A7A4-9310-49B7-BE5E-4B596AA14DAD}">
      <dgm:prSet phldrT="[Texto]"/>
      <dgm:spPr/>
      <dgm:t>
        <a:bodyPr/>
        <a:lstStyle/>
        <a:p>
          <a:r>
            <a:rPr lang="es-CL" dirty="0"/>
            <a:t>Misión de estudio</a:t>
          </a:r>
        </a:p>
      </dgm:t>
    </dgm:pt>
    <dgm:pt modelId="{3B8F3408-9064-4509-9630-B8589FD0447E}" type="parTrans" cxnId="{DFEFB5B3-1C51-4C90-8AD7-34EB6E0928E1}">
      <dgm:prSet/>
      <dgm:spPr/>
      <dgm:t>
        <a:bodyPr/>
        <a:lstStyle/>
        <a:p>
          <a:endParaRPr lang="es-CL"/>
        </a:p>
      </dgm:t>
    </dgm:pt>
    <dgm:pt modelId="{F18C0E00-D5C2-47CE-8176-25DB754C52F4}" type="sibTrans" cxnId="{DFEFB5B3-1C51-4C90-8AD7-34EB6E0928E1}">
      <dgm:prSet/>
      <dgm:spPr/>
      <dgm:t>
        <a:bodyPr/>
        <a:lstStyle/>
        <a:p>
          <a:endParaRPr lang="es-CL"/>
        </a:p>
      </dgm:t>
    </dgm:pt>
    <dgm:pt modelId="{86A2BE97-9927-43E9-A7F3-339F08D3B1DB}">
      <dgm:prSet phldrT="[Texto]"/>
      <dgm:spPr/>
      <dgm:t>
        <a:bodyPr/>
        <a:lstStyle/>
        <a:p>
          <a:r>
            <a:rPr lang="es-CL" dirty="0"/>
            <a:t>Compromiso de devolución en APS o S.S.</a:t>
          </a:r>
        </a:p>
      </dgm:t>
    </dgm:pt>
    <dgm:pt modelId="{C6734F96-A98C-4CAE-A18D-D75641A6831C}" type="parTrans" cxnId="{9D3B0FE5-B641-495C-914B-63E8E94492D8}">
      <dgm:prSet/>
      <dgm:spPr/>
      <dgm:t>
        <a:bodyPr/>
        <a:lstStyle/>
        <a:p>
          <a:endParaRPr lang="es-CL"/>
        </a:p>
      </dgm:t>
    </dgm:pt>
    <dgm:pt modelId="{C1560163-B0EC-4558-9099-B56B51150BEF}" type="sibTrans" cxnId="{9D3B0FE5-B641-495C-914B-63E8E94492D8}">
      <dgm:prSet/>
      <dgm:spPr/>
      <dgm:t>
        <a:bodyPr/>
        <a:lstStyle/>
        <a:p>
          <a:endParaRPr lang="es-CL"/>
        </a:p>
      </dgm:t>
    </dgm:pt>
    <dgm:pt modelId="{5766A45B-A536-4D18-AA81-6E789BF2EA12}" type="pres">
      <dgm:prSet presAssocID="{588CAB5B-6CD0-40A0-B6F3-5827F7662C97}" presName="Name0" presStyleCnt="0">
        <dgm:presLayoutVars>
          <dgm:dir/>
          <dgm:resizeHandles val="exact"/>
        </dgm:presLayoutVars>
      </dgm:prSet>
      <dgm:spPr/>
    </dgm:pt>
    <dgm:pt modelId="{E3104F29-950D-4F5B-853A-101EB8CEA068}" type="pres">
      <dgm:prSet presAssocID="{E33FB092-03D9-4DF9-B614-DBA2DCD52ABB}" presName="node" presStyleLbl="node1" presStyleIdx="0" presStyleCnt="3">
        <dgm:presLayoutVars>
          <dgm:bulletEnabled val="1"/>
        </dgm:presLayoutVars>
      </dgm:prSet>
      <dgm:spPr/>
    </dgm:pt>
    <dgm:pt modelId="{F2B87BD2-B0E9-4C9A-A2C1-45D91A085910}" type="pres">
      <dgm:prSet presAssocID="{4B86E4F0-B7A4-44E8-91F3-D122F454850D}" presName="sibTrans" presStyleLbl="sibTrans2D1" presStyleIdx="0" presStyleCnt="2"/>
      <dgm:spPr>
        <a:prstGeom prst="mathMinus">
          <a:avLst/>
        </a:prstGeom>
      </dgm:spPr>
    </dgm:pt>
    <dgm:pt modelId="{FCB90732-5054-4EF6-9D4F-9972FA439E2B}" type="pres">
      <dgm:prSet presAssocID="{4B86E4F0-B7A4-44E8-91F3-D122F454850D}" presName="connectorText" presStyleLbl="sibTrans2D1" presStyleIdx="0" presStyleCnt="2"/>
      <dgm:spPr/>
    </dgm:pt>
    <dgm:pt modelId="{585472C5-E73A-48F4-9657-3BA525D5E354}" type="pres">
      <dgm:prSet presAssocID="{C863A7A4-9310-49B7-BE5E-4B596AA14DAD}" presName="node" presStyleLbl="node1" presStyleIdx="1" presStyleCnt="3">
        <dgm:presLayoutVars>
          <dgm:bulletEnabled val="1"/>
        </dgm:presLayoutVars>
      </dgm:prSet>
      <dgm:spPr/>
    </dgm:pt>
    <dgm:pt modelId="{454CD55C-36AB-4121-87ED-39559F869078}" type="pres">
      <dgm:prSet presAssocID="{F18C0E00-D5C2-47CE-8176-25DB754C52F4}" presName="sibTrans" presStyleLbl="sibTrans2D1" presStyleIdx="1" presStyleCnt="2"/>
      <dgm:spPr>
        <a:prstGeom prst="mathMinus">
          <a:avLst/>
        </a:prstGeom>
      </dgm:spPr>
    </dgm:pt>
    <dgm:pt modelId="{A0E361DE-4970-47A0-8AA5-8F3834D9F1CF}" type="pres">
      <dgm:prSet presAssocID="{F18C0E00-D5C2-47CE-8176-25DB754C52F4}" presName="connectorText" presStyleLbl="sibTrans2D1" presStyleIdx="1" presStyleCnt="2"/>
      <dgm:spPr/>
    </dgm:pt>
    <dgm:pt modelId="{2348BFE9-B212-4AD6-963A-6F8D77B5A032}" type="pres">
      <dgm:prSet presAssocID="{86A2BE97-9927-43E9-A7F3-339F08D3B1DB}" presName="node" presStyleLbl="node1" presStyleIdx="2" presStyleCnt="3">
        <dgm:presLayoutVars>
          <dgm:bulletEnabled val="1"/>
        </dgm:presLayoutVars>
      </dgm:prSet>
      <dgm:spPr/>
    </dgm:pt>
  </dgm:ptLst>
  <dgm:cxnLst>
    <dgm:cxn modelId="{35A30328-A055-4F45-A65C-4DDC7C952605}" type="presOf" srcId="{E33FB092-03D9-4DF9-B614-DBA2DCD52ABB}" destId="{E3104F29-950D-4F5B-853A-101EB8CEA068}" srcOrd="0" destOrd="0" presId="urn:microsoft.com/office/officeart/2005/8/layout/process1"/>
    <dgm:cxn modelId="{FA16F335-EB4E-41FD-AB7D-072D1D033721}" type="presOf" srcId="{588CAB5B-6CD0-40A0-B6F3-5827F7662C97}" destId="{5766A45B-A536-4D18-AA81-6E789BF2EA12}" srcOrd="0" destOrd="0" presId="urn:microsoft.com/office/officeart/2005/8/layout/process1"/>
    <dgm:cxn modelId="{B3ACCB63-89EE-47A3-89F2-AA71AD8817DE}" type="presOf" srcId="{4B86E4F0-B7A4-44E8-91F3-D122F454850D}" destId="{F2B87BD2-B0E9-4C9A-A2C1-45D91A085910}" srcOrd="0" destOrd="0" presId="urn:microsoft.com/office/officeart/2005/8/layout/process1"/>
    <dgm:cxn modelId="{C11F8670-ED9B-4AC3-BC82-DDC14662BF44}" type="presOf" srcId="{C863A7A4-9310-49B7-BE5E-4B596AA14DAD}" destId="{585472C5-E73A-48F4-9657-3BA525D5E354}" srcOrd="0" destOrd="0" presId="urn:microsoft.com/office/officeart/2005/8/layout/process1"/>
    <dgm:cxn modelId="{BD903C76-AB72-4A91-B56C-928688C04EED}" type="presOf" srcId="{86A2BE97-9927-43E9-A7F3-339F08D3B1DB}" destId="{2348BFE9-B212-4AD6-963A-6F8D77B5A032}" srcOrd="0" destOrd="0" presId="urn:microsoft.com/office/officeart/2005/8/layout/process1"/>
    <dgm:cxn modelId="{DFEFB5B3-1C51-4C90-8AD7-34EB6E0928E1}" srcId="{588CAB5B-6CD0-40A0-B6F3-5827F7662C97}" destId="{C863A7A4-9310-49B7-BE5E-4B596AA14DAD}" srcOrd="1" destOrd="0" parTransId="{3B8F3408-9064-4509-9630-B8589FD0447E}" sibTransId="{F18C0E00-D5C2-47CE-8176-25DB754C52F4}"/>
    <dgm:cxn modelId="{55846ACA-1494-4DAA-97A2-0C865967DD8C}" type="presOf" srcId="{F18C0E00-D5C2-47CE-8176-25DB754C52F4}" destId="{454CD55C-36AB-4121-87ED-39559F869078}" srcOrd="0" destOrd="0" presId="urn:microsoft.com/office/officeart/2005/8/layout/process1"/>
    <dgm:cxn modelId="{A7D39ED5-5A0C-45C7-84AE-F0C775817561}" srcId="{588CAB5B-6CD0-40A0-B6F3-5827F7662C97}" destId="{E33FB092-03D9-4DF9-B614-DBA2DCD52ABB}" srcOrd="0" destOrd="0" parTransId="{4FA5FA5B-D0E7-4B4D-88D2-1EF29D6F8FE7}" sibTransId="{4B86E4F0-B7A4-44E8-91F3-D122F454850D}"/>
    <dgm:cxn modelId="{9D3B0FE5-B641-495C-914B-63E8E94492D8}" srcId="{588CAB5B-6CD0-40A0-B6F3-5827F7662C97}" destId="{86A2BE97-9927-43E9-A7F3-339F08D3B1DB}" srcOrd="2" destOrd="0" parTransId="{C6734F96-A98C-4CAE-A18D-D75641A6831C}" sibTransId="{C1560163-B0EC-4558-9099-B56B51150BEF}"/>
    <dgm:cxn modelId="{D2D2ECE7-2E1B-48A9-8534-A6EC2360118C}" type="presOf" srcId="{4B86E4F0-B7A4-44E8-91F3-D122F454850D}" destId="{FCB90732-5054-4EF6-9D4F-9972FA439E2B}" srcOrd="1" destOrd="0" presId="urn:microsoft.com/office/officeart/2005/8/layout/process1"/>
    <dgm:cxn modelId="{68700CFF-2036-4BB8-B714-14883B91B3CD}" type="presOf" srcId="{F18C0E00-D5C2-47CE-8176-25DB754C52F4}" destId="{A0E361DE-4970-47A0-8AA5-8F3834D9F1CF}" srcOrd="1" destOrd="0" presId="urn:microsoft.com/office/officeart/2005/8/layout/process1"/>
    <dgm:cxn modelId="{3A80B84A-7D2C-443F-9ED1-17B211164D92}" type="presParOf" srcId="{5766A45B-A536-4D18-AA81-6E789BF2EA12}" destId="{E3104F29-950D-4F5B-853A-101EB8CEA068}" srcOrd="0" destOrd="0" presId="urn:microsoft.com/office/officeart/2005/8/layout/process1"/>
    <dgm:cxn modelId="{5056D9FD-15C0-4292-8797-65B21EA66E65}" type="presParOf" srcId="{5766A45B-A536-4D18-AA81-6E789BF2EA12}" destId="{F2B87BD2-B0E9-4C9A-A2C1-45D91A085910}" srcOrd="1" destOrd="0" presId="urn:microsoft.com/office/officeart/2005/8/layout/process1"/>
    <dgm:cxn modelId="{DFDACFE6-916A-4ED5-806C-AD8BC3D14213}" type="presParOf" srcId="{F2B87BD2-B0E9-4C9A-A2C1-45D91A085910}" destId="{FCB90732-5054-4EF6-9D4F-9972FA439E2B}" srcOrd="0" destOrd="0" presId="urn:microsoft.com/office/officeart/2005/8/layout/process1"/>
    <dgm:cxn modelId="{AA300B56-88BC-404C-8CE5-780D498E49E2}" type="presParOf" srcId="{5766A45B-A536-4D18-AA81-6E789BF2EA12}" destId="{585472C5-E73A-48F4-9657-3BA525D5E354}" srcOrd="2" destOrd="0" presId="urn:microsoft.com/office/officeart/2005/8/layout/process1"/>
    <dgm:cxn modelId="{A98CC4CF-DCCB-4A42-9A51-7981B0F879B2}" type="presParOf" srcId="{5766A45B-A536-4D18-AA81-6E789BF2EA12}" destId="{454CD55C-36AB-4121-87ED-39559F869078}" srcOrd="3" destOrd="0" presId="urn:microsoft.com/office/officeart/2005/8/layout/process1"/>
    <dgm:cxn modelId="{CA2494C3-637F-4951-A7A2-0E79912EE59A}" type="presParOf" srcId="{454CD55C-36AB-4121-87ED-39559F869078}" destId="{A0E361DE-4970-47A0-8AA5-8F3834D9F1CF}" srcOrd="0" destOrd="0" presId="urn:microsoft.com/office/officeart/2005/8/layout/process1"/>
    <dgm:cxn modelId="{EC0F1F7E-3FDB-492A-A791-DF1F0918E046}" type="presParOf" srcId="{5766A45B-A536-4D18-AA81-6E789BF2EA12}" destId="{2348BFE9-B212-4AD6-963A-6F8D77B5A03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C3D0D8-CDEC-4593-AC2A-0636D399E7C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AF91252-EE87-4B9C-A9EB-B9B1740028E8}">
      <dgm:prSet phldrT="[Texto]"/>
      <dgm:spPr/>
      <dgm:t>
        <a:bodyPr/>
        <a:lstStyle/>
        <a:p>
          <a:r>
            <a:rPr lang="es-CL" dirty="0"/>
            <a:t>Validación</a:t>
          </a:r>
        </a:p>
      </dgm:t>
    </dgm:pt>
    <dgm:pt modelId="{49725D0E-A2F5-43D6-A45A-E006E0946820}" type="parTrans" cxnId="{AC2B47E3-6109-47CA-9F32-8FCAC4994B72}">
      <dgm:prSet/>
      <dgm:spPr/>
      <dgm:t>
        <a:bodyPr/>
        <a:lstStyle/>
        <a:p>
          <a:endParaRPr lang="es-CL"/>
        </a:p>
      </dgm:t>
    </dgm:pt>
    <dgm:pt modelId="{D422CF8C-B89E-45B4-8046-6BFBF34134B0}" type="sibTrans" cxnId="{AC2B47E3-6109-47CA-9F32-8FCAC4994B72}">
      <dgm:prSet/>
      <dgm:spPr/>
      <dgm:t>
        <a:bodyPr/>
        <a:lstStyle/>
        <a:p>
          <a:endParaRPr lang="es-CL"/>
        </a:p>
      </dgm:t>
    </dgm:pt>
    <dgm:pt modelId="{BDE4A645-6241-4BC8-A0E6-9B26994B025C}">
      <dgm:prSet phldrT="[Texto]" custT="1"/>
      <dgm:spPr/>
      <dgm:t>
        <a:bodyPr/>
        <a:lstStyle/>
        <a:p>
          <a:r>
            <a:rPr lang="es-CL" sz="2400" dirty="0"/>
            <a:t>PAO: Servicios de Salud, SIRH, </a:t>
          </a:r>
          <a:r>
            <a:rPr lang="es-CL" sz="2400" dirty="0" err="1"/>
            <a:t>Forcap</a:t>
          </a:r>
          <a:r>
            <a:rPr lang="es-CL" sz="2400" dirty="0"/>
            <a:t>, Planificación RRHH, </a:t>
          </a:r>
          <a:r>
            <a:rPr lang="es-CL" sz="2400" dirty="0" err="1"/>
            <a:t>Digera</a:t>
          </a:r>
          <a:endParaRPr lang="es-CL" sz="2400" dirty="0"/>
        </a:p>
      </dgm:t>
    </dgm:pt>
    <dgm:pt modelId="{D69E7919-89FC-40B9-A901-BE5F0BBB8A1A}" type="parTrans" cxnId="{8651D4A5-E914-45C7-A775-BC13E5929683}">
      <dgm:prSet/>
      <dgm:spPr/>
      <dgm:t>
        <a:bodyPr/>
        <a:lstStyle/>
        <a:p>
          <a:endParaRPr lang="es-CL"/>
        </a:p>
      </dgm:t>
    </dgm:pt>
    <dgm:pt modelId="{62548A44-A086-4A3F-99A9-42E5EE06DE0C}" type="sibTrans" cxnId="{8651D4A5-E914-45C7-A775-BC13E5929683}">
      <dgm:prSet/>
      <dgm:spPr/>
      <dgm:t>
        <a:bodyPr/>
        <a:lstStyle/>
        <a:p>
          <a:endParaRPr lang="es-CL"/>
        </a:p>
      </dgm:t>
    </dgm:pt>
    <dgm:pt modelId="{55C9C88C-3087-4515-B5F3-B32E8932AA7A}">
      <dgm:prSet phldrT="[Texto]" custT="1"/>
      <dgm:spPr/>
      <dgm:t>
        <a:bodyPr/>
        <a:lstStyle/>
        <a:p>
          <a:r>
            <a:rPr lang="es-CL" sz="2400" dirty="0"/>
            <a:t>EDF Mantención: </a:t>
          </a:r>
          <a:r>
            <a:rPr lang="es-CL" sz="2400" dirty="0" err="1"/>
            <a:t>Forcap</a:t>
          </a:r>
          <a:endParaRPr lang="es-CL" sz="2400" dirty="0"/>
        </a:p>
      </dgm:t>
    </dgm:pt>
    <dgm:pt modelId="{CD6DB45D-8984-4064-99A8-E97AC5C2215A}" type="parTrans" cxnId="{1DDA7C3D-C240-4C4B-9AAC-192DF3510B9C}">
      <dgm:prSet/>
      <dgm:spPr/>
      <dgm:t>
        <a:bodyPr/>
        <a:lstStyle/>
        <a:p>
          <a:endParaRPr lang="es-CL"/>
        </a:p>
      </dgm:t>
    </dgm:pt>
    <dgm:pt modelId="{85CB3541-881F-4F9E-B168-F151EDFE9820}" type="sibTrans" cxnId="{1DDA7C3D-C240-4C4B-9AAC-192DF3510B9C}">
      <dgm:prSet/>
      <dgm:spPr/>
      <dgm:t>
        <a:bodyPr/>
        <a:lstStyle/>
        <a:p>
          <a:endParaRPr lang="es-CL"/>
        </a:p>
      </dgm:t>
    </dgm:pt>
    <dgm:pt modelId="{089393EE-45B5-4068-BBEC-08C30B7BF03D}">
      <dgm:prSet phldrT="[Texto]"/>
      <dgm:spPr/>
      <dgm:t>
        <a:bodyPr/>
        <a:lstStyle/>
        <a:p>
          <a:r>
            <a:rPr lang="es-CL" dirty="0"/>
            <a:t>Dificultades</a:t>
          </a:r>
        </a:p>
      </dgm:t>
    </dgm:pt>
    <dgm:pt modelId="{BE077556-8576-43EB-95DA-67361457323E}" type="parTrans" cxnId="{10E2E190-F5FC-4215-B816-B5EFE2D42F9F}">
      <dgm:prSet/>
      <dgm:spPr/>
      <dgm:t>
        <a:bodyPr/>
        <a:lstStyle/>
        <a:p>
          <a:endParaRPr lang="es-CL"/>
        </a:p>
      </dgm:t>
    </dgm:pt>
    <dgm:pt modelId="{E0C2B1A6-D4E0-4929-87A6-59B58E4FBCC8}" type="sibTrans" cxnId="{10E2E190-F5FC-4215-B816-B5EFE2D42F9F}">
      <dgm:prSet/>
      <dgm:spPr/>
      <dgm:t>
        <a:bodyPr/>
        <a:lstStyle/>
        <a:p>
          <a:endParaRPr lang="es-CL"/>
        </a:p>
      </dgm:t>
    </dgm:pt>
    <dgm:pt modelId="{E9A0F0AC-B8B9-4B4D-8CAD-E8A376E6E1D2}">
      <dgm:prSet phldrT="[Texto]" custT="1"/>
      <dgm:spPr/>
      <dgm:t>
        <a:bodyPr/>
        <a:lstStyle/>
        <a:p>
          <a:r>
            <a:rPr lang="es-CL" sz="2400" dirty="0"/>
            <a:t>Reubicaciones</a:t>
          </a:r>
        </a:p>
      </dgm:t>
    </dgm:pt>
    <dgm:pt modelId="{BA857CE5-EA51-4533-913E-A0AE4CF7E8B3}" type="parTrans" cxnId="{4138BC29-2E09-4717-91D7-BAEA8B5FFB12}">
      <dgm:prSet/>
      <dgm:spPr/>
      <dgm:t>
        <a:bodyPr/>
        <a:lstStyle/>
        <a:p>
          <a:endParaRPr lang="es-CL"/>
        </a:p>
      </dgm:t>
    </dgm:pt>
    <dgm:pt modelId="{92BEE4B2-4249-4518-A265-394B192951B4}" type="sibTrans" cxnId="{4138BC29-2E09-4717-91D7-BAEA8B5FFB12}">
      <dgm:prSet/>
      <dgm:spPr/>
      <dgm:t>
        <a:bodyPr/>
        <a:lstStyle/>
        <a:p>
          <a:endParaRPr lang="es-CL"/>
        </a:p>
      </dgm:t>
    </dgm:pt>
    <dgm:pt modelId="{A3341E9F-4FF4-4D8D-A796-56945237E3BC}">
      <dgm:prSet phldrT="[Texto]" custT="1"/>
      <dgm:spPr/>
      <dgm:t>
        <a:bodyPr/>
        <a:lstStyle/>
        <a:p>
          <a:r>
            <a:rPr lang="es-CL" sz="2400" dirty="0"/>
            <a:t>Falta de registro</a:t>
          </a:r>
        </a:p>
      </dgm:t>
    </dgm:pt>
    <dgm:pt modelId="{8AA868AC-EFA7-432F-82F7-46D85894AA3C}" type="parTrans" cxnId="{662A5A17-EF62-4849-BF8C-5634F31D86B8}">
      <dgm:prSet/>
      <dgm:spPr/>
      <dgm:t>
        <a:bodyPr/>
        <a:lstStyle/>
        <a:p>
          <a:endParaRPr lang="es-CL"/>
        </a:p>
      </dgm:t>
    </dgm:pt>
    <dgm:pt modelId="{A5CCF1FA-C8F3-4CC3-8087-384B56BFE50D}" type="sibTrans" cxnId="{662A5A17-EF62-4849-BF8C-5634F31D86B8}">
      <dgm:prSet/>
      <dgm:spPr/>
      <dgm:t>
        <a:bodyPr/>
        <a:lstStyle/>
        <a:p>
          <a:endParaRPr lang="es-CL"/>
        </a:p>
      </dgm:t>
    </dgm:pt>
    <dgm:pt modelId="{38701346-A63F-4AE6-B47A-91D465E4966F}" type="pres">
      <dgm:prSet presAssocID="{0EC3D0D8-CDEC-4593-AC2A-0636D399E7C7}" presName="Name0" presStyleCnt="0">
        <dgm:presLayoutVars>
          <dgm:dir/>
          <dgm:animLvl val="lvl"/>
          <dgm:resizeHandles val="exact"/>
        </dgm:presLayoutVars>
      </dgm:prSet>
      <dgm:spPr/>
    </dgm:pt>
    <dgm:pt modelId="{84A018A2-B0E3-4168-A350-8F5C029DE395}" type="pres">
      <dgm:prSet presAssocID="{6AF91252-EE87-4B9C-A9EB-B9B1740028E8}" presName="linNode" presStyleCnt="0"/>
      <dgm:spPr/>
    </dgm:pt>
    <dgm:pt modelId="{D2F4CC16-19E0-4C5B-9256-AD59B01C9C7B}" type="pres">
      <dgm:prSet presAssocID="{6AF91252-EE87-4B9C-A9EB-B9B1740028E8}" presName="parentText" presStyleLbl="node1" presStyleIdx="0" presStyleCnt="2" custScaleY="64459" custLinFactNeighborY="-2">
        <dgm:presLayoutVars>
          <dgm:chMax val="1"/>
          <dgm:bulletEnabled val="1"/>
        </dgm:presLayoutVars>
      </dgm:prSet>
      <dgm:spPr/>
    </dgm:pt>
    <dgm:pt modelId="{A7C5F508-B286-48B7-99EF-83761403E1DF}" type="pres">
      <dgm:prSet presAssocID="{6AF91252-EE87-4B9C-A9EB-B9B1740028E8}" presName="descendantText" presStyleLbl="alignAccFollowNode1" presStyleIdx="0" presStyleCnt="2" custScaleY="61775">
        <dgm:presLayoutVars>
          <dgm:bulletEnabled val="1"/>
        </dgm:presLayoutVars>
      </dgm:prSet>
      <dgm:spPr/>
    </dgm:pt>
    <dgm:pt modelId="{46C36B30-687E-4230-A113-19DA7F430DE0}" type="pres">
      <dgm:prSet presAssocID="{D422CF8C-B89E-45B4-8046-6BFBF34134B0}" presName="sp" presStyleCnt="0"/>
      <dgm:spPr/>
    </dgm:pt>
    <dgm:pt modelId="{A99B10C1-443C-43FF-9255-F3903AB57A24}" type="pres">
      <dgm:prSet presAssocID="{089393EE-45B5-4068-BBEC-08C30B7BF03D}" presName="linNode" presStyleCnt="0"/>
      <dgm:spPr/>
    </dgm:pt>
    <dgm:pt modelId="{ACACA507-6B23-4E6D-8479-4FE09538ECCE}" type="pres">
      <dgm:prSet presAssocID="{089393EE-45B5-4068-BBEC-08C30B7BF03D}" presName="parentText" presStyleLbl="node1" presStyleIdx="1" presStyleCnt="2" custScaleY="64459">
        <dgm:presLayoutVars>
          <dgm:chMax val="1"/>
          <dgm:bulletEnabled val="1"/>
        </dgm:presLayoutVars>
      </dgm:prSet>
      <dgm:spPr/>
    </dgm:pt>
    <dgm:pt modelId="{D5CB446E-50EE-430D-8E4E-C1EBE01F95CE}" type="pres">
      <dgm:prSet presAssocID="{089393EE-45B5-4068-BBEC-08C30B7BF03D}" presName="descendantText" presStyleLbl="alignAccFollowNode1" presStyleIdx="1" presStyleCnt="2" custScaleY="61775">
        <dgm:presLayoutVars>
          <dgm:bulletEnabled val="1"/>
        </dgm:presLayoutVars>
      </dgm:prSet>
      <dgm:spPr/>
    </dgm:pt>
  </dgm:ptLst>
  <dgm:cxnLst>
    <dgm:cxn modelId="{B4AAA60F-9BA7-4D65-85CA-36C410829571}" type="presOf" srcId="{0EC3D0D8-CDEC-4593-AC2A-0636D399E7C7}" destId="{38701346-A63F-4AE6-B47A-91D465E4966F}" srcOrd="0" destOrd="0" presId="urn:microsoft.com/office/officeart/2005/8/layout/vList5"/>
    <dgm:cxn modelId="{662A5A17-EF62-4849-BF8C-5634F31D86B8}" srcId="{089393EE-45B5-4068-BBEC-08C30B7BF03D}" destId="{A3341E9F-4FF4-4D8D-A796-56945237E3BC}" srcOrd="1" destOrd="0" parTransId="{8AA868AC-EFA7-432F-82F7-46D85894AA3C}" sibTransId="{A5CCF1FA-C8F3-4CC3-8087-384B56BFE50D}"/>
    <dgm:cxn modelId="{4138BC29-2E09-4717-91D7-BAEA8B5FFB12}" srcId="{089393EE-45B5-4068-BBEC-08C30B7BF03D}" destId="{E9A0F0AC-B8B9-4B4D-8CAD-E8A376E6E1D2}" srcOrd="0" destOrd="0" parTransId="{BA857CE5-EA51-4533-913E-A0AE4CF7E8B3}" sibTransId="{92BEE4B2-4249-4518-A265-394B192951B4}"/>
    <dgm:cxn modelId="{1DDA7C3D-C240-4C4B-9AAC-192DF3510B9C}" srcId="{6AF91252-EE87-4B9C-A9EB-B9B1740028E8}" destId="{55C9C88C-3087-4515-B5F3-B32E8932AA7A}" srcOrd="1" destOrd="0" parTransId="{CD6DB45D-8984-4064-99A8-E97AC5C2215A}" sibTransId="{85CB3541-881F-4F9E-B168-F151EDFE9820}"/>
    <dgm:cxn modelId="{98099E5D-CFA5-4F59-AF4B-E1C534751FAB}" type="presOf" srcId="{6AF91252-EE87-4B9C-A9EB-B9B1740028E8}" destId="{D2F4CC16-19E0-4C5B-9256-AD59B01C9C7B}" srcOrd="0" destOrd="0" presId="urn:microsoft.com/office/officeart/2005/8/layout/vList5"/>
    <dgm:cxn modelId="{7A9C0273-4367-48E4-A2AA-224FCA36C8F7}" type="presOf" srcId="{55C9C88C-3087-4515-B5F3-B32E8932AA7A}" destId="{A7C5F508-B286-48B7-99EF-83761403E1DF}" srcOrd="0" destOrd="1" presId="urn:microsoft.com/office/officeart/2005/8/layout/vList5"/>
    <dgm:cxn modelId="{6D5B3785-CB9C-48D7-873C-DBDD807B3C1F}" type="presOf" srcId="{089393EE-45B5-4068-BBEC-08C30B7BF03D}" destId="{ACACA507-6B23-4E6D-8479-4FE09538ECCE}" srcOrd="0" destOrd="0" presId="urn:microsoft.com/office/officeart/2005/8/layout/vList5"/>
    <dgm:cxn modelId="{3D3B1B86-349F-42A7-B9BA-B3646F197A1C}" type="presOf" srcId="{BDE4A645-6241-4BC8-A0E6-9B26994B025C}" destId="{A7C5F508-B286-48B7-99EF-83761403E1DF}" srcOrd="0" destOrd="0" presId="urn:microsoft.com/office/officeart/2005/8/layout/vList5"/>
    <dgm:cxn modelId="{C8167987-15C4-400A-A97B-C98FC14C594C}" type="presOf" srcId="{A3341E9F-4FF4-4D8D-A796-56945237E3BC}" destId="{D5CB446E-50EE-430D-8E4E-C1EBE01F95CE}" srcOrd="0" destOrd="1" presId="urn:microsoft.com/office/officeart/2005/8/layout/vList5"/>
    <dgm:cxn modelId="{10E2E190-F5FC-4215-B816-B5EFE2D42F9F}" srcId="{0EC3D0D8-CDEC-4593-AC2A-0636D399E7C7}" destId="{089393EE-45B5-4068-BBEC-08C30B7BF03D}" srcOrd="1" destOrd="0" parTransId="{BE077556-8576-43EB-95DA-67361457323E}" sibTransId="{E0C2B1A6-D4E0-4929-87A6-59B58E4FBCC8}"/>
    <dgm:cxn modelId="{8651D4A5-E914-45C7-A775-BC13E5929683}" srcId="{6AF91252-EE87-4B9C-A9EB-B9B1740028E8}" destId="{BDE4A645-6241-4BC8-A0E6-9B26994B025C}" srcOrd="0" destOrd="0" parTransId="{D69E7919-89FC-40B9-A901-BE5F0BBB8A1A}" sibTransId="{62548A44-A086-4A3F-99A9-42E5EE06DE0C}"/>
    <dgm:cxn modelId="{AC2B47E3-6109-47CA-9F32-8FCAC4994B72}" srcId="{0EC3D0D8-CDEC-4593-AC2A-0636D399E7C7}" destId="{6AF91252-EE87-4B9C-A9EB-B9B1740028E8}" srcOrd="0" destOrd="0" parTransId="{49725D0E-A2F5-43D6-A45A-E006E0946820}" sibTransId="{D422CF8C-B89E-45B4-8046-6BFBF34134B0}"/>
    <dgm:cxn modelId="{1E01FAF1-BF92-4B22-82C0-7BFC89D5AE59}" type="presOf" srcId="{E9A0F0AC-B8B9-4B4D-8CAD-E8A376E6E1D2}" destId="{D5CB446E-50EE-430D-8E4E-C1EBE01F95CE}" srcOrd="0" destOrd="0" presId="urn:microsoft.com/office/officeart/2005/8/layout/vList5"/>
    <dgm:cxn modelId="{46E1C9F9-8513-420E-B02D-61F65FF8BFD4}" type="presParOf" srcId="{38701346-A63F-4AE6-B47A-91D465E4966F}" destId="{84A018A2-B0E3-4168-A350-8F5C029DE395}" srcOrd="0" destOrd="0" presId="urn:microsoft.com/office/officeart/2005/8/layout/vList5"/>
    <dgm:cxn modelId="{A3B6511E-5E6C-4D6D-8FA2-3F5E4137CAE0}" type="presParOf" srcId="{84A018A2-B0E3-4168-A350-8F5C029DE395}" destId="{D2F4CC16-19E0-4C5B-9256-AD59B01C9C7B}" srcOrd="0" destOrd="0" presId="urn:microsoft.com/office/officeart/2005/8/layout/vList5"/>
    <dgm:cxn modelId="{27E9AD86-6AB2-4803-9FD3-F81865DBD266}" type="presParOf" srcId="{84A018A2-B0E3-4168-A350-8F5C029DE395}" destId="{A7C5F508-B286-48B7-99EF-83761403E1DF}" srcOrd="1" destOrd="0" presId="urn:microsoft.com/office/officeart/2005/8/layout/vList5"/>
    <dgm:cxn modelId="{DAF2E1CE-A679-44E3-BCC9-C190EFC70EE8}" type="presParOf" srcId="{38701346-A63F-4AE6-B47A-91D465E4966F}" destId="{46C36B30-687E-4230-A113-19DA7F430DE0}" srcOrd="1" destOrd="0" presId="urn:microsoft.com/office/officeart/2005/8/layout/vList5"/>
    <dgm:cxn modelId="{6F266BEE-38CC-47F3-BCE3-ABB921BCA12E}" type="presParOf" srcId="{38701346-A63F-4AE6-B47A-91D465E4966F}" destId="{A99B10C1-443C-43FF-9255-F3903AB57A24}" srcOrd="2" destOrd="0" presId="urn:microsoft.com/office/officeart/2005/8/layout/vList5"/>
    <dgm:cxn modelId="{9B7D9FD1-980C-48A0-853F-78FC92D8D972}" type="presParOf" srcId="{A99B10C1-443C-43FF-9255-F3903AB57A24}" destId="{ACACA507-6B23-4E6D-8479-4FE09538ECCE}" srcOrd="0" destOrd="0" presId="urn:microsoft.com/office/officeart/2005/8/layout/vList5"/>
    <dgm:cxn modelId="{ECDA6D87-11D2-425E-BEA4-C8386C2871EC}" type="presParOf" srcId="{A99B10C1-443C-43FF-9255-F3903AB57A24}" destId="{D5CB446E-50EE-430D-8E4E-C1EBE01F95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4471-0DD2-40AC-AB50-FB091FDF4CEF}">
      <dsp:nvSpPr>
        <dsp:cNvPr id="0" name=""/>
        <dsp:cNvSpPr/>
      </dsp:nvSpPr>
      <dsp:spPr>
        <a:xfrm>
          <a:off x="0" y="0"/>
          <a:ext cx="6096000" cy="5946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Presupuesto</a:t>
          </a:r>
        </a:p>
      </dsp:txBody>
      <dsp:txXfrm>
        <a:off x="29029" y="29029"/>
        <a:ext cx="6037942" cy="536602"/>
      </dsp:txXfrm>
    </dsp:sp>
    <dsp:sp modelId="{F0D25695-DF64-4715-9C28-5829522A70CD}">
      <dsp:nvSpPr>
        <dsp:cNvPr id="0" name=""/>
        <dsp:cNvSpPr/>
      </dsp:nvSpPr>
      <dsp:spPr>
        <a:xfrm>
          <a:off x="0" y="619224"/>
          <a:ext cx="60960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900" kern="1200" dirty="0"/>
            <a:t>Conceptos generales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900" kern="1200" dirty="0"/>
            <a:t>Presupuesto de formación</a:t>
          </a:r>
        </a:p>
      </dsp:txBody>
      <dsp:txXfrm>
        <a:off x="0" y="619224"/>
        <a:ext cx="6096000" cy="1130220"/>
      </dsp:txXfrm>
    </dsp:sp>
    <dsp:sp modelId="{AF29D63B-74EC-4F48-87EC-C3B2EF54DE16}">
      <dsp:nvSpPr>
        <dsp:cNvPr id="0" name=""/>
        <dsp:cNvSpPr/>
      </dsp:nvSpPr>
      <dsp:spPr>
        <a:xfrm>
          <a:off x="0" y="1749445"/>
          <a:ext cx="6096000" cy="5946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Dotación</a:t>
          </a:r>
        </a:p>
      </dsp:txBody>
      <dsp:txXfrm>
        <a:off x="29029" y="1778474"/>
        <a:ext cx="6037942" cy="536602"/>
      </dsp:txXfrm>
    </dsp:sp>
    <dsp:sp modelId="{C9E49581-B06E-47CD-88D6-13E68216285E}">
      <dsp:nvSpPr>
        <dsp:cNvPr id="0" name=""/>
        <dsp:cNvSpPr/>
      </dsp:nvSpPr>
      <dsp:spPr>
        <a:xfrm>
          <a:off x="0" y="2344105"/>
          <a:ext cx="6096000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900" kern="1200" dirty="0"/>
            <a:t>Conceptos generales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900" kern="1200" dirty="0"/>
            <a:t>Validación de datos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900" kern="1200" dirty="0"/>
            <a:t>Medidas de control</a:t>
          </a:r>
        </a:p>
      </dsp:txBody>
      <dsp:txXfrm>
        <a:off x="0" y="2344105"/>
        <a:ext cx="6096000" cy="1695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5F508-B286-48B7-99EF-83761403E1DF}">
      <dsp:nvSpPr>
        <dsp:cNvPr id="0" name=""/>
        <dsp:cNvSpPr/>
      </dsp:nvSpPr>
      <dsp:spPr>
        <a:xfrm rot="5400000">
          <a:off x="4539367" y="-1509797"/>
          <a:ext cx="1498476" cy="4977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PAO: Servicios de Salud y SIRH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EDF Mantención: </a:t>
          </a:r>
          <a:r>
            <a:rPr lang="es-CL" sz="2400" kern="1200" dirty="0" err="1"/>
            <a:t>Forcap</a:t>
          </a: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Becarios: Formación</a:t>
          </a:r>
        </a:p>
      </dsp:txBody>
      <dsp:txXfrm rot="-5400000">
        <a:off x="2799850" y="302870"/>
        <a:ext cx="4904361" cy="1352176"/>
      </dsp:txXfrm>
    </dsp:sp>
    <dsp:sp modelId="{D2F4CC16-19E0-4C5B-9256-AD59B01C9C7B}">
      <dsp:nvSpPr>
        <dsp:cNvPr id="0" name=""/>
        <dsp:cNvSpPr/>
      </dsp:nvSpPr>
      <dsp:spPr>
        <a:xfrm>
          <a:off x="0" y="1658"/>
          <a:ext cx="2799849" cy="19544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700" kern="1200" dirty="0"/>
            <a:t>Validación</a:t>
          </a:r>
        </a:p>
      </dsp:txBody>
      <dsp:txXfrm>
        <a:off x="95410" y="97068"/>
        <a:ext cx="2609029" cy="1763657"/>
      </dsp:txXfrm>
    </dsp:sp>
    <dsp:sp modelId="{D5CB446E-50EE-430D-8E4E-C1EBE01F95CE}">
      <dsp:nvSpPr>
        <dsp:cNvPr id="0" name=""/>
        <dsp:cNvSpPr/>
      </dsp:nvSpPr>
      <dsp:spPr>
        <a:xfrm rot="5400000">
          <a:off x="4539367" y="596286"/>
          <a:ext cx="1498476" cy="4977511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Permutas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Jornada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Término de formación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Concursos locales</a:t>
          </a:r>
        </a:p>
      </dsp:txBody>
      <dsp:txXfrm rot="-5400000">
        <a:off x="2799850" y="2408953"/>
        <a:ext cx="4904361" cy="1352176"/>
      </dsp:txXfrm>
    </dsp:sp>
    <dsp:sp modelId="{ACACA507-6B23-4E6D-8479-4FE09538ECCE}">
      <dsp:nvSpPr>
        <dsp:cNvPr id="0" name=""/>
        <dsp:cNvSpPr/>
      </dsp:nvSpPr>
      <dsp:spPr>
        <a:xfrm>
          <a:off x="0" y="2107803"/>
          <a:ext cx="2799849" cy="19544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700" kern="1200" dirty="0"/>
            <a:t>Dificultades</a:t>
          </a:r>
        </a:p>
      </dsp:txBody>
      <dsp:txXfrm>
        <a:off x="95410" y="2203213"/>
        <a:ext cx="2609029" cy="17636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DAEB7-49B2-4F37-9032-910B2B6D9546}">
      <dsp:nvSpPr>
        <dsp:cNvPr id="0" name=""/>
        <dsp:cNvSpPr/>
      </dsp:nvSpPr>
      <dsp:spPr>
        <a:xfrm>
          <a:off x="0" y="0"/>
          <a:ext cx="7056785" cy="4280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Monitoreo de ejecución del programa de formación</a:t>
          </a:r>
        </a:p>
      </dsp:txBody>
      <dsp:txXfrm>
        <a:off x="20895" y="20895"/>
        <a:ext cx="7014995" cy="386247"/>
      </dsp:txXfrm>
    </dsp:sp>
    <dsp:sp modelId="{779D9AFE-E90B-4F8F-BEBD-ADD03C171021}">
      <dsp:nvSpPr>
        <dsp:cNvPr id="0" name=""/>
        <dsp:cNvSpPr/>
      </dsp:nvSpPr>
      <dsp:spPr>
        <a:xfrm>
          <a:off x="0" y="353551"/>
          <a:ext cx="7056785" cy="1479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1800" kern="1200" dirty="0">
            <a:solidFill>
              <a:srgbClr val="00000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800" kern="1200" dirty="0"/>
            <a:t>El mecanismo de monitoreo de la ejecución de los programas de formación es el </a:t>
          </a:r>
          <a:r>
            <a:rPr lang="es-CL" sz="1800" kern="1200" dirty="0" err="1"/>
            <a:t>n°</a:t>
          </a:r>
          <a:r>
            <a:rPr lang="es-CL" sz="1800" kern="1200" dirty="0"/>
            <a:t> de correlativo creado en el sistema, por lo tanto se revisará periódicamente con dotación efectiva, que los correlativos definidos para PAO y EDF sean utilizados para estos programas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800" kern="1200" dirty="0"/>
            <a:t>Correlativo de becarios asociados a </a:t>
          </a:r>
          <a:r>
            <a:rPr lang="es-CL" sz="1800" kern="1200" dirty="0" err="1"/>
            <a:t>rut</a:t>
          </a:r>
          <a:r>
            <a:rPr lang="es-CL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1800" kern="1200" dirty="0">
            <a:solidFill>
              <a:srgbClr val="000000"/>
            </a:solidFill>
          </a:endParaRPr>
        </a:p>
      </dsp:txBody>
      <dsp:txXfrm>
        <a:off x="0" y="353551"/>
        <a:ext cx="7056785" cy="1479290"/>
      </dsp:txXfrm>
    </dsp:sp>
    <dsp:sp modelId="{DF12E87E-C915-42F0-A7B9-6B39D37D0EB6}">
      <dsp:nvSpPr>
        <dsp:cNvPr id="0" name=""/>
        <dsp:cNvSpPr/>
      </dsp:nvSpPr>
      <dsp:spPr>
        <a:xfrm>
          <a:off x="0" y="2266422"/>
          <a:ext cx="7056785" cy="6065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Correlativos de mantención del ciclo marcados en el Sistema</a:t>
          </a:r>
        </a:p>
      </dsp:txBody>
      <dsp:txXfrm>
        <a:off x="29610" y="2296032"/>
        <a:ext cx="6997565" cy="547340"/>
      </dsp:txXfrm>
    </dsp:sp>
    <dsp:sp modelId="{D61B9D14-9682-436D-94DE-5B9345ADED69}">
      <dsp:nvSpPr>
        <dsp:cNvPr id="0" name=""/>
        <dsp:cNvSpPr/>
      </dsp:nvSpPr>
      <dsp:spPr>
        <a:xfrm>
          <a:off x="0" y="2514251"/>
          <a:ext cx="7056785" cy="1083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CL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800" kern="1200" dirty="0"/>
            <a:t>Los Correlativos para la mantención del ciclo tendrán una marca en el sistema SIRH, esto para efectos de tenerlos identificados y poder reasignarlos a través de Decretos de cargos entre Servicios de Salud para asegurar esta estrategia</a:t>
          </a:r>
        </a:p>
      </dsp:txBody>
      <dsp:txXfrm>
        <a:off x="0" y="2514251"/>
        <a:ext cx="7056785" cy="1083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22C9-58D1-4B2D-A518-08C987B454F6}">
      <dsp:nvSpPr>
        <dsp:cNvPr id="0" name=""/>
        <dsp:cNvSpPr/>
      </dsp:nvSpPr>
      <dsp:spPr>
        <a:xfrm>
          <a:off x="556261" y="0"/>
          <a:ext cx="6304300" cy="345638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CCDB5-7CCB-4989-A7C4-0BBFF8738819}">
      <dsp:nvSpPr>
        <dsp:cNvPr id="0" name=""/>
        <dsp:cNvSpPr/>
      </dsp:nvSpPr>
      <dsp:spPr>
        <a:xfrm>
          <a:off x="7967" y="1036915"/>
          <a:ext cx="2387290" cy="13825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Presupuesto exploratorio</a:t>
          </a:r>
        </a:p>
      </dsp:txBody>
      <dsp:txXfrm>
        <a:off x="75458" y="1104406"/>
        <a:ext cx="2252308" cy="1247571"/>
      </dsp:txXfrm>
    </dsp:sp>
    <dsp:sp modelId="{D795CF48-0F91-483E-9BC7-15A076C7BEB8}">
      <dsp:nvSpPr>
        <dsp:cNvPr id="0" name=""/>
        <dsp:cNvSpPr/>
      </dsp:nvSpPr>
      <dsp:spPr>
        <a:xfrm>
          <a:off x="2514766" y="1036915"/>
          <a:ext cx="2387290" cy="138255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Marco comunicado</a:t>
          </a:r>
        </a:p>
      </dsp:txBody>
      <dsp:txXfrm>
        <a:off x="2582257" y="1104406"/>
        <a:ext cx="2252308" cy="1247571"/>
      </dsp:txXfrm>
    </dsp:sp>
    <dsp:sp modelId="{197DE2D1-45E9-4017-984C-78F9F2CE496E}">
      <dsp:nvSpPr>
        <dsp:cNvPr id="0" name=""/>
        <dsp:cNvSpPr/>
      </dsp:nvSpPr>
      <dsp:spPr>
        <a:xfrm>
          <a:off x="5021566" y="1036915"/>
          <a:ext cx="2387290" cy="138255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Líneas de expansión</a:t>
          </a:r>
        </a:p>
      </dsp:txBody>
      <dsp:txXfrm>
        <a:off x="5089057" y="1104406"/>
        <a:ext cx="2252308" cy="1247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37174-3BFB-4856-B0B7-DFE27D81D37F}">
      <dsp:nvSpPr>
        <dsp:cNvPr id="0" name=""/>
        <dsp:cNvSpPr/>
      </dsp:nvSpPr>
      <dsp:spPr>
        <a:xfrm>
          <a:off x="114429" y="0"/>
          <a:ext cx="1892550" cy="15281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Presupuesto inicial formación S.S.</a:t>
          </a:r>
        </a:p>
      </dsp:txBody>
      <dsp:txXfrm>
        <a:off x="391587" y="223792"/>
        <a:ext cx="1338234" cy="1080564"/>
      </dsp:txXfrm>
    </dsp:sp>
    <dsp:sp modelId="{5073C46B-1F04-4084-ADAE-6F26733300A2}">
      <dsp:nvSpPr>
        <dsp:cNvPr id="0" name=""/>
        <dsp:cNvSpPr/>
      </dsp:nvSpPr>
      <dsp:spPr>
        <a:xfrm>
          <a:off x="504057" y="1595452"/>
          <a:ext cx="886326" cy="886326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621540" y="1934383"/>
        <a:ext cx="651360" cy="208464"/>
      </dsp:txXfrm>
    </dsp:sp>
    <dsp:sp modelId="{8D9FECE1-9A01-47FE-8E1C-A86814330CDA}">
      <dsp:nvSpPr>
        <dsp:cNvPr id="0" name=""/>
        <dsp:cNvSpPr/>
      </dsp:nvSpPr>
      <dsp:spPr>
        <a:xfrm>
          <a:off x="144014" y="2646139"/>
          <a:ext cx="1892550" cy="152814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Requerimiento del año S.S.</a:t>
          </a:r>
        </a:p>
      </dsp:txBody>
      <dsp:txXfrm>
        <a:off x="421172" y="2869931"/>
        <a:ext cx="1338234" cy="1080564"/>
      </dsp:txXfrm>
    </dsp:sp>
    <dsp:sp modelId="{17138874-370D-41A3-A54D-DE0B72038B9E}">
      <dsp:nvSpPr>
        <dsp:cNvPr id="0" name=""/>
        <dsp:cNvSpPr/>
      </dsp:nvSpPr>
      <dsp:spPr>
        <a:xfrm rot="56927">
          <a:off x="2450714" y="1832955"/>
          <a:ext cx="878244" cy="568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400" kern="1200"/>
        </a:p>
      </dsp:txBody>
      <dsp:txXfrm>
        <a:off x="2450726" y="1945237"/>
        <a:ext cx="707703" cy="341083"/>
      </dsp:txXfrm>
    </dsp:sp>
    <dsp:sp modelId="{4C726EC4-D8D0-4530-AAC1-476F80B6DDEB}">
      <dsp:nvSpPr>
        <dsp:cNvPr id="0" name=""/>
        <dsp:cNvSpPr/>
      </dsp:nvSpPr>
      <dsp:spPr>
        <a:xfrm>
          <a:off x="3693194" y="627654"/>
          <a:ext cx="3056296" cy="305629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Ordinario de modificación presupuestaria de formación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(Ajuste)</a:t>
          </a:r>
        </a:p>
      </dsp:txBody>
      <dsp:txXfrm>
        <a:off x="4140778" y="1075238"/>
        <a:ext cx="2161128" cy="2161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4F29-950D-4F5B-853A-101EB8CEA068}">
      <dsp:nvSpPr>
        <dsp:cNvPr id="0" name=""/>
        <dsp:cNvSpPr/>
      </dsp:nvSpPr>
      <dsp:spPr>
        <a:xfrm>
          <a:off x="6439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EDF</a:t>
          </a:r>
        </a:p>
      </dsp:txBody>
      <dsp:txXfrm>
        <a:off x="40262" y="148385"/>
        <a:ext cx="1857025" cy="1087157"/>
      </dsp:txXfrm>
    </dsp:sp>
    <dsp:sp modelId="{F2B87BD2-B0E9-4C9A-A2C1-45D91A085910}">
      <dsp:nvSpPr>
        <dsp:cNvPr id="0" name=""/>
        <dsp:cNvSpPr/>
      </dsp:nvSpPr>
      <dsp:spPr>
        <a:xfrm>
          <a:off x="2123578" y="453304"/>
          <a:ext cx="408030" cy="477318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kern="1200"/>
        </a:p>
      </dsp:txBody>
      <dsp:txXfrm>
        <a:off x="2123578" y="548768"/>
        <a:ext cx="285621" cy="286390"/>
      </dsp:txXfrm>
    </dsp:sp>
    <dsp:sp modelId="{585472C5-E73A-48F4-9657-3BA525D5E354}">
      <dsp:nvSpPr>
        <dsp:cNvPr id="0" name=""/>
        <dsp:cNvSpPr/>
      </dsp:nvSpPr>
      <dsp:spPr>
        <a:xfrm>
          <a:off x="270098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Art. 8 Ley 19.664</a:t>
          </a:r>
        </a:p>
      </dsp:txBody>
      <dsp:txXfrm>
        <a:off x="2734803" y="148385"/>
        <a:ext cx="1857025" cy="1087157"/>
      </dsp:txXfrm>
    </dsp:sp>
    <dsp:sp modelId="{454CD55C-36AB-4121-87ED-39559F869078}">
      <dsp:nvSpPr>
        <dsp:cNvPr id="0" name=""/>
        <dsp:cNvSpPr/>
      </dsp:nvSpPr>
      <dsp:spPr>
        <a:xfrm>
          <a:off x="4818119" y="453304"/>
          <a:ext cx="408030" cy="477318"/>
        </a:xfrm>
        <a:prstGeom prst="mathMinus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000" kern="1200"/>
        </a:p>
      </dsp:txBody>
      <dsp:txXfrm>
        <a:off x="4818119" y="548768"/>
        <a:ext cx="285621" cy="286390"/>
      </dsp:txXfrm>
    </dsp:sp>
    <dsp:sp modelId="{2348BFE9-B212-4AD6-963A-6F8D77B5A032}">
      <dsp:nvSpPr>
        <dsp:cNvPr id="0" name=""/>
        <dsp:cNvSpPr/>
      </dsp:nvSpPr>
      <dsp:spPr>
        <a:xfrm>
          <a:off x="539552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Comisión de estudio</a:t>
          </a:r>
        </a:p>
      </dsp:txBody>
      <dsp:txXfrm>
        <a:off x="5429343" y="148385"/>
        <a:ext cx="1857025" cy="1087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4F29-950D-4F5B-853A-101EB8CEA068}">
      <dsp:nvSpPr>
        <dsp:cNvPr id="0" name=""/>
        <dsp:cNvSpPr/>
      </dsp:nvSpPr>
      <dsp:spPr>
        <a:xfrm>
          <a:off x="6439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Subespecialistas</a:t>
          </a:r>
        </a:p>
      </dsp:txBody>
      <dsp:txXfrm>
        <a:off x="40262" y="148385"/>
        <a:ext cx="1857025" cy="1087157"/>
      </dsp:txXfrm>
    </dsp:sp>
    <dsp:sp modelId="{F2B87BD2-B0E9-4C9A-A2C1-45D91A085910}">
      <dsp:nvSpPr>
        <dsp:cNvPr id="0" name=""/>
        <dsp:cNvSpPr/>
      </dsp:nvSpPr>
      <dsp:spPr>
        <a:xfrm>
          <a:off x="2123578" y="453304"/>
          <a:ext cx="408030" cy="477318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2123578" y="548768"/>
        <a:ext cx="285621" cy="286390"/>
      </dsp:txXfrm>
    </dsp:sp>
    <dsp:sp modelId="{585472C5-E73A-48F4-9657-3BA525D5E354}">
      <dsp:nvSpPr>
        <dsp:cNvPr id="0" name=""/>
        <dsp:cNvSpPr/>
      </dsp:nvSpPr>
      <dsp:spPr>
        <a:xfrm>
          <a:off x="270098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- Art. 9 Ley 19.664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- Art. 21 Ley 19.664</a:t>
          </a:r>
        </a:p>
      </dsp:txBody>
      <dsp:txXfrm>
        <a:off x="2734803" y="148385"/>
        <a:ext cx="1857025" cy="1087157"/>
      </dsp:txXfrm>
    </dsp:sp>
    <dsp:sp modelId="{454CD55C-36AB-4121-87ED-39559F869078}">
      <dsp:nvSpPr>
        <dsp:cNvPr id="0" name=""/>
        <dsp:cNvSpPr/>
      </dsp:nvSpPr>
      <dsp:spPr>
        <a:xfrm>
          <a:off x="4818119" y="453304"/>
          <a:ext cx="408030" cy="477318"/>
        </a:xfrm>
        <a:prstGeom prst="mathMinus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4818119" y="548768"/>
        <a:ext cx="285621" cy="286390"/>
      </dsp:txXfrm>
    </dsp:sp>
    <dsp:sp modelId="{2348BFE9-B212-4AD6-963A-6F8D77B5A032}">
      <dsp:nvSpPr>
        <dsp:cNvPr id="0" name=""/>
        <dsp:cNvSpPr/>
      </dsp:nvSpPr>
      <dsp:spPr>
        <a:xfrm>
          <a:off x="539552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Comisión de Servicio</a:t>
          </a:r>
        </a:p>
      </dsp:txBody>
      <dsp:txXfrm>
        <a:off x="5429343" y="148385"/>
        <a:ext cx="1857025" cy="1087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4F29-950D-4F5B-853A-101EB8CEA068}">
      <dsp:nvSpPr>
        <dsp:cNvPr id="0" name=""/>
        <dsp:cNvSpPr/>
      </dsp:nvSpPr>
      <dsp:spPr>
        <a:xfrm>
          <a:off x="14809" y="0"/>
          <a:ext cx="3051570" cy="1383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PAO</a:t>
          </a:r>
        </a:p>
      </dsp:txBody>
      <dsp:txXfrm>
        <a:off x="55343" y="40534"/>
        <a:ext cx="2970502" cy="1302860"/>
      </dsp:txXfrm>
    </dsp:sp>
    <dsp:sp modelId="{F2B87BD2-B0E9-4C9A-A2C1-45D91A085910}">
      <dsp:nvSpPr>
        <dsp:cNvPr id="0" name=""/>
        <dsp:cNvSpPr/>
      </dsp:nvSpPr>
      <dsp:spPr>
        <a:xfrm>
          <a:off x="3368192" y="313569"/>
          <a:ext cx="639842" cy="756789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/>
        </a:p>
      </dsp:txBody>
      <dsp:txXfrm>
        <a:off x="3368192" y="464927"/>
        <a:ext cx="447889" cy="454073"/>
      </dsp:txXfrm>
    </dsp:sp>
    <dsp:sp modelId="{585472C5-E73A-48F4-9657-3BA525D5E354}">
      <dsp:nvSpPr>
        <dsp:cNvPr id="0" name=""/>
        <dsp:cNvSpPr/>
      </dsp:nvSpPr>
      <dsp:spPr>
        <a:xfrm>
          <a:off x="4273630" y="0"/>
          <a:ext cx="3051570" cy="138392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- Art. 9 Ley 19.664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- Art. 21 Ley 19.664</a:t>
          </a:r>
        </a:p>
      </dsp:txBody>
      <dsp:txXfrm>
        <a:off x="4314164" y="40534"/>
        <a:ext cx="2970502" cy="1302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4F29-950D-4F5B-853A-101EB8CEA068}">
      <dsp:nvSpPr>
        <dsp:cNvPr id="0" name=""/>
        <dsp:cNvSpPr/>
      </dsp:nvSpPr>
      <dsp:spPr>
        <a:xfrm>
          <a:off x="6439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Becario</a:t>
          </a:r>
        </a:p>
      </dsp:txBody>
      <dsp:txXfrm>
        <a:off x="40262" y="148385"/>
        <a:ext cx="1857025" cy="1087157"/>
      </dsp:txXfrm>
    </dsp:sp>
    <dsp:sp modelId="{F2B87BD2-B0E9-4C9A-A2C1-45D91A085910}">
      <dsp:nvSpPr>
        <dsp:cNvPr id="0" name=""/>
        <dsp:cNvSpPr/>
      </dsp:nvSpPr>
      <dsp:spPr>
        <a:xfrm>
          <a:off x="2123578" y="453304"/>
          <a:ext cx="408030" cy="477318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/>
        </a:p>
      </dsp:txBody>
      <dsp:txXfrm>
        <a:off x="2123578" y="548768"/>
        <a:ext cx="285621" cy="286390"/>
      </dsp:txXfrm>
    </dsp:sp>
    <dsp:sp modelId="{585472C5-E73A-48F4-9657-3BA525D5E354}">
      <dsp:nvSpPr>
        <dsp:cNvPr id="0" name=""/>
        <dsp:cNvSpPr/>
      </dsp:nvSpPr>
      <dsp:spPr>
        <a:xfrm>
          <a:off x="270098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Art. 43 Ley 15076</a:t>
          </a:r>
        </a:p>
      </dsp:txBody>
      <dsp:txXfrm>
        <a:off x="2734803" y="148385"/>
        <a:ext cx="1857025" cy="1087157"/>
      </dsp:txXfrm>
    </dsp:sp>
    <dsp:sp modelId="{454CD55C-36AB-4121-87ED-39559F869078}">
      <dsp:nvSpPr>
        <dsp:cNvPr id="0" name=""/>
        <dsp:cNvSpPr/>
      </dsp:nvSpPr>
      <dsp:spPr>
        <a:xfrm>
          <a:off x="4818119" y="453304"/>
          <a:ext cx="408030" cy="477318"/>
        </a:xfrm>
        <a:prstGeom prst="mathMinus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/>
        </a:p>
      </dsp:txBody>
      <dsp:txXfrm>
        <a:off x="4818119" y="548768"/>
        <a:ext cx="285621" cy="286390"/>
      </dsp:txXfrm>
    </dsp:sp>
    <dsp:sp modelId="{2348BFE9-B212-4AD6-963A-6F8D77B5A032}">
      <dsp:nvSpPr>
        <dsp:cNvPr id="0" name=""/>
        <dsp:cNvSpPr/>
      </dsp:nvSpPr>
      <dsp:spPr>
        <a:xfrm>
          <a:off x="539552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Compromiso de devolución en S.S.</a:t>
          </a:r>
        </a:p>
      </dsp:txBody>
      <dsp:txXfrm>
        <a:off x="5429343" y="148385"/>
        <a:ext cx="1857025" cy="1087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4F29-950D-4F5B-853A-101EB8CEA068}">
      <dsp:nvSpPr>
        <dsp:cNvPr id="0" name=""/>
        <dsp:cNvSpPr/>
      </dsp:nvSpPr>
      <dsp:spPr>
        <a:xfrm>
          <a:off x="6439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Art. 43 Ley 19.378</a:t>
          </a:r>
        </a:p>
      </dsp:txBody>
      <dsp:txXfrm>
        <a:off x="40262" y="148385"/>
        <a:ext cx="1857025" cy="1087157"/>
      </dsp:txXfrm>
    </dsp:sp>
    <dsp:sp modelId="{F2B87BD2-B0E9-4C9A-A2C1-45D91A085910}">
      <dsp:nvSpPr>
        <dsp:cNvPr id="0" name=""/>
        <dsp:cNvSpPr/>
      </dsp:nvSpPr>
      <dsp:spPr>
        <a:xfrm>
          <a:off x="2123578" y="453304"/>
          <a:ext cx="408030" cy="477318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/>
        </a:p>
      </dsp:txBody>
      <dsp:txXfrm>
        <a:off x="2123578" y="548768"/>
        <a:ext cx="285621" cy="286390"/>
      </dsp:txXfrm>
    </dsp:sp>
    <dsp:sp modelId="{585472C5-E73A-48F4-9657-3BA525D5E354}">
      <dsp:nvSpPr>
        <dsp:cNvPr id="0" name=""/>
        <dsp:cNvSpPr/>
      </dsp:nvSpPr>
      <dsp:spPr>
        <a:xfrm>
          <a:off x="270098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Misión de estudio</a:t>
          </a:r>
        </a:p>
      </dsp:txBody>
      <dsp:txXfrm>
        <a:off x="2734803" y="148385"/>
        <a:ext cx="1857025" cy="1087157"/>
      </dsp:txXfrm>
    </dsp:sp>
    <dsp:sp modelId="{454CD55C-36AB-4121-87ED-39559F869078}">
      <dsp:nvSpPr>
        <dsp:cNvPr id="0" name=""/>
        <dsp:cNvSpPr/>
      </dsp:nvSpPr>
      <dsp:spPr>
        <a:xfrm>
          <a:off x="4818119" y="453304"/>
          <a:ext cx="408030" cy="477318"/>
        </a:xfrm>
        <a:prstGeom prst="mathMinus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/>
        </a:p>
      </dsp:txBody>
      <dsp:txXfrm>
        <a:off x="4818119" y="548768"/>
        <a:ext cx="285621" cy="286390"/>
      </dsp:txXfrm>
    </dsp:sp>
    <dsp:sp modelId="{2348BFE9-B212-4AD6-963A-6F8D77B5A032}">
      <dsp:nvSpPr>
        <dsp:cNvPr id="0" name=""/>
        <dsp:cNvSpPr/>
      </dsp:nvSpPr>
      <dsp:spPr>
        <a:xfrm>
          <a:off x="5395520" y="114562"/>
          <a:ext cx="1924671" cy="115480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100" kern="1200" dirty="0"/>
            <a:t>Compromiso de devolución en APS o S.S.</a:t>
          </a:r>
        </a:p>
      </dsp:txBody>
      <dsp:txXfrm>
        <a:off x="5429343" y="148385"/>
        <a:ext cx="1857025" cy="10871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5F508-B286-48B7-99EF-83761403E1DF}">
      <dsp:nvSpPr>
        <dsp:cNvPr id="0" name=""/>
        <dsp:cNvSpPr/>
      </dsp:nvSpPr>
      <dsp:spPr>
        <a:xfrm rot="5400000">
          <a:off x="4539367" y="-1509797"/>
          <a:ext cx="1498476" cy="4977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PAO: Servicios de Salud, SIRH, </a:t>
          </a:r>
          <a:r>
            <a:rPr lang="es-CL" sz="2400" kern="1200" dirty="0" err="1"/>
            <a:t>Forcap</a:t>
          </a:r>
          <a:r>
            <a:rPr lang="es-CL" sz="2400" kern="1200" dirty="0"/>
            <a:t>, Planificación RRHH, </a:t>
          </a:r>
          <a:r>
            <a:rPr lang="es-CL" sz="2400" kern="1200" dirty="0" err="1"/>
            <a:t>Digera</a:t>
          </a:r>
          <a:endParaRPr lang="es-C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EDF Mantención: </a:t>
          </a:r>
          <a:r>
            <a:rPr lang="es-CL" sz="2400" kern="1200" dirty="0" err="1"/>
            <a:t>Forcap</a:t>
          </a:r>
          <a:endParaRPr lang="es-CL" sz="2400" kern="1200" dirty="0"/>
        </a:p>
      </dsp:txBody>
      <dsp:txXfrm rot="-5400000">
        <a:off x="2799850" y="302870"/>
        <a:ext cx="4904361" cy="1352176"/>
      </dsp:txXfrm>
    </dsp:sp>
    <dsp:sp modelId="{D2F4CC16-19E0-4C5B-9256-AD59B01C9C7B}">
      <dsp:nvSpPr>
        <dsp:cNvPr id="0" name=""/>
        <dsp:cNvSpPr/>
      </dsp:nvSpPr>
      <dsp:spPr>
        <a:xfrm>
          <a:off x="0" y="1658"/>
          <a:ext cx="2799849" cy="19544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700" kern="1200" dirty="0"/>
            <a:t>Validación</a:t>
          </a:r>
        </a:p>
      </dsp:txBody>
      <dsp:txXfrm>
        <a:off x="95410" y="97068"/>
        <a:ext cx="2609029" cy="1763657"/>
      </dsp:txXfrm>
    </dsp:sp>
    <dsp:sp modelId="{D5CB446E-50EE-430D-8E4E-C1EBE01F95CE}">
      <dsp:nvSpPr>
        <dsp:cNvPr id="0" name=""/>
        <dsp:cNvSpPr/>
      </dsp:nvSpPr>
      <dsp:spPr>
        <a:xfrm rot="5400000">
          <a:off x="4539367" y="596286"/>
          <a:ext cx="1498476" cy="4977511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Reubicaciones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 dirty="0"/>
            <a:t>Falta de registro</a:t>
          </a:r>
        </a:p>
      </dsp:txBody>
      <dsp:txXfrm rot="-5400000">
        <a:off x="2799850" y="2408953"/>
        <a:ext cx="4904361" cy="1352176"/>
      </dsp:txXfrm>
    </dsp:sp>
    <dsp:sp modelId="{ACACA507-6B23-4E6D-8479-4FE09538ECCE}">
      <dsp:nvSpPr>
        <dsp:cNvPr id="0" name=""/>
        <dsp:cNvSpPr/>
      </dsp:nvSpPr>
      <dsp:spPr>
        <a:xfrm>
          <a:off x="0" y="2107803"/>
          <a:ext cx="2799849" cy="19544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700" kern="1200" dirty="0"/>
            <a:t>Dificultades</a:t>
          </a:r>
        </a:p>
      </dsp:txBody>
      <dsp:txXfrm>
        <a:off x="95410" y="2203213"/>
        <a:ext cx="2609029" cy="176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8EB8669-2C39-4CD9-901C-245D015DFB3E}" type="datetime1">
              <a:rPr lang="es-ES_tradnl"/>
              <a:pPr>
                <a:defRPr/>
              </a:pPr>
              <a:t>14/06/2019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A503C52-CB0C-4BFB-803D-95F638D9CC0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995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183AFAE-6C7A-407B-8AD2-C814F7C4C670}" type="datetime1">
              <a:rPr lang="en-US"/>
              <a:pPr>
                <a:defRPr/>
              </a:pPr>
              <a:t>6/14/2019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460" tIns="46730" rIns="93460" bIns="4673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wrap="square" lIns="93460" tIns="46730" rIns="93460" bIns="4673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wrap="square" lIns="93460" tIns="46730" rIns="93460" bIns="467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EBBDAE7-AC1E-45A4-AB8C-21BC2E0E5C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03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MX">
              <a:ea typeface="ヒラギノ角ゴ Pro W3"/>
              <a:cs typeface="ヒラギノ角ゴ Pro W3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3648" indent="-289865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9459" indent="-231892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23243" indent="-231892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87027" indent="-231892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50810" indent="-231892" defTabSz="4637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14594" indent="-231892" defTabSz="4637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78378" indent="-231892" defTabSz="4637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42161" indent="-231892" defTabSz="4637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D76ECCB9-6345-4D11-B059-B9CC4FE7EDEB}" type="slidenum">
              <a:rPr lang="en-US" altLang="es-MX" smtClean="0">
                <a:latin typeface="Calibri" pitchFamily="34" charset="0"/>
              </a:rPr>
              <a:pPr/>
              <a:t>1</a:t>
            </a:fld>
            <a:endParaRPr lang="en-US" altLang="es-MX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1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Reforzar</a:t>
            </a:r>
            <a:r>
              <a:rPr lang="es-CL" baseline="0" dirty="0"/>
              <a:t> que los S.S. tiene presupuesto para aranceles y estipendios. Los cargos de EDF y PAO no están contenidos en el presupuesto de formación.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Art. 8 se va en Art. 10 comisión de estudio Ley 19.664</a:t>
            </a:r>
          </a:p>
          <a:p>
            <a:r>
              <a:rPr lang="es-CL" dirty="0"/>
              <a:t>Subespecialista Art. 46 Ley 19664</a:t>
            </a:r>
          </a:p>
          <a:p>
            <a:r>
              <a:rPr lang="es-CL" dirty="0"/>
              <a:t>Las horas PAO y EDF son del servicio y parte de la estrategia del cierre de brechas</a:t>
            </a:r>
          </a:p>
          <a:p>
            <a:r>
              <a:rPr lang="es-CL" dirty="0"/>
              <a:t>Ciclo EDF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Programa de gobierno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BBDAE7-AC1E-45A4-AB8C-21BC2E0E5C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9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AB04-3921-4CC0-84AB-F95680A402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A50E-69F8-449D-9B93-B646B2F171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5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04AF-5FF8-430E-9980-8FE1E54423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0A4A-46DE-4EFF-9A13-35DDC0ADD8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4E2A-D5C3-46CD-8623-69BB5B258F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9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31F53-EFF0-4748-95DA-ABCC69FBA9D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64B-4994-40DD-8F76-C53AC959A4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05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07739825-38B6-489F-83F1-DDA951EE4B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6B59B14A-98B6-4A74-9E68-B0BDE8A488E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6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04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7B11248A-FB3F-49FE-92B6-1480BD480E5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2E6770B7-229F-4173-9BBC-DAAF1E24E3C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2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C75FD69-CFAC-401B-A61A-ECF72C6C77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77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AD7AA83C-D2D1-4926-AB70-7899DF8EFA4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8017F94A-DFAA-44B5-9C91-3DF2AE54B02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4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EFAA8850-E173-4D07-988A-4EFB7EDF58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4574ED5E-BE0F-4010-B103-8DF5696B09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4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1D23F19E-AF1C-4B40-9225-130BFDDFC18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80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CF05AA00-2D49-497B-B570-430D1D82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0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DF08-7FA8-4F8E-BC41-61FF482408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3175"/>
            <a:ext cx="652145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 userDrawn="1"/>
        </p:nvSpPr>
        <p:spPr bwMode="auto">
          <a:xfrm>
            <a:off x="482600" y="69850"/>
            <a:ext cx="2994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F93D-9E16-4D68-AD24-F1AB8ABA8A8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8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1E99-7B32-4141-9E26-FA3EA1EA0A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DAF2-2F4B-431D-AF1E-108F5E2F61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8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3746-5B16-4FEC-85F7-963F1B5C88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1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file:///\\localhost\Users\CDEB\Pictures\3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file:///\\localhost\Users\CDEB\Desktop\logoMINSAL.jpg" TargetMode="Externa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  <a:cs typeface="+mn-cs"/>
              </a:defRPr>
            </a:lvl1pPr>
          </a:lstStyle>
          <a:p>
            <a:pPr>
              <a:defRPr/>
            </a:pPr>
            <a:fld id="{BAE65273-6738-413D-AF4D-36803B4357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sz="100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1" r:id="rId4"/>
    <p:sldLayoutId id="2147483696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709" r:id="rId12"/>
    <p:sldLayoutId id="2147483710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59" name="logoMINSAL.jpg" descr="/Users/CDEB/Desktop/logoMINSAL.jpg"/>
          <p:cNvPicPr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4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93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 txBox="1">
            <a:spLocks/>
          </p:cNvSpPr>
          <p:nvPr/>
        </p:nvSpPr>
        <p:spPr bwMode="auto">
          <a:xfrm>
            <a:off x="1042988" y="1600200"/>
            <a:ext cx="69135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endParaRPr lang="es-ES_tradnl" altLang="es-MX" sz="1200" b="1" dirty="0">
              <a:solidFill>
                <a:srgbClr val="FFFFFF"/>
              </a:solidFill>
              <a:latin typeface="Verdana" pitchFamily="34" charset="0"/>
              <a:sym typeface="Verdana Bold"/>
            </a:endParaRPr>
          </a:p>
        </p:txBody>
      </p:sp>
      <p:sp>
        <p:nvSpPr>
          <p:cNvPr id="33794" name="Subtitle 2"/>
          <p:cNvSpPr txBox="1">
            <a:spLocks/>
          </p:cNvSpPr>
          <p:nvPr/>
        </p:nvSpPr>
        <p:spPr bwMode="auto">
          <a:xfrm>
            <a:off x="3717925" y="5805264"/>
            <a:ext cx="5205413" cy="5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DIGEDEP-MINSAL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sym typeface="Verdana" pitchFamily="34" charset="0"/>
              </a:rPr>
              <a:t>         </a:t>
            </a:r>
            <a:endParaRPr lang="es-ES_tradnl" sz="24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03648" y="1268760"/>
            <a:ext cx="73448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s-CL" sz="3200" b="1" dirty="0"/>
              <a:t>Jornada de Referentes de Formación, APS y Gestión de Personas de los Servicios de Salud del país, año 2018</a:t>
            </a:r>
            <a:endParaRPr lang="es-CL" altLang="es-CL" sz="3200" b="1" dirty="0">
              <a:solidFill>
                <a:srgbClr val="FFFFFF"/>
              </a:solidFill>
              <a:latin typeface="Verdana" panose="020B0604030504040204" pitchFamily="34" charset="0"/>
              <a:sym typeface="Verdana Bold"/>
            </a:endParaRPr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endParaRPr lang="es-CL" sz="1600" dirty="0"/>
          </a:p>
          <a:p>
            <a:pPr algn="r"/>
            <a:r>
              <a:rPr lang="es-CL" sz="1600" dirty="0"/>
              <a:t>12, 13 y 14 de junio de 2018</a:t>
            </a:r>
            <a:r>
              <a:rPr lang="es-CL" altLang="es-CL" sz="1600" dirty="0">
                <a:sym typeface="Verdana Bold"/>
              </a:rPr>
              <a:t>, </a:t>
            </a:r>
            <a:r>
              <a:rPr lang="es-ES_tradnl" altLang="es-CL" sz="1600" dirty="0">
                <a:sym typeface="Verdana Bold"/>
              </a:rPr>
              <a:t>Santiago</a:t>
            </a:r>
            <a:endParaRPr lang="es-CL" altLang="es-CL" sz="1600" dirty="0">
              <a:sym typeface="Verdana Bold"/>
            </a:endParaRPr>
          </a:p>
        </p:txBody>
      </p:sp>
    </p:spTree>
    <p:extLst>
      <p:ext uri="{BB962C8B-B14F-4D97-AF65-F5344CB8AC3E}">
        <p14:creationId xmlns:p14="http://schemas.microsoft.com/office/powerpoint/2010/main" val="12371315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304338-49FC-4887-857C-FF868105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01"/>
          <a:stretch/>
        </p:blipFill>
        <p:spPr>
          <a:xfrm>
            <a:off x="3061195" y="2903811"/>
            <a:ext cx="2561853" cy="1991317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9E52F0-02D2-4F9C-88D4-B4CD46058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62582C2-EF47-46BE-9BEB-1A2C90971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174777"/>
              </p:ext>
            </p:extLst>
          </p:nvPr>
        </p:nvGraphicFramePr>
        <p:xfrm>
          <a:off x="723908" y="1746667"/>
          <a:ext cx="732663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117DF524-5344-4229-8E19-D3E4D2373194}"/>
              </a:ext>
            </a:extLst>
          </p:cNvPr>
          <p:cNvSpPr/>
          <p:nvPr/>
        </p:nvSpPr>
        <p:spPr>
          <a:xfrm>
            <a:off x="0" y="136525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996128-42EE-474B-A19F-99402E10E371}"/>
              </a:ext>
            </a:extLst>
          </p:cNvPr>
          <p:cNvSpPr txBox="1"/>
          <p:nvPr/>
        </p:nvSpPr>
        <p:spPr>
          <a:xfrm>
            <a:off x="467544" y="26305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No es dotación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99E1004-3363-446D-947B-4632B5595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523823"/>
              </p:ext>
            </p:extLst>
          </p:nvPr>
        </p:nvGraphicFramePr>
        <p:xfrm>
          <a:off x="694551" y="4637360"/>
          <a:ext cx="732663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8224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C2F760-6ED5-4577-B0FA-935E4BC8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887" y="2775061"/>
            <a:ext cx="2356113" cy="16972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CBB012-C946-4C46-BA57-45286E0DC6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F23914A-0185-430C-8A9D-4713E2AAB0F1}"/>
              </a:ext>
            </a:extLst>
          </p:cNvPr>
          <p:cNvSpPr/>
          <p:nvPr/>
        </p:nvSpPr>
        <p:spPr>
          <a:xfrm>
            <a:off x="2874" y="95672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F9C870-DAD5-4A9C-A2D4-7A64205A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44376"/>
            <a:ext cx="8164513" cy="550664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 Distribución de cargos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8736369-5112-47D6-B59E-A4763AD3F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775988"/>
              </p:ext>
            </p:extLst>
          </p:nvPr>
        </p:nvGraphicFramePr>
        <p:xfrm>
          <a:off x="539552" y="1591661"/>
          <a:ext cx="77773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118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B2AB56-1A4E-4619-BD1B-F3CF6AEC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63" y="2700400"/>
            <a:ext cx="3642537" cy="228751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91EB2A-20BE-4FF6-9321-421001C1B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ACD441-7E8C-406A-878D-D8E4F9E3303E}"/>
              </a:ext>
            </a:extLst>
          </p:cNvPr>
          <p:cNvSpPr/>
          <p:nvPr/>
        </p:nvSpPr>
        <p:spPr>
          <a:xfrm>
            <a:off x="0" y="182654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5B26E2-0418-4CB4-8D02-948AAE754CE1}"/>
              </a:ext>
            </a:extLst>
          </p:cNvPr>
          <p:cNvSpPr txBox="1"/>
          <p:nvPr/>
        </p:nvSpPr>
        <p:spPr>
          <a:xfrm>
            <a:off x="467544" y="30918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Creación de cargos en el SIRH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AADE191-9C1E-430F-BC9E-C4F1ACC56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844573"/>
              </p:ext>
            </p:extLst>
          </p:nvPr>
        </p:nvGraphicFramePr>
        <p:xfrm>
          <a:off x="539552" y="1647263"/>
          <a:ext cx="77773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576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0FC56C-8B24-445E-B6A7-BEACAE12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678" y="5275244"/>
            <a:ext cx="2390870" cy="158275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64C946-72E1-4239-86A9-5A7FA2E37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BB7F155-6525-40D9-9329-516FF6C38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562945"/>
              </p:ext>
            </p:extLst>
          </p:nvPr>
        </p:nvGraphicFramePr>
        <p:xfrm>
          <a:off x="193328" y="1327434"/>
          <a:ext cx="7056785" cy="359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C115C703-4E81-418D-8B7C-50219F0178DF}"/>
              </a:ext>
            </a:extLst>
          </p:cNvPr>
          <p:cNvSpPr/>
          <p:nvPr/>
        </p:nvSpPr>
        <p:spPr>
          <a:xfrm>
            <a:off x="0" y="110661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8CD91C-DC56-4EE6-9D4A-FF29A14F7E06}"/>
              </a:ext>
            </a:extLst>
          </p:cNvPr>
          <p:cNvSpPr txBox="1"/>
          <p:nvPr/>
        </p:nvSpPr>
        <p:spPr>
          <a:xfrm>
            <a:off x="467544" y="14462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Control de Programa (correlativos)</a:t>
            </a:r>
          </a:p>
        </p:txBody>
      </p:sp>
    </p:spTree>
    <p:extLst>
      <p:ext uri="{BB962C8B-B14F-4D97-AF65-F5344CB8AC3E}">
        <p14:creationId xmlns:p14="http://schemas.microsoft.com/office/powerpoint/2010/main" val="402992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A33A43-9DF5-4FA0-BB26-968B0C32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302F1E-2135-4E2B-94D5-B8BF4E97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6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4D8CCE-8915-45D8-9FCB-C0A9D446A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389" y="3789040"/>
            <a:ext cx="3686611" cy="2458509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BAB7FE4-EFD4-49C4-B924-825108EE3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197529"/>
              </p:ext>
            </p:extLst>
          </p:nvPr>
        </p:nvGraphicFramePr>
        <p:xfrm>
          <a:off x="444388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B2F9E1D-1573-4760-B9A6-166B4F8ED37A}"/>
              </a:ext>
            </a:extLst>
          </p:cNvPr>
          <p:cNvSpPr/>
          <p:nvPr/>
        </p:nvSpPr>
        <p:spPr>
          <a:xfrm>
            <a:off x="0" y="60361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8BCED0-A361-4FA3-8EFA-9BE5B7D29BA6}"/>
              </a:ext>
            </a:extLst>
          </p:cNvPr>
          <p:cNvSpPr txBox="1"/>
          <p:nvPr/>
        </p:nvSpPr>
        <p:spPr>
          <a:xfrm>
            <a:off x="179512" y="20983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Temas a tratar</a:t>
            </a:r>
          </a:p>
        </p:txBody>
      </p:sp>
    </p:spTree>
    <p:extLst>
      <p:ext uri="{BB962C8B-B14F-4D97-AF65-F5344CB8AC3E}">
        <p14:creationId xmlns:p14="http://schemas.microsoft.com/office/powerpoint/2010/main" val="249693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5704526-4A5E-40DA-87F3-A2178B35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653544" cy="43204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3C964F-C259-412E-BBA7-D3100890ED58}"/>
              </a:ext>
            </a:extLst>
          </p:cNvPr>
          <p:cNvSpPr txBox="1"/>
          <p:nvPr/>
        </p:nvSpPr>
        <p:spPr>
          <a:xfrm>
            <a:off x="775828" y="5518973"/>
            <a:ext cx="763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Estimación financiera de los ingresos y gastos del sector público para un año dado.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EEA3BC-643D-41F0-BAB2-FDD06A3725AC}"/>
              </a:ext>
            </a:extLst>
          </p:cNvPr>
          <p:cNvSpPr txBox="1"/>
          <p:nvPr/>
        </p:nvSpPr>
        <p:spPr>
          <a:xfrm>
            <a:off x="1043608" y="98072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Presupuesto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2EAD14-2537-467A-AEA7-80DBAC7D7A0E}"/>
              </a:ext>
            </a:extLst>
          </p:cNvPr>
          <p:cNvSpPr/>
          <p:nvPr/>
        </p:nvSpPr>
        <p:spPr>
          <a:xfrm>
            <a:off x="0" y="150895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440FA0-4F55-4105-BEA8-75F989C308B4}"/>
              </a:ext>
            </a:extLst>
          </p:cNvPr>
          <p:cNvSpPr txBox="1"/>
          <p:nvPr/>
        </p:nvSpPr>
        <p:spPr>
          <a:xfrm>
            <a:off x="179512" y="30036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Definición</a:t>
            </a:r>
          </a:p>
        </p:txBody>
      </p:sp>
    </p:spTree>
    <p:extLst>
      <p:ext uri="{BB962C8B-B14F-4D97-AF65-F5344CB8AC3E}">
        <p14:creationId xmlns:p14="http://schemas.microsoft.com/office/powerpoint/2010/main" val="35361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12EF34-0F7C-43C4-A86C-52CEBAF26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7AD4268-C7C1-4A2D-9DE5-9C0B2A047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132488"/>
              </p:ext>
            </p:extLst>
          </p:nvPr>
        </p:nvGraphicFramePr>
        <p:xfrm>
          <a:off x="755576" y="2095688"/>
          <a:ext cx="74168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05055A9-22CF-4E62-B283-B384832AC222}"/>
              </a:ext>
            </a:extLst>
          </p:cNvPr>
          <p:cNvSpPr txBox="1"/>
          <p:nvPr/>
        </p:nvSpPr>
        <p:spPr>
          <a:xfrm>
            <a:off x="3527884" y="4904000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 Ley Inicial</a:t>
            </a:r>
          </a:p>
          <a:p>
            <a:r>
              <a:rPr lang="es-CL" dirty="0"/>
              <a:t>2. Exploratorio aprobado</a:t>
            </a:r>
          </a:p>
          <a:p>
            <a:r>
              <a:rPr lang="es-CL" dirty="0"/>
              <a:t>3. Decretos tramitados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2ED0D04-AC6E-4674-9B11-A5FD18575B52}"/>
              </a:ext>
            </a:extLst>
          </p:cNvPr>
          <p:cNvSpPr/>
          <p:nvPr/>
        </p:nvSpPr>
        <p:spPr>
          <a:xfrm>
            <a:off x="611560" y="2167696"/>
            <a:ext cx="5112568" cy="2736304"/>
          </a:xfrm>
          <a:prstGeom prst="roundRect">
            <a:avLst/>
          </a:prstGeom>
          <a:noFill/>
          <a:ln w="28575">
            <a:solidFill>
              <a:srgbClr val="E1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2BFC60-E2FB-454F-B979-F0E059DA0782}"/>
              </a:ext>
            </a:extLst>
          </p:cNvPr>
          <p:cNvSpPr txBox="1"/>
          <p:nvPr/>
        </p:nvSpPr>
        <p:spPr>
          <a:xfrm>
            <a:off x="1565851" y="227657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Presupuesto en los Servicios de Salud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F7F1C36-653C-410E-B432-314F2DCC64C4}"/>
              </a:ext>
            </a:extLst>
          </p:cNvPr>
          <p:cNvSpPr/>
          <p:nvPr/>
        </p:nvSpPr>
        <p:spPr>
          <a:xfrm>
            <a:off x="5785649" y="2167696"/>
            <a:ext cx="2421361" cy="2736304"/>
          </a:xfrm>
          <a:prstGeom prst="roundRect">
            <a:avLst/>
          </a:prstGeom>
          <a:noFill/>
          <a:ln w="28575">
            <a:solidFill>
              <a:srgbClr val="E1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69A0F6-C707-4E25-BA6E-1712AEE9266B}"/>
              </a:ext>
            </a:extLst>
          </p:cNvPr>
          <p:cNvSpPr txBox="1"/>
          <p:nvPr/>
        </p:nvSpPr>
        <p:spPr>
          <a:xfrm>
            <a:off x="6246151" y="2167696"/>
            <a:ext cx="177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Presupuesto contingencia Operacional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69F08B-8D71-415A-998B-63BAD07E4136}"/>
              </a:ext>
            </a:extLst>
          </p:cNvPr>
          <p:cNvSpPr txBox="1"/>
          <p:nvPr/>
        </p:nvSpPr>
        <p:spPr>
          <a:xfrm>
            <a:off x="611560" y="3326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¿Cómo se construye?</a:t>
            </a:r>
          </a:p>
        </p:txBody>
      </p:sp>
      <p:sp>
        <p:nvSpPr>
          <p:cNvPr id="13" name="Flecha: a la izquierda y derecha 12">
            <a:extLst>
              <a:ext uri="{FF2B5EF4-FFF2-40B4-BE49-F238E27FC236}">
                <a16:creationId xmlns:a16="http://schemas.microsoft.com/office/drawing/2014/main" id="{EFF5A793-CEBD-46A4-ABB6-745C04F11F53}"/>
              </a:ext>
            </a:extLst>
          </p:cNvPr>
          <p:cNvSpPr/>
          <p:nvPr/>
        </p:nvSpPr>
        <p:spPr>
          <a:xfrm>
            <a:off x="611560" y="1305928"/>
            <a:ext cx="7560840" cy="686706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highlight>
                <a:srgbClr val="FF0000"/>
              </a:highligh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745A59-CFF7-4E96-B203-12030CF34909}"/>
              </a:ext>
            </a:extLst>
          </p:cNvPr>
          <p:cNvSpPr txBox="1"/>
          <p:nvPr/>
        </p:nvSpPr>
        <p:spPr>
          <a:xfrm>
            <a:off x="3037031" y="148724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Abril a Septiembre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3FC14EB-E2EF-48EE-8D7F-4BDF7616EAB5}"/>
              </a:ext>
            </a:extLst>
          </p:cNvPr>
          <p:cNvSpPr/>
          <p:nvPr/>
        </p:nvSpPr>
        <p:spPr>
          <a:xfrm>
            <a:off x="0" y="60361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A1D063-2918-4F4E-8CA1-E666738F2BC9}"/>
              </a:ext>
            </a:extLst>
          </p:cNvPr>
          <p:cNvSpPr txBox="1"/>
          <p:nvPr/>
        </p:nvSpPr>
        <p:spPr>
          <a:xfrm>
            <a:off x="179512" y="20983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¿Cómo se construye?</a:t>
            </a:r>
          </a:p>
        </p:txBody>
      </p:sp>
    </p:spTree>
    <p:extLst>
      <p:ext uri="{BB962C8B-B14F-4D97-AF65-F5344CB8AC3E}">
        <p14:creationId xmlns:p14="http://schemas.microsoft.com/office/powerpoint/2010/main" val="2790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14DF46-01E1-4BA4-B1C4-149F5EE88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029652-1A60-485C-BE08-6BCC1E9B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3667" r="64175" b="31354"/>
          <a:stretch/>
        </p:blipFill>
        <p:spPr>
          <a:xfrm>
            <a:off x="539553" y="188642"/>
            <a:ext cx="2952327" cy="28433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89067A-5EF5-496F-8B1E-5F1EA80C5B7B}"/>
              </a:ext>
            </a:extLst>
          </p:cNvPr>
          <p:cNvSpPr txBox="1"/>
          <p:nvPr/>
        </p:nvSpPr>
        <p:spPr>
          <a:xfrm>
            <a:off x="3663033" y="620688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Presupuesto de continuidad S.S.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dirty="0">
                <a:solidFill>
                  <a:schemeClr val="bg1"/>
                </a:solidFill>
              </a:rPr>
              <a:t>Subtítulo 21: Gastos en personal</a:t>
            </a:r>
          </a:p>
          <a:p>
            <a:pPr marL="285750" indent="-285750">
              <a:buFontTx/>
              <a:buChar char="-"/>
            </a:pPr>
            <a:r>
              <a:rPr lang="es-CL" dirty="0">
                <a:solidFill>
                  <a:schemeClr val="bg1"/>
                </a:solidFill>
              </a:rPr>
              <a:t>Subtítulo 22: Bienes y Servicios de consumo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923051-ADB4-44E2-8C89-53936E14B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11071" r="64175" b="29240"/>
          <a:stretch/>
        </p:blipFill>
        <p:spPr>
          <a:xfrm>
            <a:off x="5508104" y="3918574"/>
            <a:ext cx="2592288" cy="271012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E5EC31-CF0E-47C8-90C6-F0A6E6A77FE2}"/>
              </a:ext>
            </a:extLst>
          </p:cNvPr>
          <p:cNvSpPr txBox="1"/>
          <p:nvPr/>
        </p:nvSpPr>
        <p:spPr>
          <a:xfrm>
            <a:off x="307397" y="395514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Líneas de expansión aprobadas en contingencia operacional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CL" dirty="0">
                <a:solidFill>
                  <a:schemeClr val="bg1"/>
                </a:solidFill>
              </a:rPr>
              <a:t>Subtítulo 21: Gastos en personal</a:t>
            </a:r>
          </a:p>
          <a:p>
            <a:pPr marL="285750" indent="-285750">
              <a:buFontTx/>
              <a:buChar char="-"/>
            </a:pPr>
            <a:r>
              <a:rPr lang="es-CL" dirty="0">
                <a:solidFill>
                  <a:schemeClr val="bg1"/>
                </a:solidFill>
              </a:rPr>
              <a:t>Subtítulo 22: Bienes y Servicios de consumo</a:t>
            </a:r>
          </a:p>
        </p:txBody>
      </p:sp>
    </p:spTree>
    <p:extLst>
      <p:ext uri="{BB962C8B-B14F-4D97-AF65-F5344CB8AC3E}">
        <p14:creationId xmlns:p14="http://schemas.microsoft.com/office/powerpoint/2010/main" val="266761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7FAF42-D206-47A5-977E-6D0EF71F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44" y="2743796"/>
            <a:ext cx="3851920" cy="280831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4C0072-EE94-4D4E-9E62-99A3BCCBC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7F6A29-4ADB-4CB9-9544-D0C26AB08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4392488" cy="50365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9F00D0-55DF-4A69-8EE3-6566DF9AE91D}"/>
              </a:ext>
            </a:extLst>
          </p:cNvPr>
          <p:cNvSpPr txBox="1"/>
          <p:nvPr/>
        </p:nvSpPr>
        <p:spPr>
          <a:xfrm>
            <a:off x="5652120" y="322462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Transferencia duodecimal</a:t>
            </a:r>
          </a:p>
          <a:p>
            <a:endParaRPr lang="es-CL" dirty="0"/>
          </a:p>
          <a:p>
            <a:r>
              <a:rPr lang="es-CL" dirty="0"/>
              <a:t>Marcado en Fonasa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826BB7-DF2C-4E67-B077-43E4FABA83D2}"/>
              </a:ext>
            </a:extLst>
          </p:cNvPr>
          <p:cNvSpPr/>
          <p:nvPr/>
        </p:nvSpPr>
        <p:spPr>
          <a:xfrm>
            <a:off x="0" y="60361"/>
            <a:ext cx="723629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627495-BAC1-4013-AD2E-2B45EBCADCD6}"/>
              </a:ext>
            </a:extLst>
          </p:cNvPr>
          <p:cNvSpPr txBox="1"/>
          <p:nvPr/>
        </p:nvSpPr>
        <p:spPr>
          <a:xfrm>
            <a:off x="179512" y="15391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Presupuesto inicial de Formación en los S.S. 2019</a:t>
            </a:r>
          </a:p>
        </p:txBody>
      </p:sp>
    </p:spTree>
    <p:extLst>
      <p:ext uri="{BB962C8B-B14F-4D97-AF65-F5344CB8AC3E}">
        <p14:creationId xmlns:p14="http://schemas.microsoft.com/office/powerpoint/2010/main" val="2761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F995C1-4710-437F-8FF8-95F756025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84168" y="6573192"/>
            <a:ext cx="2133600" cy="193675"/>
          </a:xfrm>
        </p:spPr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748014-A5C2-4953-B0D9-F5C4B51B4DF9}"/>
              </a:ext>
            </a:extLst>
          </p:cNvPr>
          <p:cNvSpPr txBox="1"/>
          <p:nvPr/>
        </p:nvSpPr>
        <p:spPr>
          <a:xfrm>
            <a:off x="1352503" y="5074701"/>
            <a:ext cx="2982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	- Estipendios</a:t>
            </a:r>
          </a:p>
          <a:p>
            <a:r>
              <a:rPr lang="es-CL" sz="1600" dirty="0"/>
              <a:t>	- Arancel</a:t>
            </a:r>
          </a:p>
          <a:p>
            <a:r>
              <a:rPr lang="es-CL" sz="1600" dirty="0"/>
              <a:t>	- Tutores</a:t>
            </a:r>
          </a:p>
          <a:p>
            <a:r>
              <a:rPr lang="es-CL" sz="1600" dirty="0"/>
              <a:t>	- Formación continua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9D2EFA-5661-4394-AF9D-5D83896CCD2C}"/>
              </a:ext>
            </a:extLst>
          </p:cNvPr>
          <p:cNvSpPr txBox="1"/>
          <p:nvPr/>
        </p:nvSpPr>
        <p:spPr>
          <a:xfrm>
            <a:off x="6233757" y="239649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Ordinario de modificación presupuestaria de formación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4D4EADC-CE4E-4AF3-B8D3-50DF7B78D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852479"/>
              </p:ext>
            </p:extLst>
          </p:nvPr>
        </p:nvGraphicFramePr>
        <p:xfrm>
          <a:off x="1259632" y="964658"/>
          <a:ext cx="6840760" cy="419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1E80A4F-033D-44BC-9C5B-08B69AD13F3B}"/>
              </a:ext>
            </a:extLst>
          </p:cNvPr>
          <p:cNvSpPr/>
          <p:nvPr/>
        </p:nvSpPr>
        <p:spPr>
          <a:xfrm>
            <a:off x="0" y="117639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27AE6C-ABB5-4DF1-B9B5-DAFB7644014F}"/>
              </a:ext>
            </a:extLst>
          </p:cNvPr>
          <p:cNvSpPr txBox="1"/>
          <p:nvPr/>
        </p:nvSpPr>
        <p:spPr>
          <a:xfrm>
            <a:off x="179512" y="267113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Presupuesto de formación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EB9A8D-592A-453D-B664-88AC401FDD22}"/>
              </a:ext>
            </a:extLst>
          </p:cNvPr>
          <p:cNvSpPr txBox="1"/>
          <p:nvPr/>
        </p:nvSpPr>
        <p:spPr>
          <a:xfrm>
            <a:off x="2838286" y="1162200"/>
            <a:ext cx="2982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	- Estipendios</a:t>
            </a:r>
          </a:p>
          <a:p>
            <a:r>
              <a:rPr lang="es-CL" sz="1600" dirty="0"/>
              <a:t>	- Arancel</a:t>
            </a:r>
          </a:p>
          <a:p>
            <a:r>
              <a:rPr lang="es-CL" sz="1600" dirty="0"/>
              <a:t> 	- Tutores</a:t>
            </a:r>
          </a:p>
          <a:p>
            <a:r>
              <a:rPr lang="es-CL" sz="1600" dirty="0"/>
              <a:t>	- Formación continua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ADD5C4-AEBC-4116-9EA0-ABA9B65E4D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501"/>
          <a:stretch/>
        </p:blipFill>
        <p:spPr>
          <a:xfrm>
            <a:off x="4588017" y="4913784"/>
            <a:ext cx="299230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2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9E3890-158E-4B78-8B64-987544036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0B690E-13C5-4395-90E1-39606E712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8476" r="64175" b="5881"/>
          <a:stretch/>
        </p:blipFill>
        <p:spPr>
          <a:xfrm>
            <a:off x="467544" y="332179"/>
            <a:ext cx="3528392" cy="50624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BEAD31-71FA-40F7-830A-843BE85B4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t="49354" r="65225" b="49021"/>
          <a:stretch/>
        </p:blipFill>
        <p:spPr>
          <a:xfrm>
            <a:off x="4211960" y="1154352"/>
            <a:ext cx="4717032" cy="3376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CDAAF9-1332-4DF6-85AA-4249453CD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4" t="69251" r="64957" b="8459"/>
          <a:stretch/>
        </p:blipFill>
        <p:spPr>
          <a:xfrm>
            <a:off x="4196579" y="1952836"/>
            <a:ext cx="47170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04330E-04DC-4C58-9D7A-151E3A6B9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95"/>
          <a:stretch/>
        </p:blipFill>
        <p:spPr>
          <a:xfrm>
            <a:off x="3355750" y="5348309"/>
            <a:ext cx="2035726" cy="150969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C7DF60-AE3E-4484-B5C2-12FEADBFAF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1E64B-4994-40DD-8F76-C53AC959A4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1000392-B828-4061-8389-A666598F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129356"/>
              </p:ext>
            </p:extLst>
          </p:nvPr>
        </p:nvGraphicFramePr>
        <p:xfrm>
          <a:off x="740122" y="1268760"/>
          <a:ext cx="732663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E94612C-0222-4572-9C7E-46244194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388494"/>
              </p:ext>
            </p:extLst>
          </p:nvPr>
        </p:nvGraphicFramePr>
        <p:xfrm>
          <a:off x="733197" y="2652688"/>
          <a:ext cx="732663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1B2A264-5FA8-46FE-A23C-A703DBCB0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063704"/>
              </p:ext>
            </p:extLst>
          </p:nvPr>
        </p:nvGraphicFramePr>
        <p:xfrm>
          <a:off x="725314" y="4280141"/>
          <a:ext cx="732663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024899BA-EFC5-4DE5-8842-5D8E990B7D7F}"/>
              </a:ext>
            </a:extLst>
          </p:cNvPr>
          <p:cNvSpPr/>
          <p:nvPr/>
        </p:nvSpPr>
        <p:spPr>
          <a:xfrm>
            <a:off x="0" y="60361"/>
            <a:ext cx="698477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000080"/>
              </a:highligh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E3C87B-66C9-4CD4-9E08-5D8B10C69F39}"/>
              </a:ext>
            </a:extLst>
          </p:cNvPr>
          <p:cNvSpPr txBox="1"/>
          <p:nvPr/>
        </p:nvSpPr>
        <p:spPr>
          <a:xfrm>
            <a:off x="179512" y="20983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Dotación efectiva</a:t>
            </a:r>
          </a:p>
        </p:txBody>
      </p:sp>
    </p:spTree>
    <p:extLst>
      <p:ext uri="{BB962C8B-B14F-4D97-AF65-F5344CB8AC3E}">
        <p14:creationId xmlns:p14="http://schemas.microsoft.com/office/powerpoint/2010/main" val="155069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15338</TotalTime>
  <Words>531</Words>
  <Application>Microsoft Office PowerPoint</Application>
  <PresentationFormat>Presentación en pantalla (4:3)</PresentationFormat>
  <Paragraphs>123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Distribución de cargos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magix informatica</cp:lastModifiedBy>
  <cp:revision>743</cp:revision>
  <cp:lastPrinted>2015-11-03T14:10:00Z</cp:lastPrinted>
  <dcterms:created xsi:type="dcterms:W3CDTF">2010-12-28T17:53:50Z</dcterms:created>
  <dcterms:modified xsi:type="dcterms:W3CDTF">2019-06-14T14:36:56Z</dcterms:modified>
</cp:coreProperties>
</file>