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5" r:id="rId2"/>
  </p:sldMasterIdLst>
  <p:notesMasterIdLst>
    <p:notesMasterId r:id="rId23"/>
  </p:notesMasterIdLst>
  <p:handoutMasterIdLst>
    <p:handoutMasterId r:id="rId24"/>
  </p:handoutMasterIdLst>
  <p:sldIdLst>
    <p:sldId id="688" r:id="rId3"/>
    <p:sldId id="692" r:id="rId4"/>
    <p:sldId id="265" r:id="rId5"/>
    <p:sldId id="690" r:id="rId6"/>
    <p:sldId id="289" r:id="rId7"/>
    <p:sldId id="283" r:id="rId8"/>
    <p:sldId id="288" r:id="rId9"/>
    <p:sldId id="295" r:id="rId10"/>
    <p:sldId id="294" r:id="rId11"/>
    <p:sldId id="290" r:id="rId12"/>
    <p:sldId id="291" r:id="rId13"/>
    <p:sldId id="699" r:id="rId14"/>
    <p:sldId id="698" r:id="rId15"/>
    <p:sldId id="292" r:id="rId16"/>
    <p:sldId id="693" r:id="rId17"/>
    <p:sldId id="695" r:id="rId18"/>
    <p:sldId id="696" r:id="rId19"/>
    <p:sldId id="697" r:id="rId20"/>
    <p:sldId id="700" r:id="rId21"/>
    <p:sldId id="273" r:id="rId22"/>
  </p:sldIdLst>
  <p:sldSz cx="9144000" cy="6858000" type="screen4x3"/>
  <p:notesSz cx="7010400" cy="92964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2" d="100"/>
          <a:sy n="72" d="100"/>
        </p:scale>
        <p:origin x="1350" y="78"/>
      </p:cViewPr>
      <p:guideLst>
        <p:guide orient="horz" pos="2160"/>
        <p:guide pos="2880"/>
      </p:guideLst>
    </p:cSldViewPr>
  </p:slideViewPr>
  <p:notesTextViewPr>
    <p:cViewPr>
      <p:scale>
        <a:sx n="1" d="1"/>
        <a:sy n="1" d="1"/>
      </p:scale>
      <p:origin x="0" y="0"/>
    </p:cViewPr>
  </p:notesTextViewPr>
  <p:notesViewPr>
    <p:cSldViewPr snapToGrid="0">
      <p:cViewPr varScale="1">
        <p:scale>
          <a:sx n="70" d="100"/>
          <a:sy n="70" d="100"/>
        </p:scale>
        <p:origin x="2388"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1"/>
            <a:ext cx="3037840" cy="466434"/>
          </a:xfrm>
          <a:prstGeom prst="rect">
            <a:avLst/>
          </a:prstGeom>
        </p:spPr>
        <p:txBody>
          <a:bodyPr vert="horz" lIns="93164" tIns="46582" rIns="93164" bIns="46582" rtlCol="0"/>
          <a:lstStyle>
            <a:lvl1pPr algn="l">
              <a:defRPr sz="1200"/>
            </a:lvl1pPr>
          </a:lstStyle>
          <a:p>
            <a:endParaRPr lang="es-CL"/>
          </a:p>
        </p:txBody>
      </p:sp>
      <p:sp>
        <p:nvSpPr>
          <p:cNvPr id="3" name="Marcador de fecha 2"/>
          <p:cNvSpPr>
            <a:spLocks noGrp="1"/>
          </p:cNvSpPr>
          <p:nvPr>
            <p:ph type="dt" sz="quarter" idx="1"/>
          </p:nvPr>
        </p:nvSpPr>
        <p:spPr>
          <a:xfrm>
            <a:off x="3970938" y="1"/>
            <a:ext cx="3037840" cy="466434"/>
          </a:xfrm>
          <a:prstGeom prst="rect">
            <a:avLst/>
          </a:prstGeom>
        </p:spPr>
        <p:txBody>
          <a:bodyPr vert="horz" lIns="93164" tIns="46582" rIns="93164" bIns="46582" rtlCol="0"/>
          <a:lstStyle>
            <a:lvl1pPr algn="r">
              <a:defRPr sz="1200"/>
            </a:lvl1pPr>
          </a:lstStyle>
          <a:p>
            <a:fld id="{7E53CC81-500C-4EE8-8F75-B7EC41D820F2}" type="datetimeFigureOut">
              <a:rPr lang="es-CL" smtClean="0"/>
              <a:t>20-12-2018</a:t>
            </a:fld>
            <a:endParaRPr lang="es-CL"/>
          </a:p>
        </p:txBody>
      </p:sp>
      <p:sp>
        <p:nvSpPr>
          <p:cNvPr id="4" name="Marcador de pie de página 3"/>
          <p:cNvSpPr>
            <a:spLocks noGrp="1"/>
          </p:cNvSpPr>
          <p:nvPr>
            <p:ph type="ftr" sz="quarter" idx="2"/>
          </p:nvPr>
        </p:nvSpPr>
        <p:spPr>
          <a:xfrm>
            <a:off x="0" y="8829968"/>
            <a:ext cx="3037840" cy="466433"/>
          </a:xfrm>
          <a:prstGeom prst="rect">
            <a:avLst/>
          </a:prstGeom>
        </p:spPr>
        <p:txBody>
          <a:bodyPr vert="horz" lIns="93164" tIns="46582" rIns="93164" bIns="46582" rtlCol="0" anchor="b"/>
          <a:lstStyle>
            <a:lvl1pPr algn="l">
              <a:defRPr sz="1200"/>
            </a:lvl1pPr>
          </a:lstStyle>
          <a:p>
            <a:endParaRPr lang="es-CL"/>
          </a:p>
        </p:txBody>
      </p:sp>
      <p:sp>
        <p:nvSpPr>
          <p:cNvPr id="5" name="Marcador de número de diapositiva 4"/>
          <p:cNvSpPr>
            <a:spLocks noGrp="1"/>
          </p:cNvSpPr>
          <p:nvPr>
            <p:ph type="sldNum" sz="quarter" idx="3"/>
          </p:nvPr>
        </p:nvSpPr>
        <p:spPr>
          <a:xfrm>
            <a:off x="3970938" y="8829968"/>
            <a:ext cx="3037840" cy="466433"/>
          </a:xfrm>
          <a:prstGeom prst="rect">
            <a:avLst/>
          </a:prstGeom>
        </p:spPr>
        <p:txBody>
          <a:bodyPr vert="horz" lIns="93164" tIns="46582" rIns="93164" bIns="46582" rtlCol="0" anchor="b"/>
          <a:lstStyle>
            <a:lvl1pPr algn="r">
              <a:defRPr sz="1200"/>
            </a:lvl1pPr>
          </a:lstStyle>
          <a:p>
            <a:fld id="{ADC8BF83-427B-4C5B-9A7C-2ECFDFFA50DE}" type="slidenum">
              <a:rPr lang="es-CL" smtClean="0"/>
              <a:t>‹Nº›</a:t>
            </a:fld>
            <a:endParaRPr lang="es-CL"/>
          </a:p>
        </p:txBody>
      </p:sp>
    </p:spTree>
    <p:extLst>
      <p:ext uri="{BB962C8B-B14F-4D97-AF65-F5344CB8AC3E}">
        <p14:creationId xmlns:p14="http://schemas.microsoft.com/office/powerpoint/2010/main" val="24642357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1"/>
            <a:ext cx="3037840" cy="466434"/>
          </a:xfrm>
          <a:prstGeom prst="rect">
            <a:avLst/>
          </a:prstGeom>
        </p:spPr>
        <p:txBody>
          <a:bodyPr vert="horz" lIns="93164" tIns="46582" rIns="93164" bIns="46582" rtlCol="0"/>
          <a:lstStyle>
            <a:lvl1pPr algn="l">
              <a:defRPr sz="1200"/>
            </a:lvl1pPr>
          </a:lstStyle>
          <a:p>
            <a:endParaRPr lang="es-CL"/>
          </a:p>
        </p:txBody>
      </p:sp>
      <p:sp>
        <p:nvSpPr>
          <p:cNvPr id="3" name="Marcador de fecha 2"/>
          <p:cNvSpPr>
            <a:spLocks noGrp="1"/>
          </p:cNvSpPr>
          <p:nvPr>
            <p:ph type="dt" idx="1"/>
          </p:nvPr>
        </p:nvSpPr>
        <p:spPr>
          <a:xfrm>
            <a:off x="3970938" y="1"/>
            <a:ext cx="3037840" cy="466434"/>
          </a:xfrm>
          <a:prstGeom prst="rect">
            <a:avLst/>
          </a:prstGeom>
        </p:spPr>
        <p:txBody>
          <a:bodyPr vert="horz" lIns="93164" tIns="46582" rIns="93164" bIns="46582" rtlCol="0"/>
          <a:lstStyle>
            <a:lvl1pPr algn="r">
              <a:defRPr sz="1200"/>
            </a:lvl1pPr>
          </a:lstStyle>
          <a:p>
            <a:fld id="{1C6126C5-B6DA-47A8-9F07-06A98394C408}" type="datetimeFigureOut">
              <a:rPr lang="es-CL" smtClean="0"/>
              <a:t>20-12-2018</a:t>
            </a:fld>
            <a:endParaRPr lang="es-CL"/>
          </a:p>
        </p:txBody>
      </p:sp>
      <p:sp>
        <p:nvSpPr>
          <p:cNvPr id="4" name="Marcador de imagen de diapositiva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64" tIns="46582" rIns="93164" bIns="46582" rtlCol="0" anchor="ctr"/>
          <a:lstStyle/>
          <a:p>
            <a:endParaRPr lang="es-CL"/>
          </a:p>
        </p:txBody>
      </p:sp>
      <p:sp>
        <p:nvSpPr>
          <p:cNvPr id="5" name="Marcador de notas 4"/>
          <p:cNvSpPr>
            <a:spLocks noGrp="1"/>
          </p:cNvSpPr>
          <p:nvPr>
            <p:ph type="body" sz="quarter" idx="3"/>
          </p:nvPr>
        </p:nvSpPr>
        <p:spPr>
          <a:xfrm>
            <a:off x="701040" y="4473892"/>
            <a:ext cx="5608320" cy="3660458"/>
          </a:xfrm>
          <a:prstGeom prst="rect">
            <a:avLst/>
          </a:prstGeom>
        </p:spPr>
        <p:txBody>
          <a:bodyPr vert="horz" lIns="93164" tIns="46582" rIns="93164" bIns="46582" rtlCol="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829968"/>
            <a:ext cx="3037840" cy="466433"/>
          </a:xfrm>
          <a:prstGeom prst="rect">
            <a:avLst/>
          </a:prstGeom>
        </p:spPr>
        <p:txBody>
          <a:bodyPr vert="horz" lIns="93164" tIns="46582" rIns="93164" bIns="46582"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970938" y="8829968"/>
            <a:ext cx="3037840" cy="466433"/>
          </a:xfrm>
          <a:prstGeom prst="rect">
            <a:avLst/>
          </a:prstGeom>
        </p:spPr>
        <p:txBody>
          <a:bodyPr vert="horz" lIns="93164" tIns="46582" rIns="93164" bIns="46582" rtlCol="0" anchor="b"/>
          <a:lstStyle>
            <a:lvl1pPr algn="r">
              <a:defRPr sz="1200"/>
            </a:lvl1pPr>
          </a:lstStyle>
          <a:p>
            <a:fld id="{AFBEDECD-9409-4312-A651-97BA881AA522}" type="slidenum">
              <a:rPr lang="es-CL" smtClean="0"/>
              <a:t>‹Nº›</a:t>
            </a:fld>
            <a:endParaRPr lang="es-CL"/>
          </a:p>
        </p:txBody>
      </p:sp>
    </p:spTree>
    <p:extLst>
      <p:ext uri="{BB962C8B-B14F-4D97-AF65-F5344CB8AC3E}">
        <p14:creationId xmlns:p14="http://schemas.microsoft.com/office/powerpoint/2010/main" val="12388325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1109663" y="674688"/>
            <a:ext cx="4498975" cy="3375025"/>
          </a:xfrm>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pPr defTabSz="881390">
              <a:defRPr/>
            </a:pPr>
            <a:fld id="{17C6DA85-01BB-8848-974F-8A41D81B6687}" type="slidenum">
              <a:rPr lang="en-US">
                <a:solidFill>
                  <a:prstClr val="black"/>
                </a:solidFill>
                <a:latin typeface="Calibri"/>
              </a:rPr>
              <a:pPr defTabSz="881390">
                <a:defRPr/>
              </a:pPr>
              <a:t>1</a:t>
            </a:fld>
            <a:endParaRPr lang="en-US">
              <a:solidFill>
                <a:prstClr val="black"/>
              </a:solidFill>
              <a:latin typeface="Calibri"/>
            </a:endParaRPr>
          </a:p>
        </p:txBody>
      </p:sp>
    </p:spTree>
    <p:extLst>
      <p:ext uri="{BB962C8B-B14F-4D97-AF65-F5344CB8AC3E}">
        <p14:creationId xmlns:p14="http://schemas.microsoft.com/office/powerpoint/2010/main" val="4218469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95A81DFA-E783-40CB-8634-884E55B23E34}" type="slidenum">
              <a:rPr lang="es-CL" smtClean="0"/>
              <a:t>20</a:t>
            </a:fld>
            <a:endParaRPr lang="es-CL" dirty="0"/>
          </a:p>
        </p:txBody>
      </p:sp>
    </p:spTree>
    <p:extLst>
      <p:ext uri="{BB962C8B-B14F-4D97-AF65-F5344CB8AC3E}">
        <p14:creationId xmlns:p14="http://schemas.microsoft.com/office/powerpoint/2010/main" val="22287299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oleObject" Target="../embeddings/oleObject2.bin"/></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2" name="Objeto 1" hidden="1">
            <a:extLst>
              <a:ext uri="{FF2B5EF4-FFF2-40B4-BE49-F238E27FC236}">
                <a16:creationId xmlns:a16="http://schemas.microsoft.com/office/drawing/2014/main" id="{6BE9BA05-0B29-4EDC-AC41-3BEB59306BA0}"/>
              </a:ext>
            </a:extLst>
          </p:cNvPr>
          <p:cNvGraphicFramePr>
            <a:graphicFrameLocks noChangeAspect="1"/>
          </p:cNvGraphicFramePr>
          <p:nvPr userDrawn="1">
            <p:custDataLst>
              <p:tags r:id="rId2"/>
            </p:custDataLst>
            <p:extLst/>
          </p:nvPr>
        </p:nvGraphicFramePr>
        <p:xfrm>
          <a:off x="1589" y="1590"/>
          <a:ext cx="1587" cy="1587"/>
        </p:xfrm>
        <a:graphic>
          <a:graphicData uri="http://schemas.openxmlformats.org/presentationml/2006/ole">
            <mc:AlternateContent xmlns:mc="http://schemas.openxmlformats.org/markup-compatibility/2006">
              <mc:Choice xmlns:v="urn:schemas-microsoft-com:vml" Requires="v">
                <p:oleObj spid="_x0000_s2125" name="Diapositiva de think-cell" r:id="rId4" imgW="415" imgH="416" progId="TCLayout.ActiveDocument.1">
                  <p:embed/>
                </p:oleObj>
              </mc:Choice>
              <mc:Fallback>
                <p:oleObj name="Diapositiva de think-cell" r:id="rId4" imgW="415" imgH="416" progId="TCLayout.ActiveDocument.1">
                  <p:embed/>
                  <p:pic>
                    <p:nvPicPr>
                      <p:cNvPr id="2" name="Objeto 1" hidden="1">
                        <a:extLst>
                          <a:ext uri="{FF2B5EF4-FFF2-40B4-BE49-F238E27FC236}">
                            <a16:creationId xmlns:a16="http://schemas.microsoft.com/office/drawing/2014/main" id="{6BE9BA05-0B29-4EDC-AC41-3BEB59306BA0}"/>
                          </a:ext>
                        </a:extLst>
                      </p:cNvPr>
                      <p:cNvPicPr/>
                      <p:nvPr/>
                    </p:nvPicPr>
                    <p:blipFill>
                      <a:blip r:embed="rId5"/>
                      <a:stretch>
                        <a:fillRect/>
                      </a:stretch>
                    </p:blipFill>
                    <p:spPr>
                      <a:xfrm>
                        <a:off x="1589" y="1590"/>
                        <a:ext cx="1587" cy="1587"/>
                      </a:xfrm>
                      <a:prstGeom prst="rect">
                        <a:avLst/>
                      </a:prstGeom>
                    </p:spPr>
                  </p:pic>
                </p:oleObj>
              </mc:Fallback>
            </mc:AlternateContent>
          </a:graphicData>
        </a:graphic>
      </p:graphicFrame>
      <p:sp>
        <p:nvSpPr>
          <p:cNvPr id="4" name="McK 2. Slide Title"/>
          <p:cNvSpPr>
            <a:spLocks noGrp="1" noChangeArrowheads="1"/>
          </p:cNvSpPr>
          <p:nvPr>
            <p:ph type="title" hasCustomPrompt="1"/>
          </p:nvPr>
        </p:nvSpPr>
        <p:spPr bwMode="auto">
          <a:xfrm>
            <a:off x="356713" y="224062"/>
            <a:ext cx="7267862"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defRPr baseline="0">
                <a:latin typeface="Calibri" panose="020F0502020204030204" pitchFamily="34" charset="0"/>
                <a:ea typeface="+mj-ea"/>
              </a:defRPr>
            </a:lvl1pPr>
          </a:lstStyle>
          <a:p>
            <a:pPr lvl="0"/>
            <a:r>
              <a:rPr lang="es-CL" noProof="0"/>
              <a:t>Click to edit Master title style</a:t>
            </a:r>
            <a:endParaRPr lang="es-CL" noProof="0" dirty="0"/>
          </a:p>
        </p:txBody>
      </p:sp>
      <p:sp>
        <p:nvSpPr>
          <p:cNvPr id="3" name="195 Marcador de número de diapositiva">
            <a:extLst>
              <a:ext uri="{FF2B5EF4-FFF2-40B4-BE49-F238E27FC236}">
                <a16:creationId xmlns:a16="http://schemas.microsoft.com/office/drawing/2014/main" id="{37FDE452-4366-4E41-B31C-3C8971D71D1A}"/>
              </a:ext>
            </a:extLst>
          </p:cNvPr>
          <p:cNvSpPr>
            <a:spLocks noGrp="1"/>
          </p:cNvSpPr>
          <p:nvPr>
            <p:ph type="sldNum" sz="quarter" idx="4"/>
          </p:nvPr>
        </p:nvSpPr>
        <p:spPr>
          <a:xfrm>
            <a:off x="8773492" y="6609103"/>
            <a:ext cx="2133600" cy="365125"/>
          </a:xfrm>
          <a:prstGeom prst="rect">
            <a:avLst/>
          </a:prstGeom>
        </p:spPr>
        <p:txBody>
          <a:bodyPr/>
          <a:lstStyle>
            <a:lvl1pPr>
              <a:defRPr sz="1200" baseline="0">
                <a:solidFill>
                  <a:schemeClr val="bg1"/>
                </a:solidFill>
                <a:latin typeface="Arial" panose="020B0604020202020204" pitchFamily="34" charset="0"/>
                <a:cs typeface="Arial" panose="020B0604020202020204" pitchFamily="34" charset="0"/>
              </a:defRPr>
            </a:lvl1pPr>
          </a:lstStyle>
          <a:p>
            <a:fld id="{7536BA00-E649-495D-B82A-3219CB1D2429}" type="slidenum">
              <a:rPr lang="es-CL" smtClean="0"/>
              <a:pPr/>
              <a:t>‹Nº›</a:t>
            </a:fld>
            <a:endParaRPr lang="es-CL" dirty="0"/>
          </a:p>
        </p:txBody>
      </p:sp>
    </p:spTree>
    <p:extLst>
      <p:ext uri="{BB962C8B-B14F-4D97-AF65-F5344CB8AC3E}">
        <p14:creationId xmlns:p14="http://schemas.microsoft.com/office/powerpoint/2010/main" val="2660527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s-ES"/>
              <a:t>Haga clic para modificar el estilo de título del patrón</a:t>
            </a:r>
            <a:endParaRPr lang="en-US"/>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el estilo de texto del patrón</a:t>
            </a:r>
          </a:p>
        </p:txBody>
      </p:sp>
      <p:sp>
        <p:nvSpPr>
          <p:cNvPr id="5" name="Slide Number Placeholder 5"/>
          <p:cNvSpPr>
            <a:spLocks noGrp="1"/>
          </p:cNvSpPr>
          <p:nvPr>
            <p:ph type="sldNum" sz="quarter" idx="10"/>
          </p:nvPr>
        </p:nvSpPr>
        <p:spPr/>
        <p:txBody>
          <a:bodyPr/>
          <a:lstStyle>
            <a:lvl1pPr>
              <a:defRPr/>
            </a:lvl1pPr>
          </a:lstStyle>
          <a:p>
            <a:fld id="{688C9D28-AB83-4149-84BC-079F8D120DFF}" type="slidenum">
              <a:rPr lang="en-US" altLang="es-CL"/>
              <a:pPr/>
              <a:t>‹Nº›</a:t>
            </a:fld>
            <a:endParaRPr lang="en-US" altLang="es-CL"/>
          </a:p>
        </p:txBody>
      </p:sp>
    </p:spTree>
    <p:extLst>
      <p:ext uri="{BB962C8B-B14F-4D97-AF65-F5344CB8AC3E}">
        <p14:creationId xmlns:p14="http://schemas.microsoft.com/office/powerpoint/2010/main" val="28096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s-ES"/>
              <a:t>Haga clic para modificar el estilo de título del patrón</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s-ES" noProof="0"/>
              <a:t>Haga clic en el icono para agregar una imagen</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el estilo de texto del patrón</a:t>
            </a:r>
          </a:p>
        </p:txBody>
      </p:sp>
      <p:sp>
        <p:nvSpPr>
          <p:cNvPr id="5" name="Slide Number Placeholder 5"/>
          <p:cNvSpPr>
            <a:spLocks noGrp="1"/>
          </p:cNvSpPr>
          <p:nvPr>
            <p:ph type="sldNum" sz="quarter" idx="10"/>
          </p:nvPr>
        </p:nvSpPr>
        <p:spPr/>
        <p:txBody>
          <a:bodyPr/>
          <a:lstStyle>
            <a:lvl1pPr>
              <a:defRPr/>
            </a:lvl1pPr>
          </a:lstStyle>
          <a:p>
            <a:fld id="{323AD93D-8971-46F7-88B3-01B3AA51C835}" type="slidenum">
              <a:rPr lang="en-US" altLang="es-CL"/>
              <a:pPr/>
              <a:t>‹Nº›</a:t>
            </a:fld>
            <a:endParaRPr lang="en-US" altLang="es-CL"/>
          </a:p>
        </p:txBody>
      </p:sp>
    </p:spTree>
    <p:extLst>
      <p:ext uri="{BB962C8B-B14F-4D97-AF65-F5344CB8AC3E}">
        <p14:creationId xmlns:p14="http://schemas.microsoft.com/office/powerpoint/2010/main" val="40275342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Slide Number Placeholder 5"/>
          <p:cNvSpPr>
            <a:spLocks noGrp="1"/>
          </p:cNvSpPr>
          <p:nvPr>
            <p:ph type="sldNum" sz="quarter" idx="10"/>
          </p:nvPr>
        </p:nvSpPr>
        <p:spPr/>
        <p:txBody>
          <a:bodyPr/>
          <a:lstStyle>
            <a:lvl1pPr>
              <a:defRPr/>
            </a:lvl1pPr>
          </a:lstStyle>
          <a:p>
            <a:fld id="{74486E85-9924-45F8-974D-3DBC23DE5239}" type="slidenum">
              <a:rPr lang="en-US" altLang="es-CL"/>
              <a:pPr/>
              <a:t>‹Nº›</a:t>
            </a:fld>
            <a:endParaRPr lang="en-US" altLang="es-CL"/>
          </a:p>
        </p:txBody>
      </p:sp>
    </p:spTree>
    <p:extLst>
      <p:ext uri="{BB962C8B-B14F-4D97-AF65-F5344CB8AC3E}">
        <p14:creationId xmlns:p14="http://schemas.microsoft.com/office/powerpoint/2010/main" val="22723707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19800" y="274640"/>
            <a:ext cx="2057400" cy="5851525"/>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57200" y="274640"/>
            <a:ext cx="54102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Slide Number Placeholder 5"/>
          <p:cNvSpPr>
            <a:spLocks noGrp="1"/>
          </p:cNvSpPr>
          <p:nvPr>
            <p:ph type="sldNum" sz="quarter" idx="10"/>
          </p:nvPr>
        </p:nvSpPr>
        <p:spPr/>
        <p:txBody>
          <a:bodyPr/>
          <a:lstStyle>
            <a:lvl1pPr>
              <a:defRPr/>
            </a:lvl1pPr>
          </a:lstStyle>
          <a:p>
            <a:fld id="{4C79C37A-22C7-48CF-A8F0-1BAA855DC103}" type="slidenum">
              <a:rPr lang="en-US" altLang="es-CL"/>
              <a:pPr/>
              <a:t>‹Nº›</a:t>
            </a:fld>
            <a:endParaRPr lang="en-US" altLang="es-CL"/>
          </a:p>
        </p:txBody>
      </p:sp>
    </p:spTree>
    <p:extLst>
      <p:ext uri="{BB962C8B-B14F-4D97-AF65-F5344CB8AC3E}">
        <p14:creationId xmlns:p14="http://schemas.microsoft.com/office/powerpoint/2010/main" val="16731188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Marcador de texto 2"/>
          <p:cNvSpPr>
            <a:spLocks noGrp="1"/>
          </p:cNvSpPr>
          <p:nvPr>
            <p:ph idx="1" hasCustomPrompt="1"/>
          </p:nvPr>
        </p:nvSpPr>
        <p:spPr>
          <a:xfrm>
            <a:off x="406401" y="2773681"/>
            <a:ext cx="8331200" cy="3375161"/>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1200" baseline="0">
                <a:solidFill>
                  <a:schemeClr val="tx1">
                    <a:lumMod val="75000"/>
                    <a:lumOff val="25000"/>
                  </a:schemeClr>
                </a:solidFill>
                <a:latin typeface="Candara" panose="020E0502030303020204" pitchFamily="34" charset="0"/>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a:t>Contenido de la </a:t>
            </a:r>
            <a:r>
              <a:rPr lang="es-ES_tradnl" dirty="0" err="1"/>
              <a:t>slide</a:t>
            </a:r>
            <a:r>
              <a:rPr lang="es-ES_tradnl" dirty="0"/>
              <a:t> en una columna de texto. </a:t>
            </a:r>
            <a:r>
              <a:rPr lang="es-ES_tradnl" dirty="0" err="1"/>
              <a:t>Verdana</a:t>
            </a:r>
            <a:r>
              <a:rPr lang="es-ES_tradnl" dirty="0"/>
              <a:t> 15pt.</a:t>
            </a:r>
          </a:p>
          <a:p>
            <a:pPr lvl="0"/>
            <a:endParaRPr lang="es-ES_tradnl" dirty="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a:t>Texto texto texto texto texto texto texto texto texto texto texto texto texto texto texto texto texto texto texto texto texto texto texto texto texto texto texto texto texto texto texto texto texto texto texto texto texto texto texto texto texto texto texto texto texto texto. </a:t>
            </a:r>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a:t>  </a:t>
            </a:r>
          </a:p>
        </p:txBody>
      </p:sp>
      <p:sp>
        <p:nvSpPr>
          <p:cNvPr id="8" name="Marcador de contenido 12"/>
          <p:cNvSpPr>
            <a:spLocks noGrp="1"/>
          </p:cNvSpPr>
          <p:nvPr>
            <p:ph sz="quarter" idx="12" hasCustomPrompt="1"/>
          </p:nvPr>
        </p:nvSpPr>
        <p:spPr>
          <a:xfrm>
            <a:off x="406401" y="1066801"/>
            <a:ext cx="8331200" cy="747580"/>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800" b="1" i="0" spc="0">
                <a:solidFill>
                  <a:schemeClr val="accent1"/>
                </a:solidFill>
                <a:latin typeface="Candara" panose="020E0502030303020204" pitchFamily="34" charset="0"/>
              </a:defRPr>
            </a:lvl1pPr>
          </a:lstStyle>
          <a:p>
            <a:pPr lvl="0"/>
            <a:r>
              <a:rPr lang="es-ES" dirty="0"/>
              <a:t>Titulo del capítulo/tema de la </a:t>
            </a:r>
            <a:r>
              <a:rPr lang="es-ES" dirty="0" err="1"/>
              <a:t>diapo</a:t>
            </a:r>
            <a:r>
              <a:rPr lang="es-ES" dirty="0"/>
              <a:t>. en máx. dos líneas. </a:t>
            </a:r>
            <a:r>
              <a:rPr lang="es-ES" dirty="0" err="1"/>
              <a:t>Verdana</a:t>
            </a:r>
            <a:r>
              <a:rPr lang="es-ES" dirty="0"/>
              <a:t> Negrita 20pt:</a:t>
            </a:r>
          </a:p>
          <a:p>
            <a:pPr lvl="0"/>
            <a:endParaRPr lang="es-ES" dirty="0"/>
          </a:p>
        </p:txBody>
      </p:sp>
      <p:sp>
        <p:nvSpPr>
          <p:cNvPr id="9" name="Marcador de contenido 12"/>
          <p:cNvSpPr>
            <a:spLocks noGrp="1"/>
          </p:cNvSpPr>
          <p:nvPr>
            <p:ph sz="quarter" idx="13" hasCustomPrompt="1"/>
          </p:nvPr>
        </p:nvSpPr>
        <p:spPr>
          <a:xfrm>
            <a:off x="406401" y="1966784"/>
            <a:ext cx="8331200" cy="380178"/>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350" b="0" i="0" spc="0">
                <a:solidFill>
                  <a:schemeClr val="accent1"/>
                </a:solidFill>
                <a:latin typeface="Candara" panose="020E0502030303020204" pitchFamily="34" charset="0"/>
              </a:defRPr>
            </a:lvl1pPr>
          </a:lstStyle>
          <a:p>
            <a:pPr lvl="0"/>
            <a:r>
              <a:rPr lang="es-ES" dirty="0"/>
              <a:t>(Línea adicional) Subtema </a:t>
            </a:r>
            <a:r>
              <a:rPr lang="es-ES" dirty="0" err="1"/>
              <a:t>Verdana</a:t>
            </a:r>
            <a:r>
              <a:rPr lang="es-ES" dirty="0"/>
              <a:t> 18pt</a:t>
            </a:r>
          </a:p>
          <a:p>
            <a:pPr lvl="0"/>
            <a:endParaRPr lang="es-ES" dirty="0"/>
          </a:p>
        </p:txBody>
      </p:sp>
      <p:pic>
        <p:nvPicPr>
          <p:cNvPr id="14" name="Picture 13" descr="Complemento-Logo-Gobierno-160x14px.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6401" y="0"/>
            <a:ext cx="2032000" cy="177800"/>
          </a:xfrm>
          <a:prstGeom prst="rect">
            <a:avLst/>
          </a:prstGeom>
        </p:spPr>
      </p:pic>
    </p:spTree>
    <p:extLst>
      <p:ext uri="{BB962C8B-B14F-4D97-AF65-F5344CB8AC3E}">
        <p14:creationId xmlns:p14="http://schemas.microsoft.com/office/powerpoint/2010/main" val="9306275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pic>
        <p:nvPicPr>
          <p:cNvPr id="4" name="2 Imagen"/>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19101" y="0"/>
            <a:ext cx="20193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Content Placeholder 11"/>
          <p:cNvSpPr>
            <a:spLocks noGrp="1"/>
          </p:cNvSpPr>
          <p:nvPr>
            <p:ph sz="quarter" idx="11"/>
          </p:nvPr>
        </p:nvSpPr>
        <p:spPr>
          <a:xfrm>
            <a:off x="3187701" y="2582495"/>
            <a:ext cx="5956300" cy="1027545"/>
          </a:xfrm>
          <a:prstGeom prst="rect">
            <a:avLst/>
          </a:prstGeom>
        </p:spPr>
        <p:txBody>
          <a:bodyPr vert="horz"/>
          <a:lstStyle>
            <a:lvl1pPr marL="0" indent="0">
              <a:buNone/>
              <a:defRPr sz="2100" b="1" i="0">
                <a:solidFill>
                  <a:srgbClr val="4F81BD"/>
                </a:solidFill>
                <a:latin typeface="Verdana"/>
                <a:cs typeface="Verdana"/>
              </a:defRPr>
            </a:lvl1pPr>
          </a:lstStyle>
          <a:p>
            <a:pPr lvl="0"/>
            <a:r>
              <a:rPr lang="es-ES"/>
              <a:t>Haga clic para modificar el estilo de texto del patrón</a:t>
            </a:r>
          </a:p>
        </p:txBody>
      </p:sp>
      <p:sp>
        <p:nvSpPr>
          <p:cNvPr id="13" name="Content Placeholder 11"/>
          <p:cNvSpPr>
            <a:spLocks noGrp="1"/>
          </p:cNvSpPr>
          <p:nvPr>
            <p:ph sz="quarter" idx="12"/>
          </p:nvPr>
        </p:nvSpPr>
        <p:spPr>
          <a:xfrm>
            <a:off x="3187701" y="3623727"/>
            <a:ext cx="5956300" cy="1027545"/>
          </a:xfrm>
          <a:prstGeom prst="rect">
            <a:avLst/>
          </a:prstGeom>
        </p:spPr>
        <p:txBody>
          <a:bodyPr vert="horz"/>
          <a:lstStyle>
            <a:lvl1pPr marL="0" indent="0">
              <a:buNone/>
              <a:defRPr sz="1350" b="0" i="0">
                <a:solidFill>
                  <a:srgbClr val="4F81BD"/>
                </a:solidFill>
                <a:latin typeface="Verdana"/>
                <a:cs typeface="Verdana"/>
              </a:defRPr>
            </a:lvl1pPr>
          </a:lstStyle>
          <a:p>
            <a:pPr lvl="0"/>
            <a:r>
              <a:rPr lang="es-ES"/>
              <a:t>Haga clic para modificar el estilo de texto del patrón</a:t>
            </a:r>
          </a:p>
        </p:txBody>
      </p:sp>
    </p:spTree>
    <p:extLst>
      <p:ext uri="{BB962C8B-B14F-4D97-AF65-F5344CB8AC3E}">
        <p14:creationId xmlns:p14="http://schemas.microsoft.com/office/powerpoint/2010/main" val="3602610202"/>
      </p:ext>
    </p:extLst>
  </p:cSld>
  <p:clrMapOvr>
    <a:masterClrMapping/>
  </p:clrMapOvr>
  <p:transition spd="med" advClick="0" advTm="2000">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pic>
        <p:nvPicPr>
          <p:cNvPr id="5" name="Picture 8"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6401" y="0"/>
            <a:ext cx="20320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Marcador de texto 2"/>
          <p:cNvSpPr>
            <a:spLocks noGrp="1"/>
          </p:cNvSpPr>
          <p:nvPr>
            <p:ph idx="18"/>
          </p:nvPr>
        </p:nvSpPr>
        <p:spPr>
          <a:xfrm>
            <a:off x="3479801" y="3035300"/>
            <a:ext cx="5257799" cy="3236698"/>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1125"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
              <a:t>Haga clic para modificar el estilo de texto del patrón</a:t>
            </a:r>
          </a:p>
          <a:p>
            <a:pPr lvl="1"/>
            <a:r>
              <a:rPr lang="es-ES"/>
              <a:t>Segundo nivel</a:t>
            </a:r>
          </a:p>
          <a:p>
            <a:pPr lvl="2"/>
            <a:r>
              <a:rPr lang="es-ES"/>
              <a:t>Tercer nivel</a:t>
            </a:r>
          </a:p>
          <a:p>
            <a:pPr lvl="3"/>
            <a:r>
              <a:rPr lang="es-ES"/>
              <a:t>Cuarto nivel</a:t>
            </a:r>
          </a:p>
        </p:txBody>
      </p:sp>
      <p:sp>
        <p:nvSpPr>
          <p:cNvPr id="7" name="Marcador de contenido 12"/>
          <p:cNvSpPr>
            <a:spLocks noGrp="1"/>
          </p:cNvSpPr>
          <p:nvPr>
            <p:ph sz="quarter" idx="12"/>
          </p:nvPr>
        </p:nvSpPr>
        <p:spPr>
          <a:xfrm>
            <a:off x="3479800" y="1066801"/>
            <a:ext cx="5257800" cy="861774"/>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500" b="1" i="0" spc="0">
                <a:solidFill>
                  <a:schemeClr val="accent1"/>
                </a:solidFill>
                <a:latin typeface="Verdana"/>
              </a:defRPr>
            </a:lvl1pPr>
          </a:lstStyle>
          <a:p>
            <a:pPr lvl="0"/>
            <a:r>
              <a:rPr lang="es-ES"/>
              <a:t>Haga clic para modificar el estilo de texto del patrón</a:t>
            </a:r>
          </a:p>
          <a:p>
            <a:pPr lvl="1"/>
            <a:r>
              <a:rPr lang="es-ES"/>
              <a:t>Segundo nivel</a:t>
            </a:r>
          </a:p>
        </p:txBody>
      </p:sp>
      <p:sp>
        <p:nvSpPr>
          <p:cNvPr id="8" name="Marcador de contenido 12"/>
          <p:cNvSpPr>
            <a:spLocks noGrp="1"/>
          </p:cNvSpPr>
          <p:nvPr>
            <p:ph sz="quarter" idx="13"/>
          </p:nvPr>
        </p:nvSpPr>
        <p:spPr>
          <a:xfrm>
            <a:off x="3479800" y="2184400"/>
            <a:ext cx="5257800" cy="523220"/>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350" b="0" i="0" spc="0">
                <a:solidFill>
                  <a:srgbClr val="4F81BD"/>
                </a:solidFill>
                <a:latin typeface="Verdana"/>
              </a:defRPr>
            </a:lvl1pPr>
          </a:lstStyle>
          <a:p>
            <a:pPr lvl="0"/>
            <a:r>
              <a:rPr lang="es-ES"/>
              <a:t>Haga clic para modificar el estilo de texto del patrón</a:t>
            </a:r>
          </a:p>
          <a:p>
            <a:pPr lvl="1"/>
            <a:r>
              <a:rPr lang="es-ES"/>
              <a:t>Segundo nivel</a:t>
            </a:r>
          </a:p>
        </p:txBody>
      </p:sp>
    </p:spTree>
    <p:extLst>
      <p:ext uri="{BB962C8B-B14F-4D97-AF65-F5344CB8AC3E}">
        <p14:creationId xmlns:p14="http://schemas.microsoft.com/office/powerpoint/2010/main" val="402190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164513"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152400" y="1477963"/>
            <a:ext cx="8177213" cy="45259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4"/>
          <p:cNvSpPr>
            <a:spLocks noGrp="1"/>
          </p:cNvSpPr>
          <p:nvPr>
            <p:ph type="ftr" sz="quarter" idx="10"/>
          </p:nvPr>
        </p:nvSpPr>
        <p:spPr>
          <a:xfrm>
            <a:off x="19050" y="6527800"/>
            <a:ext cx="2895600" cy="246063"/>
          </a:xfrm>
          <a:prstGeom prst="rect">
            <a:avLst/>
          </a:prstGeom>
        </p:spPr>
        <p:txBody>
          <a:bodyPr/>
          <a:lstStyle>
            <a:lvl1pPr>
              <a:defRPr/>
            </a:lvl1pPr>
          </a:lstStyle>
          <a:p>
            <a:pPr>
              <a:defRPr/>
            </a:pPr>
            <a:r>
              <a:rPr lang="es-ES_tradnl"/>
              <a:t>Gobierno de Chile | Ministerio del Interior</a:t>
            </a:r>
          </a:p>
          <a:p>
            <a:pPr>
              <a:defRPr/>
            </a:pPr>
            <a:endParaRPr lang="en-US"/>
          </a:p>
        </p:txBody>
      </p:sp>
      <p:sp>
        <p:nvSpPr>
          <p:cNvPr id="5" name="Slide Number Placeholder 5"/>
          <p:cNvSpPr>
            <a:spLocks noGrp="1"/>
          </p:cNvSpPr>
          <p:nvPr>
            <p:ph type="sldNum" sz="quarter" idx="11"/>
          </p:nvPr>
        </p:nvSpPr>
        <p:spPr>
          <a:xfrm>
            <a:off x="6183313" y="6527800"/>
            <a:ext cx="2133600" cy="193675"/>
          </a:xfrm>
          <a:prstGeom prst="rect">
            <a:avLst/>
          </a:prstGeom>
        </p:spPr>
        <p:txBody>
          <a:bodyPr/>
          <a:lstStyle>
            <a:lvl1pPr>
              <a:defRPr smtClean="0"/>
            </a:lvl1pPr>
          </a:lstStyle>
          <a:p>
            <a:pPr>
              <a:defRPr/>
            </a:pPr>
            <a:fld id="{3573226F-6ADE-4FFF-85C8-AA616528AAAF}" type="slidenum">
              <a:rPr lang="en-US"/>
              <a:pPr>
                <a:defRPr/>
              </a:pPr>
              <a:t>‹Nº›</a:t>
            </a:fld>
            <a:endParaRPr lang="en-US"/>
          </a:p>
        </p:txBody>
      </p:sp>
    </p:spTree>
    <p:extLst>
      <p:ext uri="{BB962C8B-B14F-4D97-AF65-F5344CB8AC3E}">
        <p14:creationId xmlns:p14="http://schemas.microsoft.com/office/powerpoint/2010/main" val="1458187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s-ES"/>
              <a:t>Haga clic para modificar el estilo de título del patrón</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Slide Number Placeholder 5"/>
          <p:cNvSpPr>
            <a:spLocks noGrp="1"/>
          </p:cNvSpPr>
          <p:nvPr>
            <p:ph type="sldNum" sz="quarter" idx="10"/>
          </p:nvPr>
        </p:nvSpPr>
        <p:spPr/>
        <p:txBody>
          <a:bodyPr/>
          <a:lstStyle>
            <a:lvl1pPr>
              <a:defRPr/>
            </a:lvl1pPr>
          </a:lstStyle>
          <a:p>
            <a:fld id="{DB7FF066-C254-4D6A-8050-52E7870865F4}" type="slidenum">
              <a:rPr lang="en-US" altLang="es-CL"/>
              <a:pPr/>
              <a:t>‹Nº›</a:t>
            </a:fld>
            <a:endParaRPr lang="en-US" altLang="es-CL"/>
          </a:p>
        </p:txBody>
      </p:sp>
    </p:spTree>
    <p:extLst>
      <p:ext uri="{BB962C8B-B14F-4D97-AF65-F5344CB8AC3E}">
        <p14:creationId xmlns:p14="http://schemas.microsoft.com/office/powerpoint/2010/main" val="632998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Slide Number Placeholder 5"/>
          <p:cNvSpPr>
            <a:spLocks noGrp="1"/>
          </p:cNvSpPr>
          <p:nvPr>
            <p:ph type="sldNum" sz="quarter" idx="10"/>
          </p:nvPr>
        </p:nvSpPr>
        <p:spPr/>
        <p:txBody>
          <a:bodyPr/>
          <a:lstStyle>
            <a:lvl1pPr>
              <a:defRPr/>
            </a:lvl1pPr>
          </a:lstStyle>
          <a:p>
            <a:fld id="{89E682F1-459B-47AA-8290-47D205BF43C3}" type="slidenum">
              <a:rPr lang="en-US" altLang="es-CL"/>
              <a:pPr/>
              <a:t>‹Nº›</a:t>
            </a:fld>
            <a:endParaRPr lang="en-US" altLang="es-CL"/>
          </a:p>
        </p:txBody>
      </p:sp>
    </p:spTree>
    <p:extLst>
      <p:ext uri="{BB962C8B-B14F-4D97-AF65-F5344CB8AC3E}">
        <p14:creationId xmlns:p14="http://schemas.microsoft.com/office/powerpoint/2010/main" val="1007397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lstStyle>
            <a:lvl1pPr algn="l">
              <a:defRPr sz="3000" b="1" cap="all"/>
            </a:lvl1pPr>
          </a:lstStyle>
          <a:p>
            <a:r>
              <a:rPr lang="es-ES"/>
              <a:t>Haga clic para modificar el estilo de título del patrón</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a:xfrm>
            <a:off x="457200" y="6356352"/>
            <a:ext cx="2133600" cy="365125"/>
          </a:xfrm>
          <a:prstGeom prst="rect">
            <a:avLst/>
          </a:prstGeom>
        </p:spPr>
        <p:txBody>
          <a:bodyPr vert="horz" wrap="square" lIns="91440" tIns="45720" rIns="91440" bIns="45720" numCol="1" anchor="t" anchorCtr="0" compatLnSpc="1">
            <a:prstTxWarp prst="textNoShape">
              <a:avLst/>
            </a:prstTxWarp>
          </a:bodyPr>
          <a:lstStyle>
            <a:lvl1pPr fontAlgn="auto">
              <a:spcBef>
                <a:spcPts val="0"/>
              </a:spcBef>
              <a:spcAft>
                <a:spcPts val="0"/>
              </a:spcAft>
              <a:defRPr>
                <a:latin typeface="Calibri" pitchFamily="34" charset="0"/>
                <a:cs typeface="+mn-cs"/>
              </a:defRPr>
            </a:lvl1pPr>
          </a:lstStyle>
          <a:p>
            <a:pPr defTabSz="342900">
              <a:defRPr/>
            </a:pPr>
            <a:endParaRPr lang="es-CL">
              <a:solidFill>
                <a:prstClr val="black"/>
              </a:solidFill>
            </a:endParaRPr>
          </a:p>
        </p:txBody>
      </p:sp>
      <p:sp>
        <p:nvSpPr>
          <p:cNvPr id="5" name="Footer Placeholder 4"/>
          <p:cNvSpPr>
            <a:spLocks noGrp="1"/>
          </p:cNvSpPr>
          <p:nvPr>
            <p:ph type="ftr" sz="quarter" idx="11"/>
          </p:nvPr>
        </p:nvSpPr>
        <p:spPr>
          <a:xfrm>
            <a:off x="19050" y="6527802"/>
            <a:ext cx="2895600" cy="246063"/>
          </a:xfrm>
          <a:prstGeom prst="rect">
            <a:avLst/>
          </a:prstGeom>
        </p:spPr>
        <p:txBody>
          <a:bodyPr vert="horz" wrap="square" lIns="91440" tIns="45720" rIns="91440" bIns="45720" numCol="1" anchor="t" anchorCtr="0" compatLnSpc="1">
            <a:prstTxWarp prst="textNoShape">
              <a:avLst/>
            </a:prstTxWarp>
          </a:bodyPr>
          <a:lstStyle>
            <a:lvl1pPr fontAlgn="auto">
              <a:spcBef>
                <a:spcPts val="0"/>
              </a:spcBef>
              <a:spcAft>
                <a:spcPts val="0"/>
              </a:spcAft>
              <a:defRPr>
                <a:latin typeface="+mn-lt"/>
                <a:cs typeface="+mn-cs"/>
              </a:defRPr>
            </a:lvl1pPr>
          </a:lstStyle>
          <a:p>
            <a:pPr defTabSz="342900">
              <a:defRPr/>
            </a:pPr>
            <a:endParaRPr lang="es-ES">
              <a:solidFill>
                <a:prstClr val="black"/>
              </a:solidFill>
            </a:endParaRPr>
          </a:p>
        </p:txBody>
      </p:sp>
      <p:sp>
        <p:nvSpPr>
          <p:cNvPr id="6" name="Slide Number Placeholder 5"/>
          <p:cNvSpPr>
            <a:spLocks noGrp="1"/>
          </p:cNvSpPr>
          <p:nvPr>
            <p:ph type="sldNum" sz="quarter" idx="12"/>
          </p:nvPr>
        </p:nvSpPr>
        <p:spPr/>
        <p:txBody>
          <a:bodyPr/>
          <a:lstStyle>
            <a:lvl1pPr>
              <a:defRPr/>
            </a:lvl1pPr>
          </a:lstStyle>
          <a:p>
            <a:fld id="{9CE071CA-8E0E-4F7D-89A4-B800BB316756}" type="slidenum">
              <a:rPr lang="en-US" altLang="es-CL"/>
              <a:pPr/>
              <a:t>‹Nº›</a:t>
            </a:fld>
            <a:endParaRPr lang="en-US" altLang="es-CL"/>
          </a:p>
        </p:txBody>
      </p:sp>
    </p:spTree>
    <p:extLst>
      <p:ext uri="{BB962C8B-B14F-4D97-AF65-F5344CB8AC3E}">
        <p14:creationId xmlns:p14="http://schemas.microsoft.com/office/powerpoint/2010/main" val="1286815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Slide Number Placeholder 5"/>
          <p:cNvSpPr>
            <a:spLocks noGrp="1"/>
          </p:cNvSpPr>
          <p:nvPr>
            <p:ph type="sldNum" sz="quarter" idx="10"/>
          </p:nvPr>
        </p:nvSpPr>
        <p:spPr/>
        <p:txBody>
          <a:bodyPr/>
          <a:lstStyle>
            <a:lvl1pPr>
              <a:defRPr/>
            </a:lvl1pPr>
          </a:lstStyle>
          <a:p>
            <a:fld id="{B2367EDB-F348-4D34-BC33-38CDC9C1C30F}" type="slidenum">
              <a:rPr lang="en-US" altLang="es-CL"/>
              <a:pPr/>
              <a:t>‹Nº›</a:t>
            </a:fld>
            <a:endParaRPr lang="en-US" altLang="es-CL"/>
          </a:p>
        </p:txBody>
      </p:sp>
    </p:spTree>
    <p:extLst>
      <p:ext uri="{BB962C8B-B14F-4D97-AF65-F5344CB8AC3E}">
        <p14:creationId xmlns:p14="http://schemas.microsoft.com/office/powerpoint/2010/main" val="3963410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a:p>
        </p:txBody>
      </p:sp>
      <p:sp>
        <p:nvSpPr>
          <p:cNvPr id="3" name="Text Placeholder 2"/>
          <p:cNvSpPr>
            <a:spLocks noGrp="1"/>
          </p:cNvSpPr>
          <p:nvPr>
            <p:ph type="body" idx="1"/>
          </p:nvPr>
        </p:nvSpPr>
        <p:spPr>
          <a:xfrm>
            <a:off x="457200" y="1535113"/>
            <a:ext cx="4040188" cy="639762"/>
          </a:xfrm>
        </p:spPr>
        <p:txBody>
          <a:bodyPr>
            <a:normAutofit/>
          </a:bodyPr>
          <a:lstStyle>
            <a:lvl1pPr marL="0" indent="0">
              <a:buNone/>
              <a:defRPr sz="15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4" name="Content Placeholder 3"/>
          <p:cNvSpPr>
            <a:spLocks noGrp="1"/>
          </p:cNvSpPr>
          <p:nvPr>
            <p:ph sz="half" idx="2"/>
          </p:nvPr>
        </p:nvSpPr>
        <p:spPr>
          <a:xfrm>
            <a:off x="457200" y="2174875"/>
            <a:ext cx="4040188" cy="3951288"/>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45026" y="1535113"/>
            <a:ext cx="4041775" cy="639762"/>
          </a:xfrm>
        </p:spPr>
        <p:txBody>
          <a:bodyPr>
            <a:normAutofit/>
          </a:bodyPr>
          <a:lstStyle>
            <a:lvl1pPr marL="0" indent="0">
              <a:buNone/>
              <a:defRPr sz="15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6" name="Content Placeholder 5"/>
          <p:cNvSpPr>
            <a:spLocks noGrp="1"/>
          </p:cNvSpPr>
          <p:nvPr>
            <p:ph sz="quarter" idx="4"/>
          </p:nvPr>
        </p:nvSpPr>
        <p:spPr>
          <a:xfrm>
            <a:off x="4645026" y="2174875"/>
            <a:ext cx="4041775" cy="3951288"/>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Date Placeholder 6"/>
          <p:cNvSpPr>
            <a:spLocks noGrp="1"/>
          </p:cNvSpPr>
          <p:nvPr>
            <p:ph type="dt" sz="half" idx="10"/>
          </p:nvPr>
        </p:nvSpPr>
        <p:spPr>
          <a:xfrm>
            <a:off x="457200" y="6356352"/>
            <a:ext cx="2133600" cy="365125"/>
          </a:xfrm>
          <a:prstGeom prst="rect">
            <a:avLst/>
          </a:prstGeom>
        </p:spPr>
        <p:txBody>
          <a:bodyPr vert="horz" wrap="square" lIns="91440" tIns="45720" rIns="91440" bIns="45720" numCol="1" anchor="t" anchorCtr="0" compatLnSpc="1">
            <a:prstTxWarp prst="textNoShape">
              <a:avLst/>
            </a:prstTxWarp>
          </a:bodyPr>
          <a:lstStyle>
            <a:lvl1pPr fontAlgn="auto">
              <a:spcBef>
                <a:spcPts val="0"/>
              </a:spcBef>
              <a:spcAft>
                <a:spcPts val="0"/>
              </a:spcAft>
              <a:defRPr>
                <a:latin typeface="Calibri" pitchFamily="34" charset="0"/>
                <a:cs typeface="+mn-cs"/>
              </a:defRPr>
            </a:lvl1pPr>
          </a:lstStyle>
          <a:p>
            <a:pPr defTabSz="342900">
              <a:defRPr/>
            </a:pPr>
            <a:endParaRPr lang="es-CL">
              <a:solidFill>
                <a:prstClr val="black"/>
              </a:solidFill>
            </a:endParaRPr>
          </a:p>
        </p:txBody>
      </p:sp>
      <p:sp>
        <p:nvSpPr>
          <p:cNvPr id="8" name="Footer Placeholder 7"/>
          <p:cNvSpPr>
            <a:spLocks noGrp="1"/>
          </p:cNvSpPr>
          <p:nvPr>
            <p:ph type="ftr" sz="quarter" idx="11"/>
          </p:nvPr>
        </p:nvSpPr>
        <p:spPr>
          <a:xfrm>
            <a:off x="19050" y="6527802"/>
            <a:ext cx="2895600" cy="246063"/>
          </a:xfrm>
          <a:prstGeom prst="rect">
            <a:avLst/>
          </a:prstGeom>
        </p:spPr>
        <p:txBody>
          <a:bodyPr vert="horz" wrap="square" lIns="91440" tIns="45720" rIns="91440" bIns="45720" numCol="1" anchor="t" anchorCtr="0" compatLnSpc="1">
            <a:prstTxWarp prst="textNoShape">
              <a:avLst/>
            </a:prstTxWarp>
          </a:bodyPr>
          <a:lstStyle>
            <a:lvl1pPr fontAlgn="auto">
              <a:spcBef>
                <a:spcPts val="0"/>
              </a:spcBef>
              <a:spcAft>
                <a:spcPts val="0"/>
              </a:spcAft>
              <a:defRPr>
                <a:latin typeface="+mn-lt"/>
                <a:cs typeface="+mn-cs"/>
              </a:defRPr>
            </a:lvl1pPr>
          </a:lstStyle>
          <a:p>
            <a:pPr defTabSz="342900">
              <a:defRPr/>
            </a:pPr>
            <a:endParaRPr lang="es-ES">
              <a:solidFill>
                <a:prstClr val="black"/>
              </a:solidFill>
            </a:endParaRPr>
          </a:p>
        </p:txBody>
      </p:sp>
      <p:sp>
        <p:nvSpPr>
          <p:cNvPr id="9" name="Slide Number Placeholder 8"/>
          <p:cNvSpPr>
            <a:spLocks noGrp="1"/>
          </p:cNvSpPr>
          <p:nvPr>
            <p:ph type="sldNum" sz="quarter" idx="12"/>
          </p:nvPr>
        </p:nvSpPr>
        <p:spPr/>
        <p:txBody>
          <a:bodyPr/>
          <a:lstStyle>
            <a:lvl1pPr>
              <a:defRPr/>
            </a:lvl1pPr>
          </a:lstStyle>
          <a:p>
            <a:fld id="{D69C67C6-041B-4A36-AA48-7CA061FD7E48}" type="slidenum">
              <a:rPr lang="en-US" altLang="es-CL"/>
              <a:pPr/>
              <a:t>‹Nº›</a:t>
            </a:fld>
            <a:endParaRPr lang="en-US" altLang="es-CL"/>
          </a:p>
        </p:txBody>
      </p:sp>
    </p:spTree>
    <p:extLst>
      <p:ext uri="{BB962C8B-B14F-4D97-AF65-F5344CB8AC3E}">
        <p14:creationId xmlns:p14="http://schemas.microsoft.com/office/powerpoint/2010/main" val="1138238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Slide Number Placeholder 5"/>
          <p:cNvSpPr>
            <a:spLocks noGrp="1"/>
          </p:cNvSpPr>
          <p:nvPr>
            <p:ph type="sldNum" sz="quarter" idx="10"/>
          </p:nvPr>
        </p:nvSpPr>
        <p:spPr/>
        <p:txBody>
          <a:bodyPr/>
          <a:lstStyle>
            <a:lvl1pPr>
              <a:defRPr/>
            </a:lvl1pPr>
          </a:lstStyle>
          <a:p>
            <a:fld id="{266E12B6-7505-4B6F-A7AE-FE9EB306557E}" type="slidenum">
              <a:rPr lang="en-US" altLang="es-CL"/>
              <a:pPr/>
              <a:t>‹Nº›</a:t>
            </a:fld>
            <a:endParaRPr lang="en-US" altLang="es-CL"/>
          </a:p>
        </p:txBody>
      </p:sp>
    </p:spTree>
    <p:extLst>
      <p:ext uri="{BB962C8B-B14F-4D97-AF65-F5344CB8AC3E}">
        <p14:creationId xmlns:p14="http://schemas.microsoft.com/office/powerpoint/2010/main" val="3493651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fld id="{5D5EE453-3619-42DE-B0E0-653008DA2AD6}" type="slidenum">
              <a:rPr lang="es-ES" altLang="es-CL"/>
              <a:pPr/>
              <a:t>‹Nº›</a:t>
            </a:fld>
            <a:endParaRPr lang="es-ES" altLang="es-CL"/>
          </a:p>
        </p:txBody>
      </p:sp>
    </p:spTree>
    <p:extLst>
      <p:ext uri="{BB962C8B-B14F-4D97-AF65-F5344CB8AC3E}">
        <p14:creationId xmlns:p14="http://schemas.microsoft.com/office/powerpoint/2010/main" val="2685735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heme" Target="../theme/theme1.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oleObject" Target="../embeddings/oleObject1.bin"/><Relationship Id="rId5" Type="http://schemas.openxmlformats.org/officeDocument/2006/relationships/tags" Target="../tags/tag1.xml"/><Relationship Id="rId4" Type="http://schemas.openxmlformats.org/officeDocument/2006/relationships/vmlDrawing" Target="../drawings/vmlDrawing1.v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slideLayout" Target="../slideLayouts/slideLayout15.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theme" Target="../theme/theme2.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5"/>
            </p:custDataLs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spid="_x0000_s1101" name="Diapositiva de think-cell" r:id="rId6" imgW="270" imgH="270" progId="TCLayout.ActiveDocument.1">
                  <p:embed/>
                </p:oleObj>
              </mc:Choice>
              <mc:Fallback>
                <p:oleObj name="Diapositiva de think-cell" r:id="rId6" imgW="270" imgH="270" progId="TCLayout.ActiveDocument.1">
                  <p:embed/>
                  <p:pic>
                    <p:nvPicPr>
                      <p:cNvPr id="2" name="Object 1" hidden="1"/>
                      <p:cNvPicPr/>
                      <p:nvPr/>
                    </p:nvPicPr>
                    <p:blipFill>
                      <a:blip r:embed="rId7"/>
                      <a:stretch>
                        <a:fillRect/>
                      </a:stretch>
                    </p:blipFill>
                    <p:spPr>
                      <a:xfrm>
                        <a:off x="0" y="0"/>
                        <a:ext cx="161984" cy="161974"/>
                      </a:xfrm>
                      <a:prstGeom prst="rect">
                        <a:avLst/>
                      </a:prstGeom>
                    </p:spPr>
                  </p:pic>
                </p:oleObj>
              </mc:Fallback>
            </mc:AlternateContent>
          </a:graphicData>
        </a:graphic>
      </p:graphicFrame>
      <p:sp>
        <p:nvSpPr>
          <p:cNvPr id="1036" name="Rectangle 286"/>
          <p:cNvSpPr>
            <a:spLocks noGrp="1" noChangeArrowheads="1"/>
          </p:cNvSpPr>
          <p:nvPr>
            <p:ph type="body" idx="1"/>
          </p:nvPr>
        </p:nvSpPr>
        <p:spPr bwMode="auto">
          <a:xfrm>
            <a:off x="1482155" y="1990667"/>
            <a:ext cx="4389768"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s-CL" noProof="0" dirty="0" err="1"/>
              <a:t>Click</a:t>
            </a:r>
            <a:r>
              <a:rPr lang="es-CL" noProof="0" dirty="0"/>
              <a:t> to </a:t>
            </a:r>
            <a:r>
              <a:rPr lang="es-CL" noProof="0" dirty="0" err="1"/>
              <a:t>edit</a:t>
            </a:r>
            <a:r>
              <a:rPr lang="es-CL" noProof="0" dirty="0"/>
              <a:t> Master </a:t>
            </a:r>
            <a:r>
              <a:rPr lang="es-CL" noProof="0" dirty="0" err="1"/>
              <a:t>text</a:t>
            </a:r>
            <a:r>
              <a:rPr lang="es-CL" noProof="0" dirty="0"/>
              <a:t> </a:t>
            </a:r>
            <a:r>
              <a:rPr lang="es-CL" noProof="0" dirty="0" err="1"/>
              <a:t>styles</a:t>
            </a:r>
            <a:endParaRPr lang="es-CL" noProof="0" dirty="0"/>
          </a:p>
          <a:p>
            <a:pPr lvl="1"/>
            <a:r>
              <a:rPr lang="es-CL" noProof="0" dirty="0" err="1"/>
              <a:t>Second</a:t>
            </a:r>
            <a:r>
              <a:rPr lang="es-CL" noProof="0" dirty="0"/>
              <a:t> </a:t>
            </a:r>
            <a:r>
              <a:rPr lang="es-CL" noProof="0" dirty="0" err="1"/>
              <a:t>level</a:t>
            </a:r>
            <a:endParaRPr lang="es-CL" noProof="0" dirty="0"/>
          </a:p>
          <a:p>
            <a:pPr lvl="2"/>
            <a:r>
              <a:rPr lang="es-CL" noProof="0" dirty="0" err="1"/>
              <a:t>Third</a:t>
            </a:r>
            <a:r>
              <a:rPr lang="es-CL" noProof="0" dirty="0"/>
              <a:t> </a:t>
            </a:r>
            <a:r>
              <a:rPr lang="es-CL" noProof="0" dirty="0" err="1"/>
              <a:t>level</a:t>
            </a:r>
            <a:endParaRPr lang="es-CL" noProof="0" dirty="0"/>
          </a:p>
          <a:p>
            <a:pPr lvl="3"/>
            <a:r>
              <a:rPr lang="es-CL" noProof="0" dirty="0" err="1"/>
              <a:t>Fourth</a:t>
            </a:r>
            <a:r>
              <a:rPr lang="es-CL" noProof="0" dirty="0"/>
              <a:t> </a:t>
            </a:r>
            <a:r>
              <a:rPr lang="es-CL" noProof="0" dirty="0" err="1"/>
              <a:t>level</a:t>
            </a:r>
            <a:endParaRPr lang="es-CL" noProof="0" dirty="0"/>
          </a:p>
          <a:p>
            <a:pPr lvl="4"/>
            <a:r>
              <a:rPr lang="es-CL" noProof="0" dirty="0" err="1"/>
              <a:t>Fifth</a:t>
            </a:r>
            <a:r>
              <a:rPr lang="es-CL" noProof="0" dirty="0"/>
              <a:t> </a:t>
            </a:r>
            <a:r>
              <a:rPr lang="es-CL" noProof="0" dirty="0" err="1"/>
              <a:t>level</a:t>
            </a:r>
            <a:endParaRPr lang="es-CL" noProof="0" dirty="0"/>
          </a:p>
        </p:txBody>
      </p:sp>
      <p:sp>
        <p:nvSpPr>
          <p:cNvPr id="19" name="Title Placeholder 2"/>
          <p:cNvSpPr>
            <a:spLocks noGrp="1" noChangeArrowheads="1"/>
          </p:cNvSpPr>
          <p:nvPr>
            <p:ph type="title"/>
          </p:nvPr>
        </p:nvSpPr>
        <p:spPr bwMode="auto">
          <a:xfrm>
            <a:off x="545248" y="223342"/>
            <a:ext cx="7267862"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s-CL" noProof="0" dirty="0" err="1"/>
              <a:t>Click</a:t>
            </a:r>
            <a:r>
              <a:rPr lang="es-CL" noProof="0" dirty="0"/>
              <a:t> to </a:t>
            </a:r>
            <a:r>
              <a:rPr lang="es-CL" noProof="0" dirty="0" err="1"/>
              <a:t>edit</a:t>
            </a:r>
            <a:r>
              <a:rPr lang="es-CL" noProof="0" dirty="0"/>
              <a:t> Master </a:t>
            </a:r>
            <a:r>
              <a:rPr lang="es-CL" noProof="0" dirty="0" err="1"/>
              <a:t>title</a:t>
            </a:r>
            <a:r>
              <a:rPr lang="es-CL" noProof="0" dirty="0"/>
              <a:t> </a:t>
            </a:r>
            <a:r>
              <a:rPr lang="es-CL" noProof="0" dirty="0" err="1"/>
              <a:t>style</a:t>
            </a:r>
            <a:endParaRPr lang="es-CL" noProof="0" dirty="0"/>
          </a:p>
        </p:txBody>
      </p:sp>
      <p:sp>
        <p:nvSpPr>
          <p:cNvPr id="10" name="McK 1. On-page tracker" hidden="1"/>
          <p:cNvSpPr>
            <a:spLocks noChangeArrowheads="1"/>
          </p:cNvSpPr>
          <p:nvPr/>
        </p:nvSpPr>
        <p:spPr bwMode="auto">
          <a:xfrm>
            <a:off x="121488" y="27536"/>
            <a:ext cx="85921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4400" fontAlgn="base">
              <a:spcBef>
                <a:spcPct val="0"/>
              </a:spcBef>
              <a:spcAft>
                <a:spcPct val="0"/>
              </a:spcAft>
            </a:pPr>
            <a:r>
              <a:rPr lang="es-CL" sz="1400">
                <a:solidFill>
                  <a:srgbClr val="808080"/>
                </a:solidFill>
              </a:rPr>
              <a:t>TRACKER</a:t>
            </a:r>
            <a:endParaRPr lang="es-CL" sz="1400" dirty="0">
              <a:solidFill>
                <a:srgbClr val="808080"/>
              </a:solidFill>
            </a:endParaRPr>
          </a:p>
        </p:txBody>
      </p:sp>
      <p:sp>
        <p:nvSpPr>
          <p:cNvPr id="11" name="McK 3. Unit of measure" hidden="1"/>
          <p:cNvSpPr txBox="1">
            <a:spLocks noChangeArrowheads="1"/>
          </p:cNvSpPr>
          <p:nvPr/>
        </p:nvSpPr>
        <p:spPr bwMode="auto">
          <a:xfrm>
            <a:off x="121489" y="542615"/>
            <a:ext cx="8794113" cy="21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s-CL" sz="1400">
                <a:solidFill>
                  <a:srgbClr val="808080"/>
                </a:solidFill>
                <a:latin typeface="Arial"/>
              </a:rPr>
              <a:t>Unit of measure</a:t>
            </a:r>
            <a:endParaRPr lang="es-CL" sz="1400" dirty="0">
              <a:solidFill>
                <a:srgbClr val="808080"/>
              </a:solidFill>
              <a:latin typeface="Arial"/>
            </a:endParaRPr>
          </a:p>
        </p:txBody>
      </p:sp>
      <p:grpSp>
        <p:nvGrpSpPr>
          <p:cNvPr id="12" name="McK Slide Elements" hidden="1"/>
          <p:cNvGrpSpPr>
            <a:grpSpLocks/>
          </p:cNvGrpSpPr>
          <p:nvPr/>
        </p:nvGrpSpPr>
        <p:grpSpPr bwMode="auto">
          <a:xfrm>
            <a:off x="121490" y="6503346"/>
            <a:ext cx="7692622" cy="288318"/>
            <a:chOff x="75" y="4015"/>
            <a:chExt cx="4749" cy="178"/>
          </a:xfrm>
        </p:grpSpPr>
        <p:sp>
          <p:nvSpPr>
            <p:cNvPr id="13" name="McK 4. Footnote"/>
            <p:cNvSpPr txBox="1">
              <a:spLocks noChangeArrowheads="1"/>
            </p:cNvSpPr>
            <p:nvPr/>
          </p:nvSpPr>
          <p:spPr bwMode="auto">
            <a:xfrm>
              <a:off x="75" y="4015"/>
              <a:ext cx="4749" cy="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s-CL" sz="900">
                  <a:solidFill>
                    <a:srgbClr val="33448D"/>
                  </a:solidFill>
                  <a:latin typeface="Arial"/>
                </a:rPr>
                <a:t>1 Footnote</a:t>
              </a:r>
              <a:endParaRPr lang="es-CL" sz="900" dirty="0">
                <a:solidFill>
                  <a:srgbClr val="33448D"/>
                </a:solidFill>
                <a:latin typeface="Arial"/>
              </a:endParaRPr>
            </a:p>
          </p:txBody>
        </p:sp>
        <p:sp>
          <p:nvSpPr>
            <p:cNvPr id="14" name="McK 5. Source"/>
            <p:cNvSpPr>
              <a:spLocks noChangeArrowheads="1"/>
            </p:cNvSpPr>
            <p:nvPr/>
          </p:nvSpPr>
          <p:spPr bwMode="auto">
            <a:xfrm>
              <a:off x="75" y="4106"/>
              <a:ext cx="4749" cy="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p>
              <a:pPr marL="621975" indent="-621975" defTabSz="913526" fontAlgn="base">
                <a:spcBef>
                  <a:spcPct val="0"/>
                </a:spcBef>
                <a:spcAft>
                  <a:spcPct val="0"/>
                </a:spcAft>
                <a:tabLst>
                  <a:tab pos="625214" algn="l"/>
                </a:tabLst>
              </a:pPr>
              <a:r>
                <a:rPr lang="es-CL" sz="900">
                  <a:solidFill>
                    <a:srgbClr val="33448D"/>
                  </a:solidFill>
                </a:rPr>
                <a:t>SOURCE: Source</a:t>
              </a:r>
              <a:endParaRPr lang="es-CL" sz="900" dirty="0">
                <a:solidFill>
                  <a:srgbClr val="33448D"/>
                </a:solidFill>
              </a:endParaRPr>
            </a:p>
          </p:txBody>
        </p:sp>
      </p:grpSp>
      <p:grpSp>
        <p:nvGrpSpPr>
          <p:cNvPr id="15" name="ACET" hidden="1"/>
          <p:cNvGrpSpPr>
            <a:grpSpLocks/>
          </p:cNvGrpSpPr>
          <p:nvPr/>
        </p:nvGrpSpPr>
        <p:grpSpPr bwMode="auto">
          <a:xfrm>
            <a:off x="1482156" y="1150019"/>
            <a:ext cx="4350892" cy="518318"/>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defTabSz="914400" fontAlgn="base">
                <a:spcBef>
                  <a:spcPct val="0"/>
                </a:spcBef>
                <a:spcAft>
                  <a:spcPct val="0"/>
                </a:spcAft>
              </a:pPr>
              <a:r>
                <a:rPr lang="es-CL" sz="1600" b="1">
                  <a:solidFill>
                    <a:srgbClr val="33448D"/>
                  </a:solidFill>
                </a:rPr>
                <a:t>Title</a:t>
              </a:r>
            </a:p>
            <a:p>
              <a:pPr defTabSz="914400" fontAlgn="base">
                <a:spcBef>
                  <a:spcPct val="0"/>
                </a:spcBef>
                <a:spcAft>
                  <a:spcPct val="0"/>
                </a:spcAft>
              </a:pPr>
              <a:r>
                <a:rPr lang="es-CL" sz="1600">
                  <a:solidFill>
                    <a:srgbClr val="808080"/>
                  </a:solidFill>
                </a:rPr>
                <a:t>Unit of measure</a:t>
              </a:r>
              <a:endParaRPr lang="es-CL" sz="1600" dirty="0">
                <a:solidFill>
                  <a:srgbClr val="808080"/>
                </a:solidFill>
              </a:endParaRPr>
            </a:p>
          </p:txBody>
        </p:sp>
      </p:grpSp>
      <p:sp>
        <p:nvSpPr>
          <p:cNvPr id="20" name="AutoShape 35"/>
          <p:cNvSpPr>
            <a:spLocks noChangeArrowheads="1"/>
          </p:cNvSpPr>
          <p:nvPr/>
        </p:nvSpPr>
        <p:spPr bwMode="gray">
          <a:xfrm>
            <a:off x="1" y="831519"/>
            <a:ext cx="7614176" cy="45719"/>
          </a:xfrm>
          <a:prstGeom prst="roundRect">
            <a:avLst>
              <a:gd name="adj" fmla="val 11644"/>
            </a:avLst>
          </a:prstGeom>
          <a:solidFill>
            <a:srgbClr val="0067B4"/>
          </a:solidFill>
          <a:ln>
            <a:solidFill>
              <a:srgbClr val="0067B4"/>
            </a:solidFill>
            <a:headEnd/>
            <a:tailEnd/>
          </a:ln>
          <a:scene3d>
            <a:camera prst="orthographicFront">
              <a:rot lat="0" lon="0" rev="0"/>
            </a:camera>
            <a:lightRig rig="threePt" dir="t">
              <a:rot lat="0" lon="0" rev="1200000"/>
            </a:lightRig>
          </a:scene3d>
          <a:sp3d/>
        </p:spPr>
        <p:style>
          <a:lnRef idx="0">
            <a:schemeClr val="accent4"/>
          </a:lnRef>
          <a:fillRef idx="3">
            <a:schemeClr val="accent4"/>
          </a:fillRef>
          <a:effectRef idx="3">
            <a:schemeClr val="accent4"/>
          </a:effectRef>
          <a:fontRef idx="minor">
            <a:schemeClr val="lt1"/>
          </a:fontRef>
        </p:style>
        <p:txBody>
          <a:bodyPr vert="horz" wrap="square" lIns="93296" tIns="46648" rIns="93296" bIns="46648" numCol="1" anchor="ctr" anchorCtr="0" compatLnSpc="1">
            <a:prstTxWarp prst="textNoShape">
              <a:avLst/>
            </a:prstTxWarp>
          </a:bodyPr>
          <a:lstStyle/>
          <a:p>
            <a:pPr algn="ctr" defTabSz="914400" eaLnBrk="1" fontAlgn="base">
              <a:spcBef>
                <a:spcPct val="0"/>
              </a:spcBef>
              <a:spcAft>
                <a:spcPct val="0"/>
              </a:spcAft>
            </a:pPr>
            <a:endParaRPr lang="es-CL" sz="1800" dirty="0">
              <a:solidFill>
                <a:srgbClr val="000000"/>
              </a:solidFill>
              <a:cs typeface="Arial" pitchFamily="34" charset="0"/>
            </a:endParaRPr>
          </a:p>
        </p:txBody>
      </p:sp>
      <p:sp>
        <p:nvSpPr>
          <p:cNvPr id="22" name="Rectangle 551"/>
          <p:cNvSpPr>
            <a:spLocks noChangeArrowheads="1"/>
          </p:cNvSpPr>
          <p:nvPr/>
        </p:nvSpPr>
        <p:spPr bwMode="auto">
          <a:xfrm>
            <a:off x="-1" y="6644265"/>
            <a:ext cx="9164899" cy="213736"/>
          </a:xfrm>
          <a:prstGeom prst="rect">
            <a:avLst/>
          </a:prstGeom>
          <a:solidFill>
            <a:srgbClr val="0067B4"/>
          </a:solidFill>
          <a:ln>
            <a:noFill/>
          </a:ln>
          <a:extLst/>
        </p:spPr>
        <p:txBody>
          <a:bodyPr vert="horz" wrap="square" lIns="93296" tIns="46648" rIns="93296" bIns="46648" numCol="1" anchor="t" anchorCtr="0" compatLnSpc="1">
            <a:prstTxWarp prst="textNoShape">
              <a:avLst/>
            </a:prstTxWarp>
          </a:bodyPr>
          <a:lstStyle/>
          <a:p>
            <a:pPr defTabSz="914400" eaLnBrk="1" fontAlgn="base">
              <a:spcBef>
                <a:spcPct val="0"/>
              </a:spcBef>
              <a:spcAft>
                <a:spcPct val="0"/>
              </a:spcAft>
            </a:pPr>
            <a:endParaRPr lang="es-CL" sz="1600" dirty="0">
              <a:solidFill>
                <a:srgbClr val="33448D"/>
              </a:solidFill>
            </a:endParaRPr>
          </a:p>
        </p:txBody>
      </p:sp>
      <p:sp>
        <p:nvSpPr>
          <p:cNvPr id="23" name="195 Marcador de número de diapositiva"/>
          <p:cNvSpPr>
            <a:spLocks noGrp="1"/>
          </p:cNvSpPr>
          <p:nvPr>
            <p:ph type="sldNum" sz="quarter" idx="4"/>
          </p:nvPr>
        </p:nvSpPr>
        <p:spPr>
          <a:xfrm>
            <a:off x="8773492" y="6609103"/>
            <a:ext cx="2133600" cy="365125"/>
          </a:xfrm>
          <a:prstGeom prst="rect">
            <a:avLst/>
          </a:prstGeom>
        </p:spPr>
        <p:txBody>
          <a:bodyPr/>
          <a:lstStyle>
            <a:lvl1pPr>
              <a:defRPr sz="1200" baseline="0">
                <a:solidFill>
                  <a:schemeClr val="bg1"/>
                </a:solidFill>
                <a:latin typeface="Arial" panose="020B0604020202020204" pitchFamily="34" charset="0"/>
                <a:cs typeface="Arial" panose="020B0604020202020204" pitchFamily="34" charset="0"/>
              </a:defRPr>
            </a:lvl1pPr>
          </a:lstStyle>
          <a:p>
            <a:fld id="{7536BA00-E649-495D-B82A-3219CB1D2429}" type="slidenum">
              <a:rPr lang="es-CL" smtClean="0"/>
              <a:pPr/>
              <a:t>‹Nº›</a:t>
            </a:fld>
            <a:endParaRPr lang="es-CL" dirty="0"/>
          </a:p>
        </p:txBody>
      </p:sp>
      <p:pic>
        <p:nvPicPr>
          <p:cNvPr id="4" name="Imagen 3">
            <a:extLst>
              <a:ext uri="{FF2B5EF4-FFF2-40B4-BE49-F238E27FC236}">
                <a16:creationId xmlns:a16="http://schemas.microsoft.com/office/drawing/2014/main" id="{8D6E1703-9EAA-4B88-9B3C-2395CA1E4104}"/>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8184621" y="-15570"/>
            <a:ext cx="959380" cy="869946"/>
          </a:xfrm>
          <a:prstGeom prst="rect">
            <a:avLst/>
          </a:prstGeom>
        </p:spPr>
      </p:pic>
    </p:spTree>
    <p:extLst>
      <p:ext uri="{BB962C8B-B14F-4D97-AF65-F5344CB8AC3E}">
        <p14:creationId xmlns:p14="http://schemas.microsoft.com/office/powerpoint/2010/main" val="799876031"/>
      </p:ext>
    </p:extLst>
  </p:cSld>
  <p:clrMap bg1="lt1" tx1="dk1" bg2="lt2" tx2="dk2" accent1="accent1" accent2="accent2" accent3="accent3" accent4="accent4" accent5="accent5" accent6="accent6" hlink="hlink" folHlink="folHlink"/>
  <p:sldLayoutIdLst>
    <p:sldLayoutId id="2147483661" r:id="rId1"/>
    <p:sldLayoutId id="2147483664" r:id="rId2"/>
  </p:sldLayoutIdLst>
  <p:hf hdr="0" ftr="0" dt="0"/>
  <p:txStyles>
    <p:titleStyle>
      <a:lvl1pPr algn="l" defTabSz="913526" rtl="0" eaLnBrk="1" fontAlgn="base" hangingPunct="1">
        <a:spcBef>
          <a:spcPct val="0"/>
        </a:spcBef>
        <a:spcAft>
          <a:spcPct val="0"/>
        </a:spcAft>
        <a:tabLst>
          <a:tab pos="275353" algn="l"/>
        </a:tabLst>
        <a:defRPr sz="1900" b="1" baseline="0">
          <a:solidFill>
            <a:srgbClr val="0067B4"/>
          </a:solidFill>
          <a:latin typeface="Calibri" panose="020F0502020204030204" pitchFamily="34" charset="0"/>
          <a:ea typeface="+mj-ea"/>
          <a:cs typeface="+mj-cs"/>
        </a:defRPr>
      </a:lvl1pPr>
      <a:lvl2pPr algn="l" defTabSz="913526" rtl="0" eaLnBrk="1" fontAlgn="base" hangingPunct="1">
        <a:spcBef>
          <a:spcPct val="0"/>
        </a:spcBef>
        <a:spcAft>
          <a:spcPct val="0"/>
        </a:spcAft>
        <a:defRPr sz="1900" b="1">
          <a:solidFill>
            <a:schemeClr val="tx2"/>
          </a:solidFill>
          <a:latin typeface="Arial" charset="0"/>
        </a:defRPr>
      </a:lvl2pPr>
      <a:lvl3pPr algn="l" defTabSz="913526" rtl="0" eaLnBrk="1" fontAlgn="base" hangingPunct="1">
        <a:spcBef>
          <a:spcPct val="0"/>
        </a:spcBef>
        <a:spcAft>
          <a:spcPct val="0"/>
        </a:spcAft>
        <a:defRPr sz="1900" b="1">
          <a:solidFill>
            <a:schemeClr val="tx2"/>
          </a:solidFill>
          <a:latin typeface="Arial" charset="0"/>
        </a:defRPr>
      </a:lvl3pPr>
      <a:lvl4pPr algn="l" defTabSz="913526" rtl="0" eaLnBrk="1" fontAlgn="base" hangingPunct="1">
        <a:spcBef>
          <a:spcPct val="0"/>
        </a:spcBef>
        <a:spcAft>
          <a:spcPct val="0"/>
        </a:spcAft>
        <a:defRPr sz="1900" b="1">
          <a:solidFill>
            <a:schemeClr val="tx2"/>
          </a:solidFill>
          <a:latin typeface="Arial" charset="0"/>
        </a:defRPr>
      </a:lvl4pPr>
      <a:lvl5pPr algn="l" defTabSz="913526" rtl="0" eaLnBrk="1" fontAlgn="base" hangingPunct="1">
        <a:spcBef>
          <a:spcPct val="0"/>
        </a:spcBef>
        <a:spcAft>
          <a:spcPct val="0"/>
        </a:spcAft>
        <a:defRPr sz="1900" b="1">
          <a:solidFill>
            <a:schemeClr val="tx2"/>
          </a:solidFill>
          <a:latin typeface="Arial" charset="0"/>
        </a:defRPr>
      </a:lvl5pPr>
      <a:lvl6pPr marL="466481" algn="l" defTabSz="913526" rtl="0" eaLnBrk="1" fontAlgn="base" hangingPunct="1">
        <a:spcBef>
          <a:spcPct val="0"/>
        </a:spcBef>
        <a:spcAft>
          <a:spcPct val="0"/>
        </a:spcAft>
        <a:defRPr sz="1900" b="1">
          <a:solidFill>
            <a:schemeClr val="tx2"/>
          </a:solidFill>
          <a:latin typeface="Arial" charset="0"/>
        </a:defRPr>
      </a:lvl6pPr>
      <a:lvl7pPr marL="932962" algn="l" defTabSz="913526" rtl="0" eaLnBrk="1" fontAlgn="base" hangingPunct="1">
        <a:spcBef>
          <a:spcPct val="0"/>
        </a:spcBef>
        <a:spcAft>
          <a:spcPct val="0"/>
        </a:spcAft>
        <a:defRPr sz="1900" b="1">
          <a:solidFill>
            <a:schemeClr val="tx2"/>
          </a:solidFill>
          <a:latin typeface="Arial" charset="0"/>
        </a:defRPr>
      </a:lvl7pPr>
      <a:lvl8pPr marL="1399443" algn="l" defTabSz="913526" rtl="0" eaLnBrk="1" fontAlgn="base" hangingPunct="1">
        <a:spcBef>
          <a:spcPct val="0"/>
        </a:spcBef>
        <a:spcAft>
          <a:spcPct val="0"/>
        </a:spcAft>
        <a:defRPr sz="1900" b="1">
          <a:solidFill>
            <a:schemeClr val="tx2"/>
          </a:solidFill>
          <a:latin typeface="Arial" charset="0"/>
        </a:defRPr>
      </a:lvl8pPr>
      <a:lvl9pPr marL="1865925" algn="l" defTabSz="913526" rtl="0" eaLnBrk="1" fontAlgn="base" hangingPunct="1">
        <a:spcBef>
          <a:spcPct val="0"/>
        </a:spcBef>
        <a:spcAft>
          <a:spcPct val="0"/>
        </a:spcAft>
        <a:defRPr sz="1900" b="1">
          <a:solidFill>
            <a:schemeClr val="tx2"/>
          </a:solidFill>
          <a:latin typeface="Arial" charset="0"/>
        </a:defRPr>
      </a:lvl9pPr>
    </p:titleStyle>
    <p:bodyStyle>
      <a:lvl1pPr marL="0" indent="0" algn="l" defTabSz="913526" rtl="0" eaLnBrk="1" fontAlgn="base" hangingPunct="1">
        <a:spcBef>
          <a:spcPct val="0"/>
        </a:spcBef>
        <a:spcAft>
          <a:spcPct val="0"/>
        </a:spcAft>
        <a:buClr>
          <a:schemeClr val="tx2"/>
        </a:buClr>
        <a:defRPr sz="1800" baseline="0">
          <a:ln>
            <a:noFill/>
          </a:ln>
          <a:solidFill>
            <a:srgbClr val="000000"/>
          </a:solidFill>
          <a:effectLst/>
          <a:latin typeface="Calibri" panose="020F0502020204030204" pitchFamily="34" charset="0"/>
          <a:ea typeface="+mn-ea"/>
          <a:cs typeface="+mn-cs"/>
        </a:defRPr>
      </a:lvl1pPr>
      <a:lvl2pPr marL="197607" indent="-195987" algn="l" defTabSz="913526" rtl="0" eaLnBrk="1" fontAlgn="base" hangingPunct="1">
        <a:spcBef>
          <a:spcPct val="0"/>
        </a:spcBef>
        <a:spcAft>
          <a:spcPct val="0"/>
        </a:spcAft>
        <a:buClr>
          <a:schemeClr val="tx2"/>
        </a:buClr>
        <a:buSzPct val="125000"/>
        <a:buFont typeface="Arial" charset="0"/>
        <a:buChar char="▪"/>
        <a:defRPr sz="1800" baseline="0">
          <a:ln>
            <a:noFill/>
          </a:ln>
          <a:solidFill>
            <a:srgbClr val="000000"/>
          </a:solidFill>
          <a:effectLst/>
          <a:latin typeface="Calibri" panose="020F0502020204030204" pitchFamily="34" charset="0"/>
        </a:defRPr>
      </a:lvl2pPr>
      <a:lvl3pPr marL="466481" indent="-267255" algn="l" defTabSz="913526" rtl="0" eaLnBrk="1" fontAlgn="base" hangingPunct="1">
        <a:spcBef>
          <a:spcPct val="0"/>
        </a:spcBef>
        <a:spcAft>
          <a:spcPct val="0"/>
        </a:spcAft>
        <a:buClr>
          <a:schemeClr val="tx2"/>
        </a:buClr>
        <a:buSzPct val="120000"/>
        <a:buFont typeface="Arial" charset="0"/>
        <a:buChar char="–"/>
        <a:defRPr sz="1800" baseline="0">
          <a:ln>
            <a:noFill/>
          </a:ln>
          <a:solidFill>
            <a:srgbClr val="000000"/>
          </a:solidFill>
          <a:effectLst/>
          <a:latin typeface="Calibri" panose="020F0502020204030204" pitchFamily="34" charset="0"/>
        </a:defRPr>
      </a:lvl3pPr>
      <a:lvl4pPr marL="626835" indent="-158733" algn="l" defTabSz="913526" rtl="0" eaLnBrk="1" fontAlgn="base" hangingPunct="1">
        <a:spcBef>
          <a:spcPct val="0"/>
        </a:spcBef>
        <a:spcAft>
          <a:spcPct val="0"/>
        </a:spcAft>
        <a:buClr>
          <a:schemeClr val="tx2"/>
        </a:buClr>
        <a:buSzPct val="120000"/>
        <a:buFont typeface="Arial" charset="0"/>
        <a:buChar char="▫"/>
        <a:defRPr sz="1800" baseline="0">
          <a:ln>
            <a:noFill/>
          </a:ln>
          <a:solidFill>
            <a:srgbClr val="000000"/>
          </a:solidFill>
          <a:effectLst/>
          <a:latin typeface="Calibri" panose="020F0502020204030204" pitchFamily="34" charset="0"/>
        </a:defRPr>
      </a:lvl4pPr>
      <a:lvl5pPr marL="765029" indent="-132818" algn="l" defTabSz="913526" rtl="0" eaLnBrk="1" fontAlgn="base" hangingPunct="1">
        <a:spcBef>
          <a:spcPct val="0"/>
        </a:spcBef>
        <a:spcAft>
          <a:spcPct val="0"/>
        </a:spcAft>
        <a:buClr>
          <a:schemeClr val="tx2"/>
        </a:buClr>
        <a:buSzPct val="89000"/>
        <a:buFont typeface="Arial" charset="0"/>
        <a:buChar char="-"/>
        <a:defRPr sz="1800" baseline="0">
          <a:ln>
            <a:noFill/>
          </a:ln>
          <a:solidFill>
            <a:srgbClr val="000000"/>
          </a:solidFill>
          <a:effectLst/>
          <a:latin typeface="Calibri" panose="020F0502020204030204" pitchFamily="34" charset="0"/>
        </a:defRPr>
      </a:lvl5pPr>
      <a:lvl6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32962" rtl="0" eaLnBrk="1" latinLnBrk="0" hangingPunct="1">
        <a:defRPr sz="1800" kern="1200">
          <a:solidFill>
            <a:schemeClr val="tx1"/>
          </a:solidFill>
          <a:latin typeface="+mn-lt"/>
          <a:ea typeface="+mn-ea"/>
          <a:cs typeface="+mn-cs"/>
        </a:defRPr>
      </a:lvl1pPr>
      <a:lvl2pPr marL="466481" algn="l" defTabSz="932962" rtl="0" eaLnBrk="1" latinLnBrk="0" hangingPunct="1">
        <a:defRPr sz="1800" kern="1200">
          <a:solidFill>
            <a:schemeClr val="tx1"/>
          </a:solidFill>
          <a:latin typeface="+mn-lt"/>
          <a:ea typeface="+mn-ea"/>
          <a:cs typeface="+mn-cs"/>
        </a:defRPr>
      </a:lvl2pPr>
      <a:lvl3pPr marL="932962" algn="l" defTabSz="932962" rtl="0" eaLnBrk="1" latinLnBrk="0" hangingPunct="1">
        <a:defRPr sz="1800" kern="1200">
          <a:solidFill>
            <a:schemeClr val="tx1"/>
          </a:solidFill>
          <a:latin typeface="+mn-lt"/>
          <a:ea typeface="+mn-ea"/>
          <a:cs typeface="+mn-cs"/>
        </a:defRPr>
      </a:lvl3pPr>
      <a:lvl4pPr marL="1399443" algn="l" defTabSz="932962" rtl="0" eaLnBrk="1" latinLnBrk="0" hangingPunct="1">
        <a:defRPr sz="1800" kern="1200">
          <a:solidFill>
            <a:schemeClr val="tx1"/>
          </a:solidFill>
          <a:latin typeface="+mn-lt"/>
          <a:ea typeface="+mn-ea"/>
          <a:cs typeface="+mn-cs"/>
        </a:defRPr>
      </a:lvl4pPr>
      <a:lvl5pPr marL="1865925" algn="l" defTabSz="932962" rtl="0" eaLnBrk="1" latinLnBrk="0" hangingPunct="1">
        <a:defRPr sz="1800" kern="1200">
          <a:solidFill>
            <a:schemeClr val="tx1"/>
          </a:solidFill>
          <a:latin typeface="+mn-lt"/>
          <a:ea typeface="+mn-ea"/>
          <a:cs typeface="+mn-cs"/>
        </a:defRPr>
      </a:lvl5pPr>
      <a:lvl6pPr marL="2332406" algn="l" defTabSz="932962" rtl="0" eaLnBrk="1" latinLnBrk="0" hangingPunct="1">
        <a:defRPr sz="1800" kern="1200">
          <a:solidFill>
            <a:schemeClr val="tx1"/>
          </a:solidFill>
          <a:latin typeface="+mn-lt"/>
          <a:ea typeface="+mn-ea"/>
          <a:cs typeface="+mn-cs"/>
        </a:defRPr>
      </a:lvl6pPr>
      <a:lvl7pPr marL="2798887" algn="l" defTabSz="932962" rtl="0" eaLnBrk="1" latinLnBrk="0" hangingPunct="1">
        <a:defRPr sz="1800" kern="1200">
          <a:solidFill>
            <a:schemeClr val="tx1"/>
          </a:solidFill>
          <a:latin typeface="+mn-lt"/>
          <a:ea typeface="+mn-ea"/>
          <a:cs typeface="+mn-cs"/>
        </a:defRPr>
      </a:lvl7pPr>
      <a:lvl8pPr marL="3265368" algn="l" defTabSz="932962" rtl="0" eaLnBrk="1" latinLnBrk="0" hangingPunct="1">
        <a:defRPr sz="1800" kern="1200">
          <a:solidFill>
            <a:schemeClr val="tx1"/>
          </a:solidFill>
          <a:latin typeface="+mn-lt"/>
          <a:ea typeface="+mn-ea"/>
          <a:cs typeface="+mn-cs"/>
        </a:defRPr>
      </a:lvl8pPr>
      <a:lvl9pPr marL="3731849" algn="l" defTabSz="932962"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42" name="Title Placeholder 1"/>
          <p:cNvSpPr>
            <a:spLocks noGrp="1"/>
          </p:cNvSpPr>
          <p:nvPr>
            <p:ph type="title"/>
          </p:nvPr>
        </p:nvSpPr>
        <p:spPr bwMode="auto">
          <a:xfrm>
            <a:off x="152401" y="152400"/>
            <a:ext cx="816451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CL"/>
              <a:t>Haga clic para modificar el estilo de título del patrón</a:t>
            </a:r>
            <a:endParaRPr lang="en-US" altLang="es-CL"/>
          </a:p>
        </p:txBody>
      </p:sp>
      <p:sp>
        <p:nvSpPr>
          <p:cNvPr id="10243" name="Text Placeholder 2"/>
          <p:cNvSpPr>
            <a:spLocks noGrp="1"/>
          </p:cNvSpPr>
          <p:nvPr>
            <p:ph type="body" idx="1"/>
          </p:nvPr>
        </p:nvSpPr>
        <p:spPr bwMode="auto">
          <a:xfrm>
            <a:off x="152401" y="1477963"/>
            <a:ext cx="8177213"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CL"/>
              <a:t>Haga clic para modificar el estilo de texto del patrón</a:t>
            </a:r>
          </a:p>
          <a:p>
            <a:pPr lvl="1"/>
            <a:r>
              <a:rPr lang="es-ES" altLang="es-CL"/>
              <a:t>Segundo nivel</a:t>
            </a:r>
          </a:p>
          <a:p>
            <a:pPr lvl="2"/>
            <a:r>
              <a:rPr lang="es-ES" altLang="es-CL"/>
              <a:t>Tercer nivel</a:t>
            </a:r>
          </a:p>
          <a:p>
            <a:pPr lvl="3"/>
            <a:r>
              <a:rPr lang="es-ES" altLang="es-CL"/>
              <a:t>Cuarto nivel</a:t>
            </a:r>
          </a:p>
          <a:p>
            <a:pPr lvl="4"/>
            <a:r>
              <a:rPr lang="es-ES" altLang="es-CL"/>
              <a:t>Quinto nivel</a:t>
            </a:r>
            <a:endParaRPr lang="en-US" altLang="es-CL"/>
          </a:p>
        </p:txBody>
      </p:sp>
      <p:sp>
        <p:nvSpPr>
          <p:cNvPr id="6" name="Slide Number Placeholder 5"/>
          <p:cNvSpPr>
            <a:spLocks noGrp="1"/>
          </p:cNvSpPr>
          <p:nvPr>
            <p:ph type="sldNum" sz="quarter" idx="4"/>
          </p:nvPr>
        </p:nvSpPr>
        <p:spPr>
          <a:xfrm>
            <a:off x="6183313" y="6527802"/>
            <a:ext cx="2133600" cy="193675"/>
          </a:xfrm>
          <a:prstGeom prst="rect">
            <a:avLst/>
          </a:prstGeom>
        </p:spPr>
        <p:txBody>
          <a:bodyPr vert="horz" wrap="square" lIns="91440" tIns="45720" rIns="91440" bIns="45720" numCol="1" anchor="ctr" anchorCtr="0" compatLnSpc="1">
            <a:prstTxWarp prst="textNoShape">
              <a:avLst/>
            </a:prstTxWarp>
          </a:bodyPr>
          <a:lstStyle>
            <a:lvl1pPr algn="r">
              <a:defRPr sz="750">
                <a:solidFill>
                  <a:srgbClr val="898989"/>
                </a:solidFill>
                <a:latin typeface="Verdana" panose="020B0604030504040204" pitchFamily="34" charset="0"/>
              </a:defRPr>
            </a:lvl1pPr>
          </a:lstStyle>
          <a:p>
            <a:pPr defTabSz="342900" fontAlgn="base">
              <a:spcBef>
                <a:spcPct val="0"/>
              </a:spcBef>
              <a:spcAft>
                <a:spcPct val="0"/>
              </a:spcAft>
            </a:pPr>
            <a:fld id="{11C4421D-2C7D-4F89-8551-98370E86BEBB}" type="slidenum">
              <a:rPr lang="en-US" altLang="es-CL" smtClean="0">
                <a:cs typeface="Arial" panose="020B0604020202020204" pitchFamily="34" charset="0"/>
              </a:rPr>
              <a:pPr defTabSz="342900" fontAlgn="base">
                <a:spcBef>
                  <a:spcPct val="0"/>
                </a:spcBef>
                <a:spcAft>
                  <a:spcPct val="0"/>
                </a:spcAft>
              </a:pPr>
              <a:t>‹Nº›</a:t>
            </a:fld>
            <a:endParaRPr lang="en-US" altLang="es-CL">
              <a:cs typeface="Arial" panose="020B0604020202020204" pitchFamily="34" charset="0"/>
            </a:endParaRPr>
          </a:p>
        </p:txBody>
      </p:sp>
      <p:sp>
        <p:nvSpPr>
          <p:cNvPr id="7" name="Rectangle 6"/>
          <p:cNvSpPr>
            <a:spLocks noChangeArrowheads="1"/>
          </p:cNvSpPr>
          <p:nvPr/>
        </p:nvSpPr>
        <p:spPr bwMode="auto">
          <a:xfrm>
            <a:off x="8413751" y="-6350"/>
            <a:ext cx="284163" cy="866775"/>
          </a:xfrm>
          <a:prstGeom prst="rect">
            <a:avLst/>
          </a:prstGeom>
          <a:solidFill>
            <a:srgbClr val="006CB7"/>
          </a:solidFill>
          <a:ln>
            <a:noFill/>
          </a:ln>
          <a:effectLst>
            <a:outerShdw blurRad="254000" dist="38100" dir="2700000" algn="br" rotWithShape="0">
              <a:srgbClr val="808080">
                <a:alpha val="25000"/>
              </a:srgbClr>
            </a:outerShdw>
          </a:effectLst>
          <a:extLst/>
        </p:spPr>
        <p:txBody>
          <a:bodyPr anchor="ctr"/>
          <a:lstStyle/>
          <a:p>
            <a:pPr defTabSz="342900">
              <a:defRPr/>
            </a:pPr>
            <a:endParaRPr lang="es-ES" sz="1350">
              <a:solidFill>
                <a:srgbClr val="FFFFFF"/>
              </a:solidFill>
              <a:cs typeface="Arial" panose="020B0604020202020204" pitchFamily="34" charset="0"/>
            </a:endParaRPr>
          </a:p>
        </p:txBody>
      </p:sp>
      <p:sp>
        <p:nvSpPr>
          <p:cNvPr id="8" name="Rectangle 7"/>
          <p:cNvSpPr>
            <a:spLocks noChangeArrowheads="1"/>
          </p:cNvSpPr>
          <p:nvPr/>
        </p:nvSpPr>
        <p:spPr bwMode="auto">
          <a:xfrm>
            <a:off x="8697914" y="2"/>
            <a:ext cx="347662" cy="860425"/>
          </a:xfrm>
          <a:prstGeom prst="rect">
            <a:avLst/>
          </a:prstGeom>
          <a:solidFill>
            <a:srgbClr val="EF4144"/>
          </a:solidFill>
          <a:ln>
            <a:noFill/>
          </a:ln>
          <a:effectLst>
            <a:outerShdw blurRad="254000" dist="38100" dir="2700000" rotWithShape="0">
              <a:srgbClr val="808080">
                <a:alpha val="25000"/>
              </a:srgbClr>
            </a:outerShdw>
          </a:effectLst>
          <a:extLst/>
        </p:spPr>
        <p:txBody>
          <a:bodyPr anchor="ctr"/>
          <a:lstStyle/>
          <a:p>
            <a:pPr defTabSz="342900">
              <a:defRPr/>
            </a:pPr>
            <a:endParaRPr lang="es-ES" sz="1350">
              <a:solidFill>
                <a:srgbClr val="FFFFFF"/>
              </a:solidFill>
              <a:cs typeface="Arial" panose="020B0604020202020204" pitchFamily="34" charset="0"/>
            </a:endParaRPr>
          </a:p>
        </p:txBody>
      </p:sp>
      <p:sp>
        <p:nvSpPr>
          <p:cNvPr id="10" name="Rectangle 9"/>
          <p:cNvSpPr>
            <a:spLocks noChangeArrowheads="1"/>
          </p:cNvSpPr>
          <p:nvPr/>
        </p:nvSpPr>
        <p:spPr bwMode="auto">
          <a:xfrm>
            <a:off x="8413751" y="6400800"/>
            <a:ext cx="284163" cy="457200"/>
          </a:xfrm>
          <a:prstGeom prst="rect">
            <a:avLst/>
          </a:prstGeom>
          <a:solidFill>
            <a:srgbClr val="006CB7"/>
          </a:solidFill>
          <a:ln>
            <a:noFill/>
          </a:ln>
          <a:effectLst>
            <a:outerShdw blurRad="254000" dist="38100" dir="12899965" algn="br" rotWithShape="0">
              <a:srgbClr val="808080">
                <a:alpha val="25000"/>
              </a:srgbClr>
            </a:outerShdw>
          </a:effectLst>
          <a:extLst/>
        </p:spPr>
        <p:txBody>
          <a:bodyPr anchor="ctr"/>
          <a:lstStyle/>
          <a:p>
            <a:pPr defTabSz="342900">
              <a:defRPr/>
            </a:pPr>
            <a:endParaRPr lang="es-ES" sz="1350">
              <a:solidFill>
                <a:srgbClr val="FFFFFF"/>
              </a:solidFill>
              <a:cs typeface="Arial" panose="020B0604020202020204" pitchFamily="34" charset="0"/>
            </a:endParaRPr>
          </a:p>
        </p:txBody>
      </p:sp>
      <p:sp>
        <p:nvSpPr>
          <p:cNvPr id="11" name="Rectangle 10"/>
          <p:cNvSpPr>
            <a:spLocks noChangeArrowheads="1"/>
          </p:cNvSpPr>
          <p:nvPr/>
        </p:nvSpPr>
        <p:spPr bwMode="auto">
          <a:xfrm>
            <a:off x="8697914" y="6400800"/>
            <a:ext cx="347662" cy="457200"/>
          </a:xfrm>
          <a:prstGeom prst="rect">
            <a:avLst/>
          </a:prstGeom>
          <a:solidFill>
            <a:srgbClr val="EF4144"/>
          </a:solidFill>
          <a:ln>
            <a:noFill/>
          </a:ln>
          <a:effectLst>
            <a:outerShdw blurRad="254000" dist="38100" dir="12899965" rotWithShape="0">
              <a:srgbClr val="808080">
                <a:alpha val="25000"/>
              </a:srgbClr>
            </a:outerShdw>
          </a:effectLst>
          <a:extLst/>
        </p:spPr>
        <p:txBody>
          <a:bodyPr anchor="ctr"/>
          <a:lstStyle/>
          <a:p>
            <a:pPr defTabSz="342900">
              <a:defRPr/>
            </a:pPr>
            <a:endParaRPr lang="es-ES" sz="1350">
              <a:solidFill>
                <a:srgbClr val="FFFFFF"/>
              </a:solidFill>
              <a:cs typeface="Arial" panose="020B0604020202020204" pitchFamily="34" charset="0"/>
            </a:endParaRPr>
          </a:p>
        </p:txBody>
      </p:sp>
      <p:sp>
        <p:nvSpPr>
          <p:cNvPr id="12" name="CuadroTexto 11"/>
          <p:cNvSpPr txBox="1"/>
          <p:nvPr/>
        </p:nvSpPr>
        <p:spPr>
          <a:xfrm>
            <a:off x="133350" y="6494464"/>
            <a:ext cx="2762250" cy="207749"/>
          </a:xfrm>
          <a:prstGeom prst="rect">
            <a:avLst/>
          </a:prstGeom>
          <a:noFill/>
        </p:spPr>
        <p:txBody>
          <a:bodyPr>
            <a:spAutoFit/>
          </a:bodyPr>
          <a:lstStyle>
            <a:lvl1pPr eaLnBrk="0" hangingPunct="0">
              <a:defRPr sz="2400">
                <a:solidFill>
                  <a:schemeClr val="tx1"/>
                </a:solidFill>
                <a:latin typeface="Arial" pitchFamily="34" charset="0"/>
                <a:ea typeface="ヒラギノ角ゴ Pro W3" pitchFamily="-60" charset="-128"/>
              </a:defRPr>
            </a:lvl1pPr>
            <a:lvl2pPr marL="37931725" indent="-37474525" eaLnBrk="0" hangingPunct="0">
              <a:defRPr sz="2400">
                <a:solidFill>
                  <a:schemeClr val="tx1"/>
                </a:solidFill>
                <a:latin typeface="Arial" pitchFamily="34" charset="0"/>
                <a:ea typeface="ヒラギノ角ゴ Pro W3" pitchFamily="-60" charset="-128"/>
              </a:defRPr>
            </a:lvl2pPr>
            <a:lvl3pPr eaLnBrk="0" hangingPunct="0">
              <a:defRPr sz="2400">
                <a:solidFill>
                  <a:schemeClr val="tx1"/>
                </a:solidFill>
                <a:latin typeface="Arial" pitchFamily="34" charset="0"/>
                <a:ea typeface="ヒラギノ角ゴ Pro W3" pitchFamily="-60" charset="-128"/>
              </a:defRPr>
            </a:lvl3pPr>
            <a:lvl4pPr eaLnBrk="0" hangingPunct="0">
              <a:defRPr sz="2400">
                <a:solidFill>
                  <a:schemeClr val="tx1"/>
                </a:solidFill>
                <a:latin typeface="Arial" pitchFamily="34" charset="0"/>
                <a:ea typeface="ヒラギノ角ゴ Pro W3" pitchFamily="-60" charset="-128"/>
              </a:defRPr>
            </a:lvl4pPr>
            <a:lvl5pPr eaLnBrk="0" hangingPunct="0">
              <a:defRPr sz="2400">
                <a:solidFill>
                  <a:schemeClr val="tx1"/>
                </a:solidFill>
                <a:latin typeface="Arial" pitchFamily="34" charset="0"/>
                <a:ea typeface="ヒラギノ角ゴ Pro W3" pitchFamily="-60" charset="-128"/>
              </a:defRPr>
            </a:lvl5pPr>
            <a:lvl6pPr marL="457200" eaLnBrk="0" fontAlgn="base" hangingPunct="0">
              <a:spcBef>
                <a:spcPct val="0"/>
              </a:spcBef>
              <a:spcAft>
                <a:spcPct val="0"/>
              </a:spcAft>
              <a:defRPr sz="2400">
                <a:solidFill>
                  <a:schemeClr val="tx1"/>
                </a:solidFill>
                <a:latin typeface="Arial" pitchFamily="34" charset="0"/>
                <a:ea typeface="ヒラギノ角ゴ Pro W3" pitchFamily="-60" charset="-128"/>
              </a:defRPr>
            </a:lvl6pPr>
            <a:lvl7pPr marL="914400" eaLnBrk="0" fontAlgn="base" hangingPunct="0">
              <a:spcBef>
                <a:spcPct val="0"/>
              </a:spcBef>
              <a:spcAft>
                <a:spcPct val="0"/>
              </a:spcAft>
              <a:defRPr sz="2400">
                <a:solidFill>
                  <a:schemeClr val="tx1"/>
                </a:solidFill>
                <a:latin typeface="Arial" pitchFamily="34" charset="0"/>
                <a:ea typeface="ヒラギノ角ゴ Pro W3" pitchFamily="-60" charset="-128"/>
              </a:defRPr>
            </a:lvl7pPr>
            <a:lvl8pPr marL="1371600" eaLnBrk="0" fontAlgn="base" hangingPunct="0">
              <a:spcBef>
                <a:spcPct val="0"/>
              </a:spcBef>
              <a:spcAft>
                <a:spcPct val="0"/>
              </a:spcAft>
              <a:defRPr sz="2400">
                <a:solidFill>
                  <a:schemeClr val="tx1"/>
                </a:solidFill>
                <a:latin typeface="Arial" pitchFamily="34" charset="0"/>
                <a:ea typeface="ヒラギノ角ゴ Pro W3" pitchFamily="-60" charset="-128"/>
              </a:defRPr>
            </a:lvl8pPr>
            <a:lvl9pPr marL="1828800" eaLnBrk="0" fontAlgn="base" hangingPunct="0">
              <a:spcBef>
                <a:spcPct val="0"/>
              </a:spcBef>
              <a:spcAft>
                <a:spcPct val="0"/>
              </a:spcAft>
              <a:defRPr sz="2400">
                <a:solidFill>
                  <a:schemeClr val="tx1"/>
                </a:solidFill>
                <a:latin typeface="Arial" pitchFamily="34" charset="0"/>
                <a:ea typeface="ヒラギノ角ゴ Pro W3" pitchFamily="-60" charset="-128"/>
              </a:defRPr>
            </a:lvl9pPr>
          </a:lstStyle>
          <a:p>
            <a:pPr defTabSz="342900" eaLnBrk="1" hangingPunct="1">
              <a:defRPr/>
            </a:pPr>
            <a:r>
              <a:rPr lang="es-ES_tradnl" sz="750">
                <a:solidFill>
                  <a:srgbClr val="7F7F7F"/>
                </a:solidFill>
                <a:latin typeface="Verdana" pitchFamily="34" charset="0"/>
                <a:cs typeface="Arial" panose="020B0604020202020204" pitchFamily="34" charset="0"/>
              </a:rPr>
              <a:t>Gobierno de Chile / Ministerio de Salud</a:t>
            </a:r>
          </a:p>
        </p:txBody>
      </p:sp>
    </p:spTree>
    <p:extLst>
      <p:ext uri="{BB962C8B-B14F-4D97-AF65-F5344CB8AC3E}">
        <p14:creationId xmlns:p14="http://schemas.microsoft.com/office/powerpoint/2010/main" val="1828495731"/>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Lst>
  <p:txStyles>
    <p:titleStyle>
      <a:lvl1pPr algn="l" defTabSz="342900" rtl="0" eaLnBrk="0" fontAlgn="base" hangingPunct="0">
        <a:spcBef>
          <a:spcPct val="0"/>
        </a:spcBef>
        <a:spcAft>
          <a:spcPct val="0"/>
        </a:spcAft>
        <a:defRPr sz="1800" kern="1200">
          <a:solidFill>
            <a:srgbClr val="006CB7"/>
          </a:solidFill>
          <a:latin typeface="Verdana"/>
          <a:ea typeface="ヒラギノ角ゴ Pro W3" charset="-128"/>
          <a:cs typeface="Verdana"/>
        </a:defRPr>
      </a:lvl1pPr>
      <a:lvl2pPr algn="l" defTabSz="342900" rtl="0" eaLnBrk="0" fontAlgn="base" hangingPunct="0">
        <a:spcBef>
          <a:spcPct val="0"/>
        </a:spcBef>
        <a:spcAft>
          <a:spcPct val="0"/>
        </a:spcAft>
        <a:defRPr sz="1800">
          <a:solidFill>
            <a:srgbClr val="006CB7"/>
          </a:solidFill>
          <a:latin typeface="Verdana" charset="0"/>
          <a:ea typeface="ヒラギノ角ゴ Pro W3" charset="-128"/>
          <a:cs typeface="Verdana" pitchFamily="34" charset="0"/>
        </a:defRPr>
      </a:lvl2pPr>
      <a:lvl3pPr algn="l" defTabSz="342900" rtl="0" eaLnBrk="0" fontAlgn="base" hangingPunct="0">
        <a:spcBef>
          <a:spcPct val="0"/>
        </a:spcBef>
        <a:spcAft>
          <a:spcPct val="0"/>
        </a:spcAft>
        <a:defRPr sz="1800">
          <a:solidFill>
            <a:srgbClr val="006CB7"/>
          </a:solidFill>
          <a:latin typeface="Verdana" charset="0"/>
          <a:ea typeface="ヒラギノ角ゴ Pro W3" charset="-128"/>
          <a:cs typeface="Verdana" pitchFamily="34" charset="0"/>
        </a:defRPr>
      </a:lvl3pPr>
      <a:lvl4pPr algn="l" defTabSz="342900" rtl="0" eaLnBrk="0" fontAlgn="base" hangingPunct="0">
        <a:spcBef>
          <a:spcPct val="0"/>
        </a:spcBef>
        <a:spcAft>
          <a:spcPct val="0"/>
        </a:spcAft>
        <a:defRPr sz="1800">
          <a:solidFill>
            <a:srgbClr val="006CB7"/>
          </a:solidFill>
          <a:latin typeface="Verdana" charset="0"/>
          <a:ea typeface="ヒラギノ角ゴ Pro W3" charset="-128"/>
          <a:cs typeface="Verdana" pitchFamily="34" charset="0"/>
        </a:defRPr>
      </a:lvl4pPr>
      <a:lvl5pPr algn="l" defTabSz="342900" rtl="0" eaLnBrk="0" fontAlgn="base" hangingPunct="0">
        <a:spcBef>
          <a:spcPct val="0"/>
        </a:spcBef>
        <a:spcAft>
          <a:spcPct val="0"/>
        </a:spcAft>
        <a:defRPr sz="1800">
          <a:solidFill>
            <a:srgbClr val="006CB7"/>
          </a:solidFill>
          <a:latin typeface="Verdana" charset="0"/>
          <a:ea typeface="ヒラギノ角ゴ Pro W3" charset="-128"/>
          <a:cs typeface="Verdana" pitchFamily="34" charset="0"/>
        </a:defRPr>
      </a:lvl5pPr>
      <a:lvl6pPr marL="342900" algn="l" defTabSz="342900" rtl="0" eaLnBrk="1" fontAlgn="base" hangingPunct="1">
        <a:spcBef>
          <a:spcPct val="0"/>
        </a:spcBef>
        <a:spcAft>
          <a:spcPct val="0"/>
        </a:spcAft>
        <a:defRPr sz="1800">
          <a:solidFill>
            <a:srgbClr val="006CB7"/>
          </a:solidFill>
          <a:latin typeface="Verdana" charset="0"/>
          <a:ea typeface="ヒラギノ角ゴ Pro W3" charset="-128"/>
        </a:defRPr>
      </a:lvl6pPr>
      <a:lvl7pPr marL="685800" algn="l" defTabSz="342900" rtl="0" eaLnBrk="1" fontAlgn="base" hangingPunct="1">
        <a:spcBef>
          <a:spcPct val="0"/>
        </a:spcBef>
        <a:spcAft>
          <a:spcPct val="0"/>
        </a:spcAft>
        <a:defRPr sz="1800">
          <a:solidFill>
            <a:srgbClr val="006CB7"/>
          </a:solidFill>
          <a:latin typeface="Verdana" charset="0"/>
          <a:ea typeface="ヒラギノ角ゴ Pro W3" charset="-128"/>
        </a:defRPr>
      </a:lvl7pPr>
      <a:lvl8pPr marL="1028700" algn="l" defTabSz="342900" rtl="0" eaLnBrk="1" fontAlgn="base" hangingPunct="1">
        <a:spcBef>
          <a:spcPct val="0"/>
        </a:spcBef>
        <a:spcAft>
          <a:spcPct val="0"/>
        </a:spcAft>
        <a:defRPr sz="1800">
          <a:solidFill>
            <a:srgbClr val="006CB7"/>
          </a:solidFill>
          <a:latin typeface="Verdana" charset="0"/>
          <a:ea typeface="ヒラギノ角ゴ Pro W3" charset="-128"/>
        </a:defRPr>
      </a:lvl8pPr>
      <a:lvl9pPr marL="1371600" algn="l" defTabSz="342900" rtl="0" eaLnBrk="1" fontAlgn="base" hangingPunct="1">
        <a:spcBef>
          <a:spcPct val="0"/>
        </a:spcBef>
        <a:spcAft>
          <a:spcPct val="0"/>
        </a:spcAft>
        <a:defRPr sz="1800">
          <a:solidFill>
            <a:srgbClr val="006CB7"/>
          </a:solidFill>
          <a:latin typeface="Verdana" charset="0"/>
          <a:ea typeface="ヒラギノ角ゴ Pro W3" charset="-128"/>
        </a:defRPr>
      </a:lvl9pPr>
    </p:titleStyle>
    <p:bodyStyle>
      <a:lvl1pPr marL="257175" indent="-257175" algn="l" defTabSz="342900" rtl="0" eaLnBrk="0" fontAlgn="base" hangingPunct="0">
        <a:spcBef>
          <a:spcPct val="20000"/>
        </a:spcBef>
        <a:spcAft>
          <a:spcPct val="0"/>
        </a:spcAft>
        <a:buFont typeface="Arial" panose="020B0604020202020204" pitchFamily="34" charset="0"/>
        <a:buChar char="•"/>
        <a:defRPr sz="1500" kern="1200">
          <a:solidFill>
            <a:srgbClr val="595959"/>
          </a:solidFill>
          <a:latin typeface="Verdana"/>
          <a:ea typeface="ヒラギノ角ゴ Pro W3" charset="-128"/>
          <a:cs typeface="Verdana"/>
        </a:defRPr>
      </a:lvl1pPr>
      <a:lvl2pPr marL="557213" indent="-214313" algn="l" defTabSz="342900" rtl="0" eaLnBrk="0" fontAlgn="base" hangingPunct="0">
        <a:spcBef>
          <a:spcPct val="20000"/>
        </a:spcBef>
        <a:spcAft>
          <a:spcPct val="0"/>
        </a:spcAft>
        <a:buFont typeface="Arial" panose="020B0604020202020204" pitchFamily="34" charset="0"/>
        <a:buChar char="–"/>
        <a:defRPr sz="2100" kern="1200">
          <a:solidFill>
            <a:srgbClr val="595959"/>
          </a:solidFill>
          <a:latin typeface="Verdana"/>
          <a:ea typeface="ヒラギノ角ゴ Pro W3" charset="-128"/>
          <a:cs typeface="Verdana"/>
        </a:defRPr>
      </a:lvl2pPr>
      <a:lvl3pPr marL="857250" indent="-171450" algn="l" defTabSz="342900" rtl="0" eaLnBrk="0" fontAlgn="base" hangingPunct="0">
        <a:spcBef>
          <a:spcPct val="20000"/>
        </a:spcBef>
        <a:spcAft>
          <a:spcPct val="0"/>
        </a:spcAft>
        <a:buFont typeface="Arial" panose="020B0604020202020204" pitchFamily="34" charset="0"/>
        <a:buChar char="•"/>
        <a:defRPr sz="1200" kern="1200">
          <a:solidFill>
            <a:srgbClr val="595959"/>
          </a:solidFill>
          <a:latin typeface="Verdana"/>
          <a:ea typeface="ヒラギノ角ゴ Pro W3" charset="-128"/>
          <a:cs typeface="Verdana"/>
        </a:defRPr>
      </a:lvl3pPr>
      <a:lvl4pPr marL="1200150" indent="-171450" algn="l" defTabSz="342900" rtl="0" eaLnBrk="0" fontAlgn="base" hangingPunct="0">
        <a:spcBef>
          <a:spcPct val="20000"/>
        </a:spcBef>
        <a:spcAft>
          <a:spcPct val="0"/>
        </a:spcAft>
        <a:buFont typeface="Arial" panose="020B0604020202020204" pitchFamily="34" charset="0"/>
        <a:buChar char="–"/>
        <a:defRPr sz="1050" kern="1200">
          <a:solidFill>
            <a:srgbClr val="595959"/>
          </a:solidFill>
          <a:latin typeface="Verdana"/>
          <a:ea typeface="ヒラギノ角ゴ Pro W3" charset="-128"/>
          <a:cs typeface="Verdana"/>
        </a:defRPr>
      </a:lvl4pPr>
      <a:lvl5pPr marL="1543050" indent="-171450" algn="l" defTabSz="342900" rtl="0" eaLnBrk="0" fontAlgn="base" hangingPunct="0">
        <a:spcBef>
          <a:spcPct val="20000"/>
        </a:spcBef>
        <a:spcAft>
          <a:spcPct val="0"/>
        </a:spcAft>
        <a:buFont typeface="Arial" panose="020B0604020202020204" pitchFamily="34" charset="0"/>
        <a:buChar char="»"/>
        <a:defRPr sz="1050" kern="1200">
          <a:solidFill>
            <a:srgbClr val="595959"/>
          </a:solidFill>
          <a:latin typeface="Verdana"/>
          <a:ea typeface="ヒラギノ角ゴ Pro W3" charset="-128"/>
          <a:cs typeface="Verdana"/>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5.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uadroTexto 1"/>
          <p:cNvSpPr txBox="1">
            <a:spLocks noChangeArrowheads="1"/>
          </p:cNvSpPr>
          <p:nvPr/>
        </p:nvSpPr>
        <p:spPr bwMode="auto">
          <a:xfrm>
            <a:off x="3382874" y="4737319"/>
            <a:ext cx="4752528"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ea typeface="ＭＳ Ｐゴシック"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defTabSz="685800"/>
            <a:endParaRPr lang="es-ES" sz="1050" dirty="0">
              <a:solidFill>
                <a:srgbClr val="3B6AA2"/>
              </a:solidFill>
              <a:latin typeface="Candara" pitchFamily="34" charset="0"/>
            </a:endParaRPr>
          </a:p>
          <a:p>
            <a:pPr algn="r" defTabSz="685800"/>
            <a:r>
              <a:rPr lang="es-ES" sz="1350" b="1" dirty="0">
                <a:solidFill>
                  <a:srgbClr val="3B6AA2"/>
                </a:solidFill>
                <a:latin typeface="Candara" pitchFamily="34" charset="0"/>
              </a:rPr>
              <a:t>DIGEDEP</a:t>
            </a:r>
          </a:p>
          <a:p>
            <a:pPr algn="r" defTabSz="685800"/>
            <a:r>
              <a:rPr lang="es-ES" sz="1350" b="1" dirty="0">
                <a:solidFill>
                  <a:srgbClr val="3B6AA2"/>
                </a:solidFill>
                <a:latin typeface="Candara" pitchFamily="34" charset="0"/>
              </a:rPr>
              <a:t>Subsecretaría de  Redes</a:t>
            </a:r>
            <a:r>
              <a:rPr lang="es-ES_tradnl" sz="1350" b="1" dirty="0">
                <a:solidFill>
                  <a:srgbClr val="3B6AA2"/>
                </a:solidFill>
                <a:effectLst>
                  <a:reflection blurRad="6350" stA="55000" endA="300" endPos="45500" dir="5400000" sy="-100000" algn="bl" rotWithShape="0"/>
                </a:effectLst>
                <a:latin typeface="Candara" pitchFamily="34" charset="0"/>
                <a:ea typeface="ヒラギノ角ゴ Pro W3" charset="0"/>
                <a:cs typeface="Corbel" charset="0"/>
              </a:rPr>
              <a:t> </a:t>
            </a:r>
            <a:r>
              <a:rPr lang="es-ES" sz="1350" b="1" dirty="0">
                <a:solidFill>
                  <a:srgbClr val="3B6AA2"/>
                </a:solidFill>
                <a:latin typeface="Candara" pitchFamily="34" charset="0"/>
              </a:rPr>
              <a:t>Asistenciales </a:t>
            </a:r>
          </a:p>
          <a:p>
            <a:pPr algn="r" defTabSz="685800"/>
            <a:r>
              <a:rPr lang="es-ES" sz="1350" b="1" dirty="0">
                <a:solidFill>
                  <a:srgbClr val="3B6AA2"/>
                </a:solidFill>
                <a:latin typeface="Candara" pitchFamily="34" charset="0"/>
              </a:rPr>
              <a:t>MINSAL </a:t>
            </a:r>
          </a:p>
          <a:p>
            <a:pPr algn="r" defTabSz="685800"/>
            <a:r>
              <a:rPr lang="es-ES" sz="1350" b="1" dirty="0">
                <a:solidFill>
                  <a:srgbClr val="3B6AA2"/>
                </a:solidFill>
                <a:latin typeface="Candara" pitchFamily="34" charset="0"/>
              </a:rPr>
              <a:t>Diciembre,  2018</a:t>
            </a:r>
          </a:p>
          <a:p>
            <a:pPr algn="r" defTabSz="685800"/>
            <a:endParaRPr lang="es-ES" sz="1050" dirty="0">
              <a:solidFill>
                <a:srgbClr val="3B6AA2"/>
              </a:solidFill>
              <a:latin typeface="Candara" pitchFamily="34" charset="0"/>
            </a:endParaRPr>
          </a:p>
        </p:txBody>
      </p:sp>
      <p:grpSp>
        <p:nvGrpSpPr>
          <p:cNvPr id="2" name="Group 26"/>
          <p:cNvGrpSpPr>
            <a:grpSpLocks/>
          </p:cNvGrpSpPr>
          <p:nvPr/>
        </p:nvGrpSpPr>
        <p:grpSpPr bwMode="auto">
          <a:xfrm>
            <a:off x="901755" y="4349685"/>
            <a:ext cx="7302309" cy="386722"/>
            <a:chOff x="356900" y="4419908"/>
            <a:chExt cx="8745040" cy="618511"/>
          </a:xfrm>
        </p:grpSpPr>
        <p:grpSp>
          <p:nvGrpSpPr>
            <p:cNvPr id="3" name="2 Grupo"/>
            <p:cNvGrpSpPr>
              <a:grpSpLocks/>
            </p:cNvGrpSpPr>
            <p:nvPr/>
          </p:nvGrpSpPr>
          <p:grpSpPr bwMode="auto">
            <a:xfrm>
              <a:off x="356900" y="4419908"/>
              <a:ext cx="5976254" cy="614680"/>
              <a:chOff x="3608088" y="5329398"/>
              <a:chExt cx="4743450" cy="508540"/>
            </a:xfrm>
          </p:grpSpPr>
          <p:pic>
            <p:nvPicPr>
              <p:cNvPr id="12" name="Picture 20"/>
              <p:cNvPicPr>
                <a:picLocks noChangeAspect="1" noChangeArrowheads="1"/>
              </p:cNvPicPr>
              <p:nvPr/>
            </p:nvPicPr>
            <p:blipFill>
              <a:blip r:embed="rId3" cstate="email">
                <a:duotone>
                  <a:schemeClr val="bg2">
                    <a:shade val="45000"/>
                    <a:satMod val="135000"/>
                  </a:schemeClr>
                  <a:prstClr val="white"/>
                </a:duotone>
                <a:extLst/>
              </a:blip>
              <a:srcRect/>
              <a:stretch>
                <a:fillRect/>
              </a:stretch>
            </p:blipFill>
            <p:spPr bwMode="auto">
              <a:xfrm>
                <a:off x="3608088" y="5373216"/>
                <a:ext cx="962375" cy="375877"/>
              </a:xfrm>
              <a:prstGeom prst="rect">
                <a:avLst/>
              </a:prstGeom>
              <a:ln/>
              <a:extLst/>
            </p:spPr>
            <p:style>
              <a:lnRef idx="1">
                <a:schemeClr val="accent1"/>
              </a:lnRef>
              <a:fillRef idx="2">
                <a:schemeClr val="accent1"/>
              </a:fillRef>
              <a:effectRef idx="1">
                <a:schemeClr val="accent1"/>
              </a:effectRef>
              <a:fontRef idx="minor">
                <a:schemeClr val="dk1"/>
              </a:fontRef>
            </p:style>
          </p:pic>
          <p:pic>
            <p:nvPicPr>
              <p:cNvPr id="13" name="Picture 21"/>
              <p:cNvPicPr>
                <a:picLocks noChangeAspect="1" noChangeArrowheads="1"/>
              </p:cNvPicPr>
              <p:nvPr/>
            </p:nvPicPr>
            <p:blipFill>
              <a:blip r:embed="rId4" cstate="email">
                <a:duotone>
                  <a:schemeClr val="bg2">
                    <a:shade val="45000"/>
                    <a:satMod val="135000"/>
                  </a:schemeClr>
                  <a:prstClr val="white"/>
                </a:duotone>
                <a:extLst/>
              </a:blip>
              <a:srcRect/>
              <a:stretch>
                <a:fillRect/>
              </a:stretch>
            </p:blipFill>
            <p:spPr bwMode="auto">
              <a:xfrm>
                <a:off x="4858918" y="5410573"/>
                <a:ext cx="618801" cy="338520"/>
              </a:xfrm>
              <a:prstGeom prst="rect">
                <a:avLst/>
              </a:prstGeom>
              <a:ln/>
              <a:extLst/>
            </p:spPr>
            <p:style>
              <a:lnRef idx="1">
                <a:schemeClr val="accent1"/>
              </a:lnRef>
              <a:fillRef idx="2">
                <a:schemeClr val="accent1"/>
              </a:fillRef>
              <a:effectRef idx="1">
                <a:schemeClr val="accent1"/>
              </a:effectRef>
              <a:fontRef idx="minor">
                <a:schemeClr val="dk1"/>
              </a:fontRef>
            </p:style>
          </p:pic>
          <p:pic>
            <p:nvPicPr>
              <p:cNvPr id="14" name="Picture 22"/>
              <p:cNvPicPr>
                <a:picLocks noChangeAspect="1" noChangeArrowheads="1"/>
              </p:cNvPicPr>
              <p:nvPr/>
            </p:nvPicPr>
            <p:blipFill>
              <a:blip r:embed="rId5" cstate="email">
                <a:duotone>
                  <a:schemeClr val="bg2">
                    <a:shade val="45000"/>
                    <a:satMod val="135000"/>
                  </a:schemeClr>
                  <a:prstClr val="white"/>
                </a:duotone>
                <a:extLst/>
              </a:blip>
              <a:srcRect/>
              <a:stretch>
                <a:fillRect/>
              </a:stretch>
            </p:blipFill>
            <p:spPr bwMode="auto">
              <a:xfrm>
                <a:off x="7116560" y="5406933"/>
                <a:ext cx="349440" cy="349440"/>
              </a:xfrm>
              <a:prstGeom prst="rect">
                <a:avLst/>
              </a:prstGeom>
              <a:ln/>
            </p:spPr>
            <p:style>
              <a:lnRef idx="1">
                <a:schemeClr val="accent1"/>
              </a:lnRef>
              <a:fillRef idx="2">
                <a:schemeClr val="accent1"/>
              </a:fillRef>
              <a:effectRef idx="1">
                <a:schemeClr val="accent1"/>
              </a:effectRef>
              <a:fontRef idx="minor">
                <a:schemeClr val="dk1"/>
              </a:fontRef>
            </p:style>
          </p:pic>
          <p:pic>
            <p:nvPicPr>
              <p:cNvPr id="15" name="Picture 23"/>
              <p:cNvPicPr>
                <a:picLocks noChangeAspect="1" noChangeArrowheads="1"/>
              </p:cNvPicPr>
              <p:nvPr/>
            </p:nvPicPr>
            <p:blipFill>
              <a:blip r:embed="rId6" cstate="email">
                <a:duotone>
                  <a:schemeClr val="bg2">
                    <a:shade val="45000"/>
                    <a:satMod val="135000"/>
                  </a:schemeClr>
                  <a:prstClr val="white"/>
                </a:duotone>
                <a:extLst/>
              </a:blip>
              <a:srcRect/>
              <a:stretch>
                <a:fillRect/>
              </a:stretch>
            </p:blipFill>
            <p:spPr bwMode="auto">
              <a:xfrm>
                <a:off x="5757493" y="5428780"/>
                <a:ext cx="390581" cy="374306"/>
              </a:xfrm>
              <a:prstGeom prst="rect">
                <a:avLst/>
              </a:prstGeom>
              <a:ln/>
              <a:extLst/>
            </p:spPr>
            <p:style>
              <a:lnRef idx="1">
                <a:schemeClr val="accent1"/>
              </a:lnRef>
              <a:fillRef idx="2">
                <a:schemeClr val="accent1"/>
              </a:fillRef>
              <a:effectRef idx="1">
                <a:schemeClr val="accent1"/>
              </a:effectRef>
              <a:fontRef idx="minor">
                <a:schemeClr val="dk1"/>
              </a:fontRef>
            </p:style>
          </p:pic>
          <p:pic>
            <p:nvPicPr>
              <p:cNvPr id="16" name="Picture 24"/>
              <p:cNvPicPr>
                <a:picLocks noChangeAspect="1" noChangeArrowheads="1"/>
              </p:cNvPicPr>
              <p:nvPr/>
            </p:nvPicPr>
            <p:blipFill>
              <a:blip r:embed="rId7" cstate="email">
                <a:duotone>
                  <a:schemeClr val="bg2">
                    <a:shade val="45000"/>
                    <a:satMod val="135000"/>
                  </a:schemeClr>
                  <a:prstClr val="white"/>
                </a:duotone>
                <a:extLst/>
              </a:blip>
              <a:srcRect/>
              <a:stretch>
                <a:fillRect/>
              </a:stretch>
            </p:blipFill>
            <p:spPr bwMode="auto">
              <a:xfrm>
                <a:off x="7713743" y="5420978"/>
                <a:ext cx="637795" cy="328114"/>
              </a:xfrm>
              <a:prstGeom prst="rect">
                <a:avLst/>
              </a:prstGeom>
              <a:ln/>
              <a:extLst/>
            </p:spPr>
            <p:style>
              <a:lnRef idx="1">
                <a:schemeClr val="accent1"/>
              </a:lnRef>
              <a:fillRef idx="2">
                <a:schemeClr val="accent1"/>
              </a:fillRef>
              <a:effectRef idx="1">
                <a:schemeClr val="accent1"/>
              </a:effectRef>
              <a:fontRef idx="minor">
                <a:schemeClr val="dk1"/>
              </a:fontRef>
            </p:style>
          </p:pic>
          <p:pic>
            <p:nvPicPr>
              <p:cNvPr id="17" name="1 Imagen"/>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452002" y="5329398"/>
                <a:ext cx="352246" cy="508540"/>
              </a:xfrm>
              <a:prstGeom prst="rect">
                <a:avLst/>
              </a:prstGeo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tyle>
              <a:lnRef idx="1">
                <a:schemeClr val="accent1"/>
              </a:lnRef>
              <a:fillRef idx="2">
                <a:schemeClr val="accent1"/>
              </a:fillRef>
              <a:effectRef idx="1">
                <a:schemeClr val="accent1"/>
              </a:effectRef>
              <a:fontRef idx="minor">
                <a:schemeClr val="dk1"/>
              </a:fontRef>
            </p:style>
          </p:pic>
        </p:grpSp>
        <p:grpSp>
          <p:nvGrpSpPr>
            <p:cNvPr id="4" name="2 Grupo"/>
            <p:cNvGrpSpPr>
              <a:grpSpLocks/>
            </p:cNvGrpSpPr>
            <p:nvPr/>
          </p:nvGrpSpPr>
          <p:grpSpPr bwMode="auto">
            <a:xfrm>
              <a:off x="6651026" y="4419908"/>
              <a:ext cx="2450914" cy="618511"/>
              <a:chOff x="4858918" y="5329398"/>
              <a:chExt cx="1945330" cy="508540"/>
            </a:xfrm>
          </p:grpSpPr>
          <p:pic>
            <p:nvPicPr>
              <p:cNvPr id="9" name="Picture 15"/>
              <p:cNvPicPr>
                <a:picLocks noChangeAspect="1" noChangeArrowheads="1"/>
              </p:cNvPicPr>
              <p:nvPr/>
            </p:nvPicPr>
            <p:blipFill>
              <a:blip r:embed="rId4" cstate="email">
                <a:duotone>
                  <a:schemeClr val="bg2">
                    <a:shade val="45000"/>
                    <a:satMod val="135000"/>
                  </a:schemeClr>
                  <a:prstClr val="white"/>
                </a:duotone>
                <a:extLst/>
              </a:blip>
              <a:srcRect/>
              <a:stretch>
                <a:fillRect/>
              </a:stretch>
            </p:blipFill>
            <p:spPr bwMode="auto">
              <a:xfrm>
                <a:off x="4858918" y="5410573"/>
                <a:ext cx="618801" cy="338520"/>
              </a:xfrm>
              <a:prstGeom prst="rect">
                <a:avLst/>
              </a:prstGeom>
              <a:ln/>
              <a:extLst/>
            </p:spPr>
            <p:style>
              <a:lnRef idx="1">
                <a:schemeClr val="accent1"/>
              </a:lnRef>
              <a:fillRef idx="2">
                <a:schemeClr val="accent1"/>
              </a:fillRef>
              <a:effectRef idx="1">
                <a:schemeClr val="accent1"/>
              </a:effectRef>
              <a:fontRef idx="minor">
                <a:schemeClr val="dk1"/>
              </a:fontRef>
            </p:style>
          </p:pic>
          <p:pic>
            <p:nvPicPr>
              <p:cNvPr id="10" name="Picture 17"/>
              <p:cNvPicPr>
                <a:picLocks noChangeAspect="1" noChangeArrowheads="1"/>
              </p:cNvPicPr>
              <p:nvPr/>
            </p:nvPicPr>
            <p:blipFill>
              <a:blip r:embed="rId6" cstate="email">
                <a:duotone>
                  <a:schemeClr val="bg2">
                    <a:shade val="45000"/>
                    <a:satMod val="135000"/>
                  </a:schemeClr>
                  <a:prstClr val="white"/>
                </a:duotone>
                <a:extLst/>
              </a:blip>
              <a:srcRect/>
              <a:stretch>
                <a:fillRect/>
              </a:stretch>
            </p:blipFill>
            <p:spPr bwMode="auto">
              <a:xfrm>
                <a:off x="5757493" y="5428780"/>
                <a:ext cx="390581" cy="374306"/>
              </a:xfrm>
              <a:prstGeom prst="rect">
                <a:avLst/>
              </a:prstGeom>
              <a:ln/>
              <a:extLst/>
            </p:spPr>
            <p:style>
              <a:lnRef idx="1">
                <a:schemeClr val="accent1"/>
              </a:lnRef>
              <a:fillRef idx="2">
                <a:schemeClr val="accent1"/>
              </a:fillRef>
              <a:effectRef idx="1">
                <a:schemeClr val="accent1"/>
              </a:effectRef>
              <a:fontRef idx="minor">
                <a:schemeClr val="dk1"/>
              </a:fontRef>
            </p:style>
          </p:pic>
          <p:pic>
            <p:nvPicPr>
              <p:cNvPr id="11" name="1 Imagen"/>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452002" y="5329398"/>
                <a:ext cx="352246" cy="508540"/>
              </a:xfrm>
              <a:prstGeom prst="rect">
                <a:avLst/>
              </a:prstGeo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tyle>
              <a:lnRef idx="1">
                <a:schemeClr val="accent1"/>
              </a:lnRef>
              <a:fillRef idx="2">
                <a:schemeClr val="accent1"/>
              </a:fillRef>
              <a:effectRef idx="1">
                <a:schemeClr val="accent1"/>
              </a:effectRef>
              <a:fontRef idx="minor">
                <a:schemeClr val="dk1"/>
              </a:fontRef>
            </p:style>
          </p:pic>
        </p:grpSp>
      </p:grpSp>
      <p:sp>
        <p:nvSpPr>
          <p:cNvPr id="10242" name="3 Marcador de contenido"/>
          <p:cNvSpPr>
            <a:spLocks noGrp="1"/>
          </p:cNvSpPr>
          <p:nvPr>
            <p:ph sz="quarter" idx="11"/>
          </p:nvPr>
        </p:nvSpPr>
        <p:spPr bwMode="auto">
          <a:xfrm>
            <a:off x="420072" y="2402886"/>
            <a:ext cx="8345488" cy="117872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noAutofit/>
          </a:bodyPr>
          <a:lstStyle/>
          <a:p>
            <a:pPr algn="ctr" eaLnBrk="1" hangingPunct="1">
              <a:spcBef>
                <a:spcPts val="900"/>
              </a:spcBef>
            </a:pPr>
            <a:r>
              <a:rPr lang="es-ES_tradnl" sz="3300" dirty="0">
                <a:solidFill>
                  <a:srgbClr val="3B6AA2"/>
                </a:solidFill>
                <a:effectLst>
                  <a:reflection blurRad="6350" stA="55000" endA="300" endPos="45500" dir="5400000" sy="-100000" algn="bl" rotWithShape="0"/>
                </a:effectLst>
                <a:latin typeface="Candara" pitchFamily="34" charset="0"/>
                <a:ea typeface="ヒラギノ角ゴ Pro W3" charset="0"/>
                <a:cs typeface="Corbel" charset="0"/>
              </a:rPr>
              <a:t> Instrucciones </a:t>
            </a:r>
          </a:p>
          <a:p>
            <a:pPr algn="ctr" eaLnBrk="1" hangingPunct="1">
              <a:spcBef>
                <a:spcPts val="900"/>
              </a:spcBef>
            </a:pPr>
            <a:r>
              <a:rPr lang="es-ES_tradnl" sz="3300" dirty="0">
                <a:solidFill>
                  <a:srgbClr val="3B6AA2"/>
                </a:solidFill>
                <a:effectLst>
                  <a:reflection blurRad="6350" stA="55000" endA="300" endPos="45500" dir="5400000" sy="-100000" algn="bl" rotWithShape="0"/>
                </a:effectLst>
                <a:latin typeface="Candara" pitchFamily="34" charset="0"/>
                <a:ea typeface="ヒラギノ角ゴ Pro W3" charset="0"/>
                <a:cs typeface="Corbel" charset="0"/>
              </a:rPr>
              <a:t>Sobre contratación de médicos sin EUNACOM.</a:t>
            </a:r>
          </a:p>
          <a:p>
            <a:pPr algn="ctr" eaLnBrk="1" hangingPunct="1">
              <a:spcBef>
                <a:spcPts val="900"/>
              </a:spcBef>
            </a:pPr>
            <a:r>
              <a:rPr lang="es-ES_tradnl" sz="3300" dirty="0">
                <a:solidFill>
                  <a:srgbClr val="3B6AA2"/>
                </a:solidFill>
                <a:effectLst>
                  <a:reflection blurRad="6350" stA="55000" endA="300" endPos="45500" dir="5400000" sy="-100000" algn="bl" rotWithShape="0"/>
                </a:effectLst>
                <a:latin typeface="Candara" pitchFamily="34" charset="0"/>
                <a:ea typeface="ヒラギノ角ゴ Pro W3" charset="0"/>
                <a:cs typeface="Corbel" charset="0"/>
              </a:rPr>
              <a:t> </a:t>
            </a:r>
          </a:p>
          <a:p>
            <a:pPr algn="ctr" eaLnBrk="1" hangingPunct="1">
              <a:spcBef>
                <a:spcPts val="900"/>
              </a:spcBef>
            </a:pPr>
            <a:endParaRPr lang="es-CL" sz="3300" dirty="0">
              <a:solidFill>
                <a:srgbClr val="3B6AA2"/>
              </a:solidFill>
              <a:effectLst>
                <a:reflection blurRad="6350" stA="55000" endA="300" endPos="45500" dir="5400000" sy="-100000" algn="bl" rotWithShape="0"/>
              </a:effectLst>
              <a:latin typeface="Candara" pitchFamily="34" charset="0"/>
              <a:ea typeface="ヒラギノ角ゴ Pro W3" charset="0"/>
              <a:cs typeface="Corbel" charset="0"/>
            </a:endParaRPr>
          </a:p>
        </p:txBody>
      </p:sp>
    </p:spTree>
    <p:extLst>
      <p:ext uri="{BB962C8B-B14F-4D97-AF65-F5344CB8AC3E}">
        <p14:creationId xmlns:p14="http://schemas.microsoft.com/office/powerpoint/2010/main" val="352052835"/>
      </p:ext>
    </p:extLst>
  </p:cSld>
  <p:clrMapOvr>
    <a:masterClrMapping/>
  </p:clrMapOvr>
  <p:transition spd="slow" advClick="0" advTm="4000">
    <p:pull dir="l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04258" y="3015344"/>
            <a:ext cx="6335486" cy="553998"/>
          </a:xfrm>
        </p:spPr>
        <p:txBody>
          <a:bodyPr/>
          <a:lstStyle/>
          <a:p>
            <a:r>
              <a:rPr lang="es-CL" sz="3600" dirty="0"/>
              <a:t>Certificar Especialidad en Chile</a:t>
            </a:r>
          </a:p>
        </p:txBody>
      </p:sp>
      <p:sp>
        <p:nvSpPr>
          <p:cNvPr id="4" name="Marcador de número de diapositiva 3"/>
          <p:cNvSpPr>
            <a:spLocks noGrp="1"/>
          </p:cNvSpPr>
          <p:nvPr>
            <p:ph type="sldNum" sz="quarter" idx="11"/>
          </p:nvPr>
        </p:nvSpPr>
        <p:spPr/>
        <p:txBody>
          <a:bodyPr/>
          <a:lstStyle/>
          <a:p>
            <a:pPr>
              <a:defRPr/>
            </a:pPr>
            <a:fld id="{3573226F-6ADE-4FFF-85C8-AA616528AAAF}" type="slidenum">
              <a:rPr lang="en-US" smtClean="0"/>
              <a:pPr>
                <a:defRPr/>
              </a:pPr>
              <a:t>10</a:t>
            </a:fld>
            <a:endParaRPr lang="en-US"/>
          </a:p>
        </p:txBody>
      </p:sp>
    </p:spTree>
    <p:extLst>
      <p:ext uri="{BB962C8B-B14F-4D97-AF65-F5344CB8AC3E}">
        <p14:creationId xmlns:p14="http://schemas.microsoft.com/office/powerpoint/2010/main" val="38200565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2400" y="152400"/>
            <a:ext cx="8164513" cy="1107996"/>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r>
              <a:rPr lang="es-CL" sz="2400" dirty="0"/>
              <a:t>Normativa aplicable. </a:t>
            </a:r>
            <a:r>
              <a:rPr lang="es-MX" sz="2400" dirty="0"/>
              <a:t>Ley 20.985, que modifica la ley </a:t>
            </a:r>
            <a:r>
              <a:rPr lang="es-MX" sz="2400" dirty="0" err="1"/>
              <a:t>N°</a:t>
            </a:r>
            <a:r>
              <a:rPr lang="es-MX" sz="2400" dirty="0"/>
              <a:t> 20.261.</a:t>
            </a:r>
            <a:br>
              <a:rPr lang="es-MX" sz="2400" dirty="0"/>
            </a:br>
            <a:br>
              <a:rPr lang="es-CL" sz="2400" dirty="0"/>
            </a:br>
            <a:endParaRPr lang="es-CL" sz="2400" dirty="0"/>
          </a:p>
        </p:txBody>
      </p:sp>
      <p:sp>
        <p:nvSpPr>
          <p:cNvPr id="3" name="Marcador de contenido 2"/>
          <p:cNvSpPr>
            <a:spLocks noGrp="1"/>
          </p:cNvSpPr>
          <p:nvPr>
            <p:ph idx="1"/>
          </p:nvPr>
        </p:nvSpPr>
        <p:spPr>
          <a:xfrm>
            <a:off x="152400" y="1394698"/>
            <a:ext cx="8177213" cy="7940635"/>
          </a:xfrm>
        </p:spPr>
        <p:txBody>
          <a:bodyPr/>
          <a:lstStyle/>
          <a:p>
            <a:pPr algn="just"/>
            <a:endParaRPr lang="es-MX" dirty="0"/>
          </a:p>
          <a:p>
            <a:pPr algn="just"/>
            <a:r>
              <a:rPr lang="es-MX" sz="2400" dirty="0">
                <a:solidFill>
                  <a:schemeClr val="accent1"/>
                </a:solidFill>
              </a:rPr>
              <a:t>SITUACIÓN 1:</a:t>
            </a:r>
          </a:p>
          <a:p>
            <a:pPr algn="just"/>
            <a:endParaRPr lang="es-MX" sz="2400" dirty="0">
              <a:solidFill>
                <a:schemeClr val="accent1"/>
              </a:solidFill>
            </a:endParaRPr>
          </a:p>
          <a:p>
            <a:pPr algn="just"/>
            <a:r>
              <a:rPr lang="es-MX" sz="2400" dirty="0">
                <a:solidFill>
                  <a:schemeClr val="accent1"/>
                </a:solidFill>
              </a:rPr>
              <a:t>a) Médicos habilitados para ejercer la profesión en Chile por haber cursado sus estudios en nuestro país o por haber obtenido su título profesional en algún país con el cual Chile ha suscrito un tratado que reconoce el referido título.</a:t>
            </a:r>
          </a:p>
          <a:p>
            <a:pPr algn="just"/>
            <a:r>
              <a:rPr lang="es-MX" sz="2400" dirty="0">
                <a:solidFill>
                  <a:schemeClr val="accent1"/>
                </a:solidFill>
              </a:rPr>
              <a:t>En estos casos, a los médicos que hayan obtenido la certificación de su respectiva especialidad o subespecialidad, de conformidad con el ordenamiento jurídico chileno, no se les exigirá el EUNACOM para los fines que indica la ley </a:t>
            </a:r>
            <a:r>
              <a:rPr lang="es-MX" sz="2400" dirty="0" err="1">
                <a:solidFill>
                  <a:schemeClr val="accent1"/>
                </a:solidFill>
              </a:rPr>
              <a:t>N°</a:t>
            </a:r>
            <a:r>
              <a:rPr lang="es-MX" sz="2400" dirty="0">
                <a:solidFill>
                  <a:schemeClr val="accent1"/>
                </a:solidFill>
              </a:rPr>
              <a:t> 20.261.</a:t>
            </a:r>
          </a:p>
          <a:p>
            <a:pPr algn="just"/>
            <a:endParaRPr lang="es-MX" sz="2400" dirty="0">
              <a:solidFill>
                <a:schemeClr val="accent1"/>
              </a:solidFill>
            </a:endParaRPr>
          </a:p>
          <a:p>
            <a:pPr algn="just"/>
            <a:endParaRPr lang="es-MX" dirty="0"/>
          </a:p>
          <a:p>
            <a:pPr algn="just"/>
            <a:endParaRPr lang="es-MX" dirty="0"/>
          </a:p>
          <a:p>
            <a:pPr algn="just"/>
            <a:endParaRPr lang="es-MX" dirty="0"/>
          </a:p>
          <a:p>
            <a:pPr algn="just"/>
            <a:endParaRPr lang="es-MX" dirty="0"/>
          </a:p>
          <a:p>
            <a:pPr algn="just"/>
            <a:endParaRPr lang="es-MX" dirty="0"/>
          </a:p>
          <a:p>
            <a:pPr algn="just"/>
            <a:endParaRPr lang="es-MX" dirty="0"/>
          </a:p>
          <a:p>
            <a:pPr algn="just"/>
            <a:endParaRPr lang="es-MX" dirty="0"/>
          </a:p>
          <a:p>
            <a:pPr algn="just"/>
            <a:endParaRPr lang="es-MX" dirty="0"/>
          </a:p>
          <a:p>
            <a:pPr algn="just"/>
            <a:endParaRPr lang="es-MX" dirty="0"/>
          </a:p>
          <a:p>
            <a:pPr algn="just"/>
            <a:endParaRPr lang="es-MX" dirty="0"/>
          </a:p>
          <a:p>
            <a:pPr algn="just"/>
            <a:endParaRPr lang="es-MX" dirty="0"/>
          </a:p>
          <a:p>
            <a:pPr algn="just"/>
            <a:endParaRPr lang="es-MX" dirty="0"/>
          </a:p>
          <a:p>
            <a:pPr algn="just"/>
            <a:endParaRPr lang="es-CL" dirty="0"/>
          </a:p>
        </p:txBody>
      </p:sp>
      <p:sp>
        <p:nvSpPr>
          <p:cNvPr id="4" name="Marcador de número de diapositiva 3"/>
          <p:cNvSpPr>
            <a:spLocks noGrp="1"/>
          </p:cNvSpPr>
          <p:nvPr>
            <p:ph type="sldNum" sz="quarter" idx="11"/>
          </p:nvPr>
        </p:nvSpPr>
        <p:spPr/>
        <p:txBody>
          <a:bodyPr/>
          <a:lstStyle/>
          <a:p>
            <a:pPr>
              <a:defRPr/>
            </a:pPr>
            <a:fld id="{3573226F-6ADE-4FFF-85C8-AA616528AAAF}" type="slidenum">
              <a:rPr lang="en-US" smtClean="0"/>
              <a:pPr>
                <a:defRPr/>
              </a:pPr>
              <a:t>11</a:t>
            </a:fld>
            <a:endParaRPr lang="en-US"/>
          </a:p>
        </p:txBody>
      </p:sp>
    </p:spTree>
    <p:extLst>
      <p:ext uri="{BB962C8B-B14F-4D97-AF65-F5344CB8AC3E}">
        <p14:creationId xmlns:p14="http://schemas.microsoft.com/office/powerpoint/2010/main" val="30756110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2400" y="152400"/>
            <a:ext cx="8164513" cy="1107996"/>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r>
              <a:rPr lang="es-CL" sz="2400" dirty="0"/>
              <a:t>Normativa aplicable. </a:t>
            </a:r>
            <a:r>
              <a:rPr lang="es-MX" sz="2400" dirty="0"/>
              <a:t>Ley 20.985, que modifica la ley </a:t>
            </a:r>
            <a:r>
              <a:rPr lang="es-MX" sz="2400" dirty="0" err="1"/>
              <a:t>N°</a:t>
            </a:r>
            <a:r>
              <a:rPr lang="es-MX" sz="2400" dirty="0"/>
              <a:t> 20.261.</a:t>
            </a:r>
            <a:br>
              <a:rPr lang="es-MX" sz="2400" dirty="0"/>
            </a:br>
            <a:br>
              <a:rPr lang="es-CL" sz="2400" dirty="0"/>
            </a:br>
            <a:endParaRPr lang="es-CL" sz="2400" dirty="0"/>
          </a:p>
        </p:txBody>
      </p:sp>
      <p:sp>
        <p:nvSpPr>
          <p:cNvPr id="3" name="Marcador de contenido 2"/>
          <p:cNvSpPr>
            <a:spLocks noGrp="1"/>
          </p:cNvSpPr>
          <p:nvPr>
            <p:ph idx="1"/>
          </p:nvPr>
        </p:nvSpPr>
        <p:spPr>
          <a:xfrm>
            <a:off x="152400" y="1394698"/>
            <a:ext cx="8633791" cy="4524315"/>
          </a:xfrm>
        </p:spPr>
        <p:txBody>
          <a:bodyPr/>
          <a:lstStyle/>
          <a:p>
            <a:pPr algn="just"/>
            <a:endParaRPr lang="es-MX" dirty="0"/>
          </a:p>
          <a:p>
            <a:pPr algn="just"/>
            <a:r>
              <a:rPr lang="es-MX" sz="2400" dirty="0">
                <a:solidFill>
                  <a:schemeClr val="accent1"/>
                </a:solidFill>
              </a:rPr>
              <a:t>SITUACIÓN 2:</a:t>
            </a:r>
          </a:p>
          <a:p>
            <a:pPr algn="just"/>
            <a:endParaRPr lang="es-MX" sz="2400" dirty="0">
              <a:solidFill>
                <a:schemeClr val="accent1"/>
              </a:solidFill>
            </a:endParaRPr>
          </a:p>
          <a:p>
            <a:pPr algn="just"/>
            <a:r>
              <a:rPr lang="es-MX" sz="2400" dirty="0">
                <a:solidFill>
                  <a:schemeClr val="accent1"/>
                </a:solidFill>
              </a:rPr>
              <a:t>c) Médicos que han obtenido su título profesional en el extranjero, que no se encuentren habilitados para ejercer su profesión en Chile y que no cuenten con el EUNACOM. Es decir, se refiere a médicos titulados en países con los cuales Chile no ha suscrito tratados de reconocimiento de títulos profesionales. (CONACEM).</a:t>
            </a:r>
            <a:endParaRPr lang="es-MX" dirty="0"/>
          </a:p>
          <a:p>
            <a:pPr algn="just"/>
            <a:endParaRPr lang="es-MX" dirty="0"/>
          </a:p>
          <a:p>
            <a:pPr algn="just"/>
            <a:endParaRPr lang="es-MX" b="1" dirty="0">
              <a:solidFill>
                <a:schemeClr val="accent1"/>
              </a:solidFill>
            </a:endParaRPr>
          </a:p>
          <a:p>
            <a:pPr algn="just"/>
            <a:endParaRPr lang="es-MX" dirty="0"/>
          </a:p>
          <a:p>
            <a:pPr algn="just"/>
            <a:endParaRPr lang="es-MX" dirty="0"/>
          </a:p>
          <a:p>
            <a:pPr algn="just"/>
            <a:endParaRPr lang="es-MX" dirty="0"/>
          </a:p>
          <a:p>
            <a:pPr algn="just"/>
            <a:endParaRPr lang="es-CL" dirty="0"/>
          </a:p>
        </p:txBody>
      </p:sp>
      <p:sp>
        <p:nvSpPr>
          <p:cNvPr id="4" name="Marcador de número de diapositiva 3"/>
          <p:cNvSpPr>
            <a:spLocks noGrp="1"/>
          </p:cNvSpPr>
          <p:nvPr>
            <p:ph type="sldNum" sz="quarter" idx="11"/>
          </p:nvPr>
        </p:nvSpPr>
        <p:spPr/>
        <p:txBody>
          <a:bodyPr/>
          <a:lstStyle/>
          <a:p>
            <a:pPr>
              <a:defRPr/>
            </a:pPr>
            <a:fld id="{3573226F-6ADE-4FFF-85C8-AA616528AAAF}" type="slidenum">
              <a:rPr lang="en-US" smtClean="0"/>
              <a:pPr>
                <a:defRPr/>
              </a:pPr>
              <a:t>12</a:t>
            </a:fld>
            <a:endParaRPr lang="en-US"/>
          </a:p>
        </p:txBody>
      </p:sp>
    </p:spTree>
    <p:extLst>
      <p:ext uri="{BB962C8B-B14F-4D97-AF65-F5344CB8AC3E}">
        <p14:creationId xmlns:p14="http://schemas.microsoft.com/office/powerpoint/2010/main" val="23447679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2400" y="152400"/>
            <a:ext cx="8164513" cy="738664"/>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r>
              <a:rPr lang="es-CL" sz="2400" dirty="0"/>
              <a:t>Normativa aplicable a la Certificación de las especialidades.</a:t>
            </a:r>
            <a:br>
              <a:rPr lang="es-CL" sz="2400" dirty="0"/>
            </a:br>
            <a:endParaRPr lang="es-CL" sz="2400" dirty="0"/>
          </a:p>
        </p:txBody>
      </p:sp>
      <p:sp>
        <p:nvSpPr>
          <p:cNvPr id="3" name="Marcador de contenido 2"/>
          <p:cNvSpPr>
            <a:spLocks noGrp="1"/>
          </p:cNvSpPr>
          <p:nvPr>
            <p:ph idx="1"/>
          </p:nvPr>
        </p:nvSpPr>
        <p:spPr>
          <a:xfrm>
            <a:off x="139700" y="1354941"/>
            <a:ext cx="8177213" cy="4339650"/>
          </a:xfrm>
        </p:spPr>
        <p:txBody>
          <a:bodyPr/>
          <a:lstStyle/>
          <a:p>
            <a:pPr marL="285750" lvl="0" indent="-285750" algn="just">
              <a:buFont typeface="Arial" panose="020B0604020202020204" pitchFamily="34" charset="0"/>
              <a:buChar char="•"/>
            </a:pPr>
            <a:endParaRPr lang="es-CL" sz="2400" dirty="0">
              <a:solidFill>
                <a:schemeClr val="accent1"/>
              </a:solidFill>
            </a:endParaRPr>
          </a:p>
          <a:p>
            <a:pPr marL="285750" lvl="0" indent="-285750" algn="just">
              <a:buFont typeface="Arial" panose="020B0604020202020204" pitchFamily="34" charset="0"/>
              <a:buChar char="•"/>
            </a:pPr>
            <a:r>
              <a:rPr lang="es-CL" sz="2400" dirty="0">
                <a:solidFill>
                  <a:schemeClr val="accent1"/>
                </a:solidFill>
              </a:rPr>
              <a:t>Decreto Supremo Nº 8, de 2013, del Ministerio de Salud, Reglamento de certificación de las especialidades de los prestadores individuales de salud y de las entidades que las otorgan.</a:t>
            </a:r>
          </a:p>
          <a:p>
            <a:pPr marL="285750" lvl="0" indent="-285750" algn="just">
              <a:buFont typeface="Arial" panose="020B0604020202020204" pitchFamily="34" charset="0"/>
              <a:buChar char="•"/>
            </a:pPr>
            <a:endParaRPr lang="es-CL" sz="2400" dirty="0">
              <a:solidFill>
                <a:schemeClr val="accent1"/>
              </a:solidFill>
            </a:endParaRPr>
          </a:p>
          <a:p>
            <a:pPr marL="285750" lvl="0" indent="-285750" algn="just">
              <a:buFont typeface="Arial" panose="020B0604020202020204" pitchFamily="34" charset="0"/>
              <a:buChar char="•"/>
            </a:pPr>
            <a:r>
              <a:rPr lang="es-CL" sz="2400" dirty="0">
                <a:solidFill>
                  <a:schemeClr val="accent1"/>
                </a:solidFill>
              </a:rPr>
              <a:t>Resolución Exenta Nº 422, de 10.03.2010, Ministerio de Salud, aprueba normas para la autorización de entidades certificadoras de especialidades y subespecialidades aludidas en el Decreto Supremo Nº 57/07 de los Ministerios de Salud y Educación. </a:t>
            </a:r>
          </a:p>
          <a:p>
            <a:pPr algn="just"/>
            <a:endParaRPr lang="es-CL" dirty="0"/>
          </a:p>
        </p:txBody>
      </p:sp>
      <p:sp>
        <p:nvSpPr>
          <p:cNvPr id="4" name="Marcador de número de diapositiva 3"/>
          <p:cNvSpPr>
            <a:spLocks noGrp="1"/>
          </p:cNvSpPr>
          <p:nvPr>
            <p:ph type="sldNum" sz="quarter" idx="11"/>
          </p:nvPr>
        </p:nvSpPr>
        <p:spPr/>
        <p:txBody>
          <a:bodyPr/>
          <a:lstStyle/>
          <a:p>
            <a:pPr>
              <a:defRPr/>
            </a:pPr>
            <a:fld id="{3573226F-6ADE-4FFF-85C8-AA616528AAAF}" type="slidenum">
              <a:rPr lang="en-US" smtClean="0"/>
              <a:pPr>
                <a:defRPr/>
              </a:pPr>
              <a:t>13</a:t>
            </a:fld>
            <a:endParaRPr lang="en-US"/>
          </a:p>
        </p:txBody>
      </p:sp>
    </p:spTree>
    <p:extLst>
      <p:ext uri="{BB962C8B-B14F-4D97-AF65-F5344CB8AC3E}">
        <p14:creationId xmlns:p14="http://schemas.microsoft.com/office/powerpoint/2010/main" val="8795788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2400" y="152400"/>
            <a:ext cx="8164513" cy="369332"/>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r>
              <a:rPr lang="es-CL" sz="2400" dirty="0"/>
              <a:t>Entidades certificadoras de especialidades.</a:t>
            </a:r>
          </a:p>
        </p:txBody>
      </p:sp>
      <p:sp>
        <p:nvSpPr>
          <p:cNvPr id="3" name="Marcador de contenido 2"/>
          <p:cNvSpPr>
            <a:spLocks noGrp="1"/>
          </p:cNvSpPr>
          <p:nvPr>
            <p:ph idx="1"/>
          </p:nvPr>
        </p:nvSpPr>
        <p:spPr>
          <a:xfrm>
            <a:off x="152400" y="1142400"/>
            <a:ext cx="8699500" cy="5170646"/>
          </a:xfrm>
        </p:spPr>
        <p:txBody>
          <a:bodyPr/>
          <a:lstStyle/>
          <a:p>
            <a:r>
              <a:rPr lang="es-CL" sz="2400" b="1" dirty="0">
                <a:solidFill>
                  <a:schemeClr val="accent1"/>
                </a:solidFill>
              </a:rPr>
              <a:t>Decreto Supremo Nº 8, de 2013.</a:t>
            </a:r>
          </a:p>
          <a:p>
            <a:endParaRPr lang="es-CL" sz="2400" b="1" dirty="0">
              <a:solidFill>
                <a:schemeClr val="accent1"/>
              </a:solidFill>
            </a:endParaRPr>
          </a:p>
          <a:p>
            <a:pPr algn="just"/>
            <a:r>
              <a:rPr lang="es-CL" sz="2400" dirty="0">
                <a:solidFill>
                  <a:schemeClr val="accent1"/>
                </a:solidFill>
              </a:rPr>
              <a:t>Corresponderá al Ministerio de Salud verificar el cumplimiento de los requisitos , para las entidades que deseen certificar especialidades y subespecialidades, sean autorizadas como entidades certificadoras.</a:t>
            </a:r>
          </a:p>
          <a:p>
            <a:pPr algn="just"/>
            <a:endParaRPr lang="es-CL" sz="2400" dirty="0">
              <a:solidFill>
                <a:schemeClr val="accent1"/>
              </a:solidFill>
            </a:endParaRPr>
          </a:p>
          <a:p>
            <a:pPr algn="just"/>
            <a:r>
              <a:rPr lang="es-CL" sz="2400" dirty="0">
                <a:solidFill>
                  <a:schemeClr val="accent1"/>
                </a:solidFill>
              </a:rPr>
              <a:t>Las entidades certificadoras deberán acreditar o dar a conocer según el caso, ante el Ministerio de Salud, cada cinco años, el cumplimiento  de las condiciones definidas en el articulo N°4.</a:t>
            </a:r>
          </a:p>
          <a:p>
            <a:pPr marL="285750" indent="-285750" algn="just">
              <a:buFont typeface="Arial" panose="020B0604020202020204" pitchFamily="34" charset="0"/>
              <a:buChar char="•"/>
            </a:pPr>
            <a:endParaRPr lang="es-CL" sz="2400" dirty="0">
              <a:solidFill>
                <a:schemeClr val="accent1"/>
              </a:solidFill>
            </a:endParaRPr>
          </a:p>
          <a:p>
            <a:pPr algn="just"/>
            <a:r>
              <a:rPr lang="es-CL" sz="2400" dirty="0">
                <a:solidFill>
                  <a:schemeClr val="accent1"/>
                </a:solidFill>
              </a:rPr>
              <a:t>Las universidades reconocidas oficialmente en Chile, están autorizadas para certificar las especialidades y subespecialidades respecto de los alumnos que hayan cumplido y aprobado los programas de formación y entrenamiento ofrecidos por ellas.</a:t>
            </a:r>
          </a:p>
        </p:txBody>
      </p:sp>
      <p:sp>
        <p:nvSpPr>
          <p:cNvPr id="4" name="Marcador de número de diapositiva 3"/>
          <p:cNvSpPr>
            <a:spLocks noGrp="1"/>
          </p:cNvSpPr>
          <p:nvPr>
            <p:ph type="sldNum" sz="quarter" idx="11"/>
          </p:nvPr>
        </p:nvSpPr>
        <p:spPr/>
        <p:txBody>
          <a:bodyPr/>
          <a:lstStyle/>
          <a:p>
            <a:pPr>
              <a:defRPr/>
            </a:pPr>
            <a:fld id="{3573226F-6ADE-4FFF-85C8-AA616528AAAF}" type="slidenum">
              <a:rPr lang="en-US" smtClean="0"/>
              <a:pPr>
                <a:defRPr/>
              </a:pPr>
              <a:t>14</a:t>
            </a:fld>
            <a:endParaRPr lang="en-US"/>
          </a:p>
        </p:txBody>
      </p:sp>
    </p:spTree>
    <p:extLst>
      <p:ext uri="{BB962C8B-B14F-4D97-AF65-F5344CB8AC3E}">
        <p14:creationId xmlns:p14="http://schemas.microsoft.com/office/powerpoint/2010/main" val="6943660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795970-09C6-4600-80A4-795D2926B070}"/>
              </a:ext>
            </a:extLst>
          </p:cNvPr>
          <p:cNvSpPr>
            <a:spLocks noGrp="1"/>
          </p:cNvSpPr>
          <p:nvPr>
            <p:ph type="title"/>
          </p:nvPr>
        </p:nvSpPr>
        <p:spPr>
          <a:xfrm>
            <a:off x="152400" y="152400"/>
            <a:ext cx="8164513" cy="369332"/>
          </a:xfrm>
        </p:spPr>
        <p:txBody>
          <a:bodyPr/>
          <a:lstStyle/>
          <a:p>
            <a:r>
              <a:rPr lang="es-MX" sz="2400" dirty="0"/>
              <a:t>Jurisprudencia administrativa. ESCASEZ DE MÉDICOS.</a:t>
            </a:r>
            <a:endParaRPr lang="es-CL" sz="2400" dirty="0"/>
          </a:p>
        </p:txBody>
      </p:sp>
      <p:sp>
        <p:nvSpPr>
          <p:cNvPr id="3" name="Marcador de contenido 2">
            <a:extLst>
              <a:ext uri="{FF2B5EF4-FFF2-40B4-BE49-F238E27FC236}">
                <a16:creationId xmlns:a16="http://schemas.microsoft.com/office/drawing/2014/main" id="{E9143139-F989-424A-AB16-9F91E9186028}"/>
              </a:ext>
            </a:extLst>
          </p:cNvPr>
          <p:cNvSpPr>
            <a:spLocks noGrp="1"/>
          </p:cNvSpPr>
          <p:nvPr>
            <p:ph idx="1"/>
          </p:nvPr>
        </p:nvSpPr>
        <p:spPr>
          <a:xfrm>
            <a:off x="708991" y="1464711"/>
            <a:ext cx="7507357" cy="2974767"/>
          </a:xfrm>
          <a:ln>
            <a:gradFill flip="none" rotWithShape="1">
              <a:gsLst>
                <a:gs pos="0">
                  <a:schemeClr val="accent4">
                    <a:lumMod val="40000"/>
                    <a:lumOff val="60000"/>
                  </a:schemeClr>
                </a:gs>
                <a:gs pos="46000">
                  <a:schemeClr val="accent4">
                    <a:lumMod val="95000"/>
                    <a:lumOff val="5000"/>
                  </a:schemeClr>
                </a:gs>
                <a:gs pos="100000">
                  <a:schemeClr val="accent4">
                    <a:lumMod val="60000"/>
                  </a:schemeClr>
                </a:gs>
              </a:gsLst>
              <a:path path="circle">
                <a:fillToRect l="50000" t="130000" r="50000" b="-30000"/>
              </a:path>
              <a:tileRect/>
            </a:gradFill>
          </a:ln>
          <a:effectLst>
            <a:outerShdw blurRad="50800" dist="38100" dir="2700000" algn="tl" rotWithShape="0">
              <a:prstClr val="black">
                <a:alpha val="40000"/>
              </a:prstClr>
            </a:outerShdw>
          </a:effectLst>
        </p:spPr>
        <p:style>
          <a:lnRef idx="0">
            <a:schemeClr val="accent1"/>
          </a:lnRef>
          <a:fillRef idx="3">
            <a:schemeClr val="accent1"/>
          </a:fillRef>
          <a:effectRef idx="3">
            <a:schemeClr val="accent1"/>
          </a:effectRef>
          <a:fontRef idx="minor">
            <a:schemeClr val="lt1"/>
          </a:fontRef>
        </p:style>
        <p:txBody>
          <a:bodyPr/>
          <a:lstStyle/>
          <a:p>
            <a:pPr algn="just"/>
            <a:r>
              <a:rPr lang="es-MX" sz="2400" dirty="0"/>
              <a:t>En situaciones especiales de escasez de médicos, cuando sea necesario asegurar la entrega de las prestaciones en salud, la autoridad administrativa pertinente podrá recurrir transitoriamente a las contrataciones de médicos que hayan obtenido su título en el extranjero, aun cuando no hubieren rendido y aprobado el EUNACOM.</a:t>
            </a:r>
            <a:endParaRPr lang="es-CL" sz="2400" dirty="0"/>
          </a:p>
        </p:txBody>
      </p:sp>
      <p:sp>
        <p:nvSpPr>
          <p:cNvPr id="4" name="Marcador de número de diapositiva 3">
            <a:extLst>
              <a:ext uri="{FF2B5EF4-FFF2-40B4-BE49-F238E27FC236}">
                <a16:creationId xmlns:a16="http://schemas.microsoft.com/office/drawing/2014/main" id="{BCFABE5F-2600-4160-9D62-566138BB4CA0}"/>
              </a:ext>
            </a:extLst>
          </p:cNvPr>
          <p:cNvSpPr>
            <a:spLocks noGrp="1"/>
          </p:cNvSpPr>
          <p:nvPr>
            <p:ph type="sldNum" sz="quarter" idx="11"/>
          </p:nvPr>
        </p:nvSpPr>
        <p:spPr/>
        <p:txBody>
          <a:bodyPr/>
          <a:lstStyle/>
          <a:p>
            <a:pPr>
              <a:defRPr/>
            </a:pPr>
            <a:fld id="{3573226F-6ADE-4FFF-85C8-AA616528AAAF}" type="slidenum">
              <a:rPr lang="en-US" smtClean="0"/>
              <a:pPr>
                <a:defRPr/>
              </a:pPr>
              <a:t>15</a:t>
            </a:fld>
            <a:endParaRPr lang="en-US"/>
          </a:p>
        </p:txBody>
      </p:sp>
      <p:sp>
        <p:nvSpPr>
          <p:cNvPr id="6" name="Pergamino: horizontal 5">
            <a:extLst>
              <a:ext uri="{FF2B5EF4-FFF2-40B4-BE49-F238E27FC236}">
                <a16:creationId xmlns:a16="http://schemas.microsoft.com/office/drawing/2014/main" id="{79D250C5-16DA-487F-A013-8D90A9FD9D54}"/>
              </a:ext>
            </a:extLst>
          </p:cNvPr>
          <p:cNvSpPr/>
          <p:nvPr/>
        </p:nvSpPr>
        <p:spPr>
          <a:xfrm>
            <a:off x="983973" y="4814404"/>
            <a:ext cx="6957391" cy="1338470"/>
          </a:xfrm>
          <a:prstGeom prst="horizontalScroll">
            <a:avLst/>
          </a:prstGeom>
          <a:solidFill>
            <a:schemeClr val="tx1"/>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a:solidFill>
                  <a:schemeClr val="accent1"/>
                </a:solidFill>
              </a:rPr>
              <a:t>NO ES HABILITACIÓN SINO UNA FORMA EXCEPCIONAL PARA CONTRATAR. </a:t>
            </a:r>
            <a:endParaRPr lang="es-CL" b="1" dirty="0">
              <a:solidFill>
                <a:schemeClr val="accent1"/>
              </a:solidFill>
            </a:endParaRPr>
          </a:p>
          <a:p>
            <a:pPr algn="ctr"/>
            <a:endParaRPr lang="es-CL" dirty="0" err="1">
              <a:solidFill>
                <a:schemeClr val="tx1"/>
              </a:solidFill>
            </a:endParaRPr>
          </a:p>
        </p:txBody>
      </p:sp>
    </p:spTree>
    <p:extLst>
      <p:ext uri="{BB962C8B-B14F-4D97-AF65-F5344CB8AC3E}">
        <p14:creationId xmlns:p14="http://schemas.microsoft.com/office/powerpoint/2010/main" val="5119468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697FC1-1E04-4C8A-88D0-0A8F39DA1481}"/>
              </a:ext>
            </a:extLst>
          </p:cNvPr>
          <p:cNvSpPr>
            <a:spLocks noGrp="1"/>
          </p:cNvSpPr>
          <p:nvPr>
            <p:ph type="title"/>
          </p:nvPr>
        </p:nvSpPr>
        <p:spPr>
          <a:xfrm>
            <a:off x="152400" y="152400"/>
            <a:ext cx="8164513" cy="738664"/>
          </a:xfrm>
        </p:spPr>
        <p:txBody>
          <a:bodyPr/>
          <a:lstStyle/>
          <a:p>
            <a:r>
              <a:rPr lang="es-MX" sz="2400" dirty="0"/>
              <a:t>instrucciones específicas para la contratación en situación de escasez de profesionales médicos.</a:t>
            </a:r>
            <a:endParaRPr lang="es-CL" sz="2400" dirty="0"/>
          </a:p>
        </p:txBody>
      </p:sp>
      <p:sp>
        <p:nvSpPr>
          <p:cNvPr id="3" name="Marcador de contenido 2">
            <a:extLst>
              <a:ext uri="{FF2B5EF4-FFF2-40B4-BE49-F238E27FC236}">
                <a16:creationId xmlns:a16="http://schemas.microsoft.com/office/drawing/2014/main" id="{2748AEFC-CA43-4CD3-B7C6-5DC91A1B64A7}"/>
              </a:ext>
            </a:extLst>
          </p:cNvPr>
          <p:cNvSpPr>
            <a:spLocks noGrp="1"/>
          </p:cNvSpPr>
          <p:nvPr>
            <p:ph idx="1"/>
          </p:nvPr>
        </p:nvSpPr>
        <p:spPr>
          <a:xfrm>
            <a:off x="152400" y="1477963"/>
            <a:ext cx="8177213" cy="4801314"/>
          </a:xfrm>
        </p:spPr>
        <p:txBody>
          <a:bodyPr/>
          <a:lstStyle/>
          <a:p>
            <a:pPr marL="285750" indent="-285750" algn="just">
              <a:buFont typeface="Wingdings" panose="05000000000000000000" pitchFamily="2" charset="2"/>
              <a:buChar char="Ø"/>
            </a:pPr>
            <a:r>
              <a:rPr lang="es-MX" sz="2400" b="1" dirty="0">
                <a:solidFill>
                  <a:schemeClr val="accent1"/>
                </a:solidFill>
              </a:rPr>
              <a:t>ACREDITAR la </a:t>
            </a:r>
            <a:r>
              <a:rPr lang="es-MX" sz="2400" b="1" u="sng" dirty="0">
                <a:solidFill>
                  <a:schemeClr val="accent1"/>
                </a:solidFill>
              </a:rPr>
              <a:t>escasez</a:t>
            </a:r>
            <a:r>
              <a:rPr lang="es-MX" sz="2400" b="1" dirty="0">
                <a:solidFill>
                  <a:schemeClr val="accent1"/>
                </a:solidFill>
              </a:rPr>
              <a:t>, mediante realización efectiva de concursos públicos de médicos cirujanos, que reúnan las condiciones legales para desempeñar la profesión y que se hayan declarado desiertos por falta de interesados o de candidatos idóneos. </a:t>
            </a:r>
          </a:p>
          <a:p>
            <a:pPr marL="285750" indent="-285750" algn="just">
              <a:buFont typeface="Wingdings" panose="05000000000000000000" pitchFamily="2" charset="2"/>
              <a:buChar char="Ø"/>
            </a:pPr>
            <a:endParaRPr lang="es-MX" sz="2400" b="1" dirty="0">
              <a:solidFill>
                <a:schemeClr val="accent1"/>
              </a:solidFill>
            </a:endParaRPr>
          </a:p>
          <a:p>
            <a:pPr marL="285750" indent="-285750" algn="just">
              <a:buFont typeface="Wingdings" panose="05000000000000000000" pitchFamily="2" charset="2"/>
              <a:buChar char="Ø"/>
            </a:pPr>
            <a:r>
              <a:rPr lang="es-MX" sz="2400" b="1" dirty="0">
                <a:solidFill>
                  <a:schemeClr val="accent1"/>
                </a:solidFill>
              </a:rPr>
              <a:t>FUNDAR la brecha del recurso humano médico, a través de un </a:t>
            </a:r>
            <a:r>
              <a:rPr lang="es-MX" sz="2400" b="1" u="sng" dirty="0">
                <a:solidFill>
                  <a:schemeClr val="accent1"/>
                </a:solidFill>
              </a:rPr>
              <a:t>informe técnico</a:t>
            </a:r>
            <a:r>
              <a:rPr lang="es-MX" sz="2400" b="1" dirty="0">
                <a:solidFill>
                  <a:schemeClr val="accent1"/>
                </a:solidFill>
              </a:rPr>
              <a:t> emitido por la Subdirección Médica o de Gestión Asistencial respectiva.</a:t>
            </a:r>
          </a:p>
          <a:p>
            <a:pPr marL="285750" indent="-285750" algn="just">
              <a:buFont typeface="Wingdings" panose="05000000000000000000" pitchFamily="2" charset="2"/>
              <a:buChar char="Ø"/>
            </a:pPr>
            <a:endParaRPr lang="es-MX" sz="2400" b="1" dirty="0">
              <a:solidFill>
                <a:schemeClr val="accent1"/>
              </a:solidFill>
            </a:endParaRPr>
          </a:p>
          <a:p>
            <a:pPr marL="285750" indent="-285750" algn="just">
              <a:buFont typeface="Wingdings" panose="05000000000000000000" pitchFamily="2" charset="2"/>
              <a:buChar char="Ø"/>
            </a:pPr>
            <a:r>
              <a:rPr lang="es-MX" sz="2400" b="1" dirty="0">
                <a:solidFill>
                  <a:schemeClr val="accent1"/>
                </a:solidFill>
              </a:rPr>
              <a:t>CONTRATAR en forma eminentemente </a:t>
            </a:r>
            <a:r>
              <a:rPr lang="es-MX" sz="2400" b="1" u="sng" dirty="0">
                <a:solidFill>
                  <a:schemeClr val="accent1"/>
                </a:solidFill>
              </a:rPr>
              <a:t>transitoria</a:t>
            </a:r>
            <a:r>
              <a:rPr lang="es-MX" sz="2400" b="1" dirty="0">
                <a:solidFill>
                  <a:schemeClr val="accent1"/>
                </a:solidFill>
              </a:rPr>
              <a:t>, por ello no podrá exceder del plazo máximo de 6 meses. Excepcionalmente prorroga fundada por 3 meses.</a:t>
            </a:r>
            <a:endParaRPr lang="es-CL" sz="2400" b="1" dirty="0">
              <a:solidFill>
                <a:schemeClr val="accent1"/>
              </a:solidFill>
            </a:endParaRPr>
          </a:p>
        </p:txBody>
      </p:sp>
      <p:sp>
        <p:nvSpPr>
          <p:cNvPr id="4" name="Marcador de número de diapositiva 3">
            <a:extLst>
              <a:ext uri="{FF2B5EF4-FFF2-40B4-BE49-F238E27FC236}">
                <a16:creationId xmlns:a16="http://schemas.microsoft.com/office/drawing/2014/main" id="{F82D33DB-323D-45B0-9EB3-9EAE8F340823}"/>
              </a:ext>
            </a:extLst>
          </p:cNvPr>
          <p:cNvSpPr>
            <a:spLocks noGrp="1"/>
          </p:cNvSpPr>
          <p:nvPr>
            <p:ph type="sldNum" sz="quarter" idx="11"/>
          </p:nvPr>
        </p:nvSpPr>
        <p:spPr/>
        <p:txBody>
          <a:bodyPr/>
          <a:lstStyle/>
          <a:p>
            <a:pPr>
              <a:defRPr/>
            </a:pPr>
            <a:fld id="{3573226F-6ADE-4FFF-85C8-AA616528AAAF}" type="slidenum">
              <a:rPr lang="en-US" smtClean="0"/>
              <a:pPr>
                <a:defRPr/>
              </a:pPr>
              <a:t>16</a:t>
            </a:fld>
            <a:endParaRPr lang="en-US"/>
          </a:p>
        </p:txBody>
      </p:sp>
    </p:spTree>
    <p:extLst>
      <p:ext uri="{BB962C8B-B14F-4D97-AF65-F5344CB8AC3E}">
        <p14:creationId xmlns:p14="http://schemas.microsoft.com/office/powerpoint/2010/main" val="24351653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697FC1-1E04-4C8A-88D0-0A8F39DA1481}"/>
              </a:ext>
            </a:extLst>
          </p:cNvPr>
          <p:cNvSpPr>
            <a:spLocks noGrp="1"/>
          </p:cNvSpPr>
          <p:nvPr>
            <p:ph type="title"/>
          </p:nvPr>
        </p:nvSpPr>
        <p:spPr>
          <a:xfrm>
            <a:off x="152400" y="152400"/>
            <a:ext cx="8164513" cy="738664"/>
          </a:xfrm>
        </p:spPr>
        <p:txBody>
          <a:bodyPr/>
          <a:lstStyle/>
          <a:p>
            <a:r>
              <a:rPr lang="es-MX" sz="2400" dirty="0"/>
              <a:t>instrucciones específicas para la contratación en situación de escasez de profesionales médicos.</a:t>
            </a:r>
            <a:endParaRPr lang="es-CL" sz="2400" dirty="0"/>
          </a:p>
        </p:txBody>
      </p:sp>
      <p:sp>
        <p:nvSpPr>
          <p:cNvPr id="3" name="Marcador de contenido 2">
            <a:extLst>
              <a:ext uri="{FF2B5EF4-FFF2-40B4-BE49-F238E27FC236}">
                <a16:creationId xmlns:a16="http://schemas.microsoft.com/office/drawing/2014/main" id="{2748AEFC-CA43-4CD3-B7C6-5DC91A1B64A7}"/>
              </a:ext>
            </a:extLst>
          </p:cNvPr>
          <p:cNvSpPr>
            <a:spLocks noGrp="1"/>
          </p:cNvSpPr>
          <p:nvPr>
            <p:ph idx="1"/>
          </p:nvPr>
        </p:nvSpPr>
        <p:spPr>
          <a:xfrm>
            <a:off x="152400" y="1477963"/>
            <a:ext cx="8177213" cy="4431983"/>
          </a:xfrm>
        </p:spPr>
        <p:txBody>
          <a:bodyPr/>
          <a:lstStyle/>
          <a:p>
            <a:pPr marL="285750" indent="-285750" algn="just">
              <a:buFont typeface="Wingdings" panose="05000000000000000000" pitchFamily="2" charset="2"/>
              <a:buChar char="Ø"/>
            </a:pPr>
            <a:r>
              <a:rPr lang="es-MX" sz="2400" b="1" dirty="0">
                <a:solidFill>
                  <a:schemeClr val="accent1"/>
                </a:solidFill>
              </a:rPr>
              <a:t>REQUERIR del profesional, certificado que acredite la inscripción actual, el número de inscripciones previas, y la rendición efectiva del examen EUNACOM en oportunidades anteriores, con los respectivos puntajes obtenidos. </a:t>
            </a:r>
          </a:p>
          <a:p>
            <a:pPr marL="285750" indent="-285750" algn="just">
              <a:buFont typeface="Wingdings" panose="05000000000000000000" pitchFamily="2" charset="2"/>
              <a:buChar char="Ø"/>
            </a:pPr>
            <a:endParaRPr lang="es-MX" sz="2400" b="1" dirty="0">
              <a:solidFill>
                <a:schemeClr val="accent1"/>
              </a:solidFill>
            </a:endParaRPr>
          </a:p>
          <a:p>
            <a:pPr marL="285750" indent="-285750" algn="just">
              <a:buFont typeface="Wingdings" panose="05000000000000000000" pitchFamily="2" charset="2"/>
              <a:buChar char="Ø"/>
            </a:pPr>
            <a:r>
              <a:rPr lang="es-MX" sz="2400" b="1" dirty="0">
                <a:solidFill>
                  <a:schemeClr val="accent1"/>
                </a:solidFill>
              </a:rPr>
              <a:t>EXIGIR, la totalidad de los documentos que acrediten su formación profesional en el extranjero, debidamente legalizados.</a:t>
            </a:r>
          </a:p>
          <a:p>
            <a:pPr marL="285750" indent="-285750" algn="just">
              <a:buFont typeface="Wingdings" panose="05000000000000000000" pitchFamily="2" charset="2"/>
              <a:buChar char="Ø"/>
            </a:pPr>
            <a:endParaRPr lang="es-MX" sz="2400" b="1" dirty="0">
              <a:solidFill>
                <a:schemeClr val="accent1"/>
              </a:solidFill>
            </a:endParaRPr>
          </a:p>
          <a:p>
            <a:pPr marL="285750" indent="-285750" algn="just">
              <a:buFont typeface="Wingdings" panose="05000000000000000000" pitchFamily="2" charset="2"/>
              <a:buChar char="Ø"/>
            </a:pPr>
            <a:r>
              <a:rPr lang="es-MX" sz="2400" b="1" dirty="0">
                <a:solidFill>
                  <a:schemeClr val="accent1"/>
                </a:solidFill>
              </a:rPr>
              <a:t>REQUERIR la documentación, que acredite el cumplimiento de la normativa sobre permanencia o residencia en Chile.</a:t>
            </a:r>
          </a:p>
          <a:p>
            <a:pPr algn="just"/>
            <a:endParaRPr lang="es-MX" sz="2400" b="1" dirty="0">
              <a:solidFill>
                <a:schemeClr val="accent1"/>
              </a:solidFill>
            </a:endParaRPr>
          </a:p>
        </p:txBody>
      </p:sp>
      <p:sp>
        <p:nvSpPr>
          <p:cNvPr id="4" name="Marcador de número de diapositiva 3">
            <a:extLst>
              <a:ext uri="{FF2B5EF4-FFF2-40B4-BE49-F238E27FC236}">
                <a16:creationId xmlns:a16="http://schemas.microsoft.com/office/drawing/2014/main" id="{F82D33DB-323D-45B0-9EB3-9EAE8F340823}"/>
              </a:ext>
            </a:extLst>
          </p:cNvPr>
          <p:cNvSpPr>
            <a:spLocks noGrp="1"/>
          </p:cNvSpPr>
          <p:nvPr>
            <p:ph type="sldNum" sz="quarter" idx="11"/>
          </p:nvPr>
        </p:nvSpPr>
        <p:spPr/>
        <p:txBody>
          <a:bodyPr/>
          <a:lstStyle/>
          <a:p>
            <a:pPr>
              <a:defRPr/>
            </a:pPr>
            <a:fld id="{3573226F-6ADE-4FFF-85C8-AA616528AAAF}" type="slidenum">
              <a:rPr lang="en-US" smtClean="0"/>
              <a:pPr>
                <a:defRPr/>
              </a:pPr>
              <a:t>17</a:t>
            </a:fld>
            <a:endParaRPr lang="en-US"/>
          </a:p>
        </p:txBody>
      </p:sp>
    </p:spTree>
    <p:extLst>
      <p:ext uri="{BB962C8B-B14F-4D97-AF65-F5344CB8AC3E}">
        <p14:creationId xmlns:p14="http://schemas.microsoft.com/office/powerpoint/2010/main" val="30716271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697FC1-1E04-4C8A-88D0-0A8F39DA1481}"/>
              </a:ext>
            </a:extLst>
          </p:cNvPr>
          <p:cNvSpPr>
            <a:spLocks noGrp="1"/>
          </p:cNvSpPr>
          <p:nvPr>
            <p:ph type="title"/>
          </p:nvPr>
        </p:nvSpPr>
        <p:spPr>
          <a:xfrm>
            <a:off x="152400" y="152400"/>
            <a:ext cx="8164513" cy="738664"/>
          </a:xfrm>
        </p:spPr>
        <p:txBody>
          <a:bodyPr/>
          <a:lstStyle/>
          <a:p>
            <a:r>
              <a:rPr lang="es-MX" sz="2400" dirty="0"/>
              <a:t>instrucciones específicas para la contratación en situación de escasez de profesionales médicos.</a:t>
            </a:r>
            <a:endParaRPr lang="es-CL" sz="2400" dirty="0"/>
          </a:p>
        </p:txBody>
      </p:sp>
      <p:sp>
        <p:nvSpPr>
          <p:cNvPr id="3" name="Marcador de contenido 2">
            <a:extLst>
              <a:ext uri="{FF2B5EF4-FFF2-40B4-BE49-F238E27FC236}">
                <a16:creationId xmlns:a16="http://schemas.microsoft.com/office/drawing/2014/main" id="{2748AEFC-CA43-4CD3-B7C6-5DC91A1B64A7}"/>
              </a:ext>
            </a:extLst>
          </p:cNvPr>
          <p:cNvSpPr>
            <a:spLocks noGrp="1"/>
          </p:cNvSpPr>
          <p:nvPr>
            <p:ph idx="1"/>
          </p:nvPr>
        </p:nvSpPr>
        <p:spPr>
          <a:xfrm>
            <a:off x="152400" y="1477963"/>
            <a:ext cx="8177213" cy="2954655"/>
          </a:xfrm>
        </p:spPr>
        <p:txBody>
          <a:bodyPr/>
          <a:lstStyle/>
          <a:p>
            <a:pPr marL="285750" indent="-285750" algn="just">
              <a:buFont typeface="Wingdings" panose="05000000000000000000" pitchFamily="2" charset="2"/>
              <a:buChar char="Ø"/>
            </a:pPr>
            <a:r>
              <a:rPr lang="es-MX" sz="2400" b="1" dirty="0">
                <a:solidFill>
                  <a:schemeClr val="accent1"/>
                </a:solidFill>
              </a:rPr>
              <a:t>REPLICAR Y COMUNICAR a los Alcaldes de las comunas de su ámbito territorial.</a:t>
            </a:r>
          </a:p>
          <a:p>
            <a:pPr marL="285750" indent="-285750" algn="just">
              <a:buFont typeface="Wingdings" panose="05000000000000000000" pitchFamily="2" charset="2"/>
              <a:buChar char="Ø"/>
            </a:pPr>
            <a:endParaRPr lang="es-MX" sz="2400" b="1" dirty="0">
              <a:solidFill>
                <a:schemeClr val="accent1"/>
              </a:solidFill>
            </a:endParaRPr>
          </a:p>
          <a:p>
            <a:pPr marL="285750" indent="-285750" algn="just">
              <a:buFont typeface="Wingdings" panose="05000000000000000000" pitchFamily="2" charset="2"/>
              <a:buChar char="Ø"/>
            </a:pPr>
            <a:r>
              <a:rPr lang="es-MX" sz="2400" b="1" dirty="0">
                <a:solidFill>
                  <a:schemeClr val="accent1"/>
                </a:solidFill>
              </a:rPr>
              <a:t>MANTENER un registro actualizado de los médicos que se encuentren en la situación analizada, dentro de la red asistencial a su cargo.</a:t>
            </a:r>
          </a:p>
          <a:p>
            <a:pPr marL="285750" indent="-285750" algn="just">
              <a:buFont typeface="Wingdings" panose="05000000000000000000" pitchFamily="2" charset="2"/>
              <a:buChar char="Ø"/>
            </a:pPr>
            <a:endParaRPr lang="es-MX" sz="2400" b="1" dirty="0">
              <a:solidFill>
                <a:schemeClr val="accent1"/>
              </a:solidFill>
            </a:endParaRPr>
          </a:p>
          <a:p>
            <a:pPr algn="just"/>
            <a:endParaRPr lang="es-MX" sz="2400" b="1" dirty="0">
              <a:solidFill>
                <a:schemeClr val="accent1"/>
              </a:solidFill>
            </a:endParaRPr>
          </a:p>
        </p:txBody>
      </p:sp>
      <p:sp>
        <p:nvSpPr>
          <p:cNvPr id="4" name="Marcador de número de diapositiva 3">
            <a:extLst>
              <a:ext uri="{FF2B5EF4-FFF2-40B4-BE49-F238E27FC236}">
                <a16:creationId xmlns:a16="http://schemas.microsoft.com/office/drawing/2014/main" id="{F82D33DB-323D-45B0-9EB3-9EAE8F340823}"/>
              </a:ext>
            </a:extLst>
          </p:cNvPr>
          <p:cNvSpPr>
            <a:spLocks noGrp="1"/>
          </p:cNvSpPr>
          <p:nvPr>
            <p:ph type="sldNum" sz="quarter" idx="11"/>
          </p:nvPr>
        </p:nvSpPr>
        <p:spPr/>
        <p:txBody>
          <a:bodyPr/>
          <a:lstStyle/>
          <a:p>
            <a:pPr>
              <a:defRPr/>
            </a:pPr>
            <a:fld id="{3573226F-6ADE-4FFF-85C8-AA616528AAAF}" type="slidenum">
              <a:rPr lang="en-US" smtClean="0"/>
              <a:pPr>
                <a:defRPr/>
              </a:pPr>
              <a:t>18</a:t>
            </a:fld>
            <a:endParaRPr lang="en-US"/>
          </a:p>
        </p:txBody>
      </p:sp>
    </p:spTree>
    <p:extLst>
      <p:ext uri="{BB962C8B-B14F-4D97-AF65-F5344CB8AC3E}">
        <p14:creationId xmlns:p14="http://schemas.microsoft.com/office/powerpoint/2010/main" val="33636864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C19F50-2AB4-46D1-B926-20FC1B0CE79B}"/>
              </a:ext>
            </a:extLst>
          </p:cNvPr>
          <p:cNvSpPr>
            <a:spLocks noGrp="1"/>
          </p:cNvSpPr>
          <p:nvPr>
            <p:ph type="title"/>
          </p:nvPr>
        </p:nvSpPr>
        <p:spPr/>
        <p:txBody>
          <a:bodyPr/>
          <a:lstStyle/>
          <a:p>
            <a:endParaRPr lang="es-CL" dirty="0"/>
          </a:p>
        </p:txBody>
      </p:sp>
      <p:pic>
        <p:nvPicPr>
          <p:cNvPr id="5" name="Marcador de contenido 4">
            <a:extLst>
              <a:ext uri="{FF2B5EF4-FFF2-40B4-BE49-F238E27FC236}">
                <a16:creationId xmlns:a16="http://schemas.microsoft.com/office/drawing/2014/main" id="{8B4202CB-EDDA-4603-A645-82E5B9E7FF69}"/>
              </a:ext>
            </a:extLst>
          </p:cNvPr>
          <p:cNvPicPr>
            <a:picLocks noGrp="1" noChangeAspect="1"/>
          </p:cNvPicPr>
          <p:nvPr>
            <p:ph idx="1"/>
          </p:nvPr>
        </p:nvPicPr>
        <p:blipFill>
          <a:blip r:embed="rId2"/>
          <a:stretch>
            <a:fillRect/>
          </a:stretch>
        </p:blipFill>
        <p:spPr>
          <a:xfrm rot="20541902">
            <a:off x="1235869" y="1874044"/>
            <a:ext cx="6010275" cy="3733800"/>
          </a:xfrm>
          <a:prstGeom prst="rect">
            <a:avLst/>
          </a:prstGeom>
        </p:spPr>
      </p:pic>
      <p:sp>
        <p:nvSpPr>
          <p:cNvPr id="4" name="Marcador de número de diapositiva 3">
            <a:extLst>
              <a:ext uri="{FF2B5EF4-FFF2-40B4-BE49-F238E27FC236}">
                <a16:creationId xmlns:a16="http://schemas.microsoft.com/office/drawing/2014/main" id="{605D80A4-8938-4094-9106-49DDCA570DB3}"/>
              </a:ext>
            </a:extLst>
          </p:cNvPr>
          <p:cNvSpPr>
            <a:spLocks noGrp="1"/>
          </p:cNvSpPr>
          <p:nvPr>
            <p:ph type="sldNum" sz="quarter" idx="11"/>
          </p:nvPr>
        </p:nvSpPr>
        <p:spPr/>
        <p:txBody>
          <a:bodyPr/>
          <a:lstStyle/>
          <a:p>
            <a:pPr>
              <a:defRPr/>
            </a:pPr>
            <a:fld id="{3573226F-6ADE-4FFF-85C8-AA616528AAAF}" type="slidenum">
              <a:rPr lang="en-US" smtClean="0"/>
              <a:pPr>
                <a:defRPr/>
              </a:pPr>
              <a:t>19</a:t>
            </a:fld>
            <a:endParaRPr lang="en-US"/>
          </a:p>
        </p:txBody>
      </p:sp>
    </p:spTree>
    <p:extLst>
      <p:ext uri="{BB962C8B-B14F-4D97-AF65-F5344CB8AC3E}">
        <p14:creationId xmlns:p14="http://schemas.microsoft.com/office/powerpoint/2010/main" val="2782017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CFFA93-A123-4C29-8FB3-23D8B18F6EF3}"/>
              </a:ext>
            </a:extLst>
          </p:cNvPr>
          <p:cNvSpPr>
            <a:spLocks noGrp="1"/>
          </p:cNvSpPr>
          <p:nvPr>
            <p:ph type="title"/>
          </p:nvPr>
        </p:nvSpPr>
        <p:spPr>
          <a:xfrm>
            <a:off x="152400" y="152400"/>
            <a:ext cx="8164513" cy="369332"/>
          </a:xfrm>
        </p:spPr>
        <p:txBody>
          <a:bodyPr/>
          <a:lstStyle/>
          <a:p>
            <a:r>
              <a:rPr lang="es-MX" sz="2400" dirty="0"/>
              <a:t>Código Sanitario. Regla General.</a:t>
            </a:r>
            <a:endParaRPr lang="es-CL" sz="2400" dirty="0"/>
          </a:p>
        </p:txBody>
      </p:sp>
      <p:sp>
        <p:nvSpPr>
          <p:cNvPr id="3" name="Marcador de contenido 2">
            <a:extLst>
              <a:ext uri="{FF2B5EF4-FFF2-40B4-BE49-F238E27FC236}">
                <a16:creationId xmlns:a16="http://schemas.microsoft.com/office/drawing/2014/main" id="{1EFE6B07-8EC1-440A-86CD-3051E6F52E9F}"/>
              </a:ext>
            </a:extLst>
          </p:cNvPr>
          <p:cNvSpPr>
            <a:spLocks noGrp="1"/>
          </p:cNvSpPr>
          <p:nvPr>
            <p:ph idx="1"/>
          </p:nvPr>
        </p:nvSpPr>
        <p:spPr>
          <a:xfrm>
            <a:off x="152400" y="1252676"/>
            <a:ext cx="8177213" cy="2954655"/>
          </a:xfrm>
        </p:spPr>
        <p:txBody>
          <a:bodyPr/>
          <a:lstStyle/>
          <a:p>
            <a:pPr algn="just"/>
            <a:r>
              <a:rPr lang="es-MX" sz="2400" dirty="0">
                <a:solidFill>
                  <a:schemeClr val="accent1"/>
                </a:solidFill>
              </a:rPr>
              <a:t>Inciso primero del artículo 112 del Código Sanitario:</a:t>
            </a:r>
          </a:p>
          <a:p>
            <a:pPr algn="just"/>
            <a:endParaRPr lang="es-MX" sz="2400" dirty="0">
              <a:solidFill>
                <a:schemeClr val="accent1"/>
              </a:solidFill>
            </a:endParaRPr>
          </a:p>
          <a:p>
            <a:pPr algn="just"/>
            <a:r>
              <a:rPr lang="es-MX" sz="2400" dirty="0">
                <a:solidFill>
                  <a:schemeClr val="accent1"/>
                </a:solidFill>
              </a:rPr>
              <a:t> “Solo pueden desarrollar actividades propias de la medicina u otras relacionadas con la conservación y restablecimiento de la salud, quienes posean </a:t>
            </a:r>
            <a:r>
              <a:rPr lang="es-MX" sz="2400" b="1" u="sng" dirty="0">
                <a:solidFill>
                  <a:schemeClr val="accent1"/>
                </a:solidFill>
              </a:rPr>
              <a:t>título respectivo otorgado por la Universidad de Chile u otra universidad reconocida por el Estado y estén habilitados legalmente para el ejercicio de sus profesiones</a:t>
            </a:r>
            <a:r>
              <a:rPr lang="es-MX" sz="2400" dirty="0">
                <a:solidFill>
                  <a:schemeClr val="accent1"/>
                </a:solidFill>
              </a:rPr>
              <a:t>”. </a:t>
            </a:r>
            <a:endParaRPr lang="es-CL" sz="2400" dirty="0">
              <a:solidFill>
                <a:schemeClr val="accent1"/>
              </a:solidFill>
            </a:endParaRPr>
          </a:p>
        </p:txBody>
      </p:sp>
      <p:sp>
        <p:nvSpPr>
          <p:cNvPr id="4" name="Marcador de número de diapositiva 3">
            <a:extLst>
              <a:ext uri="{FF2B5EF4-FFF2-40B4-BE49-F238E27FC236}">
                <a16:creationId xmlns:a16="http://schemas.microsoft.com/office/drawing/2014/main" id="{9ECE236B-7FCE-4327-AA8B-D66E887A95F0}"/>
              </a:ext>
            </a:extLst>
          </p:cNvPr>
          <p:cNvSpPr>
            <a:spLocks noGrp="1"/>
          </p:cNvSpPr>
          <p:nvPr>
            <p:ph type="sldNum" sz="quarter" idx="11"/>
          </p:nvPr>
        </p:nvSpPr>
        <p:spPr/>
        <p:txBody>
          <a:bodyPr/>
          <a:lstStyle/>
          <a:p>
            <a:pPr>
              <a:defRPr/>
            </a:pPr>
            <a:fld id="{3573226F-6ADE-4FFF-85C8-AA616528AAAF}" type="slidenum">
              <a:rPr lang="en-US" smtClean="0"/>
              <a:pPr>
                <a:defRPr/>
              </a:pPr>
              <a:t>2</a:t>
            </a:fld>
            <a:endParaRPr lang="en-US"/>
          </a:p>
        </p:txBody>
      </p:sp>
    </p:spTree>
    <p:extLst>
      <p:ext uri="{BB962C8B-B14F-4D97-AF65-F5344CB8AC3E}">
        <p14:creationId xmlns:p14="http://schemas.microsoft.com/office/powerpoint/2010/main" val="9907598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95F67D38-2A5B-4DA7-BE2C-4A440FA07259}"/>
              </a:ext>
            </a:extLst>
          </p:cNvPr>
          <p:cNvSpPr>
            <a:spLocks noGrp="1"/>
          </p:cNvSpPr>
          <p:nvPr>
            <p:ph type="title"/>
          </p:nvPr>
        </p:nvSpPr>
        <p:spPr>
          <a:xfrm>
            <a:off x="1786328" y="1235653"/>
            <a:ext cx="4219617" cy="1661993"/>
          </a:xfrm>
        </p:spPr>
        <p:txBody>
          <a:bodyPr/>
          <a:lstStyle/>
          <a:p>
            <a:pPr algn="ctr"/>
            <a:r>
              <a:rPr lang="es-CL" sz="5400" dirty="0"/>
              <a:t>MUCHAS GRACIAS</a:t>
            </a:r>
          </a:p>
        </p:txBody>
      </p:sp>
      <p:pic>
        <p:nvPicPr>
          <p:cNvPr id="2" name="Imagen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78620" y="3477673"/>
            <a:ext cx="4493141" cy="2188654"/>
          </a:xfrm>
          <a:prstGeom prst="rect">
            <a:avLst/>
          </a:prstGeom>
        </p:spPr>
      </p:pic>
    </p:spTree>
    <p:extLst>
      <p:ext uri="{BB962C8B-B14F-4D97-AF65-F5344CB8AC3E}">
        <p14:creationId xmlns:p14="http://schemas.microsoft.com/office/powerpoint/2010/main" val="447575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a:spLocks noGrp="1"/>
          </p:cNvSpPr>
          <p:nvPr>
            <p:ph type="title"/>
          </p:nvPr>
        </p:nvSpPr>
        <p:spPr>
          <a:xfrm>
            <a:off x="340770" y="85597"/>
            <a:ext cx="8022772" cy="738664"/>
          </a:xfrm>
        </p:spPr>
        <p:txBody>
          <a:bodyPr/>
          <a:lstStyle/>
          <a:p>
            <a:r>
              <a:rPr lang="es-CL" sz="2400" dirty="0">
                <a:latin typeface="Calibri" panose="020F0502020204030204" pitchFamily="34" charset="0"/>
              </a:rPr>
              <a:t>¿Cómo se </a:t>
            </a:r>
            <a:r>
              <a:rPr lang="es-MX" sz="2400" dirty="0"/>
              <a:t>reconoce o revalida el título de médico cirujano obtenido en el extranjero</a:t>
            </a:r>
            <a:r>
              <a:rPr lang="es-CL" sz="2400" dirty="0"/>
              <a:t>?.</a:t>
            </a:r>
            <a:endParaRPr lang="es-CL" sz="2400" dirty="0">
              <a:latin typeface="Calibri" panose="020F0502020204030204" pitchFamily="34" charset="0"/>
            </a:endParaRPr>
          </a:p>
        </p:txBody>
      </p:sp>
      <p:sp>
        <p:nvSpPr>
          <p:cNvPr id="2" name="Rectángulo 1"/>
          <p:cNvSpPr/>
          <p:nvPr/>
        </p:nvSpPr>
        <p:spPr>
          <a:xfrm>
            <a:off x="1397455" y="974243"/>
            <a:ext cx="5521777" cy="6059416"/>
          </a:xfrm>
          <a:prstGeom prst="rect">
            <a:avLst/>
          </a:prstGeom>
        </p:spPr>
        <p:txBody>
          <a:bodyPr wrap="square">
            <a:spAutoFit/>
          </a:bodyPr>
          <a:lstStyle/>
          <a:p>
            <a:pPr marL="342900" indent="-342900" algn="just">
              <a:lnSpc>
                <a:spcPct val="115000"/>
              </a:lnSpc>
              <a:buFont typeface="+mj-lt"/>
              <a:buAutoNum type="arabicPeriod"/>
            </a:pPr>
            <a:r>
              <a:rPr lang="es-CL" dirty="0">
                <a:solidFill>
                  <a:srgbClr val="0070C0"/>
                </a:solidFill>
                <a:latin typeface="Calibri" panose="020F0502020204030204" pitchFamily="34" charset="0"/>
                <a:ea typeface="Calibri" panose="020F0502020204030204" pitchFamily="34" charset="0"/>
                <a:cs typeface="Times New Roman" panose="02020603050405020304" pitchFamily="18" charset="0"/>
              </a:rPr>
              <a:t>Aprobación EUNACOM ley 20.261.</a:t>
            </a:r>
          </a:p>
          <a:p>
            <a:pPr marL="342900" indent="-342900" algn="just">
              <a:lnSpc>
                <a:spcPct val="115000"/>
              </a:lnSpc>
              <a:buFont typeface="+mj-lt"/>
              <a:buAutoNum type="arabicPeriod"/>
            </a:pPr>
            <a:r>
              <a:rPr lang="es-CL" dirty="0">
                <a:solidFill>
                  <a:srgbClr val="0070C0"/>
                </a:solidFill>
                <a:latin typeface="Calibri" panose="020F0502020204030204" pitchFamily="34" charset="0"/>
                <a:ea typeface="Calibri" panose="020F0502020204030204" pitchFamily="34" charset="0"/>
                <a:cs typeface="Times New Roman" panose="02020603050405020304" pitchFamily="18" charset="0"/>
              </a:rPr>
              <a:t>Ley 20.985, Certificación de especialidades médicas obtenidas en el extranjero. Permite trabajar solo en los servicios públicos en Chile.</a:t>
            </a:r>
            <a:endParaRPr lang="es-CL" dirty="0">
              <a:solidFill>
                <a:srgbClr val="0070C0"/>
              </a:solidFill>
              <a:latin typeface="Calibri" panose="020F0502020204030204" pitchFamily="34" charset="0"/>
            </a:endParaRPr>
          </a:p>
          <a:p>
            <a:pPr marL="342900" indent="-342900" algn="just">
              <a:lnSpc>
                <a:spcPct val="115000"/>
              </a:lnSpc>
              <a:buFont typeface="+mj-lt"/>
              <a:buAutoNum type="arabicPeriod"/>
            </a:pPr>
            <a:r>
              <a:rPr lang="es-CL" dirty="0">
                <a:solidFill>
                  <a:srgbClr val="0070C0"/>
                </a:solidFill>
                <a:latin typeface="Calibri" panose="020F0502020204030204" pitchFamily="34" charset="0"/>
                <a:ea typeface="Calibri" panose="020F0502020204030204" pitchFamily="34" charset="0"/>
                <a:cs typeface="Times New Roman" panose="02020603050405020304" pitchFamily="18" charset="0"/>
              </a:rPr>
              <a:t>Reconocimiento Ministerio RREE: Convenios Bilaterales y Multilaterales. </a:t>
            </a:r>
            <a:r>
              <a:rPr lang="es-CL"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No exime del requisito de EUNACOM para trabajar en el sistema público de salud.</a:t>
            </a:r>
          </a:p>
          <a:p>
            <a:pPr marL="342900" indent="-342900" algn="just">
              <a:lnSpc>
                <a:spcPct val="115000"/>
              </a:lnSpc>
              <a:buFont typeface="+mj-lt"/>
              <a:buAutoNum type="arabicPeriod"/>
            </a:pPr>
            <a:r>
              <a:rPr lang="es-CL" dirty="0">
                <a:solidFill>
                  <a:srgbClr val="0070C0"/>
                </a:solidFill>
                <a:latin typeface="Calibri" panose="020F0502020204030204" pitchFamily="34" charset="0"/>
                <a:ea typeface="Calibri" panose="020F0502020204030204" pitchFamily="34" charset="0"/>
                <a:cs typeface="Times New Roman" panose="02020603050405020304" pitchFamily="18" charset="0"/>
              </a:rPr>
              <a:t>Trámite de revalidación ante la Universidad de Chile, para los títulos obtenidos en países que no poseen convenio con nuestro país </a:t>
            </a:r>
            <a:r>
              <a:rPr lang="es-CL" dirty="0">
                <a:solidFill>
                  <a:srgbClr val="0070C0"/>
                </a:solidFill>
                <a:latin typeface="Calibri" panose="020F0502020204030204" pitchFamily="34" charset="0"/>
              </a:rPr>
              <a:t> (artículo 6º del Decreto con Fuerza de Ley Nº 153 de 1981, cuyo texto refundido fue fijado por DFL Nº 3 de 2006 del Ministerio de Educación.) </a:t>
            </a:r>
          </a:p>
          <a:p>
            <a:pPr marL="342900" indent="-342900" algn="just">
              <a:lnSpc>
                <a:spcPct val="115000"/>
              </a:lnSpc>
              <a:buFont typeface="+mj-lt"/>
              <a:buAutoNum type="arabicPeriod"/>
            </a:pPr>
            <a:r>
              <a:rPr lang="es-CL" dirty="0">
                <a:solidFill>
                  <a:srgbClr val="0070C0"/>
                </a:solidFill>
                <a:latin typeface="Calibri" panose="020F0502020204030204" pitchFamily="34" charset="0"/>
                <a:ea typeface="Calibri" panose="020F0502020204030204" pitchFamily="34" charset="0"/>
                <a:cs typeface="Times New Roman" panose="02020603050405020304" pitchFamily="18" charset="0"/>
              </a:rPr>
              <a:t>Autorización excepcional de la SEREMI de Salud para el caso de desempeño en</a:t>
            </a:r>
            <a:r>
              <a:rPr lang="es-CL"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 islas, barcos o lugares apartados (artículo 112 inciso tercero código sanitario).</a:t>
            </a:r>
            <a:endParaRPr lang="es-CL"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15000"/>
              </a:lnSpc>
              <a:buFont typeface="+mj-lt"/>
              <a:buAutoNum type="arabicPeriod"/>
            </a:pPr>
            <a:endParaRPr lang="es-CL" sz="140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6" name="Cerrar llave 5"/>
          <p:cNvSpPr/>
          <p:nvPr/>
        </p:nvSpPr>
        <p:spPr>
          <a:xfrm>
            <a:off x="6847113" y="1055914"/>
            <a:ext cx="359229" cy="5007428"/>
          </a:xfrm>
          <a:prstGeom prst="rightBrace">
            <a:avLst/>
          </a:prstGeom>
          <a:ln w="952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7" name="Rectángulo 6"/>
          <p:cNvSpPr/>
          <p:nvPr/>
        </p:nvSpPr>
        <p:spPr>
          <a:xfrm>
            <a:off x="7026728" y="3250250"/>
            <a:ext cx="2117272" cy="1047979"/>
          </a:xfrm>
          <a:prstGeom prst="rect">
            <a:avLst/>
          </a:prstGeom>
        </p:spPr>
        <p:txBody>
          <a:bodyPr wrap="square">
            <a:spAutoFit/>
          </a:bodyPr>
          <a:lstStyle/>
          <a:p>
            <a:pPr algn="ctr">
              <a:lnSpc>
                <a:spcPct val="115000"/>
              </a:lnSpc>
              <a:spcAft>
                <a:spcPts val="0"/>
              </a:spcAft>
            </a:pPr>
            <a:r>
              <a:rPr lang="es-CL" b="1" dirty="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rPr>
              <a:t>R</a:t>
            </a:r>
            <a:r>
              <a:rPr lang="es-CL"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egistro en la SUPERINTENDENCIA DE SALUD</a:t>
            </a:r>
          </a:p>
        </p:txBody>
      </p:sp>
      <p:sp>
        <p:nvSpPr>
          <p:cNvPr id="9" name="Rectángulo 8"/>
          <p:cNvSpPr/>
          <p:nvPr/>
        </p:nvSpPr>
        <p:spPr>
          <a:xfrm>
            <a:off x="-119744" y="3334840"/>
            <a:ext cx="1654629" cy="729430"/>
          </a:xfrm>
          <a:prstGeom prst="rect">
            <a:avLst/>
          </a:prstGeom>
        </p:spPr>
        <p:txBody>
          <a:bodyPr wrap="square">
            <a:spAutoFit/>
          </a:bodyPr>
          <a:lstStyle/>
          <a:p>
            <a:pPr algn="ctr">
              <a:lnSpc>
                <a:spcPct val="115000"/>
              </a:lnSpc>
              <a:spcAft>
                <a:spcPts val="0"/>
              </a:spcAft>
            </a:pPr>
            <a:r>
              <a:rPr lang="es-CL"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Habilitación legal</a:t>
            </a:r>
          </a:p>
        </p:txBody>
      </p:sp>
      <p:sp>
        <p:nvSpPr>
          <p:cNvPr id="10" name="Cerrar llave 9"/>
          <p:cNvSpPr/>
          <p:nvPr/>
        </p:nvSpPr>
        <p:spPr>
          <a:xfrm>
            <a:off x="1175656" y="974243"/>
            <a:ext cx="359229" cy="4940598"/>
          </a:xfrm>
          <a:prstGeom prst="rightBrace">
            <a:avLst/>
          </a:prstGeom>
          <a:ln w="952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Tree>
    <p:extLst>
      <p:ext uri="{BB962C8B-B14F-4D97-AF65-F5344CB8AC3E}">
        <p14:creationId xmlns:p14="http://schemas.microsoft.com/office/powerpoint/2010/main" val="4071919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CFFA93-A123-4C29-8FB3-23D8B18F6EF3}"/>
              </a:ext>
            </a:extLst>
          </p:cNvPr>
          <p:cNvSpPr>
            <a:spLocks noGrp="1"/>
          </p:cNvSpPr>
          <p:nvPr>
            <p:ph type="title"/>
          </p:nvPr>
        </p:nvSpPr>
        <p:spPr>
          <a:xfrm>
            <a:off x="152400" y="152400"/>
            <a:ext cx="8164513" cy="369332"/>
          </a:xfrm>
        </p:spPr>
        <p:txBody>
          <a:bodyPr/>
          <a:lstStyle/>
          <a:p>
            <a:r>
              <a:rPr lang="es-MX" sz="2400" dirty="0"/>
              <a:t>Código Sanitario. Excepción.</a:t>
            </a:r>
            <a:endParaRPr lang="es-CL" sz="2400" dirty="0"/>
          </a:p>
        </p:txBody>
      </p:sp>
      <p:sp>
        <p:nvSpPr>
          <p:cNvPr id="3" name="Marcador de contenido 2">
            <a:extLst>
              <a:ext uri="{FF2B5EF4-FFF2-40B4-BE49-F238E27FC236}">
                <a16:creationId xmlns:a16="http://schemas.microsoft.com/office/drawing/2014/main" id="{1EFE6B07-8EC1-440A-86CD-3051E6F52E9F}"/>
              </a:ext>
            </a:extLst>
          </p:cNvPr>
          <p:cNvSpPr>
            <a:spLocks noGrp="1"/>
          </p:cNvSpPr>
          <p:nvPr>
            <p:ph idx="1"/>
          </p:nvPr>
        </p:nvSpPr>
        <p:spPr>
          <a:xfrm>
            <a:off x="271117" y="1308952"/>
            <a:ext cx="8164513" cy="4801314"/>
          </a:xfrm>
        </p:spPr>
        <p:txBody>
          <a:bodyPr/>
          <a:lstStyle/>
          <a:p>
            <a:pPr algn="just"/>
            <a:r>
              <a:rPr lang="es-MX" sz="2400" dirty="0">
                <a:solidFill>
                  <a:schemeClr val="accent1"/>
                </a:solidFill>
              </a:rPr>
              <a:t>Inciso final del artículo 112 del Código Sanitario: </a:t>
            </a:r>
          </a:p>
          <a:p>
            <a:pPr algn="just"/>
            <a:endParaRPr lang="es-MX" sz="2400" dirty="0">
              <a:solidFill>
                <a:schemeClr val="accent1"/>
              </a:solidFill>
            </a:endParaRPr>
          </a:p>
          <a:p>
            <a:pPr algn="just"/>
            <a:r>
              <a:rPr lang="es-MX" sz="2400" dirty="0">
                <a:solidFill>
                  <a:schemeClr val="accent1"/>
                </a:solidFill>
              </a:rPr>
              <a:t>“Con la autorización de la autoridad sanitaria -Secretarías Regionales Ministeriales de Salud- podrán desempeñarse como médicos “</a:t>
            </a:r>
            <a:r>
              <a:rPr lang="es-MX" sz="2400" b="1" u="sng" dirty="0">
                <a:solidFill>
                  <a:schemeClr val="accent1"/>
                </a:solidFill>
              </a:rPr>
              <a:t>en barcos, islas o lugares apartados, aquellas personas que acreditaren título profesional otorgado en el extranjero</a:t>
            </a:r>
            <a:r>
              <a:rPr lang="es-MX" sz="2400" dirty="0">
                <a:solidFill>
                  <a:schemeClr val="accent1"/>
                </a:solidFill>
              </a:rPr>
              <a:t>”.</a:t>
            </a:r>
          </a:p>
          <a:p>
            <a:pPr algn="just"/>
            <a:endParaRPr lang="es-MX" sz="2400" dirty="0">
              <a:solidFill>
                <a:schemeClr val="accent1"/>
              </a:solidFill>
            </a:endParaRPr>
          </a:p>
          <a:p>
            <a:pPr algn="just"/>
            <a:endParaRPr lang="es-MX" sz="2400" dirty="0">
              <a:solidFill>
                <a:schemeClr val="accent1"/>
              </a:solidFill>
            </a:endParaRPr>
          </a:p>
          <a:p>
            <a:pPr algn="just"/>
            <a:endParaRPr lang="es-MX" sz="2400" dirty="0">
              <a:solidFill>
                <a:schemeClr val="accent1"/>
              </a:solidFill>
            </a:endParaRPr>
          </a:p>
          <a:p>
            <a:pPr algn="just"/>
            <a:endParaRPr lang="es-MX" sz="2400" dirty="0">
              <a:solidFill>
                <a:schemeClr val="accent1"/>
              </a:solidFill>
            </a:endParaRPr>
          </a:p>
          <a:p>
            <a:pPr algn="just"/>
            <a:endParaRPr lang="es-CL" sz="2400" dirty="0">
              <a:solidFill>
                <a:schemeClr val="accent1"/>
              </a:solidFill>
            </a:endParaRPr>
          </a:p>
          <a:p>
            <a:pPr algn="just"/>
            <a:r>
              <a:rPr lang="es-CL" sz="2400" dirty="0">
                <a:solidFill>
                  <a:schemeClr val="accent1"/>
                </a:solidFill>
              </a:rPr>
              <a:t>     “lugar apartado”        </a:t>
            </a:r>
            <a:r>
              <a:rPr lang="es-MX" sz="2400" dirty="0">
                <a:solidFill>
                  <a:schemeClr val="accent1"/>
                </a:solidFill>
              </a:rPr>
              <a:t>retirado, distante o remoto, en razón de 			      su difícil acceso y conectividad.</a:t>
            </a:r>
            <a:endParaRPr lang="es-CL" sz="2400" dirty="0">
              <a:solidFill>
                <a:schemeClr val="accent1"/>
              </a:solidFill>
            </a:endParaRPr>
          </a:p>
        </p:txBody>
      </p:sp>
      <p:sp>
        <p:nvSpPr>
          <p:cNvPr id="4" name="Marcador de número de diapositiva 3">
            <a:extLst>
              <a:ext uri="{FF2B5EF4-FFF2-40B4-BE49-F238E27FC236}">
                <a16:creationId xmlns:a16="http://schemas.microsoft.com/office/drawing/2014/main" id="{9ECE236B-7FCE-4327-AA8B-D66E887A95F0}"/>
              </a:ext>
            </a:extLst>
          </p:cNvPr>
          <p:cNvSpPr>
            <a:spLocks noGrp="1"/>
          </p:cNvSpPr>
          <p:nvPr>
            <p:ph type="sldNum" sz="quarter" idx="11"/>
          </p:nvPr>
        </p:nvSpPr>
        <p:spPr/>
        <p:txBody>
          <a:bodyPr/>
          <a:lstStyle/>
          <a:p>
            <a:pPr>
              <a:defRPr/>
            </a:pPr>
            <a:fld id="{3573226F-6ADE-4FFF-85C8-AA616528AAAF}" type="slidenum">
              <a:rPr lang="en-US" smtClean="0"/>
              <a:pPr>
                <a:defRPr/>
              </a:pPr>
              <a:t>4</a:t>
            </a:fld>
            <a:endParaRPr lang="en-US"/>
          </a:p>
        </p:txBody>
      </p:sp>
      <p:sp>
        <p:nvSpPr>
          <p:cNvPr id="7" name="Pergamino: horizontal 6">
            <a:extLst>
              <a:ext uri="{FF2B5EF4-FFF2-40B4-BE49-F238E27FC236}">
                <a16:creationId xmlns:a16="http://schemas.microsoft.com/office/drawing/2014/main" id="{5C008B42-F386-4D5C-8F89-FBCBD3229100}"/>
              </a:ext>
            </a:extLst>
          </p:cNvPr>
          <p:cNvSpPr/>
          <p:nvPr/>
        </p:nvSpPr>
        <p:spPr>
          <a:xfrm>
            <a:off x="888482" y="3709609"/>
            <a:ext cx="6692348" cy="1192696"/>
          </a:xfrm>
          <a:prstGeom prst="horizontalScroll">
            <a:avLst/>
          </a:prstGeom>
          <a:solidFill>
            <a:schemeClr val="bg2"/>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b="1" dirty="0">
                <a:solidFill>
                  <a:schemeClr val="accent1"/>
                </a:solidFill>
              </a:rPr>
              <a:t>Fuera de esta hipótesis, no es procedente requerir autorización a las SEREMIS de Salud.</a:t>
            </a:r>
          </a:p>
          <a:p>
            <a:pPr algn="ctr"/>
            <a:endParaRPr lang="es-CL" dirty="0" err="1">
              <a:solidFill>
                <a:schemeClr val="tx1"/>
              </a:solidFill>
            </a:endParaRPr>
          </a:p>
        </p:txBody>
      </p:sp>
      <p:sp>
        <p:nvSpPr>
          <p:cNvPr id="8" name="Flecha: a la derecha 7">
            <a:extLst>
              <a:ext uri="{FF2B5EF4-FFF2-40B4-BE49-F238E27FC236}">
                <a16:creationId xmlns:a16="http://schemas.microsoft.com/office/drawing/2014/main" id="{7AB79AAC-76B3-46ED-B28B-E432564681AB}"/>
              </a:ext>
            </a:extLst>
          </p:cNvPr>
          <p:cNvSpPr/>
          <p:nvPr/>
        </p:nvSpPr>
        <p:spPr>
          <a:xfrm>
            <a:off x="2782958" y="5546741"/>
            <a:ext cx="437320" cy="344157"/>
          </a:xfrm>
          <a:prstGeom prst="rightArrow">
            <a:avLst/>
          </a:prstGeom>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err="1">
              <a:solidFill>
                <a:schemeClr val="tx1"/>
              </a:solidFill>
            </a:endParaRPr>
          </a:p>
        </p:txBody>
      </p:sp>
    </p:spTree>
    <p:extLst>
      <p:ext uri="{BB962C8B-B14F-4D97-AF65-F5344CB8AC3E}">
        <p14:creationId xmlns:p14="http://schemas.microsoft.com/office/powerpoint/2010/main" val="4286110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05771" y="2612571"/>
            <a:ext cx="7173685" cy="1107996"/>
          </a:xfrm>
        </p:spPr>
        <p:txBody>
          <a:bodyPr/>
          <a:lstStyle/>
          <a:p>
            <a:pPr algn="ctr"/>
            <a:r>
              <a:rPr lang="es-CL" sz="3600" dirty="0"/>
              <a:t>Médicos habilitados en Chile por SEREMIS de Salud.</a:t>
            </a:r>
          </a:p>
        </p:txBody>
      </p:sp>
      <p:sp>
        <p:nvSpPr>
          <p:cNvPr id="4" name="Marcador de número de diapositiva 3"/>
          <p:cNvSpPr>
            <a:spLocks noGrp="1"/>
          </p:cNvSpPr>
          <p:nvPr>
            <p:ph type="sldNum" sz="quarter" idx="11"/>
          </p:nvPr>
        </p:nvSpPr>
        <p:spPr/>
        <p:txBody>
          <a:bodyPr/>
          <a:lstStyle/>
          <a:p>
            <a:pPr>
              <a:defRPr/>
            </a:pPr>
            <a:fld id="{3573226F-6ADE-4FFF-85C8-AA616528AAAF}" type="slidenum">
              <a:rPr lang="en-US" smtClean="0"/>
              <a:pPr>
                <a:defRPr/>
              </a:pPr>
              <a:t>5</a:t>
            </a:fld>
            <a:endParaRPr lang="en-US"/>
          </a:p>
        </p:txBody>
      </p:sp>
    </p:spTree>
    <p:extLst>
      <p:ext uri="{BB962C8B-B14F-4D97-AF65-F5344CB8AC3E}">
        <p14:creationId xmlns:p14="http://schemas.microsoft.com/office/powerpoint/2010/main" val="3834314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1"/>
          <p:cNvSpPr>
            <a:spLocks noGrp="1"/>
          </p:cNvSpPr>
          <p:nvPr>
            <p:ph type="title"/>
          </p:nvPr>
        </p:nvSpPr>
        <p:spPr>
          <a:xfrm>
            <a:off x="152400" y="152400"/>
            <a:ext cx="8164513" cy="369332"/>
          </a:xfrm>
        </p:spPr>
        <p:txBody>
          <a:bodyPr/>
          <a:lstStyle/>
          <a:p>
            <a:r>
              <a:rPr lang="es-CL" sz="2400" dirty="0"/>
              <a:t>Autorizaciones entregadas por País de emisión de Título.</a:t>
            </a:r>
          </a:p>
        </p:txBody>
      </p:sp>
      <p:pic>
        <p:nvPicPr>
          <p:cNvPr id="4" name="Imagen 3"/>
          <p:cNvPicPr>
            <a:picLocks noChangeAspect="1"/>
          </p:cNvPicPr>
          <p:nvPr/>
        </p:nvPicPr>
        <p:blipFill>
          <a:blip r:embed="rId2"/>
          <a:stretch>
            <a:fillRect/>
          </a:stretch>
        </p:blipFill>
        <p:spPr>
          <a:xfrm>
            <a:off x="751115" y="1185862"/>
            <a:ext cx="7315200" cy="5095875"/>
          </a:xfrm>
          <a:prstGeom prst="rect">
            <a:avLst/>
          </a:prstGeom>
        </p:spPr>
      </p:pic>
    </p:spTree>
    <p:extLst>
      <p:ext uri="{BB962C8B-B14F-4D97-AF65-F5344CB8AC3E}">
        <p14:creationId xmlns:p14="http://schemas.microsoft.com/office/powerpoint/2010/main" val="2416750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2400" y="152400"/>
            <a:ext cx="8164513" cy="738664"/>
          </a:xfrm>
        </p:spPr>
        <p:txBody>
          <a:bodyPr/>
          <a:lstStyle/>
          <a:p>
            <a:r>
              <a:rPr lang="es-CL" sz="2400" dirty="0"/>
              <a:t>Médicos habilitados por SEREMIS de Salud con o sin especialidad.</a:t>
            </a:r>
          </a:p>
        </p:txBody>
      </p:sp>
      <p:pic>
        <p:nvPicPr>
          <p:cNvPr id="3" name="Imagen 2"/>
          <p:cNvPicPr>
            <a:picLocks noChangeAspect="1"/>
          </p:cNvPicPr>
          <p:nvPr/>
        </p:nvPicPr>
        <p:blipFill>
          <a:blip r:embed="rId2"/>
          <a:stretch>
            <a:fillRect/>
          </a:stretch>
        </p:blipFill>
        <p:spPr>
          <a:xfrm>
            <a:off x="152400" y="1083809"/>
            <a:ext cx="8632645" cy="4925105"/>
          </a:xfrm>
          <a:prstGeom prst="rect">
            <a:avLst/>
          </a:prstGeom>
        </p:spPr>
      </p:pic>
    </p:spTree>
    <p:extLst>
      <p:ext uri="{BB962C8B-B14F-4D97-AF65-F5344CB8AC3E}">
        <p14:creationId xmlns:p14="http://schemas.microsoft.com/office/powerpoint/2010/main" val="1196821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1"/>
          <p:cNvSpPr>
            <a:spLocks noGrp="1"/>
          </p:cNvSpPr>
          <p:nvPr>
            <p:ph type="title"/>
          </p:nvPr>
        </p:nvSpPr>
        <p:spPr>
          <a:xfrm>
            <a:off x="152400" y="152400"/>
            <a:ext cx="8164513" cy="738664"/>
          </a:xfrm>
        </p:spPr>
        <p:txBody>
          <a:bodyPr/>
          <a:lstStyle/>
          <a:p>
            <a:r>
              <a:rPr lang="es-CL" sz="2400" dirty="0"/>
              <a:t>Médicos habilitados por SEREMIS de Salud con especialidades año 2017-2018 (1497 médicos con especialidades).</a:t>
            </a:r>
          </a:p>
        </p:txBody>
      </p:sp>
      <p:pic>
        <p:nvPicPr>
          <p:cNvPr id="2" name="Imagen 1"/>
          <p:cNvPicPr>
            <a:picLocks noChangeAspect="1"/>
          </p:cNvPicPr>
          <p:nvPr/>
        </p:nvPicPr>
        <p:blipFill>
          <a:blip r:embed="rId2"/>
          <a:stretch>
            <a:fillRect/>
          </a:stretch>
        </p:blipFill>
        <p:spPr>
          <a:xfrm>
            <a:off x="1143793" y="1017815"/>
            <a:ext cx="6410893" cy="5610766"/>
          </a:xfrm>
          <a:prstGeom prst="rect">
            <a:avLst/>
          </a:prstGeom>
        </p:spPr>
      </p:pic>
    </p:spTree>
    <p:extLst>
      <p:ext uri="{BB962C8B-B14F-4D97-AF65-F5344CB8AC3E}">
        <p14:creationId xmlns:p14="http://schemas.microsoft.com/office/powerpoint/2010/main" val="10345699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2400" y="152400"/>
            <a:ext cx="8164513" cy="369332"/>
          </a:xfrm>
        </p:spPr>
        <p:txBody>
          <a:bodyPr/>
          <a:lstStyle/>
          <a:p>
            <a:r>
              <a:rPr lang="es-CL" sz="2400" dirty="0"/>
              <a:t>Médicos habilitados por SEREMIS de Salud por Comuna</a:t>
            </a:r>
          </a:p>
        </p:txBody>
      </p:sp>
      <p:pic>
        <p:nvPicPr>
          <p:cNvPr id="4" name="Imagen 3"/>
          <p:cNvPicPr>
            <a:picLocks noChangeAspect="1"/>
          </p:cNvPicPr>
          <p:nvPr/>
        </p:nvPicPr>
        <p:blipFill>
          <a:blip r:embed="rId2"/>
          <a:stretch>
            <a:fillRect/>
          </a:stretch>
        </p:blipFill>
        <p:spPr>
          <a:xfrm>
            <a:off x="990601" y="955069"/>
            <a:ext cx="7130142" cy="5647783"/>
          </a:xfrm>
          <a:prstGeom prst="rect">
            <a:avLst/>
          </a:prstGeom>
        </p:spPr>
      </p:pic>
    </p:spTree>
    <p:extLst>
      <p:ext uri="{BB962C8B-B14F-4D97-AF65-F5344CB8AC3E}">
        <p14:creationId xmlns:p14="http://schemas.microsoft.com/office/powerpoint/2010/main" val="147650262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Contenido">
  <a:themeElements>
    <a:clrScheme name="Personalizado 1">
      <a:dk1>
        <a:srgbClr val="FFFFFF"/>
      </a:dk1>
      <a:lt1>
        <a:srgbClr val="FFFFFF"/>
      </a:lt1>
      <a:dk2>
        <a:srgbClr val="33448D"/>
      </a:dk2>
      <a:lt2>
        <a:srgbClr val="FFFFFF"/>
      </a:lt2>
      <a:accent1>
        <a:srgbClr val="0070C0"/>
      </a:accent1>
      <a:accent2>
        <a:srgbClr val="E63C00"/>
      </a:accent2>
      <a:accent3>
        <a:srgbClr val="CC2A04"/>
      </a:accent3>
      <a:accent4>
        <a:srgbClr val="0070C0"/>
      </a:accent4>
      <a:accent5>
        <a:srgbClr val="003258"/>
      </a:accent5>
      <a:accent6>
        <a:srgbClr val="808080"/>
      </a:accent6>
      <a:hlink>
        <a:srgbClr val="D8D8D8"/>
      </a:hlink>
      <a:folHlink>
        <a:srgbClr val="871717"/>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solidFill>
          <a:schemeClr val="bg1"/>
        </a:solidFill>
        <a:ln w="9525">
          <a:solidFill>
            <a:schemeClr val="accent1"/>
          </a:solidFill>
          <a:miter lim="800000"/>
          <a:headEnd/>
          <a:tailEnd/>
        </a:ln>
        <a:effectLst/>
        <a:extLst/>
      </a:spPr>
      <a:bodyPr vert="horz" wrap="square" lIns="72009" tIns="72009" rIns="72009" bIns="72009" numCol="1" anchor="t" anchorCtr="0" compatLnSpc="1">
        <a:prstTxWarp prst="textNoShape">
          <a:avLst/>
        </a:prstTxWarp>
        <a:noAutofit/>
      </a:bodyPr>
      <a:lstStyle>
        <a:defPPr marL="1587" indent="0">
          <a:buNone/>
          <a:defRPr sz="1200" dirty="0" smtClean="0"/>
        </a:defPPr>
      </a:lstStyle>
    </a:txDef>
  </a:objectDefaults>
  <a:extraClrSchemeLst>
    <a:extraClrScheme>
      <a:clrScheme name="Blank">
        <a:dk1>
          <a:srgbClr val="002960"/>
        </a:dk1>
        <a:lt1>
          <a:srgbClr val="FFFFFF"/>
        </a:lt1>
        <a:dk2>
          <a:srgbClr val="002960"/>
        </a:dk2>
        <a:lt2>
          <a:srgbClr val="FFFFFF"/>
        </a:lt2>
        <a:accent1>
          <a:srgbClr val="C7E0FB"/>
        </a:accent1>
        <a:accent2>
          <a:srgbClr val="91B0FF"/>
        </a:accent2>
        <a:accent3>
          <a:srgbClr val="0066CC"/>
        </a:accent3>
        <a:accent4>
          <a:srgbClr val="002960"/>
        </a:accent4>
        <a:accent5>
          <a:srgbClr val="FF6600"/>
        </a:accent5>
        <a:accent6>
          <a:srgbClr val="808080"/>
        </a:accent6>
        <a:hlink>
          <a:srgbClr val="0066CC"/>
        </a:hlink>
        <a:folHlink>
          <a:srgbClr val="002960"/>
        </a:folHlink>
      </a:clrScheme>
      <a:clrMap bg1="lt1" tx1="dk1" bg2="lt2" tx2="dk2" accent1="accent1" accent2="accent2" accent3="accent3" accent4="accent4" accent5="accent5" accent6="accent6" hlink="hlink" folHlink="folHlink"/>
    </a:extraClrScheme>
    <a:extraClrScheme>
      <a:clrScheme name="CLC2">
        <a:dk1>
          <a:srgbClr val="33448D"/>
        </a:dk1>
        <a:lt1>
          <a:srgbClr val="FFFFFF"/>
        </a:lt1>
        <a:dk2>
          <a:srgbClr val="33448D"/>
        </a:dk2>
        <a:lt2>
          <a:srgbClr val="FFFFFF"/>
        </a:lt2>
        <a:accent1>
          <a:srgbClr val="B6BFDF"/>
        </a:accent1>
        <a:accent2>
          <a:srgbClr val="33448D"/>
        </a:accent2>
        <a:accent3>
          <a:srgbClr val="7686BA"/>
        </a:accent3>
        <a:accent4>
          <a:srgbClr val="BDCB38"/>
        </a:accent4>
        <a:accent5>
          <a:srgbClr val="4BACC6"/>
        </a:accent5>
        <a:accent6>
          <a:srgbClr val="808080"/>
        </a:accent6>
        <a:hlink>
          <a:srgbClr val="7686BA"/>
        </a:hlink>
        <a:folHlink>
          <a:srgbClr val="BDCB3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Tema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2261</TotalTime>
  <Words>1012</Words>
  <Application>Microsoft Office PowerPoint</Application>
  <PresentationFormat>Presentación en pantalla (4:3)</PresentationFormat>
  <Paragraphs>112</Paragraphs>
  <Slides>20</Slides>
  <Notes>2</Notes>
  <HiddenSlides>0</HiddenSlides>
  <MMClips>0</MMClips>
  <ScaleCrop>false</ScaleCrop>
  <HeadingPairs>
    <vt:vector size="8" baseType="variant">
      <vt:variant>
        <vt:lpstr>Fuentes usadas</vt:lpstr>
      </vt:variant>
      <vt:variant>
        <vt:i4>6</vt:i4>
      </vt:variant>
      <vt:variant>
        <vt:lpstr>Tema</vt:lpstr>
      </vt:variant>
      <vt:variant>
        <vt:i4>2</vt:i4>
      </vt:variant>
      <vt:variant>
        <vt:lpstr>Servidores OLE incrustados</vt:lpstr>
      </vt:variant>
      <vt:variant>
        <vt:i4>1</vt:i4>
      </vt:variant>
      <vt:variant>
        <vt:lpstr>Títulos de diapositiva</vt:lpstr>
      </vt:variant>
      <vt:variant>
        <vt:i4>20</vt:i4>
      </vt:variant>
    </vt:vector>
  </HeadingPairs>
  <TitlesOfParts>
    <vt:vector size="29" baseType="lpstr">
      <vt:lpstr>Arial</vt:lpstr>
      <vt:lpstr>Calibri</vt:lpstr>
      <vt:lpstr>Candara</vt:lpstr>
      <vt:lpstr>gobCL</vt:lpstr>
      <vt:lpstr>Verdana</vt:lpstr>
      <vt:lpstr>Wingdings</vt:lpstr>
      <vt:lpstr>Contenido</vt:lpstr>
      <vt:lpstr>2_Tema2</vt:lpstr>
      <vt:lpstr>Diapositiva de think-cell</vt:lpstr>
      <vt:lpstr>Presentación de PowerPoint</vt:lpstr>
      <vt:lpstr>Código Sanitario. Regla General.</vt:lpstr>
      <vt:lpstr>¿Cómo se reconoce o revalida el título de médico cirujano obtenido en el extranjero?.</vt:lpstr>
      <vt:lpstr>Código Sanitario. Excepción.</vt:lpstr>
      <vt:lpstr>Médicos habilitados en Chile por SEREMIS de Salud.</vt:lpstr>
      <vt:lpstr>Autorizaciones entregadas por País de emisión de Título.</vt:lpstr>
      <vt:lpstr>Médicos habilitados por SEREMIS de Salud con o sin especialidad.</vt:lpstr>
      <vt:lpstr>Médicos habilitados por SEREMIS de Salud con especialidades año 2017-2018 (1497 médicos con especialidades).</vt:lpstr>
      <vt:lpstr>Médicos habilitados por SEREMIS de Salud por Comuna</vt:lpstr>
      <vt:lpstr>Certificar Especialidad en Chile</vt:lpstr>
      <vt:lpstr>Normativa aplicable. Ley 20.985, que modifica la ley N° 20.261.  </vt:lpstr>
      <vt:lpstr>Normativa aplicable. Ley 20.985, que modifica la ley N° 20.261.  </vt:lpstr>
      <vt:lpstr>Normativa aplicable a la Certificación de las especialidades. </vt:lpstr>
      <vt:lpstr>Entidades certificadoras de especialidades.</vt:lpstr>
      <vt:lpstr>Jurisprudencia administrativa. ESCASEZ DE MÉDICOS.</vt:lpstr>
      <vt:lpstr>instrucciones específicas para la contratación en situación de escasez de profesionales médicos.</vt:lpstr>
      <vt:lpstr>instrucciones específicas para la contratación en situación de escasez de profesionales médicos.</vt:lpstr>
      <vt:lpstr>instrucciones específicas para la contratación en situación de escasez de profesionales médicos.</vt:lpstr>
      <vt:lpstr>Presentación de PowerPoint</vt:lpstr>
      <vt:lpstr>MUCHAS GRACIAS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Maria Jesus Canelo</dc:creator>
  <cp:lastModifiedBy>Patricio Fernandez</cp:lastModifiedBy>
  <cp:revision>108</cp:revision>
  <cp:lastPrinted>2018-11-15T19:40:00Z</cp:lastPrinted>
  <dcterms:created xsi:type="dcterms:W3CDTF">2018-04-18T19:49:27Z</dcterms:created>
  <dcterms:modified xsi:type="dcterms:W3CDTF">2018-12-20T10:53:19Z</dcterms:modified>
</cp:coreProperties>
</file>