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2" r:id="rId4"/>
    <p:sldId id="264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21E14-FA0C-419B-871C-8ACFE1349FE0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695EA-7DA6-44DA-B6EF-EE2A210EF1B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5691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404755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46318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413964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95366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73974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20197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13797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03521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425674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50413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52149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4561C-03EA-487E-8B4A-DD6FAC1C944F}" type="datetimeFigureOut">
              <a:rPr lang="es-CL" smtClean="0"/>
              <a:pPr/>
              <a:t>27-06-2014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2C566-27EB-4CE4-A3BB-2225E82718C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0105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745580" y="714356"/>
            <a:ext cx="52554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 smtClean="0"/>
              <a:t>CALIDAD DE VIDA MACRO ZONA NORTE</a:t>
            </a:r>
          </a:p>
          <a:p>
            <a:pPr algn="ctr"/>
            <a:r>
              <a:rPr lang="es-ES_tradnl" sz="3200" b="1" dirty="0" smtClean="0"/>
              <a:t>ARICA, IQUIQUE, ATACAMA, ANTOFAGASTA Y COQUIMBO </a:t>
            </a:r>
            <a:endParaRPr lang="es-CL" sz="2800" b="1" dirty="0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212372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074" name="Picture 2" descr="https://encrypted-tbn3.gstatic.com/images?q=tbn:ANd9GcSyahdJChgeYp9o6Z27LVNDcnQvGFHT5TakIA8TKZ-KM_GvjIR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145824"/>
            <a:ext cx="5214974" cy="3426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6640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Autofit/>
          </a:bodyPr>
          <a:lstStyle/>
          <a:p>
            <a:r>
              <a:rPr lang="es-CL" sz="2000" b="1" dirty="0" smtClean="0"/>
              <a:t>1.- ¿Cuáles son los criterios a priorizar o considerar para la institucionalización y la creación de orientaciones técnicas?</a:t>
            </a:r>
            <a:br>
              <a:rPr lang="es-CL" sz="2000" b="1" dirty="0" smtClean="0"/>
            </a:br>
            <a:endParaRPr lang="es-CL" sz="2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14546" y="1600200"/>
            <a:ext cx="6472254" cy="4525963"/>
          </a:xfrm>
        </p:spPr>
        <p:txBody>
          <a:bodyPr>
            <a:normAutofit fontScale="70000" lnSpcReduction="20000"/>
          </a:bodyPr>
          <a:lstStyle/>
          <a:p>
            <a:r>
              <a:rPr lang="es-CL" dirty="0" smtClean="0"/>
              <a:t>Respuesta:</a:t>
            </a:r>
          </a:p>
          <a:p>
            <a:r>
              <a:rPr lang="es-CL" dirty="0" smtClean="0"/>
              <a:t>1.- Como primera instancia debe estar incluido en el organigrama, ya sea como departamento o sub departamento de acuerdo a cada realidad.</a:t>
            </a:r>
          </a:p>
          <a:p>
            <a:r>
              <a:rPr lang="es-CL" dirty="0" smtClean="0"/>
              <a:t>2.-  Que tenga una dotación real que trabaje directamente en los temas específicos  de Calidad de Vida. </a:t>
            </a:r>
          </a:p>
          <a:p>
            <a:r>
              <a:rPr lang="es-CL" dirty="0" smtClean="0"/>
              <a:t>3.- Que se cuente con presupuesto asignado para las actividades enmarcadas en Calidad de Vida</a:t>
            </a:r>
          </a:p>
          <a:p>
            <a:r>
              <a:rPr lang="es-CL" dirty="0" smtClean="0"/>
              <a:t>4.- Contar con las orientaciones y lineamientos específicos de la labor a desarrollar, las cuales deberán ser definidas a través de mesas de trabajo, encuentros y talleres, articulados a través de las autoridades y acordes a las realidades locales.</a:t>
            </a:r>
          </a:p>
          <a:p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212372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14546" y="1974871"/>
            <a:ext cx="6472254" cy="4525963"/>
          </a:xfrm>
        </p:spPr>
        <p:txBody>
          <a:bodyPr>
            <a:normAutofit/>
          </a:bodyPr>
          <a:lstStyle/>
          <a:p>
            <a:r>
              <a:rPr lang="es-CL" sz="2400" dirty="0" smtClean="0"/>
              <a:t>- Salud Funcionaria (EMP)</a:t>
            </a:r>
          </a:p>
          <a:p>
            <a:r>
              <a:rPr lang="es-CL" sz="2400" dirty="0" smtClean="0"/>
              <a:t>- Cuidados Infantiles</a:t>
            </a:r>
          </a:p>
          <a:p>
            <a:r>
              <a:rPr lang="es-CL" sz="2400" dirty="0" smtClean="0"/>
              <a:t>- Programa MEL</a:t>
            </a:r>
          </a:p>
          <a:p>
            <a:r>
              <a:rPr lang="es-CL" sz="2400" dirty="0" smtClean="0"/>
              <a:t>- Algunas directrices correspondientes al CBPL</a:t>
            </a:r>
          </a:p>
          <a:p>
            <a:r>
              <a:rPr lang="es-CL" sz="2400" dirty="0" smtClean="0"/>
              <a:t>- Promoción y prevención del Clima Laboral</a:t>
            </a:r>
          </a:p>
          <a:p>
            <a:r>
              <a:rPr lang="es-CL" sz="2400" dirty="0" smtClean="0"/>
              <a:t>- Promoción y prevención del ausentismo</a:t>
            </a:r>
          </a:p>
          <a:p>
            <a:r>
              <a:rPr lang="es-CL" sz="2400" dirty="0" smtClean="0"/>
              <a:t>- Promoción de la igualdad de género</a:t>
            </a:r>
          </a:p>
          <a:p>
            <a:endParaRPr lang="es-CL" sz="11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212372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2286000" y="714356"/>
            <a:ext cx="6500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smtClean="0"/>
              <a:t>5.- Existencia de prácticas y procesos formalizados por medio de resoluciones.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14546" y="1974871"/>
            <a:ext cx="6472254" cy="4525963"/>
          </a:xfrm>
        </p:spPr>
        <p:txBody>
          <a:bodyPr>
            <a:normAutofit/>
          </a:bodyPr>
          <a:lstStyle/>
          <a:p>
            <a:r>
              <a:rPr lang="es-CL" sz="2800" dirty="0" smtClean="0"/>
              <a:t>Respuesta:</a:t>
            </a:r>
          </a:p>
          <a:p>
            <a:r>
              <a:rPr lang="es-CL" sz="2800" dirty="0" smtClean="0"/>
              <a:t>1.- No contar con referentes técnicos en cada uno de los establecimientos de la red.</a:t>
            </a:r>
          </a:p>
          <a:p>
            <a:r>
              <a:rPr lang="es-CL" sz="2800" dirty="0" smtClean="0"/>
              <a:t>2.- No duplicidad de funciones Jefe Calidad de Vida v/s Jefe Calidad de Vida</a:t>
            </a:r>
          </a:p>
          <a:p>
            <a:r>
              <a:rPr lang="es-CL" sz="2800" dirty="0" smtClean="0"/>
              <a:t>3.- No contar con presupuesto asignado</a:t>
            </a:r>
          </a:p>
          <a:p>
            <a:r>
              <a:rPr lang="es-CL" sz="2800" dirty="0" smtClean="0"/>
              <a:t>4.- No contar con el personal asignado </a:t>
            </a:r>
          </a:p>
          <a:p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212372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2286000" y="714356"/>
            <a:ext cx="6500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smtClean="0"/>
              <a:t>2.- ¿Qué posibles nodos o puntos críticos se deben considerar?</a:t>
            </a:r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255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1.- ¿Cuáles son los criterios a priorizar o considerar para la institucionalización y la creación de orientaciones técnicas? 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DJANNA ASTUDILLO</dc:creator>
  <cp:lastModifiedBy>ahmn1964</cp:lastModifiedBy>
  <cp:revision>27</cp:revision>
  <dcterms:created xsi:type="dcterms:W3CDTF">2014-01-20T15:44:12Z</dcterms:created>
  <dcterms:modified xsi:type="dcterms:W3CDTF">2014-06-27T16:11:07Z</dcterms:modified>
</cp:coreProperties>
</file>