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handoutMasterIdLst>
    <p:handoutMasterId r:id="rId75"/>
  </p:handoutMasterIdLst>
  <p:sldIdLst>
    <p:sldId id="256" r:id="rId2"/>
    <p:sldId id="258" r:id="rId3"/>
    <p:sldId id="363" r:id="rId4"/>
    <p:sldId id="259" r:id="rId5"/>
    <p:sldId id="269" r:id="rId6"/>
    <p:sldId id="270" r:id="rId7"/>
    <p:sldId id="359" r:id="rId8"/>
    <p:sldId id="356" r:id="rId9"/>
    <p:sldId id="358" r:id="rId10"/>
    <p:sldId id="360" r:id="rId11"/>
    <p:sldId id="361" r:id="rId12"/>
    <p:sldId id="357" r:id="rId13"/>
    <p:sldId id="400" r:id="rId14"/>
    <p:sldId id="438" r:id="rId15"/>
    <p:sldId id="440" r:id="rId16"/>
    <p:sldId id="442" r:id="rId17"/>
    <p:sldId id="443" r:id="rId18"/>
    <p:sldId id="444" r:id="rId19"/>
    <p:sldId id="445" r:id="rId20"/>
    <p:sldId id="447" r:id="rId21"/>
    <p:sldId id="448" r:id="rId22"/>
    <p:sldId id="451" r:id="rId23"/>
    <p:sldId id="452" r:id="rId24"/>
    <p:sldId id="273" r:id="rId25"/>
    <p:sldId id="456" r:id="rId26"/>
    <p:sldId id="344" r:id="rId27"/>
    <p:sldId id="457" r:id="rId28"/>
    <p:sldId id="274" r:id="rId29"/>
    <p:sldId id="275" r:id="rId30"/>
    <p:sldId id="276" r:id="rId31"/>
    <p:sldId id="277" r:id="rId32"/>
    <p:sldId id="278" r:id="rId33"/>
    <p:sldId id="279" r:id="rId34"/>
    <p:sldId id="280" r:id="rId35"/>
    <p:sldId id="455" r:id="rId36"/>
    <p:sldId id="283" r:id="rId37"/>
    <p:sldId id="287" r:id="rId38"/>
    <p:sldId id="371" r:id="rId39"/>
    <p:sldId id="372" r:id="rId40"/>
    <p:sldId id="292" r:id="rId41"/>
    <p:sldId id="374" r:id="rId42"/>
    <p:sldId id="385" r:id="rId43"/>
    <p:sldId id="386" r:id="rId44"/>
    <p:sldId id="397" r:id="rId45"/>
    <p:sldId id="293" r:id="rId46"/>
    <p:sldId id="294" r:id="rId47"/>
    <p:sldId id="302" r:id="rId48"/>
    <p:sldId id="303" r:id="rId49"/>
    <p:sldId id="304" r:id="rId50"/>
    <p:sldId id="305" r:id="rId51"/>
    <p:sldId id="306" r:id="rId52"/>
    <p:sldId id="307" r:id="rId53"/>
    <p:sldId id="308" r:id="rId54"/>
    <p:sldId id="309" r:id="rId55"/>
    <p:sldId id="310" r:id="rId56"/>
    <p:sldId id="312" r:id="rId57"/>
    <p:sldId id="313" r:id="rId58"/>
    <p:sldId id="314" r:id="rId59"/>
    <p:sldId id="315" r:id="rId60"/>
    <p:sldId id="316" r:id="rId61"/>
    <p:sldId id="353" r:id="rId62"/>
    <p:sldId id="354" r:id="rId63"/>
    <p:sldId id="323" r:id="rId64"/>
    <p:sldId id="336" r:id="rId65"/>
    <p:sldId id="337" r:id="rId66"/>
    <p:sldId id="431" r:id="rId67"/>
    <p:sldId id="432" r:id="rId68"/>
    <p:sldId id="434" r:id="rId69"/>
    <p:sldId id="435" r:id="rId70"/>
    <p:sldId id="454" r:id="rId71"/>
    <p:sldId id="338" r:id="rId72"/>
    <p:sldId id="437" r:id="rId7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chart>
    <c:view3D>
      <c:rAngAx val="1"/>
    </c:view3D>
    <c:plotArea>
      <c:layout/>
      <c:bar3DChart>
        <c:barDir val="col"/>
        <c:grouping val="clustered"/>
        <c:ser>
          <c:idx val="0"/>
          <c:order val="0"/>
          <c:tx>
            <c:strRef>
              <c:f>malestar!$G$9:$G$10</c:f>
              <c:strCache>
                <c:ptCount val="1"/>
                <c:pt idx="0">
                  <c:v>MÉDICOS</c:v>
                </c:pt>
              </c:strCache>
            </c:strRef>
          </c:tx>
          <c:spPr>
            <a:solidFill>
              <a:schemeClr val="tx2">
                <a:lumMod val="50000"/>
              </a:schemeClr>
            </a:solidFill>
          </c:spPr>
          <c:dLbls>
            <c:dLbl>
              <c:idx val="5"/>
              <c:layout>
                <c:manualLayout>
                  <c:x val="-8.3333333333333419E-3"/>
                  <c:y val="2.9082640851756759E-2"/>
                </c:manualLayout>
              </c:layout>
              <c:showVal val="1"/>
            </c:dLbl>
            <c:dLbl>
              <c:idx val="6"/>
              <c:layout>
                <c:manualLayout>
                  <c:x val="-4.1666666666666701E-3"/>
                  <c:y val="8.948504877463636E-3"/>
                </c:manualLayout>
              </c:layout>
              <c:showVal val="1"/>
            </c:dLbl>
            <c:txPr>
              <a:bodyPr/>
              <a:lstStyle/>
              <a:p>
                <a:pPr>
                  <a:defRPr sz="1400"/>
                </a:pPr>
                <a:endParaRPr lang="es-CL"/>
              </a:p>
            </c:txPr>
            <c:showVal val="1"/>
          </c:dLbls>
          <c:cat>
            <c:strRef>
              <c:f>malestar!$F$11:$F$22</c:f>
              <c:strCache>
                <c:ptCount val="12"/>
                <c:pt idx="0">
                  <c:v>DESGASTE EMOCIONAL</c:v>
                </c:pt>
                <c:pt idx="1">
                  <c:v>AGOTAMIENTO FÍSICO</c:v>
                </c:pt>
                <c:pt idx="2">
                  <c:v>SATURACIÓN MENTAL</c:v>
                </c:pt>
                <c:pt idx="3">
                  <c:v>MAL HUMOR</c:v>
                </c:pt>
                <c:pt idx="4">
                  <c:v>SENTIMIENTO DE BAJA REALIZACIÓN</c:v>
                </c:pt>
                <c:pt idx="5">
                  <c:v>TRATO DESPERSONALIZADO A COLEGAS O USARIOS</c:v>
                </c:pt>
                <c:pt idx="6">
                  <c:v>FRUSTRACIÓN</c:v>
                </c:pt>
                <c:pt idx="7">
                  <c:v>TRASTORNOS DIGESTIVOS</c:v>
                </c:pt>
                <c:pt idx="8">
                  <c:v>DOLORES DE CABEZA</c:v>
                </c:pt>
                <c:pt idx="9">
                  <c:v>INSOMNIO</c:v>
                </c:pt>
                <c:pt idx="10">
                  <c:v>DOLORES DE ESPALDA</c:v>
                </c:pt>
                <c:pt idx="11">
                  <c:v>TENSIONES MUSCULARES</c:v>
                </c:pt>
              </c:strCache>
            </c:strRef>
          </c:cat>
          <c:val>
            <c:numRef>
              <c:f>malestar!$G$11:$G$22</c:f>
              <c:numCache>
                <c:formatCode>0%</c:formatCode>
                <c:ptCount val="12"/>
                <c:pt idx="0">
                  <c:v>0.33000000000000124</c:v>
                </c:pt>
                <c:pt idx="1">
                  <c:v>0.36000000000000032</c:v>
                </c:pt>
                <c:pt idx="2">
                  <c:v>0.34000000000000025</c:v>
                </c:pt>
                <c:pt idx="3">
                  <c:v>0.13</c:v>
                </c:pt>
                <c:pt idx="4">
                  <c:v>8.0000000000000071E-2</c:v>
                </c:pt>
                <c:pt idx="5">
                  <c:v>7.0000000000000034E-2</c:v>
                </c:pt>
                <c:pt idx="6">
                  <c:v>9.0000000000000052E-2</c:v>
                </c:pt>
                <c:pt idx="7">
                  <c:v>5.0000000000000037E-2</c:v>
                </c:pt>
                <c:pt idx="8">
                  <c:v>8.0000000000000071E-2</c:v>
                </c:pt>
                <c:pt idx="9">
                  <c:v>8.0000000000000071E-2</c:v>
                </c:pt>
                <c:pt idx="10">
                  <c:v>9.0000000000000052E-2</c:v>
                </c:pt>
                <c:pt idx="11">
                  <c:v>0.13</c:v>
                </c:pt>
              </c:numCache>
            </c:numRef>
          </c:val>
        </c:ser>
        <c:ser>
          <c:idx val="1"/>
          <c:order val="1"/>
          <c:tx>
            <c:strRef>
              <c:f>malestar!$H$9:$H$10</c:f>
              <c:strCache>
                <c:ptCount val="1"/>
                <c:pt idx="0">
                  <c:v>ENFERMERAS </c:v>
                </c:pt>
              </c:strCache>
            </c:strRef>
          </c:tx>
          <c:spPr>
            <a:solidFill>
              <a:srgbClr val="FF0000"/>
            </a:solidFill>
          </c:spPr>
          <c:dLbls>
            <c:dLbl>
              <c:idx val="3"/>
              <c:layout>
                <c:manualLayout>
                  <c:x val="9.7222222222222258E-3"/>
                  <c:y val="2.2371262193659088E-2"/>
                </c:manualLayout>
              </c:layout>
              <c:showVal val="1"/>
            </c:dLbl>
            <c:dLbl>
              <c:idx val="4"/>
              <c:layout>
                <c:manualLayout>
                  <c:x val="5.5555555555555063E-3"/>
                  <c:y val="-6.7113786580977131E-3"/>
                </c:manualLayout>
              </c:layout>
              <c:showVal val="1"/>
            </c:dLbl>
            <c:dLbl>
              <c:idx val="6"/>
              <c:layout>
                <c:manualLayout>
                  <c:x val="8.3333333333333419E-3"/>
                  <c:y val="6.7113786580977131E-3"/>
                </c:manualLayout>
              </c:layout>
              <c:showVal val="1"/>
            </c:dLbl>
            <c:txPr>
              <a:bodyPr/>
              <a:lstStyle/>
              <a:p>
                <a:pPr>
                  <a:defRPr sz="1400"/>
                </a:pPr>
                <a:endParaRPr lang="es-CL"/>
              </a:p>
            </c:txPr>
            <c:showVal val="1"/>
          </c:dLbls>
          <c:cat>
            <c:strRef>
              <c:f>malestar!$F$11:$F$22</c:f>
              <c:strCache>
                <c:ptCount val="12"/>
                <c:pt idx="0">
                  <c:v>DESGASTE EMOCIONAL</c:v>
                </c:pt>
                <c:pt idx="1">
                  <c:v>AGOTAMIENTO FÍSICO</c:v>
                </c:pt>
                <c:pt idx="2">
                  <c:v>SATURACIÓN MENTAL</c:v>
                </c:pt>
                <c:pt idx="3">
                  <c:v>MAL HUMOR</c:v>
                </c:pt>
                <c:pt idx="4">
                  <c:v>SENTIMIENTO DE BAJA REALIZACIÓN</c:v>
                </c:pt>
                <c:pt idx="5">
                  <c:v>TRATO DESPERSONALIZADO A COLEGAS O USARIOS</c:v>
                </c:pt>
                <c:pt idx="6">
                  <c:v>FRUSTRACIÓN</c:v>
                </c:pt>
                <c:pt idx="7">
                  <c:v>TRASTORNOS DIGESTIVOS</c:v>
                </c:pt>
                <c:pt idx="8">
                  <c:v>DOLORES DE CABEZA</c:v>
                </c:pt>
                <c:pt idx="9">
                  <c:v>INSOMNIO</c:v>
                </c:pt>
                <c:pt idx="10">
                  <c:v>DOLORES DE ESPALDA</c:v>
                </c:pt>
                <c:pt idx="11">
                  <c:v>TENSIONES MUSCULARES</c:v>
                </c:pt>
              </c:strCache>
            </c:strRef>
          </c:cat>
          <c:val>
            <c:numRef>
              <c:f>malestar!$H$11:$H$22</c:f>
              <c:numCache>
                <c:formatCode>0%</c:formatCode>
                <c:ptCount val="12"/>
                <c:pt idx="0">
                  <c:v>0.44000000000000017</c:v>
                </c:pt>
                <c:pt idx="1">
                  <c:v>0.54</c:v>
                </c:pt>
                <c:pt idx="2">
                  <c:v>0.41000000000000031</c:v>
                </c:pt>
                <c:pt idx="3">
                  <c:v>0.11000000000000004</c:v>
                </c:pt>
                <c:pt idx="4">
                  <c:v>0.12000000000000002</c:v>
                </c:pt>
                <c:pt idx="5">
                  <c:v>9.0000000000000052E-2</c:v>
                </c:pt>
                <c:pt idx="6">
                  <c:v>9.0000000000000052E-2</c:v>
                </c:pt>
                <c:pt idx="7">
                  <c:v>0.23</c:v>
                </c:pt>
                <c:pt idx="8">
                  <c:v>0.26</c:v>
                </c:pt>
                <c:pt idx="9">
                  <c:v>0.16000000000000009</c:v>
                </c:pt>
                <c:pt idx="10">
                  <c:v>0.23</c:v>
                </c:pt>
                <c:pt idx="11">
                  <c:v>0.42000000000000032</c:v>
                </c:pt>
              </c:numCache>
            </c:numRef>
          </c:val>
        </c:ser>
        <c:shape val="box"/>
        <c:axId val="62043264"/>
        <c:axId val="62044800"/>
        <c:axId val="0"/>
      </c:bar3DChart>
      <c:catAx>
        <c:axId val="62043264"/>
        <c:scaling>
          <c:orientation val="minMax"/>
        </c:scaling>
        <c:axPos val="b"/>
        <c:tickLblPos val="nextTo"/>
        <c:crossAx val="62044800"/>
        <c:crosses val="autoZero"/>
        <c:auto val="1"/>
        <c:lblAlgn val="ctr"/>
        <c:lblOffset val="100"/>
      </c:catAx>
      <c:valAx>
        <c:axId val="62044800"/>
        <c:scaling>
          <c:orientation val="minMax"/>
        </c:scaling>
        <c:axPos val="l"/>
        <c:majorGridlines/>
        <c:numFmt formatCode="0%" sourceLinked="1"/>
        <c:tickLblPos val="nextTo"/>
        <c:crossAx val="62043264"/>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54E03-2C4A-4292-BC9A-E7F62C8EF9D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CO"/>
        </a:p>
      </dgm:t>
    </dgm:pt>
    <dgm:pt modelId="{E0675AD1-E583-4ACE-98DE-9A6E2CC8D14D}">
      <dgm:prSet custT="1"/>
      <dgm:spPr/>
      <dgm:t>
        <a:bodyPr/>
        <a:lstStyle/>
        <a:p>
          <a:pPr rtl="0"/>
          <a:r>
            <a:rPr lang="es-CL" sz="3200" dirty="0" smtClean="0"/>
            <a:t>Intensifican y extienden jornadas de trabajo </a:t>
          </a:r>
          <a:endParaRPr lang="es-CO" sz="3200" dirty="0"/>
        </a:p>
      </dgm:t>
    </dgm:pt>
    <dgm:pt modelId="{5861DCC9-05EA-4B72-9026-D9CB31D2541B}" type="parTrans" cxnId="{2D0CCAE4-C2B9-4E36-BD7A-9DAC8DBAE8E6}">
      <dgm:prSet/>
      <dgm:spPr/>
      <dgm:t>
        <a:bodyPr/>
        <a:lstStyle/>
        <a:p>
          <a:endParaRPr lang="es-CO" sz="3200"/>
        </a:p>
      </dgm:t>
    </dgm:pt>
    <dgm:pt modelId="{A96EC5C4-9DD9-4A41-AFBD-77B8AD014BAC}" type="sibTrans" cxnId="{2D0CCAE4-C2B9-4E36-BD7A-9DAC8DBAE8E6}">
      <dgm:prSet/>
      <dgm:spPr/>
      <dgm:t>
        <a:bodyPr/>
        <a:lstStyle/>
        <a:p>
          <a:endParaRPr lang="es-CO" sz="3200"/>
        </a:p>
      </dgm:t>
    </dgm:pt>
    <dgm:pt modelId="{DB0452D1-919F-49BC-A479-CBC69A0A286E}">
      <dgm:prSet custT="1"/>
      <dgm:spPr/>
      <dgm:t>
        <a:bodyPr/>
        <a:lstStyle/>
        <a:p>
          <a:pPr rtl="0"/>
          <a:r>
            <a:rPr lang="es-CL" sz="3200" dirty="0" smtClean="0"/>
            <a:t>Mayor uso de las funciones psíquicas y cognitivas</a:t>
          </a:r>
          <a:endParaRPr lang="es-CO" sz="3200" dirty="0"/>
        </a:p>
      </dgm:t>
    </dgm:pt>
    <dgm:pt modelId="{DBEE3776-DDAA-4250-98DC-6CE1CB1AB785}" type="parTrans" cxnId="{B51EAFFD-71A7-4918-A6DF-833CEBE2B5C6}">
      <dgm:prSet/>
      <dgm:spPr/>
      <dgm:t>
        <a:bodyPr/>
        <a:lstStyle/>
        <a:p>
          <a:endParaRPr lang="es-CO" sz="3200"/>
        </a:p>
      </dgm:t>
    </dgm:pt>
    <dgm:pt modelId="{A34EA416-079B-4D47-9E1D-16C5EAC78AC2}" type="sibTrans" cxnId="{B51EAFFD-71A7-4918-A6DF-833CEBE2B5C6}">
      <dgm:prSet/>
      <dgm:spPr/>
      <dgm:t>
        <a:bodyPr/>
        <a:lstStyle/>
        <a:p>
          <a:endParaRPr lang="es-CO" sz="3200"/>
        </a:p>
      </dgm:t>
    </dgm:pt>
    <dgm:pt modelId="{86E91691-CFAD-4E6E-80E0-133723A8102A}">
      <dgm:prSet custT="1"/>
      <dgm:spPr/>
      <dgm:t>
        <a:bodyPr/>
        <a:lstStyle/>
        <a:p>
          <a:pPr rtl="0"/>
          <a:r>
            <a:rPr lang="es-CL" sz="3200" dirty="0" smtClean="0"/>
            <a:t>Alta responsabilidad y baja autonomía.</a:t>
          </a:r>
          <a:endParaRPr lang="es-CO" sz="3200" dirty="0"/>
        </a:p>
      </dgm:t>
    </dgm:pt>
    <dgm:pt modelId="{51354E12-4196-4094-BD37-C6C746EACE0B}" type="parTrans" cxnId="{83B034F0-1467-4997-81BA-AA840618394E}">
      <dgm:prSet/>
      <dgm:spPr/>
      <dgm:t>
        <a:bodyPr/>
        <a:lstStyle/>
        <a:p>
          <a:endParaRPr lang="es-CO" sz="3200"/>
        </a:p>
      </dgm:t>
    </dgm:pt>
    <dgm:pt modelId="{5101EAD9-B0AA-4B6A-81EC-F36F3EA4F879}" type="sibTrans" cxnId="{83B034F0-1467-4997-81BA-AA840618394E}">
      <dgm:prSet/>
      <dgm:spPr/>
      <dgm:t>
        <a:bodyPr/>
        <a:lstStyle/>
        <a:p>
          <a:endParaRPr lang="es-CO" sz="3200"/>
        </a:p>
      </dgm:t>
    </dgm:pt>
    <dgm:pt modelId="{EF18D24A-F137-41D3-A72C-584AF0AA041A}">
      <dgm:prSet custT="1"/>
      <dgm:spPr/>
      <dgm:t>
        <a:bodyPr/>
        <a:lstStyle/>
        <a:p>
          <a:pPr rtl="0"/>
          <a:r>
            <a:rPr lang="es-CL" sz="3200" dirty="0" smtClean="0"/>
            <a:t>Individualización y Escaso apoyo social.</a:t>
          </a:r>
          <a:endParaRPr lang="es-CO" sz="3200" dirty="0"/>
        </a:p>
      </dgm:t>
    </dgm:pt>
    <dgm:pt modelId="{9CEECC71-8282-4E8F-99AA-E1BDE03574CE}" type="parTrans" cxnId="{29A97D2C-09BC-4847-8CA0-934F832BA8C5}">
      <dgm:prSet/>
      <dgm:spPr/>
      <dgm:t>
        <a:bodyPr/>
        <a:lstStyle/>
        <a:p>
          <a:endParaRPr lang="es-CO" sz="3200"/>
        </a:p>
      </dgm:t>
    </dgm:pt>
    <dgm:pt modelId="{EEE7572E-5DC7-4153-8BB6-52592F302F90}" type="sibTrans" cxnId="{29A97D2C-09BC-4847-8CA0-934F832BA8C5}">
      <dgm:prSet/>
      <dgm:spPr/>
      <dgm:t>
        <a:bodyPr/>
        <a:lstStyle/>
        <a:p>
          <a:endParaRPr lang="es-CO" sz="3200"/>
        </a:p>
      </dgm:t>
    </dgm:pt>
    <dgm:pt modelId="{5956666D-DB90-4CEA-ABB6-2C5D248E953C}" type="pres">
      <dgm:prSet presAssocID="{14254E03-2C4A-4292-BC9A-E7F62C8EF9D2}" presName="linear" presStyleCnt="0">
        <dgm:presLayoutVars>
          <dgm:dir/>
          <dgm:animLvl val="lvl"/>
          <dgm:resizeHandles val="exact"/>
        </dgm:presLayoutVars>
      </dgm:prSet>
      <dgm:spPr/>
      <dgm:t>
        <a:bodyPr/>
        <a:lstStyle/>
        <a:p>
          <a:endParaRPr lang="es-CL"/>
        </a:p>
      </dgm:t>
    </dgm:pt>
    <dgm:pt modelId="{AAD7C40E-D19E-4ABA-944A-6EDBC8D2F0DA}" type="pres">
      <dgm:prSet presAssocID="{E0675AD1-E583-4ACE-98DE-9A6E2CC8D14D}" presName="parentLin" presStyleCnt="0"/>
      <dgm:spPr/>
    </dgm:pt>
    <dgm:pt modelId="{DA833B13-3C99-4C7A-B375-A920024D131A}" type="pres">
      <dgm:prSet presAssocID="{E0675AD1-E583-4ACE-98DE-9A6E2CC8D14D}" presName="parentLeftMargin" presStyleLbl="node1" presStyleIdx="0" presStyleCnt="4"/>
      <dgm:spPr/>
      <dgm:t>
        <a:bodyPr/>
        <a:lstStyle/>
        <a:p>
          <a:endParaRPr lang="es-CL"/>
        </a:p>
      </dgm:t>
    </dgm:pt>
    <dgm:pt modelId="{218DE916-1D10-408E-A923-439BA667E2B5}" type="pres">
      <dgm:prSet presAssocID="{E0675AD1-E583-4ACE-98DE-9A6E2CC8D14D}" presName="parentText" presStyleLbl="node1" presStyleIdx="0" presStyleCnt="4" custScaleX="120600" custScaleY="136068">
        <dgm:presLayoutVars>
          <dgm:chMax val="0"/>
          <dgm:bulletEnabled val="1"/>
        </dgm:presLayoutVars>
      </dgm:prSet>
      <dgm:spPr/>
      <dgm:t>
        <a:bodyPr/>
        <a:lstStyle/>
        <a:p>
          <a:endParaRPr lang="es-CO"/>
        </a:p>
      </dgm:t>
    </dgm:pt>
    <dgm:pt modelId="{C1C55F9F-198A-4022-AC4B-FD8ACEC46329}" type="pres">
      <dgm:prSet presAssocID="{E0675AD1-E583-4ACE-98DE-9A6E2CC8D14D}" presName="negativeSpace" presStyleCnt="0"/>
      <dgm:spPr/>
    </dgm:pt>
    <dgm:pt modelId="{599061EF-4A05-4D61-B84C-D0BBB36F10F7}" type="pres">
      <dgm:prSet presAssocID="{E0675AD1-E583-4ACE-98DE-9A6E2CC8D14D}" presName="childText" presStyleLbl="conFgAcc1" presStyleIdx="0" presStyleCnt="4">
        <dgm:presLayoutVars>
          <dgm:bulletEnabled val="1"/>
        </dgm:presLayoutVars>
      </dgm:prSet>
      <dgm:spPr/>
    </dgm:pt>
    <dgm:pt modelId="{6D9063DC-27B1-41F6-8992-43BE81CB10A3}" type="pres">
      <dgm:prSet presAssocID="{A96EC5C4-9DD9-4A41-AFBD-77B8AD014BAC}" presName="spaceBetweenRectangles" presStyleCnt="0"/>
      <dgm:spPr/>
    </dgm:pt>
    <dgm:pt modelId="{94CC7459-C1BD-4D69-B19C-431F89613C72}" type="pres">
      <dgm:prSet presAssocID="{DB0452D1-919F-49BC-A479-CBC69A0A286E}" presName="parentLin" presStyleCnt="0"/>
      <dgm:spPr/>
    </dgm:pt>
    <dgm:pt modelId="{573F08BF-1F1F-4AB2-B882-A889B6A8500E}" type="pres">
      <dgm:prSet presAssocID="{DB0452D1-919F-49BC-A479-CBC69A0A286E}" presName="parentLeftMargin" presStyleLbl="node1" presStyleIdx="0" presStyleCnt="4"/>
      <dgm:spPr/>
      <dgm:t>
        <a:bodyPr/>
        <a:lstStyle/>
        <a:p>
          <a:endParaRPr lang="es-CL"/>
        </a:p>
      </dgm:t>
    </dgm:pt>
    <dgm:pt modelId="{4C341CA7-87C6-40FF-8B5A-EECC5ECD2D20}" type="pres">
      <dgm:prSet presAssocID="{DB0452D1-919F-49BC-A479-CBC69A0A286E}" presName="parentText" presStyleLbl="node1" presStyleIdx="1" presStyleCnt="4" custScaleX="122710" custScaleY="156073">
        <dgm:presLayoutVars>
          <dgm:chMax val="0"/>
          <dgm:bulletEnabled val="1"/>
        </dgm:presLayoutVars>
      </dgm:prSet>
      <dgm:spPr/>
      <dgm:t>
        <a:bodyPr/>
        <a:lstStyle/>
        <a:p>
          <a:endParaRPr lang="es-CL"/>
        </a:p>
      </dgm:t>
    </dgm:pt>
    <dgm:pt modelId="{E9F73A2C-4809-4ACD-9A7F-4FF28F2B23D2}" type="pres">
      <dgm:prSet presAssocID="{DB0452D1-919F-49BC-A479-CBC69A0A286E}" presName="negativeSpace" presStyleCnt="0"/>
      <dgm:spPr/>
    </dgm:pt>
    <dgm:pt modelId="{6E65F78A-1D01-4612-8406-A4B460A83764}" type="pres">
      <dgm:prSet presAssocID="{DB0452D1-919F-49BC-A479-CBC69A0A286E}" presName="childText" presStyleLbl="conFgAcc1" presStyleIdx="1" presStyleCnt="4">
        <dgm:presLayoutVars>
          <dgm:bulletEnabled val="1"/>
        </dgm:presLayoutVars>
      </dgm:prSet>
      <dgm:spPr/>
    </dgm:pt>
    <dgm:pt modelId="{C9CA637B-AF2B-4BF9-9777-445450578F84}" type="pres">
      <dgm:prSet presAssocID="{A34EA416-079B-4D47-9E1D-16C5EAC78AC2}" presName="spaceBetweenRectangles" presStyleCnt="0"/>
      <dgm:spPr/>
    </dgm:pt>
    <dgm:pt modelId="{CF4E2E01-E1DD-44E0-A038-572BC25E4825}" type="pres">
      <dgm:prSet presAssocID="{86E91691-CFAD-4E6E-80E0-133723A8102A}" presName="parentLin" presStyleCnt="0"/>
      <dgm:spPr/>
    </dgm:pt>
    <dgm:pt modelId="{FF44D97A-2905-4597-AB3F-B8C9CBFDE548}" type="pres">
      <dgm:prSet presAssocID="{86E91691-CFAD-4E6E-80E0-133723A8102A}" presName="parentLeftMargin" presStyleLbl="node1" presStyleIdx="1" presStyleCnt="4"/>
      <dgm:spPr/>
      <dgm:t>
        <a:bodyPr/>
        <a:lstStyle/>
        <a:p>
          <a:endParaRPr lang="es-CL"/>
        </a:p>
      </dgm:t>
    </dgm:pt>
    <dgm:pt modelId="{E8CA8C93-527E-4B32-920D-14C2A0EFA7B3}" type="pres">
      <dgm:prSet presAssocID="{86E91691-CFAD-4E6E-80E0-133723A8102A}" presName="parentText" presStyleLbl="node1" presStyleIdx="2" presStyleCnt="4" custScaleX="122710" custScaleY="143833">
        <dgm:presLayoutVars>
          <dgm:chMax val="0"/>
          <dgm:bulletEnabled val="1"/>
        </dgm:presLayoutVars>
      </dgm:prSet>
      <dgm:spPr/>
      <dgm:t>
        <a:bodyPr/>
        <a:lstStyle/>
        <a:p>
          <a:endParaRPr lang="es-CL"/>
        </a:p>
      </dgm:t>
    </dgm:pt>
    <dgm:pt modelId="{E3AA5900-B620-41B9-A12C-438D17DA7B57}" type="pres">
      <dgm:prSet presAssocID="{86E91691-CFAD-4E6E-80E0-133723A8102A}" presName="negativeSpace" presStyleCnt="0"/>
      <dgm:spPr/>
    </dgm:pt>
    <dgm:pt modelId="{646C180B-DE92-43AB-8E4B-49B9B8DA65A7}" type="pres">
      <dgm:prSet presAssocID="{86E91691-CFAD-4E6E-80E0-133723A8102A}" presName="childText" presStyleLbl="conFgAcc1" presStyleIdx="2" presStyleCnt="4">
        <dgm:presLayoutVars>
          <dgm:bulletEnabled val="1"/>
        </dgm:presLayoutVars>
      </dgm:prSet>
      <dgm:spPr/>
    </dgm:pt>
    <dgm:pt modelId="{4845E6FA-F26F-43CF-BAF5-43EF72A7284D}" type="pres">
      <dgm:prSet presAssocID="{5101EAD9-B0AA-4B6A-81EC-F36F3EA4F879}" presName="spaceBetweenRectangles" presStyleCnt="0"/>
      <dgm:spPr/>
    </dgm:pt>
    <dgm:pt modelId="{AE0B974A-1F53-4386-B1A0-8686D321937C}" type="pres">
      <dgm:prSet presAssocID="{EF18D24A-F137-41D3-A72C-584AF0AA041A}" presName="parentLin" presStyleCnt="0"/>
      <dgm:spPr/>
    </dgm:pt>
    <dgm:pt modelId="{DDB9BA80-A0C6-42F9-B611-76DA58AECC68}" type="pres">
      <dgm:prSet presAssocID="{EF18D24A-F137-41D3-A72C-584AF0AA041A}" presName="parentLeftMargin" presStyleLbl="node1" presStyleIdx="2" presStyleCnt="4"/>
      <dgm:spPr/>
      <dgm:t>
        <a:bodyPr/>
        <a:lstStyle/>
        <a:p>
          <a:endParaRPr lang="es-CL"/>
        </a:p>
      </dgm:t>
    </dgm:pt>
    <dgm:pt modelId="{15CA7E21-8081-4132-9073-8DDF9277E966}" type="pres">
      <dgm:prSet presAssocID="{EF18D24A-F137-41D3-A72C-584AF0AA041A}" presName="parentText" presStyleLbl="node1" presStyleIdx="3" presStyleCnt="4" custScaleX="124714" custScaleY="152209">
        <dgm:presLayoutVars>
          <dgm:chMax val="0"/>
          <dgm:bulletEnabled val="1"/>
        </dgm:presLayoutVars>
      </dgm:prSet>
      <dgm:spPr/>
      <dgm:t>
        <a:bodyPr/>
        <a:lstStyle/>
        <a:p>
          <a:endParaRPr lang="es-CL"/>
        </a:p>
      </dgm:t>
    </dgm:pt>
    <dgm:pt modelId="{CB58CA18-2CEC-4BCC-808C-BE1BCFE5E99E}" type="pres">
      <dgm:prSet presAssocID="{EF18D24A-F137-41D3-A72C-584AF0AA041A}" presName="negativeSpace" presStyleCnt="0"/>
      <dgm:spPr/>
    </dgm:pt>
    <dgm:pt modelId="{995E6487-2DC3-4E37-9319-102EE2A13652}" type="pres">
      <dgm:prSet presAssocID="{EF18D24A-F137-41D3-A72C-584AF0AA041A}" presName="childText" presStyleLbl="conFgAcc1" presStyleIdx="3" presStyleCnt="4">
        <dgm:presLayoutVars>
          <dgm:bulletEnabled val="1"/>
        </dgm:presLayoutVars>
      </dgm:prSet>
      <dgm:spPr/>
    </dgm:pt>
  </dgm:ptLst>
  <dgm:cxnLst>
    <dgm:cxn modelId="{8FB8A606-CDDB-4535-819B-06821F98BA98}" type="presOf" srcId="{86E91691-CFAD-4E6E-80E0-133723A8102A}" destId="{E8CA8C93-527E-4B32-920D-14C2A0EFA7B3}" srcOrd="1" destOrd="0" presId="urn:microsoft.com/office/officeart/2005/8/layout/list1"/>
    <dgm:cxn modelId="{4BAA274D-FC8F-42A7-A5A8-6DB678110F1A}" type="presOf" srcId="{EF18D24A-F137-41D3-A72C-584AF0AA041A}" destId="{15CA7E21-8081-4132-9073-8DDF9277E966}" srcOrd="1" destOrd="0" presId="urn:microsoft.com/office/officeart/2005/8/layout/list1"/>
    <dgm:cxn modelId="{39327073-3F75-4E15-8CC9-B4EA57FB1AFB}" type="presOf" srcId="{EF18D24A-F137-41D3-A72C-584AF0AA041A}" destId="{DDB9BA80-A0C6-42F9-B611-76DA58AECC68}" srcOrd="0" destOrd="0" presId="urn:microsoft.com/office/officeart/2005/8/layout/list1"/>
    <dgm:cxn modelId="{7B61989D-0A3E-41B6-9452-7B8ED03C1BE2}" type="presOf" srcId="{DB0452D1-919F-49BC-A479-CBC69A0A286E}" destId="{573F08BF-1F1F-4AB2-B882-A889B6A8500E}" srcOrd="0" destOrd="0" presId="urn:microsoft.com/office/officeart/2005/8/layout/list1"/>
    <dgm:cxn modelId="{A6419B38-EC6B-4E26-ADB9-EB2CE10F32BB}" type="presOf" srcId="{DB0452D1-919F-49BC-A479-CBC69A0A286E}" destId="{4C341CA7-87C6-40FF-8B5A-EECC5ECD2D20}" srcOrd="1" destOrd="0" presId="urn:microsoft.com/office/officeart/2005/8/layout/list1"/>
    <dgm:cxn modelId="{C3C8E2B7-C3F7-497E-A998-2C63173037FC}" type="presOf" srcId="{E0675AD1-E583-4ACE-98DE-9A6E2CC8D14D}" destId="{218DE916-1D10-408E-A923-439BA667E2B5}" srcOrd="1" destOrd="0" presId="urn:microsoft.com/office/officeart/2005/8/layout/list1"/>
    <dgm:cxn modelId="{B7022278-2DD8-4513-A24B-02704B6D6FB5}" type="presOf" srcId="{86E91691-CFAD-4E6E-80E0-133723A8102A}" destId="{FF44D97A-2905-4597-AB3F-B8C9CBFDE548}" srcOrd="0" destOrd="0" presId="urn:microsoft.com/office/officeart/2005/8/layout/list1"/>
    <dgm:cxn modelId="{B51EAFFD-71A7-4918-A6DF-833CEBE2B5C6}" srcId="{14254E03-2C4A-4292-BC9A-E7F62C8EF9D2}" destId="{DB0452D1-919F-49BC-A479-CBC69A0A286E}" srcOrd="1" destOrd="0" parTransId="{DBEE3776-DDAA-4250-98DC-6CE1CB1AB785}" sibTransId="{A34EA416-079B-4D47-9E1D-16C5EAC78AC2}"/>
    <dgm:cxn modelId="{2D0CCAE4-C2B9-4E36-BD7A-9DAC8DBAE8E6}" srcId="{14254E03-2C4A-4292-BC9A-E7F62C8EF9D2}" destId="{E0675AD1-E583-4ACE-98DE-9A6E2CC8D14D}" srcOrd="0" destOrd="0" parTransId="{5861DCC9-05EA-4B72-9026-D9CB31D2541B}" sibTransId="{A96EC5C4-9DD9-4A41-AFBD-77B8AD014BAC}"/>
    <dgm:cxn modelId="{5E892B8B-BBBA-4CA2-A945-74131A78EBCF}" type="presOf" srcId="{E0675AD1-E583-4ACE-98DE-9A6E2CC8D14D}" destId="{DA833B13-3C99-4C7A-B375-A920024D131A}" srcOrd="0" destOrd="0" presId="urn:microsoft.com/office/officeart/2005/8/layout/list1"/>
    <dgm:cxn modelId="{A02DBA30-3661-4C1E-878F-5E7B9C71DE5F}" type="presOf" srcId="{14254E03-2C4A-4292-BC9A-E7F62C8EF9D2}" destId="{5956666D-DB90-4CEA-ABB6-2C5D248E953C}" srcOrd="0" destOrd="0" presId="urn:microsoft.com/office/officeart/2005/8/layout/list1"/>
    <dgm:cxn modelId="{29A97D2C-09BC-4847-8CA0-934F832BA8C5}" srcId="{14254E03-2C4A-4292-BC9A-E7F62C8EF9D2}" destId="{EF18D24A-F137-41D3-A72C-584AF0AA041A}" srcOrd="3" destOrd="0" parTransId="{9CEECC71-8282-4E8F-99AA-E1BDE03574CE}" sibTransId="{EEE7572E-5DC7-4153-8BB6-52592F302F90}"/>
    <dgm:cxn modelId="{83B034F0-1467-4997-81BA-AA840618394E}" srcId="{14254E03-2C4A-4292-BC9A-E7F62C8EF9D2}" destId="{86E91691-CFAD-4E6E-80E0-133723A8102A}" srcOrd="2" destOrd="0" parTransId="{51354E12-4196-4094-BD37-C6C746EACE0B}" sibTransId="{5101EAD9-B0AA-4B6A-81EC-F36F3EA4F879}"/>
    <dgm:cxn modelId="{A9C3BE56-B9F7-4D04-B490-6BB8B270AD7C}" type="presParOf" srcId="{5956666D-DB90-4CEA-ABB6-2C5D248E953C}" destId="{AAD7C40E-D19E-4ABA-944A-6EDBC8D2F0DA}" srcOrd="0" destOrd="0" presId="urn:microsoft.com/office/officeart/2005/8/layout/list1"/>
    <dgm:cxn modelId="{A6D177AD-351B-49B0-9A64-FD6662FA40B4}" type="presParOf" srcId="{AAD7C40E-D19E-4ABA-944A-6EDBC8D2F0DA}" destId="{DA833B13-3C99-4C7A-B375-A920024D131A}" srcOrd="0" destOrd="0" presId="urn:microsoft.com/office/officeart/2005/8/layout/list1"/>
    <dgm:cxn modelId="{3075E2DC-91E8-4A12-958E-2F0C52BC2C22}" type="presParOf" srcId="{AAD7C40E-D19E-4ABA-944A-6EDBC8D2F0DA}" destId="{218DE916-1D10-408E-A923-439BA667E2B5}" srcOrd="1" destOrd="0" presId="urn:microsoft.com/office/officeart/2005/8/layout/list1"/>
    <dgm:cxn modelId="{5821C795-D0ED-4EA6-83E0-3A5234800E57}" type="presParOf" srcId="{5956666D-DB90-4CEA-ABB6-2C5D248E953C}" destId="{C1C55F9F-198A-4022-AC4B-FD8ACEC46329}" srcOrd="1" destOrd="0" presId="urn:microsoft.com/office/officeart/2005/8/layout/list1"/>
    <dgm:cxn modelId="{91472478-5421-4396-8C8A-97055E9BEE6D}" type="presParOf" srcId="{5956666D-DB90-4CEA-ABB6-2C5D248E953C}" destId="{599061EF-4A05-4D61-B84C-D0BBB36F10F7}" srcOrd="2" destOrd="0" presId="urn:microsoft.com/office/officeart/2005/8/layout/list1"/>
    <dgm:cxn modelId="{2B937E93-0D8A-4EAF-B6F8-359EDFB8CD4F}" type="presParOf" srcId="{5956666D-DB90-4CEA-ABB6-2C5D248E953C}" destId="{6D9063DC-27B1-41F6-8992-43BE81CB10A3}" srcOrd="3" destOrd="0" presId="urn:microsoft.com/office/officeart/2005/8/layout/list1"/>
    <dgm:cxn modelId="{DEF48DCB-BABC-4CEF-8DB6-03E6D6E0F4D5}" type="presParOf" srcId="{5956666D-DB90-4CEA-ABB6-2C5D248E953C}" destId="{94CC7459-C1BD-4D69-B19C-431F89613C72}" srcOrd="4" destOrd="0" presId="urn:microsoft.com/office/officeart/2005/8/layout/list1"/>
    <dgm:cxn modelId="{AA37FC59-54B2-4D30-92AE-AF3A11E99863}" type="presParOf" srcId="{94CC7459-C1BD-4D69-B19C-431F89613C72}" destId="{573F08BF-1F1F-4AB2-B882-A889B6A8500E}" srcOrd="0" destOrd="0" presId="urn:microsoft.com/office/officeart/2005/8/layout/list1"/>
    <dgm:cxn modelId="{9CDB8324-270F-4AFC-87B0-8C4E599ECA8E}" type="presParOf" srcId="{94CC7459-C1BD-4D69-B19C-431F89613C72}" destId="{4C341CA7-87C6-40FF-8B5A-EECC5ECD2D20}" srcOrd="1" destOrd="0" presId="urn:microsoft.com/office/officeart/2005/8/layout/list1"/>
    <dgm:cxn modelId="{0248F027-B5DD-4124-8061-52D19A6FA9D9}" type="presParOf" srcId="{5956666D-DB90-4CEA-ABB6-2C5D248E953C}" destId="{E9F73A2C-4809-4ACD-9A7F-4FF28F2B23D2}" srcOrd="5" destOrd="0" presId="urn:microsoft.com/office/officeart/2005/8/layout/list1"/>
    <dgm:cxn modelId="{E8848239-1C92-4AF6-9C5A-A71E2BE90EF7}" type="presParOf" srcId="{5956666D-DB90-4CEA-ABB6-2C5D248E953C}" destId="{6E65F78A-1D01-4612-8406-A4B460A83764}" srcOrd="6" destOrd="0" presId="urn:microsoft.com/office/officeart/2005/8/layout/list1"/>
    <dgm:cxn modelId="{FF9E9BB4-29B7-46A9-B8FC-34B3CE0E4235}" type="presParOf" srcId="{5956666D-DB90-4CEA-ABB6-2C5D248E953C}" destId="{C9CA637B-AF2B-4BF9-9777-445450578F84}" srcOrd="7" destOrd="0" presId="urn:microsoft.com/office/officeart/2005/8/layout/list1"/>
    <dgm:cxn modelId="{0E2F6A43-9AB7-4AD1-8777-2DCB8981A6E0}" type="presParOf" srcId="{5956666D-DB90-4CEA-ABB6-2C5D248E953C}" destId="{CF4E2E01-E1DD-44E0-A038-572BC25E4825}" srcOrd="8" destOrd="0" presId="urn:microsoft.com/office/officeart/2005/8/layout/list1"/>
    <dgm:cxn modelId="{F51D6DE6-C4E5-4EB2-A371-30A4DFC19DE1}" type="presParOf" srcId="{CF4E2E01-E1DD-44E0-A038-572BC25E4825}" destId="{FF44D97A-2905-4597-AB3F-B8C9CBFDE548}" srcOrd="0" destOrd="0" presId="urn:microsoft.com/office/officeart/2005/8/layout/list1"/>
    <dgm:cxn modelId="{97AA890D-A42A-4951-B4A7-4F3C97D02384}" type="presParOf" srcId="{CF4E2E01-E1DD-44E0-A038-572BC25E4825}" destId="{E8CA8C93-527E-4B32-920D-14C2A0EFA7B3}" srcOrd="1" destOrd="0" presId="urn:microsoft.com/office/officeart/2005/8/layout/list1"/>
    <dgm:cxn modelId="{EF5870C1-0783-4CB7-B20E-9C2AB029DCE9}" type="presParOf" srcId="{5956666D-DB90-4CEA-ABB6-2C5D248E953C}" destId="{E3AA5900-B620-41B9-A12C-438D17DA7B57}" srcOrd="9" destOrd="0" presId="urn:microsoft.com/office/officeart/2005/8/layout/list1"/>
    <dgm:cxn modelId="{D48A23C8-7EC5-4928-AA45-9AAE12A57C8F}" type="presParOf" srcId="{5956666D-DB90-4CEA-ABB6-2C5D248E953C}" destId="{646C180B-DE92-43AB-8E4B-49B9B8DA65A7}" srcOrd="10" destOrd="0" presId="urn:microsoft.com/office/officeart/2005/8/layout/list1"/>
    <dgm:cxn modelId="{7A5B2BD5-C1FB-42F0-A83E-B3CB1B338FD6}" type="presParOf" srcId="{5956666D-DB90-4CEA-ABB6-2C5D248E953C}" destId="{4845E6FA-F26F-43CF-BAF5-43EF72A7284D}" srcOrd="11" destOrd="0" presId="urn:microsoft.com/office/officeart/2005/8/layout/list1"/>
    <dgm:cxn modelId="{CFE441A5-11AD-4B29-8121-DA3AA548D657}" type="presParOf" srcId="{5956666D-DB90-4CEA-ABB6-2C5D248E953C}" destId="{AE0B974A-1F53-4386-B1A0-8686D321937C}" srcOrd="12" destOrd="0" presId="urn:microsoft.com/office/officeart/2005/8/layout/list1"/>
    <dgm:cxn modelId="{3B24402D-5781-4499-839F-9A5387633D89}" type="presParOf" srcId="{AE0B974A-1F53-4386-B1A0-8686D321937C}" destId="{DDB9BA80-A0C6-42F9-B611-76DA58AECC68}" srcOrd="0" destOrd="0" presId="urn:microsoft.com/office/officeart/2005/8/layout/list1"/>
    <dgm:cxn modelId="{4E11897A-7722-4412-A4D2-3ED665082D41}" type="presParOf" srcId="{AE0B974A-1F53-4386-B1A0-8686D321937C}" destId="{15CA7E21-8081-4132-9073-8DDF9277E966}" srcOrd="1" destOrd="0" presId="urn:microsoft.com/office/officeart/2005/8/layout/list1"/>
    <dgm:cxn modelId="{A4F48DD6-C9BA-45AD-9CFC-E3947A6D940F}" type="presParOf" srcId="{5956666D-DB90-4CEA-ABB6-2C5D248E953C}" destId="{CB58CA18-2CEC-4BCC-808C-BE1BCFE5E99E}" srcOrd="13" destOrd="0" presId="urn:microsoft.com/office/officeart/2005/8/layout/list1"/>
    <dgm:cxn modelId="{4D6D041A-9D53-453D-BD68-AFE315DA5373}" type="presParOf" srcId="{5956666D-DB90-4CEA-ABB6-2C5D248E953C}" destId="{995E6487-2DC3-4E37-9319-102EE2A13652}"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80C624-C556-4E98-A748-31C5ABAB679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CO"/>
        </a:p>
      </dgm:t>
    </dgm:pt>
    <dgm:pt modelId="{E907C7BD-AB9F-4134-A030-F5830F9D8FC2}">
      <dgm:prSet/>
      <dgm:spPr/>
      <dgm:t>
        <a:bodyPr/>
        <a:lstStyle/>
        <a:p>
          <a:r>
            <a:rPr lang="es-CL" dirty="0" smtClean="0"/>
            <a:t>Más allá de la perspectiva transaccional sobre el estrés laboral.</a:t>
          </a:r>
        </a:p>
      </dgm:t>
    </dgm:pt>
    <dgm:pt modelId="{75D38816-1203-4692-A553-60497EC2F2FA}" type="parTrans" cxnId="{8164FC5F-7E6D-4005-A1F6-C039C53799B8}">
      <dgm:prSet/>
      <dgm:spPr/>
      <dgm:t>
        <a:bodyPr/>
        <a:lstStyle/>
        <a:p>
          <a:endParaRPr lang="es-CL"/>
        </a:p>
      </dgm:t>
    </dgm:pt>
    <dgm:pt modelId="{92A4BB2C-95D2-487A-9BAE-332C1CF9CD4D}" type="sibTrans" cxnId="{8164FC5F-7E6D-4005-A1F6-C039C53799B8}">
      <dgm:prSet/>
      <dgm:spPr/>
      <dgm:t>
        <a:bodyPr/>
        <a:lstStyle/>
        <a:p>
          <a:endParaRPr lang="es-CL"/>
        </a:p>
      </dgm:t>
    </dgm:pt>
    <dgm:pt modelId="{3CFCBE87-AD79-4C4D-B499-2C79ECF436BC}">
      <dgm:prSet/>
      <dgm:spPr/>
      <dgm:t>
        <a:bodyPr/>
        <a:lstStyle/>
        <a:p>
          <a:pPr rtl="0"/>
          <a:r>
            <a:rPr lang="es-CL" dirty="0" smtClean="0"/>
            <a:t>Más allá de una perspectiva clínica de la salud mental, hacia una perspectiva de los determinantes sociales de la salud.</a:t>
          </a:r>
        </a:p>
      </dgm:t>
    </dgm:pt>
    <dgm:pt modelId="{951A147A-094E-4EBB-99A7-BFC58C0A12CA}" type="parTrans" cxnId="{E08A18F2-3FB4-4F37-A235-5B9341C4C1EC}">
      <dgm:prSet/>
      <dgm:spPr/>
      <dgm:t>
        <a:bodyPr/>
        <a:lstStyle/>
        <a:p>
          <a:endParaRPr lang="es-CL"/>
        </a:p>
      </dgm:t>
    </dgm:pt>
    <dgm:pt modelId="{AA02E3F1-21A9-41A4-B1E1-7F5CE40CA06D}" type="sibTrans" cxnId="{E08A18F2-3FB4-4F37-A235-5B9341C4C1EC}">
      <dgm:prSet/>
      <dgm:spPr/>
      <dgm:t>
        <a:bodyPr/>
        <a:lstStyle/>
        <a:p>
          <a:endParaRPr lang="es-CL"/>
        </a:p>
      </dgm:t>
    </dgm:pt>
    <dgm:pt modelId="{A891BA20-AFBE-47A8-BF28-F1703F450C53}">
      <dgm:prSet/>
      <dgm:spPr/>
      <dgm:t>
        <a:bodyPr/>
        <a:lstStyle/>
        <a:p>
          <a:r>
            <a:rPr lang="es-ES" dirty="0" smtClean="0"/>
            <a:t>Consideración de las necesidades humanas básicas como es la </a:t>
          </a:r>
          <a:r>
            <a:rPr lang="es-ES" dirty="0" err="1" smtClean="0"/>
            <a:t>autoeficacia</a:t>
          </a:r>
          <a:r>
            <a:rPr lang="es-ES" dirty="0" smtClean="0"/>
            <a:t> (</a:t>
          </a:r>
          <a:r>
            <a:rPr lang="es-ES" dirty="0" err="1" smtClean="0"/>
            <a:t>Karasek</a:t>
          </a:r>
          <a:r>
            <a:rPr lang="es-ES" dirty="0" smtClean="0"/>
            <a:t>)  y el sentido de pertenencia /reconocimiento (</a:t>
          </a:r>
          <a:r>
            <a:rPr lang="es-ES" dirty="0" err="1" smtClean="0"/>
            <a:t>Siegrist</a:t>
          </a:r>
          <a:r>
            <a:rPr lang="es-ES" dirty="0" smtClean="0"/>
            <a:t>). </a:t>
          </a:r>
        </a:p>
      </dgm:t>
    </dgm:pt>
    <dgm:pt modelId="{E1470443-D297-4A54-AA13-1CE4BDD5320E}" type="parTrans" cxnId="{8562949D-3006-4EF3-9A0F-A71188D9A630}">
      <dgm:prSet/>
      <dgm:spPr/>
      <dgm:t>
        <a:bodyPr/>
        <a:lstStyle/>
        <a:p>
          <a:endParaRPr lang="es-CL"/>
        </a:p>
      </dgm:t>
    </dgm:pt>
    <dgm:pt modelId="{21DA4A58-FE5E-445D-BDDD-4844ACF5EC98}" type="sibTrans" cxnId="{8562949D-3006-4EF3-9A0F-A71188D9A630}">
      <dgm:prSet/>
      <dgm:spPr/>
      <dgm:t>
        <a:bodyPr/>
        <a:lstStyle/>
        <a:p>
          <a:endParaRPr lang="es-CL"/>
        </a:p>
      </dgm:t>
    </dgm:pt>
    <dgm:pt modelId="{8975A0E8-6B9A-48C3-8F0A-66C8F78C63AD}">
      <dgm:prSet/>
      <dgm:spPr/>
      <dgm:t>
        <a:bodyPr/>
        <a:lstStyle/>
        <a:p>
          <a:pPr rtl="0"/>
          <a:r>
            <a:rPr lang="es-ES" smtClean="0"/>
            <a:t>Incorporación de las dimensiones emocionales del trabajo.</a:t>
          </a:r>
          <a:endParaRPr lang="es-ES" dirty="0" smtClean="0"/>
        </a:p>
      </dgm:t>
    </dgm:pt>
    <dgm:pt modelId="{BCB6367F-645D-41D1-8175-490A99C78628}" type="parTrans" cxnId="{577216B3-2C7E-47B2-92FC-E1B55307EBCC}">
      <dgm:prSet/>
      <dgm:spPr/>
      <dgm:t>
        <a:bodyPr/>
        <a:lstStyle/>
        <a:p>
          <a:endParaRPr lang="es-CL"/>
        </a:p>
      </dgm:t>
    </dgm:pt>
    <dgm:pt modelId="{22E901EB-FCED-483F-921B-7F74CB983A71}" type="sibTrans" cxnId="{577216B3-2C7E-47B2-92FC-E1B55307EBCC}">
      <dgm:prSet/>
      <dgm:spPr/>
      <dgm:t>
        <a:bodyPr/>
        <a:lstStyle/>
        <a:p>
          <a:endParaRPr lang="es-CL"/>
        </a:p>
      </dgm:t>
    </dgm:pt>
    <dgm:pt modelId="{C755AA0A-45AE-4699-9496-55FB2D76EB2A}" type="pres">
      <dgm:prSet presAssocID="{8580C624-C556-4E98-A748-31C5ABAB6791}" presName="Name0" presStyleCnt="0">
        <dgm:presLayoutVars>
          <dgm:chMax val="7"/>
          <dgm:chPref val="7"/>
          <dgm:dir/>
        </dgm:presLayoutVars>
      </dgm:prSet>
      <dgm:spPr/>
      <dgm:t>
        <a:bodyPr/>
        <a:lstStyle/>
        <a:p>
          <a:endParaRPr lang="es-CL"/>
        </a:p>
      </dgm:t>
    </dgm:pt>
    <dgm:pt modelId="{5451BA97-B830-42C8-9D32-E0B0D31BBD15}" type="pres">
      <dgm:prSet presAssocID="{8580C624-C556-4E98-A748-31C5ABAB6791}" presName="Name1" presStyleCnt="0"/>
      <dgm:spPr/>
    </dgm:pt>
    <dgm:pt modelId="{8B07EFAE-1FF0-44D6-9521-D52136DEE4A8}" type="pres">
      <dgm:prSet presAssocID="{8580C624-C556-4E98-A748-31C5ABAB6791}" presName="cycle" presStyleCnt="0"/>
      <dgm:spPr/>
    </dgm:pt>
    <dgm:pt modelId="{7B2FC867-E09A-499B-91B0-6184438A7F0A}" type="pres">
      <dgm:prSet presAssocID="{8580C624-C556-4E98-A748-31C5ABAB6791}" presName="srcNode" presStyleLbl="node1" presStyleIdx="0" presStyleCnt="4"/>
      <dgm:spPr/>
    </dgm:pt>
    <dgm:pt modelId="{3802B00C-E175-4B34-BBB5-E9110D7BAC11}" type="pres">
      <dgm:prSet presAssocID="{8580C624-C556-4E98-A748-31C5ABAB6791}" presName="conn" presStyleLbl="parChTrans1D2" presStyleIdx="0" presStyleCnt="1"/>
      <dgm:spPr/>
      <dgm:t>
        <a:bodyPr/>
        <a:lstStyle/>
        <a:p>
          <a:endParaRPr lang="es-CL"/>
        </a:p>
      </dgm:t>
    </dgm:pt>
    <dgm:pt modelId="{0B9A4EDD-B90A-4C53-8E56-18518EF243EE}" type="pres">
      <dgm:prSet presAssocID="{8580C624-C556-4E98-A748-31C5ABAB6791}" presName="extraNode" presStyleLbl="node1" presStyleIdx="0" presStyleCnt="4"/>
      <dgm:spPr/>
    </dgm:pt>
    <dgm:pt modelId="{709004C4-E990-4092-B7C8-4B1C1EC4BD30}" type="pres">
      <dgm:prSet presAssocID="{8580C624-C556-4E98-A748-31C5ABAB6791}" presName="dstNode" presStyleLbl="node1" presStyleIdx="0" presStyleCnt="4"/>
      <dgm:spPr/>
    </dgm:pt>
    <dgm:pt modelId="{DF72E2D8-FF95-477F-965A-FEDDD43FEBC4}" type="pres">
      <dgm:prSet presAssocID="{E907C7BD-AB9F-4134-A030-F5830F9D8FC2}" presName="text_1" presStyleLbl="node1" presStyleIdx="0" presStyleCnt="4">
        <dgm:presLayoutVars>
          <dgm:bulletEnabled val="1"/>
        </dgm:presLayoutVars>
      </dgm:prSet>
      <dgm:spPr/>
      <dgm:t>
        <a:bodyPr/>
        <a:lstStyle/>
        <a:p>
          <a:endParaRPr lang="es-CL"/>
        </a:p>
      </dgm:t>
    </dgm:pt>
    <dgm:pt modelId="{8B4F8414-D815-4A7F-9BE5-E7B74FCE6D2F}" type="pres">
      <dgm:prSet presAssocID="{E907C7BD-AB9F-4134-A030-F5830F9D8FC2}" presName="accent_1" presStyleCnt="0"/>
      <dgm:spPr/>
    </dgm:pt>
    <dgm:pt modelId="{EFD62BBE-DC1C-4B7C-B0EE-E448BDA47FC9}" type="pres">
      <dgm:prSet presAssocID="{E907C7BD-AB9F-4134-A030-F5830F9D8FC2}" presName="accentRepeatNode" presStyleLbl="solidFgAcc1" presStyleIdx="0" presStyleCnt="4"/>
      <dgm:spPr/>
    </dgm:pt>
    <dgm:pt modelId="{5980F009-0AA3-4B3D-B1AE-71F223FE55D5}" type="pres">
      <dgm:prSet presAssocID="{3CFCBE87-AD79-4C4D-B499-2C79ECF436BC}" presName="text_2" presStyleLbl="node1" presStyleIdx="1" presStyleCnt="4">
        <dgm:presLayoutVars>
          <dgm:bulletEnabled val="1"/>
        </dgm:presLayoutVars>
      </dgm:prSet>
      <dgm:spPr/>
      <dgm:t>
        <a:bodyPr/>
        <a:lstStyle/>
        <a:p>
          <a:endParaRPr lang="es-CL"/>
        </a:p>
      </dgm:t>
    </dgm:pt>
    <dgm:pt modelId="{6C753F89-298E-41F1-A5C3-02B62AC18A58}" type="pres">
      <dgm:prSet presAssocID="{3CFCBE87-AD79-4C4D-B499-2C79ECF436BC}" presName="accent_2" presStyleCnt="0"/>
      <dgm:spPr/>
    </dgm:pt>
    <dgm:pt modelId="{B66AAAC4-704C-4947-8CBD-DAFAEC515944}" type="pres">
      <dgm:prSet presAssocID="{3CFCBE87-AD79-4C4D-B499-2C79ECF436BC}" presName="accentRepeatNode" presStyleLbl="solidFgAcc1" presStyleIdx="1" presStyleCnt="4"/>
      <dgm:spPr/>
    </dgm:pt>
    <dgm:pt modelId="{CDCC3699-43B4-4767-A3F2-6834299D2C59}" type="pres">
      <dgm:prSet presAssocID="{A891BA20-AFBE-47A8-BF28-F1703F450C53}" presName="text_3" presStyleLbl="node1" presStyleIdx="2" presStyleCnt="4">
        <dgm:presLayoutVars>
          <dgm:bulletEnabled val="1"/>
        </dgm:presLayoutVars>
      </dgm:prSet>
      <dgm:spPr/>
      <dgm:t>
        <a:bodyPr/>
        <a:lstStyle/>
        <a:p>
          <a:endParaRPr lang="es-CL"/>
        </a:p>
      </dgm:t>
    </dgm:pt>
    <dgm:pt modelId="{236B0D99-6D11-4C41-99C2-7FF0F72D6DEF}" type="pres">
      <dgm:prSet presAssocID="{A891BA20-AFBE-47A8-BF28-F1703F450C53}" presName="accent_3" presStyleCnt="0"/>
      <dgm:spPr/>
    </dgm:pt>
    <dgm:pt modelId="{25DF4AFE-8390-4802-9C0A-A3FE94984965}" type="pres">
      <dgm:prSet presAssocID="{A891BA20-AFBE-47A8-BF28-F1703F450C53}" presName="accentRepeatNode" presStyleLbl="solidFgAcc1" presStyleIdx="2" presStyleCnt="4"/>
      <dgm:spPr/>
    </dgm:pt>
    <dgm:pt modelId="{F236A325-58B6-4D9E-8228-428AE7908C9D}" type="pres">
      <dgm:prSet presAssocID="{8975A0E8-6B9A-48C3-8F0A-66C8F78C63AD}" presName="text_4" presStyleLbl="node1" presStyleIdx="3" presStyleCnt="4">
        <dgm:presLayoutVars>
          <dgm:bulletEnabled val="1"/>
        </dgm:presLayoutVars>
      </dgm:prSet>
      <dgm:spPr/>
      <dgm:t>
        <a:bodyPr/>
        <a:lstStyle/>
        <a:p>
          <a:endParaRPr lang="es-CL"/>
        </a:p>
      </dgm:t>
    </dgm:pt>
    <dgm:pt modelId="{05BA438A-48E4-40C7-A9FC-6EA16E17B302}" type="pres">
      <dgm:prSet presAssocID="{8975A0E8-6B9A-48C3-8F0A-66C8F78C63AD}" presName="accent_4" presStyleCnt="0"/>
      <dgm:spPr/>
    </dgm:pt>
    <dgm:pt modelId="{36FD836F-7EE4-47BD-A678-8E2544118B65}" type="pres">
      <dgm:prSet presAssocID="{8975A0E8-6B9A-48C3-8F0A-66C8F78C63AD}" presName="accentRepeatNode" presStyleLbl="solidFgAcc1" presStyleIdx="3" presStyleCnt="4"/>
      <dgm:spPr/>
    </dgm:pt>
  </dgm:ptLst>
  <dgm:cxnLst>
    <dgm:cxn modelId="{8164FC5F-7E6D-4005-A1F6-C039C53799B8}" srcId="{8580C624-C556-4E98-A748-31C5ABAB6791}" destId="{E907C7BD-AB9F-4134-A030-F5830F9D8FC2}" srcOrd="0" destOrd="0" parTransId="{75D38816-1203-4692-A553-60497EC2F2FA}" sibTransId="{92A4BB2C-95D2-487A-9BAE-332C1CF9CD4D}"/>
    <dgm:cxn modelId="{28E0CA4E-6C80-4A36-8975-8556390B5CBA}" type="presOf" srcId="{E907C7BD-AB9F-4134-A030-F5830F9D8FC2}" destId="{DF72E2D8-FF95-477F-965A-FEDDD43FEBC4}" srcOrd="0" destOrd="0" presId="urn:microsoft.com/office/officeart/2008/layout/VerticalCurvedList"/>
    <dgm:cxn modelId="{F4F6FA04-3B77-4CF3-97D4-A7212D0BCB61}" type="presOf" srcId="{8580C624-C556-4E98-A748-31C5ABAB6791}" destId="{C755AA0A-45AE-4699-9496-55FB2D76EB2A}" srcOrd="0" destOrd="0" presId="urn:microsoft.com/office/officeart/2008/layout/VerticalCurvedList"/>
    <dgm:cxn modelId="{6ACD8DEE-D919-4166-9408-887A28AB583A}" type="presOf" srcId="{8975A0E8-6B9A-48C3-8F0A-66C8F78C63AD}" destId="{F236A325-58B6-4D9E-8228-428AE7908C9D}" srcOrd="0" destOrd="0" presId="urn:microsoft.com/office/officeart/2008/layout/VerticalCurvedList"/>
    <dgm:cxn modelId="{7D043746-DF04-4EE8-A904-C8F8A72BF58B}" type="presOf" srcId="{3CFCBE87-AD79-4C4D-B499-2C79ECF436BC}" destId="{5980F009-0AA3-4B3D-B1AE-71F223FE55D5}" srcOrd="0" destOrd="0" presId="urn:microsoft.com/office/officeart/2008/layout/VerticalCurvedList"/>
    <dgm:cxn modelId="{B999FCF0-B1EF-470E-AC94-6B2FA1A3F974}" type="presOf" srcId="{92A4BB2C-95D2-487A-9BAE-332C1CF9CD4D}" destId="{3802B00C-E175-4B34-BBB5-E9110D7BAC11}" srcOrd="0" destOrd="0" presId="urn:microsoft.com/office/officeart/2008/layout/VerticalCurvedList"/>
    <dgm:cxn modelId="{577216B3-2C7E-47B2-92FC-E1B55307EBCC}" srcId="{8580C624-C556-4E98-A748-31C5ABAB6791}" destId="{8975A0E8-6B9A-48C3-8F0A-66C8F78C63AD}" srcOrd="3" destOrd="0" parTransId="{BCB6367F-645D-41D1-8175-490A99C78628}" sibTransId="{22E901EB-FCED-483F-921B-7F74CB983A71}"/>
    <dgm:cxn modelId="{E08A18F2-3FB4-4F37-A235-5B9341C4C1EC}" srcId="{8580C624-C556-4E98-A748-31C5ABAB6791}" destId="{3CFCBE87-AD79-4C4D-B499-2C79ECF436BC}" srcOrd="1" destOrd="0" parTransId="{951A147A-094E-4EBB-99A7-BFC58C0A12CA}" sibTransId="{AA02E3F1-21A9-41A4-B1E1-7F5CE40CA06D}"/>
    <dgm:cxn modelId="{9239B4F0-BE03-4345-90B4-54CAA43D528D}" type="presOf" srcId="{A891BA20-AFBE-47A8-BF28-F1703F450C53}" destId="{CDCC3699-43B4-4767-A3F2-6834299D2C59}" srcOrd="0" destOrd="0" presId="urn:microsoft.com/office/officeart/2008/layout/VerticalCurvedList"/>
    <dgm:cxn modelId="{8562949D-3006-4EF3-9A0F-A71188D9A630}" srcId="{8580C624-C556-4E98-A748-31C5ABAB6791}" destId="{A891BA20-AFBE-47A8-BF28-F1703F450C53}" srcOrd="2" destOrd="0" parTransId="{E1470443-D297-4A54-AA13-1CE4BDD5320E}" sibTransId="{21DA4A58-FE5E-445D-BDDD-4844ACF5EC98}"/>
    <dgm:cxn modelId="{69246E17-40F2-49D3-A249-CE2808A63862}" type="presParOf" srcId="{C755AA0A-45AE-4699-9496-55FB2D76EB2A}" destId="{5451BA97-B830-42C8-9D32-E0B0D31BBD15}" srcOrd="0" destOrd="0" presId="urn:microsoft.com/office/officeart/2008/layout/VerticalCurvedList"/>
    <dgm:cxn modelId="{9688CF4C-DCCF-4A6D-9B12-C4FA0B429E7D}" type="presParOf" srcId="{5451BA97-B830-42C8-9D32-E0B0D31BBD15}" destId="{8B07EFAE-1FF0-44D6-9521-D52136DEE4A8}" srcOrd="0" destOrd="0" presId="urn:microsoft.com/office/officeart/2008/layout/VerticalCurvedList"/>
    <dgm:cxn modelId="{4CF4B465-D3C1-44D8-9479-77FC5D3087BF}" type="presParOf" srcId="{8B07EFAE-1FF0-44D6-9521-D52136DEE4A8}" destId="{7B2FC867-E09A-499B-91B0-6184438A7F0A}" srcOrd="0" destOrd="0" presId="urn:microsoft.com/office/officeart/2008/layout/VerticalCurvedList"/>
    <dgm:cxn modelId="{BB521B79-ED01-4B19-88C5-A63FA63F1A2C}" type="presParOf" srcId="{8B07EFAE-1FF0-44D6-9521-D52136DEE4A8}" destId="{3802B00C-E175-4B34-BBB5-E9110D7BAC11}" srcOrd="1" destOrd="0" presId="urn:microsoft.com/office/officeart/2008/layout/VerticalCurvedList"/>
    <dgm:cxn modelId="{0C2DA927-E45A-4CC6-BDD0-7D90BDA75EC4}" type="presParOf" srcId="{8B07EFAE-1FF0-44D6-9521-D52136DEE4A8}" destId="{0B9A4EDD-B90A-4C53-8E56-18518EF243EE}" srcOrd="2" destOrd="0" presId="urn:microsoft.com/office/officeart/2008/layout/VerticalCurvedList"/>
    <dgm:cxn modelId="{5E1F0050-3BC4-4688-9BB7-D853FEF5716C}" type="presParOf" srcId="{8B07EFAE-1FF0-44D6-9521-D52136DEE4A8}" destId="{709004C4-E990-4092-B7C8-4B1C1EC4BD30}" srcOrd="3" destOrd="0" presId="urn:microsoft.com/office/officeart/2008/layout/VerticalCurvedList"/>
    <dgm:cxn modelId="{12FD7436-6006-4BF6-9C2D-EC3B2A6BB3EA}" type="presParOf" srcId="{5451BA97-B830-42C8-9D32-E0B0D31BBD15}" destId="{DF72E2D8-FF95-477F-965A-FEDDD43FEBC4}" srcOrd="1" destOrd="0" presId="urn:microsoft.com/office/officeart/2008/layout/VerticalCurvedList"/>
    <dgm:cxn modelId="{18483448-5CB9-4EDC-B0E7-8249A8C00CC2}" type="presParOf" srcId="{5451BA97-B830-42C8-9D32-E0B0D31BBD15}" destId="{8B4F8414-D815-4A7F-9BE5-E7B74FCE6D2F}" srcOrd="2" destOrd="0" presId="urn:microsoft.com/office/officeart/2008/layout/VerticalCurvedList"/>
    <dgm:cxn modelId="{E16EC822-086A-41E1-8B9E-E8196F76ECE3}" type="presParOf" srcId="{8B4F8414-D815-4A7F-9BE5-E7B74FCE6D2F}" destId="{EFD62BBE-DC1C-4B7C-B0EE-E448BDA47FC9}" srcOrd="0" destOrd="0" presId="urn:microsoft.com/office/officeart/2008/layout/VerticalCurvedList"/>
    <dgm:cxn modelId="{8D9E45E1-4583-4AF1-A1C6-E1FB14C44928}" type="presParOf" srcId="{5451BA97-B830-42C8-9D32-E0B0D31BBD15}" destId="{5980F009-0AA3-4B3D-B1AE-71F223FE55D5}" srcOrd="3" destOrd="0" presId="urn:microsoft.com/office/officeart/2008/layout/VerticalCurvedList"/>
    <dgm:cxn modelId="{B064A7B9-CE05-4F9C-80D0-BE54F07696F0}" type="presParOf" srcId="{5451BA97-B830-42C8-9D32-E0B0D31BBD15}" destId="{6C753F89-298E-41F1-A5C3-02B62AC18A58}" srcOrd="4" destOrd="0" presId="urn:microsoft.com/office/officeart/2008/layout/VerticalCurvedList"/>
    <dgm:cxn modelId="{B4C747B3-1AF9-4110-BDC2-653CACFEFE23}" type="presParOf" srcId="{6C753F89-298E-41F1-A5C3-02B62AC18A58}" destId="{B66AAAC4-704C-4947-8CBD-DAFAEC515944}" srcOrd="0" destOrd="0" presId="urn:microsoft.com/office/officeart/2008/layout/VerticalCurvedList"/>
    <dgm:cxn modelId="{768A0863-F806-422B-9888-D1CA042915AE}" type="presParOf" srcId="{5451BA97-B830-42C8-9D32-E0B0D31BBD15}" destId="{CDCC3699-43B4-4767-A3F2-6834299D2C59}" srcOrd="5" destOrd="0" presId="urn:microsoft.com/office/officeart/2008/layout/VerticalCurvedList"/>
    <dgm:cxn modelId="{3B029988-0E3A-4598-9637-FB810357C00A}" type="presParOf" srcId="{5451BA97-B830-42C8-9D32-E0B0D31BBD15}" destId="{236B0D99-6D11-4C41-99C2-7FF0F72D6DEF}" srcOrd="6" destOrd="0" presId="urn:microsoft.com/office/officeart/2008/layout/VerticalCurvedList"/>
    <dgm:cxn modelId="{7E064B35-FA9D-45B6-A9CD-897091FBFB1A}" type="presParOf" srcId="{236B0D99-6D11-4C41-99C2-7FF0F72D6DEF}" destId="{25DF4AFE-8390-4802-9C0A-A3FE94984965}" srcOrd="0" destOrd="0" presId="urn:microsoft.com/office/officeart/2008/layout/VerticalCurvedList"/>
    <dgm:cxn modelId="{E521937C-DACC-41F6-8E29-229C57928CCD}" type="presParOf" srcId="{5451BA97-B830-42C8-9D32-E0B0D31BBD15}" destId="{F236A325-58B6-4D9E-8228-428AE7908C9D}" srcOrd="7" destOrd="0" presId="urn:microsoft.com/office/officeart/2008/layout/VerticalCurvedList"/>
    <dgm:cxn modelId="{886AD455-CA42-491E-9669-3077D089AB4A}" type="presParOf" srcId="{5451BA97-B830-42C8-9D32-E0B0D31BBD15}" destId="{05BA438A-48E4-40C7-A9FC-6EA16E17B302}" srcOrd="8" destOrd="0" presId="urn:microsoft.com/office/officeart/2008/layout/VerticalCurvedList"/>
    <dgm:cxn modelId="{868BCFA7-E0B4-46BF-859C-55B792183212}" type="presParOf" srcId="{05BA438A-48E4-40C7-A9FC-6EA16E17B302}" destId="{36FD836F-7EE4-47BD-A678-8E2544118B6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96E016-47DA-4711-B2F1-2EEEB792D029}"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s-CL"/>
        </a:p>
      </dgm:t>
    </dgm:pt>
    <dgm:pt modelId="{6B08A205-02B5-4FCE-974D-DC4C546FF3F6}">
      <dgm:prSet phldrT="[Texto]" custT="1"/>
      <dgm:spPr/>
      <dgm:t>
        <a:bodyPr/>
        <a:lstStyle/>
        <a:p>
          <a:r>
            <a:rPr lang="es-CL" sz="2400" dirty="0" smtClean="0"/>
            <a:t>Organización</a:t>
          </a:r>
          <a:endParaRPr lang="es-CL" sz="2400" dirty="0"/>
        </a:p>
      </dgm:t>
    </dgm:pt>
    <dgm:pt modelId="{0F83DC7B-0450-4D89-8AD0-7D469B4A6642}" type="parTrans" cxnId="{2CDE3091-98DD-48DB-994D-6DE15C3949CC}">
      <dgm:prSet/>
      <dgm:spPr/>
      <dgm:t>
        <a:bodyPr/>
        <a:lstStyle/>
        <a:p>
          <a:endParaRPr lang="es-CL"/>
        </a:p>
      </dgm:t>
    </dgm:pt>
    <dgm:pt modelId="{D6A89B44-EEAC-4EFC-9CB8-273E94AA98D8}" type="sibTrans" cxnId="{2CDE3091-98DD-48DB-994D-6DE15C3949CC}">
      <dgm:prSet/>
      <dgm:spPr/>
      <dgm:t>
        <a:bodyPr/>
        <a:lstStyle/>
        <a:p>
          <a:endParaRPr lang="es-CL"/>
        </a:p>
      </dgm:t>
    </dgm:pt>
    <dgm:pt modelId="{45CCC98B-A4B0-448C-B063-B58DE521FF71}">
      <dgm:prSet phldrT="[Texto]" custT="1"/>
      <dgm:spPr>
        <a:solidFill>
          <a:srgbClr val="FF0000"/>
        </a:solidFill>
      </dgm:spPr>
      <dgm:t>
        <a:bodyPr/>
        <a:lstStyle/>
        <a:p>
          <a:r>
            <a:rPr lang="es-CL" sz="2400" dirty="0" smtClean="0"/>
            <a:t>Grupo</a:t>
          </a:r>
          <a:endParaRPr lang="es-CL" sz="2400" dirty="0"/>
        </a:p>
      </dgm:t>
    </dgm:pt>
    <dgm:pt modelId="{2D43D733-973E-4873-90D0-6E3CFBB95F04}" type="parTrans" cxnId="{A81AF7C1-6657-49A6-B50D-EF40852B1A65}">
      <dgm:prSet/>
      <dgm:spPr/>
      <dgm:t>
        <a:bodyPr/>
        <a:lstStyle/>
        <a:p>
          <a:endParaRPr lang="es-CL"/>
        </a:p>
      </dgm:t>
    </dgm:pt>
    <dgm:pt modelId="{451D131D-887D-4FB7-9547-606F8FE3FE10}" type="sibTrans" cxnId="{A81AF7C1-6657-49A6-B50D-EF40852B1A65}">
      <dgm:prSet/>
      <dgm:spPr/>
      <dgm:t>
        <a:bodyPr/>
        <a:lstStyle/>
        <a:p>
          <a:endParaRPr lang="es-CL"/>
        </a:p>
      </dgm:t>
    </dgm:pt>
    <dgm:pt modelId="{59D33DB2-47D1-4F56-A6C4-463FB76B1F27}">
      <dgm:prSet phldrT="[Texto]" custT="1"/>
      <dgm:spPr/>
      <dgm:t>
        <a:bodyPr/>
        <a:lstStyle/>
        <a:p>
          <a:r>
            <a:rPr lang="es-CL" sz="2400" dirty="0" smtClean="0"/>
            <a:t>Individuo</a:t>
          </a:r>
          <a:endParaRPr lang="es-CL" sz="2400" dirty="0"/>
        </a:p>
      </dgm:t>
    </dgm:pt>
    <dgm:pt modelId="{F64B5E51-6AE3-47C9-B0E5-0EA99783B22E}" type="parTrans" cxnId="{666E8A39-8814-4D55-8EF4-275B4F8DDD24}">
      <dgm:prSet/>
      <dgm:spPr/>
      <dgm:t>
        <a:bodyPr/>
        <a:lstStyle/>
        <a:p>
          <a:endParaRPr lang="es-CL"/>
        </a:p>
      </dgm:t>
    </dgm:pt>
    <dgm:pt modelId="{573F3746-1186-49C2-A1E7-3AF232D17EBD}" type="sibTrans" cxnId="{666E8A39-8814-4D55-8EF4-275B4F8DDD24}">
      <dgm:prSet/>
      <dgm:spPr/>
      <dgm:t>
        <a:bodyPr/>
        <a:lstStyle/>
        <a:p>
          <a:endParaRPr lang="es-CL"/>
        </a:p>
      </dgm:t>
    </dgm:pt>
    <dgm:pt modelId="{99A4A3B2-EF2F-44E2-BFF2-BFBB681CE222}" type="pres">
      <dgm:prSet presAssocID="{A296E016-47DA-4711-B2F1-2EEEB792D029}" presName="Name0" presStyleCnt="0">
        <dgm:presLayoutVars>
          <dgm:chMax val="7"/>
          <dgm:resizeHandles val="exact"/>
        </dgm:presLayoutVars>
      </dgm:prSet>
      <dgm:spPr/>
      <dgm:t>
        <a:bodyPr/>
        <a:lstStyle/>
        <a:p>
          <a:endParaRPr lang="es-CO"/>
        </a:p>
      </dgm:t>
    </dgm:pt>
    <dgm:pt modelId="{CE4A1ED4-E506-4FF3-8948-B1763ECAE7C7}" type="pres">
      <dgm:prSet presAssocID="{A296E016-47DA-4711-B2F1-2EEEB792D029}" presName="comp1" presStyleCnt="0"/>
      <dgm:spPr/>
    </dgm:pt>
    <dgm:pt modelId="{D7B64BCC-CFEB-483F-A484-0004BFE58E89}" type="pres">
      <dgm:prSet presAssocID="{A296E016-47DA-4711-B2F1-2EEEB792D029}" presName="circle1" presStyleLbl="node1" presStyleIdx="0" presStyleCnt="3"/>
      <dgm:spPr/>
      <dgm:t>
        <a:bodyPr/>
        <a:lstStyle/>
        <a:p>
          <a:endParaRPr lang="es-CL"/>
        </a:p>
      </dgm:t>
    </dgm:pt>
    <dgm:pt modelId="{5CB1A855-B666-4452-9B7D-69297C58DDF3}" type="pres">
      <dgm:prSet presAssocID="{A296E016-47DA-4711-B2F1-2EEEB792D029}" presName="c1text" presStyleLbl="node1" presStyleIdx="0" presStyleCnt="3">
        <dgm:presLayoutVars>
          <dgm:bulletEnabled val="1"/>
        </dgm:presLayoutVars>
      </dgm:prSet>
      <dgm:spPr/>
      <dgm:t>
        <a:bodyPr/>
        <a:lstStyle/>
        <a:p>
          <a:endParaRPr lang="es-CL"/>
        </a:p>
      </dgm:t>
    </dgm:pt>
    <dgm:pt modelId="{DBA289F6-85DE-4429-9779-57A3CAEF66F0}" type="pres">
      <dgm:prSet presAssocID="{A296E016-47DA-4711-B2F1-2EEEB792D029}" presName="comp2" presStyleCnt="0"/>
      <dgm:spPr/>
    </dgm:pt>
    <dgm:pt modelId="{5D9FC7BA-298D-4B5B-B37E-BE803507A29C}" type="pres">
      <dgm:prSet presAssocID="{A296E016-47DA-4711-B2F1-2EEEB792D029}" presName="circle2" presStyleLbl="node1" presStyleIdx="1" presStyleCnt="3"/>
      <dgm:spPr/>
      <dgm:t>
        <a:bodyPr/>
        <a:lstStyle/>
        <a:p>
          <a:endParaRPr lang="es-CL"/>
        </a:p>
      </dgm:t>
    </dgm:pt>
    <dgm:pt modelId="{767D0E73-E71D-46B2-B133-0D1AC57EA341}" type="pres">
      <dgm:prSet presAssocID="{A296E016-47DA-4711-B2F1-2EEEB792D029}" presName="c2text" presStyleLbl="node1" presStyleIdx="1" presStyleCnt="3">
        <dgm:presLayoutVars>
          <dgm:bulletEnabled val="1"/>
        </dgm:presLayoutVars>
      </dgm:prSet>
      <dgm:spPr/>
      <dgm:t>
        <a:bodyPr/>
        <a:lstStyle/>
        <a:p>
          <a:endParaRPr lang="es-CL"/>
        </a:p>
      </dgm:t>
    </dgm:pt>
    <dgm:pt modelId="{AD22A1BD-0275-444F-9E37-D4DC26B6522D}" type="pres">
      <dgm:prSet presAssocID="{A296E016-47DA-4711-B2F1-2EEEB792D029}" presName="comp3" presStyleCnt="0"/>
      <dgm:spPr/>
    </dgm:pt>
    <dgm:pt modelId="{238A9369-B201-4DCE-86AC-0AAC37A0578D}" type="pres">
      <dgm:prSet presAssocID="{A296E016-47DA-4711-B2F1-2EEEB792D029}" presName="circle3" presStyleLbl="node1" presStyleIdx="2" presStyleCnt="3"/>
      <dgm:spPr/>
      <dgm:t>
        <a:bodyPr/>
        <a:lstStyle/>
        <a:p>
          <a:endParaRPr lang="es-CL"/>
        </a:p>
      </dgm:t>
    </dgm:pt>
    <dgm:pt modelId="{64F7BE0D-5DEA-4671-9D53-DE4EED75B82B}" type="pres">
      <dgm:prSet presAssocID="{A296E016-47DA-4711-B2F1-2EEEB792D029}" presName="c3text" presStyleLbl="node1" presStyleIdx="2" presStyleCnt="3">
        <dgm:presLayoutVars>
          <dgm:bulletEnabled val="1"/>
        </dgm:presLayoutVars>
      </dgm:prSet>
      <dgm:spPr/>
      <dgm:t>
        <a:bodyPr/>
        <a:lstStyle/>
        <a:p>
          <a:endParaRPr lang="es-CL"/>
        </a:p>
      </dgm:t>
    </dgm:pt>
  </dgm:ptLst>
  <dgm:cxnLst>
    <dgm:cxn modelId="{A81AF7C1-6657-49A6-B50D-EF40852B1A65}" srcId="{A296E016-47DA-4711-B2F1-2EEEB792D029}" destId="{45CCC98B-A4B0-448C-B063-B58DE521FF71}" srcOrd="1" destOrd="0" parTransId="{2D43D733-973E-4873-90D0-6E3CFBB95F04}" sibTransId="{451D131D-887D-4FB7-9547-606F8FE3FE10}"/>
    <dgm:cxn modelId="{6EAC14A2-FCB9-45A6-B13C-5B12A5341C2C}" type="presOf" srcId="{45CCC98B-A4B0-448C-B063-B58DE521FF71}" destId="{767D0E73-E71D-46B2-B133-0D1AC57EA341}" srcOrd="1" destOrd="0" presId="urn:microsoft.com/office/officeart/2005/8/layout/venn2"/>
    <dgm:cxn modelId="{2CDE3091-98DD-48DB-994D-6DE15C3949CC}" srcId="{A296E016-47DA-4711-B2F1-2EEEB792D029}" destId="{6B08A205-02B5-4FCE-974D-DC4C546FF3F6}" srcOrd="0" destOrd="0" parTransId="{0F83DC7B-0450-4D89-8AD0-7D469B4A6642}" sibTransId="{D6A89B44-EEAC-4EFC-9CB8-273E94AA98D8}"/>
    <dgm:cxn modelId="{9FE4AEF2-43AA-46DB-BBCE-9A6D258E864D}" type="presOf" srcId="{A296E016-47DA-4711-B2F1-2EEEB792D029}" destId="{99A4A3B2-EF2F-44E2-BFF2-BFBB681CE222}" srcOrd="0" destOrd="0" presId="urn:microsoft.com/office/officeart/2005/8/layout/venn2"/>
    <dgm:cxn modelId="{666E8A39-8814-4D55-8EF4-275B4F8DDD24}" srcId="{A296E016-47DA-4711-B2F1-2EEEB792D029}" destId="{59D33DB2-47D1-4F56-A6C4-463FB76B1F27}" srcOrd="2" destOrd="0" parTransId="{F64B5E51-6AE3-47C9-B0E5-0EA99783B22E}" sibTransId="{573F3746-1186-49C2-A1E7-3AF232D17EBD}"/>
    <dgm:cxn modelId="{30F530B5-0F47-4EB9-ACA4-05383D21E211}" type="presOf" srcId="{6B08A205-02B5-4FCE-974D-DC4C546FF3F6}" destId="{5CB1A855-B666-4452-9B7D-69297C58DDF3}" srcOrd="1" destOrd="0" presId="urn:microsoft.com/office/officeart/2005/8/layout/venn2"/>
    <dgm:cxn modelId="{4CED1A1C-AB24-46F2-9F39-D423D13CE938}" type="presOf" srcId="{45CCC98B-A4B0-448C-B063-B58DE521FF71}" destId="{5D9FC7BA-298D-4B5B-B37E-BE803507A29C}" srcOrd="0" destOrd="0" presId="urn:microsoft.com/office/officeart/2005/8/layout/venn2"/>
    <dgm:cxn modelId="{61EC11D8-F865-4BEE-91C5-3F7A922D8E21}" type="presOf" srcId="{6B08A205-02B5-4FCE-974D-DC4C546FF3F6}" destId="{D7B64BCC-CFEB-483F-A484-0004BFE58E89}" srcOrd="0" destOrd="0" presId="urn:microsoft.com/office/officeart/2005/8/layout/venn2"/>
    <dgm:cxn modelId="{19B90102-2A17-411E-8880-1ED27072261A}" type="presOf" srcId="{59D33DB2-47D1-4F56-A6C4-463FB76B1F27}" destId="{64F7BE0D-5DEA-4671-9D53-DE4EED75B82B}" srcOrd="1" destOrd="0" presId="urn:microsoft.com/office/officeart/2005/8/layout/venn2"/>
    <dgm:cxn modelId="{BC859E6A-5EA8-4EB9-9897-3596160B55D4}" type="presOf" srcId="{59D33DB2-47D1-4F56-A6C4-463FB76B1F27}" destId="{238A9369-B201-4DCE-86AC-0AAC37A0578D}" srcOrd="0" destOrd="0" presId="urn:microsoft.com/office/officeart/2005/8/layout/venn2"/>
    <dgm:cxn modelId="{3419E4FE-3746-4389-AD0C-F06EACBED08C}" type="presParOf" srcId="{99A4A3B2-EF2F-44E2-BFF2-BFBB681CE222}" destId="{CE4A1ED4-E506-4FF3-8948-B1763ECAE7C7}" srcOrd="0" destOrd="0" presId="urn:microsoft.com/office/officeart/2005/8/layout/venn2"/>
    <dgm:cxn modelId="{AE514659-0F17-469B-AC5A-DA940500F950}" type="presParOf" srcId="{CE4A1ED4-E506-4FF3-8948-B1763ECAE7C7}" destId="{D7B64BCC-CFEB-483F-A484-0004BFE58E89}" srcOrd="0" destOrd="0" presId="urn:microsoft.com/office/officeart/2005/8/layout/venn2"/>
    <dgm:cxn modelId="{FECDC0BA-A787-4E4A-98FB-16675526230F}" type="presParOf" srcId="{CE4A1ED4-E506-4FF3-8948-B1763ECAE7C7}" destId="{5CB1A855-B666-4452-9B7D-69297C58DDF3}" srcOrd="1" destOrd="0" presId="urn:microsoft.com/office/officeart/2005/8/layout/venn2"/>
    <dgm:cxn modelId="{23818C40-65D3-4490-9BA8-53CBFC984537}" type="presParOf" srcId="{99A4A3B2-EF2F-44E2-BFF2-BFBB681CE222}" destId="{DBA289F6-85DE-4429-9779-57A3CAEF66F0}" srcOrd="1" destOrd="0" presId="urn:microsoft.com/office/officeart/2005/8/layout/venn2"/>
    <dgm:cxn modelId="{2A21D3E4-171B-4861-BD52-40FA68F14C71}" type="presParOf" srcId="{DBA289F6-85DE-4429-9779-57A3CAEF66F0}" destId="{5D9FC7BA-298D-4B5B-B37E-BE803507A29C}" srcOrd="0" destOrd="0" presId="urn:microsoft.com/office/officeart/2005/8/layout/venn2"/>
    <dgm:cxn modelId="{F9B70E84-493A-4118-B28E-3581A585765F}" type="presParOf" srcId="{DBA289F6-85DE-4429-9779-57A3CAEF66F0}" destId="{767D0E73-E71D-46B2-B133-0D1AC57EA341}" srcOrd="1" destOrd="0" presId="urn:microsoft.com/office/officeart/2005/8/layout/venn2"/>
    <dgm:cxn modelId="{7298D959-6055-4A7D-BD87-9DFDAC8152F7}" type="presParOf" srcId="{99A4A3B2-EF2F-44E2-BFF2-BFBB681CE222}" destId="{AD22A1BD-0275-444F-9E37-D4DC26B6522D}" srcOrd="2" destOrd="0" presId="urn:microsoft.com/office/officeart/2005/8/layout/venn2"/>
    <dgm:cxn modelId="{B1915940-B5EA-4493-9072-26A535049376}" type="presParOf" srcId="{AD22A1BD-0275-444F-9E37-D4DC26B6522D}" destId="{238A9369-B201-4DCE-86AC-0AAC37A0578D}" srcOrd="0" destOrd="0" presId="urn:microsoft.com/office/officeart/2005/8/layout/venn2"/>
    <dgm:cxn modelId="{6C76A70F-826D-49F6-9123-9A771B6BDCCE}" type="presParOf" srcId="{AD22A1BD-0275-444F-9E37-D4DC26B6522D}" destId="{64F7BE0D-5DEA-4671-9D53-DE4EED75B82B}"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C67555-72BB-40C5-A5AC-8ABB121EA745}" type="doc">
      <dgm:prSet loTypeId="urn:microsoft.com/office/officeart/2005/8/layout/vProcess5" loCatId="process" qsTypeId="urn:microsoft.com/office/officeart/2005/8/quickstyle/simple4" qsCatId="simple" csTypeId="urn:microsoft.com/office/officeart/2005/8/colors/accent3_3" csCatId="accent3" phldr="1"/>
      <dgm:spPr/>
    </dgm:pt>
    <dgm:pt modelId="{75F2286D-5532-4118-8023-3FE1C80FE49D}">
      <dgm:prSet phldrT="[Texto]" custT="1"/>
      <dgm:spPr/>
      <dgm:t>
        <a:bodyPr/>
        <a:lstStyle/>
        <a:p>
          <a:r>
            <a:rPr lang="es-CL" sz="2800" dirty="0" smtClean="0">
              <a:solidFill>
                <a:schemeClr val="tx1"/>
              </a:solidFill>
            </a:rPr>
            <a:t>Prevención.</a:t>
          </a:r>
          <a:endParaRPr lang="es-CL" sz="2800" dirty="0">
            <a:solidFill>
              <a:schemeClr val="tx1"/>
            </a:solidFill>
          </a:endParaRPr>
        </a:p>
      </dgm:t>
    </dgm:pt>
    <dgm:pt modelId="{7167E813-73D3-4687-B462-0A2370317374}" type="parTrans" cxnId="{6EDD43AB-B4B2-4D8D-B0B7-274DE94A71B1}">
      <dgm:prSet/>
      <dgm:spPr/>
      <dgm:t>
        <a:bodyPr/>
        <a:lstStyle/>
        <a:p>
          <a:endParaRPr lang="es-CL" sz="2400">
            <a:solidFill>
              <a:schemeClr val="tx1"/>
            </a:solidFill>
          </a:endParaRPr>
        </a:p>
      </dgm:t>
    </dgm:pt>
    <dgm:pt modelId="{B989873F-5BF2-4376-AD49-6DC016D7AA2F}" type="sibTrans" cxnId="{6EDD43AB-B4B2-4D8D-B0B7-274DE94A71B1}">
      <dgm:prSet/>
      <dgm:spPr>
        <a:solidFill>
          <a:srgbClr val="FF0000">
            <a:alpha val="90000"/>
          </a:srgbClr>
        </a:solidFill>
      </dgm:spPr>
      <dgm:t>
        <a:bodyPr/>
        <a:lstStyle/>
        <a:p>
          <a:endParaRPr lang="es-CL" sz="2400">
            <a:solidFill>
              <a:schemeClr val="tx1"/>
            </a:solidFill>
          </a:endParaRPr>
        </a:p>
      </dgm:t>
    </dgm:pt>
    <dgm:pt modelId="{D6F33F7D-0562-4731-BF3E-730DF93901BE}">
      <dgm:prSet custT="1"/>
      <dgm:spPr/>
      <dgm:t>
        <a:bodyPr/>
        <a:lstStyle/>
        <a:p>
          <a:r>
            <a:rPr lang="es-CL" sz="2800" dirty="0" smtClean="0">
              <a:solidFill>
                <a:schemeClr val="tx1"/>
              </a:solidFill>
            </a:rPr>
            <a:t>Conflictividad y sufrimiento derivado del trabajo: cotidiano.</a:t>
          </a:r>
        </a:p>
      </dgm:t>
    </dgm:pt>
    <dgm:pt modelId="{C1B54960-8DBD-4F75-B482-45C8EBC4468F}" type="parTrans" cxnId="{F282CC44-5B8F-43E1-BC8B-D4C7694391EB}">
      <dgm:prSet/>
      <dgm:spPr/>
      <dgm:t>
        <a:bodyPr/>
        <a:lstStyle/>
        <a:p>
          <a:endParaRPr lang="es-CL" sz="2400">
            <a:solidFill>
              <a:schemeClr val="tx1"/>
            </a:solidFill>
          </a:endParaRPr>
        </a:p>
      </dgm:t>
    </dgm:pt>
    <dgm:pt modelId="{1CAA6253-D2D2-4C35-8AD7-C15CD48B1136}" type="sibTrans" cxnId="{F282CC44-5B8F-43E1-BC8B-D4C7694391EB}">
      <dgm:prSet/>
      <dgm:spPr>
        <a:solidFill>
          <a:srgbClr val="FF0000">
            <a:alpha val="90000"/>
          </a:srgbClr>
        </a:solidFill>
      </dgm:spPr>
      <dgm:t>
        <a:bodyPr/>
        <a:lstStyle/>
        <a:p>
          <a:endParaRPr lang="es-CL" sz="2400">
            <a:solidFill>
              <a:schemeClr val="tx1"/>
            </a:solidFill>
          </a:endParaRPr>
        </a:p>
      </dgm:t>
    </dgm:pt>
    <dgm:pt modelId="{BD81AC0C-92A9-4908-B2E4-F44A2D72707E}">
      <dgm:prSet custT="1"/>
      <dgm:spPr/>
      <dgm:t>
        <a:bodyPr/>
        <a:lstStyle/>
        <a:p>
          <a:r>
            <a:rPr lang="es-CL" sz="2800" dirty="0" smtClean="0">
              <a:solidFill>
                <a:schemeClr val="tx1"/>
              </a:solidFill>
            </a:rPr>
            <a:t>Reintegro al trabajo.  </a:t>
          </a:r>
        </a:p>
      </dgm:t>
    </dgm:pt>
    <dgm:pt modelId="{1518012B-7901-4F98-900C-E2E25D1C0F13}" type="parTrans" cxnId="{84355006-E1AE-4791-866D-F6167B3C9B1E}">
      <dgm:prSet/>
      <dgm:spPr/>
      <dgm:t>
        <a:bodyPr/>
        <a:lstStyle/>
        <a:p>
          <a:endParaRPr lang="es-CL" sz="2400">
            <a:solidFill>
              <a:schemeClr val="tx1"/>
            </a:solidFill>
          </a:endParaRPr>
        </a:p>
      </dgm:t>
    </dgm:pt>
    <dgm:pt modelId="{73FFEA04-C384-44FB-91FB-B742ACE8F962}" type="sibTrans" cxnId="{84355006-E1AE-4791-866D-F6167B3C9B1E}">
      <dgm:prSet/>
      <dgm:spPr>
        <a:solidFill>
          <a:srgbClr val="FF0000">
            <a:alpha val="90000"/>
          </a:srgbClr>
        </a:solidFill>
      </dgm:spPr>
      <dgm:t>
        <a:bodyPr/>
        <a:lstStyle/>
        <a:p>
          <a:endParaRPr lang="es-CL" sz="2400">
            <a:solidFill>
              <a:schemeClr val="tx1"/>
            </a:solidFill>
          </a:endParaRPr>
        </a:p>
      </dgm:t>
    </dgm:pt>
    <dgm:pt modelId="{ABA09C97-CD96-49D0-9F1C-725EB82C9FD9}">
      <dgm:prSet custT="1"/>
      <dgm:spPr/>
      <dgm:t>
        <a:bodyPr/>
        <a:lstStyle/>
        <a:p>
          <a:r>
            <a:rPr lang="es-CL" sz="2800" dirty="0" smtClean="0">
              <a:solidFill>
                <a:schemeClr val="tx1"/>
              </a:solidFill>
            </a:rPr>
            <a:t>Incidentes críticos.</a:t>
          </a:r>
        </a:p>
      </dgm:t>
    </dgm:pt>
    <dgm:pt modelId="{34769425-584F-4225-BAB3-F76A677F33D2}" type="parTrans" cxnId="{2271CB73-1F72-4192-9024-90F4BD3C80E5}">
      <dgm:prSet/>
      <dgm:spPr/>
      <dgm:t>
        <a:bodyPr/>
        <a:lstStyle/>
        <a:p>
          <a:endParaRPr lang="es-CL" sz="2400">
            <a:solidFill>
              <a:schemeClr val="tx1"/>
            </a:solidFill>
          </a:endParaRPr>
        </a:p>
      </dgm:t>
    </dgm:pt>
    <dgm:pt modelId="{8761E251-6578-49E7-8095-64C9378BDE22}" type="sibTrans" cxnId="{2271CB73-1F72-4192-9024-90F4BD3C80E5}">
      <dgm:prSet/>
      <dgm:spPr/>
      <dgm:t>
        <a:bodyPr/>
        <a:lstStyle/>
        <a:p>
          <a:endParaRPr lang="es-CL" sz="2400">
            <a:solidFill>
              <a:schemeClr val="tx1"/>
            </a:solidFill>
          </a:endParaRPr>
        </a:p>
      </dgm:t>
    </dgm:pt>
    <dgm:pt modelId="{E278DFD2-69BB-4332-9B11-D78C1E30C733}" type="pres">
      <dgm:prSet presAssocID="{7FC67555-72BB-40C5-A5AC-8ABB121EA745}" presName="outerComposite" presStyleCnt="0">
        <dgm:presLayoutVars>
          <dgm:chMax val="5"/>
          <dgm:dir/>
          <dgm:resizeHandles val="exact"/>
        </dgm:presLayoutVars>
      </dgm:prSet>
      <dgm:spPr/>
    </dgm:pt>
    <dgm:pt modelId="{B1E3E21D-7665-4AF6-9403-ABE7D5C87C90}" type="pres">
      <dgm:prSet presAssocID="{7FC67555-72BB-40C5-A5AC-8ABB121EA745}" presName="dummyMaxCanvas" presStyleCnt="0">
        <dgm:presLayoutVars/>
      </dgm:prSet>
      <dgm:spPr/>
    </dgm:pt>
    <dgm:pt modelId="{80CF59DD-9932-44A2-A159-7098C83347DF}" type="pres">
      <dgm:prSet presAssocID="{7FC67555-72BB-40C5-A5AC-8ABB121EA745}" presName="FourNodes_1" presStyleLbl="node1" presStyleIdx="0" presStyleCnt="4">
        <dgm:presLayoutVars>
          <dgm:bulletEnabled val="1"/>
        </dgm:presLayoutVars>
      </dgm:prSet>
      <dgm:spPr/>
      <dgm:t>
        <a:bodyPr/>
        <a:lstStyle/>
        <a:p>
          <a:endParaRPr lang="es-CL"/>
        </a:p>
      </dgm:t>
    </dgm:pt>
    <dgm:pt modelId="{B5CFF8BA-8485-450F-9E8E-22972CB7A62C}" type="pres">
      <dgm:prSet presAssocID="{7FC67555-72BB-40C5-A5AC-8ABB121EA745}" presName="FourNodes_2" presStyleLbl="node1" presStyleIdx="1" presStyleCnt="4">
        <dgm:presLayoutVars>
          <dgm:bulletEnabled val="1"/>
        </dgm:presLayoutVars>
      </dgm:prSet>
      <dgm:spPr/>
      <dgm:t>
        <a:bodyPr/>
        <a:lstStyle/>
        <a:p>
          <a:endParaRPr lang="es-CL"/>
        </a:p>
      </dgm:t>
    </dgm:pt>
    <dgm:pt modelId="{045D2005-2896-4C9C-B1BA-DC7855888AD1}" type="pres">
      <dgm:prSet presAssocID="{7FC67555-72BB-40C5-A5AC-8ABB121EA745}" presName="FourNodes_3" presStyleLbl="node1" presStyleIdx="2" presStyleCnt="4">
        <dgm:presLayoutVars>
          <dgm:bulletEnabled val="1"/>
        </dgm:presLayoutVars>
      </dgm:prSet>
      <dgm:spPr/>
      <dgm:t>
        <a:bodyPr/>
        <a:lstStyle/>
        <a:p>
          <a:endParaRPr lang="es-CL"/>
        </a:p>
      </dgm:t>
    </dgm:pt>
    <dgm:pt modelId="{CF9F3C4B-90E7-42EB-8F7E-5B3D5DDA0C33}" type="pres">
      <dgm:prSet presAssocID="{7FC67555-72BB-40C5-A5AC-8ABB121EA745}" presName="FourNodes_4" presStyleLbl="node1" presStyleIdx="3" presStyleCnt="4">
        <dgm:presLayoutVars>
          <dgm:bulletEnabled val="1"/>
        </dgm:presLayoutVars>
      </dgm:prSet>
      <dgm:spPr/>
      <dgm:t>
        <a:bodyPr/>
        <a:lstStyle/>
        <a:p>
          <a:endParaRPr lang="es-CL"/>
        </a:p>
      </dgm:t>
    </dgm:pt>
    <dgm:pt modelId="{E4AE2B01-C7C1-4E76-AE52-E42F53625683}" type="pres">
      <dgm:prSet presAssocID="{7FC67555-72BB-40C5-A5AC-8ABB121EA745}" presName="FourConn_1-2" presStyleLbl="fgAccFollowNode1" presStyleIdx="0" presStyleCnt="3">
        <dgm:presLayoutVars>
          <dgm:bulletEnabled val="1"/>
        </dgm:presLayoutVars>
      </dgm:prSet>
      <dgm:spPr/>
      <dgm:t>
        <a:bodyPr/>
        <a:lstStyle/>
        <a:p>
          <a:endParaRPr lang="es-CL"/>
        </a:p>
      </dgm:t>
    </dgm:pt>
    <dgm:pt modelId="{E8423374-A65C-44DE-AF6B-CED49DDCEADC}" type="pres">
      <dgm:prSet presAssocID="{7FC67555-72BB-40C5-A5AC-8ABB121EA745}" presName="FourConn_2-3" presStyleLbl="fgAccFollowNode1" presStyleIdx="1" presStyleCnt="3">
        <dgm:presLayoutVars>
          <dgm:bulletEnabled val="1"/>
        </dgm:presLayoutVars>
      </dgm:prSet>
      <dgm:spPr/>
      <dgm:t>
        <a:bodyPr/>
        <a:lstStyle/>
        <a:p>
          <a:endParaRPr lang="es-CL"/>
        </a:p>
      </dgm:t>
    </dgm:pt>
    <dgm:pt modelId="{6C40A138-66FA-4F85-8391-79DFE6D33BDC}" type="pres">
      <dgm:prSet presAssocID="{7FC67555-72BB-40C5-A5AC-8ABB121EA745}" presName="FourConn_3-4" presStyleLbl="fgAccFollowNode1" presStyleIdx="2" presStyleCnt="3">
        <dgm:presLayoutVars>
          <dgm:bulletEnabled val="1"/>
        </dgm:presLayoutVars>
      </dgm:prSet>
      <dgm:spPr/>
      <dgm:t>
        <a:bodyPr/>
        <a:lstStyle/>
        <a:p>
          <a:endParaRPr lang="es-CL"/>
        </a:p>
      </dgm:t>
    </dgm:pt>
    <dgm:pt modelId="{D7102467-E852-427A-BA17-8B9A79C68BB1}" type="pres">
      <dgm:prSet presAssocID="{7FC67555-72BB-40C5-A5AC-8ABB121EA745}" presName="FourNodes_1_text" presStyleLbl="node1" presStyleIdx="3" presStyleCnt="4">
        <dgm:presLayoutVars>
          <dgm:bulletEnabled val="1"/>
        </dgm:presLayoutVars>
      </dgm:prSet>
      <dgm:spPr/>
      <dgm:t>
        <a:bodyPr/>
        <a:lstStyle/>
        <a:p>
          <a:endParaRPr lang="es-CL"/>
        </a:p>
      </dgm:t>
    </dgm:pt>
    <dgm:pt modelId="{D2233CC3-4C64-47BD-876D-2E5161DB6F70}" type="pres">
      <dgm:prSet presAssocID="{7FC67555-72BB-40C5-A5AC-8ABB121EA745}" presName="FourNodes_2_text" presStyleLbl="node1" presStyleIdx="3" presStyleCnt="4">
        <dgm:presLayoutVars>
          <dgm:bulletEnabled val="1"/>
        </dgm:presLayoutVars>
      </dgm:prSet>
      <dgm:spPr/>
      <dgm:t>
        <a:bodyPr/>
        <a:lstStyle/>
        <a:p>
          <a:endParaRPr lang="es-CL"/>
        </a:p>
      </dgm:t>
    </dgm:pt>
    <dgm:pt modelId="{851D5314-F6B5-4C39-B4CA-94044ACFA8EC}" type="pres">
      <dgm:prSet presAssocID="{7FC67555-72BB-40C5-A5AC-8ABB121EA745}" presName="FourNodes_3_text" presStyleLbl="node1" presStyleIdx="3" presStyleCnt="4">
        <dgm:presLayoutVars>
          <dgm:bulletEnabled val="1"/>
        </dgm:presLayoutVars>
      </dgm:prSet>
      <dgm:spPr/>
      <dgm:t>
        <a:bodyPr/>
        <a:lstStyle/>
        <a:p>
          <a:endParaRPr lang="es-CL"/>
        </a:p>
      </dgm:t>
    </dgm:pt>
    <dgm:pt modelId="{18EBF627-CACE-45AF-A032-14BF1E5444A7}" type="pres">
      <dgm:prSet presAssocID="{7FC67555-72BB-40C5-A5AC-8ABB121EA745}" presName="FourNodes_4_text" presStyleLbl="node1" presStyleIdx="3" presStyleCnt="4">
        <dgm:presLayoutVars>
          <dgm:bulletEnabled val="1"/>
        </dgm:presLayoutVars>
      </dgm:prSet>
      <dgm:spPr/>
      <dgm:t>
        <a:bodyPr/>
        <a:lstStyle/>
        <a:p>
          <a:endParaRPr lang="es-CL"/>
        </a:p>
      </dgm:t>
    </dgm:pt>
  </dgm:ptLst>
  <dgm:cxnLst>
    <dgm:cxn modelId="{46F039E1-8425-4DBD-A6D8-3B8553AA72D6}" type="presOf" srcId="{D6F33F7D-0562-4731-BF3E-730DF93901BE}" destId="{B5CFF8BA-8485-450F-9E8E-22972CB7A62C}" srcOrd="0" destOrd="0" presId="urn:microsoft.com/office/officeart/2005/8/layout/vProcess5"/>
    <dgm:cxn modelId="{BCB84798-32E0-4619-ADB3-E231DDC2713E}" type="presOf" srcId="{ABA09C97-CD96-49D0-9F1C-725EB82C9FD9}" destId="{CF9F3C4B-90E7-42EB-8F7E-5B3D5DDA0C33}" srcOrd="0" destOrd="0" presId="urn:microsoft.com/office/officeart/2005/8/layout/vProcess5"/>
    <dgm:cxn modelId="{2271CB73-1F72-4192-9024-90F4BD3C80E5}" srcId="{7FC67555-72BB-40C5-A5AC-8ABB121EA745}" destId="{ABA09C97-CD96-49D0-9F1C-725EB82C9FD9}" srcOrd="3" destOrd="0" parTransId="{34769425-584F-4225-BAB3-F76A677F33D2}" sibTransId="{8761E251-6578-49E7-8095-64C9378BDE22}"/>
    <dgm:cxn modelId="{8F58378F-89E0-4023-8BAB-226992582431}" type="presOf" srcId="{ABA09C97-CD96-49D0-9F1C-725EB82C9FD9}" destId="{18EBF627-CACE-45AF-A032-14BF1E5444A7}" srcOrd="1" destOrd="0" presId="urn:microsoft.com/office/officeart/2005/8/layout/vProcess5"/>
    <dgm:cxn modelId="{84355006-E1AE-4791-866D-F6167B3C9B1E}" srcId="{7FC67555-72BB-40C5-A5AC-8ABB121EA745}" destId="{BD81AC0C-92A9-4908-B2E4-F44A2D72707E}" srcOrd="2" destOrd="0" parTransId="{1518012B-7901-4F98-900C-E2E25D1C0F13}" sibTransId="{73FFEA04-C384-44FB-91FB-B742ACE8F962}"/>
    <dgm:cxn modelId="{6EDD43AB-B4B2-4D8D-B0B7-274DE94A71B1}" srcId="{7FC67555-72BB-40C5-A5AC-8ABB121EA745}" destId="{75F2286D-5532-4118-8023-3FE1C80FE49D}" srcOrd="0" destOrd="0" parTransId="{7167E813-73D3-4687-B462-0A2370317374}" sibTransId="{B989873F-5BF2-4376-AD49-6DC016D7AA2F}"/>
    <dgm:cxn modelId="{E71D2ADC-ED90-4CB0-847C-7DA0DE945350}" type="presOf" srcId="{73FFEA04-C384-44FB-91FB-B742ACE8F962}" destId="{6C40A138-66FA-4F85-8391-79DFE6D33BDC}" srcOrd="0" destOrd="0" presId="urn:microsoft.com/office/officeart/2005/8/layout/vProcess5"/>
    <dgm:cxn modelId="{4BA65266-39FC-4939-9002-46FB269D9736}" type="presOf" srcId="{BD81AC0C-92A9-4908-B2E4-F44A2D72707E}" destId="{045D2005-2896-4C9C-B1BA-DC7855888AD1}" srcOrd="0" destOrd="0" presId="urn:microsoft.com/office/officeart/2005/8/layout/vProcess5"/>
    <dgm:cxn modelId="{B65C95CB-174B-4202-BEFB-DC9C8C038E50}" type="presOf" srcId="{7FC67555-72BB-40C5-A5AC-8ABB121EA745}" destId="{E278DFD2-69BB-4332-9B11-D78C1E30C733}" srcOrd="0" destOrd="0" presId="urn:microsoft.com/office/officeart/2005/8/layout/vProcess5"/>
    <dgm:cxn modelId="{8B6AE743-45D9-4FEC-87DC-A89439C1EA92}" type="presOf" srcId="{D6F33F7D-0562-4731-BF3E-730DF93901BE}" destId="{D2233CC3-4C64-47BD-876D-2E5161DB6F70}" srcOrd="1" destOrd="0" presId="urn:microsoft.com/office/officeart/2005/8/layout/vProcess5"/>
    <dgm:cxn modelId="{DB09E8C6-73CD-4879-858B-0D08EF988C6D}" type="presOf" srcId="{1CAA6253-D2D2-4C35-8AD7-C15CD48B1136}" destId="{E8423374-A65C-44DE-AF6B-CED49DDCEADC}" srcOrd="0" destOrd="0" presId="urn:microsoft.com/office/officeart/2005/8/layout/vProcess5"/>
    <dgm:cxn modelId="{7A83459F-3D16-47EA-9BAF-9ECE168972BE}" type="presOf" srcId="{BD81AC0C-92A9-4908-B2E4-F44A2D72707E}" destId="{851D5314-F6B5-4C39-B4CA-94044ACFA8EC}" srcOrd="1" destOrd="0" presId="urn:microsoft.com/office/officeart/2005/8/layout/vProcess5"/>
    <dgm:cxn modelId="{B2EAE924-2BF8-4A89-81BC-9AAAC6545F7B}" type="presOf" srcId="{B989873F-5BF2-4376-AD49-6DC016D7AA2F}" destId="{E4AE2B01-C7C1-4E76-AE52-E42F53625683}" srcOrd="0" destOrd="0" presId="urn:microsoft.com/office/officeart/2005/8/layout/vProcess5"/>
    <dgm:cxn modelId="{F282CC44-5B8F-43E1-BC8B-D4C7694391EB}" srcId="{7FC67555-72BB-40C5-A5AC-8ABB121EA745}" destId="{D6F33F7D-0562-4731-BF3E-730DF93901BE}" srcOrd="1" destOrd="0" parTransId="{C1B54960-8DBD-4F75-B482-45C8EBC4468F}" sibTransId="{1CAA6253-D2D2-4C35-8AD7-C15CD48B1136}"/>
    <dgm:cxn modelId="{BEFCFED7-4522-44DD-9046-AEDD68244B80}" type="presOf" srcId="{75F2286D-5532-4118-8023-3FE1C80FE49D}" destId="{D7102467-E852-427A-BA17-8B9A79C68BB1}" srcOrd="1" destOrd="0" presId="urn:microsoft.com/office/officeart/2005/8/layout/vProcess5"/>
    <dgm:cxn modelId="{00452BFE-58B4-4BEE-BB7F-EEA479756A14}" type="presOf" srcId="{75F2286D-5532-4118-8023-3FE1C80FE49D}" destId="{80CF59DD-9932-44A2-A159-7098C83347DF}" srcOrd="0" destOrd="0" presId="urn:microsoft.com/office/officeart/2005/8/layout/vProcess5"/>
    <dgm:cxn modelId="{C3554569-3869-4956-A8A9-A37089482607}" type="presParOf" srcId="{E278DFD2-69BB-4332-9B11-D78C1E30C733}" destId="{B1E3E21D-7665-4AF6-9403-ABE7D5C87C90}" srcOrd="0" destOrd="0" presId="urn:microsoft.com/office/officeart/2005/8/layout/vProcess5"/>
    <dgm:cxn modelId="{EEF2199C-2FCE-4072-B798-1DB07BA8D8B7}" type="presParOf" srcId="{E278DFD2-69BB-4332-9B11-D78C1E30C733}" destId="{80CF59DD-9932-44A2-A159-7098C83347DF}" srcOrd="1" destOrd="0" presId="urn:microsoft.com/office/officeart/2005/8/layout/vProcess5"/>
    <dgm:cxn modelId="{8E4E769D-DE0A-42AA-A83C-1BD831E40524}" type="presParOf" srcId="{E278DFD2-69BB-4332-9B11-D78C1E30C733}" destId="{B5CFF8BA-8485-450F-9E8E-22972CB7A62C}" srcOrd="2" destOrd="0" presId="urn:microsoft.com/office/officeart/2005/8/layout/vProcess5"/>
    <dgm:cxn modelId="{5907F98B-B26F-4020-AE5F-4AF6C6B88D1B}" type="presParOf" srcId="{E278DFD2-69BB-4332-9B11-D78C1E30C733}" destId="{045D2005-2896-4C9C-B1BA-DC7855888AD1}" srcOrd="3" destOrd="0" presId="urn:microsoft.com/office/officeart/2005/8/layout/vProcess5"/>
    <dgm:cxn modelId="{10D44675-315E-4D16-89B9-12E0C2350527}" type="presParOf" srcId="{E278DFD2-69BB-4332-9B11-D78C1E30C733}" destId="{CF9F3C4B-90E7-42EB-8F7E-5B3D5DDA0C33}" srcOrd="4" destOrd="0" presId="urn:microsoft.com/office/officeart/2005/8/layout/vProcess5"/>
    <dgm:cxn modelId="{6E7B052B-B772-4833-9E40-7B9790D33793}" type="presParOf" srcId="{E278DFD2-69BB-4332-9B11-D78C1E30C733}" destId="{E4AE2B01-C7C1-4E76-AE52-E42F53625683}" srcOrd="5" destOrd="0" presId="urn:microsoft.com/office/officeart/2005/8/layout/vProcess5"/>
    <dgm:cxn modelId="{46B07302-B555-4E0F-9300-06D0B9F05857}" type="presParOf" srcId="{E278DFD2-69BB-4332-9B11-D78C1E30C733}" destId="{E8423374-A65C-44DE-AF6B-CED49DDCEADC}" srcOrd="6" destOrd="0" presId="urn:microsoft.com/office/officeart/2005/8/layout/vProcess5"/>
    <dgm:cxn modelId="{876C7D8F-4184-468A-B094-DD7229E2F381}" type="presParOf" srcId="{E278DFD2-69BB-4332-9B11-D78C1E30C733}" destId="{6C40A138-66FA-4F85-8391-79DFE6D33BDC}" srcOrd="7" destOrd="0" presId="urn:microsoft.com/office/officeart/2005/8/layout/vProcess5"/>
    <dgm:cxn modelId="{D2339A26-5586-4404-B7D3-48972502E2DA}" type="presParOf" srcId="{E278DFD2-69BB-4332-9B11-D78C1E30C733}" destId="{D7102467-E852-427A-BA17-8B9A79C68BB1}" srcOrd="8" destOrd="0" presId="urn:microsoft.com/office/officeart/2005/8/layout/vProcess5"/>
    <dgm:cxn modelId="{D10A1B86-DB8A-4779-8F1D-0F5322FE5AED}" type="presParOf" srcId="{E278DFD2-69BB-4332-9B11-D78C1E30C733}" destId="{D2233CC3-4C64-47BD-876D-2E5161DB6F70}" srcOrd="9" destOrd="0" presId="urn:microsoft.com/office/officeart/2005/8/layout/vProcess5"/>
    <dgm:cxn modelId="{A3A4906C-03AC-44AD-92C0-283F56E8412F}" type="presParOf" srcId="{E278DFD2-69BB-4332-9B11-D78C1E30C733}" destId="{851D5314-F6B5-4C39-B4CA-94044ACFA8EC}" srcOrd="10" destOrd="0" presId="urn:microsoft.com/office/officeart/2005/8/layout/vProcess5"/>
    <dgm:cxn modelId="{9DBACF23-CDAC-4062-A484-60FDE8B8CC77}" type="presParOf" srcId="{E278DFD2-69BB-4332-9B11-D78C1E30C733}" destId="{18EBF627-CACE-45AF-A032-14BF1E5444A7}"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06EA9D-74A1-4C89-A59D-2536027E486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9F3D6261-3C73-41FB-823E-DCB625809B07}">
      <dgm:prSet phldrT="[Texto]" custT="1"/>
      <dgm:spPr/>
      <dgm:t>
        <a:bodyPr/>
        <a:lstStyle/>
        <a:p>
          <a:pPr algn="ctr"/>
          <a:r>
            <a:rPr lang="es-CL" sz="1800" b="1" dirty="0">
              <a:latin typeface="Arial Narrow" panose="020B0606020202030204" pitchFamily="34" charset="0"/>
              <a:cs typeface="Times New Roman" panose="02020603050405020304" pitchFamily="18" charset="0"/>
            </a:rPr>
            <a:t>Trabajador</a:t>
          </a:r>
        </a:p>
      </dgm:t>
    </dgm:pt>
    <dgm:pt modelId="{5958CABD-9A7F-4DEC-B05C-EC27AC40242F}" type="parTrans" cxnId="{BBAA535A-C3CF-4D23-B247-88AD8BA4A56A}">
      <dgm:prSet/>
      <dgm:spPr/>
      <dgm:t>
        <a:bodyPr/>
        <a:lstStyle/>
        <a:p>
          <a:endParaRPr lang="es-CL" sz="4000">
            <a:latin typeface="Times New Roman" panose="02020603050405020304" pitchFamily="18" charset="0"/>
            <a:cs typeface="Times New Roman" panose="02020603050405020304" pitchFamily="18" charset="0"/>
          </a:endParaRPr>
        </a:p>
      </dgm:t>
    </dgm:pt>
    <dgm:pt modelId="{D170FDA7-5AEB-4B56-82B8-2A7749193C31}" type="sibTrans" cxnId="{BBAA535A-C3CF-4D23-B247-88AD8BA4A56A}">
      <dgm:prSet/>
      <dgm:spPr/>
      <dgm:t>
        <a:bodyPr/>
        <a:lstStyle/>
        <a:p>
          <a:endParaRPr lang="es-CL" sz="4000">
            <a:latin typeface="Times New Roman" panose="02020603050405020304" pitchFamily="18" charset="0"/>
            <a:cs typeface="Times New Roman" panose="02020603050405020304" pitchFamily="18" charset="0"/>
          </a:endParaRPr>
        </a:p>
      </dgm:t>
    </dgm:pt>
    <dgm:pt modelId="{30E4E114-BBFD-424D-8BEB-EE5F1A8B9742}">
      <dgm:prSet phldrT="[Texto]" custT="1"/>
      <dgm:spPr/>
      <dgm:t>
        <a:bodyPr/>
        <a:lstStyle/>
        <a:p>
          <a:pPr algn="just"/>
          <a:r>
            <a:rPr lang="es-CL" sz="1600" dirty="0">
              <a:latin typeface="Arial Narrow" panose="020B0606020202030204" pitchFamily="34" charset="0"/>
              <a:cs typeface="Times New Roman" panose="02020603050405020304" pitchFamily="18" charset="0"/>
            </a:rPr>
            <a:t>Percepción de Autoeficacia.</a:t>
          </a:r>
        </a:p>
      </dgm:t>
    </dgm:pt>
    <dgm:pt modelId="{19CD3478-971B-4F04-8822-8F1EA6B0F187}" type="parTrans" cxnId="{3AECBBBE-BA93-4EC1-9313-87DF33DD802F}">
      <dgm:prSet/>
      <dgm:spPr/>
      <dgm:t>
        <a:bodyPr/>
        <a:lstStyle/>
        <a:p>
          <a:endParaRPr lang="es-CL" sz="4000">
            <a:latin typeface="Times New Roman" panose="02020603050405020304" pitchFamily="18" charset="0"/>
            <a:cs typeface="Times New Roman" panose="02020603050405020304" pitchFamily="18" charset="0"/>
          </a:endParaRPr>
        </a:p>
      </dgm:t>
    </dgm:pt>
    <dgm:pt modelId="{6A283C8C-BC9B-4C0B-B347-2F7B5C61F437}" type="sibTrans" cxnId="{3AECBBBE-BA93-4EC1-9313-87DF33DD802F}">
      <dgm:prSet/>
      <dgm:spPr/>
      <dgm:t>
        <a:bodyPr/>
        <a:lstStyle/>
        <a:p>
          <a:endParaRPr lang="es-CL" sz="4000">
            <a:latin typeface="Times New Roman" panose="02020603050405020304" pitchFamily="18" charset="0"/>
            <a:cs typeface="Times New Roman" panose="02020603050405020304" pitchFamily="18" charset="0"/>
          </a:endParaRPr>
        </a:p>
      </dgm:t>
    </dgm:pt>
    <dgm:pt modelId="{E1BDE1BF-6358-4CA8-A740-090C781F8725}">
      <dgm:prSet phldrT="[Texto]" custT="1"/>
      <dgm:spPr/>
      <dgm:t>
        <a:bodyPr/>
        <a:lstStyle/>
        <a:p>
          <a:pPr algn="ctr"/>
          <a:r>
            <a:rPr lang="es-CL" sz="1800" b="1" dirty="0">
              <a:latin typeface="Arial Narrow" panose="020B0606020202030204" pitchFamily="34" charset="0"/>
              <a:cs typeface="Times New Roman" panose="02020603050405020304" pitchFamily="18" charset="0"/>
            </a:rPr>
            <a:t>Lugar de Trabajo</a:t>
          </a:r>
        </a:p>
      </dgm:t>
    </dgm:pt>
    <dgm:pt modelId="{2EE74650-31DD-4A7A-9400-B5585DD4C660}" type="parTrans" cxnId="{76DE2673-1ABC-4BFF-9D01-5CD7500B56AA}">
      <dgm:prSet/>
      <dgm:spPr/>
      <dgm:t>
        <a:bodyPr/>
        <a:lstStyle/>
        <a:p>
          <a:endParaRPr lang="es-CL" sz="4000">
            <a:latin typeface="Times New Roman" panose="02020603050405020304" pitchFamily="18" charset="0"/>
            <a:cs typeface="Times New Roman" panose="02020603050405020304" pitchFamily="18" charset="0"/>
          </a:endParaRPr>
        </a:p>
      </dgm:t>
    </dgm:pt>
    <dgm:pt modelId="{EE5B832B-FDE9-4B95-A0DA-A44018DB93CA}" type="sibTrans" cxnId="{76DE2673-1ABC-4BFF-9D01-5CD7500B56AA}">
      <dgm:prSet/>
      <dgm:spPr/>
      <dgm:t>
        <a:bodyPr/>
        <a:lstStyle/>
        <a:p>
          <a:endParaRPr lang="es-CL" sz="4000">
            <a:latin typeface="Times New Roman" panose="02020603050405020304" pitchFamily="18" charset="0"/>
            <a:cs typeface="Times New Roman" panose="02020603050405020304" pitchFamily="18" charset="0"/>
          </a:endParaRPr>
        </a:p>
      </dgm:t>
    </dgm:pt>
    <dgm:pt modelId="{6AFF94BD-0B61-497D-BDE9-6123E8E0C99F}">
      <dgm:prSet phldrT="[Texto]" custT="1"/>
      <dgm:spPr/>
      <dgm:t>
        <a:bodyPr/>
        <a:lstStyle/>
        <a:p>
          <a:pPr marL="171450" indent="0" algn="just" defTabSz="711200">
            <a:lnSpc>
              <a:spcPct val="90000"/>
            </a:lnSpc>
            <a:spcBef>
              <a:spcPct val="0"/>
            </a:spcBef>
            <a:spcAft>
              <a:spcPct val="15000"/>
            </a:spcAft>
            <a:buNone/>
          </a:pPr>
          <a:r>
            <a:rPr lang="es-MX" sz="1600" dirty="0">
              <a:latin typeface="Arial Narrow" panose="020B0606020202030204" pitchFamily="34" charset="0"/>
              <a:cs typeface="Times New Roman" panose="02020603050405020304" pitchFamily="18" charset="0"/>
            </a:rPr>
            <a:t>Adecuada comunicación.</a:t>
          </a:r>
          <a:endParaRPr lang="es-CL" sz="1600" dirty="0">
            <a:latin typeface="Arial Narrow" panose="020B0606020202030204" pitchFamily="34" charset="0"/>
            <a:cs typeface="Times New Roman" panose="02020603050405020304" pitchFamily="18" charset="0"/>
          </a:endParaRPr>
        </a:p>
      </dgm:t>
    </dgm:pt>
    <dgm:pt modelId="{C074DE95-A1D2-4FD6-93B0-88AC48839DEE}" type="parTrans" cxnId="{C8DCD9D0-4F61-484C-A72B-C377F26E31C3}">
      <dgm:prSet/>
      <dgm:spPr/>
      <dgm:t>
        <a:bodyPr/>
        <a:lstStyle/>
        <a:p>
          <a:endParaRPr lang="es-CL" sz="4000">
            <a:latin typeface="Times New Roman" panose="02020603050405020304" pitchFamily="18" charset="0"/>
            <a:cs typeface="Times New Roman" panose="02020603050405020304" pitchFamily="18" charset="0"/>
          </a:endParaRPr>
        </a:p>
      </dgm:t>
    </dgm:pt>
    <dgm:pt modelId="{FF57939D-DEBD-4F16-8BC8-B81B42A684A3}" type="sibTrans" cxnId="{C8DCD9D0-4F61-484C-A72B-C377F26E31C3}">
      <dgm:prSet/>
      <dgm:spPr/>
      <dgm:t>
        <a:bodyPr/>
        <a:lstStyle/>
        <a:p>
          <a:endParaRPr lang="es-CL" sz="4000">
            <a:latin typeface="Times New Roman" panose="02020603050405020304" pitchFamily="18" charset="0"/>
            <a:cs typeface="Times New Roman" panose="02020603050405020304" pitchFamily="18" charset="0"/>
          </a:endParaRPr>
        </a:p>
      </dgm:t>
    </dgm:pt>
    <dgm:pt modelId="{5BF0F611-2059-46E8-8AED-9BE2DF4853EE}">
      <dgm:prSet phldrT="[Texto]" custT="1"/>
      <dgm:spPr/>
      <dgm:t>
        <a:bodyPr/>
        <a:lstStyle/>
        <a:p>
          <a:pPr algn="ctr"/>
          <a:r>
            <a:rPr lang="es-CL" sz="1800" b="1" dirty="0">
              <a:latin typeface="Arial Narrow" panose="020B0606020202030204" pitchFamily="34" charset="0"/>
              <a:cs typeface="Times New Roman" panose="02020603050405020304" pitchFamily="18" charset="0"/>
            </a:rPr>
            <a:t>Tratamiento </a:t>
          </a:r>
        </a:p>
      </dgm:t>
    </dgm:pt>
    <dgm:pt modelId="{14814AD7-DDF5-403A-A48D-A12E02BDF474}" type="parTrans" cxnId="{A33F524B-2726-428D-8515-EA06261CE4C9}">
      <dgm:prSet/>
      <dgm:spPr/>
      <dgm:t>
        <a:bodyPr/>
        <a:lstStyle/>
        <a:p>
          <a:endParaRPr lang="es-CL" sz="4000">
            <a:latin typeface="Times New Roman" panose="02020603050405020304" pitchFamily="18" charset="0"/>
            <a:cs typeface="Times New Roman" panose="02020603050405020304" pitchFamily="18" charset="0"/>
          </a:endParaRPr>
        </a:p>
      </dgm:t>
    </dgm:pt>
    <dgm:pt modelId="{6B119315-A538-4928-8CA5-E24E33DFE705}" type="sibTrans" cxnId="{A33F524B-2726-428D-8515-EA06261CE4C9}">
      <dgm:prSet/>
      <dgm:spPr/>
      <dgm:t>
        <a:bodyPr/>
        <a:lstStyle/>
        <a:p>
          <a:endParaRPr lang="es-CL" sz="4000">
            <a:latin typeface="Times New Roman" panose="02020603050405020304" pitchFamily="18" charset="0"/>
            <a:cs typeface="Times New Roman" panose="02020603050405020304" pitchFamily="18" charset="0"/>
          </a:endParaRPr>
        </a:p>
      </dgm:t>
    </dgm:pt>
    <dgm:pt modelId="{0448A8A9-1E56-40DD-B183-90CD7677FFBE}">
      <dgm:prSet phldrT="[Texto]" custT="1"/>
      <dgm:spPr/>
      <dgm:t>
        <a:bodyPr/>
        <a:lstStyle/>
        <a:p>
          <a:pPr algn="just"/>
          <a:r>
            <a:rPr lang="es-CL" sz="1600" dirty="0">
              <a:latin typeface="Arial Narrow" panose="020B0606020202030204" pitchFamily="34" charset="0"/>
              <a:cs typeface="Times New Roman" panose="02020603050405020304" pitchFamily="18" charset="0"/>
            </a:rPr>
            <a:t>Orientación al lugar de trabajo</a:t>
          </a:r>
        </a:p>
      </dgm:t>
    </dgm:pt>
    <dgm:pt modelId="{67EB0269-AC19-4A88-951B-4A139615CC09}" type="parTrans" cxnId="{3E1DB3EB-E41E-4A6E-9849-8FE5F4EFF4D1}">
      <dgm:prSet/>
      <dgm:spPr/>
      <dgm:t>
        <a:bodyPr/>
        <a:lstStyle/>
        <a:p>
          <a:endParaRPr lang="es-CL" sz="4000">
            <a:latin typeface="Times New Roman" panose="02020603050405020304" pitchFamily="18" charset="0"/>
            <a:cs typeface="Times New Roman" panose="02020603050405020304" pitchFamily="18" charset="0"/>
          </a:endParaRPr>
        </a:p>
      </dgm:t>
    </dgm:pt>
    <dgm:pt modelId="{5D2C60B9-24E5-40F3-A6CC-C91BC66751F8}" type="sibTrans" cxnId="{3E1DB3EB-E41E-4A6E-9849-8FE5F4EFF4D1}">
      <dgm:prSet/>
      <dgm:spPr/>
      <dgm:t>
        <a:bodyPr/>
        <a:lstStyle/>
        <a:p>
          <a:endParaRPr lang="es-CL" sz="4000">
            <a:latin typeface="Times New Roman" panose="02020603050405020304" pitchFamily="18" charset="0"/>
            <a:cs typeface="Times New Roman" panose="02020603050405020304" pitchFamily="18" charset="0"/>
          </a:endParaRPr>
        </a:p>
      </dgm:t>
    </dgm:pt>
    <dgm:pt modelId="{B01739EE-9679-46D1-9531-DB782FD3C64D}">
      <dgm:prSet phldrT="[Texto]" custT="1"/>
      <dgm:spPr/>
      <dgm:t>
        <a:bodyPr/>
        <a:lstStyle/>
        <a:p>
          <a:pPr algn="just"/>
          <a:r>
            <a:rPr lang="es-CL" sz="1600" dirty="0">
              <a:latin typeface="Arial Narrow" panose="020B0606020202030204" pitchFamily="34" charset="0"/>
              <a:cs typeface="Times New Roman" panose="02020603050405020304" pitchFamily="18" charset="0"/>
            </a:rPr>
            <a:t>Equipo </a:t>
          </a:r>
          <a:r>
            <a:rPr lang="es-CL" sz="1600" dirty="0" smtClean="0">
              <a:latin typeface="Arial Narrow" panose="020B0606020202030204" pitchFamily="34" charset="0"/>
              <a:cs typeface="Times New Roman" panose="02020603050405020304" pitchFamily="18" charset="0"/>
            </a:rPr>
            <a:t>multidisciplinario.</a:t>
          </a:r>
          <a:endParaRPr lang="es-CL" sz="1600" dirty="0">
            <a:latin typeface="Arial Narrow" panose="020B0606020202030204" pitchFamily="34" charset="0"/>
            <a:cs typeface="Times New Roman" panose="02020603050405020304" pitchFamily="18" charset="0"/>
          </a:endParaRPr>
        </a:p>
      </dgm:t>
    </dgm:pt>
    <dgm:pt modelId="{C7C9A70F-079D-4318-AA7A-C6233EFA2F00}" type="parTrans" cxnId="{00C4A679-8A7C-44E5-87DD-7D1F8E43CB4C}">
      <dgm:prSet/>
      <dgm:spPr/>
      <dgm:t>
        <a:bodyPr/>
        <a:lstStyle/>
        <a:p>
          <a:endParaRPr lang="es-CL" sz="4000">
            <a:latin typeface="Times New Roman" panose="02020603050405020304" pitchFamily="18" charset="0"/>
            <a:cs typeface="Times New Roman" panose="02020603050405020304" pitchFamily="18" charset="0"/>
          </a:endParaRPr>
        </a:p>
      </dgm:t>
    </dgm:pt>
    <dgm:pt modelId="{4B47F20D-425C-447F-B1DD-E21A158651F7}" type="sibTrans" cxnId="{00C4A679-8A7C-44E5-87DD-7D1F8E43CB4C}">
      <dgm:prSet/>
      <dgm:spPr/>
      <dgm:t>
        <a:bodyPr/>
        <a:lstStyle/>
        <a:p>
          <a:endParaRPr lang="es-CL" sz="4000">
            <a:latin typeface="Times New Roman" panose="02020603050405020304" pitchFamily="18" charset="0"/>
            <a:cs typeface="Times New Roman" panose="02020603050405020304" pitchFamily="18" charset="0"/>
          </a:endParaRPr>
        </a:p>
      </dgm:t>
    </dgm:pt>
    <dgm:pt modelId="{ECF7342F-5BAA-43B7-851B-0631EC8681C2}">
      <dgm:prSet phldrT="[Texto]" custT="1"/>
      <dgm:spPr/>
      <dgm:t>
        <a:bodyPr/>
        <a:lstStyle/>
        <a:p>
          <a:pPr algn="just"/>
          <a:r>
            <a:rPr lang="es-CL" sz="1600" dirty="0">
              <a:latin typeface="Arial Narrow" panose="020B0606020202030204" pitchFamily="34" charset="0"/>
              <a:cs typeface="Times New Roman" panose="02020603050405020304" pitchFamily="18" charset="0"/>
            </a:rPr>
            <a:t>Estrategias de afrontamiento y resolución de problemas.</a:t>
          </a:r>
        </a:p>
      </dgm:t>
    </dgm:pt>
    <dgm:pt modelId="{1B798D32-6D95-4B3C-80AE-3A88B7F23B52}" type="parTrans" cxnId="{B8412795-96D3-43EE-AA4D-FBF80696C1C0}">
      <dgm:prSet/>
      <dgm:spPr/>
      <dgm:t>
        <a:bodyPr/>
        <a:lstStyle/>
        <a:p>
          <a:endParaRPr lang="es-CL" sz="4000"/>
        </a:p>
      </dgm:t>
    </dgm:pt>
    <dgm:pt modelId="{E59D9B4E-7501-4037-81D8-CD175217D2AC}" type="sibTrans" cxnId="{B8412795-96D3-43EE-AA4D-FBF80696C1C0}">
      <dgm:prSet/>
      <dgm:spPr/>
      <dgm:t>
        <a:bodyPr/>
        <a:lstStyle/>
        <a:p>
          <a:endParaRPr lang="es-CL" sz="4000"/>
        </a:p>
      </dgm:t>
    </dgm:pt>
    <dgm:pt modelId="{4F234C9B-EF75-49B9-8A7C-4FFB191B8CCB}">
      <dgm:prSet phldrT="[Texto]" custT="1"/>
      <dgm:spPr/>
      <dgm:t>
        <a:bodyPr/>
        <a:lstStyle/>
        <a:p>
          <a:pPr algn="just"/>
          <a:r>
            <a:rPr lang="es-CL" sz="1600" dirty="0">
              <a:latin typeface="Arial Narrow" panose="020B0606020202030204" pitchFamily="34" charset="0"/>
              <a:cs typeface="Times New Roman" panose="02020603050405020304" pitchFamily="18" charset="0"/>
            </a:rPr>
            <a:t>Reconocer señales de </a:t>
          </a:r>
          <a:r>
            <a:rPr lang="es-CL" sz="1600" dirty="0" err="1">
              <a:latin typeface="Arial Narrow" panose="020B0606020202030204" pitchFamily="34" charset="0"/>
              <a:cs typeface="Times New Roman" panose="02020603050405020304" pitchFamily="18" charset="0"/>
            </a:rPr>
            <a:t>estres</a:t>
          </a:r>
          <a:r>
            <a:rPr lang="es-CL" sz="1600" dirty="0">
              <a:latin typeface="Arial Narrow" panose="020B0606020202030204" pitchFamily="34" charset="0"/>
              <a:cs typeface="Times New Roman" panose="02020603050405020304" pitchFamily="18" charset="0"/>
            </a:rPr>
            <a:t>. </a:t>
          </a:r>
        </a:p>
      </dgm:t>
    </dgm:pt>
    <dgm:pt modelId="{94161AE8-BB27-4C56-A037-88353C1EDA8F}" type="parTrans" cxnId="{A929E815-6AD7-4487-8F15-805EF7FF29AC}">
      <dgm:prSet/>
      <dgm:spPr/>
      <dgm:t>
        <a:bodyPr/>
        <a:lstStyle/>
        <a:p>
          <a:endParaRPr lang="es-CL" sz="4000"/>
        </a:p>
      </dgm:t>
    </dgm:pt>
    <dgm:pt modelId="{5D08522D-CC18-4CF8-B445-3A5D0413AE18}" type="sibTrans" cxnId="{A929E815-6AD7-4487-8F15-805EF7FF29AC}">
      <dgm:prSet/>
      <dgm:spPr/>
      <dgm:t>
        <a:bodyPr/>
        <a:lstStyle/>
        <a:p>
          <a:endParaRPr lang="es-CL" sz="4000"/>
        </a:p>
      </dgm:t>
    </dgm:pt>
    <dgm:pt modelId="{1C43E6F8-AF1D-4F52-906F-D09B2032B514}">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600" dirty="0" smtClean="0">
              <a:latin typeface="Arial Narrow" panose="020B0606020202030204" pitchFamily="34" charset="0"/>
              <a:cs typeface="Times New Roman" panose="02020603050405020304" pitchFamily="18" charset="0"/>
            </a:rPr>
            <a:t>Adecuaciones en las tareas-actividades.</a:t>
          </a:r>
          <a:endParaRPr lang="es-CL" sz="1600" dirty="0">
            <a:latin typeface="Arial Narrow" panose="020B0606020202030204" pitchFamily="34" charset="0"/>
            <a:cs typeface="Times New Roman" panose="02020603050405020304" pitchFamily="18" charset="0"/>
          </a:endParaRPr>
        </a:p>
      </dgm:t>
    </dgm:pt>
    <dgm:pt modelId="{CCD5DE4F-3659-4014-B281-0DF255DFEB1B}" type="parTrans" cxnId="{B0941F03-10A4-4AB6-8A69-FB390B05741E}">
      <dgm:prSet/>
      <dgm:spPr/>
      <dgm:t>
        <a:bodyPr/>
        <a:lstStyle/>
        <a:p>
          <a:endParaRPr lang="es-CL" sz="4000"/>
        </a:p>
      </dgm:t>
    </dgm:pt>
    <dgm:pt modelId="{A7FD0190-29F2-41BD-BA32-2C9A157AE754}" type="sibTrans" cxnId="{B0941F03-10A4-4AB6-8A69-FB390B05741E}">
      <dgm:prSet/>
      <dgm:spPr/>
      <dgm:t>
        <a:bodyPr/>
        <a:lstStyle/>
        <a:p>
          <a:endParaRPr lang="es-CL" sz="4000"/>
        </a:p>
      </dgm:t>
    </dgm:pt>
    <dgm:pt modelId="{6A2AE515-4993-4DEC-8138-2FAFC56AB309}">
      <dgm:prSet phldrT="[Texto]" custT="1"/>
      <dgm:spPr/>
      <dgm:t>
        <a:bodyPr/>
        <a:lstStyle/>
        <a:p>
          <a:pPr marL="171450" indent="0" algn="just" defTabSz="711200">
            <a:lnSpc>
              <a:spcPct val="90000"/>
            </a:lnSpc>
            <a:spcBef>
              <a:spcPct val="0"/>
            </a:spcBef>
            <a:spcAft>
              <a:spcPct val="15000"/>
            </a:spcAft>
            <a:buNone/>
          </a:pPr>
          <a:endParaRPr lang="es-CL" sz="1600" dirty="0">
            <a:latin typeface="Arial Narrow" panose="020B0606020202030204" pitchFamily="34" charset="0"/>
            <a:cs typeface="Times New Roman" panose="02020603050405020304" pitchFamily="18" charset="0"/>
          </a:endParaRPr>
        </a:p>
      </dgm:t>
    </dgm:pt>
    <dgm:pt modelId="{30C940B7-51DD-4E74-84A9-39D849AAF439}" type="parTrans" cxnId="{4F20AF92-16DA-4C99-AF76-68BB894A8EA1}">
      <dgm:prSet/>
      <dgm:spPr/>
      <dgm:t>
        <a:bodyPr/>
        <a:lstStyle/>
        <a:p>
          <a:endParaRPr lang="es-CL" sz="4000"/>
        </a:p>
      </dgm:t>
    </dgm:pt>
    <dgm:pt modelId="{0EED063C-E34B-4938-B6A7-89B3649A8DFF}" type="sibTrans" cxnId="{4F20AF92-16DA-4C99-AF76-68BB894A8EA1}">
      <dgm:prSet/>
      <dgm:spPr/>
      <dgm:t>
        <a:bodyPr/>
        <a:lstStyle/>
        <a:p>
          <a:endParaRPr lang="es-CL" sz="4000"/>
        </a:p>
      </dgm:t>
    </dgm:pt>
    <dgm:pt modelId="{5ED06B05-83ED-4960-8004-32BA1EC0520A}">
      <dgm:prSet phldrT="[Texto]" custT="1"/>
      <dgm:spPr/>
      <dgm:t>
        <a:bodyPr/>
        <a:lstStyle/>
        <a:p>
          <a:pPr algn="just"/>
          <a:r>
            <a:rPr lang="es-CL" sz="1600" dirty="0">
              <a:latin typeface="Arial Narrow" panose="020B0606020202030204" pitchFamily="34" charset="0"/>
              <a:cs typeface="Times New Roman" panose="02020603050405020304" pitchFamily="18" charset="0"/>
            </a:rPr>
            <a:t>Tratamiento ajustado al paciente.</a:t>
          </a:r>
        </a:p>
      </dgm:t>
    </dgm:pt>
    <dgm:pt modelId="{2560DB8B-A7F0-4683-9D29-4566D7569422}" type="parTrans" cxnId="{39EE7A8F-22F8-4771-A7CE-EE8297949690}">
      <dgm:prSet/>
      <dgm:spPr/>
      <dgm:t>
        <a:bodyPr/>
        <a:lstStyle/>
        <a:p>
          <a:endParaRPr lang="es-CL" sz="4000"/>
        </a:p>
      </dgm:t>
    </dgm:pt>
    <dgm:pt modelId="{6F04AD32-30A6-4F5A-A561-76F20E8969F6}" type="sibTrans" cxnId="{39EE7A8F-22F8-4771-A7CE-EE8297949690}">
      <dgm:prSet/>
      <dgm:spPr/>
      <dgm:t>
        <a:bodyPr/>
        <a:lstStyle/>
        <a:p>
          <a:endParaRPr lang="es-CL" sz="4000"/>
        </a:p>
      </dgm:t>
    </dgm:pt>
    <dgm:pt modelId="{8E1C97DC-98B5-44AA-8B7E-04535FFE7564}">
      <dgm:prSet phldrT="[Texto]" custT="1"/>
      <dgm:spPr/>
      <dgm:t>
        <a:bodyPr/>
        <a:lstStyle/>
        <a:p>
          <a:pPr algn="just"/>
          <a:r>
            <a:rPr lang="es-CL" sz="1600" dirty="0" smtClean="0">
              <a:latin typeface="Arial Narrow" panose="020B0606020202030204" pitchFamily="34" charset="0"/>
              <a:cs typeface="Times New Roman" panose="02020603050405020304" pitchFamily="18" charset="0"/>
            </a:rPr>
            <a:t>Coordinación </a:t>
          </a:r>
          <a:r>
            <a:rPr lang="es-CL" sz="1600" dirty="0">
              <a:latin typeface="Arial Narrow" panose="020B0606020202030204" pitchFamily="34" charset="0"/>
              <a:cs typeface="Times New Roman" panose="02020603050405020304" pitchFamily="18" charset="0"/>
            </a:rPr>
            <a:t>del equipo </a:t>
          </a:r>
          <a:r>
            <a:rPr lang="es-CL" sz="1600" dirty="0" smtClean="0">
              <a:latin typeface="Arial Narrow" panose="020B0606020202030204" pitchFamily="34" charset="0"/>
              <a:cs typeface="Times New Roman" panose="02020603050405020304" pitchFamily="18" charset="0"/>
            </a:rPr>
            <a:t>tratante.</a:t>
          </a:r>
          <a:endParaRPr lang="es-CL" sz="1600" dirty="0">
            <a:latin typeface="Arial Narrow" panose="020B0606020202030204" pitchFamily="34" charset="0"/>
            <a:cs typeface="Times New Roman" panose="02020603050405020304" pitchFamily="18" charset="0"/>
          </a:endParaRPr>
        </a:p>
      </dgm:t>
    </dgm:pt>
    <dgm:pt modelId="{C92E2B1E-B1F6-4180-A14A-79561670A8B8}" type="parTrans" cxnId="{FDBBEE37-E04B-49EE-BD97-1A147DAEE96D}">
      <dgm:prSet/>
      <dgm:spPr/>
      <dgm:t>
        <a:bodyPr/>
        <a:lstStyle/>
        <a:p>
          <a:endParaRPr lang="es-CL" sz="4000"/>
        </a:p>
      </dgm:t>
    </dgm:pt>
    <dgm:pt modelId="{B081A5F0-86D1-45D2-B5E8-672E105FB1CF}" type="sibTrans" cxnId="{FDBBEE37-E04B-49EE-BD97-1A147DAEE96D}">
      <dgm:prSet/>
      <dgm:spPr/>
      <dgm:t>
        <a:bodyPr/>
        <a:lstStyle/>
        <a:p>
          <a:endParaRPr lang="es-CL" sz="4000"/>
        </a:p>
      </dgm:t>
    </dgm:pt>
    <dgm:pt modelId="{F7E67A8F-870F-4C21-8D1E-0916A48A701F}">
      <dgm:prSet phldrT="[Texto]" custT="1"/>
      <dgm:spPr/>
      <dgm:t>
        <a:bodyPr/>
        <a:lstStyle/>
        <a:p>
          <a:pPr algn="ctr"/>
          <a:r>
            <a:rPr lang="es-CL" sz="1800" b="1" dirty="0">
              <a:latin typeface="Arial Narrow" panose="020B0606020202030204" pitchFamily="34" charset="0"/>
              <a:cs typeface="Times New Roman" panose="02020603050405020304" pitchFamily="18" charset="0"/>
            </a:rPr>
            <a:t>Políticas Públicas</a:t>
          </a:r>
        </a:p>
      </dgm:t>
    </dgm:pt>
    <dgm:pt modelId="{95B27F1A-5455-49A0-B03F-6446FFDDD713}" type="parTrans" cxnId="{FC036BA8-708F-43E2-9D5E-E2B77B0EC74A}">
      <dgm:prSet/>
      <dgm:spPr/>
      <dgm:t>
        <a:bodyPr/>
        <a:lstStyle/>
        <a:p>
          <a:endParaRPr lang="es-CL" sz="4000"/>
        </a:p>
      </dgm:t>
    </dgm:pt>
    <dgm:pt modelId="{92626E87-BAE6-4006-ABEC-730D8ECD2A4E}" type="sibTrans" cxnId="{FC036BA8-708F-43E2-9D5E-E2B77B0EC74A}">
      <dgm:prSet/>
      <dgm:spPr/>
      <dgm:t>
        <a:bodyPr/>
        <a:lstStyle/>
        <a:p>
          <a:endParaRPr lang="es-CL" sz="4000"/>
        </a:p>
      </dgm:t>
    </dgm:pt>
    <dgm:pt modelId="{BF92558F-F882-4AAA-B49C-E3934C575815}">
      <dgm:prSet phldrT="[Texto]" custT="1"/>
      <dgm:spPr/>
      <dgm:t>
        <a:bodyPr/>
        <a:lstStyle/>
        <a:p>
          <a:pPr algn="just"/>
          <a:r>
            <a:rPr lang="es-CL" sz="1600" dirty="0">
              <a:latin typeface="Arial Narrow" panose="020B0606020202030204" pitchFamily="34" charset="0"/>
              <a:cs typeface="Times New Roman" panose="02020603050405020304" pitchFamily="18" charset="0"/>
            </a:rPr>
            <a:t>Políticas Organizacionales </a:t>
          </a:r>
        </a:p>
      </dgm:t>
    </dgm:pt>
    <dgm:pt modelId="{F5D7788E-1B95-4EED-9DB6-E669C877DF9A}" type="parTrans" cxnId="{DDA3EA35-55AD-4C93-BA8D-8A858AC8FB83}">
      <dgm:prSet/>
      <dgm:spPr/>
      <dgm:t>
        <a:bodyPr/>
        <a:lstStyle/>
        <a:p>
          <a:endParaRPr lang="es-CL" sz="4000"/>
        </a:p>
      </dgm:t>
    </dgm:pt>
    <dgm:pt modelId="{E6AB656D-C49D-4F26-9641-6D7BB6206025}" type="sibTrans" cxnId="{DDA3EA35-55AD-4C93-BA8D-8A858AC8FB83}">
      <dgm:prSet/>
      <dgm:spPr/>
      <dgm:t>
        <a:bodyPr/>
        <a:lstStyle/>
        <a:p>
          <a:endParaRPr lang="es-CL" sz="4000"/>
        </a:p>
      </dgm:t>
    </dgm:pt>
    <dgm:pt modelId="{B61B3CA0-8CEB-4A5A-A12D-CE0AD812C715}">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BAC5CB38-4BDC-4F61-BFCD-9AB444116046}" type="parTrans" cxnId="{56F429D9-1530-4087-8FF1-720021AAAE2F}">
      <dgm:prSet/>
      <dgm:spPr/>
    </dgm:pt>
    <dgm:pt modelId="{7045A319-0B17-46D6-8213-980197018A7C}" type="sibTrans" cxnId="{56F429D9-1530-4087-8FF1-720021AAAE2F}">
      <dgm:prSet/>
      <dgm:spPr/>
    </dgm:pt>
    <dgm:pt modelId="{6D3F1E2F-4860-4261-96E3-DCA80FD6BD33}">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AF5D2357-7E07-47F6-A66E-32212DAF061F}" type="parTrans" cxnId="{F824ED39-EBB8-4F64-AB07-CBF1926D0400}">
      <dgm:prSet/>
      <dgm:spPr/>
    </dgm:pt>
    <dgm:pt modelId="{0E911B15-74F8-4790-AE46-C195102C6842}" type="sibTrans" cxnId="{F824ED39-EBB8-4F64-AB07-CBF1926D0400}">
      <dgm:prSet/>
      <dgm:spPr/>
    </dgm:pt>
    <dgm:pt modelId="{35E82292-5466-465E-B367-5D38323E50EA}">
      <dgm:prSet phldrT="[Texto]" custT="1"/>
      <dgm:spPr/>
      <dgm:t>
        <a:bodyPr/>
        <a:lstStyle/>
        <a:p>
          <a:pPr marL="171450" indent="0" algn="just" defTabSz="711200">
            <a:lnSpc>
              <a:spcPct val="90000"/>
            </a:lnSpc>
            <a:spcBef>
              <a:spcPct val="0"/>
            </a:spcBef>
            <a:spcAft>
              <a:spcPct val="15000"/>
            </a:spcAft>
            <a:buNone/>
          </a:pPr>
          <a:endParaRPr lang="es-CL" sz="1600" dirty="0">
            <a:latin typeface="Arial Narrow" panose="020B0606020202030204" pitchFamily="34" charset="0"/>
            <a:cs typeface="Times New Roman" panose="02020603050405020304" pitchFamily="18" charset="0"/>
          </a:endParaRPr>
        </a:p>
      </dgm:t>
    </dgm:pt>
    <dgm:pt modelId="{3ABCC247-D464-4347-9A0F-4094A34DAC5F}" type="parTrans" cxnId="{ADBB4527-D107-4D46-A36E-C47FF0A85072}">
      <dgm:prSet/>
      <dgm:spPr/>
    </dgm:pt>
    <dgm:pt modelId="{FC267FC3-0122-44C6-AEDC-CB092F997393}" type="sibTrans" cxnId="{ADBB4527-D107-4D46-A36E-C47FF0A85072}">
      <dgm:prSet/>
      <dgm:spPr/>
    </dgm:pt>
    <dgm:pt modelId="{3B93214C-BF3E-4F32-BAD8-1CD8A5574992}">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C36DA680-4ED1-4381-9DC8-3241CA86BA3B}" type="parTrans" cxnId="{BB8B0ACE-8007-4867-AB7B-C726B82FBD28}">
      <dgm:prSet/>
      <dgm:spPr/>
    </dgm:pt>
    <dgm:pt modelId="{D861CFBA-709F-416A-AC78-8AB51BC79D48}" type="sibTrans" cxnId="{BB8B0ACE-8007-4867-AB7B-C726B82FBD28}">
      <dgm:prSet/>
      <dgm:spPr/>
    </dgm:pt>
    <dgm:pt modelId="{BC277DFB-12F7-477B-80B5-661CD11EBDBB}">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0A8FADE2-F946-48BF-B27A-7E8ECAEEEDA0}" type="parTrans" cxnId="{0DFAC4A8-D31A-4A9B-8DD0-189237CAE507}">
      <dgm:prSet/>
      <dgm:spPr/>
    </dgm:pt>
    <dgm:pt modelId="{9F73F2D7-BDA7-44D9-953A-B7C4E1DD2AD7}" type="sibTrans" cxnId="{0DFAC4A8-D31A-4A9B-8DD0-189237CAE507}">
      <dgm:prSet/>
      <dgm:spPr/>
    </dgm:pt>
    <dgm:pt modelId="{211A6C7D-E438-4793-AB58-655D0AFAC14B}">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0B95354B-BEC9-4B4B-A9E9-0C4CA0009D72}" type="parTrans" cxnId="{7CB2D3F3-8F9C-41A1-8D00-DBC4211044A9}">
      <dgm:prSet/>
      <dgm:spPr/>
    </dgm:pt>
    <dgm:pt modelId="{CF2C0B87-3C54-4C1F-9497-4462CA2FD361}" type="sibTrans" cxnId="{7CB2D3F3-8F9C-41A1-8D00-DBC4211044A9}">
      <dgm:prSet/>
      <dgm:spPr/>
    </dgm:pt>
    <dgm:pt modelId="{2D04CD53-608B-43A1-B6EF-6985455D34FA}">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8D2E6F2D-DE52-4635-83B1-18EBB8066140}" type="parTrans" cxnId="{A41532B6-C061-46E5-9E23-7DD399FE0F5C}">
      <dgm:prSet/>
      <dgm:spPr/>
    </dgm:pt>
    <dgm:pt modelId="{0A8A8832-C9E2-4D24-8BF3-9FCA3B4EB220}" type="sibTrans" cxnId="{A41532B6-C061-46E5-9E23-7DD399FE0F5C}">
      <dgm:prSet/>
      <dgm:spPr/>
    </dgm:pt>
    <dgm:pt modelId="{C2521057-D546-4B13-8D1B-FA91F03FB713}">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79371578-21EA-484A-8104-BF1A4F8296AB}" type="parTrans" cxnId="{E878788F-33A0-4572-BB72-08B86FECA943}">
      <dgm:prSet/>
      <dgm:spPr/>
    </dgm:pt>
    <dgm:pt modelId="{A013FC23-8212-4906-B542-56A039407EB7}" type="sibTrans" cxnId="{E878788F-33A0-4572-BB72-08B86FECA943}">
      <dgm:prSet/>
      <dgm:spPr/>
    </dgm:pt>
    <dgm:pt modelId="{6DB382B7-1CBA-4A77-A7DC-B0F5A6865298}">
      <dgm:prSet phldrT="[Texto]" custT="1"/>
      <dgm:spPr/>
      <dgm:t>
        <a:bodyPr/>
        <a:lstStyle/>
        <a:p>
          <a:pPr algn="just"/>
          <a:r>
            <a:rPr lang="es-CL" sz="1600" dirty="0" smtClean="0">
              <a:latin typeface="Arial Narrow" panose="020B0606020202030204" pitchFamily="34" charset="0"/>
              <a:cs typeface="Times New Roman" panose="02020603050405020304" pitchFamily="18" charset="0"/>
            </a:rPr>
            <a:t>Políticas Estatales.</a:t>
          </a:r>
          <a:endParaRPr lang="es-CL" sz="1600" dirty="0">
            <a:latin typeface="Arial Narrow" panose="020B0606020202030204" pitchFamily="34" charset="0"/>
            <a:cs typeface="Times New Roman" panose="02020603050405020304" pitchFamily="18" charset="0"/>
          </a:endParaRPr>
        </a:p>
      </dgm:t>
    </dgm:pt>
    <dgm:pt modelId="{C4A41B91-0464-4951-A652-58F8778836AF}" type="parTrans" cxnId="{86E1E736-EF46-4F44-93C7-796A947027D0}">
      <dgm:prSet/>
      <dgm:spPr/>
    </dgm:pt>
    <dgm:pt modelId="{5FF5237B-4AD1-46A4-A6C7-636DA8FD771A}" type="sibTrans" cxnId="{86E1E736-EF46-4F44-93C7-796A947027D0}">
      <dgm:prSet/>
      <dgm:spPr/>
    </dgm:pt>
    <dgm:pt modelId="{9E39DD08-32D1-4962-94B3-AAD3617089EF}">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7D790FE7-8D9B-41A9-A7CD-3569C5ADCC87}" type="parTrans" cxnId="{D57AE1C1-EC28-4764-AB1A-59F0189BD60E}">
      <dgm:prSet/>
      <dgm:spPr/>
    </dgm:pt>
    <dgm:pt modelId="{1A827C0E-3460-4BEB-AE6E-7E0DE20BDCE7}" type="sibTrans" cxnId="{D57AE1C1-EC28-4764-AB1A-59F0189BD60E}">
      <dgm:prSet/>
      <dgm:spPr/>
    </dgm:pt>
    <dgm:pt modelId="{8604498B-C90E-48FD-B4AC-4DA12550237A}">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L" sz="1600" dirty="0" smtClean="0">
              <a:latin typeface="Arial Narrow" panose="020B0606020202030204" pitchFamily="34" charset="0"/>
              <a:cs typeface="Times New Roman" panose="02020603050405020304" pitchFamily="18" charset="0"/>
            </a:rPr>
            <a:t>Ajuste </a:t>
          </a:r>
          <a:r>
            <a:rPr lang="es-CL" sz="1600" dirty="0">
              <a:latin typeface="Arial Narrow" panose="020B0606020202030204" pitchFamily="34" charset="0"/>
              <a:cs typeface="Times New Roman" panose="02020603050405020304" pitchFamily="18" charset="0"/>
            </a:rPr>
            <a:t>de expectativas trabajador y </a:t>
          </a:r>
          <a:r>
            <a:rPr lang="es-CL" sz="1600" dirty="0" smtClean="0">
              <a:latin typeface="Arial Narrow" panose="020B0606020202030204" pitchFamily="34" charset="0"/>
              <a:cs typeface="Times New Roman" panose="02020603050405020304" pitchFamily="18" charset="0"/>
            </a:rPr>
            <a:t>supervisor.</a:t>
          </a:r>
          <a:endParaRPr lang="es-CL" sz="1600" dirty="0">
            <a:latin typeface="Arial Narrow" panose="020B0606020202030204" pitchFamily="34" charset="0"/>
            <a:cs typeface="Times New Roman" panose="02020603050405020304" pitchFamily="18" charset="0"/>
          </a:endParaRPr>
        </a:p>
      </dgm:t>
    </dgm:pt>
    <dgm:pt modelId="{FB25CC1B-5776-4784-AB42-9019D3D24B9E}" type="parTrans" cxnId="{413358C9-E3F5-41F0-AF7A-ACE294803BCC}">
      <dgm:prSet/>
      <dgm:spPr/>
    </dgm:pt>
    <dgm:pt modelId="{70F648A9-AF48-40DE-97F3-E5E65BEC5F1F}" type="sibTrans" cxnId="{413358C9-E3F5-41F0-AF7A-ACE294803BCC}">
      <dgm:prSet/>
      <dgm:spPr/>
    </dgm:pt>
    <dgm:pt modelId="{8C447242-3409-4D05-8DB7-05F87D9B8EC0}">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CL" sz="1600" dirty="0">
            <a:latin typeface="Arial Narrow" panose="020B0606020202030204" pitchFamily="34" charset="0"/>
            <a:cs typeface="Times New Roman" panose="02020603050405020304" pitchFamily="18" charset="0"/>
          </a:endParaRPr>
        </a:p>
      </dgm:t>
    </dgm:pt>
    <dgm:pt modelId="{7488ED69-7021-4467-83E8-06FB183B8CAC}" type="parTrans" cxnId="{C0377825-4260-4C37-AC6D-1BABE77CEEB5}">
      <dgm:prSet/>
      <dgm:spPr/>
    </dgm:pt>
    <dgm:pt modelId="{6BBE8312-8D9A-4352-A973-8C7BE0EBBD85}" type="sibTrans" cxnId="{C0377825-4260-4C37-AC6D-1BABE77CEEB5}">
      <dgm:prSet/>
      <dgm:spPr/>
    </dgm:pt>
    <dgm:pt modelId="{8B7B5533-4900-48CF-98EF-7EC967934A9B}">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600" dirty="0" smtClean="0">
              <a:latin typeface="Arial Narrow" panose="020B0606020202030204" pitchFamily="34" charset="0"/>
              <a:cs typeface="Times New Roman" panose="02020603050405020304" pitchFamily="18" charset="0"/>
            </a:rPr>
            <a:t>Actitud de apoyo del empleador y pares.</a:t>
          </a:r>
          <a:endParaRPr lang="es-CL" sz="1600" dirty="0">
            <a:latin typeface="Arial Narrow" panose="020B0606020202030204" pitchFamily="34" charset="0"/>
            <a:cs typeface="Times New Roman" panose="02020603050405020304" pitchFamily="18" charset="0"/>
          </a:endParaRPr>
        </a:p>
      </dgm:t>
    </dgm:pt>
    <dgm:pt modelId="{92049BB2-DEB5-4742-9B0D-1A329EDD4509}" type="parTrans" cxnId="{4AD15318-C6F8-4B2A-9246-D8FE0C5ABB77}">
      <dgm:prSet/>
      <dgm:spPr/>
    </dgm:pt>
    <dgm:pt modelId="{8C7B83FA-F9C1-4260-B335-193E861A87F9}" type="sibTrans" cxnId="{4AD15318-C6F8-4B2A-9246-D8FE0C5ABB77}">
      <dgm:prSet/>
      <dgm:spPr/>
    </dgm:pt>
    <dgm:pt modelId="{E53F68DC-1470-4DA9-8C5F-8FF005539047}">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CL" sz="1600" dirty="0">
            <a:latin typeface="Arial Narrow" panose="020B0606020202030204" pitchFamily="34" charset="0"/>
            <a:cs typeface="Times New Roman" panose="02020603050405020304" pitchFamily="18" charset="0"/>
          </a:endParaRPr>
        </a:p>
      </dgm:t>
    </dgm:pt>
    <dgm:pt modelId="{FE64A13D-1BF4-4D90-98AC-A0C16CAFC237}" type="parTrans" cxnId="{F33F29B6-BCE8-470D-935E-8C3393CF1A85}">
      <dgm:prSet/>
      <dgm:spPr/>
    </dgm:pt>
    <dgm:pt modelId="{A1D35595-4FEA-49E7-B1B5-D79F92589277}" type="sibTrans" cxnId="{F33F29B6-BCE8-470D-935E-8C3393CF1A85}">
      <dgm:prSet/>
      <dgm:spPr/>
    </dgm:pt>
    <dgm:pt modelId="{6CBEA076-9279-48B8-B40E-74927B9CA249}">
      <dgm:prSet phldrT="[Texto]" custT="1"/>
      <dgm:spPr/>
      <dgm:t>
        <a:bodyPr/>
        <a:lstStyle/>
        <a:p>
          <a:pPr algn="just"/>
          <a:endParaRPr lang="es-CL" sz="1600" dirty="0">
            <a:latin typeface="Arial Narrow" panose="020B0606020202030204" pitchFamily="34" charset="0"/>
            <a:cs typeface="Times New Roman" panose="02020603050405020304" pitchFamily="18" charset="0"/>
          </a:endParaRPr>
        </a:p>
      </dgm:t>
    </dgm:pt>
    <dgm:pt modelId="{B1CFB313-57C5-4897-8F25-A8AB9309F4AF}" type="parTrans" cxnId="{8F031E13-E62C-4A10-932D-48A18DFEDDFC}">
      <dgm:prSet/>
      <dgm:spPr/>
    </dgm:pt>
    <dgm:pt modelId="{0B3F5384-B6A2-4B5B-BE31-3A45091C277F}" type="sibTrans" cxnId="{8F031E13-E62C-4A10-932D-48A18DFEDDFC}">
      <dgm:prSet/>
      <dgm:spPr/>
    </dgm:pt>
    <dgm:pt modelId="{C4859B58-6601-4034-BC31-1D06FF72E76E}" type="pres">
      <dgm:prSet presAssocID="{5906EA9D-74A1-4C89-A59D-2536027E4868}" presName="Name0" presStyleCnt="0">
        <dgm:presLayoutVars>
          <dgm:dir/>
          <dgm:animLvl val="lvl"/>
          <dgm:resizeHandles val="exact"/>
        </dgm:presLayoutVars>
      </dgm:prSet>
      <dgm:spPr/>
      <dgm:t>
        <a:bodyPr/>
        <a:lstStyle/>
        <a:p>
          <a:endParaRPr lang="es-ES"/>
        </a:p>
      </dgm:t>
    </dgm:pt>
    <dgm:pt modelId="{CB885AC8-347C-4C24-AFA3-3CAF9E007429}" type="pres">
      <dgm:prSet presAssocID="{9F3D6261-3C73-41FB-823E-DCB625809B07}" presName="composite" presStyleCnt="0"/>
      <dgm:spPr/>
    </dgm:pt>
    <dgm:pt modelId="{B0CD9E81-1562-4A47-8083-F3E495781F84}" type="pres">
      <dgm:prSet presAssocID="{9F3D6261-3C73-41FB-823E-DCB625809B07}" presName="parTx" presStyleLbl="alignNode1" presStyleIdx="0" presStyleCnt="4">
        <dgm:presLayoutVars>
          <dgm:chMax val="0"/>
          <dgm:chPref val="0"/>
          <dgm:bulletEnabled val="1"/>
        </dgm:presLayoutVars>
      </dgm:prSet>
      <dgm:spPr/>
      <dgm:t>
        <a:bodyPr/>
        <a:lstStyle/>
        <a:p>
          <a:endParaRPr lang="es-ES"/>
        </a:p>
      </dgm:t>
    </dgm:pt>
    <dgm:pt modelId="{69A63DBD-7C15-492F-9EBC-814256603F08}" type="pres">
      <dgm:prSet presAssocID="{9F3D6261-3C73-41FB-823E-DCB625809B07}" presName="desTx" presStyleLbl="alignAccFollowNode1" presStyleIdx="0" presStyleCnt="4">
        <dgm:presLayoutVars>
          <dgm:bulletEnabled val="1"/>
        </dgm:presLayoutVars>
      </dgm:prSet>
      <dgm:spPr/>
      <dgm:t>
        <a:bodyPr/>
        <a:lstStyle/>
        <a:p>
          <a:endParaRPr lang="es-ES"/>
        </a:p>
      </dgm:t>
    </dgm:pt>
    <dgm:pt modelId="{2FB7FC0B-44F8-4E94-A99A-FCA54E60D46E}" type="pres">
      <dgm:prSet presAssocID="{D170FDA7-5AEB-4B56-82B8-2A7749193C31}" presName="space" presStyleCnt="0"/>
      <dgm:spPr/>
    </dgm:pt>
    <dgm:pt modelId="{60CC87CD-C0C4-4495-AF24-4E61EBC99B10}" type="pres">
      <dgm:prSet presAssocID="{E1BDE1BF-6358-4CA8-A740-090C781F8725}" presName="composite" presStyleCnt="0"/>
      <dgm:spPr/>
    </dgm:pt>
    <dgm:pt modelId="{DBFE7589-BD03-4C50-95F8-E67E3A72E7F3}" type="pres">
      <dgm:prSet presAssocID="{E1BDE1BF-6358-4CA8-A740-090C781F8725}" presName="parTx" presStyleLbl="alignNode1" presStyleIdx="1" presStyleCnt="4">
        <dgm:presLayoutVars>
          <dgm:chMax val="0"/>
          <dgm:chPref val="0"/>
          <dgm:bulletEnabled val="1"/>
        </dgm:presLayoutVars>
      </dgm:prSet>
      <dgm:spPr/>
      <dgm:t>
        <a:bodyPr/>
        <a:lstStyle/>
        <a:p>
          <a:endParaRPr lang="es-ES"/>
        </a:p>
      </dgm:t>
    </dgm:pt>
    <dgm:pt modelId="{620E3C13-A4CC-4FD1-A387-39DC1731048A}" type="pres">
      <dgm:prSet presAssocID="{E1BDE1BF-6358-4CA8-A740-090C781F8725}" presName="desTx" presStyleLbl="alignAccFollowNode1" presStyleIdx="1" presStyleCnt="4">
        <dgm:presLayoutVars>
          <dgm:bulletEnabled val="1"/>
        </dgm:presLayoutVars>
      </dgm:prSet>
      <dgm:spPr/>
      <dgm:t>
        <a:bodyPr/>
        <a:lstStyle/>
        <a:p>
          <a:endParaRPr lang="es-CL"/>
        </a:p>
      </dgm:t>
    </dgm:pt>
    <dgm:pt modelId="{07E0E2F1-18B2-405A-8A21-7302B16F073F}" type="pres">
      <dgm:prSet presAssocID="{EE5B832B-FDE9-4B95-A0DA-A44018DB93CA}" presName="space" presStyleCnt="0"/>
      <dgm:spPr/>
    </dgm:pt>
    <dgm:pt modelId="{294476AC-BB05-4803-BCFC-C46804204172}" type="pres">
      <dgm:prSet presAssocID="{5BF0F611-2059-46E8-8AED-9BE2DF4853EE}" presName="composite" presStyleCnt="0"/>
      <dgm:spPr/>
    </dgm:pt>
    <dgm:pt modelId="{43293D51-ED7B-4869-BA2A-757985026F55}" type="pres">
      <dgm:prSet presAssocID="{5BF0F611-2059-46E8-8AED-9BE2DF4853EE}" presName="parTx" presStyleLbl="alignNode1" presStyleIdx="2" presStyleCnt="4">
        <dgm:presLayoutVars>
          <dgm:chMax val="0"/>
          <dgm:chPref val="0"/>
          <dgm:bulletEnabled val="1"/>
        </dgm:presLayoutVars>
      </dgm:prSet>
      <dgm:spPr/>
      <dgm:t>
        <a:bodyPr/>
        <a:lstStyle/>
        <a:p>
          <a:endParaRPr lang="es-ES"/>
        </a:p>
      </dgm:t>
    </dgm:pt>
    <dgm:pt modelId="{ECE4A6CF-213D-4C49-8A7A-87BAC26BEA08}" type="pres">
      <dgm:prSet presAssocID="{5BF0F611-2059-46E8-8AED-9BE2DF4853EE}" presName="desTx" presStyleLbl="alignAccFollowNode1" presStyleIdx="2" presStyleCnt="4">
        <dgm:presLayoutVars>
          <dgm:bulletEnabled val="1"/>
        </dgm:presLayoutVars>
      </dgm:prSet>
      <dgm:spPr/>
      <dgm:t>
        <a:bodyPr/>
        <a:lstStyle/>
        <a:p>
          <a:endParaRPr lang="es-CL"/>
        </a:p>
      </dgm:t>
    </dgm:pt>
    <dgm:pt modelId="{B297F216-C28E-40CF-AF00-3B8CECEF65A4}" type="pres">
      <dgm:prSet presAssocID="{6B119315-A538-4928-8CA5-E24E33DFE705}" presName="space" presStyleCnt="0"/>
      <dgm:spPr/>
    </dgm:pt>
    <dgm:pt modelId="{0917D03E-B701-4533-8296-10E9F91B63A1}" type="pres">
      <dgm:prSet presAssocID="{F7E67A8F-870F-4C21-8D1E-0916A48A701F}" presName="composite" presStyleCnt="0"/>
      <dgm:spPr/>
    </dgm:pt>
    <dgm:pt modelId="{659FA591-ACBE-4BC7-AD97-B48D3248C583}" type="pres">
      <dgm:prSet presAssocID="{F7E67A8F-870F-4C21-8D1E-0916A48A701F}" presName="parTx" presStyleLbl="alignNode1" presStyleIdx="3" presStyleCnt="4">
        <dgm:presLayoutVars>
          <dgm:chMax val="0"/>
          <dgm:chPref val="0"/>
          <dgm:bulletEnabled val="1"/>
        </dgm:presLayoutVars>
      </dgm:prSet>
      <dgm:spPr/>
      <dgm:t>
        <a:bodyPr/>
        <a:lstStyle/>
        <a:p>
          <a:endParaRPr lang="es-CL"/>
        </a:p>
      </dgm:t>
    </dgm:pt>
    <dgm:pt modelId="{44DA35C8-D0AD-4797-92C8-8EB9B7494BD7}" type="pres">
      <dgm:prSet presAssocID="{F7E67A8F-870F-4C21-8D1E-0916A48A701F}" presName="desTx" presStyleLbl="alignAccFollowNode1" presStyleIdx="3" presStyleCnt="4">
        <dgm:presLayoutVars>
          <dgm:bulletEnabled val="1"/>
        </dgm:presLayoutVars>
      </dgm:prSet>
      <dgm:spPr/>
      <dgm:t>
        <a:bodyPr/>
        <a:lstStyle/>
        <a:p>
          <a:endParaRPr lang="es-CL"/>
        </a:p>
      </dgm:t>
    </dgm:pt>
  </dgm:ptLst>
  <dgm:cxnLst>
    <dgm:cxn modelId="{BB8B0ACE-8007-4867-AB7B-C726B82FBD28}" srcId="{5BF0F611-2059-46E8-8AED-9BE2DF4853EE}" destId="{3B93214C-BF3E-4F32-BAD8-1CD8A5574992}" srcOrd="3" destOrd="0" parTransId="{C36DA680-4ED1-4381-9DC8-3241CA86BA3B}" sibTransId="{D861CFBA-709F-416A-AC78-8AB51BC79D48}"/>
    <dgm:cxn modelId="{297B7A98-9609-4845-A16E-894C9BCDEBB5}" type="presOf" srcId="{C2521057-D546-4B13-8D1B-FA91F03FB713}" destId="{44DA35C8-D0AD-4797-92C8-8EB9B7494BD7}" srcOrd="0" destOrd="0" presId="urn:microsoft.com/office/officeart/2005/8/layout/hList1"/>
    <dgm:cxn modelId="{00C4A679-8A7C-44E5-87DD-7D1F8E43CB4C}" srcId="{5BF0F611-2059-46E8-8AED-9BE2DF4853EE}" destId="{B01739EE-9679-46D1-9531-DB782FD3C64D}" srcOrd="2" destOrd="0" parTransId="{C7C9A70F-079D-4318-AA7A-C6233EFA2F00}" sibTransId="{4B47F20D-425C-447F-B1DD-E21A158651F7}"/>
    <dgm:cxn modelId="{064F5310-9DC6-40B5-9C45-45F39677DF8E}" type="presOf" srcId="{6DB382B7-1CBA-4A77-A7DC-B0F5A6865298}" destId="{44DA35C8-D0AD-4797-92C8-8EB9B7494BD7}" srcOrd="0" destOrd="2" presId="urn:microsoft.com/office/officeart/2005/8/layout/hList1"/>
    <dgm:cxn modelId="{A9FF386C-18A3-4920-BCEF-48B13C24B96E}" type="presOf" srcId="{30E4E114-BBFD-424D-8BEB-EE5F1A8B9742}" destId="{69A63DBD-7C15-492F-9EBC-814256603F08}" srcOrd="0" destOrd="0" presId="urn:microsoft.com/office/officeart/2005/8/layout/hList1"/>
    <dgm:cxn modelId="{76DE2673-1ABC-4BFF-9D01-5CD7500B56AA}" srcId="{5906EA9D-74A1-4C89-A59D-2536027E4868}" destId="{E1BDE1BF-6358-4CA8-A740-090C781F8725}" srcOrd="1" destOrd="0" parTransId="{2EE74650-31DD-4A7A-9400-B5585DD4C660}" sibTransId="{EE5B832B-FDE9-4B95-A0DA-A44018DB93CA}"/>
    <dgm:cxn modelId="{4F20AF92-16DA-4C99-AF76-68BB894A8EA1}" srcId="{E1BDE1BF-6358-4CA8-A740-090C781F8725}" destId="{6A2AE515-4993-4DEC-8138-2FAFC56AB309}" srcOrd="7" destOrd="0" parTransId="{30C940B7-51DD-4E74-84A9-39D849AAF439}" sibTransId="{0EED063C-E34B-4938-B6A7-89B3649A8DFF}"/>
    <dgm:cxn modelId="{29325615-F63A-45A9-97B3-8F3397401C14}" type="presOf" srcId="{8B7B5533-4900-48CF-98EF-7EC967934A9B}" destId="{620E3C13-A4CC-4FD1-A387-39DC1731048A}" srcOrd="0" destOrd="6" presId="urn:microsoft.com/office/officeart/2005/8/layout/hList1"/>
    <dgm:cxn modelId="{4AD15318-C6F8-4B2A-9246-D8FE0C5ABB77}" srcId="{E1BDE1BF-6358-4CA8-A740-090C781F8725}" destId="{8B7B5533-4900-48CF-98EF-7EC967934A9B}" srcOrd="6" destOrd="0" parTransId="{92049BB2-DEB5-4742-9B0D-1A329EDD4509}" sibTransId="{8C7B83FA-F9C1-4260-B335-193E861A87F9}"/>
    <dgm:cxn modelId="{F1D85839-5FFB-49D0-B4B8-513B928326E1}" type="presOf" srcId="{35E82292-5466-465E-B367-5D38323E50EA}" destId="{620E3C13-A4CC-4FD1-A387-39DC1731048A}" srcOrd="0" destOrd="1" presId="urn:microsoft.com/office/officeart/2005/8/layout/hList1"/>
    <dgm:cxn modelId="{A41532B6-C061-46E5-9E23-7DD399FE0F5C}" srcId="{F7E67A8F-870F-4C21-8D1E-0916A48A701F}" destId="{2D04CD53-608B-43A1-B6EF-6985455D34FA}" srcOrd="4" destOrd="0" parTransId="{8D2E6F2D-DE52-4635-83B1-18EBB8066140}" sibTransId="{0A8A8832-C9E2-4D24-8BF3-9FCA3B4EB220}"/>
    <dgm:cxn modelId="{413358C9-E3F5-41F0-AF7A-ACE294803BCC}" srcId="{E1BDE1BF-6358-4CA8-A740-090C781F8725}" destId="{8604498B-C90E-48FD-B4AC-4DA12550237A}" srcOrd="4" destOrd="0" parTransId="{FB25CC1B-5776-4784-AB42-9019D3D24B9E}" sibTransId="{70F648A9-AF48-40DE-97F3-E5E65BEC5F1F}"/>
    <dgm:cxn modelId="{7CB2D3F3-8F9C-41A1-8D00-DBC4211044A9}" srcId="{F7E67A8F-870F-4C21-8D1E-0916A48A701F}" destId="{211A6C7D-E438-4793-AB58-655D0AFAC14B}" srcOrd="3" destOrd="0" parTransId="{0B95354B-BEC9-4B4B-A9E9-0C4CA0009D72}" sibTransId="{CF2C0B87-3C54-4C1F-9497-4462CA2FD361}"/>
    <dgm:cxn modelId="{F824ED39-EBB8-4F64-AB07-CBF1926D0400}" srcId="{9F3D6261-3C73-41FB-823E-DCB625809B07}" destId="{6D3F1E2F-4860-4261-96E3-DCA80FD6BD33}" srcOrd="3" destOrd="0" parTransId="{AF5D2357-7E07-47F6-A66E-32212DAF061F}" sibTransId="{0E911B15-74F8-4790-AE46-C195102C6842}"/>
    <dgm:cxn modelId="{7624C3DC-CC10-4E71-910C-64B45DBB59B8}" type="presOf" srcId="{5ED06B05-83ED-4960-8004-32BA1EC0520A}" destId="{ECE4A6CF-213D-4C49-8A7A-87BAC26BEA08}" srcOrd="0" destOrd="4" presId="urn:microsoft.com/office/officeart/2005/8/layout/hList1"/>
    <dgm:cxn modelId="{D57AE1C1-EC28-4764-AB1A-59F0189BD60E}" srcId="{F7E67A8F-870F-4C21-8D1E-0916A48A701F}" destId="{9E39DD08-32D1-4962-94B3-AAD3617089EF}" srcOrd="1" destOrd="0" parTransId="{7D790FE7-8D9B-41A9-A7CD-3569C5ADCC87}" sibTransId="{1A827C0E-3460-4BEB-AE6E-7E0DE20BDCE7}"/>
    <dgm:cxn modelId="{358EF7BE-37B8-488C-8B3C-D1F7946D4913}" type="presOf" srcId="{4F234C9B-EF75-49B9-8A7C-4FFB191B8CCB}" destId="{69A63DBD-7C15-492F-9EBC-814256603F08}" srcOrd="0" destOrd="4" presId="urn:microsoft.com/office/officeart/2005/8/layout/hList1"/>
    <dgm:cxn modelId="{4BD9105D-73E4-4026-8A79-6C53C51EE04A}" type="presOf" srcId="{BC277DFB-12F7-477B-80B5-661CD11EBDBB}" destId="{ECE4A6CF-213D-4C49-8A7A-87BAC26BEA08}" srcOrd="0" destOrd="5" presId="urn:microsoft.com/office/officeart/2005/8/layout/hList1"/>
    <dgm:cxn modelId="{E3BE34E1-F47B-48D4-B437-65E4EFA801CD}" type="presOf" srcId="{8C447242-3409-4D05-8DB7-05F87D9B8EC0}" destId="{620E3C13-A4CC-4FD1-A387-39DC1731048A}" srcOrd="0" destOrd="3" presId="urn:microsoft.com/office/officeart/2005/8/layout/hList1"/>
    <dgm:cxn modelId="{56F429D9-1530-4087-8FF1-720021AAAE2F}" srcId="{9F3D6261-3C73-41FB-823E-DCB625809B07}" destId="{B61B3CA0-8CEB-4A5A-A12D-CE0AD812C715}" srcOrd="1" destOrd="0" parTransId="{BAC5CB38-4BDC-4F61-BFCD-9AB444116046}" sibTransId="{7045A319-0B17-46D6-8213-980197018A7C}"/>
    <dgm:cxn modelId="{51A44AC5-7D6A-4380-BB75-B0239942E26B}" type="presOf" srcId="{211A6C7D-E438-4793-AB58-655D0AFAC14B}" destId="{44DA35C8-D0AD-4797-92C8-8EB9B7494BD7}" srcOrd="0" destOrd="3" presId="urn:microsoft.com/office/officeart/2005/8/layout/hList1"/>
    <dgm:cxn modelId="{0DFAC4A8-D31A-4A9B-8DD0-189237CAE507}" srcId="{5BF0F611-2059-46E8-8AED-9BE2DF4853EE}" destId="{BC277DFB-12F7-477B-80B5-661CD11EBDBB}" srcOrd="5" destOrd="0" parTransId="{0A8FADE2-F946-48BF-B27A-7E8ECAEEEDA0}" sibTransId="{9F73F2D7-BDA7-44D9-953A-B7C4E1DD2AD7}"/>
    <dgm:cxn modelId="{5EA5F697-7DE6-41F8-AA28-9D715A1AB306}" type="presOf" srcId="{2D04CD53-608B-43A1-B6EF-6985455D34FA}" destId="{44DA35C8-D0AD-4797-92C8-8EB9B7494BD7}" srcOrd="0" destOrd="4" presId="urn:microsoft.com/office/officeart/2005/8/layout/hList1"/>
    <dgm:cxn modelId="{F3941106-A692-4DE7-9B36-C6DCCF7BD009}" type="presOf" srcId="{5906EA9D-74A1-4C89-A59D-2536027E4868}" destId="{C4859B58-6601-4034-BC31-1D06FF72E76E}" srcOrd="0" destOrd="0" presId="urn:microsoft.com/office/officeart/2005/8/layout/hList1"/>
    <dgm:cxn modelId="{A929E815-6AD7-4487-8F15-805EF7FF29AC}" srcId="{9F3D6261-3C73-41FB-823E-DCB625809B07}" destId="{4F234C9B-EF75-49B9-8A7C-4FFB191B8CCB}" srcOrd="4" destOrd="0" parTransId="{94161AE8-BB27-4C56-A037-88353C1EDA8F}" sibTransId="{5D08522D-CC18-4CF8-B445-3A5D0413AE18}"/>
    <dgm:cxn modelId="{F4F10564-C2A3-48B9-ADB9-A2EE83C729D5}" type="presOf" srcId="{6CBEA076-9279-48B8-B40E-74927B9CA249}" destId="{ECE4A6CF-213D-4C49-8A7A-87BAC26BEA08}" srcOrd="0" destOrd="1" presId="urn:microsoft.com/office/officeart/2005/8/layout/hList1"/>
    <dgm:cxn modelId="{3AECBBBE-BA93-4EC1-9313-87DF33DD802F}" srcId="{9F3D6261-3C73-41FB-823E-DCB625809B07}" destId="{30E4E114-BBFD-424D-8BEB-EE5F1A8B9742}" srcOrd="0" destOrd="0" parTransId="{19CD3478-971B-4F04-8822-8F1EA6B0F187}" sibTransId="{6A283C8C-BC9B-4C0B-B347-2F7B5C61F437}"/>
    <dgm:cxn modelId="{0D3CF0E9-2768-4E25-A294-2719048B05B9}" type="presOf" srcId="{E1BDE1BF-6358-4CA8-A740-090C781F8725}" destId="{DBFE7589-BD03-4C50-95F8-E67E3A72E7F3}" srcOrd="0" destOrd="0" presId="urn:microsoft.com/office/officeart/2005/8/layout/hList1"/>
    <dgm:cxn modelId="{3E1DB3EB-E41E-4A6E-9849-8FE5F4EFF4D1}" srcId="{5BF0F611-2059-46E8-8AED-9BE2DF4853EE}" destId="{0448A8A9-1E56-40DD-B183-90CD7677FFBE}" srcOrd="0" destOrd="0" parTransId="{67EB0269-AC19-4A88-951B-4A139615CC09}" sibTransId="{5D2C60B9-24E5-40F3-A6CC-C91BC66751F8}"/>
    <dgm:cxn modelId="{2EAE5AEB-6933-408F-9C24-A3754EF2792D}" type="presOf" srcId="{3B93214C-BF3E-4F32-BAD8-1CD8A5574992}" destId="{ECE4A6CF-213D-4C49-8A7A-87BAC26BEA08}" srcOrd="0" destOrd="3" presId="urn:microsoft.com/office/officeart/2005/8/layout/hList1"/>
    <dgm:cxn modelId="{04C4BF89-75C2-4DC2-AECB-0836ABFC252F}" type="presOf" srcId="{8604498B-C90E-48FD-B4AC-4DA12550237A}" destId="{620E3C13-A4CC-4FD1-A387-39DC1731048A}" srcOrd="0" destOrd="4" presId="urn:microsoft.com/office/officeart/2005/8/layout/hList1"/>
    <dgm:cxn modelId="{B0941F03-10A4-4AB6-8A69-FB390B05741E}" srcId="{E1BDE1BF-6358-4CA8-A740-090C781F8725}" destId="{1C43E6F8-AF1D-4F52-906F-D09B2032B514}" srcOrd="2" destOrd="0" parTransId="{CCD5DE4F-3659-4014-B281-0DF255DFEB1B}" sibTransId="{A7FD0190-29F2-41BD-BA32-2C9A157AE754}"/>
    <dgm:cxn modelId="{39EE7A8F-22F8-4771-A7CE-EE8297949690}" srcId="{5BF0F611-2059-46E8-8AED-9BE2DF4853EE}" destId="{5ED06B05-83ED-4960-8004-32BA1EC0520A}" srcOrd="4" destOrd="0" parTransId="{2560DB8B-A7F0-4683-9D29-4566D7569422}" sibTransId="{6F04AD32-30A6-4F5A-A561-76F20E8969F6}"/>
    <dgm:cxn modelId="{FDBBEE37-E04B-49EE-BD97-1A147DAEE96D}" srcId="{5BF0F611-2059-46E8-8AED-9BE2DF4853EE}" destId="{8E1C97DC-98B5-44AA-8B7E-04535FFE7564}" srcOrd="6" destOrd="0" parTransId="{C92E2B1E-B1F6-4180-A14A-79561670A8B8}" sibTransId="{B081A5F0-86D1-45D2-B5E8-672E105FB1CF}"/>
    <dgm:cxn modelId="{C0377825-4260-4C37-AC6D-1BABE77CEEB5}" srcId="{E1BDE1BF-6358-4CA8-A740-090C781F8725}" destId="{8C447242-3409-4D05-8DB7-05F87D9B8EC0}" srcOrd="3" destOrd="0" parTransId="{7488ED69-7021-4467-83E8-06FB183B8CAC}" sibTransId="{6BBE8312-8D9A-4352-A973-8C7BE0EBBD85}"/>
    <dgm:cxn modelId="{DDA3EA35-55AD-4C93-BA8D-8A858AC8FB83}" srcId="{F7E67A8F-870F-4C21-8D1E-0916A48A701F}" destId="{BF92558F-F882-4AAA-B49C-E3934C575815}" srcOrd="5" destOrd="0" parTransId="{F5D7788E-1B95-4EED-9DB6-E669C877DF9A}" sibTransId="{E6AB656D-C49D-4F26-9641-6D7BB6206025}"/>
    <dgm:cxn modelId="{86E1E736-EF46-4F44-93C7-796A947027D0}" srcId="{F7E67A8F-870F-4C21-8D1E-0916A48A701F}" destId="{6DB382B7-1CBA-4A77-A7DC-B0F5A6865298}" srcOrd="2" destOrd="0" parTransId="{C4A41B91-0464-4951-A652-58F8778836AF}" sibTransId="{5FF5237B-4AD1-46A4-A6C7-636DA8FD771A}"/>
    <dgm:cxn modelId="{4994F7E5-200B-450B-A435-A699A4F86833}" type="presOf" srcId="{6A2AE515-4993-4DEC-8138-2FAFC56AB309}" destId="{620E3C13-A4CC-4FD1-A387-39DC1731048A}" srcOrd="0" destOrd="7" presId="urn:microsoft.com/office/officeart/2005/8/layout/hList1"/>
    <dgm:cxn modelId="{A33F524B-2726-428D-8515-EA06261CE4C9}" srcId="{5906EA9D-74A1-4C89-A59D-2536027E4868}" destId="{5BF0F611-2059-46E8-8AED-9BE2DF4853EE}" srcOrd="2" destOrd="0" parTransId="{14814AD7-DDF5-403A-A48D-A12E02BDF474}" sibTransId="{6B119315-A538-4928-8CA5-E24E33DFE705}"/>
    <dgm:cxn modelId="{F42734AD-EB50-4D33-BBB2-35EB3502EB6A}" type="presOf" srcId="{6D3F1E2F-4860-4261-96E3-DCA80FD6BD33}" destId="{69A63DBD-7C15-492F-9EBC-814256603F08}" srcOrd="0" destOrd="3" presId="urn:microsoft.com/office/officeart/2005/8/layout/hList1"/>
    <dgm:cxn modelId="{EDF08864-67BE-4007-91DD-E1642D89F5D8}" type="presOf" srcId="{B61B3CA0-8CEB-4A5A-A12D-CE0AD812C715}" destId="{69A63DBD-7C15-492F-9EBC-814256603F08}" srcOrd="0" destOrd="1" presId="urn:microsoft.com/office/officeart/2005/8/layout/hList1"/>
    <dgm:cxn modelId="{B8412795-96D3-43EE-AA4D-FBF80696C1C0}" srcId="{9F3D6261-3C73-41FB-823E-DCB625809B07}" destId="{ECF7342F-5BAA-43B7-851B-0631EC8681C2}" srcOrd="2" destOrd="0" parTransId="{1B798D32-6D95-4B3C-80AE-3A88B7F23B52}" sibTransId="{E59D9B4E-7501-4037-81D8-CD175217D2AC}"/>
    <dgm:cxn modelId="{6B9D8965-59B3-446C-86BB-A1FC45BE725B}" type="presOf" srcId="{B01739EE-9679-46D1-9531-DB782FD3C64D}" destId="{ECE4A6CF-213D-4C49-8A7A-87BAC26BEA08}" srcOrd="0" destOrd="2" presId="urn:microsoft.com/office/officeart/2005/8/layout/hList1"/>
    <dgm:cxn modelId="{CF0F784D-EFDC-48E7-80E8-EA3C19FE1018}" type="presOf" srcId="{E53F68DC-1470-4DA9-8C5F-8FF005539047}" destId="{620E3C13-A4CC-4FD1-A387-39DC1731048A}" srcOrd="0" destOrd="5" presId="urn:microsoft.com/office/officeart/2005/8/layout/hList1"/>
    <dgm:cxn modelId="{C8DCD9D0-4F61-484C-A72B-C377F26E31C3}" srcId="{E1BDE1BF-6358-4CA8-A740-090C781F8725}" destId="{6AFF94BD-0B61-497D-BDE9-6123E8E0C99F}" srcOrd="0" destOrd="0" parTransId="{C074DE95-A1D2-4FD6-93B0-88AC48839DEE}" sibTransId="{FF57939D-DEBD-4F16-8BC8-B81B42A684A3}"/>
    <dgm:cxn modelId="{9E3126D3-BD4B-4A9C-B881-E18B0BDED052}" type="presOf" srcId="{0448A8A9-1E56-40DD-B183-90CD7677FFBE}" destId="{ECE4A6CF-213D-4C49-8A7A-87BAC26BEA08}" srcOrd="0" destOrd="0" presId="urn:microsoft.com/office/officeart/2005/8/layout/hList1"/>
    <dgm:cxn modelId="{36163A40-0BC6-47C3-A5D1-2C3DCDEC5C0E}" type="presOf" srcId="{F7E67A8F-870F-4C21-8D1E-0916A48A701F}" destId="{659FA591-ACBE-4BC7-AD97-B48D3248C583}" srcOrd="0" destOrd="0" presId="urn:microsoft.com/office/officeart/2005/8/layout/hList1"/>
    <dgm:cxn modelId="{92432755-6A9C-41D8-B5CE-29D460EADA5C}" type="presOf" srcId="{BF92558F-F882-4AAA-B49C-E3934C575815}" destId="{44DA35C8-D0AD-4797-92C8-8EB9B7494BD7}" srcOrd="0" destOrd="5" presId="urn:microsoft.com/office/officeart/2005/8/layout/hList1"/>
    <dgm:cxn modelId="{D79B8F10-1782-4742-B857-51AD77D821CF}" type="presOf" srcId="{1C43E6F8-AF1D-4F52-906F-D09B2032B514}" destId="{620E3C13-A4CC-4FD1-A387-39DC1731048A}" srcOrd="0" destOrd="2" presId="urn:microsoft.com/office/officeart/2005/8/layout/hList1"/>
    <dgm:cxn modelId="{F38A1EA0-F813-41B9-94D9-BCC96641416C}" type="presOf" srcId="{9E39DD08-32D1-4962-94B3-AAD3617089EF}" destId="{44DA35C8-D0AD-4797-92C8-8EB9B7494BD7}" srcOrd="0" destOrd="1" presId="urn:microsoft.com/office/officeart/2005/8/layout/hList1"/>
    <dgm:cxn modelId="{B0F1354B-7D72-4917-95FC-5D6A2316A10B}" type="presOf" srcId="{6AFF94BD-0B61-497D-BDE9-6123E8E0C99F}" destId="{620E3C13-A4CC-4FD1-A387-39DC1731048A}" srcOrd="0" destOrd="0" presId="urn:microsoft.com/office/officeart/2005/8/layout/hList1"/>
    <dgm:cxn modelId="{BBAA535A-C3CF-4D23-B247-88AD8BA4A56A}" srcId="{5906EA9D-74A1-4C89-A59D-2536027E4868}" destId="{9F3D6261-3C73-41FB-823E-DCB625809B07}" srcOrd="0" destOrd="0" parTransId="{5958CABD-9A7F-4DEC-B05C-EC27AC40242F}" sibTransId="{D170FDA7-5AEB-4B56-82B8-2A7749193C31}"/>
    <dgm:cxn modelId="{6AABCC59-57D2-4949-B7A7-0A4CE60F431D}" type="presOf" srcId="{ECF7342F-5BAA-43B7-851B-0631EC8681C2}" destId="{69A63DBD-7C15-492F-9EBC-814256603F08}" srcOrd="0" destOrd="2" presId="urn:microsoft.com/office/officeart/2005/8/layout/hList1"/>
    <dgm:cxn modelId="{8F031E13-E62C-4A10-932D-48A18DFEDDFC}" srcId="{5BF0F611-2059-46E8-8AED-9BE2DF4853EE}" destId="{6CBEA076-9279-48B8-B40E-74927B9CA249}" srcOrd="1" destOrd="0" parTransId="{B1CFB313-57C5-4897-8F25-A8AB9309F4AF}" sibTransId="{0B3F5384-B6A2-4B5B-BE31-3A45091C277F}"/>
    <dgm:cxn modelId="{62978EF0-F6D4-412E-9916-D1294F68A61A}" type="presOf" srcId="{5BF0F611-2059-46E8-8AED-9BE2DF4853EE}" destId="{43293D51-ED7B-4869-BA2A-757985026F55}" srcOrd="0" destOrd="0" presId="urn:microsoft.com/office/officeart/2005/8/layout/hList1"/>
    <dgm:cxn modelId="{E878788F-33A0-4572-BB72-08B86FECA943}" srcId="{F7E67A8F-870F-4C21-8D1E-0916A48A701F}" destId="{C2521057-D546-4B13-8D1B-FA91F03FB713}" srcOrd="0" destOrd="0" parTransId="{79371578-21EA-484A-8104-BF1A4F8296AB}" sibTransId="{A013FC23-8212-4906-B542-56A039407EB7}"/>
    <dgm:cxn modelId="{FC036BA8-708F-43E2-9D5E-E2B77B0EC74A}" srcId="{5906EA9D-74A1-4C89-A59D-2536027E4868}" destId="{F7E67A8F-870F-4C21-8D1E-0916A48A701F}" srcOrd="3" destOrd="0" parTransId="{95B27F1A-5455-49A0-B03F-6446FFDDD713}" sibTransId="{92626E87-BAE6-4006-ABEC-730D8ECD2A4E}"/>
    <dgm:cxn modelId="{4D15506D-F785-4830-8EAE-D9558E68B3A1}" type="presOf" srcId="{8E1C97DC-98B5-44AA-8B7E-04535FFE7564}" destId="{ECE4A6CF-213D-4C49-8A7A-87BAC26BEA08}" srcOrd="0" destOrd="6" presId="urn:microsoft.com/office/officeart/2005/8/layout/hList1"/>
    <dgm:cxn modelId="{0C7555EC-B006-49E7-847D-447E3F730A88}" type="presOf" srcId="{9F3D6261-3C73-41FB-823E-DCB625809B07}" destId="{B0CD9E81-1562-4A47-8083-F3E495781F84}" srcOrd="0" destOrd="0" presId="urn:microsoft.com/office/officeart/2005/8/layout/hList1"/>
    <dgm:cxn modelId="{ADBB4527-D107-4D46-A36E-C47FF0A85072}" srcId="{E1BDE1BF-6358-4CA8-A740-090C781F8725}" destId="{35E82292-5466-465E-B367-5D38323E50EA}" srcOrd="1" destOrd="0" parTransId="{3ABCC247-D464-4347-9A0F-4094A34DAC5F}" sibTransId="{FC267FC3-0122-44C6-AEDC-CB092F997393}"/>
    <dgm:cxn modelId="{F33F29B6-BCE8-470D-935E-8C3393CF1A85}" srcId="{E1BDE1BF-6358-4CA8-A740-090C781F8725}" destId="{E53F68DC-1470-4DA9-8C5F-8FF005539047}" srcOrd="5" destOrd="0" parTransId="{FE64A13D-1BF4-4D90-98AC-A0C16CAFC237}" sibTransId="{A1D35595-4FEA-49E7-B1B5-D79F92589277}"/>
    <dgm:cxn modelId="{732078E2-C519-44D1-838A-D3A2681E4A17}" type="presParOf" srcId="{C4859B58-6601-4034-BC31-1D06FF72E76E}" destId="{CB885AC8-347C-4C24-AFA3-3CAF9E007429}" srcOrd="0" destOrd="0" presId="urn:microsoft.com/office/officeart/2005/8/layout/hList1"/>
    <dgm:cxn modelId="{F652AD5A-A37C-44E1-B157-9408D6C3C769}" type="presParOf" srcId="{CB885AC8-347C-4C24-AFA3-3CAF9E007429}" destId="{B0CD9E81-1562-4A47-8083-F3E495781F84}" srcOrd="0" destOrd="0" presId="urn:microsoft.com/office/officeart/2005/8/layout/hList1"/>
    <dgm:cxn modelId="{86324837-665B-4CA7-B66D-72D5F0640FED}" type="presParOf" srcId="{CB885AC8-347C-4C24-AFA3-3CAF9E007429}" destId="{69A63DBD-7C15-492F-9EBC-814256603F08}" srcOrd="1" destOrd="0" presId="urn:microsoft.com/office/officeart/2005/8/layout/hList1"/>
    <dgm:cxn modelId="{AF51C752-3CF7-48F6-A3AF-7404525FDC2B}" type="presParOf" srcId="{C4859B58-6601-4034-BC31-1D06FF72E76E}" destId="{2FB7FC0B-44F8-4E94-A99A-FCA54E60D46E}" srcOrd="1" destOrd="0" presId="urn:microsoft.com/office/officeart/2005/8/layout/hList1"/>
    <dgm:cxn modelId="{4C215D96-8804-47EA-964F-CF2DD7A832FA}" type="presParOf" srcId="{C4859B58-6601-4034-BC31-1D06FF72E76E}" destId="{60CC87CD-C0C4-4495-AF24-4E61EBC99B10}" srcOrd="2" destOrd="0" presId="urn:microsoft.com/office/officeart/2005/8/layout/hList1"/>
    <dgm:cxn modelId="{A378BB57-1AD2-4DF7-BB82-987331C9A443}" type="presParOf" srcId="{60CC87CD-C0C4-4495-AF24-4E61EBC99B10}" destId="{DBFE7589-BD03-4C50-95F8-E67E3A72E7F3}" srcOrd="0" destOrd="0" presId="urn:microsoft.com/office/officeart/2005/8/layout/hList1"/>
    <dgm:cxn modelId="{85968429-24DE-4320-A3EA-AEC21D89DCAB}" type="presParOf" srcId="{60CC87CD-C0C4-4495-AF24-4E61EBC99B10}" destId="{620E3C13-A4CC-4FD1-A387-39DC1731048A}" srcOrd="1" destOrd="0" presId="urn:microsoft.com/office/officeart/2005/8/layout/hList1"/>
    <dgm:cxn modelId="{9FC83F1C-760B-4D4A-B144-BBFB95516A22}" type="presParOf" srcId="{C4859B58-6601-4034-BC31-1D06FF72E76E}" destId="{07E0E2F1-18B2-405A-8A21-7302B16F073F}" srcOrd="3" destOrd="0" presId="urn:microsoft.com/office/officeart/2005/8/layout/hList1"/>
    <dgm:cxn modelId="{6266082E-1BC2-4EC9-A1A8-0275CD97BF31}" type="presParOf" srcId="{C4859B58-6601-4034-BC31-1D06FF72E76E}" destId="{294476AC-BB05-4803-BCFC-C46804204172}" srcOrd="4" destOrd="0" presId="urn:microsoft.com/office/officeart/2005/8/layout/hList1"/>
    <dgm:cxn modelId="{5F33F6DE-571F-49C3-BFE5-C2346E47057F}" type="presParOf" srcId="{294476AC-BB05-4803-BCFC-C46804204172}" destId="{43293D51-ED7B-4869-BA2A-757985026F55}" srcOrd="0" destOrd="0" presId="urn:microsoft.com/office/officeart/2005/8/layout/hList1"/>
    <dgm:cxn modelId="{1B94A53B-93F5-4768-AAB2-AB8C0F14C029}" type="presParOf" srcId="{294476AC-BB05-4803-BCFC-C46804204172}" destId="{ECE4A6CF-213D-4C49-8A7A-87BAC26BEA08}" srcOrd="1" destOrd="0" presId="urn:microsoft.com/office/officeart/2005/8/layout/hList1"/>
    <dgm:cxn modelId="{286DBE79-2097-4479-8EF0-81F8B1834AF3}" type="presParOf" srcId="{C4859B58-6601-4034-BC31-1D06FF72E76E}" destId="{B297F216-C28E-40CF-AF00-3B8CECEF65A4}" srcOrd="5" destOrd="0" presId="urn:microsoft.com/office/officeart/2005/8/layout/hList1"/>
    <dgm:cxn modelId="{905EC825-34D4-4048-8EDD-4ECF98061EA2}" type="presParOf" srcId="{C4859B58-6601-4034-BC31-1D06FF72E76E}" destId="{0917D03E-B701-4533-8296-10E9F91B63A1}" srcOrd="6" destOrd="0" presId="urn:microsoft.com/office/officeart/2005/8/layout/hList1"/>
    <dgm:cxn modelId="{AF360802-8BDD-494E-B852-881B1D4EF55C}" type="presParOf" srcId="{0917D03E-B701-4533-8296-10E9F91B63A1}" destId="{659FA591-ACBE-4BC7-AD97-B48D3248C583}" srcOrd="0" destOrd="0" presId="urn:microsoft.com/office/officeart/2005/8/layout/hList1"/>
    <dgm:cxn modelId="{C613BB65-4D7F-4438-8730-D43DB41E0CE5}" type="presParOf" srcId="{0917D03E-B701-4533-8296-10E9F91B63A1}" destId="{44DA35C8-D0AD-4797-92C8-8EB9B7494BD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FD66C2-563C-4371-80A3-9ED6128DC07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CL"/>
        </a:p>
      </dgm:t>
    </dgm:pt>
    <dgm:pt modelId="{EB159249-972E-4A31-A3E6-4C4F6E29774A}">
      <dgm:prSet phldrT="[Texto]"/>
      <dgm:spPr/>
      <dgm:t>
        <a:bodyPr/>
        <a:lstStyle/>
        <a:p>
          <a:r>
            <a:rPr lang="es-CL" dirty="0" smtClean="0">
              <a:solidFill>
                <a:schemeClr val="tx1"/>
              </a:solidFill>
            </a:rPr>
            <a:t>CAPACITACIONES PARA AFRONTAMIENTO DE INCIDENTES CRÍTICOS.</a:t>
          </a:r>
          <a:endParaRPr lang="es-CL" dirty="0">
            <a:solidFill>
              <a:schemeClr val="tx1"/>
            </a:solidFill>
          </a:endParaRPr>
        </a:p>
      </dgm:t>
    </dgm:pt>
    <dgm:pt modelId="{A7A6F683-3947-45F9-AE46-5C24513BDACC}" type="parTrans" cxnId="{41BE9379-6252-4EAF-A2E5-12D62F9E8851}">
      <dgm:prSet/>
      <dgm:spPr/>
      <dgm:t>
        <a:bodyPr/>
        <a:lstStyle/>
        <a:p>
          <a:endParaRPr lang="es-CL">
            <a:solidFill>
              <a:schemeClr val="tx1"/>
            </a:solidFill>
          </a:endParaRPr>
        </a:p>
      </dgm:t>
    </dgm:pt>
    <dgm:pt modelId="{20241DAC-EC9B-4773-AE10-CDCD684965CE}" type="sibTrans" cxnId="{41BE9379-6252-4EAF-A2E5-12D62F9E8851}">
      <dgm:prSet/>
      <dgm:spPr>
        <a:solidFill>
          <a:srgbClr val="FF0000">
            <a:alpha val="90000"/>
          </a:srgbClr>
        </a:solidFill>
      </dgm:spPr>
      <dgm:t>
        <a:bodyPr/>
        <a:lstStyle/>
        <a:p>
          <a:endParaRPr lang="es-CL">
            <a:solidFill>
              <a:schemeClr val="tx1"/>
            </a:solidFill>
          </a:endParaRPr>
        </a:p>
      </dgm:t>
    </dgm:pt>
    <dgm:pt modelId="{D98B4E8C-AAD1-4603-8379-44E84D8E03A0}">
      <dgm:prSet phldrT="[Texto]" phldr="1"/>
      <dgm:spPr/>
      <dgm:t>
        <a:bodyPr/>
        <a:lstStyle/>
        <a:p>
          <a:endParaRPr lang="es-CL" dirty="0">
            <a:solidFill>
              <a:schemeClr val="tx1"/>
            </a:solidFill>
          </a:endParaRPr>
        </a:p>
      </dgm:t>
    </dgm:pt>
    <dgm:pt modelId="{3AE45917-404F-4AE0-A0C6-4203B567EDFD}" type="parTrans" cxnId="{B7159C60-D1B6-471A-9CA8-878110D8B79B}">
      <dgm:prSet/>
      <dgm:spPr/>
      <dgm:t>
        <a:bodyPr/>
        <a:lstStyle/>
        <a:p>
          <a:endParaRPr lang="es-CL">
            <a:solidFill>
              <a:schemeClr val="tx1"/>
            </a:solidFill>
          </a:endParaRPr>
        </a:p>
      </dgm:t>
    </dgm:pt>
    <dgm:pt modelId="{3EC8FB8D-E273-4E2E-8BE7-1E31F95FC6B8}" type="sibTrans" cxnId="{B7159C60-D1B6-471A-9CA8-878110D8B79B}">
      <dgm:prSet/>
      <dgm:spPr/>
      <dgm:t>
        <a:bodyPr/>
        <a:lstStyle/>
        <a:p>
          <a:endParaRPr lang="es-CL">
            <a:solidFill>
              <a:schemeClr val="tx1"/>
            </a:solidFill>
          </a:endParaRPr>
        </a:p>
      </dgm:t>
    </dgm:pt>
    <dgm:pt modelId="{387A121F-E113-4ED3-93B6-33E1751CA45B}">
      <dgm:prSet phldrT="[Texto]" phldr="1"/>
      <dgm:spPr/>
      <dgm:t>
        <a:bodyPr/>
        <a:lstStyle/>
        <a:p>
          <a:endParaRPr lang="es-CL" dirty="0">
            <a:solidFill>
              <a:schemeClr val="tx1"/>
            </a:solidFill>
          </a:endParaRPr>
        </a:p>
      </dgm:t>
    </dgm:pt>
    <dgm:pt modelId="{EFE42F33-C02D-4107-892E-DB40333CBB8A}" type="parTrans" cxnId="{79844368-4577-435E-9460-3FA0A65B7CAA}">
      <dgm:prSet/>
      <dgm:spPr/>
      <dgm:t>
        <a:bodyPr/>
        <a:lstStyle/>
        <a:p>
          <a:endParaRPr lang="es-CL">
            <a:solidFill>
              <a:schemeClr val="tx1"/>
            </a:solidFill>
          </a:endParaRPr>
        </a:p>
      </dgm:t>
    </dgm:pt>
    <dgm:pt modelId="{0A7972F3-BFD8-486B-8C35-D0042753AAC4}" type="sibTrans" cxnId="{79844368-4577-435E-9460-3FA0A65B7CAA}">
      <dgm:prSet/>
      <dgm:spPr/>
      <dgm:t>
        <a:bodyPr/>
        <a:lstStyle/>
        <a:p>
          <a:endParaRPr lang="es-CL">
            <a:solidFill>
              <a:schemeClr val="tx1"/>
            </a:solidFill>
          </a:endParaRPr>
        </a:p>
      </dgm:t>
    </dgm:pt>
    <dgm:pt modelId="{0B54CE47-4DC9-4D04-BEFE-D280ACA78168}">
      <dgm:prSet/>
      <dgm:spPr/>
      <dgm:t>
        <a:bodyPr/>
        <a:lstStyle/>
        <a:p>
          <a:r>
            <a:rPr lang="es-CL" dirty="0" smtClean="0">
              <a:solidFill>
                <a:schemeClr val="tx1"/>
              </a:solidFill>
            </a:rPr>
            <a:t>PROTOCOLOS PARA ABORDAJE DE INCIDENTES CRÍTICOS.</a:t>
          </a:r>
        </a:p>
      </dgm:t>
    </dgm:pt>
    <dgm:pt modelId="{E2EF23BD-3ECE-47E0-B87D-BDAAA0C23924}" type="parTrans" cxnId="{BC8EF441-59E5-4496-9A63-120F7E96D093}">
      <dgm:prSet/>
      <dgm:spPr/>
      <dgm:t>
        <a:bodyPr/>
        <a:lstStyle/>
        <a:p>
          <a:endParaRPr lang="es-CL">
            <a:solidFill>
              <a:schemeClr val="tx1"/>
            </a:solidFill>
          </a:endParaRPr>
        </a:p>
      </dgm:t>
    </dgm:pt>
    <dgm:pt modelId="{E44DB603-2C18-4225-903D-A43E1EA2C6E8}" type="sibTrans" cxnId="{BC8EF441-59E5-4496-9A63-120F7E96D093}">
      <dgm:prSet/>
      <dgm:spPr>
        <a:solidFill>
          <a:srgbClr val="FF0000">
            <a:alpha val="90000"/>
          </a:srgbClr>
        </a:solidFill>
      </dgm:spPr>
      <dgm:t>
        <a:bodyPr/>
        <a:lstStyle/>
        <a:p>
          <a:endParaRPr lang="es-CL">
            <a:solidFill>
              <a:schemeClr val="tx1"/>
            </a:solidFill>
          </a:endParaRPr>
        </a:p>
      </dgm:t>
    </dgm:pt>
    <dgm:pt modelId="{3D2F286D-BEC8-453B-880D-F8A9B194E363}">
      <dgm:prSet/>
      <dgm:spPr/>
      <dgm:t>
        <a:bodyPr/>
        <a:lstStyle/>
        <a:p>
          <a:r>
            <a:rPr lang="es-CL" dirty="0" smtClean="0">
              <a:solidFill>
                <a:schemeClr val="tx1"/>
              </a:solidFill>
            </a:rPr>
            <a:t>CAMPAÑAS PREVENTIVAS DE INCIDENTES CRÍTICOS.</a:t>
          </a:r>
        </a:p>
      </dgm:t>
    </dgm:pt>
    <dgm:pt modelId="{8A4E333A-D178-4C70-A6B9-39308CD772F4}" type="parTrans" cxnId="{857912B0-214B-4F30-AE25-5BB5E4D50DA9}">
      <dgm:prSet/>
      <dgm:spPr/>
      <dgm:t>
        <a:bodyPr/>
        <a:lstStyle/>
        <a:p>
          <a:endParaRPr lang="es-CL">
            <a:solidFill>
              <a:schemeClr val="tx1"/>
            </a:solidFill>
          </a:endParaRPr>
        </a:p>
      </dgm:t>
    </dgm:pt>
    <dgm:pt modelId="{244E189C-C6E4-4EDE-BB49-01CFE5AB9B23}" type="sibTrans" cxnId="{857912B0-214B-4F30-AE25-5BB5E4D50DA9}">
      <dgm:prSet/>
      <dgm:spPr>
        <a:solidFill>
          <a:srgbClr val="FF0000">
            <a:alpha val="90000"/>
          </a:srgbClr>
        </a:solidFill>
      </dgm:spPr>
      <dgm:t>
        <a:bodyPr/>
        <a:lstStyle/>
        <a:p>
          <a:endParaRPr lang="es-CL">
            <a:solidFill>
              <a:schemeClr val="tx1"/>
            </a:solidFill>
          </a:endParaRPr>
        </a:p>
      </dgm:t>
    </dgm:pt>
    <dgm:pt modelId="{B8B92BA6-B734-4B9B-A80E-6FEB4B3FC27D}">
      <dgm:prSet/>
      <dgm:spPr/>
      <dgm:t>
        <a:bodyPr/>
        <a:lstStyle/>
        <a:p>
          <a:r>
            <a:rPr lang="es-CL" dirty="0" smtClean="0">
              <a:solidFill>
                <a:schemeClr val="tx1"/>
              </a:solidFill>
            </a:rPr>
            <a:t>INTERVENCIÓN Y CONTENCIÓN PSICOLÓGICA</a:t>
          </a:r>
        </a:p>
      </dgm:t>
    </dgm:pt>
    <dgm:pt modelId="{2392A8D1-D5A4-4B6E-B24F-4CB3A0C1259C}" type="parTrans" cxnId="{74DCE4C6-2AEE-4EF8-8157-AD5E5A1CD19B}">
      <dgm:prSet/>
      <dgm:spPr/>
      <dgm:t>
        <a:bodyPr/>
        <a:lstStyle/>
        <a:p>
          <a:endParaRPr lang="es-CL">
            <a:solidFill>
              <a:schemeClr val="tx1"/>
            </a:solidFill>
          </a:endParaRPr>
        </a:p>
      </dgm:t>
    </dgm:pt>
    <dgm:pt modelId="{01ACA9F6-14F4-4669-AA32-29F584DF6B36}" type="sibTrans" cxnId="{74DCE4C6-2AEE-4EF8-8157-AD5E5A1CD19B}">
      <dgm:prSet/>
      <dgm:spPr>
        <a:solidFill>
          <a:srgbClr val="FF0000">
            <a:alpha val="90000"/>
          </a:srgbClr>
        </a:solidFill>
      </dgm:spPr>
      <dgm:t>
        <a:bodyPr/>
        <a:lstStyle/>
        <a:p>
          <a:endParaRPr lang="es-CL">
            <a:solidFill>
              <a:schemeClr val="tx1"/>
            </a:solidFill>
          </a:endParaRPr>
        </a:p>
      </dgm:t>
    </dgm:pt>
    <dgm:pt modelId="{3122707D-5BA3-48CA-AFD4-C2764E06409C}">
      <dgm:prSet/>
      <dgm:spPr/>
      <dgm:t>
        <a:bodyPr/>
        <a:lstStyle/>
        <a:p>
          <a:r>
            <a:rPr lang="es-CL" dirty="0" smtClean="0">
              <a:solidFill>
                <a:schemeClr val="tx1"/>
              </a:solidFill>
            </a:rPr>
            <a:t>DEBRIEFING</a:t>
          </a:r>
          <a:endParaRPr lang="es-CL" dirty="0">
            <a:solidFill>
              <a:schemeClr val="tx1"/>
            </a:solidFill>
          </a:endParaRPr>
        </a:p>
      </dgm:t>
    </dgm:pt>
    <dgm:pt modelId="{8A3D081C-FECB-4614-A601-094869370CC6}" type="parTrans" cxnId="{BEC26381-C71D-4589-8C82-4385BEACBAC0}">
      <dgm:prSet/>
      <dgm:spPr/>
      <dgm:t>
        <a:bodyPr/>
        <a:lstStyle/>
        <a:p>
          <a:endParaRPr lang="es-CL">
            <a:solidFill>
              <a:schemeClr val="tx1"/>
            </a:solidFill>
          </a:endParaRPr>
        </a:p>
      </dgm:t>
    </dgm:pt>
    <dgm:pt modelId="{1C5D831A-1EF2-4E82-AF31-FD0F6B6B60E2}" type="sibTrans" cxnId="{BEC26381-C71D-4589-8C82-4385BEACBAC0}">
      <dgm:prSet/>
      <dgm:spPr/>
      <dgm:t>
        <a:bodyPr/>
        <a:lstStyle/>
        <a:p>
          <a:endParaRPr lang="es-CL">
            <a:solidFill>
              <a:schemeClr val="tx1"/>
            </a:solidFill>
          </a:endParaRPr>
        </a:p>
      </dgm:t>
    </dgm:pt>
    <dgm:pt modelId="{F48EA35C-78FC-44EE-8E3D-001FA722F4B9}" type="pres">
      <dgm:prSet presAssocID="{7CFD66C2-563C-4371-80A3-9ED6128DC072}" presName="outerComposite" presStyleCnt="0">
        <dgm:presLayoutVars>
          <dgm:chMax val="5"/>
          <dgm:dir/>
          <dgm:resizeHandles val="exact"/>
        </dgm:presLayoutVars>
      </dgm:prSet>
      <dgm:spPr/>
      <dgm:t>
        <a:bodyPr/>
        <a:lstStyle/>
        <a:p>
          <a:endParaRPr lang="es-CO"/>
        </a:p>
      </dgm:t>
    </dgm:pt>
    <dgm:pt modelId="{621BFD90-070D-46C6-9ACC-7433651210D2}" type="pres">
      <dgm:prSet presAssocID="{7CFD66C2-563C-4371-80A3-9ED6128DC072}" presName="dummyMaxCanvas" presStyleCnt="0">
        <dgm:presLayoutVars/>
      </dgm:prSet>
      <dgm:spPr/>
    </dgm:pt>
    <dgm:pt modelId="{7536D1D6-25AE-43BC-AEC6-A457F6BC9092}" type="pres">
      <dgm:prSet presAssocID="{7CFD66C2-563C-4371-80A3-9ED6128DC072}" presName="FiveNodes_1" presStyleLbl="node1" presStyleIdx="0" presStyleCnt="5">
        <dgm:presLayoutVars>
          <dgm:bulletEnabled val="1"/>
        </dgm:presLayoutVars>
      </dgm:prSet>
      <dgm:spPr/>
      <dgm:t>
        <a:bodyPr/>
        <a:lstStyle/>
        <a:p>
          <a:endParaRPr lang="es-CO"/>
        </a:p>
      </dgm:t>
    </dgm:pt>
    <dgm:pt modelId="{C7DDBBCA-39DB-4690-97D2-F624D8D1F681}" type="pres">
      <dgm:prSet presAssocID="{7CFD66C2-563C-4371-80A3-9ED6128DC072}" presName="FiveNodes_2" presStyleLbl="node1" presStyleIdx="1" presStyleCnt="5">
        <dgm:presLayoutVars>
          <dgm:bulletEnabled val="1"/>
        </dgm:presLayoutVars>
      </dgm:prSet>
      <dgm:spPr/>
      <dgm:t>
        <a:bodyPr/>
        <a:lstStyle/>
        <a:p>
          <a:endParaRPr lang="es-CO"/>
        </a:p>
      </dgm:t>
    </dgm:pt>
    <dgm:pt modelId="{2B0B151F-C346-40D0-9CA2-3FC8C1492CD0}" type="pres">
      <dgm:prSet presAssocID="{7CFD66C2-563C-4371-80A3-9ED6128DC072}" presName="FiveNodes_3" presStyleLbl="node1" presStyleIdx="2" presStyleCnt="5">
        <dgm:presLayoutVars>
          <dgm:bulletEnabled val="1"/>
        </dgm:presLayoutVars>
      </dgm:prSet>
      <dgm:spPr/>
      <dgm:t>
        <a:bodyPr/>
        <a:lstStyle/>
        <a:p>
          <a:endParaRPr lang="es-CO"/>
        </a:p>
      </dgm:t>
    </dgm:pt>
    <dgm:pt modelId="{63FEEB53-66F0-4BDC-A7A4-221A28003603}" type="pres">
      <dgm:prSet presAssocID="{7CFD66C2-563C-4371-80A3-9ED6128DC072}" presName="FiveNodes_4" presStyleLbl="node1" presStyleIdx="3" presStyleCnt="5">
        <dgm:presLayoutVars>
          <dgm:bulletEnabled val="1"/>
        </dgm:presLayoutVars>
      </dgm:prSet>
      <dgm:spPr/>
      <dgm:t>
        <a:bodyPr/>
        <a:lstStyle/>
        <a:p>
          <a:endParaRPr lang="es-CO"/>
        </a:p>
      </dgm:t>
    </dgm:pt>
    <dgm:pt modelId="{4B00A675-21A6-49C1-9D8E-67C9B7E4E3CB}" type="pres">
      <dgm:prSet presAssocID="{7CFD66C2-563C-4371-80A3-9ED6128DC072}" presName="FiveNodes_5" presStyleLbl="node1" presStyleIdx="4" presStyleCnt="5">
        <dgm:presLayoutVars>
          <dgm:bulletEnabled val="1"/>
        </dgm:presLayoutVars>
      </dgm:prSet>
      <dgm:spPr/>
      <dgm:t>
        <a:bodyPr/>
        <a:lstStyle/>
        <a:p>
          <a:endParaRPr lang="es-CO"/>
        </a:p>
      </dgm:t>
    </dgm:pt>
    <dgm:pt modelId="{5B33F6D8-7131-41A7-8A53-60B03CE6931D}" type="pres">
      <dgm:prSet presAssocID="{7CFD66C2-563C-4371-80A3-9ED6128DC072}" presName="FiveConn_1-2" presStyleLbl="fgAccFollowNode1" presStyleIdx="0" presStyleCnt="4" custLinFactNeighborX="1391" custLinFactNeighborY="2560">
        <dgm:presLayoutVars>
          <dgm:bulletEnabled val="1"/>
        </dgm:presLayoutVars>
      </dgm:prSet>
      <dgm:spPr/>
      <dgm:t>
        <a:bodyPr/>
        <a:lstStyle/>
        <a:p>
          <a:endParaRPr lang="es-CO"/>
        </a:p>
      </dgm:t>
    </dgm:pt>
    <dgm:pt modelId="{644E2756-9B07-4E06-95CA-4CCCDB08BC06}" type="pres">
      <dgm:prSet presAssocID="{7CFD66C2-563C-4371-80A3-9ED6128DC072}" presName="FiveConn_2-3" presStyleLbl="fgAccFollowNode1" presStyleIdx="1" presStyleCnt="4" custLinFactNeighborX="1391" custLinFactNeighborY="2560">
        <dgm:presLayoutVars>
          <dgm:bulletEnabled val="1"/>
        </dgm:presLayoutVars>
      </dgm:prSet>
      <dgm:spPr/>
      <dgm:t>
        <a:bodyPr/>
        <a:lstStyle/>
        <a:p>
          <a:endParaRPr lang="es-CO"/>
        </a:p>
      </dgm:t>
    </dgm:pt>
    <dgm:pt modelId="{7B2732E4-423E-4D9F-AAB5-18BBA02E4C3C}" type="pres">
      <dgm:prSet presAssocID="{7CFD66C2-563C-4371-80A3-9ED6128DC072}" presName="FiveConn_3-4" presStyleLbl="fgAccFollowNode1" presStyleIdx="2" presStyleCnt="4" custLinFactNeighborX="1391" custLinFactNeighborY="2560">
        <dgm:presLayoutVars>
          <dgm:bulletEnabled val="1"/>
        </dgm:presLayoutVars>
      </dgm:prSet>
      <dgm:spPr/>
      <dgm:t>
        <a:bodyPr/>
        <a:lstStyle/>
        <a:p>
          <a:endParaRPr lang="es-CO"/>
        </a:p>
      </dgm:t>
    </dgm:pt>
    <dgm:pt modelId="{DDE8CF5C-34C2-4748-8AF0-67F9486DB467}" type="pres">
      <dgm:prSet presAssocID="{7CFD66C2-563C-4371-80A3-9ED6128DC072}" presName="FiveConn_4-5" presStyleLbl="fgAccFollowNode1" presStyleIdx="3" presStyleCnt="4" custLinFactNeighborX="1391" custLinFactNeighborY="2560">
        <dgm:presLayoutVars>
          <dgm:bulletEnabled val="1"/>
        </dgm:presLayoutVars>
      </dgm:prSet>
      <dgm:spPr/>
      <dgm:t>
        <a:bodyPr/>
        <a:lstStyle/>
        <a:p>
          <a:endParaRPr lang="es-CO"/>
        </a:p>
      </dgm:t>
    </dgm:pt>
    <dgm:pt modelId="{814B5E26-D2A5-4E31-902B-95FF57DBDCB6}" type="pres">
      <dgm:prSet presAssocID="{7CFD66C2-563C-4371-80A3-9ED6128DC072}" presName="FiveNodes_1_text" presStyleLbl="node1" presStyleIdx="4" presStyleCnt="5">
        <dgm:presLayoutVars>
          <dgm:bulletEnabled val="1"/>
        </dgm:presLayoutVars>
      </dgm:prSet>
      <dgm:spPr/>
      <dgm:t>
        <a:bodyPr/>
        <a:lstStyle/>
        <a:p>
          <a:endParaRPr lang="es-CO"/>
        </a:p>
      </dgm:t>
    </dgm:pt>
    <dgm:pt modelId="{6E344180-3FC9-4DE6-8495-F0FFF02C88A8}" type="pres">
      <dgm:prSet presAssocID="{7CFD66C2-563C-4371-80A3-9ED6128DC072}" presName="FiveNodes_2_text" presStyleLbl="node1" presStyleIdx="4" presStyleCnt="5">
        <dgm:presLayoutVars>
          <dgm:bulletEnabled val="1"/>
        </dgm:presLayoutVars>
      </dgm:prSet>
      <dgm:spPr/>
      <dgm:t>
        <a:bodyPr/>
        <a:lstStyle/>
        <a:p>
          <a:endParaRPr lang="es-CO"/>
        </a:p>
      </dgm:t>
    </dgm:pt>
    <dgm:pt modelId="{7078658B-CBF2-4F60-903E-05246150B875}" type="pres">
      <dgm:prSet presAssocID="{7CFD66C2-563C-4371-80A3-9ED6128DC072}" presName="FiveNodes_3_text" presStyleLbl="node1" presStyleIdx="4" presStyleCnt="5">
        <dgm:presLayoutVars>
          <dgm:bulletEnabled val="1"/>
        </dgm:presLayoutVars>
      </dgm:prSet>
      <dgm:spPr/>
      <dgm:t>
        <a:bodyPr/>
        <a:lstStyle/>
        <a:p>
          <a:endParaRPr lang="es-CO"/>
        </a:p>
      </dgm:t>
    </dgm:pt>
    <dgm:pt modelId="{B5E47FEF-2F3D-4624-8D9E-ED4471F48C2C}" type="pres">
      <dgm:prSet presAssocID="{7CFD66C2-563C-4371-80A3-9ED6128DC072}" presName="FiveNodes_4_text" presStyleLbl="node1" presStyleIdx="4" presStyleCnt="5">
        <dgm:presLayoutVars>
          <dgm:bulletEnabled val="1"/>
        </dgm:presLayoutVars>
      </dgm:prSet>
      <dgm:spPr/>
      <dgm:t>
        <a:bodyPr/>
        <a:lstStyle/>
        <a:p>
          <a:endParaRPr lang="es-CO"/>
        </a:p>
      </dgm:t>
    </dgm:pt>
    <dgm:pt modelId="{E9AE4FB4-1DEF-41EF-A331-5E0F3730F8C4}" type="pres">
      <dgm:prSet presAssocID="{7CFD66C2-563C-4371-80A3-9ED6128DC072}" presName="FiveNodes_5_text" presStyleLbl="node1" presStyleIdx="4" presStyleCnt="5">
        <dgm:presLayoutVars>
          <dgm:bulletEnabled val="1"/>
        </dgm:presLayoutVars>
      </dgm:prSet>
      <dgm:spPr/>
      <dgm:t>
        <a:bodyPr/>
        <a:lstStyle/>
        <a:p>
          <a:endParaRPr lang="es-CO"/>
        </a:p>
      </dgm:t>
    </dgm:pt>
  </dgm:ptLst>
  <dgm:cxnLst>
    <dgm:cxn modelId="{B7159C60-D1B6-471A-9CA8-878110D8B79B}" srcId="{7CFD66C2-563C-4371-80A3-9ED6128DC072}" destId="{D98B4E8C-AAD1-4603-8379-44E84D8E03A0}" srcOrd="5" destOrd="0" parTransId="{3AE45917-404F-4AE0-A0C6-4203B567EDFD}" sibTransId="{3EC8FB8D-E273-4E2E-8BE7-1E31F95FC6B8}"/>
    <dgm:cxn modelId="{79844368-4577-435E-9460-3FA0A65B7CAA}" srcId="{7CFD66C2-563C-4371-80A3-9ED6128DC072}" destId="{387A121F-E113-4ED3-93B6-33E1751CA45B}" srcOrd="6" destOrd="0" parTransId="{EFE42F33-C02D-4107-892E-DB40333CBB8A}" sibTransId="{0A7972F3-BFD8-486B-8C35-D0042753AAC4}"/>
    <dgm:cxn modelId="{4E6A3278-A502-4D57-93FF-0614188088BC}" type="presOf" srcId="{01ACA9F6-14F4-4669-AA32-29F584DF6B36}" destId="{DDE8CF5C-34C2-4748-8AF0-67F9486DB467}" srcOrd="0" destOrd="0" presId="urn:microsoft.com/office/officeart/2005/8/layout/vProcess5"/>
    <dgm:cxn modelId="{9247CD7C-5545-4AAF-A848-D1305129527D}" type="presOf" srcId="{0B54CE47-4DC9-4D04-BEFE-D280ACA78168}" destId="{C7DDBBCA-39DB-4690-97D2-F624D8D1F681}" srcOrd="0" destOrd="0" presId="urn:microsoft.com/office/officeart/2005/8/layout/vProcess5"/>
    <dgm:cxn modelId="{ED334F56-2575-4AD6-B3DB-3CE973F2C194}" type="presOf" srcId="{244E189C-C6E4-4EDE-BB49-01CFE5AB9B23}" destId="{7B2732E4-423E-4D9F-AAB5-18BBA02E4C3C}" srcOrd="0" destOrd="0" presId="urn:microsoft.com/office/officeart/2005/8/layout/vProcess5"/>
    <dgm:cxn modelId="{A89146F5-9B16-466A-ADA8-01D0AE702FF5}" type="presOf" srcId="{E44DB603-2C18-4225-903D-A43E1EA2C6E8}" destId="{644E2756-9B07-4E06-95CA-4CCCDB08BC06}" srcOrd="0" destOrd="0" presId="urn:microsoft.com/office/officeart/2005/8/layout/vProcess5"/>
    <dgm:cxn modelId="{74DCE4C6-2AEE-4EF8-8157-AD5E5A1CD19B}" srcId="{7CFD66C2-563C-4371-80A3-9ED6128DC072}" destId="{B8B92BA6-B734-4B9B-A80E-6FEB4B3FC27D}" srcOrd="3" destOrd="0" parTransId="{2392A8D1-D5A4-4B6E-B24F-4CB3A0C1259C}" sibTransId="{01ACA9F6-14F4-4669-AA32-29F584DF6B36}"/>
    <dgm:cxn modelId="{7AEEA4DA-1D87-4BDE-8924-847A280048E7}" type="presOf" srcId="{20241DAC-EC9B-4773-AE10-CDCD684965CE}" destId="{5B33F6D8-7131-41A7-8A53-60B03CE6931D}" srcOrd="0" destOrd="0" presId="urn:microsoft.com/office/officeart/2005/8/layout/vProcess5"/>
    <dgm:cxn modelId="{EC654EF5-0651-4912-A02A-E9B45C50D30F}" type="presOf" srcId="{B8B92BA6-B734-4B9B-A80E-6FEB4B3FC27D}" destId="{63FEEB53-66F0-4BDC-A7A4-221A28003603}" srcOrd="0" destOrd="0" presId="urn:microsoft.com/office/officeart/2005/8/layout/vProcess5"/>
    <dgm:cxn modelId="{BD570961-2A59-478D-A5E4-33E5A4FAF871}" type="presOf" srcId="{0B54CE47-4DC9-4D04-BEFE-D280ACA78168}" destId="{6E344180-3FC9-4DE6-8495-F0FFF02C88A8}" srcOrd="1" destOrd="0" presId="urn:microsoft.com/office/officeart/2005/8/layout/vProcess5"/>
    <dgm:cxn modelId="{F7D9B99A-909C-41A3-A86A-2C2D18AA7679}" type="presOf" srcId="{3D2F286D-BEC8-453B-880D-F8A9B194E363}" destId="{2B0B151F-C346-40D0-9CA2-3FC8C1492CD0}" srcOrd="0" destOrd="0" presId="urn:microsoft.com/office/officeart/2005/8/layout/vProcess5"/>
    <dgm:cxn modelId="{41BE9379-6252-4EAF-A2E5-12D62F9E8851}" srcId="{7CFD66C2-563C-4371-80A3-9ED6128DC072}" destId="{EB159249-972E-4A31-A3E6-4C4F6E29774A}" srcOrd="0" destOrd="0" parTransId="{A7A6F683-3947-45F9-AE46-5C24513BDACC}" sibTransId="{20241DAC-EC9B-4773-AE10-CDCD684965CE}"/>
    <dgm:cxn modelId="{BEC26381-C71D-4589-8C82-4385BEACBAC0}" srcId="{7CFD66C2-563C-4371-80A3-9ED6128DC072}" destId="{3122707D-5BA3-48CA-AFD4-C2764E06409C}" srcOrd="4" destOrd="0" parTransId="{8A3D081C-FECB-4614-A601-094869370CC6}" sibTransId="{1C5D831A-1EF2-4E82-AF31-FD0F6B6B60E2}"/>
    <dgm:cxn modelId="{8870CA56-5CE7-499B-8310-216F9ACBD3C1}" type="presOf" srcId="{3122707D-5BA3-48CA-AFD4-C2764E06409C}" destId="{E9AE4FB4-1DEF-41EF-A331-5E0F3730F8C4}" srcOrd="1" destOrd="0" presId="urn:microsoft.com/office/officeart/2005/8/layout/vProcess5"/>
    <dgm:cxn modelId="{51C8B8B3-31EC-4B83-B7E3-1F278BD28388}" type="presOf" srcId="{3122707D-5BA3-48CA-AFD4-C2764E06409C}" destId="{4B00A675-21A6-49C1-9D8E-67C9B7E4E3CB}" srcOrd="0" destOrd="0" presId="urn:microsoft.com/office/officeart/2005/8/layout/vProcess5"/>
    <dgm:cxn modelId="{B3F0DCC5-FAC1-4AAD-BC7F-79A60E3D2355}" type="presOf" srcId="{EB159249-972E-4A31-A3E6-4C4F6E29774A}" destId="{7536D1D6-25AE-43BC-AEC6-A457F6BC9092}" srcOrd="0" destOrd="0" presId="urn:microsoft.com/office/officeart/2005/8/layout/vProcess5"/>
    <dgm:cxn modelId="{857912B0-214B-4F30-AE25-5BB5E4D50DA9}" srcId="{7CFD66C2-563C-4371-80A3-9ED6128DC072}" destId="{3D2F286D-BEC8-453B-880D-F8A9B194E363}" srcOrd="2" destOrd="0" parTransId="{8A4E333A-D178-4C70-A6B9-39308CD772F4}" sibTransId="{244E189C-C6E4-4EDE-BB49-01CFE5AB9B23}"/>
    <dgm:cxn modelId="{BC8EF441-59E5-4496-9A63-120F7E96D093}" srcId="{7CFD66C2-563C-4371-80A3-9ED6128DC072}" destId="{0B54CE47-4DC9-4D04-BEFE-D280ACA78168}" srcOrd="1" destOrd="0" parTransId="{E2EF23BD-3ECE-47E0-B87D-BDAAA0C23924}" sibTransId="{E44DB603-2C18-4225-903D-A43E1EA2C6E8}"/>
    <dgm:cxn modelId="{347ED494-0C6C-40B8-9C16-3913ED3BD092}" type="presOf" srcId="{3D2F286D-BEC8-453B-880D-F8A9B194E363}" destId="{7078658B-CBF2-4F60-903E-05246150B875}" srcOrd="1" destOrd="0" presId="urn:microsoft.com/office/officeart/2005/8/layout/vProcess5"/>
    <dgm:cxn modelId="{585A4600-9348-4398-8AF7-8ACC5A1C8EB8}" type="presOf" srcId="{7CFD66C2-563C-4371-80A3-9ED6128DC072}" destId="{F48EA35C-78FC-44EE-8E3D-001FA722F4B9}" srcOrd="0" destOrd="0" presId="urn:microsoft.com/office/officeart/2005/8/layout/vProcess5"/>
    <dgm:cxn modelId="{D46E03D4-AEB9-4915-9202-2B2396DD12FA}" type="presOf" srcId="{EB159249-972E-4A31-A3E6-4C4F6E29774A}" destId="{814B5E26-D2A5-4E31-902B-95FF57DBDCB6}" srcOrd="1" destOrd="0" presId="urn:microsoft.com/office/officeart/2005/8/layout/vProcess5"/>
    <dgm:cxn modelId="{FFC209F9-02E8-4F53-B6B6-4B8D2678F325}" type="presOf" srcId="{B8B92BA6-B734-4B9B-A80E-6FEB4B3FC27D}" destId="{B5E47FEF-2F3D-4624-8D9E-ED4471F48C2C}" srcOrd="1" destOrd="0" presId="urn:microsoft.com/office/officeart/2005/8/layout/vProcess5"/>
    <dgm:cxn modelId="{4DBAA21E-C960-48A5-B1DA-A37C9F721D3A}" type="presParOf" srcId="{F48EA35C-78FC-44EE-8E3D-001FA722F4B9}" destId="{621BFD90-070D-46C6-9ACC-7433651210D2}" srcOrd="0" destOrd="0" presId="urn:microsoft.com/office/officeart/2005/8/layout/vProcess5"/>
    <dgm:cxn modelId="{BE225C37-BC31-4264-B41D-5CAE2F163E68}" type="presParOf" srcId="{F48EA35C-78FC-44EE-8E3D-001FA722F4B9}" destId="{7536D1D6-25AE-43BC-AEC6-A457F6BC9092}" srcOrd="1" destOrd="0" presId="urn:microsoft.com/office/officeart/2005/8/layout/vProcess5"/>
    <dgm:cxn modelId="{243CA648-43A7-4CD5-9F69-C73BD0E8346D}" type="presParOf" srcId="{F48EA35C-78FC-44EE-8E3D-001FA722F4B9}" destId="{C7DDBBCA-39DB-4690-97D2-F624D8D1F681}" srcOrd="2" destOrd="0" presId="urn:microsoft.com/office/officeart/2005/8/layout/vProcess5"/>
    <dgm:cxn modelId="{B1666412-7ECC-4922-876C-9000BDD5D8B5}" type="presParOf" srcId="{F48EA35C-78FC-44EE-8E3D-001FA722F4B9}" destId="{2B0B151F-C346-40D0-9CA2-3FC8C1492CD0}" srcOrd="3" destOrd="0" presId="urn:microsoft.com/office/officeart/2005/8/layout/vProcess5"/>
    <dgm:cxn modelId="{B4F1EDAC-6F61-4996-88CC-8B318B187E0B}" type="presParOf" srcId="{F48EA35C-78FC-44EE-8E3D-001FA722F4B9}" destId="{63FEEB53-66F0-4BDC-A7A4-221A28003603}" srcOrd="4" destOrd="0" presId="urn:microsoft.com/office/officeart/2005/8/layout/vProcess5"/>
    <dgm:cxn modelId="{BB3FFCAC-3AF6-4B7C-8734-3B10D2F6C55D}" type="presParOf" srcId="{F48EA35C-78FC-44EE-8E3D-001FA722F4B9}" destId="{4B00A675-21A6-49C1-9D8E-67C9B7E4E3CB}" srcOrd="5" destOrd="0" presId="urn:microsoft.com/office/officeart/2005/8/layout/vProcess5"/>
    <dgm:cxn modelId="{7CCC3EA3-3FA2-46B4-BE99-B67B94FC7F7F}" type="presParOf" srcId="{F48EA35C-78FC-44EE-8E3D-001FA722F4B9}" destId="{5B33F6D8-7131-41A7-8A53-60B03CE6931D}" srcOrd="6" destOrd="0" presId="urn:microsoft.com/office/officeart/2005/8/layout/vProcess5"/>
    <dgm:cxn modelId="{6209C639-F813-4F3A-91D0-DC7D15FE5CD1}" type="presParOf" srcId="{F48EA35C-78FC-44EE-8E3D-001FA722F4B9}" destId="{644E2756-9B07-4E06-95CA-4CCCDB08BC06}" srcOrd="7" destOrd="0" presId="urn:microsoft.com/office/officeart/2005/8/layout/vProcess5"/>
    <dgm:cxn modelId="{D8503A67-1E65-40FE-8FAE-384CDE04BCD0}" type="presParOf" srcId="{F48EA35C-78FC-44EE-8E3D-001FA722F4B9}" destId="{7B2732E4-423E-4D9F-AAB5-18BBA02E4C3C}" srcOrd="8" destOrd="0" presId="urn:microsoft.com/office/officeart/2005/8/layout/vProcess5"/>
    <dgm:cxn modelId="{6240F5C0-0CA2-4681-8F57-4301D2EBFEE8}" type="presParOf" srcId="{F48EA35C-78FC-44EE-8E3D-001FA722F4B9}" destId="{DDE8CF5C-34C2-4748-8AF0-67F9486DB467}" srcOrd="9" destOrd="0" presId="urn:microsoft.com/office/officeart/2005/8/layout/vProcess5"/>
    <dgm:cxn modelId="{D2C578B5-03ED-47DE-B3EE-19B746005F31}" type="presParOf" srcId="{F48EA35C-78FC-44EE-8E3D-001FA722F4B9}" destId="{814B5E26-D2A5-4E31-902B-95FF57DBDCB6}" srcOrd="10" destOrd="0" presId="urn:microsoft.com/office/officeart/2005/8/layout/vProcess5"/>
    <dgm:cxn modelId="{C035158E-A6C1-460F-A17A-E6BE2B23C608}" type="presParOf" srcId="{F48EA35C-78FC-44EE-8E3D-001FA722F4B9}" destId="{6E344180-3FC9-4DE6-8495-F0FFF02C88A8}" srcOrd="11" destOrd="0" presId="urn:microsoft.com/office/officeart/2005/8/layout/vProcess5"/>
    <dgm:cxn modelId="{ADC9FE74-2A58-49CF-B334-EA333CFB36CF}" type="presParOf" srcId="{F48EA35C-78FC-44EE-8E3D-001FA722F4B9}" destId="{7078658B-CBF2-4F60-903E-05246150B875}" srcOrd="12" destOrd="0" presId="urn:microsoft.com/office/officeart/2005/8/layout/vProcess5"/>
    <dgm:cxn modelId="{9F509116-A372-4D5D-906F-F1FC790956BA}" type="presParOf" srcId="{F48EA35C-78FC-44EE-8E3D-001FA722F4B9}" destId="{B5E47FEF-2F3D-4624-8D9E-ED4471F48C2C}" srcOrd="13" destOrd="0" presId="urn:microsoft.com/office/officeart/2005/8/layout/vProcess5"/>
    <dgm:cxn modelId="{3CF24517-2EBE-4D23-892B-C07FC1EEFEC1}" type="presParOf" srcId="{F48EA35C-78FC-44EE-8E3D-001FA722F4B9}" destId="{E9AE4FB4-1DEF-41EF-A331-5E0F3730F8C4}"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41EE2-FA40-49BE-8104-9474D9B1B590}"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CO"/>
        </a:p>
      </dgm:t>
    </dgm:pt>
    <dgm:pt modelId="{69CA24AC-6A1F-4FC9-8682-9B6437899FF8}">
      <dgm:prSet custT="1"/>
      <dgm:spPr/>
      <dgm:t>
        <a:bodyPr/>
        <a:lstStyle/>
        <a:p>
          <a:pPr rtl="0"/>
          <a:r>
            <a:rPr lang="es-CL" sz="3200" dirty="0" smtClean="0"/>
            <a:t>Fatiga Física → Fatiga Mental.</a:t>
          </a:r>
          <a:endParaRPr lang="es-CO" sz="3200" dirty="0"/>
        </a:p>
      </dgm:t>
    </dgm:pt>
    <dgm:pt modelId="{57340C45-7200-4831-9CD7-E56E2458D120}" type="parTrans" cxnId="{570F0D40-CC0C-413D-A911-D3D375EDA7EC}">
      <dgm:prSet/>
      <dgm:spPr/>
      <dgm:t>
        <a:bodyPr/>
        <a:lstStyle/>
        <a:p>
          <a:endParaRPr lang="es-CO"/>
        </a:p>
      </dgm:t>
    </dgm:pt>
    <dgm:pt modelId="{A6CC9E9F-B6EF-4D52-AC3F-0BB0F731E9E4}" type="sibTrans" cxnId="{570F0D40-CC0C-413D-A911-D3D375EDA7EC}">
      <dgm:prSet/>
      <dgm:spPr/>
      <dgm:t>
        <a:bodyPr/>
        <a:lstStyle/>
        <a:p>
          <a:endParaRPr lang="es-CO"/>
        </a:p>
      </dgm:t>
    </dgm:pt>
    <dgm:pt modelId="{13C4C377-8485-40AB-A466-3D7FA7F00289}">
      <dgm:prSet custT="1"/>
      <dgm:spPr/>
      <dgm:t>
        <a:bodyPr/>
        <a:lstStyle/>
        <a:p>
          <a:pPr rtl="0"/>
          <a:r>
            <a:rPr lang="es-CL" sz="3200" dirty="0" smtClean="0"/>
            <a:t>Más posibilidades de presentar sintomatología de desorden mental.</a:t>
          </a:r>
          <a:endParaRPr lang="es-CO" sz="3200" dirty="0"/>
        </a:p>
      </dgm:t>
    </dgm:pt>
    <dgm:pt modelId="{A1326C84-57C4-4BF7-8E21-83559404F4A2}" type="parTrans" cxnId="{17284732-0DE9-48BF-83A0-7D2F770445FD}">
      <dgm:prSet/>
      <dgm:spPr/>
      <dgm:t>
        <a:bodyPr/>
        <a:lstStyle/>
        <a:p>
          <a:endParaRPr lang="es-CO"/>
        </a:p>
      </dgm:t>
    </dgm:pt>
    <dgm:pt modelId="{0D7A2720-8611-4F67-89CB-0603021756EC}" type="sibTrans" cxnId="{17284732-0DE9-48BF-83A0-7D2F770445FD}">
      <dgm:prSet/>
      <dgm:spPr/>
      <dgm:t>
        <a:bodyPr/>
        <a:lstStyle/>
        <a:p>
          <a:endParaRPr lang="es-CO"/>
        </a:p>
      </dgm:t>
    </dgm:pt>
    <dgm:pt modelId="{DA8B3905-7AD3-4249-9C24-AC6D45721EA5}">
      <dgm:prSet custT="1"/>
      <dgm:spPr/>
      <dgm:t>
        <a:bodyPr/>
        <a:lstStyle/>
        <a:p>
          <a:pPr rtl="0"/>
          <a:r>
            <a:rPr lang="es-CL" sz="3200" dirty="0" smtClean="0"/>
            <a:t>Ausentismo → Presentismo.</a:t>
          </a:r>
          <a:endParaRPr lang="es-CO" sz="3200" dirty="0"/>
        </a:p>
      </dgm:t>
    </dgm:pt>
    <dgm:pt modelId="{2C140000-B1E9-4D71-BE59-FAC15680AA30}" type="parTrans" cxnId="{0CD20141-5FB5-4DCE-B460-9D27171489BE}">
      <dgm:prSet/>
      <dgm:spPr/>
      <dgm:t>
        <a:bodyPr/>
        <a:lstStyle/>
        <a:p>
          <a:endParaRPr lang="es-CO"/>
        </a:p>
      </dgm:t>
    </dgm:pt>
    <dgm:pt modelId="{F84808CC-EC09-4966-BBF4-48B45FD48491}" type="sibTrans" cxnId="{0CD20141-5FB5-4DCE-B460-9D27171489BE}">
      <dgm:prSet/>
      <dgm:spPr/>
      <dgm:t>
        <a:bodyPr/>
        <a:lstStyle/>
        <a:p>
          <a:endParaRPr lang="es-CO"/>
        </a:p>
      </dgm:t>
    </dgm:pt>
    <dgm:pt modelId="{009D70D2-D51B-45DC-B5E3-D70DE20DC72B}" type="pres">
      <dgm:prSet presAssocID="{97D41EE2-FA40-49BE-8104-9474D9B1B590}" presName="linear" presStyleCnt="0">
        <dgm:presLayoutVars>
          <dgm:dir/>
          <dgm:animLvl val="lvl"/>
          <dgm:resizeHandles val="exact"/>
        </dgm:presLayoutVars>
      </dgm:prSet>
      <dgm:spPr/>
      <dgm:t>
        <a:bodyPr/>
        <a:lstStyle/>
        <a:p>
          <a:endParaRPr lang="es-CL"/>
        </a:p>
      </dgm:t>
    </dgm:pt>
    <dgm:pt modelId="{F5694493-8D79-4382-A526-B095E3A596C7}" type="pres">
      <dgm:prSet presAssocID="{69CA24AC-6A1F-4FC9-8682-9B6437899FF8}" presName="parentLin" presStyleCnt="0"/>
      <dgm:spPr/>
    </dgm:pt>
    <dgm:pt modelId="{31253554-6086-4B7A-B532-7CCF94873944}" type="pres">
      <dgm:prSet presAssocID="{69CA24AC-6A1F-4FC9-8682-9B6437899FF8}" presName="parentLeftMargin" presStyleLbl="node1" presStyleIdx="0" presStyleCnt="3"/>
      <dgm:spPr/>
      <dgm:t>
        <a:bodyPr/>
        <a:lstStyle/>
        <a:p>
          <a:endParaRPr lang="es-CL"/>
        </a:p>
      </dgm:t>
    </dgm:pt>
    <dgm:pt modelId="{258B8505-A990-41F2-82E8-1B4EE0AEB430}" type="pres">
      <dgm:prSet presAssocID="{69CA24AC-6A1F-4FC9-8682-9B6437899FF8}" presName="parentText" presStyleLbl="node1" presStyleIdx="0" presStyleCnt="3" custScaleX="125646" custLinFactNeighborX="-10174" custLinFactNeighborY="-10234">
        <dgm:presLayoutVars>
          <dgm:chMax val="0"/>
          <dgm:bulletEnabled val="1"/>
        </dgm:presLayoutVars>
      </dgm:prSet>
      <dgm:spPr/>
      <dgm:t>
        <a:bodyPr/>
        <a:lstStyle/>
        <a:p>
          <a:endParaRPr lang="es-CL"/>
        </a:p>
      </dgm:t>
    </dgm:pt>
    <dgm:pt modelId="{E0C543FF-19E9-4EA7-834B-779AD2EF1C79}" type="pres">
      <dgm:prSet presAssocID="{69CA24AC-6A1F-4FC9-8682-9B6437899FF8}" presName="negativeSpace" presStyleCnt="0"/>
      <dgm:spPr/>
    </dgm:pt>
    <dgm:pt modelId="{CAA8AD49-8F5A-4548-8BFA-A6E0CB21FFFA}" type="pres">
      <dgm:prSet presAssocID="{69CA24AC-6A1F-4FC9-8682-9B6437899FF8}" presName="childText" presStyleLbl="conFgAcc1" presStyleIdx="0" presStyleCnt="3">
        <dgm:presLayoutVars>
          <dgm:bulletEnabled val="1"/>
        </dgm:presLayoutVars>
      </dgm:prSet>
      <dgm:spPr/>
    </dgm:pt>
    <dgm:pt modelId="{65FE06FC-9860-474C-B59E-4FE297B66B13}" type="pres">
      <dgm:prSet presAssocID="{A6CC9E9F-B6EF-4D52-AC3F-0BB0F731E9E4}" presName="spaceBetweenRectangles" presStyleCnt="0"/>
      <dgm:spPr/>
    </dgm:pt>
    <dgm:pt modelId="{98E09E29-9C25-4D27-9C04-0BBD27FBA1D9}" type="pres">
      <dgm:prSet presAssocID="{13C4C377-8485-40AB-A466-3D7FA7F00289}" presName="parentLin" presStyleCnt="0"/>
      <dgm:spPr/>
    </dgm:pt>
    <dgm:pt modelId="{D390CF9A-CE53-4D3A-91C8-76AD55075AD7}" type="pres">
      <dgm:prSet presAssocID="{13C4C377-8485-40AB-A466-3D7FA7F00289}" presName="parentLeftMargin" presStyleLbl="node1" presStyleIdx="0" presStyleCnt="3"/>
      <dgm:spPr/>
      <dgm:t>
        <a:bodyPr/>
        <a:lstStyle/>
        <a:p>
          <a:endParaRPr lang="es-CL"/>
        </a:p>
      </dgm:t>
    </dgm:pt>
    <dgm:pt modelId="{9D6AF09B-8187-453D-B4B9-A524505DF9AC}" type="pres">
      <dgm:prSet presAssocID="{13C4C377-8485-40AB-A466-3D7FA7F00289}" presName="parentText" presStyleLbl="node1" presStyleIdx="1" presStyleCnt="3" custScaleX="126103">
        <dgm:presLayoutVars>
          <dgm:chMax val="0"/>
          <dgm:bulletEnabled val="1"/>
        </dgm:presLayoutVars>
      </dgm:prSet>
      <dgm:spPr/>
      <dgm:t>
        <a:bodyPr/>
        <a:lstStyle/>
        <a:p>
          <a:endParaRPr lang="es-CO"/>
        </a:p>
      </dgm:t>
    </dgm:pt>
    <dgm:pt modelId="{ADC6BF26-3EFE-49E5-B92E-C5F24E9400FC}" type="pres">
      <dgm:prSet presAssocID="{13C4C377-8485-40AB-A466-3D7FA7F00289}" presName="negativeSpace" presStyleCnt="0"/>
      <dgm:spPr/>
    </dgm:pt>
    <dgm:pt modelId="{0AEA1163-51BA-44F4-B4B2-F6513E9CDC86}" type="pres">
      <dgm:prSet presAssocID="{13C4C377-8485-40AB-A466-3D7FA7F00289}" presName="childText" presStyleLbl="conFgAcc1" presStyleIdx="1" presStyleCnt="3">
        <dgm:presLayoutVars>
          <dgm:bulletEnabled val="1"/>
        </dgm:presLayoutVars>
      </dgm:prSet>
      <dgm:spPr/>
    </dgm:pt>
    <dgm:pt modelId="{9BB3B48B-659A-42E4-B16A-333684C212D1}" type="pres">
      <dgm:prSet presAssocID="{0D7A2720-8611-4F67-89CB-0603021756EC}" presName="spaceBetweenRectangles" presStyleCnt="0"/>
      <dgm:spPr/>
    </dgm:pt>
    <dgm:pt modelId="{35C558BE-EAE4-4BE4-98C7-C13B557AA903}" type="pres">
      <dgm:prSet presAssocID="{DA8B3905-7AD3-4249-9C24-AC6D45721EA5}" presName="parentLin" presStyleCnt="0"/>
      <dgm:spPr/>
    </dgm:pt>
    <dgm:pt modelId="{DE176233-C3FB-4F63-8D34-D4F6B508A6D2}" type="pres">
      <dgm:prSet presAssocID="{DA8B3905-7AD3-4249-9C24-AC6D45721EA5}" presName="parentLeftMargin" presStyleLbl="node1" presStyleIdx="1" presStyleCnt="3"/>
      <dgm:spPr/>
      <dgm:t>
        <a:bodyPr/>
        <a:lstStyle/>
        <a:p>
          <a:endParaRPr lang="es-CL"/>
        </a:p>
      </dgm:t>
    </dgm:pt>
    <dgm:pt modelId="{335E5361-59FD-41B6-A744-5F0EEA483946}" type="pres">
      <dgm:prSet presAssocID="{DA8B3905-7AD3-4249-9C24-AC6D45721EA5}" presName="parentText" presStyleLbl="node1" presStyleIdx="2" presStyleCnt="3" custScaleX="128910">
        <dgm:presLayoutVars>
          <dgm:chMax val="0"/>
          <dgm:bulletEnabled val="1"/>
        </dgm:presLayoutVars>
      </dgm:prSet>
      <dgm:spPr/>
      <dgm:t>
        <a:bodyPr/>
        <a:lstStyle/>
        <a:p>
          <a:endParaRPr lang="es-CL"/>
        </a:p>
      </dgm:t>
    </dgm:pt>
    <dgm:pt modelId="{8AEC4EA8-B7A8-4CC1-9C58-F955B21500DD}" type="pres">
      <dgm:prSet presAssocID="{DA8B3905-7AD3-4249-9C24-AC6D45721EA5}" presName="negativeSpace" presStyleCnt="0"/>
      <dgm:spPr/>
    </dgm:pt>
    <dgm:pt modelId="{66DCA278-352F-428E-BF5C-BE4918330B32}" type="pres">
      <dgm:prSet presAssocID="{DA8B3905-7AD3-4249-9C24-AC6D45721EA5}" presName="childText" presStyleLbl="conFgAcc1" presStyleIdx="2" presStyleCnt="3">
        <dgm:presLayoutVars>
          <dgm:bulletEnabled val="1"/>
        </dgm:presLayoutVars>
      </dgm:prSet>
      <dgm:spPr/>
    </dgm:pt>
  </dgm:ptLst>
  <dgm:cxnLst>
    <dgm:cxn modelId="{17284732-0DE9-48BF-83A0-7D2F770445FD}" srcId="{97D41EE2-FA40-49BE-8104-9474D9B1B590}" destId="{13C4C377-8485-40AB-A466-3D7FA7F00289}" srcOrd="1" destOrd="0" parTransId="{A1326C84-57C4-4BF7-8E21-83559404F4A2}" sibTransId="{0D7A2720-8611-4F67-89CB-0603021756EC}"/>
    <dgm:cxn modelId="{4389E238-6D01-463B-9B8F-8C7E0E682749}" type="presOf" srcId="{13C4C377-8485-40AB-A466-3D7FA7F00289}" destId="{D390CF9A-CE53-4D3A-91C8-76AD55075AD7}" srcOrd="0" destOrd="0" presId="urn:microsoft.com/office/officeart/2005/8/layout/list1"/>
    <dgm:cxn modelId="{0CD20141-5FB5-4DCE-B460-9D27171489BE}" srcId="{97D41EE2-FA40-49BE-8104-9474D9B1B590}" destId="{DA8B3905-7AD3-4249-9C24-AC6D45721EA5}" srcOrd="2" destOrd="0" parTransId="{2C140000-B1E9-4D71-BE59-FAC15680AA30}" sibTransId="{F84808CC-EC09-4966-BBF4-48B45FD48491}"/>
    <dgm:cxn modelId="{C8E31CCE-27DF-4DA9-85F2-6492B647B0DF}" type="presOf" srcId="{69CA24AC-6A1F-4FC9-8682-9B6437899FF8}" destId="{258B8505-A990-41F2-82E8-1B4EE0AEB430}" srcOrd="1" destOrd="0" presId="urn:microsoft.com/office/officeart/2005/8/layout/list1"/>
    <dgm:cxn modelId="{526B9D26-7D04-460A-B224-C03E16439165}" type="presOf" srcId="{97D41EE2-FA40-49BE-8104-9474D9B1B590}" destId="{009D70D2-D51B-45DC-B5E3-D70DE20DC72B}" srcOrd="0" destOrd="0" presId="urn:microsoft.com/office/officeart/2005/8/layout/list1"/>
    <dgm:cxn modelId="{570F0D40-CC0C-413D-A911-D3D375EDA7EC}" srcId="{97D41EE2-FA40-49BE-8104-9474D9B1B590}" destId="{69CA24AC-6A1F-4FC9-8682-9B6437899FF8}" srcOrd="0" destOrd="0" parTransId="{57340C45-7200-4831-9CD7-E56E2458D120}" sibTransId="{A6CC9E9F-B6EF-4D52-AC3F-0BB0F731E9E4}"/>
    <dgm:cxn modelId="{4D422033-DE44-4E9A-9D34-56200CA411EF}" type="presOf" srcId="{DA8B3905-7AD3-4249-9C24-AC6D45721EA5}" destId="{335E5361-59FD-41B6-A744-5F0EEA483946}" srcOrd="1" destOrd="0" presId="urn:microsoft.com/office/officeart/2005/8/layout/list1"/>
    <dgm:cxn modelId="{2DB6191F-BE3E-46B9-AE7B-FEA6AB22A1BB}" type="presOf" srcId="{13C4C377-8485-40AB-A466-3D7FA7F00289}" destId="{9D6AF09B-8187-453D-B4B9-A524505DF9AC}" srcOrd="1" destOrd="0" presId="urn:microsoft.com/office/officeart/2005/8/layout/list1"/>
    <dgm:cxn modelId="{D5067772-22E5-4932-A902-4F1B75CFEBA5}" type="presOf" srcId="{DA8B3905-7AD3-4249-9C24-AC6D45721EA5}" destId="{DE176233-C3FB-4F63-8D34-D4F6B508A6D2}" srcOrd="0" destOrd="0" presId="urn:microsoft.com/office/officeart/2005/8/layout/list1"/>
    <dgm:cxn modelId="{64D4A180-D7A5-4876-819E-284CCBE8F6C2}" type="presOf" srcId="{69CA24AC-6A1F-4FC9-8682-9B6437899FF8}" destId="{31253554-6086-4B7A-B532-7CCF94873944}" srcOrd="0" destOrd="0" presId="urn:microsoft.com/office/officeart/2005/8/layout/list1"/>
    <dgm:cxn modelId="{645390E9-5A04-404D-9FF4-4DC910AD7113}" type="presParOf" srcId="{009D70D2-D51B-45DC-B5E3-D70DE20DC72B}" destId="{F5694493-8D79-4382-A526-B095E3A596C7}" srcOrd="0" destOrd="0" presId="urn:microsoft.com/office/officeart/2005/8/layout/list1"/>
    <dgm:cxn modelId="{7431B9BF-95A9-46D8-B9F7-4660FE612BB1}" type="presParOf" srcId="{F5694493-8D79-4382-A526-B095E3A596C7}" destId="{31253554-6086-4B7A-B532-7CCF94873944}" srcOrd="0" destOrd="0" presId="urn:microsoft.com/office/officeart/2005/8/layout/list1"/>
    <dgm:cxn modelId="{7D880449-C264-4020-9D77-EA1A76259379}" type="presParOf" srcId="{F5694493-8D79-4382-A526-B095E3A596C7}" destId="{258B8505-A990-41F2-82E8-1B4EE0AEB430}" srcOrd="1" destOrd="0" presId="urn:microsoft.com/office/officeart/2005/8/layout/list1"/>
    <dgm:cxn modelId="{CC75889A-785F-4D21-A8E0-B0B311FE4841}" type="presParOf" srcId="{009D70D2-D51B-45DC-B5E3-D70DE20DC72B}" destId="{E0C543FF-19E9-4EA7-834B-779AD2EF1C79}" srcOrd="1" destOrd="0" presId="urn:microsoft.com/office/officeart/2005/8/layout/list1"/>
    <dgm:cxn modelId="{59BC2904-3CA8-468E-8604-19CBED6AEA86}" type="presParOf" srcId="{009D70D2-D51B-45DC-B5E3-D70DE20DC72B}" destId="{CAA8AD49-8F5A-4548-8BFA-A6E0CB21FFFA}" srcOrd="2" destOrd="0" presId="urn:microsoft.com/office/officeart/2005/8/layout/list1"/>
    <dgm:cxn modelId="{83DCBA65-C249-4121-8646-FBA5AD3B5949}" type="presParOf" srcId="{009D70D2-D51B-45DC-B5E3-D70DE20DC72B}" destId="{65FE06FC-9860-474C-B59E-4FE297B66B13}" srcOrd="3" destOrd="0" presId="urn:microsoft.com/office/officeart/2005/8/layout/list1"/>
    <dgm:cxn modelId="{CE3422AE-851D-481C-8648-D713CA40C55E}" type="presParOf" srcId="{009D70D2-D51B-45DC-B5E3-D70DE20DC72B}" destId="{98E09E29-9C25-4D27-9C04-0BBD27FBA1D9}" srcOrd="4" destOrd="0" presId="urn:microsoft.com/office/officeart/2005/8/layout/list1"/>
    <dgm:cxn modelId="{C283D5D4-4759-4A9B-A16D-7BC7CEFFE867}" type="presParOf" srcId="{98E09E29-9C25-4D27-9C04-0BBD27FBA1D9}" destId="{D390CF9A-CE53-4D3A-91C8-76AD55075AD7}" srcOrd="0" destOrd="0" presId="urn:microsoft.com/office/officeart/2005/8/layout/list1"/>
    <dgm:cxn modelId="{4A6E2A1C-270F-4143-B0E5-04EBC197C529}" type="presParOf" srcId="{98E09E29-9C25-4D27-9C04-0BBD27FBA1D9}" destId="{9D6AF09B-8187-453D-B4B9-A524505DF9AC}" srcOrd="1" destOrd="0" presId="urn:microsoft.com/office/officeart/2005/8/layout/list1"/>
    <dgm:cxn modelId="{6208F852-1B2A-4AF5-ADBB-D883518F5ED6}" type="presParOf" srcId="{009D70D2-D51B-45DC-B5E3-D70DE20DC72B}" destId="{ADC6BF26-3EFE-49E5-B92E-C5F24E9400FC}" srcOrd="5" destOrd="0" presId="urn:microsoft.com/office/officeart/2005/8/layout/list1"/>
    <dgm:cxn modelId="{2917D09D-E695-41F0-B6DF-10C96F8DE44D}" type="presParOf" srcId="{009D70D2-D51B-45DC-B5E3-D70DE20DC72B}" destId="{0AEA1163-51BA-44F4-B4B2-F6513E9CDC86}" srcOrd="6" destOrd="0" presId="urn:microsoft.com/office/officeart/2005/8/layout/list1"/>
    <dgm:cxn modelId="{C909D574-E13C-48AD-988F-4404847BF2AE}" type="presParOf" srcId="{009D70D2-D51B-45DC-B5E3-D70DE20DC72B}" destId="{9BB3B48B-659A-42E4-B16A-333684C212D1}" srcOrd="7" destOrd="0" presId="urn:microsoft.com/office/officeart/2005/8/layout/list1"/>
    <dgm:cxn modelId="{DC5F74F7-C92B-4D38-8166-E0EE6995D335}" type="presParOf" srcId="{009D70D2-D51B-45DC-B5E3-D70DE20DC72B}" destId="{35C558BE-EAE4-4BE4-98C7-C13B557AA903}" srcOrd="8" destOrd="0" presId="urn:microsoft.com/office/officeart/2005/8/layout/list1"/>
    <dgm:cxn modelId="{5F7B11F3-EACE-49F1-8280-27BFDD41A8BD}" type="presParOf" srcId="{35C558BE-EAE4-4BE4-98C7-C13B557AA903}" destId="{DE176233-C3FB-4F63-8D34-D4F6B508A6D2}" srcOrd="0" destOrd="0" presId="urn:microsoft.com/office/officeart/2005/8/layout/list1"/>
    <dgm:cxn modelId="{03F343B2-FE95-4ED8-8D84-AFA542F451B1}" type="presParOf" srcId="{35C558BE-EAE4-4BE4-98C7-C13B557AA903}" destId="{335E5361-59FD-41B6-A744-5F0EEA483946}" srcOrd="1" destOrd="0" presId="urn:microsoft.com/office/officeart/2005/8/layout/list1"/>
    <dgm:cxn modelId="{8001935F-E688-42AB-9A51-07BC03BFAEA7}" type="presParOf" srcId="{009D70D2-D51B-45DC-B5E3-D70DE20DC72B}" destId="{8AEC4EA8-B7A8-4CC1-9C58-F955B21500DD}" srcOrd="9" destOrd="0" presId="urn:microsoft.com/office/officeart/2005/8/layout/list1"/>
    <dgm:cxn modelId="{E038A67A-52F8-40C8-8333-A421E862E7C5}" type="presParOf" srcId="{009D70D2-D51B-45DC-B5E3-D70DE20DC72B}" destId="{66DCA278-352F-428E-BF5C-BE4918330B3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52357-AF73-411E-A3EC-6A355C16D64D}"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s-CL"/>
        </a:p>
      </dgm:t>
    </dgm:pt>
    <dgm:pt modelId="{44FA37F6-5268-4788-ADE2-2523FC644402}">
      <dgm:prSet phldrT="[Texto]"/>
      <dgm:spPr/>
      <dgm:t>
        <a:bodyPr/>
        <a:lstStyle/>
        <a:p>
          <a:r>
            <a:rPr lang="es-CL" dirty="0" smtClean="0">
              <a:latin typeface="Angsana New" pitchFamily="18" charset="-34"/>
              <a:cs typeface="Angsana New" pitchFamily="18" charset="-34"/>
            </a:rPr>
            <a:t>Incremento de la carga de trabajo</a:t>
          </a:r>
          <a:endParaRPr lang="es-CL" dirty="0">
            <a:latin typeface="Angsana New" pitchFamily="18" charset="-34"/>
            <a:cs typeface="Angsana New" pitchFamily="18" charset="-34"/>
          </a:endParaRPr>
        </a:p>
      </dgm:t>
    </dgm:pt>
    <dgm:pt modelId="{A088A92B-6522-4047-8513-B9FBF4B810F9}" type="parTrans" cxnId="{536C9AFF-36BD-48F6-B5FA-30886D757B93}">
      <dgm:prSet/>
      <dgm:spPr/>
      <dgm:t>
        <a:bodyPr/>
        <a:lstStyle/>
        <a:p>
          <a:endParaRPr lang="es-CL"/>
        </a:p>
      </dgm:t>
    </dgm:pt>
    <dgm:pt modelId="{94701E25-E021-49F7-ADCB-E374B2FFA669}" type="sibTrans" cxnId="{536C9AFF-36BD-48F6-B5FA-30886D757B93}">
      <dgm:prSet/>
      <dgm:spPr/>
      <dgm:t>
        <a:bodyPr/>
        <a:lstStyle/>
        <a:p>
          <a:endParaRPr lang="es-CL"/>
        </a:p>
      </dgm:t>
    </dgm:pt>
    <dgm:pt modelId="{54D66E54-1477-499A-A78A-AB1E4B1BD09E}">
      <dgm:prSet phldrT="[Texto]"/>
      <dgm:spPr/>
      <dgm:t>
        <a:bodyPr/>
        <a:lstStyle/>
        <a:p>
          <a:r>
            <a:rPr lang="es-CL" dirty="0" smtClean="0">
              <a:latin typeface="Angsana New" pitchFamily="18" charset="-34"/>
              <a:cs typeface="Angsana New" pitchFamily="18" charset="-34"/>
            </a:rPr>
            <a:t>Falta tiempo para realizar tareas</a:t>
          </a:r>
          <a:endParaRPr lang="es-CL" dirty="0">
            <a:latin typeface="Angsana New" pitchFamily="18" charset="-34"/>
            <a:cs typeface="Angsana New" pitchFamily="18" charset="-34"/>
          </a:endParaRPr>
        </a:p>
      </dgm:t>
    </dgm:pt>
    <dgm:pt modelId="{44906108-5FAF-4526-BA6A-9A0C4CCBD9E4}" type="parTrans" cxnId="{696F6C34-77F5-4124-B739-7D81D7FAC0EF}">
      <dgm:prSet/>
      <dgm:spPr/>
      <dgm:t>
        <a:bodyPr/>
        <a:lstStyle/>
        <a:p>
          <a:endParaRPr lang="es-CL"/>
        </a:p>
      </dgm:t>
    </dgm:pt>
    <dgm:pt modelId="{99233F3D-7570-4018-9533-B79B5539A8E1}" type="sibTrans" cxnId="{696F6C34-77F5-4124-B739-7D81D7FAC0EF}">
      <dgm:prSet/>
      <dgm:spPr/>
      <dgm:t>
        <a:bodyPr/>
        <a:lstStyle/>
        <a:p>
          <a:endParaRPr lang="es-CL"/>
        </a:p>
      </dgm:t>
    </dgm:pt>
    <dgm:pt modelId="{FA0CA7A9-6C82-4190-A802-AC1D98451787}">
      <dgm:prSet phldrT="[Texto]"/>
      <dgm:spPr/>
      <dgm:t>
        <a:bodyPr/>
        <a:lstStyle/>
        <a:p>
          <a:r>
            <a:rPr lang="es-CL" dirty="0" smtClean="0">
              <a:latin typeface="Angsana New" pitchFamily="18" charset="-34"/>
              <a:cs typeface="Angsana New" pitchFamily="18" charset="-34"/>
            </a:rPr>
            <a:t>Presión asistencial</a:t>
          </a:r>
          <a:endParaRPr lang="es-CL" dirty="0">
            <a:latin typeface="Angsana New" pitchFamily="18" charset="-34"/>
            <a:cs typeface="Angsana New" pitchFamily="18" charset="-34"/>
          </a:endParaRPr>
        </a:p>
      </dgm:t>
    </dgm:pt>
    <dgm:pt modelId="{69B222E3-FBAA-4DF6-BA1F-3D25719DDF34}" type="parTrans" cxnId="{2B6DD041-58A1-4121-A0A0-4EC5EE3D9A3E}">
      <dgm:prSet/>
      <dgm:spPr/>
      <dgm:t>
        <a:bodyPr/>
        <a:lstStyle/>
        <a:p>
          <a:endParaRPr lang="es-CL"/>
        </a:p>
      </dgm:t>
    </dgm:pt>
    <dgm:pt modelId="{6CFE310B-0223-4B3B-B4B6-4E338DEBA2D4}" type="sibTrans" cxnId="{2B6DD041-58A1-4121-A0A0-4EC5EE3D9A3E}">
      <dgm:prSet/>
      <dgm:spPr/>
      <dgm:t>
        <a:bodyPr/>
        <a:lstStyle/>
        <a:p>
          <a:endParaRPr lang="es-CL"/>
        </a:p>
      </dgm:t>
    </dgm:pt>
    <dgm:pt modelId="{D6347BB6-B2B6-401D-A3B1-F9BAFA651D5A}">
      <dgm:prSet phldrT="[Texto]"/>
      <dgm:spPr/>
      <dgm:t>
        <a:bodyPr/>
        <a:lstStyle/>
        <a:p>
          <a:r>
            <a:rPr lang="es-CL" dirty="0" smtClean="0">
              <a:latin typeface="Angsana New" pitchFamily="18" charset="-34"/>
              <a:cs typeface="Angsana New" pitchFamily="18" charset="-34"/>
            </a:rPr>
            <a:t>Carga laboral</a:t>
          </a:r>
          <a:endParaRPr lang="es-CL" dirty="0">
            <a:latin typeface="Angsana New" pitchFamily="18" charset="-34"/>
            <a:cs typeface="Angsana New" pitchFamily="18" charset="-34"/>
          </a:endParaRPr>
        </a:p>
      </dgm:t>
    </dgm:pt>
    <dgm:pt modelId="{22795AA2-5DBF-439E-8AC2-1CB53332F19C}" type="parTrans" cxnId="{86D0D1C5-9EFC-4535-84C0-0CB3A9E0DCEB}">
      <dgm:prSet/>
      <dgm:spPr/>
      <dgm:t>
        <a:bodyPr/>
        <a:lstStyle/>
        <a:p>
          <a:endParaRPr lang="es-CL"/>
        </a:p>
      </dgm:t>
    </dgm:pt>
    <dgm:pt modelId="{50E25706-0BE8-49D7-A305-57539E0B4AD8}" type="sibTrans" cxnId="{86D0D1C5-9EFC-4535-84C0-0CB3A9E0DCEB}">
      <dgm:prSet/>
      <dgm:spPr/>
      <dgm:t>
        <a:bodyPr/>
        <a:lstStyle/>
        <a:p>
          <a:endParaRPr lang="es-CL"/>
        </a:p>
      </dgm:t>
    </dgm:pt>
    <dgm:pt modelId="{4096A236-C702-40C6-AE54-1FAE24C23C94}" type="pres">
      <dgm:prSet presAssocID="{50752357-AF73-411E-A3EC-6A355C16D64D}" presName="diagram" presStyleCnt="0">
        <dgm:presLayoutVars>
          <dgm:chPref val="1"/>
          <dgm:dir/>
          <dgm:animOne val="branch"/>
          <dgm:animLvl val="lvl"/>
          <dgm:resizeHandles val="exact"/>
        </dgm:presLayoutVars>
      </dgm:prSet>
      <dgm:spPr/>
      <dgm:t>
        <a:bodyPr/>
        <a:lstStyle/>
        <a:p>
          <a:endParaRPr lang="es-CL"/>
        </a:p>
      </dgm:t>
    </dgm:pt>
    <dgm:pt modelId="{CBF6898C-5BFD-4BD5-958D-9DC3648CF134}" type="pres">
      <dgm:prSet presAssocID="{44FA37F6-5268-4788-ADE2-2523FC644402}" presName="root1" presStyleCnt="0"/>
      <dgm:spPr/>
    </dgm:pt>
    <dgm:pt modelId="{4C76C323-590F-4EBB-810B-1FF601EC0B00}" type="pres">
      <dgm:prSet presAssocID="{44FA37F6-5268-4788-ADE2-2523FC644402}" presName="LevelOneTextNode" presStyleLbl="node0" presStyleIdx="0" presStyleCnt="1">
        <dgm:presLayoutVars>
          <dgm:chPref val="3"/>
        </dgm:presLayoutVars>
      </dgm:prSet>
      <dgm:spPr/>
      <dgm:t>
        <a:bodyPr/>
        <a:lstStyle/>
        <a:p>
          <a:endParaRPr lang="es-CL"/>
        </a:p>
      </dgm:t>
    </dgm:pt>
    <dgm:pt modelId="{2B247D26-6FE0-4A47-AE35-E77C7F405FE5}" type="pres">
      <dgm:prSet presAssocID="{44FA37F6-5268-4788-ADE2-2523FC644402}" presName="level2hierChild" presStyleCnt="0"/>
      <dgm:spPr/>
    </dgm:pt>
    <dgm:pt modelId="{CFB56359-0E0A-452E-A770-6AFBBAB8E56B}" type="pres">
      <dgm:prSet presAssocID="{44906108-5FAF-4526-BA6A-9A0C4CCBD9E4}" presName="conn2-1" presStyleLbl="parChTrans1D2" presStyleIdx="0" presStyleCnt="3"/>
      <dgm:spPr/>
      <dgm:t>
        <a:bodyPr/>
        <a:lstStyle/>
        <a:p>
          <a:endParaRPr lang="es-CL"/>
        </a:p>
      </dgm:t>
    </dgm:pt>
    <dgm:pt modelId="{BF454F81-4B54-45ED-A9B7-5ADDB3E67EF2}" type="pres">
      <dgm:prSet presAssocID="{44906108-5FAF-4526-BA6A-9A0C4CCBD9E4}" presName="connTx" presStyleLbl="parChTrans1D2" presStyleIdx="0" presStyleCnt="3"/>
      <dgm:spPr/>
      <dgm:t>
        <a:bodyPr/>
        <a:lstStyle/>
        <a:p>
          <a:endParaRPr lang="es-CL"/>
        </a:p>
      </dgm:t>
    </dgm:pt>
    <dgm:pt modelId="{D1DC3306-0A87-48DA-AC24-0D1E33754092}" type="pres">
      <dgm:prSet presAssocID="{54D66E54-1477-499A-A78A-AB1E4B1BD09E}" presName="root2" presStyleCnt="0"/>
      <dgm:spPr/>
    </dgm:pt>
    <dgm:pt modelId="{D49E58D0-C80A-41DD-92E4-93D5485BA9D2}" type="pres">
      <dgm:prSet presAssocID="{54D66E54-1477-499A-A78A-AB1E4B1BD09E}" presName="LevelTwoTextNode" presStyleLbl="node2" presStyleIdx="0" presStyleCnt="3">
        <dgm:presLayoutVars>
          <dgm:chPref val="3"/>
        </dgm:presLayoutVars>
      </dgm:prSet>
      <dgm:spPr/>
      <dgm:t>
        <a:bodyPr/>
        <a:lstStyle/>
        <a:p>
          <a:endParaRPr lang="es-CL"/>
        </a:p>
      </dgm:t>
    </dgm:pt>
    <dgm:pt modelId="{6232354D-46ED-4D7D-9F2E-52AD2BE8A1DD}" type="pres">
      <dgm:prSet presAssocID="{54D66E54-1477-499A-A78A-AB1E4B1BD09E}" presName="level3hierChild" presStyleCnt="0"/>
      <dgm:spPr/>
    </dgm:pt>
    <dgm:pt modelId="{73EECBE7-6D5E-443F-A077-D7414FE4E89D}" type="pres">
      <dgm:prSet presAssocID="{69B222E3-FBAA-4DF6-BA1F-3D25719DDF34}" presName="conn2-1" presStyleLbl="parChTrans1D2" presStyleIdx="1" presStyleCnt="3"/>
      <dgm:spPr/>
      <dgm:t>
        <a:bodyPr/>
        <a:lstStyle/>
        <a:p>
          <a:endParaRPr lang="es-CL"/>
        </a:p>
      </dgm:t>
    </dgm:pt>
    <dgm:pt modelId="{24C35D04-B001-4491-91CD-525853727682}" type="pres">
      <dgm:prSet presAssocID="{69B222E3-FBAA-4DF6-BA1F-3D25719DDF34}" presName="connTx" presStyleLbl="parChTrans1D2" presStyleIdx="1" presStyleCnt="3"/>
      <dgm:spPr/>
      <dgm:t>
        <a:bodyPr/>
        <a:lstStyle/>
        <a:p>
          <a:endParaRPr lang="es-CL"/>
        </a:p>
      </dgm:t>
    </dgm:pt>
    <dgm:pt modelId="{30156B9F-DA2B-4CE7-A66B-7DF40A13007D}" type="pres">
      <dgm:prSet presAssocID="{FA0CA7A9-6C82-4190-A802-AC1D98451787}" presName="root2" presStyleCnt="0"/>
      <dgm:spPr/>
    </dgm:pt>
    <dgm:pt modelId="{6F5F3C7D-7107-4672-8376-74AF91C165DD}" type="pres">
      <dgm:prSet presAssocID="{FA0CA7A9-6C82-4190-A802-AC1D98451787}" presName="LevelTwoTextNode" presStyleLbl="node2" presStyleIdx="1" presStyleCnt="3">
        <dgm:presLayoutVars>
          <dgm:chPref val="3"/>
        </dgm:presLayoutVars>
      </dgm:prSet>
      <dgm:spPr/>
      <dgm:t>
        <a:bodyPr/>
        <a:lstStyle/>
        <a:p>
          <a:endParaRPr lang="es-CL"/>
        </a:p>
      </dgm:t>
    </dgm:pt>
    <dgm:pt modelId="{6D4F7915-A0DE-4A1E-AD6B-4C9F2A451E0B}" type="pres">
      <dgm:prSet presAssocID="{FA0CA7A9-6C82-4190-A802-AC1D98451787}" presName="level3hierChild" presStyleCnt="0"/>
      <dgm:spPr/>
    </dgm:pt>
    <dgm:pt modelId="{2BD49EE8-6B2C-4982-B4E3-85B113C9ACF9}" type="pres">
      <dgm:prSet presAssocID="{22795AA2-5DBF-439E-8AC2-1CB53332F19C}" presName="conn2-1" presStyleLbl="parChTrans1D2" presStyleIdx="2" presStyleCnt="3"/>
      <dgm:spPr/>
      <dgm:t>
        <a:bodyPr/>
        <a:lstStyle/>
        <a:p>
          <a:endParaRPr lang="es-CL"/>
        </a:p>
      </dgm:t>
    </dgm:pt>
    <dgm:pt modelId="{0359EC1A-2CF7-43FD-982E-6B10EA147032}" type="pres">
      <dgm:prSet presAssocID="{22795AA2-5DBF-439E-8AC2-1CB53332F19C}" presName="connTx" presStyleLbl="parChTrans1D2" presStyleIdx="2" presStyleCnt="3"/>
      <dgm:spPr/>
      <dgm:t>
        <a:bodyPr/>
        <a:lstStyle/>
        <a:p>
          <a:endParaRPr lang="es-CL"/>
        </a:p>
      </dgm:t>
    </dgm:pt>
    <dgm:pt modelId="{C01277CF-FFBA-46E8-B547-85F4C1D6BF1D}" type="pres">
      <dgm:prSet presAssocID="{D6347BB6-B2B6-401D-A3B1-F9BAFA651D5A}" presName="root2" presStyleCnt="0"/>
      <dgm:spPr/>
    </dgm:pt>
    <dgm:pt modelId="{486D755D-2225-49AB-BC45-A8674F902C7B}" type="pres">
      <dgm:prSet presAssocID="{D6347BB6-B2B6-401D-A3B1-F9BAFA651D5A}" presName="LevelTwoTextNode" presStyleLbl="node2" presStyleIdx="2" presStyleCnt="3">
        <dgm:presLayoutVars>
          <dgm:chPref val="3"/>
        </dgm:presLayoutVars>
      </dgm:prSet>
      <dgm:spPr/>
      <dgm:t>
        <a:bodyPr/>
        <a:lstStyle/>
        <a:p>
          <a:endParaRPr lang="es-CL"/>
        </a:p>
      </dgm:t>
    </dgm:pt>
    <dgm:pt modelId="{3501C183-6732-4371-9EB5-2C3E3071750F}" type="pres">
      <dgm:prSet presAssocID="{D6347BB6-B2B6-401D-A3B1-F9BAFA651D5A}" presName="level3hierChild" presStyleCnt="0"/>
      <dgm:spPr/>
    </dgm:pt>
  </dgm:ptLst>
  <dgm:cxnLst>
    <dgm:cxn modelId="{287C698C-6EE0-493D-8577-01D21BD0C38A}" type="presOf" srcId="{22795AA2-5DBF-439E-8AC2-1CB53332F19C}" destId="{2BD49EE8-6B2C-4982-B4E3-85B113C9ACF9}" srcOrd="0" destOrd="0" presId="urn:microsoft.com/office/officeart/2005/8/layout/hierarchy2"/>
    <dgm:cxn modelId="{24658913-375F-4CB5-B131-2DF93CDC9117}" type="presOf" srcId="{54D66E54-1477-499A-A78A-AB1E4B1BD09E}" destId="{D49E58D0-C80A-41DD-92E4-93D5485BA9D2}" srcOrd="0" destOrd="0" presId="urn:microsoft.com/office/officeart/2005/8/layout/hierarchy2"/>
    <dgm:cxn modelId="{696F6C34-77F5-4124-B739-7D81D7FAC0EF}" srcId="{44FA37F6-5268-4788-ADE2-2523FC644402}" destId="{54D66E54-1477-499A-A78A-AB1E4B1BD09E}" srcOrd="0" destOrd="0" parTransId="{44906108-5FAF-4526-BA6A-9A0C4CCBD9E4}" sibTransId="{99233F3D-7570-4018-9533-B79B5539A8E1}"/>
    <dgm:cxn modelId="{19D591EB-2F2A-424C-A54D-83791AD2BDC9}" type="presOf" srcId="{44906108-5FAF-4526-BA6A-9A0C4CCBD9E4}" destId="{CFB56359-0E0A-452E-A770-6AFBBAB8E56B}" srcOrd="0" destOrd="0" presId="urn:microsoft.com/office/officeart/2005/8/layout/hierarchy2"/>
    <dgm:cxn modelId="{86D0D1C5-9EFC-4535-84C0-0CB3A9E0DCEB}" srcId="{44FA37F6-5268-4788-ADE2-2523FC644402}" destId="{D6347BB6-B2B6-401D-A3B1-F9BAFA651D5A}" srcOrd="2" destOrd="0" parTransId="{22795AA2-5DBF-439E-8AC2-1CB53332F19C}" sibTransId="{50E25706-0BE8-49D7-A305-57539E0B4AD8}"/>
    <dgm:cxn modelId="{5823D0CB-D9DE-4040-938F-34211F8258CC}" type="presOf" srcId="{44906108-5FAF-4526-BA6A-9A0C4CCBD9E4}" destId="{BF454F81-4B54-45ED-A9B7-5ADDB3E67EF2}" srcOrd="1" destOrd="0" presId="urn:microsoft.com/office/officeart/2005/8/layout/hierarchy2"/>
    <dgm:cxn modelId="{7959625D-096E-4BCB-8381-E73718013CF3}" type="presOf" srcId="{69B222E3-FBAA-4DF6-BA1F-3D25719DDF34}" destId="{24C35D04-B001-4491-91CD-525853727682}" srcOrd="1" destOrd="0" presId="urn:microsoft.com/office/officeart/2005/8/layout/hierarchy2"/>
    <dgm:cxn modelId="{A113EC1E-815D-4976-9436-4A2BCE07C1B2}" type="presOf" srcId="{22795AA2-5DBF-439E-8AC2-1CB53332F19C}" destId="{0359EC1A-2CF7-43FD-982E-6B10EA147032}" srcOrd="1" destOrd="0" presId="urn:microsoft.com/office/officeart/2005/8/layout/hierarchy2"/>
    <dgm:cxn modelId="{536C9AFF-36BD-48F6-B5FA-30886D757B93}" srcId="{50752357-AF73-411E-A3EC-6A355C16D64D}" destId="{44FA37F6-5268-4788-ADE2-2523FC644402}" srcOrd="0" destOrd="0" parTransId="{A088A92B-6522-4047-8513-B9FBF4B810F9}" sibTransId="{94701E25-E021-49F7-ADCB-E374B2FFA669}"/>
    <dgm:cxn modelId="{D9BD4A4E-7281-46B9-94BD-878C5E11C7A4}" type="presOf" srcId="{D6347BB6-B2B6-401D-A3B1-F9BAFA651D5A}" destId="{486D755D-2225-49AB-BC45-A8674F902C7B}" srcOrd="0" destOrd="0" presId="urn:microsoft.com/office/officeart/2005/8/layout/hierarchy2"/>
    <dgm:cxn modelId="{5DE5DF11-DC2A-42ED-AE58-80FA9A679EE4}" type="presOf" srcId="{50752357-AF73-411E-A3EC-6A355C16D64D}" destId="{4096A236-C702-40C6-AE54-1FAE24C23C94}" srcOrd="0" destOrd="0" presId="urn:microsoft.com/office/officeart/2005/8/layout/hierarchy2"/>
    <dgm:cxn modelId="{650F66C5-EB49-4DBA-9E44-F15C1C8142DF}" type="presOf" srcId="{69B222E3-FBAA-4DF6-BA1F-3D25719DDF34}" destId="{73EECBE7-6D5E-443F-A077-D7414FE4E89D}" srcOrd="0" destOrd="0" presId="urn:microsoft.com/office/officeart/2005/8/layout/hierarchy2"/>
    <dgm:cxn modelId="{1B5886A0-5681-4062-A445-A211C77985BA}" type="presOf" srcId="{44FA37F6-5268-4788-ADE2-2523FC644402}" destId="{4C76C323-590F-4EBB-810B-1FF601EC0B00}" srcOrd="0" destOrd="0" presId="urn:microsoft.com/office/officeart/2005/8/layout/hierarchy2"/>
    <dgm:cxn modelId="{2B6DD041-58A1-4121-A0A0-4EC5EE3D9A3E}" srcId="{44FA37F6-5268-4788-ADE2-2523FC644402}" destId="{FA0CA7A9-6C82-4190-A802-AC1D98451787}" srcOrd="1" destOrd="0" parTransId="{69B222E3-FBAA-4DF6-BA1F-3D25719DDF34}" sibTransId="{6CFE310B-0223-4B3B-B4B6-4E338DEBA2D4}"/>
    <dgm:cxn modelId="{66CB56F9-CF54-432E-A15C-7F78AAE167AF}" type="presOf" srcId="{FA0CA7A9-6C82-4190-A802-AC1D98451787}" destId="{6F5F3C7D-7107-4672-8376-74AF91C165DD}" srcOrd="0" destOrd="0" presId="urn:microsoft.com/office/officeart/2005/8/layout/hierarchy2"/>
    <dgm:cxn modelId="{10966E68-D0CF-498E-A308-EBEA6B3A0AFD}" type="presParOf" srcId="{4096A236-C702-40C6-AE54-1FAE24C23C94}" destId="{CBF6898C-5BFD-4BD5-958D-9DC3648CF134}" srcOrd="0" destOrd="0" presId="urn:microsoft.com/office/officeart/2005/8/layout/hierarchy2"/>
    <dgm:cxn modelId="{A6B2F650-20EF-4E7F-BF4C-EAF2C5B77322}" type="presParOf" srcId="{CBF6898C-5BFD-4BD5-958D-9DC3648CF134}" destId="{4C76C323-590F-4EBB-810B-1FF601EC0B00}" srcOrd="0" destOrd="0" presId="urn:microsoft.com/office/officeart/2005/8/layout/hierarchy2"/>
    <dgm:cxn modelId="{DD0B988D-AE19-42D5-9C91-D3B2327D58D8}" type="presParOf" srcId="{CBF6898C-5BFD-4BD5-958D-9DC3648CF134}" destId="{2B247D26-6FE0-4A47-AE35-E77C7F405FE5}" srcOrd="1" destOrd="0" presId="urn:microsoft.com/office/officeart/2005/8/layout/hierarchy2"/>
    <dgm:cxn modelId="{69CEB253-467C-49F9-9CFC-65757F06FB66}" type="presParOf" srcId="{2B247D26-6FE0-4A47-AE35-E77C7F405FE5}" destId="{CFB56359-0E0A-452E-A770-6AFBBAB8E56B}" srcOrd="0" destOrd="0" presId="urn:microsoft.com/office/officeart/2005/8/layout/hierarchy2"/>
    <dgm:cxn modelId="{F55E96DC-F231-45C8-BE41-F7801EBACC81}" type="presParOf" srcId="{CFB56359-0E0A-452E-A770-6AFBBAB8E56B}" destId="{BF454F81-4B54-45ED-A9B7-5ADDB3E67EF2}" srcOrd="0" destOrd="0" presId="urn:microsoft.com/office/officeart/2005/8/layout/hierarchy2"/>
    <dgm:cxn modelId="{E1570591-0A11-4124-96C6-0E53BE044BF9}" type="presParOf" srcId="{2B247D26-6FE0-4A47-AE35-E77C7F405FE5}" destId="{D1DC3306-0A87-48DA-AC24-0D1E33754092}" srcOrd="1" destOrd="0" presId="urn:microsoft.com/office/officeart/2005/8/layout/hierarchy2"/>
    <dgm:cxn modelId="{67332542-19A1-4B27-818C-C113D6FA29B3}" type="presParOf" srcId="{D1DC3306-0A87-48DA-AC24-0D1E33754092}" destId="{D49E58D0-C80A-41DD-92E4-93D5485BA9D2}" srcOrd="0" destOrd="0" presId="urn:microsoft.com/office/officeart/2005/8/layout/hierarchy2"/>
    <dgm:cxn modelId="{24B95373-BF41-4A06-95DD-8AA7C967FB79}" type="presParOf" srcId="{D1DC3306-0A87-48DA-AC24-0D1E33754092}" destId="{6232354D-46ED-4D7D-9F2E-52AD2BE8A1DD}" srcOrd="1" destOrd="0" presId="urn:microsoft.com/office/officeart/2005/8/layout/hierarchy2"/>
    <dgm:cxn modelId="{95C0BBCA-E2CB-41FB-B57A-80C43D670C31}" type="presParOf" srcId="{2B247D26-6FE0-4A47-AE35-E77C7F405FE5}" destId="{73EECBE7-6D5E-443F-A077-D7414FE4E89D}" srcOrd="2" destOrd="0" presId="urn:microsoft.com/office/officeart/2005/8/layout/hierarchy2"/>
    <dgm:cxn modelId="{73199354-530B-4004-A9DC-18222115D577}" type="presParOf" srcId="{73EECBE7-6D5E-443F-A077-D7414FE4E89D}" destId="{24C35D04-B001-4491-91CD-525853727682}" srcOrd="0" destOrd="0" presId="urn:microsoft.com/office/officeart/2005/8/layout/hierarchy2"/>
    <dgm:cxn modelId="{57AA6B54-30C2-49C1-8FAD-AFFF74A4B68D}" type="presParOf" srcId="{2B247D26-6FE0-4A47-AE35-E77C7F405FE5}" destId="{30156B9F-DA2B-4CE7-A66B-7DF40A13007D}" srcOrd="3" destOrd="0" presId="urn:microsoft.com/office/officeart/2005/8/layout/hierarchy2"/>
    <dgm:cxn modelId="{6B28A62B-EB45-4FA3-8AD8-DF7C82AA23E6}" type="presParOf" srcId="{30156B9F-DA2B-4CE7-A66B-7DF40A13007D}" destId="{6F5F3C7D-7107-4672-8376-74AF91C165DD}" srcOrd="0" destOrd="0" presId="urn:microsoft.com/office/officeart/2005/8/layout/hierarchy2"/>
    <dgm:cxn modelId="{4E713227-3DF3-4227-BA53-008326FFFBC8}" type="presParOf" srcId="{30156B9F-DA2B-4CE7-A66B-7DF40A13007D}" destId="{6D4F7915-A0DE-4A1E-AD6B-4C9F2A451E0B}" srcOrd="1" destOrd="0" presId="urn:microsoft.com/office/officeart/2005/8/layout/hierarchy2"/>
    <dgm:cxn modelId="{58373FEC-F89D-4879-8233-F757A2905F56}" type="presParOf" srcId="{2B247D26-6FE0-4A47-AE35-E77C7F405FE5}" destId="{2BD49EE8-6B2C-4982-B4E3-85B113C9ACF9}" srcOrd="4" destOrd="0" presId="urn:microsoft.com/office/officeart/2005/8/layout/hierarchy2"/>
    <dgm:cxn modelId="{0D46F638-B7AE-4707-80B7-B36157ED10B4}" type="presParOf" srcId="{2BD49EE8-6B2C-4982-B4E3-85B113C9ACF9}" destId="{0359EC1A-2CF7-43FD-982E-6B10EA147032}" srcOrd="0" destOrd="0" presId="urn:microsoft.com/office/officeart/2005/8/layout/hierarchy2"/>
    <dgm:cxn modelId="{E34B9AB6-C447-4D18-A73D-A73DADC86268}" type="presParOf" srcId="{2B247D26-6FE0-4A47-AE35-E77C7F405FE5}" destId="{C01277CF-FFBA-46E8-B547-85F4C1D6BF1D}" srcOrd="5" destOrd="0" presId="urn:microsoft.com/office/officeart/2005/8/layout/hierarchy2"/>
    <dgm:cxn modelId="{8A1D64FE-36F8-4AF3-B989-E92C797EE3BB}" type="presParOf" srcId="{C01277CF-FFBA-46E8-B547-85F4C1D6BF1D}" destId="{486D755D-2225-49AB-BC45-A8674F902C7B}" srcOrd="0" destOrd="0" presId="urn:microsoft.com/office/officeart/2005/8/layout/hierarchy2"/>
    <dgm:cxn modelId="{40D8D69B-D3B0-430C-A3BD-C012F474E509}" type="presParOf" srcId="{C01277CF-FFBA-46E8-B547-85F4C1D6BF1D}" destId="{3501C183-6732-4371-9EB5-2C3E3071750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183B61-7027-4800-928D-37F5A2944EDA}"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s-CL"/>
        </a:p>
      </dgm:t>
    </dgm:pt>
    <dgm:pt modelId="{2BFBBBB8-2714-43CA-8D53-A994B87D34DB}">
      <dgm:prSet phldrT="[Texto]" custT="1"/>
      <dgm:spPr>
        <a:solidFill>
          <a:srgbClr val="FF0000"/>
        </a:solidFill>
      </dgm:spPr>
      <dgm:t>
        <a:bodyPr/>
        <a:lstStyle/>
        <a:p>
          <a:r>
            <a:rPr lang="es-CL" sz="4000" dirty="0" smtClean="0">
              <a:latin typeface="Angsana New" pitchFamily="18" charset="-34"/>
              <a:cs typeface="Angsana New" pitchFamily="18" charset="-34"/>
            </a:rPr>
            <a:t>Sobrecarga laboral</a:t>
          </a:r>
          <a:endParaRPr lang="es-CL" sz="4000" dirty="0">
            <a:latin typeface="Angsana New" pitchFamily="18" charset="-34"/>
            <a:cs typeface="Angsana New" pitchFamily="18" charset="-34"/>
          </a:endParaRPr>
        </a:p>
      </dgm:t>
    </dgm:pt>
    <dgm:pt modelId="{C30215D1-5C38-496B-AC25-61AAD2A88587}" type="parTrans" cxnId="{E860F3DD-D2B7-4E3E-BF5B-9E6E83E96E82}">
      <dgm:prSet/>
      <dgm:spPr/>
      <dgm:t>
        <a:bodyPr/>
        <a:lstStyle/>
        <a:p>
          <a:endParaRPr lang="es-CL"/>
        </a:p>
      </dgm:t>
    </dgm:pt>
    <dgm:pt modelId="{2E6CEF9E-3AC5-40CC-8CEE-35C55E4C1A42}" type="sibTrans" cxnId="{E860F3DD-D2B7-4E3E-BF5B-9E6E83E96E82}">
      <dgm:prSet/>
      <dgm:spPr/>
      <dgm:t>
        <a:bodyPr/>
        <a:lstStyle/>
        <a:p>
          <a:endParaRPr lang="es-CL"/>
        </a:p>
      </dgm:t>
    </dgm:pt>
    <dgm:pt modelId="{D60F8621-71F9-4F28-96F4-EF690555919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L" sz="2800" dirty="0" smtClean="0">
              <a:latin typeface="Angsana New" pitchFamily="18" charset="-34"/>
              <a:cs typeface="Angsana New" pitchFamily="18" charset="-34"/>
            </a:rPr>
            <a:t>Trato con el paciente</a:t>
          </a:r>
        </a:p>
        <a:p>
          <a:pPr defTabSz="889000">
            <a:lnSpc>
              <a:spcPct val="90000"/>
            </a:lnSpc>
            <a:spcBef>
              <a:spcPct val="0"/>
            </a:spcBef>
            <a:spcAft>
              <a:spcPct val="35000"/>
            </a:spcAft>
          </a:pPr>
          <a:endParaRPr lang="es-CL" sz="2800" dirty="0">
            <a:latin typeface="Angsana New" pitchFamily="18" charset="-34"/>
            <a:cs typeface="Angsana New" pitchFamily="18" charset="-34"/>
          </a:endParaRPr>
        </a:p>
      </dgm:t>
    </dgm:pt>
    <dgm:pt modelId="{C77F8FFD-9C23-4576-8D8F-84BCBD32258B}" type="parTrans" cxnId="{F98E2BA8-5175-4D3F-A67B-652CACEF9F1D}">
      <dgm:prSet/>
      <dgm:spPr/>
      <dgm:t>
        <a:bodyPr/>
        <a:lstStyle/>
        <a:p>
          <a:endParaRPr lang="es-CL"/>
        </a:p>
      </dgm:t>
    </dgm:pt>
    <dgm:pt modelId="{21B88C5C-34D3-4691-B81E-05DD86595CDD}" type="sibTrans" cxnId="{F98E2BA8-5175-4D3F-A67B-652CACEF9F1D}">
      <dgm:prSet/>
      <dgm:spPr/>
      <dgm:t>
        <a:bodyPr/>
        <a:lstStyle/>
        <a:p>
          <a:endParaRPr lang="es-CL"/>
        </a:p>
      </dgm:t>
    </dgm:pt>
    <dgm:pt modelId="{C1DD0B87-C0B4-49CA-BD32-5149BFCBB58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L" sz="2800" dirty="0" smtClean="0">
              <a:latin typeface="Angsana New" pitchFamily="18" charset="-34"/>
              <a:cs typeface="Angsana New" pitchFamily="18" charset="-34"/>
            </a:rPr>
            <a:t>Relaciones interpersonales</a:t>
          </a:r>
        </a:p>
        <a:p>
          <a:pPr defTabSz="1022350">
            <a:lnSpc>
              <a:spcPct val="90000"/>
            </a:lnSpc>
            <a:spcBef>
              <a:spcPct val="0"/>
            </a:spcBef>
            <a:spcAft>
              <a:spcPct val="35000"/>
            </a:spcAft>
          </a:pPr>
          <a:endParaRPr lang="es-CL" sz="2800" dirty="0">
            <a:latin typeface="Angsana New" pitchFamily="18" charset="-34"/>
            <a:cs typeface="Angsana New" pitchFamily="18" charset="-34"/>
          </a:endParaRPr>
        </a:p>
      </dgm:t>
    </dgm:pt>
    <dgm:pt modelId="{65DF8982-87FA-4914-BBC6-D6CA82E00EFE}" type="parTrans" cxnId="{B3CB03A3-D394-4C88-8758-16E270B2D978}">
      <dgm:prSet/>
      <dgm:spPr/>
      <dgm:t>
        <a:bodyPr/>
        <a:lstStyle/>
        <a:p>
          <a:endParaRPr lang="es-CL"/>
        </a:p>
      </dgm:t>
    </dgm:pt>
    <dgm:pt modelId="{BFFDEBA7-7E80-435A-A74F-66131937AA5F}" type="sibTrans" cxnId="{B3CB03A3-D394-4C88-8758-16E270B2D978}">
      <dgm:prSet/>
      <dgm:spPr/>
      <dgm:t>
        <a:bodyPr/>
        <a:lstStyle/>
        <a:p>
          <a:endParaRPr lang="es-CL"/>
        </a:p>
      </dgm:t>
    </dgm:pt>
    <dgm:pt modelId="{1261C248-0206-4D7D-B877-CB95CCCC0AB4}">
      <dgm:prSet phldrT="[Texto]" custT="1"/>
      <dgm:spPr/>
      <dgm:t>
        <a:bodyPr/>
        <a:lstStyle/>
        <a:p>
          <a:r>
            <a:rPr lang="es-CL" sz="2800" dirty="0" smtClean="0">
              <a:latin typeface="Angsana New" pitchFamily="18" charset="-34"/>
              <a:cs typeface="Angsana New" pitchFamily="18" charset="-34"/>
            </a:rPr>
            <a:t>Sentimientos de estrés, cansancio</a:t>
          </a:r>
          <a:endParaRPr lang="es-CL" sz="2800" dirty="0">
            <a:latin typeface="Angsana New" pitchFamily="18" charset="-34"/>
            <a:cs typeface="Angsana New" pitchFamily="18" charset="-34"/>
          </a:endParaRPr>
        </a:p>
      </dgm:t>
    </dgm:pt>
    <dgm:pt modelId="{1BDB0B93-F71D-4904-8616-54B685C61525}" type="parTrans" cxnId="{D5EA4865-B06D-4089-960D-C75EF968FC00}">
      <dgm:prSet/>
      <dgm:spPr/>
      <dgm:t>
        <a:bodyPr/>
        <a:lstStyle/>
        <a:p>
          <a:endParaRPr lang="es-CL"/>
        </a:p>
      </dgm:t>
    </dgm:pt>
    <dgm:pt modelId="{E09F419F-A701-4EDE-8D20-D9DEE48D2BFC}" type="sibTrans" cxnId="{D5EA4865-B06D-4089-960D-C75EF968FC00}">
      <dgm:prSet/>
      <dgm:spPr/>
      <dgm:t>
        <a:bodyPr/>
        <a:lstStyle/>
        <a:p>
          <a:endParaRPr lang="es-CL"/>
        </a:p>
      </dgm:t>
    </dgm:pt>
    <dgm:pt modelId="{B6EF2FFC-4EF7-4778-A7B2-115A4C377A3D}" type="pres">
      <dgm:prSet presAssocID="{D7183B61-7027-4800-928D-37F5A2944EDA}" presName="Name0" presStyleCnt="0">
        <dgm:presLayoutVars>
          <dgm:chPref val="1"/>
          <dgm:dir/>
          <dgm:animOne val="branch"/>
          <dgm:animLvl val="lvl"/>
          <dgm:resizeHandles/>
        </dgm:presLayoutVars>
      </dgm:prSet>
      <dgm:spPr/>
      <dgm:t>
        <a:bodyPr/>
        <a:lstStyle/>
        <a:p>
          <a:endParaRPr lang="es-CL"/>
        </a:p>
      </dgm:t>
    </dgm:pt>
    <dgm:pt modelId="{253EA73C-5F65-4621-9C6C-EA7F5F2ECAE6}" type="pres">
      <dgm:prSet presAssocID="{2BFBBBB8-2714-43CA-8D53-A994B87D34DB}" presName="vertOne" presStyleCnt="0"/>
      <dgm:spPr/>
    </dgm:pt>
    <dgm:pt modelId="{76B0CEDA-0014-477F-9E25-E9B7AA69A88A}" type="pres">
      <dgm:prSet presAssocID="{2BFBBBB8-2714-43CA-8D53-A994B87D34DB}" presName="txOne" presStyleLbl="node0" presStyleIdx="0" presStyleCnt="1">
        <dgm:presLayoutVars>
          <dgm:chPref val="3"/>
        </dgm:presLayoutVars>
      </dgm:prSet>
      <dgm:spPr/>
      <dgm:t>
        <a:bodyPr/>
        <a:lstStyle/>
        <a:p>
          <a:endParaRPr lang="es-CL"/>
        </a:p>
      </dgm:t>
    </dgm:pt>
    <dgm:pt modelId="{49FE56C2-D362-44FC-A0D5-CB856A0B9F07}" type="pres">
      <dgm:prSet presAssocID="{2BFBBBB8-2714-43CA-8D53-A994B87D34DB}" presName="parTransOne" presStyleCnt="0"/>
      <dgm:spPr/>
    </dgm:pt>
    <dgm:pt modelId="{0D61C379-BCB9-4F26-B2B4-E06CB0C65A11}" type="pres">
      <dgm:prSet presAssocID="{2BFBBBB8-2714-43CA-8D53-A994B87D34DB}" presName="horzOne" presStyleCnt="0"/>
      <dgm:spPr/>
    </dgm:pt>
    <dgm:pt modelId="{E4A401A3-6BB0-4F13-813E-A99D5E0E33D6}" type="pres">
      <dgm:prSet presAssocID="{D60F8621-71F9-4F28-96F4-EF6905559197}" presName="vertTwo" presStyleCnt="0"/>
      <dgm:spPr/>
    </dgm:pt>
    <dgm:pt modelId="{E3B4F9A6-8488-470F-9BF9-AFCAE40E431D}" type="pres">
      <dgm:prSet presAssocID="{D60F8621-71F9-4F28-96F4-EF6905559197}" presName="txTwo" presStyleLbl="node2" presStyleIdx="0" presStyleCnt="3">
        <dgm:presLayoutVars>
          <dgm:chPref val="3"/>
        </dgm:presLayoutVars>
      </dgm:prSet>
      <dgm:spPr/>
      <dgm:t>
        <a:bodyPr/>
        <a:lstStyle/>
        <a:p>
          <a:endParaRPr lang="es-CL"/>
        </a:p>
      </dgm:t>
    </dgm:pt>
    <dgm:pt modelId="{A4046BDE-08AD-49B9-B895-64ACE6382F11}" type="pres">
      <dgm:prSet presAssocID="{D60F8621-71F9-4F28-96F4-EF6905559197}" presName="horzTwo" presStyleCnt="0"/>
      <dgm:spPr/>
    </dgm:pt>
    <dgm:pt modelId="{D0B5019A-2ED4-4E5A-AB13-66BF2D0A8F44}" type="pres">
      <dgm:prSet presAssocID="{21B88C5C-34D3-4691-B81E-05DD86595CDD}" presName="sibSpaceTwo" presStyleCnt="0"/>
      <dgm:spPr/>
    </dgm:pt>
    <dgm:pt modelId="{C6461CA9-7FE2-4330-BAD5-7CE06BD6E3D0}" type="pres">
      <dgm:prSet presAssocID="{C1DD0B87-C0B4-49CA-BD32-5149BFCBB589}" presName="vertTwo" presStyleCnt="0"/>
      <dgm:spPr/>
    </dgm:pt>
    <dgm:pt modelId="{524BF232-B422-4BCB-B768-AB6B8FDC9438}" type="pres">
      <dgm:prSet presAssocID="{C1DD0B87-C0B4-49CA-BD32-5149BFCBB589}" presName="txTwo" presStyleLbl="node2" presStyleIdx="1" presStyleCnt="3">
        <dgm:presLayoutVars>
          <dgm:chPref val="3"/>
        </dgm:presLayoutVars>
      </dgm:prSet>
      <dgm:spPr/>
      <dgm:t>
        <a:bodyPr/>
        <a:lstStyle/>
        <a:p>
          <a:endParaRPr lang="es-CL"/>
        </a:p>
      </dgm:t>
    </dgm:pt>
    <dgm:pt modelId="{8FC4801C-7A72-4FC7-9F6A-ADC094FA8CE3}" type="pres">
      <dgm:prSet presAssocID="{C1DD0B87-C0B4-49CA-BD32-5149BFCBB589}" presName="horzTwo" presStyleCnt="0"/>
      <dgm:spPr/>
    </dgm:pt>
    <dgm:pt modelId="{B6836E61-6207-447E-B6E2-7B1B5F937190}" type="pres">
      <dgm:prSet presAssocID="{BFFDEBA7-7E80-435A-A74F-66131937AA5F}" presName="sibSpaceTwo" presStyleCnt="0"/>
      <dgm:spPr/>
    </dgm:pt>
    <dgm:pt modelId="{17B6A7F7-9BA2-42AB-90AA-D446FD23ABED}" type="pres">
      <dgm:prSet presAssocID="{1261C248-0206-4D7D-B877-CB95CCCC0AB4}" presName="vertTwo" presStyleCnt="0"/>
      <dgm:spPr/>
    </dgm:pt>
    <dgm:pt modelId="{A5D2B15F-0C05-4605-B4BE-37C0BFBF9A39}" type="pres">
      <dgm:prSet presAssocID="{1261C248-0206-4D7D-B877-CB95CCCC0AB4}" presName="txTwo" presStyleLbl="node2" presStyleIdx="2" presStyleCnt="3">
        <dgm:presLayoutVars>
          <dgm:chPref val="3"/>
        </dgm:presLayoutVars>
      </dgm:prSet>
      <dgm:spPr/>
      <dgm:t>
        <a:bodyPr/>
        <a:lstStyle/>
        <a:p>
          <a:endParaRPr lang="es-CL"/>
        </a:p>
      </dgm:t>
    </dgm:pt>
    <dgm:pt modelId="{CDC1725F-E522-42D0-8CB5-2701037B4533}" type="pres">
      <dgm:prSet presAssocID="{1261C248-0206-4D7D-B877-CB95CCCC0AB4}" presName="horzTwo" presStyleCnt="0"/>
      <dgm:spPr/>
    </dgm:pt>
  </dgm:ptLst>
  <dgm:cxnLst>
    <dgm:cxn modelId="{B3CB03A3-D394-4C88-8758-16E270B2D978}" srcId="{2BFBBBB8-2714-43CA-8D53-A994B87D34DB}" destId="{C1DD0B87-C0B4-49CA-BD32-5149BFCBB589}" srcOrd="1" destOrd="0" parTransId="{65DF8982-87FA-4914-BBC6-D6CA82E00EFE}" sibTransId="{BFFDEBA7-7E80-435A-A74F-66131937AA5F}"/>
    <dgm:cxn modelId="{1BEE292C-DF57-466C-94DD-8C5E8ADC66C7}" type="presOf" srcId="{2BFBBBB8-2714-43CA-8D53-A994B87D34DB}" destId="{76B0CEDA-0014-477F-9E25-E9B7AA69A88A}" srcOrd="0" destOrd="0" presId="urn:microsoft.com/office/officeart/2005/8/layout/hierarchy4"/>
    <dgm:cxn modelId="{E860F3DD-D2B7-4E3E-BF5B-9E6E83E96E82}" srcId="{D7183B61-7027-4800-928D-37F5A2944EDA}" destId="{2BFBBBB8-2714-43CA-8D53-A994B87D34DB}" srcOrd="0" destOrd="0" parTransId="{C30215D1-5C38-496B-AC25-61AAD2A88587}" sibTransId="{2E6CEF9E-3AC5-40CC-8CEE-35C55E4C1A42}"/>
    <dgm:cxn modelId="{D5EA4865-B06D-4089-960D-C75EF968FC00}" srcId="{2BFBBBB8-2714-43CA-8D53-A994B87D34DB}" destId="{1261C248-0206-4D7D-B877-CB95CCCC0AB4}" srcOrd="2" destOrd="0" parTransId="{1BDB0B93-F71D-4904-8616-54B685C61525}" sibTransId="{E09F419F-A701-4EDE-8D20-D9DEE48D2BFC}"/>
    <dgm:cxn modelId="{3EAAAC8A-F364-46EA-968C-653EDCB507A0}" type="presOf" srcId="{D60F8621-71F9-4F28-96F4-EF6905559197}" destId="{E3B4F9A6-8488-470F-9BF9-AFCAE40E431D}" srcOrd="0" destOrd="0" presId="urn:microsoft.com/office/officeart/2005/8/layout/hierarchy4"/>
    <dgm:cxn modelId="{F98E2BA8-5175-4D3F-A67B-652CACEF9F1D}" srcId="{2BFBBBB8-2714-43CA-8D53-A994B87D34DB}" destId="{D60F8621-71F9-4F28-96F4-EF6905559197}" srcOrd="0" destOrd="0" parTransId="{C77F8FFD-9C23-4576-8D8F-84BCBD32258B}" sibTransId="{21B88C5C-34D3-4691-B81E-05DD86595CDD}"/>
    <dgm:cxn modelId="{59EBF78E-6A5E-4BA7-8FD7-28BD21E057A3}" type="presOf" srcId="{C1DD0B87-C0B4-49CA-BD32-5149BFCBB589}" destId="{524BF232-B422-4BCB-B768-AB6B8FDC9438}" srcOrd="0" destOrd="0" presId="urn:microsoft.com/office/officeart/2005/8/layout/hierarchy4"/>
    <dgm:cxn modelId="{AF28BE17-0388-4DE1-9FC8-939E7AA5FC2E}" type="presOf" srcId="{1261C248-0206-4D7D-B877-CB95CCCC0AB4}" destId="{A5D2B15F-0C05-4605-B4BE-37C0BFBF9A39}" srcOrd="0" destOrd="0" presId="urn:microsoft.com/office/officeart/2005/8/layout/hierarchy4"/>
    <dgm:cxn modelId="{73F05025-3D48-493D-ABF5-2E4D9B8AE9E0}" type="presOf" srcId="{D7183B61-7027-4800-928D-37F5A2944EDA}" destId="{B6EF2FFC-4EF7-4778-A7B2-115A4C377A3D}" srcOrd="0" destOrd="0" presId="urn:microsoft.com/office/officeart/2005/8/layout/hierarchy4"/>
    <dgm:cxn modelId="{DCBAE1C8-5BF6-4F2C-838E-B961E6B43CBB}" type="presParOf" srcId="{B6EF2FFC-4EF7-4778-A7B2-115A4C377A3D}" destId="{253EA73C-5F65-4621-9C6C-EA7F5F2ECAE6}" srcOrd="0" destOrd="0" presId="urn:microsoft.com/office/officeart/2005/8/layout/hierarchy4"/>
    <dgm:cxn modelId="{FB94AF46-707C-48C1-BBE5-4868061A26C1}" type="presParOf" srcId="{253EA73C-5F65-4621-9C6C-EA7F5F2ECAE6}" destId="{76B0CEDA-0014-477F-9E25-E9B7AA69A88A}" srcOrd="0" destOrd="0" presId="urn:microsoft.com/office/officeart/2005/8/layout/hierarchy4"/>
    <dgm:cxn modelId="{FC8095DF-B291-41E4-84F0-E9C8F8C64644}" type="presParOf" srcId="{253EA73C-5F65-4621-9C6C-EA7F5F2ECAE6}" destId="{49FE56C2-D362-44FC-A0D5-CB856A0B9F07}" srcOrd="1" destOrd="0" presId="urn:microsoft.com/office/officeart/2005/8/layout/hierarchy4"/>
    <dgm:cxn modelId="{44CA5F47-ACE9-497B-B098-F06001E3F4CA}" type="presParOf" srcId="{253EA73C-5F65-4621-9C6C-EA7F5F2ECAE6}" destId="{0D61C379-BCB9-4F26-B2B4-E06CB0C65A11}" srcOrd="2" destOrd="0" presId="urn:microsoft.com/office/officeart/2005/8/layout/hierarchy4"/>
    <dgm:cxn modelId="{50755BF3-4C94-40E6-A085-E5F377E84FAF}" type="presParOf" srcId="{0D61C379-BCB9-4F26-B2B4-E06CB0C65A11}" destId="{E4A401A3-6BB0-4F13-813E-A99D5E0E33D6}" srcOrd="0" destOrd="0" presId="urn:microsoft.com/office/officeart/2005/8/layout/hierarchy4"/>
    <dgm:cxn modelId="{FEE7EE0C-AF4D-459F-8DE3-D08B47927C4E}" type="presParOf" srcId="{E4A401A3-6BB0-4F13-813E-A99D5E0E33D6}" destId="{E3B4F9A6-8488-470F-9BF9-AFCAE40E431D}" srcOrd="0" destOrd="0" presId="urn:microsoft.com/office/officeart/2005/8/layout/hierarchy4"/>
    <dgm:cxn modelId="{6CDE9927-710F-4350-900B-FF4CB9AE2114}" type="presParOf" srcId="{E4A401A3-6BB0-4F13-813E-A99D5E0E33D6}" destId="{A4046BDE-08AD-49B9-B895-64ACE6382F11}" srcOrd="1" destOrd="0" presId="urn:microsoft.com/office/officeart/2005/8/layout/hierarchy4"/>
    <dgm:cxn modelId="{C5EC6EF9-B2CF-4FB9-81A0-755D06F332F2}" type="presParOf" srcId="{0D61C379-BCB9-4F26-B2B4-E06CB0C65A11}" destId="{D0B5019A-2ED4-4E5A-AB13-66BF2D0A8F44}" srcOrd="1" destOrd="0" presId="urn:microsoft.com/office/officeart/2005/8/layout/hierarchy4"/>
    <dgm:cxn modelId="{F71C5102-FE99-4D61-8B5E-B278DFE89993}" type="presParOf" srcId="{0D61C379-BCB9-4F26-B2B4-E06CB0C65A11}" destId="{C6461CA9-7FE2-4330-BAD5-7CE06BD6E3D0}" srcOrd="2" destOrd="0" presId="urn:microsoft.com/office/officeart/2005/8/layout/hierarchy4"/>
    <dgm:cxn modelId="{9B44A9BC-B16B-4353-829B-963B13D9ED37}" type="presParOf" srcId="{C6461CA9-7FE2-4330-BAD5-7CE06BD6E3D0}" destId="{524BF232-B422-4BCB-B768-AB6B8FDC9438}" srcOrd="0" destOrd="0" presId="urn:microsoft.com/office/officeart/2005/8/layout/hierarchy4"/>
    <dgm:cxn modelId="{DE6B01F0-B1F9-4855-8C0A-ABF0D73D950C}" type="presParOf" srcId="{C6461CA9-7FE2-4330-BAD5-7CE06BD6E3D0}" destId="{8FC4801C-7A72-4FC7-9F6A-ADC094FA8CE3}" srcOrd="1" destOrd="0" presId="urn:microsoft.com/office/officeart/2005/8/layout/hierarchy4"/>
    <dgm:cxn modelId="{44B36AC7-1C3B-401B-9886-E7EB595C68A5}" type="presParOf" srcId="{0D61C379-BCB9-4F26-B2B4-E06CB0C65A11}" destId="{B6836E61-6207-447E-B6E2-7B1B5F937190}" srcOrd="3" destOrd="0" presId="urn:microsoft.com/office/officeart/2005/8/layout/hierarchy4"/>
    <dgm:cxn modelId="{265C57FC-D0A1-4B2A-8079-45D3BE5AF577}" type="presParOf" srcId="{0D61C379-BCB9-4F26-B2B4-E06CB0C65A11}" destId="{17B6A7F7-9BA2-42AB-90AA-D446FD23ABED}" srcOrd="4" destOrd="0" presId="urn:microsoft.com/office/officeart/2005/8/layout/hierarchy4"/>
    <dgm:cxn modelId="{AB7C96DF-CA02-4418-BAFC-A790B86B254B}" type="presParOf" srcId="{17B6A7F7-9BA2-42AB-90AA-D446FD23ABED}" destId="{A5D2B15F-0C05-4605-B4BE-37C0BFBF9A39}" srcOrd="0" destOrd="0" presId="urn:microsoft.com/office/officeart/2005/8/layout/hierarchy4"/>
    <dgm:cxn modelId="{85B64D07-C9C4-4FB8-B9C9-154158259371}" type="presParOf" srcId="{17B6A7F7-9BA2-42AB-90AA-D446FD23ABED}" destId="{CDC1725F-E522-42D0-8CB5-2701037B453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262444-ED5A-4BE7-B0B6-7DDBDF7E1F4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CL"/>
        </a:p>
      </dgm:t>
    </dgm:pt>
    <dgm:pt modelId="{69C03D82-1D7F-4529-8104-E10E8BA398E0}">
      <dgm:prSet phldrT="[Texto]"/>
      <dgm:spPr>
        <a:solidFill>
          <a:srgbClr val="FFC000"/>
        </a:solidFill>
        <a:scene3d>
          <a:camera prst="orthographicFront"/>
          <a:lightRig rig="threePt" dir="t"/>
        </a:scene3d>
        <a:sp3d>
          <a:bevelT/>
        </a:sp3d>
      </dgm:spPr>
      <dgm:t>
        <a:bodyPr/>
        <a:lstStyle/>
        <a:p>
          <a:r>
            <a:rPr lang="es-CL" dirty="0" smtClean="0">
              <a:solidFill>
                <a:schemeClr val="tx1"/>
              </a:solidFill>
              <a:effectLst>
                <a:outerShdw blurRad="38100" dist="38100" dir="2700000" algn="tl">
                  <a:srgbClr val="C0C0C0"/>
                </a:outerShdw>
              </a:effectLst>
              <a:latin typeface="Rockwell" pitchFamily="18" charset="0"/>
            </a:rPr>
            <a:t>TRABAJO Y SALUD</a:t>
          </a:r>
          <a:endParaRPr lang="es-CL" dirty="0">
            <a:solidFill>
              <a:schemeClr val="tx1"/>
            </a:solidFill>
          </a:endParaRPr>
        </a:p>
      </dgm:t>
    </dgm:pt>
    <dgm:pt modelId="{0F296896-0B3A-43CA-8A3A-C78BBF6C83EA}" type="parTrans" cxnId="{4FA2BA90-1AB2-4635-9070-4E6D603CB4FD}">
      <dgm:prSet/>
      <dgm:spPr/>
      <dgm:t>
        <a:bodyPr/>
        <a:lstStyle/>
        <a:p>
          <a:endParaRPr lang="es-CL"/>
        </a:p>
      </dgm:t>
    </dgm:pt>
    <dgm:pt modelId="{EEC3AD2C-7208-40D2-B173-AC043B29A2C2}" type="sibTrans" cxnId="{4FA2BA90-1AB2-4635-9070-4E6D603CB4FD}">
      <dgm:prSet/>
      <dgm:spPr/>
      <dgm:t>
        <a:bodyPr/>
        <a:lstStyle/>
        <a:p>
          <a:endParaRPr lang="es-CL"/>
        </a:p>
      </dgm:t>
    </dgm:pt>
    <dgm:pt modelId="{549F3FCC-C8D4-424A-9151-3FDB6AA7C893}">
      <dgm:prSet phldrT="[Texto]"/>
      <dgm:spPr>
        <a:scene3d>
          <a:camera prst="orthographicFront"/>
          <a:lightRig rig="threePt" dir="t"/>
        </a:scene3d>
        <a:sp3d>
          <a:bevelT/>
        </a:sp3d>
      </dgm:spPr>
      <dgm:t>
        <a:bodyPr/>
        <a:lstStyle/>
        <a:p>
          <a:r>
            <a:rPr lang="es-CL" dirty="0" smtClean="0">
              <a:solidFill>
                <a:schemeClr val="tx1"/>
              </a:solidFill>
              <a:latin typeface="Rockwell" pitchFamily="18" charset="0"/>
            </a:rPr>
            <a:t>Efectos(+): Trabajo como fuente de salud permite estados de bienestar, sentimientos de identidad y pertenencia a la sociedad. </a:t>
          </a:r>
          <a:endParaRPr lang="es-CL" dirty="0">
            <a:solidFill>
              <a:schemeClr val="tx1"/>
            </a:solidFill>
          </a:endParaRPr>
        </a:p>
      </dgm:t>
    </dgm:pt>
    <dgm:pt modelId="{6FCBD66D-FE40-4DE4-8529-299BF268CF38}" type="parTrans" cxnId="{6DBED9F0-D8C3-4578-A8E1-DC7BD9FD68D7}">
      <dgm:prSet/>
      <dgm:spPr>
        <a:scene3d>
          <a:camera prst="orthographicFront"/>
          <a:lightRig rig="threePt" dir="t"/>
        </a:scene3d>
        <a:sp3d>
          <a:bevelT/>
        </a:sp3d>
      </dgm:spPr>
      <dgm:t>
        <a:bodyPr/>
        <a:lstStyle/>
        <a:p>
          <a:endParaRPr lang="es-CL"/>
        </a:p>
      </dgm:t>
    </dgm:pt>
    <dgm:pt modelId="{C8FE8229-CB6B-43D7-9D94-0B41EB92C7AF}" type="sibTrans" cxnId="{6DBED9F0-D8C3-4578-A8E1-DC7BD9FD68D7}">
      <dgm:prSet/>
      <dgm:spPr/>
      <dgm:t>
        <a:bodyPr/>
        <a:lstStyle/>
        <a:p>
          <a:endParaRPr lang="es-CL"/>
        </a:p>
      </dgm:t>
    </dgm:pt>
    <dgm:pt modelId="{F0AB9218-A385-403B-97F1-A0F9439EB652}">
      <dgm:prSet phldrT="[Texto]"/>
      <dgm:spPr>
        <a:scene3d>
          <a:camera prst="orthographicFront"/>
          <a:lightRig rig="threePt" dir="t"/>
        </a:scene3d>
        <a:sp3d>
          <a:bevelT/>
        </a:sp3d>
      </dgm:spPr>
      <dgm:t>
        <a:bodyPr/>
        <a:lstStyle/>
        <a:p>
          <a:r>
            <a:rPr lang="es-CL" dirty="0" smtClean="0">
              <a:solidFill>
                <a:schemeClr val="tx1"/>
              </a:solidFill>
              <a:latin typeface="Rockwell" pitchFamily="18" charset="0"/>
            </a:rPr>
            <a:t>Efectos(-): Trabajo puede dañar la salud y generar malestar según las condiciones sociales y materiales en que se realiza. </a:t>
          </a:r>
          <a:endParaRPr lang="es-CL" dirty="0">
            <a:solidFill>
              <a:schemeClr val="tx1"/>
            </a:solidFill>
          </a:endParaRPr>
        </a:p>
      </dgm:t>
    </dgm:pt>
    <dgm:pt modelId="{E23894E4-3138-47D7-9F79-D342A935ADEE}" type="parTrans" cxnId="{A1B86F8A-28EF-4436-B7FB-FAB3CD1AA0C9}">
      <dgm:prSet/>
      <dgm:spPr>
        <a:scene3d>
          <a:camera prst="orthographicFront"/>
          <a:lightRig rig="threePt" dir="t"/>
        </a:scene3d>
        <a:sp3d>
          <a:bevelT/>
        </a:sp3d>
      </dgm:spPr>
      <dgm:t>
        <a:bodyPr/>
        <a:lstStyle/>
        <a:p>
          <a:endParaRPr lang="es-CL"/>
        </a:p>
      </dgm:t>
    </dgm:pt>
    <dgm:pt modelId="{4A55F168-5D1F-4100-B11F-FB4E7F22FBE0}" type="sibTrans" cxnId="{A1B86F8A-28EF-4436-B7FB-FAB3CD1AA0C9}">
      <dgm:prSet/>
      <dgm:spPr/>
      <dgm:t>
        <a:bodyPr/>
        <a:lstStyle/>
        <a:p>
          <a:endParaRPr lang="es-CL"/>
        </a:p>
      </dgm:t>
    </dgm:pt>
    <dgm:pt modelId="{C9A5C433-A699-4FBC-A42F-BB43D4EA6C76}" type="pres">
      <dgm:prSet presAssocID="{87262444-ED5A-4BE7-B0B6-7DDBDF7E1F44}" presName="diagram" presStyleCnt="0">
        <dgm:presLayoutVars>
          <dgm:chPref val="1"/>
          <dgm:dir/>
          <dgm:animOne val="branch"/>
          <dgm:animLvl val="lvl"/>
          <dgm:resizeHandles val="exact"/>
        </dgm:presLayoutVars>
      </dgm:prSet>
      <dgm:spPr/>
      <dgm:t>
        <a:bodyPr/>
        <a:lstStyle/>
        <a:p>
          <a:endParaRPr lang="es-CL"/>
        </a:p>
      </dgm:t>
    </dgm:pt>
    <dgm:pt modelId="{CE792499-C96E-4A53-96A6-9A5404E80606}" type="pres">
      <dgm:prSet presAssocID="{69C03D82-1D7F-4529-8104-E10E8BA398E0}" presName="root1" presStyleCnt="0"/>
      <dgm:spPr>
        <a:scene3d>
          <a:camera prst="orthographicFront"/>
          <a:lightRig rig="threePt" dir="t"/>
        </a:scene3d>
        <a:sp3d>
          <a:bevelT/>
        </a:sp3d>
      </dgm:spPr>
    </dgm:pt>
    <dgm:pt modelId="{7C5D278C-29DF-40CD-86FC-127E9329AEA1}" type="pres">
      <dgm:prSet presAssocID="{69C03D82-1D7F-4529-8104-E10E8BA398E0}" presName="LevelOneTextNode" presStyleLbl="node0" presStyleIdx="0" presStyleCnt="1">
        <dgm:presLayoutVars>
          <dgm:chPref val="3"/>
        </dgm:presLayoutVars>
      </dgm:prSet>
      <dgm:spPr/>
      <dgm:t>
        <a:bodyPr/>
        <a:lstStyle/>
        <a:p>
          <a:endParaRPr lang="es-CL"/>
        </a:p>
      </dgm:t>
    </dgm:pt>
    <dgm:pt modelId="{1D3FFAAF-B4B1-44A7-9064-6D3CD9A49A72}" type="pres">
      <dgm:prSet presAssocID="{69C03D82-1D7F-4529-8104-E10E8BA398E0}" presName="level2hierChild" presStyleCnt="0"/>
      <dgm:spPr>
        <a:scene3d>
          <a:camera prst="orthographicFront"/>
          <a:lightRig rig="threePt" dir="t"/>
        </a:scene3d>
        <a:sp3d>
          <a:bevelT/>
        </a:sp3d>
      </dgm:spPr>
    </dgm:pt>
    <dgm:pt modelId="{7E70DD5F-6467-49C7-97B3-2B891C5A1EEB}" type="pres">
      <dgm:prSet presAssocID="{6FCBD66D-FE40-4DE4-8529-299BF268CF38}" presName="conn2-1" presStyleLbl="parChTrans1D2" presStyleIdx="0" presStyleCnt="2"/>
      <dgm:spPr/>
      <dgm:t>
        <a:bodyPr/>
        <a:lstStyle/>
        <a:p>
          <a:endParaRPr lang="es-CL"/>
        </a:p>
      </dgm:t>
    </dgm:pt>
    <dgm:pt modelId="{1071AAA2-9FDE-4CA4-838E-829F596364DD}" type="pres">
      <dgm:prSet presAssocID="{6FCBD66D-FE40-4DE4-8529-299BF268CF38}" presName="connTx" presStyleLbl="parChTrans1D2" presStyleIdx="0" presStyleCnt="2"/>
      <dgm:spPr/>
      <dgm:t>
        <a:bodyPr/>
        <a:lstStyle/>
        <a:p>
          <a:endParaRPr lang="es-CL"/>
        </a:p>
      </dgm:t>
    </dgm:pt>
    <dgm:pt modelId="{63263887-EA79-47B3-8CFC-728F681CCC2E}" type="pres">
      <dgm:prSet presAssocID="{549F3FCC-C8D4-424A-9151-3FDB6AA7C893}" presName="root2" presStyleCnt="0"/>
      <dgm:spPr>
        <a:scene3d>
          <a:camera prst="orthographicFront"/>
          <a:lightRig rig="threePt" dir="t"/>
        </a:scene3d>
        <a:sp3d>
          <a:bevelT/>
        </a:sp3d>
      </dgm:spPr>
    </dgm:pt>
    <dgm:pt modelId="{D235054B-50AC-4686-A1AD-1736F318FE94}" type="pres">
      <dgm:prSet presAssocID="{549F3FCC-C8D4-424A-9151-3FDB6AA7C893}" presName="LevelTwoTextNode" presStyleLbl="node2" presStyleIdx="0" presStyleCnt="2">
        <dgm:presLayoutVars>
          <dgm:chPref val="3"/>
        </dgm:presLayoutVars>
      </dgm:prSet>
      <dgm:spPr/>
      <dgm:t>
        <a:bodyPr/>
        <a:lstStyle/>
        <a:p>
          <a:endParaRPr lang="es-CL"/>
        </a:p>
      </dgm:t>
    </dgm:pt>
    <dgm:pt modelId="{1138C459-8A74-47B2-A2EE-DCD93E5DFA09}" type="pres">
      <dgm:prSet presAssocID="{549F3FCC-C8D4-424A-9151-3FDB6AA7C893}" presName="level3hierChild" presStyleCnt="0"/>
      <dgm:spPr>
        <a:scene3d>
          <a:camera prst="orthographicFront"/>
          <a:lightRig rig="threePt" dir="t"/>
        </a:scene3d>
        <a:sp3d>
          <a:bevelT/>
        </a:sp3d>
      </dgm:spPr>
    </dgm:pt>
    <dgm:pt modelId="{0A2C3083-97E8-455B-8DC0-710A36355055}" type="pres">
      <dgm:prSet presAssocID="{E23894E4-3138-47D7-9F79-D342A935ADEE}" presName="conn2-1" presStyleLbl="parChTrans1D2" presStyleIdx="1" presStyleCnt="2"/>
      <dgm:spPr/>
      <dgm:t>
        <a:bodyPr/>
        <a:lstStyle/>
        <a:p>
          <a:endParaRPr lang="es-CL"/>
        </a:p>
      </dgm:t>
    </dgm:pt>
    <dgm:pt modelId="{F827D6C5-D8A7-40D8-9358-77714426BE31}" type="pres">
      <dgm:prSet presAssocID="{E23894E4-3138-47D7-9F79-D342A935ADEE}" presName="connTx" presStyleLbl="parChTrans1D2" presStyleIdx="1" presStyleCnt="2"/>
      <dgm:spPr/>
      <dgm:t>
        <a:bodyPr/>
        <a:lstStyle/>
        <a:p>
          <a:endParaRPr lang="es-CL"/>
        </a:p>
      </dgm:t>
    </dgm:pt>
    <dgm:pt modelId="{83532F1E-EF4D-4BD4-8173-F1C61C4BBC90}" type="pres">
      <dgm:prSet presAssocID="{F0AB9218-A385-403B-97F1-A0F9439EB652}" presName="root2" presStyleCnt="0"/>
      <dgm:spPr>
        <a:scene3d>
          <a:camera prst="orthographicFront"/>
          <a:lightRig rig="threePt" dir="t"/>
        </a:scene3d>
        <a:sp3d>
          <a:bevelT/>
        </a:sp3d>
      </dgm:spPr>
    </dgm:pt>
    <dgm:pt modelId="{43320C24-C39B-4760-8422-C1695FE57604}" type="pres">
      <dgm:prSet presAssocID="{F0AB9218-A385-403B-97F1-A0F9439EB652}" presName="LevelTwoTextNode" presStyleLbl="node2" presStyleIdx="1" presStyleCnt="2">
        <dgm:presLayoutVars>
          <dgm:chPref val="3"/>
        </dgm:presLayoutVars>
      </dgm:prSet>
      <dgm:spPr/>
      <dgm:t>
        <a:bodyPr/>
        <a:lstStyle/>
        <a:p>
          <a:endParaRPr lang="es-CL"/>
        </a:p>
      </dgm:t>
    </dgm:pt>
    <dgm:pt modelId="{0B6AF8E2-6057-4BDB-A072-86448262B734}" type="pres">
      <dgm:prSet presAssocID="{F0AB9218-A385-403B-97F1-A0F9439EB652}" presName="level3hierChild" presStyleCnt="0"/>
      <dgm:spPr>
        <a:scene3d>
          <a:camera prst="orthographicFront"/>
          <a:lightRig rig="threePt" dir="t"/>
        </a:scene3d>
        <a:sp3d>
          <a:bevelT/>
        </a:sp3d>
      </dgm:spPr>
    </dgm:pt>
  </dgm:ptLst>
  <dgm:cxnLst>
    <dgm:cxn modelId="{6DBED9F0-D8C3-4578-A8E1-DC7BD9FD68D7}" srcId="{69C03D82-1D7F-4529-8104-E10E8BA398E0}" destId="{549F3FCC-C8D4-424A-9151-3FDB6AA7C893}" srcOrd="0" destOrd="0" parTransId="{6FCBD66D-FE40-4DE4-8529-299BF268CF38}" sibTransId="{C8FE8229-CB6B-43D7-9D94-0B41EB92C7AF}"/>
    <dgm:cxn modelId="{7C4445B5-F96B-49FE-B915-082484F0B7C9}" type="presOf" srcId="{6FCBD66D-FE40-4DE4-8529-299BF268CF38}" destId="{1071AAA2-9FDE-4CA4-838E-829F596364DD}" srcOrd="1" destOrd="0" presId="urn:microsoft.com/office/officeart/2005/8/layout/hierarchy2"/>
    <dgm:cxn modelId="{E7ED9904-C7EA-43CB-8EAB-9B3E7DFD116F}" type="presOf" srcId="{69C03D82-1D7F-4529-8104-E10E8BA398E0}" destId="{7C5D278C-29DF-40CD-86FC-127E9329AEA1}" srcOrd="0" destOrd="0" presId="urn:microsoft.com/office/officeart/2005/8/layout/hierarchy2"/>
    <dgm:cxn modelId="{EAADC6A4-6DEE-4F94-AAD4-8E3EE35368E1}" type="presOf" srcId="{E23894E4-3138-47D7-9F79-D342A935ADEE}" destId="{F827D6C5-D8A7-40D8-9358-77714426BE31}" srcOrd="1" destOrd="0" presId="urn:microsoft.com/office/officeart/2005/8/layout/hierarchy2"/>
    <dgm:cxn modelId="{B064F556-D28E-4A9E-86E0-751ED1EE9DEF}" type="presOf" srcId="{6FCBD66D-FE40-4DE4-8529-299BF268CF38}" destId="{7E70DD5F-6467-49C7-97B3-2B891C5A1EEB}" srcOrd="0" destOrd="0" presId="urn:microsoft.com/office/officeart/2005/8/layout/hierarchy2"/>
    <dgm:cxn modelId="{A1B86F8A-28EF-4436-B7FB-FAB3CD1AA0C9}" srcId="{69C03D82-1D7F-4529-8104-E10E8BA398E0}" destId="{F0AB9218-A385-403B-97F1-A0F9439EB652}" srcOrd="1" destOrd="0" parTransId="{E23894E4-3138-47D7-9F79-D342A935ADEE}" sibTransId="{4A55F168-5D1F-4100-B11F-FB4E7F22FBE0}"/>
    <dgm:cxn modelId="{6F7F2FA9-69C0-4C0C-BE39-DB065661CB92}" type="presOf" srcId="{E23894E4-3138-47D7-9F79-D342A935ADEE}" destId="{0A2C3083-97E8-455B-8DC0-710A36355055}" srcOrd="0" destOrd="0" presId="urn:microsoft.com/office/officeart/2005/8/layout/hierarchy2"/>
    <dgm:cxn modelId="{FFEC20C8-DC79-45A5-B470-B660C9466B98}" type="presOf" srcId="{549F3FCC-C8D4-424A-9151-3FDB6AA7C893}" destId="{D235054B-50AC-4686-A1AD-1736F318FE94}" srcOrd="0" destOrd="0" presId="urn:microsoft.com/office/officeart/2005/8/layout/hierarchy2"/>
    <dgm:cxn modelId="{4FA2BA90-1AB2-4635-9070-4E6D603CB4FD}" srcId="{87262444-ED5A-4BE7-B0B6-7DDBDF7E1F44}" destId="{69C03D82-1D7F-4529-8104-E10E8BA398E0}" srcOrd="0" destOrd="0" parTransId="{0F296896-0B3A-43CA-8A3A-C78BBF6C83EA}" sibTransId="{EEC3AD2C-7208-40D2-B173-AC043B29A2C2}"/>
    <dgm:cxn modelId="{55829737-0A75-4D4E-A34F-E44EE24614FF}" type="presOf" srcId="{87262444-ED5A-4BE7-B0B6-7DDBDF7E1F44}" destId="{C9A5C433-A699-4FBC-A42F-BB43D4EA6C76}" srcOrd="0" destOrd="0" presId="urn:microsoft.com/office/officeart/2005/8/layout/hierarchy2"/>
    <dgm:cxn modelId="{628BEE20-A07F-40B9-AB0A-45A369C86E15}" type="presOf" srcId="{F0AB9218-A385-403B-97F1-A0F9439EB652}" destId="{43320C24-C39B-4760-8422-C1695FE57604}" srcOrd="0" destOrd="0" presId="urn:microsoft.com/office/officeart/2005/8/layout/hierarchy2"/>
    <dgm:cxn modelId="{DA2E859E-4686-4A5C-BB19-64A2BB0FFD4E}" type="presParOf" srcId="{C9A5C433-A699-4FBC-A42F-BB43D4EA6C76}" destId="{CE792499-C96E-4A53-96A6-9A5404E80606}" srcOrd="0" destOrd="0" presId="urn:microsoft.com/office/officeart/2005/8/layout/hierarchy2"/>
    <dgm:cxn modelId="{04328B5D-6D2F-48EB-B8BB-A066ED13E960}" type="presParOf" srcId="{CE792499-C96E-4A53-96A6-9A5404E80606}" destId="{7C5D278C-29DF-40CD-86FC-127E9329AEA1}" srcOrd="0" destOrd="0" presId="urn:microsoft.com/office/officeart/2005/8/layout/hierarchy2"/>
    <dgm:cxn modelId="{4D5747A8-CF6C-4C68-A36C-80B47E0DA965}" type="presParOf" srcId="{CE792499-C96E-4A53-96A6-9A5404E80606}" destId="{1D3FFAAF-B4B1-44A7-9064-6D3CD9A49A72}" srcOrd="1" destOrd="0" presId="urn:microsoft.com/office/officeart/2005/8/layout/hierarchy2"/>
    <dgm:cxn modelId="{3389C65B-5AD6-4F37-B8DE-86767320AD9C}" type="presParOf" srcId="{1D3FFAAF-B4B1-44A7-9064-6D3CD9A49A72}" destId="{7E70DD5F-6467-49C7-97B3-2B891C5A1EEB}" srcOrd="0" destOrd="0" presId="urn:microsoft.com/office/officeart/2005/8/layout/hierarchy2"/>
    <dgm:cxn modelId="{45121279-0F5E-4AB1-8CF8-9411084F7A2E}" type="presParOf" srcId="{7E70DD5F-6467-49C7-97B3-2B891C5A1EEB}" destId="{1071AAA2-9FDE-4CA4-838E-829F596364DD}" srcOrd="0" destOrd="0" presId="urn:microsoft.com/office/officeart/2005/8/layout/hierarchy2"/>
    <dgm:cxn modelId="{B273786B-6C61-40D4-9B7E-EBDDC4D82DFA}" type="presParOf" srcId="{1D3FFAAF-B4B1-44A7-9064-6D3CD9A49A72}" destId="{63263887-EA79-47B3-8CFC-728F681CCC2E}" srcOrd="1" destOrd="0" presId="urn:microsoft.com/office/officeart/2005/8/layout/hierarchy2"/>
    <dgm:cxn modelId="{19D20035-8EAA-4065-9B11-DDE086350430}" type="presParOf" srcId="{63263887-EA79-47B3-8CFC-728F681CCC2E}" destId="{D235054B-50AC-4686-A1AD-1736F318FE94}" srcOrd="0" destOrd="0" presId="urn:microsoft.com/office/officeart/2005/8/layout/hierarchy2"/>
    <dgm:cxn modelId="{42274862-EB7D-463B-9009-9411BF1C31AF}" type="presParOf" srcId="{63263887-EA79-47B3-8CFC-728F681CCC2E}" destId="{1138C459-8A74-47B2-A2EE-DCD93E5DFA09}" srcOrd="1" destOrd="0" presId="urn:microsoft.com/office/officeart/2005/8/layout/hierarchy2"/>
    <dgm:cxn modelId="{BDF6D524-ABED-4913-AC8E-728C2B16C453}" type="presParOf" srcId="{1D3FFAAF-B4B1-44A7-9064-6D3CD9A49A72}" destId="{0A2C3083-97E8-455B-8DC0-710A36355055}" srcOrd="2" destOrd="0" presId="urn:microsoft.com/office/officeart/2005/8/layout/hierarchy2"/>
    <dgm:cxn modelId="{F7C8EEC3-D45E-41EF-A0C9-04872C9013C8}" type="presParOf" srcId="{0A2C3083-97E8-455B-8DC0-710A36355055}" destId="{F827D6C5-D8A7-40D8-9358-77714426BE31}" srcOrd="0" destOrd="0" presId="urn:microsoft.com/office/officeart/2005/8/layout/hierarchy2"/>
    <dgm:cxn modelId="{70B3B8F1-6F47-4B00-8B50-5AAD312CCD11}" type="presParOf" srcId="{1D3FFAAF-B4B1-44A7-9064-6D3CD9A49A72}" destId="{83532F1E-EF4D-4BD4-8173-F1C61C4BBC90}" srcOrd="3" destOrd="0" presId="urn:microsoft.com/office/officeart/2005/8/layout/hierarchy2"/>
    <dgm:cxn modelId="{7F5AB738-0FBA-4CC4-8201-BFABD51ED981}" type="presParOf" srcId="{83532F1E-EF4D-4BD4-8173-F1C61C4BBC90}" destId="{43320C24-C39B-4760-8422-C1695FE57604}" srcOrd="0" destOrd="0" presId="urn:microsoft.com/office/officeart/2005/8/layout/hierarchy2"/>
    <dgm:cxn modelId="{A1935930-8EB1-489D-9452-970A2FBEC06A}" type="presParOf" srcId="{83532F1E-EF4D-4BD4-8173-F1C61C4BBC90}" destId="{0B6AF8E2-6057-4BDB-A072-86448262B73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0C624-C556-4E98-A748-31C5ABAB679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CO"/>
        </a:p>
      </dgm:t>
    </dgm:pt>
    <dgm:pt modelId="{28A62C8D-08CC-4497-A61F-42D0FA2CD0BF}">
      <dgm:prSet custT="1"/>
      <dgm:spPr/>
      <dgm:t>
        <a:bodyPr/>
        <a:lstStyle/>
        <a:p>
          <a:pPr rtl="0"/>
          <a:r>
            <a:rPr lang="es-ES" sz="2400" b="1" dirty="0" smtClean="0"/>
            <a:t>Toda la responsabilidad en la producción del estrés laboral </a:t>
          </a:r>
          <a:r>
            <a:rPr lang="es-ES" sz="2400" dirty="0" smtClean="0"/>
            <a:t>se centra en el </a:t>
          </a:r>
          <a:r>
            <a:rPr lang="es-ES" sz="2400" b="1" dirty="0" smtClean="0"/>
            <a:t>individuo</a:t>
          </a:r>
          <a:r>
            <a:rPr lang="es-ES" sz="2400" dirty="0" smtClean="0"/>
            <a:t>.</a:t>
          </a:r>
          <a:endParaRPr lang="es-CO" sz="2400" dirty="0"/>
        </a:p>
      </dgm:t>
    </dgm:pt>
    <dgm:pt modelId="{BB2C28FC-088D-4DED-963F-23C7F7692ED2}" type="parTrans" cxnId="{9AF69B65-4356-4048-8733-AEAF3CF725F1}">
      <dgm:prSet/>
      <dgm:spPr/>
      <dgm:t>
        <a:bodyPr/>
        <a:lstStyle/>
        <a:p>
          <a:endParaRPr lang="es-CO" sz="2400"/>
        </a:p>
      </dgm:t>
    </dgm:pt>
    <dgm:pt modelId="{BAA25B93-9426-47D0-8DBC-FA3291063D70}" type="sibTrans" cxnId="{9AF69B65-4356-4048-8733-AEAF3CF725F1}">
      <dgm:prSet/>
      <dgm:spPr/>
      <dgm:t>
        <a:bodyPr/>
        <a:lstStyle/>
        <a:p>
          <a:endParaRPr lang="es-CO" sz="2400"/>
        </a:p>
      </dgm:t>
    </dgm:pt>
    <dgm:pt modelId="{B139FA83-9A2C-4667-B0FA-8E1062AA76B9}">
      <dgm:prSet custT="1"/>
      <dgm:spPr/>
      <dgm:t>
        <a:bodyPr/>
        <a:lstStyle/>
        <a:p>
          <a:pPr rtl="0"/>
          <a:r>
            <a:rPr lang="es-ES" sz="2400" dirty="0" smtClean="0"/>
            <a:t>Desconocen la contribución de los elementos de la organización</a:t>
          </a:r>
          <a:endParaRPr lang="es-CO" sz="2400" dirty="0"/>
        </a:p>
      </dgm:t>
    </dgm:pt>
    <dgm:pt modelId="{BC2376A7-D852-4588-9A63-A254EEABC794}" type="parTrans" cxnId="{71797FD8-B1DA-411B-8071-64F4A6041D61}">
      <dgm:prSet/>
      <dgm:spPr/>
      <dgm:t>
        <a:bodyPr/>
        <a:lstStyle/>
        <a:p>
          <a:endParaRPr lang="es-CO" sz="2400"/>
        </a:p>
      </dgm:t>
    </dgm:pt>
    <dgm:pt modelId="{AF64E12E-D286-4077-90DC-F9DA132683F8}" type="sibTrans" cxnId="{71797FD8-B1DA-411B-8071-64F4A6041D61}">
      <dgm:prSet/>
      <dgm:spPr/>
      <dgm:t>
        <a:bodyPr/>
        <a:lstStyle/>
        <a:p>
          <a:endParaRPr lang="es-CO" sz="2400"/>
        </a:p>
      </dgm:t>
    </dgm:pt>
    <dgm:pt modelId="{FE793E31-F8B9-4C77-8554-D60E5BAD4962}">
      <dgm:prSet custT="1"/>
      <dgm:spPr/>
      <dgm:t>
        <a:bodyPr/>
        <a:lstStyle/>
        <a:p>
          <a:pPr rtl="0"/>
          <a:r>
            <a:rPr lang="es-ES" sz="2400" dirty="0" smtClean="0"/>
            <a:t>Suponen </a:t>
          </a:r>
          <a:r>
            <a:rPr lang="es-ES" sz="2400" b="1" dirty="0" smtClean="0"/>
            <a:t>condiciones son estáticas y estables</a:t>
          </a:r>
          <a:r>
            <a:rPr lang="es-ES" sz="2400" dirty="0" smtClean="0"/>
            <a:t>, y las personas deben </a:t>
          </a:r>
          <a:r>
            <a:rPr lang="es-ES" sz="2400" b="1" dirty="0" smtClean="0"/>
            <a:t>aprender</a:t>
          </a:r>
          <a:endParaRPr lang="es-CO" sz="2400" dirty="0"/>
        </a:p>
      </dgm:t>
    </dgm:pt>
    <dgm:pt modelId="{A6A9DA30-D3A8-4895-97AA-5F709E501C13}" type="parTrans" cxnId="{C34CFB2A-01B8-49E0-8232-D8FF4DC5E304}">
      <dgm:prSet/>
      <dgm:spPr/>
      <dgm:t>
        <a:bodyPr/>
        <a:lstStyle/>
        <a:p>
          <a:endParaRPr lang="es-CO" sz="2400"/>
        </a:p>
      </dgm:t>
    </dgm:pt>
    <dgm:pt modelId="{081F5FFC-86DF-4F5A-850F-3FB2D25FC14B}" type="sibTrans" cxnId="{C34CFB2A-01B8-49E0-8232-D8FF4DC5E304}">
      <dgm:prSet/>
      <dgm:spPr/>
      <dgm:t>
        <a:bodyPr/>
        <a:lstStyle/>
        <a:p>
          <a:endParaRPr lang="es-CO" sz="2400"/>
        </a:p>
      </dgm:t>
    </dgm:pt>
    <dgm:pt modelId="{C755AA0A-45AE-4699-9496-55FB2D76EB2A}" type="pres">
      <dgm:prSet presAssocID="{8580C624-C556-4E98-A748-31C5ABAB6791}" presName="Name0" presStyleCnt="0">
        <dgm:presLayoutVars>
          <dgm:chMax val="7"/>
          <dgm:chPref val="7"/>
          <dgm:dir/>
        </dgm:presLayoutVars>
      </dgm:prSet>
      <dgm:spPr/>
      <dgm:t>
        <a:bodyPr/>
        <a:lstStyle/>
        <a:p>
          <a:endParaRPr lang="es-CL"/>
        </a:p>
      </dgm:t>
    </dgm:pt>
    <dgm:pt modelId="{5451BA97-B830-42C8-9D32-E0B0D31BBD15}" type="pres">
      <dgm:prSet presAssocID="{8580C624-C556-4E98-A748-31C5ABAB6791}" presName="Name1" presStyleCnt="0"/>
      <dgm:spPr/>
    </dgm:pt>
    <dgm:pt modelId="{8B07EFAE-1FF0-44D6-9521-D52136DEE4A8}" type="pres">
      <dgm:prSet presAssocID="{8580C624-C556-4E98-A748-31C5ABAB6791}" presName="cycle" presStyleCnt="0"/>
      <dgm:spPr/>
    </dgm:pt>
    <dgm:pt modelId="{7B2FC867-E09A-499B-91B0-6184438A7F0A}" type="pres">
      <dgm:prSet presAssocID="{8580C624-C556-4E98-A748-31C5ABAB6791}" presName="srcNode" presStyleLbl="node1" presStyleIdx="0" presStyleCnt="3"/>
      <dgm:spPr/>
    </dgm:pt>
    <dgm:pt modelId="{3802B00C-E175-4B34-BBB5-E9110D7BAC11}" type="pres">
      <dgm:prSet presAssocID="{8580C624-C556-4E98-A748-31C5ABAB6791}" presName="conn" presStyleLbl="parChTrans1D2" presStyleIdx="0" presStyleCnt="1"/>
      <dgm:spPr/>
      <dgm:t>
        <a:bodyPr/>
        <a:lstStyle/>
        <a:p>
          <a:endParaRPr lang="es-CL"/>
        </a:p>
      </dgm:t>
    </dgm:pt>
    <dgm:pt modelId="{0B9A4EDD-B90A-4C53-8E56-18518EF243EE}" type="pres">
      <dgm:prSet presAssocID="{8580C624-C556-4E98-A748-31C5ABAB6791}" presName="extraNode" presStyleLbl="node1" presStyleIdx="0" presStyleCnt="3"/>
      <dgm:spPr/>
    </dgm:pt>
    <dgm:pt modelId="{709004C4-E990-4092-B7C8-4B1C1EC4BD30}" type="pres">
      <dgm:prSet presAssocID="{8580C624-C556-4E98-A748-31C5ABAB6791}" presName="dstNode" presStyleLbl="node1" presStyleIdx="0" presStyleCnt="3"/>
      <dgm:spPr/>
    </dgm:pt>
    <dgm:pt modelId="{20063CBD-1000-4DE1-9AC3-50CB43EFA80B}" type="pres">
      <dgm:prSet presAssocID="{28A62C8D-08CC-4497-A61F-42D0FA2CD0BF}" presName="text_1" presStyleLbl="node1" presStyleIdx="0" presStyleCnt="3">
        <dgm:presLayoutVars>
          <dgm:bulletEnabled val="1"/>
        </dgm:presLayoutVars>
      </dgm:prSet>
      <dgm:spPr/>
      <dgm:t>
        <a:bodyPr/>
        <a:lstStyle/>
        <a:p>
          <a:endParaRPr lang="es-CL"/>
        </a:p>
      </dgm:t>
    </dgm:pt>
    <dgm:pt modelId="{CF32B5B0-0DBB-45D7-8348-C75FAA8B92E4}" type="pres">
      <dgm:prSet presAssocID="{28A62C8D-08CC-4497-A61F-42D0FA2CD0BF}" presName="accent_1" presStyleCnt="0"/>
      <dgm:spPr/>
    </dgm:pt>
    <dgm:pt modelId="{DD5A1D52-EB6F-48C8-ABA5-5A355D6A7F75}" type="pres">
      <dgm:prSet presAssocID="{28A62C8D-08CC-4497-A61F-42D0FA2CD0BF}" presName="accentRepeatNode" presStyleLbl="solidFgAcc1" presStyleIdx="0" presStyleCnt="3"/>
      <dgm:spPr/>
    </dgm:pt>
    <dgm:pt modelId="{FA29A9C3-DF46-4F6F-9D18-4B1404554948}" type="pres">
      <dgm:prSet presAssocID="{B139FA83-9A2C-4667-B0FA-8E1062AA76B9}" presName="text_2" presStyleLbl="node1" presStyleIdx="1" presStyleCnt="3">
        <dgm:presLayoutVars>
          <dgm:bulletEnabled val="1"/>
        </dgm:presLayoutVars>
      </dgm:prSet>
      <dgm:spPr/>
      <dgm:t>
        <a:bodyPr/>
        <a:lstStyle/>
        <a:p>
          <a:endParaRPr lang="es-CO"/>
        </a:p>
      </dgm:t>
    </dgm:pt>
    <dgm:pt modelId="{7428A73E-C30D-46C7-A930-EA3F8CC055B1}" type="pres">
      <dgm:prSet presAssocID="{B139FA83-9A2C-4667-B0FA-8E1062AA76B9}" presName="accent_2" presStyleCnt="0"/>
      <dgm:spPr/>
    </dgm:pt>
    <dgm:pt modelId="{9653F1B6-F605-40EE-808E-32EF2D3E9C4D}" type="pres">
      <dgm:prSet presAssocID="{B139FA83-9A2C-4667-B0FA-8E1062AA76B9}" presName="accentRepeatNode" presStyleLbl="solidFgAcc1" presStyleIdx="1" presStyleCnt="3"/>
      <dgm:spPr/>
    </dgm:pt>
    <dgm:pt modelId="{9101DEC8-4E32-447F-B110-C73C07D9BFC6}" type="pres">
      <dgm:prSet presAssocID="{FE793E31-F8B9-4C77-8554-D60E5BAD4962}" presName="text_3" presStyleLbl="node1" presStyleIdx="2" presStyleCnt="3">
        <dgm:presLayoutVars>
          <dgm:bulletEnabled val="1"/>
        </dgm:presLayoutVars>
      </dgm:prSet>
      <dgm:spPr/>
      <dgm:t>
        <a:bodyPr/>
        <a:lstStyle/>
        <a:p>
          <a:endParaRPr lang="es-CO"/>
        </a:p>
      </dgm:t>
    </dgm:pt>
    <dgm:pt modelId="{19A5D194-CCCD-474F-BAEF-5F1A3F246230}" type="pres">
      <dgm:prSet presAssocID="{FE793E31-F8B9-4C77-8554-D60E5BAD4962}" presName="accent_3" presStyleCnt="0"/>
      <dgm:spPr/>
    </dgm:pt>
    <dgm:pt modelId="{A7613516-B552-4A4A-96E5-E0E811232159}" type="pres">
      <dgm:prSet presAssocID="{FE793E31-F8B9-4C77-8554-D60E5BAD4962}" presName="accentRepeatNode" presStyleLbl="solidFgAcc1" presStyleIdx="2" presStyleCnt="3"/>
      <dgm:spPr/>
    </dgm:pt>
  </dgm:ptLst>
  <dgm:cxnLst>
    <dgm:cxn modelId="{1818C63C-F7C1-4B8A-A454-CF0247E95E16}" type="presOf" srcId="{BAA25B93-9426-47D0-8DBC-FA3291063D70}" destId="{3802B00C-E175-4B34-BBB5-E9110D7BAC11}" srcOrd="0" destOrd="0" presId="urn:microsoft.com/office/officeart/2008/layout/VerticalCurvedList"/>
    <dgm:cxn modelId="{E756E019-8134-4F70-AE03-27E639FA35CE}" type="presOf" srcId="{28A62C8D-08CC-4497-A61F-42D0FA2CD0BF}" destId="{20063CBD-1000-4DE1-9AC3-50CB43EFA80B}" srcOrd="0" destOrd="0" presId="urn:microsoft.com/office/officeart/2008/layout/VerticalCurvedList"/>
    <dgm:cxn modelId="{C34CFB2A-01B8-49E0-8232-D8FF4DC5E304}" srcId="{8580C624-C556-4E98-A748-31C5ABAB6791}" destId="{FE793E31-F8B9-4C77-8554-D60E5BAD4962}" srcOrd="2" destOrd="0" parTransId="{A6A9DA30-D3A8-4895-97AA-5F709E501C13}" sibTransId="{081F5FFC-86DF-4F5A-850F-3FB2D25FC14B}"/>
    <dgm:cxn modelId="{0147A1C1-2053-4DF3-9021-999F4EEA5801}" type="presOf" srcId="{FE793E31-F8B9-4C77-8554-D60E5BAD4962}" destId="{9101DEC8-4E32-447F-B110-C73C07D9BFC6}" srcOrd="0" destOrd="0" presId="urn:microsoft.com/office/officeart/2008/layout/VerticalCurvedList"/>
    <dgm:cxn modelId="{3720E356-130B-493A-AF17-6D6F774ABD87}" type="presOf" srcId="{8580C624-C556-4E98-A748-31C5ABAB6791}" destId="{C755AA0A-45AE-4699-9496-55FB2D76EB2A}" srcOrd="0" destOrd="0" presId="urn:microsoft.com/office/officeart/2008/layout/VerticalCurvedList"/>
    <dgm:cxn modelId="{58F21836-D050-475C-82EA-F22208C43F93}" type="presOf" srcId="{B139FA83-9A2C-4667-B0FA-8E1062AA76B9}" destId="{FA29A9C3-DF46-4F6F-9D18-4B1404554948}" srcOrd="0" destOrd="0" presId="urn:microsoft.com/office/officeart/2008/layout/VerticalCurvedList"/>
    <dgm:cxn modelId="{9AF69B65-4356-4048-8733-AEAF3CF725F1}" srcId="{8580C624-C556-4E98-A748-31C5ABAB6791}" destId="{28A62C8D-08CC-4497-A61F-42D0FA2CD0BF}" srcOrd="0" destOrd="0" parTransId="{BB2C28FC-088D-4DED-963F-23C7F7692ED2}" sibTransId="{BAA25B93-9426-47D0-8DBC-FA3291063D70}"/>
    <dgm:cxn modelId="{71797FD8-B1DA-411B-8071-64F4A6041D61}" srcId="{8580C624-C556-4E98-A748-31C5ABAB6791}" destId="{B139FA83-9A2C-4667-B0FA-8E1062AA76B9}" srcOrd="1" destOrd="0" parTransId="{BC2376A7-D852-4588-9A63-A254EEABC794}" sibTransId="{AF64E12E-D286-4077-90DC-F9DA132683F8}"/>
    <dgm:cxn modelId="{105373AB-6838-4AD4-A951-0B424D5FCB06}" type="presParOf" srcId="{C755AA0A-45AE-4699-9496-55FB2D76EB2A}" destId="{5451BA97-B830-42C8-9D32-E0B0D31BBD15}" srcOrd="0" destOrd="0" presId="urn:microsoft.com/office/officeart/2008/layout/VerticalCurvedList"/>
    <dgm:cxn modelId="{28C4D133-AF64-4A91-AC9E-02E3234F6526}" type="presParOf" srcId="{5451BA97-B830-42C8-9D32-E0B0D31BBD15}" destId="{8B07EFAE-1FF0-44D6-9521-D52136DEE4A8}" srcOrd="0" destOrd="0" presId="urn:microsoft.com/office/officeart/2008/layout/VerticalCurvedList"/>
    <dgm:cxn modelId="{EEBC3048-F27D-41F5-B157-73B16F31D941}" type="presParOf" srcId="{8B07EFAE-1FF0-44D6-9521-D52136DEE4A8}" destId="{7B2FC867-E09A-499B-91B0-6184438A7F0A}" srcOrd="0" destOrd="0" presId="urn:microsoft.com/office/officeart/2008/layout/VerticalCurvedList"/>
    <dgm:cxn modelId="{34FDF18D-BBE4-4EB4-84C3-622F6087897A}" type="presParOf" srcId="{8B07EFAE-1FF0-44D6-9521-D52136DEE4A8}" destId="{3802B00C-E175-4B34-BBB5-E9110D7BAC11}" srcOrd="1" destOrd="0" presId="urn:microsoft.com/office/officeart/2008/layout/VerticalCurvedList"/>
    <dgm:cxn modelId="{652C4121-DB1E-4C6F-BF5E-19411FA2B1A2}" type="presParOf" srcId="{8B07EFAE-1FF0-44D6-9521-D52136DEE4A8}" destId="{0B9A4EDD-B90A-4C53-8E56-18518EF243EE}" srcOrd="2" destOrd="0" presId="urn:microsoft.com/office/officeart/2008/layout/VerticalCurvedList"/>
    <dgm:cxn modelId="{D7B0F9D7-F6F3-4E6A-AEE8-24F87E5866F4}" type="presParOf" srcId="{8B07EFAE-1FF0-44D6-9521-D52136DEE4A8}" destId="{709004C4-E990-4092-B7C8-4B1C1EC4BD30}" srcOrd="3" destOrd="0" presId="urn:microsoft.com/office/officeart/2008/layout/VerticalCurvedList"/>
    <dgm:cxn modelId="{9E772215-E049-423D-8030-4D3BCF29D2EF}" type="presParOf" srcId="{5451BA97-B830-42C8-9D32-E0B0D31BBD15}" destId="{20063CBD-1000-4DE1-9AC3-50CB43EFA80B}" srcOrd="1" destOrd="0" presId="urn:microsoft.com/office/officeart/2008/layout/VerticalCurvedList"/>
    <dgm:cxn modelId="{DF87A22C-CB3F-48B2-A292-E053B8F2F3E8}" type="presParOf" srcId="{5451BA97-B830-42C8-9D32-E0B0D31BBD15}" destId="{CF32B5B0-0DBB-45D7-8348-C75FAA8B92E4}" srcOrd="2" destOrd="0" presId="urn:microsoft.com/office/officeart/2008/layout/VerticalCurvedList"/>
    <dgm:cxn modelId="{EA38CF8D-EB4F-461F-967A-664EC6433D76}" type="presParOf" srcId="{CF32B5B0-0DBB-45D7-8348-C75FAA8B92E4}" destId="{DD5A1D52-EB6F-48C8-ABA5-5A355D6A7F75}" srcOrd="0" destOrd="0" presId="urn:microsoft.com/office/officeart/2008/layout/VerticalCurvedList"/>
    <dgm:cxn modelId="{6EDF8584-68C3-4452-AC2C-D13180E6FAD2}" type="presParOf" srcId="{5451BA97-B830-42C8-9D32-E0B0D31BBD15}" destId="{FA29A9C3-DF46-4F6F-9D18-4B1404554948}" srcOrd="3" destOrd="0" presId="urn:microsoft.com/office/officeart/2008/layout/VerticalCurvedList"/>
    <dgm:cxn modelId="{048BFD40-8F51-4709-9255-D11402840A99}" type="presParOf" srcId="{5451BA97-B830-42C8-9D32-E0B0D31BBD15}" destId="{7428A73E-C30D-46C7-A930-EA3F8CC055B1}" srcOrd="4" destOrd="0" presId="urn:microsoft.com/office/officeart/2008/layout/VerticalCurvedList"/>
    <dgm:cxn modelId="{98937306-D174-4DC9-A577-DA1C0E93D2FC}" type="presParOf" srcId="{7428A73E-C30D-46C7-A930-EA3F8CC055B1}" destId="{9653F1B6-F605-40EE-808E-32EF2D3E9C4D}" srcOrd="0" destOrd="0" presId="urn:microsoft.com/office/officeart/2008/layout/VerticalCurvedList"/>
    <dgm:cxn modelId="{32650FB9-AAE7-4B4C-AC10-BC46ACB32982}" type="presParOf" srcId="{5451BA97-B830-42C8-9D32-E0B0D31BBD15}" destId="{9101DEC8-4E32-447F-B110-C73C07D9BFC6}" srcOrd="5" destOrd="0" presId="urn:microsoft.com/office/officeart/2008/layout/VerticalCurvedList"/>
    <dgm:cxn modelId="{508AF9BC-34C4-477E-A7B8-7B09E0433151}" type="presParOf" srcId="{5451BA97-B830-42C8-9D32-E0B0D31BBD15}" destId="{19A5D194-CCCD-474F-BAEF-5F1A3F246230}" srcOrd="6" destOrd="0" presId="urn:microsoft.com/office/officeart/2008/layout/VerticalCurvedList"/>
    <dgm:cxn modelId="{A5F312E2-FB40-4383-87A4-3CBA96EFC67D}" type="presParOf" srcId="{19A5D194-CCCD-474F-BAEF-5F1A3F246230}" destId="{A7613516-B552-4A4A-96E5-E0E81123215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F15BAC-087D-4071-A3B8-42C669E6FA1A}"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CL"/>
        </a:p>
      </dgm:t>
    </dgm:pt>
    <dgm:pt modelId="{F921349C-75C9-4174-99E2-7BBB28664EE5}">
      <dgm:prSet phldrT="[Texto]" custT="1"/>
      <dgm:spPr/>
      <dgm:t>
        <a:bodyPr/>
        <a:lstStyle/>
        <a:p>
          <a:r>
            <a:rPr lang="es-CL" sz="2000" dirty="0" smtClean="0"/>
            <a:t>¿Por qué enferman unas personas y otras no?</a:t>
          </a:r>
          <a:endParaRPr lang="es-CL" sz="2000" dirty="0"/>
        </a:p>
      </dgm:t>
    </dgm:pt>
    <dgm:pt modelId="{B692AE88-D4E5-45DD-A93B-A3712077CB35}" type="parTrans" cxnId="{C235F323-E4AF-413D-8F1E-BBF764C83AEF}">
      <dgm:prSet/>
      <dgm:spPr/>
      <dgm:t>
        <a:bodyPr/>
        <a:lstStyle/>
        <a:p>
          <a:endParaRPr lang="es-CL" sz="3200"/>
        </a:p>
      </dgm:t>
    </dgm:pt>
    <dgm:pt modelId="{7062B26E-F696-4981-BA71-E0AEC0A28DFD}" type="sibTrans" cxnId="{C235F323-E4AF-413D-8F1E-BBF764C83AEF}">
      <dgm:prSet/>
      <dgm:spPr/>
      <dgm:t>
        <a:bodyPr/>
        <a:lstStyle/>
        <a:p>
          <a:endParaRPr lang="es-CL" sz="3200"/>
        </a:p>
      </dgm:t>
    </dgm:pt>
    <dgm:pt modelId="{527B7D35-4D49-444B-A4D9-C6F430FD05D0}">
      <dgm:prSet custT="1"/>
      <dgm:spPr/>
      <dgm:t>
        <a:bodyPr/>
        <a:lstStyle/>
        <a:p>
          <a:r>
            <a:rPr lang="es-CL" sz="2000" dirty="0" smtClean="0"/>
            <a:t>Salud mental: ¿sigue siendo una salud de segunda categoría?</a:t>
          </a:r>
        </a:p>
      </dgm:t>
    </dgm:pt>
    <dgm:pt modelId="{51A17E3B-8F3F-4F55-AF5B-53C362B9C274}" type="parTrans" cxnId="{F8920A77-00CC-423F-B8F9-A48F10698A5B}">
      <dgm:prSet/>
      <dgm:spPr/>
      <dgm:t>
        <a:bodyPr/>
        <a:lstStyle/>
        <a:p>
          <a:endParaRPr lang="es-CL" sz="3200"/>
        </a:p>
      </dgm:t>
    </dgm:pt>
    <dgm:pt modelId="{05FD0CC1-F796-4412-A3C2-61F4164920F5}" type="sibTrans" cxnId="{F8920A77-00CC-423F-B8F9-A48F10698A5B}">
      <dgm:prSet/>
      <dgm:spPr/>
      <dgm:t>
        <a:bodyPr/>
        <a:lstStyle/>
        <a:p>
          <a:endParaRPr lang="es-CL" sz="3200"/>
        </a:p>
      </dgm:t>
    </dgm:pt>
    <dgm:pt modelId="{477EADA9-3BF2-4CFC-A6D9-557AA29DEB3F}">
      <dgm:prSet custT="1"/>
      <dgm:spPr/>
      <dgm:t>
        <a:bodyPr/>
        <a:lstStyle/>
        <a:p>
          <a:r>
            <a:rPr lang="es-CL" sz="2000" dirty="0" smtClean="0"/>
            <a:t>Dificultad de probar origen laboral por demandas de causalidad</a:t>
          </a:r>
        </a:p>
      </dgm:t>
    </dgm:pt>
    <dgm:pt modelId="{84DEC965-B5E5-4CE4-8089-6765CF160EC4}" type="parTrans" cxnId="{31969CD6-6951-40EC-9B23-6914181A3C28}">
      <dgm:prSet/>
      <dgm:spPr/>
      <dgm:t>
        <a:bodyPr/>
        <a:lstStyle/>
        <a:p>
          <a:endParaRPr lang="es-CL" sz="3200"/>
        </a:p>
      </dgm:t>
    </dgm:pt>
    <dgm:pt modelId="{947BDCEE-E9B7-496E-8545-609E4E9EECBC}" type="sibTrans" cxnId="{31969CD6-6951-40EC-9B23-6914181A3C28}">
      <dgm:prSet/>
      <dgm:spPr/>
      <dgm:t>
        <a:bodyPr/>
        <a:lstStyle/>
        <a:p>
          <a:endParaRPr lang="es-CL" sz="3200"/>
        </a:p>
      </dgm:t>
    </dgm:pt>
    <dgm:pt modelId="{A8F1479B-6ADB-4226-9B0F-CB8DF3D3F956}">
      <dgm:prSet custT="1"/>
      <dgm:spPr/>
      <dgm:t>
        <a:bodyPr/>
        <a:lstStyle/>
        <a:p>
          <a:r>
            <a:rPr lang="es-CL" sz="2000" dirty="0" smtClean="0"/>
            <a:t>Dificultad en identificar los riesgos que produjeron estrés.</a:t>
          </a:r>
        </a:p>
      </dgm:t>
    </dgm:pt>
    <dgm:pt modelId="{1B7ACB6A-5204-4574-95EA-ED4B1C1A481A}" type="parTrans" cxnId="{7FF5B73B-5C4A-4AA6-BE50-A1DA4E48A8F4}">
      <dgm:prSet/>
      <dgm:spPr/>
      <dgm:t>
        <a:bodyPr/>
        <a:lstStyle/>
        <a:p>
          <a:endParaRPr lang="es-CL" sz="3200"/>
        </a:p>
      </dgm:t>
    </dgm:pt>
    <dgm:pt modelId="{E0AFAF31-7C80-4C75-9F8C-CA1F8DB9C8A5}" type="sibTrans" cxnId="{7FF5B73B-5C4A-4AA6-BE50-A1DA4E48A8F4}">
      <dgm:prSet/>
      <dgm:spPr/>
      <dgm:t>
        <a:bodyPr/>
        <a:lstStyle/>
        <a:p>
          <a:endParaRPr lang="es-CL" sz="3200"/>
        </a:p>
      </dgm:t>
    </dgm:pt>
    <dgm:pt modelId="{95E50550-D755-4913-B6B3-57E4CEC7D3F7}">
      <dgm:prSet custT="1"/>
      <dgm:spPr/>
      <dgm:t>
        <a:bodyPr/>
        <a:lstStyle/>
        <a:p>
          <a:r>
            <a:rPr lang="es-CL" sz="2000" dirty="0" smtClean="0"/>
            <a:t>Abuso de las licencias médicas por problemas de salud mental.</a:t>
          </a:r>
        </a:p>
      </dgm:t>
    </dgm:pt>
    <dgm:pt modelId="{0A47F2A2-4A1D-4231-A2F8-9D3A9ECCDC31}" type="parTrans" cxnId="{012BCF7A-40E7-49F0-BD50-53D1983F52ED}">
      <dgm:prSet/>
      <dgm:spPr/>
      <dgm:t>
        <a:bodyPr/>
        <a:lstStyle/>
        <a:p>
          <a:endParaRPr lang="es-CL" sz="3200"/>
        </a:p>
      </dgm:t>
    </dgm:pt>
    <dgm:pt modelId="{7E21B8C3-EE5A-45A2-9E1D-79EB7E211600}" type="sibTrans" cxnId="{012BCF7A-40E7-49F0-BD50-53D1983F52ED}">
      <dgm:prSet/>
      <dgm:spPr/>
      <dgm:t>
        <a:bodyPr/>
        <a:lstStyle/>
        <a:p>
          <a:endParaRPr lang="es-CL" sz="3200"/>
        </a:p>
      </dgm:t>
    </dgm:pt>
    <dgm:pt modelId="{E072E1C7-94A1-4B09-946D-0F94E59B9208}">
      <dgm:prSet custT="1"/>
      <dgm:spPr/>
      <dgm:t>
        <a:bodyPr/>
        <a:lstStyle/>
        <a:p>
          <a:r>
            <a:rPr lang="es-CL" sz="2000" dirty="0" smtClean="0"/>
            <a:t>Instalación en el vértice estratégico de la organización.</a:t>
          </a:r>
        </a:p>
      </dgm:t>
    </dgm:pt>
    <dgm:pt modelId="{747ADBDC-FA9B-4E28-A851-312FE2FB5B1B}" type="parTrans" cxnId="{C216D5E4-0CD2-495D-901B-161BC65868C0}">
      <dgm:prSet/>
      <dgm:spPr/>
      <dgm:t>
        <a:bodyPr/>
        <a:lstStyle/>
        <a:p>
          <a:endParaRPr lang="es-CL" sz="3200"/>
        </a:p>
      </dgm:t>
    </dgm:pt>
    <dgm:pt modelId="{9F4E8173-A51F-497B-8005-9C8DAED059AF}" type="sibTrans" cxnId="{C216D5E4-0CD2-495D-901B-161BC65868C0}">
      <dgm:prSet/>
      <dgm:spPr/>
      <dgm:t>
        <a:bodyPr/>
        <a:lstStyle/>
        <a:p>
          <a:endParaRPr lang="es-CL" sz="3200"/>
        </a:p>
      </dgm:t>
    </dgm:pt>
    <dgm:pt modelId="{418B0CDA-2238-4647-B221-C628EDFF0C7D}">
      <dgm:prSet custT="1"/>
      <dgm:spPr/>
      <dgm:t>
        <a:bodyPr/>
        <a:lstStyle/>
        <a:p>
          <a:r>
            <a:rPr lang="es-CL" sz="2000" dirty="0" smtClean="0"/>
            <a:t>Diferencias de género</a:t>
          </a:r>
          <a:endParaRPr lang="es-CL" sz="2000" dirty="0"/>
        </a:p>
      </dgm:t>
    </dgm:pt>
    <dgm:pt modelId="{F26C396A-9577-4742-B6DD-FB2B309AB222}" type="parTrans" cxnId="{2C1786EE-249E-417E-ACF6-0056893809A5}">
      <dgm:prSet/>
      <dgm:spPr/>
      <dgm:t>
        <a:bodyPr/>
        <a:lstStyle/>
        <a:p>
          <a:endParaRPr lang="es-CL" sz="3200"/>
        </a:p>
      </dgm:t>
    </dgm:pt>
    <dgm:pt modelId="{94BC6449-2CD6-41B2-A5F2-6153744030DE}" type="sibTrans" cxnId="{2C1786EE-249E-417E-ACF6-0056893809A5}">
      <dgm:prSet/>
      <dgm:spPr/>
      <dgm:t>
        <a:bodyPr/>
        <a:lstStyle/>
        <a:p>
          <a:endParaRPr lang="es-CL" sz="3200"/>
        </a:p>
      </dgm:t>
    </dgm:pt>
    <dgm:pt modelId="{6FF0E919-60E7-4825-8E21-48FD45A1EE37}" type="pres">
      <dgm:prSet presAssocID="{52F15BAC-087D-4071-A3B8-42C669E6FA1A}" presName="Name0" presStyleCnt="0">
        <dgm:presLayoutVars>
          <dgm:dir/>
          <dgm:animLvl val="lvl"/>
          <dgm:resizeHandles val="exact"/>
        </dgm:presLayoutVars>
      </dgm:prSet>
      <dgm:spPr/>
      <dgm:t>
        <a:bodyPr/>
        <a:lstStyle/>
        <a:p>
          <a:endParaRPr lang="es-CL"/>
        </a:p>
      </dgm:t>
    </dgm:pt>
    <dgm:pt modelId="{34930E6F-BC07-488D-80B0-84B866C0D66C}" type="pres">
      <dgm:prSet presAssocID="{418B0CDA-2238-4647-B221-C628EDFF0C7D}" presName="boxAndChildren" presStyleCnt="0"/>
      <dgm:spPr/>
    </dgm:pt>
    <dgm:pt modelId="{0CB7E906-124C-440B-AA0B-0FC875DC392E}" type="pres">
      <dgm:prSet presAssocID="{418B0CDA-2238-4647-B221-C628EDFF0C7D}" presName="parentTextBox" presStyleLbl="node1" presStyleIdx="0" presStyleCnt="7"/>
      <dgm:spPr/>
      <dgm:t>
        <a:bodyPr/>
        <a:lstStyle/>
        <a:p>
          <a:endParaRPr lang="es-CL"/>
        </a:p>
      </dgm:t>
    </dgm:pt>
    <dgm:pt modelId="{47258787-BEFF-4103-AFD5-FC6069DE6700}" type="pres">
      <dgm:prSet presAssocID="{9F4E8173-A51F-497B-8005-9C8DAED059AF}" presName="sp" presStyleCnt="0"/>
      <dgm:spPr/>
    </dgm:pt>
    <dgm:pt modelId="{360FAD7B-0407-4EB0-8020-FD1846A47234}" type="pres">
      <dgm:prSet presAssocID="{E072E1C7-94A1-4B09-946D-0F94E59B9208}" presName="arrowAndChildren" presStyleCnt="0"/>
      <dgm:spPr/>
    </dgm:pt>
    <dgm:pt modelId="{5AD2FF9C-E4F1-49CF-826B-7596E8947450}" type="pres">
      <dgm:prSet presAssocID="{E072E1C7-94A1-4B09-946D-0F94E59B9208}" presName="parentTextArrow" presStyleLbl="node1" presStyleIdx="1" presStyleCnt="7"/>
      <dgm:spPr/>
      <dgm:t>
        <a:bodyPr/>
        <a:lstStyle/>
        <a:p>
          <a:endParaRPr lang="es-CL"/>
        </a:p>
      </dgm:t>
    </dgm:pt>
    <dgm:pt modelId="{D6C0AEE2-6FC2-4863-A9A2-0A3931F66F41}" type="pres">
      <dgm:prSet presAssocID="{7E21B8C3-EE5A-45A2-9E1D-79EB7E211600}" presName="sp" presStyleCnt="0"/>
      <dgm:spPr/>
    </dgm:pt>
    <dgm:pt modelId="{E6044C72-A02E-44ED-B820-FF497E867E89}" type="pres">
      <dgm:prSet presAssocID="{95E50550-D755-4913-B6B3-57E4CEC7D3F7}" presName="arrowAndChildren" presStyleCnt="0"/>
      <dgm:spPr/>
    </dgm:pt>
    <dgm:pt modelId="{4A6094B9-A911-4462-95B2-0B4FE6269ACC}" type="pres">
      <dgm:prSet presAssocID="{95E50550-D755-4913-B6B3-57E4CEC7D3F7}" presName="parentTextArrow" presStyleLbl="node1" presStyleIdx="2" presStyleCnt="7"/>
      <dgm:spPr/>
      <dgm:t>
        <a:bodyPr/>
        <a:lstStyle/>
        <a:p>
          <a:endParaRPr lang="es-CL"/>
        </a:p>
      </dgm:t>
    </dgm:pt>
    <dgm:pt modelId="{AC52C560-1CA9-46FA-B140-C06678F1C307}" type="pres">
      <dgm:prSet presAssocID="{E0AFAF31-7C80-4C75-9F8C-CA1F8DB9C8A5}" presName="sp" presStyleCnt="0"/>
      <dgm:spPr/>
    </dgm:pt>
    <dgm:pt modelId="{01EAEC60-D57E-4A19-B8E7-A71AF8CD4CFB}" type="pres">
      <dgm:prSet presAssocID="{A8F1479B-6ADB-4226-9B0F-CB8DF3D3F956}" presName="arrowAndChildren" presStyleCnt="0"/>
      <dgm:spPr/>
    </dgm:pt>
    <dgm:pt modelId="{6957CE38-CA8C-4D08-8A6D-9264497482BB}" type="pres">
      <dgm:prSet presAssocID="{A8F1479B-6ADB-4226-9B0F-CB8DF3D3F956}" presName="parentTextArrow" presStyleLbl="node1" presStyleIdx="3" presStyleCnt="7"/>
      <dgm:spPr/>
      <dgm:t>
        <a:bodyPr/>
        <a:lstStyle/>
        <a:p>
          <a:endParaRPr lang="es-CL"/>
        </a:p>
      </dgm:t>
    </dgm:pt>
    <dgm:pt modelId="{1E602100-AF3F-48DD-8F6F-50B35E9C3C74}" type="pres">
      <dgm:prSet presAssocID="{947BDCEE-E9B7-496E-8545-609E4E9EECBC}" presName="sp" presStyleCnt="0"/>
      <dgm:spPr/>
    </dgm:pt>
    <dgm:pt modelId="{CB1C8B87-DC81-430D-A423-5D9E19E9835C}" type="pres">
      <dgm:prSet presAssocID="{477EADA9-3BF2-4CFC-A6D9-557AA29DEB3F}" presName="arrowAndChildren" presStyleCnt="0"/>
      <dgm:spPr/>
    </dgm:pt>
    <dgm:pt modelId="{FD5FA238-3E9F-4297-AD85-0E41265C12F2}" type="pres">
      <dgm:prSet presAssocID="{477EADA9-3BF2-4CFC-A6D9-557AA29DEB3F}" presName="parentTextArrow" presStyleLbl="node1" presStyleIdx="4" presStyleCnt="7"/>
      <dgm:spPr/>
      <dgm:t>
        <a:bodyPr/>
        <a:lstStyle/>
        <a:p>
          <a:endParaRPr lang="es-CL"/>
        </a:p>
      </dgm:t>
    </dgm:pt>
    <dgm:pt modelId="{CE098905-52A3-4B61-B7F5-1D356CB577A4}" type="pres">
      <dgm:prSet presAssocID="{05FD0CC1-F796-4412-A3C2-61F4164920F5}" presName="sp" presStyleCnt="0"/>
      <dgm:spPr/>
    </dgm:pt>
    <dgm:pt modelId="{B602B52B-0157-46EE-9FDD-6C543E3826F1}" type="pres">
      <dgm:prSet presAssocID="{527B7D35-4D49-444B-A4D9-C6F430FD05D0}" presName="arrowAndChildren" presStyleCnt="0"/>
      <dgm:spPr/>
    </dgm:pt>
    <dgm:pt modelId="{36C63008-CC68-4429-9AD6-64A1DE5D18E2}" type="pres">
      <dgm:prSet presAssocID="{527B7D35-4D49-444B-A4D9-C6F430FD05D0}" presName="parentTextArrow" presStyleLbl="node1" presStyleIdx="5" presStyleCnt="7"/>
      <dgm:spPr/>
      <dgm:t>
        <a:bodyPr/>
        <a:lstStyle/>
        <a:p>
          <a:endParaRPr lang="es-CL"/>
        </a:p>
      </dgm:t>
    </dgm:pt>
    <dgm:pt modelId="{48736972-984D-488D-81F1-3FD0D0E0744D}" type="pres">
      <dgm:prSet presAssocID="{7062B26E-F696-4981-BA71-E0AEC0A28DFD}" presName="sp" presStyleCnt="0"/>
      <dgm:spPr/>
    </dgm:pt>
    <dgm:pt modelId="{47F3E6A6-52C4-46C2-8744-D1025D26ED30}" type="pres">
      <dgm:prSet presAssocID="{F921349C-75C9-4174-99E2-7BBB28664EE5}" presName="arrowAndChildren" presStyleCnt="0"/>
      <dgm:spPr/>
    </dgm:pt>
    <dgm:pt modelId="{0AAD836C-804D-425A-90F7-BF558567CF8E}" type="pres">
      <dgm:prSet presAssocID="{F921349C-75C9-4174-99E2-7BBB28664EE5}" presName="parentTextArrow" presStyleLbl="node1" presStyleIdx="6" presStyleCnt="7"/>
      <dgm:spPr/>
      <dgm:t>
        <a:bodyPr/>
        <a:lstStyle/>
        <a:p>
          <a:endParaRPr lang="es-CL"/>
        </a:p>
      </dgm:t>
    </dgm:pt>
  </dgm:ptLst>
  <dgm:cxnLst>
    <dgm:cxn modelId="{C235F323-E4AF-413D-8F1E-BBF764C83AEF}" srcId="{52F15BAC-087D-4071-A3B8-42C669E6FA1A}" destId="{F921349C-75C9-4174-99E2-7BBB28664EE5}" srcOrd="0" destOrd="0" parTransId="{B692AE88-D4E5-45DD-A93B-A3712077CB35}" sibTransId="{7062B26E-F696-4981-BA71-E0AEC0A28DFD}"/>
    <dgm:cxn modelId="{7FF5B73B-5C4A-4AA6-BE50-A1DA4E48A8F4}" srcId="{52F15BAC-087D-4071-A3B8-42C669E6FA1A}" destId="{A8F1479B-6ADB-4226-9B0F-CB8DF3D3F956}" srcOrd="3" destOrd="0" parTransId="{1B7ACB6A-5204-4574-95EA-ED4B1C1A481A}" sibTransId="{E0AFAF31-7C80-4C75-9F8C-CA1F8DB9C8A5}"/>
    <dgm:cxn modelId="{F8920A77-00CC-423F-B8F9-A48F10698A5B}" srcId="{52F15BAC-087D-4071-A3B8-42C669E6FA1A}" destId="{527B7D35-4D49-444B-A4D9-C6F430FD05D0}" srcOrd="1" destOrd="0" parTransId="{51A17E3B-8F3F-4F55-AF5B-53C362B9C274}" sibTransId="{05FD0CC1-F796-4412-A3C2-61F4164920F5}"/>
    <dgm:cxn modelId="{31969CD6-6951-40EC-9B23-6914181A3C28}" srcId="{52F15BAC-087D-4071-A3B8-42C669E6FA1A}" destId="{477EADA9-3BF2-4CFC-A6D9-557AA29DEB3F}" srcOrd="2" destOrd="0" parTransId="{84DEC965-B5E5-4CE4-8089-6765CF160EC4}" sibTransId="{947BDCEE-E9B7-496E-8545-609E4E9EECBC}"/>
    <dgm:cxn modelId="{959D264E-5240-4C0C-947F-D38AFE4F79C4}" type="presOf" srcId="{95E50550-D755-4913-B6B3-57E4CEC7D3F7}" destId="{4A6094B9-A911-4462-95B2-0B4FE6269ACC}" srcOrd="0" destOrd="0" presId="urn:microsoft.com/office/officeart/2005/8/layout/process4"/>
    <dgm:cxn modelId="{8C9E0F70-DC6E-41F4-A354-9685BF9C3893}" type="presOf" srcId="{F921349C-75C9-4174-99E2-7BBB28664EE5}" destId="{0AAD836C-804D-425A-90F7-BF558567CF8E}" srcOrd="0" destOrd="0" presId="urn:microsoft.com/office/officeart/2005/8/layout/process4"/>
    <dgm:cxn modelId="{FF76ACAB-2710-4918-A9DD-0C7FC08813CA}" type="presOf" srcId="{477EADA9-3BF2-4CFC-A6D9-557AA29DEB3F}" destId="{FD5FA238-3E9F-4297-AD85-0E41265C12F2}" srcOrd="0" destOrd="0" presId="urn:microsoft.com/office/officeart/2005/8/layout/process4"/>
    <dgm:cxn modelId="{DB6375A4-511B-4AA2-AB54-64F9EFB6CA39}" type="presOf" srcId="{527B7D35-4D49-444B-A4D9-C6F430FD05D0}" destId="{36C63008-CC68-4429-9AD6-64A1DE5D18E2}" srcOrd="0" destOrd="0" presId="urn:microsoft.com/office/officeart/2005/8/layout/process4"/>
    <dgm:cxn modelId="{293EBF1C-2CA5-40D3-B89B-253331F797BA}" type="presOf" srcId="{418B0CDA-2238-4647-B221-C628EDFF0C7D}" destId="{0CB7E906-124C-440B-AA0B-0FC875DC392E}" srcOrd="0" destOrd="0" presId="urn:microsoft.com/office/officeart/2005/8/layout/process4"/>
    <dgm:cxn modelId="{E9A22C4D-0560-43C6-A461-349C22B3B49C}" type="presOf" srcId="{E072E1C7-94A1-4B09-946D-0F94E59B9208}" destId="{5AD2FF9C-E4F1-49CF-826B-7596E8947450}" srcOrd="0" destOrd="0" presId="urn:microsoft.com/office/officeart/2005/8/layout/process4"/>
    <dgm:cxn modelId="{012BCF7A-40E7-49F0-BD50-53D1983F52ED}" srcId="{52F15BAC-087D-4071-A3B8-42C669E6FA1A}" destId="{95E50550-D755-4913-B6B3-57E4CEC7D3F7}" srcOrd="4" destOrd="0" parTransId="{0A47F2A2-4A1D-4231-A2F8-9D3A9ECCDC31}" sibTransId="{7E21B8C3-EE5A-45A2-9E1D-79EB7E211600}"/>
    <dgm:cxn modelId="{2C1786EE-249E-417E-ACF6-0056893809A5}" srcId="{52F15BAC-087D-4071-A3B8-42C669E6FA1A}" destId="{418B0CDA-2238-4647-B221-C628EDFF0C7D}" srcOrd="6" destOrd="0" parTransId="{F26C396A-9577-4742-B6DD-FB2B309AB222}" sibTransId="{94BC6449-2CD6-41B2-A5F2-6153744030DE}"/>
    <dgm:cxn modelId="{4516288E-5089-4555-8342-5241A6E992DA}" type="presOf" srcId="{52F15BAC-087D-4071-A3B8-42C669E6FA1A}" destId="{6FF0E919-60E7-4825-8E21-48FD45A1EE37}" srcOrd="0" destOrd="0" presId="urn:microsoft.com/office/officeart/2005/8/layout/process4"/>
    <dgm:cxn modelId="{31EEB69D-F75C-4871-B789-10D10DA76808}" type="presOf" srcId="{A8F1479B-6ADB-4226-9B0F-CB8DF3D3F956}" destId="{6957CE38-CA8C-4D08-8A6D-9264497482BB}" srcOrd="0" destOrd="0" presId="urn:microsoft.com/office/officeart/2005/8/layout/process4"/>
    <dgm:cxn modelId="{C216D5E4-0CD2-495D-901B-161BC65868C0}" srcId="{52F15BAC-087D-4071-A3B8-42C669E6FA1A}" destId="{E072E1C7-94A1-4B09-946D-0F94E59B9208}" srcOrd="5" destOrd="0" parTransId="{747ADBDC-FA9B-4E28-A851-312FE2FB5B1B}" sibTransId="{9F4E8173-A51F-497B-8005-9C8DAED059AF}"/>
    <dgm:cxn modelId="{A05A9646-FE3E-4F66-8C2B-157ADD114FF0}" type="presParOf" srcId="{6FF0E919-60E7-4825-8E21-48FD45A1EE37}" destId="{34930E6F-BC07-488D-80B0-84B866C0D66C}" srcOrd="0" destOrd="0" presId="urn:microsoft.com/office/officeart/2005/8/layout/process4"/>
    <dgm:cxn modelId="{7FB25949-6E51-450B-A5FF-2B8E3A8159A2}" type="presParOf" srcId="{34930E6F-BC07-488D-80B0-84B866C0D66C}" destId="{0CB7E906-124C-440B-AA0B-0FC875DC392E}" srcOrd="0" destOrd="0" presId="urn:microsoft.com/office/officeart/2005/8/layout/process4"/>
    <dgm:cxn modelId="{ECD525B1-F9B5-4E05-84EA-0CF78BCA58F7}" type="presParOf" srcId="{6FF0E919-60E7-4825-8E21-48FD45A1EE37}" destId="{47258787-BEFF-4103-AFD5-FC6069DE6700}" srcOrd="1" destOrd="0" presId="urn:microsoft.com/office/officeart/2005/8/layout/process4"/>
    <dgm:cxn modelId="{6787599A-6DBA-4556-BED8-02A457CC12EB}" type="presParOf" srcId="{6FF0E919-60E7-4825-8E21-48FD45A1EE37}" destId="{360FAD7B-0407-4EB0-8020-FD1846A47234}" srcOrd="2" destOrd="0" presId="urn:microsoft.com/office/officeart/2005/8/layout/process4"/>
    <dgm:cxn modelId="{8375ABC1-C0D4-4731-ADBE-DFD0C65BD8F1}" type="presParOf" srcId="{360FAD7B-0407-4EB0-8020-FD1846A47234}" destId="{5AD2FF9C-E4F1-49CF-826B-7596E8947450}" srcOrd="0" destOrd="0" presId="urn:microsoft.com/office/officeart/2005/8/layout/process4"/>
    <dgm:cxn modelId="{BD9032AD-BE2F-468E-B82C-5E21BA441A00}" type="presParOf" srcId="{6FF0E919-60E7-4825-8E21-48FD45A1EE37}" destId="{D6C0AEE2-6FC2-4863-A9A2-0A3931F66F41}" srcOrd="3" destOrd="0" presId="urn:microsoft.com/office/officeart/2005/8/layout/process4"/>
    <dgm:cxn modelId="{35C25CAC-C1FC-453E-8A3A-0E8307F0AD12}" type="presParOf" srcId="{6FF0E919-60E7-4825-8E21-48FD45A1EE37}" destId="{E6044C72-A02E-44ED-B820-FF497E867E89}" srcOrd="4" destOrd="0" presId="urn:microsoft.com/office/officeart/2005/8/layout/process4"/>
    <dgm:cxn modelId="{D5DCD2AA-86DD-4389-BBA4-19FD28CFB7AE}" type="presParOf" srcId="{E6044C72-A02E-44ED-B820-FF497E867E89}" destId="{4A6094B9-A911-4462-95B2-0B4FE6269ACC}" srcOrd="0" destOrd="0" presId="urn:microsoft.com/office/officeart/2005/8/layout/process4"/>
    <dgm:cxn modelId="{65D5A0BC-9172-44C6-8DDE-D40295A4F369}" type="presParOf" srcId="{6FF0E919-60E7-4825-8E21-48FD45A1EE37}" destId="{AC52C560-1CA9-46FA-B140-C06678F1C307}" srcOrd="5" destOrd="0" presId="urn:microsoft.com/office/officeart/2005/8/layout/process4"/>
    <dgm:cxn modelId="{29620DE8-43B5-4301-B9B8-67655909C398}" type="presParOf" srcId="{6FF0E919-60E7-4825-8E21-48FD45A1EE37}" destId="{01EAEC60-D57E-4A19-B8E7-A71AF8CD4CFB}" srcOrd="6" destOrd="0" presId="urn:microsoft.com/office/officeart/2005/8/layout/process4"/>
    <dgm:cxn modelId="{D6B6F4BF-6072-4D32-BDDD-3D3312BBB55E}" type="presParOf" srcId="{01EAEC60-D57E-4A19-B8E7-A71AF8CD4CFB}" destId="{6957CE38-CA8C-4D08-8A6D-9264497482BB}" srcOrd="0" destOrd="0" presId="urn:microsoft.com/office/officeart/2005/8/layout/process4"/>
    <dgm:cxn modelId="{1132A957-496D-49C5-BA42-505F17906BC5}" type="presParOf" srcId="{6FF0E919-60E7-4825-8E21-48FD45A1EE37}" destId="{1E602100-AF3F-48DD-8F6F-50B35E9C3C74}" srcOrd="7" destOrd="0" presId="urn:microsoft.com/office/officeart/2005/8/layout/process4"/>
    <dgm:cxn modelId="{13FA9737-A236-4A11-81D3-D0E58D8BA10E}" type="presParOf" srcId="{6FF0E919-60E7-4825-8E21-48FD45A1EE37}" destId="{CB1C8B87-DC81-430D-A423-5D9E19E9835C}" srcOrd="8" destOrd="0" presId="urn:microsoft.com/office/officeart/2005/8/layout/process4"/>
    <dgm:cxn modelId="{3AB32C3A-EF04-4848-A74A-783A33E36266}" type="presParOf" srcId="{CB1C8B87-DC81-430D-A423-5D9E19E9835C}" destId="{FD5FA238-3E9F-4297-AD85-0E41265C12F2}" srcOrd="0" destOrd="0" presId="urn:microsoft.com/office/officeart/2005/8/layout/process4"/>
    <dgm:cxn modelId="{8176C5FF-74B3-4B64-8102-65744A45C835}" type="presParOf" srcId="{6FF0E919-60E7-4825-8E21-48FD45A1EE37}" destId="{CE098905-52A3-4B61-B7F5-1D356CB577A4}" srcOrd="9" destOrd="0" presId="urn:microsoft.com/office/officeart/2005/8/layout/process4"/>
    <dgm:cxn modelId="{52467CB2-BF15-449D-ADF4-4059DA4FF83D}" type="presParOf" srcId="{6FF0E919-60E7-4825-8E21-48FD45A1EE37}" destId="{B602B52B-0157-46EE-9FDD-6C543E3826F1}" srcOrd="10" destOrd="0" presId="urn:microsoft.com/office/officeart/2005/8/layout/process4"/>
    <dgm:cxn modelId="{383251FF-7326-4812-BE63-ED501E4BED9C}" type="presParOf" srcId="{B602B52B-0157-46EE-9FDD-6C543E3826F1}" destId="{36C63008-CC68-4429-9AD6-64A1DE5D18E2}" srcOrd="0" destOrd="0" presId="urn:microsoft.com/office/officeart/2005/8/layout/process4"/>
    <dgm:cxn modelId="{0F2EE5B9-DEB8-4582-BB29-557C1C596830}" type="presParOf" srcId="{6FF0E919-60E7-4825-8E21-48FD45A1EE37}" destId="{48736972-984D-488D-81F1-3FD0D0E0744D}" srcOrd="11" destOrd="0" presId="urn:microsoft.com/office/officeart/2005/8/layout/process4"/>
    <dgm:cxn modelId="{237488E7-2311-47B6-BC45-6FE033715640}" type="presParOf" srcId="{6FF0E919-60E7-4825-8E21-48FD45A1EE37}" destId="{47F3E6A6-52C4-46C2-8744-D1025D26ED30}" srcOrd="12" destOrd="0" presId="urn:microsoft.com/office/officeart/2005/8/layout/process4"/>
    <dgm:cxn modelId="{D2A73D05-CDAF-472C-B6C9-01BC8C316E8A}" type="presParOf" srcId="{47F3E6A6-52C4-46C2-8744-D1025D26ED30}" destId="{0AAD836C-804D-425A-90F7-BF558567CF8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0C624-C556-4E98-A748-31C5ABAB679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CO"/>
        </a:p>
      </dgm:t>
    </dgm:pt>
    <dgm:pt modelId="{E907C7BD-AB9F-4134-A030-F5830F9D8FC2}">
      <dgm:prSet/>
      <dgm:spPr/>
      <dgm:t>
        <a:bodyPr/>
        <a:lstStyle/>
        <a:p>
          <a:r>
            <a:rPr lang="es-CL" dirty="0" smtClean="0"/>
            <a:t>Interés político-organizacional.</a:t>
          </a:r>
        </a:p>
      </dgm:t>
    </dgm:pt>
    <dgm:pt modelId="{75D38816-1203-4692-A553-60497EC2F2FA}" type="parTrans" cxnId="{8164FC5F-7E6D-4005-A1F6-C039C53799B8}">
      <dgm:prSet/>
      <dgm:spPr/>
      <dgm:t>
        <a:bodyPr/>
        <a:lstStyle/>
        <a:p>
          <a:endParaRPr lang="es-CL"/>
        </a:p>
      </dgm:t>
    </dgm:pt>
    <dgm:pt modelId="{92A4BB2C-95D2-487A-9BAE-332C1CF9CD4D}" type="sibTrans" cxnId="{8164FC5F-7E6D-4005-A1F6-C039C53799B8}">
      <dgm:prSet/>
      <dgm:spPr/>
      <dgm:t>
        <a:bodyPr/>
        <a:lstStyle/>
        <a:p>
          <a:endParaRPr lang="es-CL"/>
        </a:p>
      </dgm:t>
    </dgm:pt>
    <dgm:pt modelId="{438B261A-6BFA-4CDD-9DA4-2184EF8F1E90}">
      <dgm:prSet/>
      <dgm:spPr/>
      <dgm:t>
        <a:bodyPr/>
        <a:lstStyle/>
        <a:p>
          <a:r>
            <a:rPr lang="es-CL" dirty="0" smtClean="0"/>
            <a:t>Disposición de recursos humanos , materiales, organizativos.</a:t>
          </a:r>
        </a:p>
      </dgm:t>
    </dgm:pt>
    <dgm:pt modelId="{580676D4-D53F-4425-8E65-0BF4F3CD049C}" type="parTrans" cxnId="{FE7552FB-E6DD-451B-9ADD-272B423DBD02}">
      <dgm:prSet/>
      <dgm:spPr/>
      <dgm:t>
        <a:bodyPr/>
        <a:lstStyle/>
        <a:p>
          <a:endParaRPr lang="es-CL"/>
        </a:p>
      </dgm:t>
    </dgm:pt>
    <dgm:pt modelId="{CDBE01A5-2F51-4BF1-9D1F-2A82B9E78BDB}" type="sibTrans" cxnId="{FE7552FB-E6DD-451B-9ADD-272B423DBD02}">
      <dgm:prSet/>
      <dgm:spPr/>
      <dgm:t>
        <a:bodyPr/>
        <a:lstStyle/>
        <a:p>
          <a:endParaRPr lang="es-CL"/>
        </a:p>
      </dgm:t>
    </dgm:pt>
    <dgm:pt modelId="{F8FD7E31-6E7D-4BD6-A54D-27915CBB979D}">
      <dgm:prSet/>
      <dgm:spPr/>
      <dgm:t>
        <a:bodyPr/>
        <a:lstStyle/>
        <a:p>
          <a:r>
            <a:rPr lang="es-CL" dirty="0" smtClean="0"/>
            <a:t>Disposición y capacidad para aprender y generar nuevos conocimientos.</a:t>
          </a:r>
        </a:p>
      </dgm:t>
    </dgm:pt>
    <dgm:pt modelId="{BA02AA94-6DCA-4171-B36D-D7F9FA5CC0AD}" type="parTrans" cxnId="{D73BDCA9-A879-414E-9B00-6411FC3E4229}">
      <dgm:prSet/>
      <dgm:spPr/>
      <dgm:t>
        <a:bodyPr/>
        <a:lstStyle/>
        <a:p>
          <a:endParaRPr lang="es-CL"/>
        </a:p>
      </dgm:t>
    </dgm:pt>
    <dgm:pt modelId="{FDDAB912-9A43-48D5-81A1-281A48C93BF1}" type="sibTrans" cxnId="{D73BDCA9-A879-414E-9B00-6411FC3E4229}">
      <dgm:prSet/>
      <dgm:spPr/>
      <dgm:t>
        <a:bodyPr/>
        <a:lstStyle/>
        <a:p>
          <a:endParaRPr lang="es-CL"/>
        </a:p>
      </dgm:t>
    </dgm:pt>
    <dgm:pt modelId="{C755AA0A-45AE-4699-9496-55FB2D76EB2A}" type="pres">
      <dgm:prSet presAssocID="{8580C624-C556-4E98-A748-31C5ABAB6791}" presName="Name0" presStyleCnt="0">
        <dgm:presLayoutVars>
          <dgm:chMax val="7"/>
          <dgm:chPref val="7"/>
          <dgm:dir/>
        </dgm:presLayoutVars>
      </dgm:prSet>
      <dgm:spPr/>
      <dgm:t>
        <a:bodyPr/>
        <a:lstStyle/>
        <a:p>
          <a:endParaRPr lang="es-CL"/>
        </a:p>
      </dgm:t>
    </dgm:pt>
    <dgm:pt modelId="{5451BA97-B830-42C8-9D32-E0B0D31BBD15}" type="pres">
      <dgm:prSet presAssocID="{8580C624-C556-4E98-A748-31C5ABAB6791}" presName="Name1" presStyleCnt="0"/>
      <dgm:spPr/>
    </dgm:pt>
    <dgm:pt modelId="{8B07EFAE-1FF0-44D6-9521-D52136DEE4A8}" type="pres">
      <dgm:prSet presAssocID="{8580C624-C556-4E98-A748-31C5ABAB6791}" presName="cycle" presStyleCnt="0"/>
      <dgm:spPr/>
    </dgm:pt>
    <dgm:pt modelId="{7B2FC867-E09A-499B-91B0-6184438A7F0A}" type="pres">
      <dgm:prSet presAssocID="{8580C624-C556-4E98-A748-31C5ABAB6791}" presName="srcNode" presStyleLbl="node1" presStyleIdx="0" presStyleCnt="3"/>
      <dgm:spPr/>
    </dgm:pt>
    <dgm:pt modelId="{3802B00C-E175-4B34-BBB5-E9110D7BAC11}" type="pres">
      <dgm:prSet presAssocID="{8580C624-C556-4E98-A748-31C5ABAB6791}" presName="conn" presStyleLbl="parChTrans1D2" presStyleIdx="0" presStyleCnt="1"/>
      <dgm:spPr/>
      <dgm:t>
        <a:bodyPr/>
        <a:lstStyle/>
        <a:p>
          <a:endParaRPr lang="es-CL"/>
        </a:p>
      </dgm:t>
    </dgm:pt>
    <dgm:pt modelId="{0B9A4EDD-B90A-4C53-8E56-18518EF243EE}" type="pres">
      <dgm:prSet presAssocID="{8580C624-C556-4E98-A748-31C5ABAB6791}" presName="extraNode" presStyleLbl="node1" presStyleIdx="0" presStyleCnt="3"/>
      <dgm:spPr/>
    </dgm:pt>
    <dgm:pt modelId="{709004C4-E990-4092-B7C8-4B1C1EC4BD30}" type="pres">
      <dgm:prSet presAssocID="{8580C624-C556-4E98-A748-31C5ABAB6791}" presName="dstNode" presStyleLbl="node1" presStyleIdx="0" presStyleCnt="3"/>
      <dgm:spPr/>
    </dgm:pt>
    <dgm:pt modelId="{DF72E2D8-FF95-477F-965A-FEDDD43FEBC4}" type="pres">
      <dgm:prSet presAssocID="{E907C7BD-AB9F-4134-A030-F5830F9D8FC2}" presName="text_1" presStyleLbl="node1" presStyleIdx="0" presStyleCnt="3">
        <dgm:presLayoutVars>
          <dgm:bulletEnabled val="1"/>
        </dgm:presLayoutVars>
      </dgm:prSet>
      <dgm:spPr/>
      <dgm:t>
        <a:bodyPr/>
        <a:lstStyle/>
        <a:p>
          <a:endParaRPr lang="es-CL"/>
        </a:p>
      </dgm:t>
    </dgm:pt>
    <dgm:pt modelId="{8B4F8414-D815-4A7F-9BE5-E7B74FCE6D2F}" type="pres">
      <dgm:prSet presAssocID="{E907C7BD-AB9F-4134-A030-F5830F9D8FC2}" presName="accent_1" presStyleCnt="0"/>
      <dgm:spPr/>
    </dgm:pt>
    <dgm:pt modelId="{EFD62BBE-DC1C-4B7C-B0EE-E448BDA47FC9}" type="pres">
      <dgm:prSet presAssocID="{E907C7BD-AB9F-4134-A030-F5830F9D8FC2}" presName="accentRepeatNode" presStyleLbl="solidFgAcc1" presStyleIdx="0" presStyleCnt="3"/>
      <dgm:spPr/>
    </dgm:pt>
    <dgm:pt modelId="{3C51D709-5489-4CF4-BD41-2ACA30D6B20C}" type="pres">
      <dgm:prSet presAssocID="{438B261A-6BFA-4CDD-9DA4-2184EF8F1E90}" presName="text_2" presStyleLbl="node1" presStyleIdx="1" presStyleCnt="3">
        <dgm:presLayoutVars>
          <dgm:bulletEnabled val="1"/>
        </dgm:presLayoutVars>
      </dgm:prSet>
      <dgm:spPr/>
      <dgm:t>
        <a:bodyPr/>
        <a:lstStyle/>
        <a:p>
          <a:endParaRPr lang="es-CL"/>
        </a:p>
      </dgm:t>
    </dgm:pt>
    <dgm:pt modelId="{DDC1F621-9AD1-4240-BD33-085891E9F536}" type="pres">
      <dgm:prSet presAssocID="{438B261A-6BFA-4CDD-9DA4-2184EF8F1E90}" presName="accent_2" presStyleCnt="0"/>
      <dgm:spPr/>
    </dgm:pt>
    <dgm:pt modelId="{F5263659-1649-46CB-AD1A-F49269065213}" type="pres">
      <dgm:prSet presAssocID="{438B261A-6BFA-4CDD-9DA4-2184EF8F1E90}" presName="accentRepeatNode" presStyleLbl="solidFgAcc1" presStyleIdx="1" presStyleCnt="3"/>
      <dgm:spPr/>
    </dgm:pt>
    <dgm:pt modelId="{2D7B45ED-264A-4EE8-8203-BB1FD3197781}" type="pres">
      <dgm:prSet presAssocID="{F8FD7E31-6E7D-4BD6-A54D-27915CBB979D}" presName="text_3" presStyleLbl="node1" presStyleIdx="2" presStyleCnt="3">
        <dgm:presLayoutVars>
          <dgm:bulletEnabled val="1"/>
        </dgm:presLayoutVars>
      </dgm:prSet>
      <dgm:spPr/>
      <dgm:t>
        <a:bodyPr/>
        <a:lstStyle/>
        <a:p>
          <a:endParaRPr lang="es-CL"/>
        </a:p>
      </dgm:t>
    </dgm:pt>
    <dgm:pt modelId="{D81A7491-D786-4A93-B959-5019FDFA3BC7}" type="pres">
      <dgm:prSet presAssocID="{F8FD7E31-6E7D-4BD6-A54D-27915CBB979D}" presName="accent_3" presStyleCnt="0"/>
      <dgm:spPr/>
    </dgm:pt>
    <dgm:pt modelId="{36E3697F-E40C-4784-AEEA-519C43D4EB2D}" type="pres">
      <dgm:prSet presAssocID="{F8FD7E31-6E7D-4BD6-A54D-27915CBB979D}" presName="accentRepeatNode" presStyleLbl="solidFgAcc1" presStyleIdx="2" presStyleCnt="3"/>
      <dgm:spPr/>
    </dgm:pt>
  </dgm:ptLst>
  <dgm:cxnLst>
    <dgm:cxn modelId="{8164FC5F-7E6D-4005-A1F6-C039C53799B8}" srcId="{8580C624-C556-4E98-A748-31C5ABAB6791}" destId="{E907C7BD-AB9F-4134-A030-F5830F9D8FC2}" srcOrd="0" destOrd="0" parTransId="{75D38816-1203-4692-A553-60497EC2F2FA}" sibTransId="{92A4BB2C-95D2-487A-9BAE-332C1CF9CD4D}"/>
    <dgm:cxn modelId="{F0CBB139-551F-40CD-9546-663BF6EAC68E}" type="presOf" srcId="{E907C7BD-AB9F-4134-A030-F5830F9D8FC2}" destId="{DF72E2D8-FF95-477F-965A-FEDDD43FEBC4}" srcOrd="0" destOrd="0" presId="urn:microsoft.com/office/officeart/2008/layout/VerticalCurvedList"/>
    <dgm:cxn modelId="{35CF9E65-E8AC-4561-8795-E1AE2308ED04}" type="presOf" srcId="{438B261A-6BFA-4CDD-9DA4-2184EF8F1E90}" destId="{3C51D709-5489-4CF4-BD41-2ACA30D6B20C}" srcOrd="0" destOrd="0" presId="urn:microsoft.com/office/officeart/2008/layout/VerticalCurvedList"/>
    <dgm:cxn modelId="{D73BDCA9-A879-414E-9B00-6411FC3E4229}" srcId="{8580C624-C556-4E98-A748-31C5ABAB6791}" destId="{F8FD7E31-6E7D-4BD6-A54D-27915CBB979D}" srcOrd="2" destOrd="0" parTransId="{BA02AA94-6DCA-4171-B36D-D7F9FA5CC0AD}" sibTransId="{FDDAB912-9A43-48D5-81A1-281A48C93BF1}"/>
    <dgm:cxn modelId="{FE7552FB-E6DD-451B-9ADD-272B423DBD02}" srcId="{8580C624-C556-4E98-A748-31C5ABAB6791}" destId="{438B261A-6BFA-4CDD-9DA4-2184EF8F1E90}" srcOrd="1" destOrd="0" parTransId="{580676D4-D53F-4425-8E65-0BF4F3CD049C}" sibTransId="{CDBE01A5-2F51-4BF1-9D1F-2A82B9E78BDB}"/>
    <dgm:cxn modelId="{8F3B65E4-645D-419D-809D-AE9495D5B8FB}" type="presOf" srcId="{92A4BB2C-95D2-487A-9BAE-332C1CF9CD4D}" destId="{3802B00C-E175-4B34-BBB5-E9110D7BAC11}" srcOrd="0" destOrd="0" presId="urn:microsoft.com/office/officeart/2008/layout/VerticalCurvedList"/>
    <dgm:cxn modelId="{32B9E202-EF2C-4C37-BDA6-9AA1C321FB15}" type="presOf" srcId="{F8FD7E31-6E7D-4BD6-A54D-27915CBB979D}" destId="{2D7B45ED-264A-4EE8-8203-BB1FD3197781}" srcOrd="0" destOrd="0" presId="urn:microsoft.com/office/officeart/2008/layout/VerticalCurvedList"/>
    <dgm:cxn modelId="{5304688C-6834-4DBE-B77B-604D1033ED0A}" type="presOf" srcId="{8580C624-C556-4E98-A748-31C5ABAB6791}" destId="{C755AA0A-45AE-4699-9496-55FB2D76EB2A}" srcOrd="0" destOrd="0" presId="urn:microsoft.com/office/officeart/2008/layout/VerticalCurvedList"/>
    <dgm:cxn modelId="{A3905601-05CD-4DAB-B2D7-5B7132CA33CB}" type="presParOf" srcId="{C755AA0A-45AE-4699-9496-55FB2D76EB2A}" destId="{5451BA97-B830-42C8-9D32-E0B0D31BBD15}" srcOrd="0" destOrd="0" presId="urn:microsoft.com/office/officeart/2008/layout/VerticalCurvedList"/>
    <dgm:cxn modelId="{0B759B6A-4B46-4F5A-9F04-517B643B2545}" type="presParOf" srcId="{5451BA97-B830-42C8-9D32-E0B0D31BBD15}" destId="{8B07EFAE-1FF0-44D6-9521-D52136DEE4A8}" srcOrd="0" destOrd="0" presId="urn:microsoft.com/office/officeart/2008/layout/VerticalCurvedList"/>
    <dgm:cxn modelId="{74042FDB-148A-4015-9F11-F15FC14AB2AF}" type="presParOf" srcId="{8B07EFAE-1FF0-44D6-9521-D52136DEE4A8}" destId="{7B2FC867-E09A-499B-91B0-6184438A7F0A}" srcOrd="0" destOrd="0" presId="urn:microsoft.com/office/officeart/2008/layout/VerticalCurvedList"/>
    <dgm:cxn modelId="{2A2C18C5-0DC7-4634-98E5-8102E70C6892}" type="presParOf" srcId="{8B07EFAE-1FF0-44D6-9521-D52136DEE4A8}" destId="{3802B00C-E175-4B34-BBB5-E9110D7BAC11}" srcOrd="1" destOrd="0" presId="urn:microsoft.com/office/officeart/2008/layout/VerticalCurvedList"/>
    <dgm:cxn modelId="{882CFEF3-E99D-435F-9196-46D6F749F157}" type="presParOf" srcId="{8B07EFAE-1FF0-44D6-9521-D52136DEE4A8}" destId="{0B9A4EDD-B90A-4C53-8E56-18518EF243EE}" srcOrd="2" destOrd="0" presId="urn:microsoft.com/office/officeart/2008/layout/VerticalCurvedList"/>
    <dgm:cxn modelId="{6DA5150B-AB60-47FB-8E17-505AF38A1C26}" type="presParOf" srcId="{8B07EFAE-1FF0-44D6-9521-D52136DEE4A8}" destId="{709004C4-E990-4092-B7C8-4B1C1EC4BD30}" srcOrd="3" destOrd="0" presId="urn:microsoft.com/office/officeart/2008/layout/VerticalCurvedList"/>
    <dgm:cxn modelId="{9A8385E0-C641-48BF-9D26-3FA582F2CF3E}" type="presParOf" srcId="{5451BA97-B830-42C8-9D32-E0B0D31BBD15}" destId="{DF72E2D8-FF95-477F-965A-FEDDD43FEBC4}" srcOrd="1" destOrd="0" presId="urn:microsoft.com/office/officeart/2008/layout/VerticalCurvedList"/>
    <dgm:cxn modelId="{CDC67BDF-EB9E-4097-86FB-A4D04F00641F}" type="presParOf" srcId="{5451BA97-B830-42C8-9D32-E0B0D31BBD15}" destId="{8B4F8414-D815-4A7F-9BE5-E7B74FCE6D2F}" srcOrd="2" destOrd="0" presId="urn:microsoft.com/office/officeart/2008/layout/VerticalCurvedList"/>
    <dgm:cxn modelId="{23F6F4FF-3F6D-429C-B405-216D832958A7}" type="presParOf" srcId="{8B4F8414-D815-4A7F-9BE5-E7B74FCE6D2F}" destId="{EFD62BBE-DC1C-4B7C-B0EE-E448BDA47FC9}" srcOrd="0" destOrd="0" presId="urn:microsoft.com/office/officeart/2008/layout/VerticalCurvedList"/>
    <dgm:cxn modelId="{CCAD3E86-F9D3-42FB-A86A-075ED713B74A}" type="presParOf" srcId="{5451BA97-B830-42C8-9D32-E0B0D31BBD15}" destId="{3C51D709-5489-4CF4-BD41-2ACA30D6B20C}" srcOrd="3" destOrd="0" presId="urn:microsoft.com/office/officeart/2008/layout/VerticalCurvedList"/>
    <dgm:cxn modelId="{61667F18-6BA3-4A97-8733-087B114F195D}" type="presParOf" srcId="{5451BA97-B830-42C8-9D32-E0B0D31BBD15}" destId="{DDC1F621-9AD1-4240-BD33-085891E9F536}" srcOrd="4" destOrd="0" presId="urn:microsoft.com/office/officeart/2008/layout/VerticalCurvedList"/>
    <dgm:cxn modelId="{6545ECA2-DF93-41D4-8184-B811262D0598}" type="presParOf" srcId="{DDC1F621-9AD1-4240-BD33-085891E9F536}" destId="{F5263659-1649-46CB-AD1A-F49269065213}" srcOrd="0" destOrd="0" presId="urn:microsoft.com/office/officeart/2008/layout/VerticalCurvedList"/>
    <dgm:cxn modelId="{D023032D-6144-4559-8749-2B3AF6A89EDA}" type="presParOf" srcId="{5451BA97-B830-42C8-9D32-E0B0D31BBD15}" destId="{2D7B45ED-264A-4EE8-8203-BB1FD3197781}" srcOrd="5" destOrd="0" presId="urn:microsoft.com/office/officeart/2008/layout/VerticalCurvedList"/>
    <dgm:cxn modelId="{83385F5D-BE58-44E5-B654-50AE2557137D}" type="presParOf" srcId="{5451BA97-B830-42C8-9D32-E0B0D31BBD15}" destId="{D81A7491-D786-4A93-B959-5019FDFA3BC7}" srcOrd="6" destOrd="0" presId="urn:microsoft.com/office/officeart/2008/layout/VerticalCurvedList"/>
    <dgm:cxn modelId="{EA5C9419-EE38-48BF-988E-EE8704F4A931}" type="presParOf" srcId="{D81A7491-D786-4A93-B959-5019FDFA3BC7}" destId="{36E3697F-E40C-4784-AEEA-519C43D4EB2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80C624-C556-4E98-A748-31C5ABAB679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CO"/>
        </a:p>
      </dgm:t>
    </dgm:pt>
    <dgm:pt modelId="{E39BDD33-1BB2-44B6-9222-096D9ACA4A14}">
      <dgm:prSet/>
      <dgm:spPr/>
      <dgm:t>
        <a:bodyPr/>
        <a:lstStyle/>
        <a:p>
          <a:r>
            <a:rPr lang="es-CL" dirty="0" smtClean="0"/>
            <a:t>Participación de todos los actores: necesariamente sindicatos. De las estrategias Top-Down a las estrategias </a:t>
          </a:r>
          <a:r>
            <a:rPr lang="es-CL" dirty="0" err="1" smtClean="0"/>
            <a:t>Bottom</a:t>
          </a:r>
          <a:r>
            <a:rPr lang="es-CL" dirty="0" smtClean="0"/>
            <a:t>-Up .</a:t>
          </a:r>
        </a:p>
      </dgm:t>
    </dgm:pt>
    <dgm:pt modelId="{19584A96-CB00-4E8B-9EA0-25D350BCE9E6}" type="parTrans" cxnId="{AF8B47B1-BCC6-4AE3-9246-2A42C4126EB6}">
      <dgm:prSet/>
      <dgm:spPr/>
      <dgm:t>
        <a:bodyPr/>
        <a:lstStyle/>
        <a:p>
          <a:endParaRPr lang="es-CL"/>
        </a:p>
      </dgm:t>
    </dgm:pt>
    <dgm:pt modelId="{BC53BD57-5077-45CE-A8DF-952D78ED42C8}" type="sibTrans" cxnId="{AF8B47B1-BCC6-4AE3-9246-2A42C4126EB6}">
      <dgm:prSet/>
      <dgm:spPr/>
      <dgm:t>
        <a:bodyPr/>
        <a:lstStyle/>
        <a:p>
          <a:endParaRPr lang="es-CL"/>
        </a:p>
      </dgm:t>
    </dgm:pt>
    <dgm:pt modelId="{005549A2-05C2-42BC-8B8A-B04C06066DF1}">
      <dgm:prSet/>
      <dgm:spPr/>
      <dgm:t>
        <a:bodyPr/>
        <a:lstStyle/>
        <a:p>
          <a:r>
            <a:rPr lang="es-CL" dirty="0" smtClean="0"/>
            <a:t>Consideración de la cultura organizacional. </a:t>
          </a:r>
        </a:p>
      </dgm:t>
    </dgm:pt>
    <dgm:pt modelId="{D9F259D7-C45E-4FDF-90E3-44120DC606A7}" type="parTrans" cxnId="{E03A5E25-1576-49A5-A6EE-D03B020B3E53}">
      <dgm:prSet/>
      <dgm:spPr/>
      <dgm:t>
        <a:bodyPr/>
        <a:lstStyle/>
        <a:p>
          <a:endParaRPr lang="es-CL"/>
        </a:p>
      </dgm:t>
    </dgm:pt>
    <dgm:pt modelId="{6A23D521-2644-4775-B1DB-FF82131CB022}" type="sibTrans" cxnId="{E03A5E25-1576-49A5-A6EE-D03B020B3E53}">
      <dgm:prSet/>
      <dgm:spPr/>
      <dgm:t>
        <a:bodyPr/>
        <a:lstStyle/>
        <a:p>
          <a:endParaRPr lang="es-CL"/>
        </a:p>
      </dgm:t>
    </dgm:pt>
    <dgm:pt modelId="{3043A5FE-A6D0-4CF0-B9AC-5CF8C7001624}">
      <dgm:prSet/>
      <dgm:spPr/>
      <dgm:t>
        <a:bodyPr/>
        <a:lstStyle/>
        <a:p>
          <a:r>
            <a:rPr lang="es-CL" dirty="0" smtClean="0"/>
            <a:t>Evaluación y monitoreo.</a:t>
          </a:r>
        </a:p>
      </dgm:t>
    </dgm:pt>
    <dgm:pt modelId="{9C156842-9151-4826-9791-41DFCA156F64}" type="parTrans" cxnId="{3D32712B-6BC5-4A8B-A8BC-BA5A923DE352}">
      <dgm:prSet/>
      <dgm:spPr/>
      <dgm:t>
        <a:bodyPr/>
        <a:lstStyle/>
        <a:p>
          <a:endParaRPr lang="es-CL"/>
        </a:p>
      </dgm:t>
    </dgm:pt>
    <dgm:pt modelId="{E4799638-205F-4E51-B91B-EDFD2A2F37B1}" type="sibTrans" cxnId="{3D32712B-6BC5-4A8B-A8BC-BA5A923DE352}">
      <dgm:prSet/>
      <dgm:spPr/>
      <dgm:t>
        <a:bodyPr/>
        <a:lstStyle/>
        <a:p>
          <a:endParaRPr lang="es-CL"/>
        </a:p>
      </dgm:t>
    </dgm:pt>
    <dgm:pt modelId="{542B429A-92C6-44A8-B004-1D597FC2DF96}">
      <dgm:prSet/>
      <dgm:spPr/>
      <dgm:t>
        <a:bodyPr/>
        <a:lstStyle/>
        <a:p>
          <a:r>
            <a:rPr lang="es-CL" dirty="0" smtClean="0"/>
            <a:t>Comunicación permanente juega un papel central. </a:t>
          </a:r>
        </a:p>
      </dgm:t>
    </dgm:pt>
    <dgm:pt modelId="{77D61389-7AA0-4D8F-967F-EF66AFEFDA5B}" type="parTrans" cxnId="{1314578D-D3C8-4A1B-B156-510D96D8BF2A}">
      <dgm:prSet/>
      <dgm:spPr/>
    </dgm:pt>
    <dgm:pt modelId="{510CA38E-00D3-467C-B676-11B6209DAE2F}" type="sibTrans" cxnId="{1314578D-D3C8-4A1B-B156-510D96D8BF2A}">
      <dgm:prSet/>
      <dgm:spPr/>
    </dgm:pt>
    <dgm:pt modelId="{C755AA0A-45AE-4699-9496-55FB2D76EB2A}" type="pres">
      <dgm:prSet presAssocID="{8580C624-C556-4E98-A748-31C5ABAB6791}" presName="Name0" presStyleCnt="0">
        <dgm:presLayoutVars>
          <dgm:chMax val="7"/>
          <dgm:chPref val="7"/>
          <dgm:dir/>
        </dgm:presLayoutVars>
      </dgm:prSet>
      <dgm:spPr/>
      <dgm:t>
        <a:bodyPr/>
        <a:lstStyle/>
        <a:p>
          <a:endParaRPr lang="es-CL"/>
        </a:p>
      </dgm:t>
    </dgm:pt>
    <dgm:pt modelId="{5451BA97-B830-42C8-9D32-E0B0D31BBD15}" type="pres">
      <dgm:prSet presAssocID="{8580C624-C556-4E98-A748-31C5ABAB6791}" presName="Name1" presStyleCnt="0"/>
      <dgm:spPr/>
    </dgm:pt>
    <dgm:pt modelId="{8B07EFAE-1FF0-44D6-9521-D52136DEE4A8}" type="pres">
      <dgm:prSet presAssocID="{8580C624-C556-4E98-A748-31C5ABAB6791}" presName="cycle" presStyleCnt="0"/>
      <dgm:spPr/>
    </dgm:pt>
    <dgm:pt modelId="{7B2FC867-E09A-499B-91B0-6184438A7F0A}" type="pres">
      <dgm:prSet presAssocID="{8580C624-C556-4E98-A748-31C5ABAB6791}" presName="srcNode" presStyleLbl="node1" presStyleIdx="0" presStyleCnt="4"/>
      <dgm:spPr/>
    </dgm:pt>
    <dgm:pt modelId="{3802B00C-E175-4B34-BBB5-E9110D7BAC11}" type="pres">
      <dgm:prSet presAssocID="{8580C624-C556-4E98-A748-31C5ABAB6791}" presName="conn" presStyleLbl="parChTrans1D2" presStyleIdx="0" presStyleCnt="1"/>
      <dgm:spPr/>
      <dgm:t>
        <a:bodyPr/>
        <a:lstStyle/>
        <a:p>
          <a:endParaRPr lang="es-CL"/>
        </a:p>
      </dgm:t>
    </dgm:pt>
    <dgm:pt modelId="{0B9A4EDD-B90A-4C53-8E56-18518EF243EE}" type="pres">
      <dgm:prSet presAssocID="{8580C624-C556-4E98-A748-31C5ABAB6791}" presName="extraNode" presStyleLbl="node1" presStyleIdx="0" presStyleCnt="4"/>
      <dgm:spPr/>
    </dgm:pt>
    <dgm:pt modelId="{709004C4-E990-4092-B7C8-4B1C1EC4BD30}" type="pres">
      <dgm:prSet presAssocID="{8580C624-C556-4E98-A748-31C5ABAB6791}" presName="dstNode" presStyleLbl="node1" presStyleIdx="0" presStyleCnt="4"/>
      <dgm:spPr/>
    </dgm:pt>
    <dgm:pt modelId="{E073E3F8-0A24-44A1-AF96-B503858FAD42}" type="pres">
      <dgm:prSet presAssocID="{E39BDD33-1BB2-44B6-9222-096D9ACA4A14}" presName="text_1" presStyleLbl="node1" presStyleIdx="0" presStyleCnt="4">
        <dgm:presLayoutVars>
          <dgm:bulletEnabled val="1"/>
        </dgm:presLayoutVars>
      </dgm:prSet>
      <dgm:spPr/>
      <dgm:t>
        <a:bodyPr/>
        <a:lstStyle/>
        <a:p>
          <a:endParaRPr lang="es-CL"/>
        </a:p>
      </dgm:t>
    </dgm:pt>
    <dgm:pt modelId="{47779989-FDFF-49E1-8CEE-3867D0EBB4B5}" type="pres">
      <dgm:prSet presAssocID="{E39BDD33-1BB2-44B6-9222-096D9ACA4A14}" presName="accent_1" presStyleCnt="0"/>
      <dgm:spPr/>
    </dgm:pt>
    <dgm:pt modelId="{A2DDC31E-5754-493F-9F98-BA3A0AAA4325}" type="pres">
      <dgm:prSet presAssocID="{E39BDD33-1BB2-44B6-9222-096D9ACA4A14}" presName="accentRepeatNode" presStyleLbl="solidFgAcc1" presStyleIdx="0" presStyleCnt="4"/>
      <dgm:spPr/>
    </dgm:pt>
    <dgm:pt modelId="{F9EE219D-1D98-4482-957B-D0966C32AE66}" type="pres">
      <dgm:prSet presAssocID="{005549A2-05C2-42BC-8B8A-B04C06066DF1}" presName="text_2" presStyleLbl="node1" presStyleIdx="1" presStyleCnt="4">
        <dgm:presLayoutVars>
          <dgm:bulletEnabled val="1"/>
        </dgm:presLayoutVars>
      </dgm:prSet>
      <dgm:spPr/>
      <dgm:t>
        <a:bodyPr/>
        <a:lstStyle/>
        <a:p>
          <a:endParaRPr lang="es-CL"/>
        </a:p>
      </dgm:t>
    </dgm:pt>
    <dgm:pt modelId="{33A289AB-13E5-4689-99AE-346C3B2BAD89}" type="pres">
      <dgm:prSet presAssocID="{005549A2-05C2-42BC-8B8A-B04C06066DF1}" presName="accent_2" presStyleCnt="0"/>
      <dgm:spPr/>
    </dgm:pt>
    <dgm:pt modelId="{10D0FD0D-BC7B-4967-9BCD-75E853C86A88}" type="pres">
      <dgm:prSet presAssocID="{005549A2-05C2-42BC-8B8A-B04C06066DF1}" presName="accentRepeatNode" presStyleLbl="solidFgAcc1" presStyleIdx="1" presStyleCnt="4"/>
      <dgm:spPr/>
    </dgm:pt>
    <dgm:pt modelId="{7D6B7495-554B-48A8-BFEC-09C2EAA1BDFE}" type="pres">
      <dgm:prSet presAssocID="{542B429A-92C6-44A8-B004-1D597FC2DF96}" presName="text_3" presStyleLbl="node1" presStyleIdx="2" presStyleCnt="4">
        <dgm:presLayoutVars>
          <dgm:bulletEnabled val="1"/>
        </dgm:presLayoutVars>
      </dgm:prSet>
      <dgm:spPr/>
      <dgm:t>
        <a:bodyPr/>
        <a:lstStyle/>
        <a:p>
          <a:endParaRPr lang="es-CL"/>
        </a:p>
      </dgm:t>
    </dgm:pt>
    <dgm:pt modelId="{B012B91B-9019-48A4-B51F-0E3A0C4450A3}" type="pres">
      <dgm:prSet presAssocID="{542B429A-92C6-44A8-B004-1D597FC2DF96}" presName="accent_3" presStyleCnt="0"/>
      <dgm:spPr/>
    </dgm:pt>
    <dgm:pt modelId="{56365485-B599-4603-A418-0895541515AD}" type="pres">
      <dgm:prSet presAssocID="{542B429A-92C6-44A8-B004-1D597FC2DF96}" presName="accentRepeatNode" presStyleLbl="solidFgAcc1" presStyleIdx="2" presStyleCnt="4"/>
      <dgm:spPr/>
    </dgm:pt>
    <dgm:pt modelId="{B6AA9675-B404-45EB-9562-8D2D60B407A2}" type="pres">
      <dgm:prSet presAssocID="{3043A5FE-A6D0-4CF0-B9AC-5CF8C7001624}" presName="text_4" presStyleLbl="node1" presStyleIdx="3" presStyleCnt="4">
        <dgm:presLayoutVars>
          <dgm:bulletEnabled val="1"/>
        </dgm:presLayoutVars>
      </dgm:prSet>
      <dgm:spPr/>
      <dgm:t>
        <a:bodyPr/>
        <a:lstStyle/>
        <a:p>
          <a:endParaRPr lang="es-CL"/>
        </a:p>
      </dgm:t>
    </dgm:pt>
    <dgm:pt modelId="{AD6D0D41-43C0-414D-B305-F533D5305D59}" type="pres">
      <dgm:prSet presAssocID="{3043A5FE-A6D0-4CF0-B9AC-5CF8C7001624}" presName="accent_4" presStyleCnt="0"/>
      <dgm:spPr/>
    </dgm:pt>
    <dgm:pt modelId="{CE43228F-2D3A-4B67-8E64-2704BF56998C}" type="pres">
      <dgm:prSet presAssocID="{3043A5FE-A6D0-4CF0-B9AC-5CF8C7001624}" presName="accentRepeatNode" presStyleLbl="solidFgAcc1" presStyleIdx="3" presStyleCnt="4"/>
      <dgm:spPr/>
    </dgm:pt>
  </dgm:ptLst>
  <dgm:cxnLst>
    <dgm:cxn modelId="{A60D8933-EA20-40AB-B635-6CD05A54D063}" type="presOf" srcId="{E39BDD33-1BB2-44B6-9222-096D9ACA4A14}" destId="{E073E3F8-0A24-44A1-AF96-B503858FAD42}" srcOrd="0" destOrd="0" presId="urn:microsoft.com/office/officeart/2008/layout/VerticalCurvedList"/>
    <dgm:cxn modelId="{CBDF1B6A-0D52-45BD-9AC3-4E37BF899456}" type="presOf" srcId="{8580C624-C556-4E98-A748-31C5ABAB6791}" destId="{C755AA0A-45AE-4699-9496-55FB2D76EB2A}" srcOrd="0" destOrd="0" presId="urn:microsoft.com/office/officeart/2008/layout/VerticalCurvedList"/>
    <dgm:cxn modelId="{9BA7EEE1-02CA-46AD-9AB9-DD78205D3159}" type="presOf" srcId="{BC53BD57-5077-45CE-A8DF-952D78ED42C8}" destId="{3802B00C-E175-4B34-BBB5-E9110D7BAC11}" srcOrd="0" destOrd="0" presId="urn:microsoft.com/office/officeart/2008/layout/VerticalCurvedList"/>
    <dgm:cxn modelId="{3D32712B-6BC5-4A8B-A8BC-BA5A923DE352}" srcId="{8580C624-C556-4E98-A748-31C5ABAB6791}" destId="{3043A5FE-A6D0-4CF0-B9AC-5CF8C7001624}" srcOrd="3" destOrd="0" parTransId="{9C156842-9151-4826-9791-41DFCA156F64}" sibTransId="{E4799638-205F-4E51-B91B-EDFD2A2F37B1}"/>
    <dgm:cxn modelId="{875E964E-5B30-4A38-9AE8-AD9D8855B129}" type="presOf" srcId="{542B429A-92C6-44A8-B004-1D597FC2DF96}" destId="{7D6B7495-554B-48A8-BFEC-09C2EAA1BDFE}" srcOrd="0" destOrd="0" presId="urn:microsoft.com/office/officeart/2008/layout/VerticalCurvedList"/>
    <dgm:cxn modelId="{66DAECB4-D3A8-4F67-809C-DD8D8CFFCB03}" type="presOf" srcId="{005549A2-05C2-42BC-8B8A-B04C06066DF1}" destId="{F9EE219D-1D98-4482-957B-D0966C32AE66}" srcOrd="0" destOrd="0" presId="urn:microsoft.com/office/officeart/2008/layout/VerticalCurvedList"/>
    <dgm:cxn modelId="{E03A5E25-1576-49A5-A6EE-D03B020B3E53}" srcId="{8580C624-C556-4E98-A748-31C5ABAB6791}" destId="{005549A2-05C2-42BC-8B8A-B04C06066DF1}" srcOrd="1" destOrd="0" parTransId="{D9F259D7-C45E-4FDF-90E3-44120DC606A7}" sibTransId="{6A23D521-2644-4775-B1DB-FF82131CB022}"/>
    <dgm:cxn modelId="{1314578D-D3C8-4A1B-B156-510D96D8BF2A}" srcId="{8580C624-C556-4E98-A748-31C5ABAB6791}" destId="{542B429A-92C6-44A8-B004-1D597FC2DF96}" srcOrd="2" destOrd="0" parTransId="{77D61389-7AA0-4D8F-967F-EF66AFEFDA5B}" sibTransId="{510CA38E-00D3-467C-B676-11B6209DAE2F}"/>
    <dgm:cxn modelId="{79593A3C-A473-4338-9E36-744C1AA2AD71}" type="presOf" srcId="{3043A5FE-A6D0-4CF0-B9AC-5CF8C7001624}" destId="{B6AA9675-B404-45EB-9562-8D2D60B407A2}" srcOrd="0" destOrd="0" presId="urn:microsoft.com/office/officeart/2008/layout/VerticalCurvedList"/>
    <dgm:cxn modelId="{AF8B47B1-BCC6-4AE3-9246-2A42C4126EB6}" srcId="{8580C624-C556-4E98-A748-31C5ABAB6791}" destId="{E39BDD33-1BB2-44B6-9222-096D9ACA4A14}" srcOrd="0" destOrd="0" parTransId="{19584A96-CB00-4E8B-9EA0-25D350BCE9E6}" sibTransId="{BC53BD57-5077-45CE-A8DF-952D78ED42C8}"/>
    <dgm:cxn modelId="{3B15F784-F138-4C21-A986-D95F2DDA8F41}" type="presParOf" srcId="{C755AA0A-45AE-4699-9496-55FB2D76EB2A}" destId="{5451BA97-B830-42C8-9D32-E0B0D31BBD15}" srcOrd="0" destOrd="0" presId="urn:microsoft.com/office/officeart/2008/layout/VerticalCurvedList"/>
    <dgm:cxn modelId="{FAFAE8D3-4820-49D9-8F13-44BB91056A79}" type="presParOf" srcId="{5451BA97-B830-42C8-9D32-E0B0D31BBD15}" destId="{8B07EFAE-1FF0-44D6-9521-D52136DEE4A8}" srcOrd="0" destOrd="0" presId="urn:microsoft.com/office/officeart/2008/layout/VerticalCurvedList"/>
    <dgm:cxn modelId="{AC65EA55-4C32-4E10-BD1D-FC028AB78DEE}" type="presParOf" srcId="{8B07EFAE-1FF0-44D6-9521-D52136DEE4A8}" destId="{7B2FC867-E09A-499B-91B0-6184438A7F0A}" srcOrd="0" destOrd="0" presId="urn:microsoft.com/office/officeart/2008/layout/VerticalCurvedList"/>
    <dgm:cxn modelId="{A4D94AB8-1C4C-4709-9190-B4F923AAD4FD}" type="presParOf" srcId="{8B07EFAE-1FF0-44D6-9521-D52136DEE4A8}" destId="{3802B00C-E175-4B34-BBB5-E9110D7BAC11}" srcOrd="1" destOrd="0" presId="urn:microsoft.com/office/officeart/2008/layout/VerticalCurvedList"/>
    <dgm:cxn modelId="{036BC3BC-CB7C-42BE-8724-ACBB6AB9DB1C}" type="presParOf" srcId="{8B07EFAE-1FF0-44D6-9521-D52136DEE4A8}" destId="{0B9A4EDD-B90A-4C53-8E56-18518EF243EE}" srcOrd="2" destOrd="0" presId="urn:microsoft.com/office/officeart/2008/layout/VerticalCurvedList"/>
    <dgm:cxn modelId="{3C741628-0D75-42AC-B488-56D9A66673AA}" type="presParOf" srcId="{8B07EFAE-1FF0-44D6-9521-D52136DEE4A8}" destId="{709004C4-E990-4092-B7C8-4B1C1EC4BD30}" srcOrd="3" destOrd="0" presId="urn:microsoft.com/office/officeart/2008/layout/VerticalCurvedList"/>
    <dgm:cxn modelId="{B83BE1F7-BA66-4145-A722-9FD2921CB094}" type="presParOf" srcId="{5451BA97-B830-42C8-9D32-E0B0D31BBD15}" destId="{E073E3F8-0A24-44A1-AF96-B503858FAD42}" srcOrd="1" destOrd="0" presId="urn:microsoft.com/office/officeart/2008/layout/VerticalCurvedList"/>
    <dgm:cxn modelId="{57DA251D-49D2-41FF-82D8-9D8453E15FE7}" type="presParOf" srcId="{5451BA97-B830-42C8-9D32-E0B0D31BBD15}" destId="{47779989-FDFF-49E1-8CEE-3867D0EBB4B5}" srcOrd="2" destOrd="0" presId="urn:microsoft.com/office/officeart/2008/layout/VerticalCurvedList"/>
    <dgm:cxn modelId="{2BB49EEC-A715-41D6-B824-AA7E3E914D31}" type="presParOf" srcId="{47779989-FDFF-49E1-8CEE-3867D0EBB4B5}" destId="{A2DDC31E-5754-493F-9F98-BA3A0AAA4325}" srcOrd="0" destOrd="0" presId="urn:microsoft.com/office/officeart/2008/layout/VerticalCurvedList"/>
    <dgm:cxn modelId="{5549773A-A31F-4B45-876E-BA50F9177BB5}" type="presParOf" srcId="{5451BA97-B830-42C8-9D32-E0B0D31BBD15}" destId="{F9EE219D-1D98-4482-957B-D0966C32AE66}" srcOrd="3" destOrd="0" presId="urn:microsoft.com/office/officeart/2008/layout/VerticalCurvedList"/>
    <dgm:cxn modelId="{EF1C5999-2025-40E1-8F3D-A08CAFE07745}" type="presParOf" srcId="{5451BA97-B830-42C8-9D32-E0B0D31BBD15}" destId="{33A289AB-13E5-4689-99AE-346C3B2BAD89}" srcOrd="4" destOrd="0" presId="urn:microsoft.com/office/officeart/2008/layout/VerticalCurvedList"/>
    <dgm:cxn modelId="{7BB9663B-CB84-4857-AF32-322FE832F586}" type="presParOf" srcId="{33A289AB-13E5-4689-99AE-346C3B2BAD89}" destId="{10D0FD0D-BC7B-4967-9BCD-75E853C86A88}" srcOrd="0" destOrd="0" presId="urn:microsoft.com/office/officeart/2008/layout/VerticalCurvedList"/>
    <dgm:cxn modelId="{FB8A3931-3731-41FE-B8B9-672FC0EA646D}" type="presParOf" srcId="{5451BA97-B830-42C8-9D32-E0B0D31BBD15}" destId="{7D6B7495-554B-48A8-BFEC-09C2EAA1BDFE}" srcOrd="5" destOrd="0" presId="urn:microsoft.com/office/officeart/2008/layout/VerticalCurvedList"/>
    <dgm:cxn modelId="{08ECAF24-B7B9-408F-958E-4509A629F6C5}" type="presParOf" srcId="{5451BA97-B830-42C8-9D32-E0B0D31BBD15}" destId="{B012B91B-9019-48A4-B51F-0E3A0C4450A3}" srcOrd="6" destOrd="0" presId="urn:microsoft.com/office/officeart/2008/layout/VerticalCurvedList"/>
    <dgm:cxn modelId="{8E387893-F970-4B4C-A488-CC62D8F818F2}" type="presParOf" srcId="{B012B91B-9019-48A4-B51F-0E3A0C4450A3}" destId="{56365485-B599-4603-A418-0895541515AD}" srcOrd="0" destOrd="0" presId="urn:microsoft.com/office/officeart/2008/layout/VerticalCurvedList"/>
    <dgm:cxn modelId="{0B968FDD-9DAB-4543-9955-52BD13E1BC01}" type="presParOf" srcId="{5451BA97-B830-42C8-9D32-E0B0D31BBD15}" destId="{B6AA9675-B404-45EB-9562-8D2D60B407A2}" srcOrd="7" destOrd="0" presId="urn:microsoft.com/office/officeart/2008/layout/VerticalCurvedList"/>
    <dgm:cxn modelId="{EFDA91AB-52BD-44D1-9313-79FB8D9C72DF}" type="presParOf" srcId="{5451BA97-B830-42C8-9D32-E0B0D31BBD15}" destId="{AD6D0D41-43C0-414D-B305-F533D5305D59}" srcOrd="8" destOrd="0" presId="urn:microsoft.com/office/officeart/2008/layout/VerticalCurvedList"/>
    <dgm:cxn modelId="{A4328A16-F6B1-4F70-AB54-7B404741B073}" type="presParOf" srcId="{AD6D0D41-43C0-414D-B305-F533D5305D59}" destId="{CE43228F-2D3A-4B67-8E64-2704BF56998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9061EF-4A05-4D61-B84C-D0BBB36F10F7}">
      <dsp:nvSpPr>
        <dsp:cNvPr id="0" name=""/>
        <dsp:cNvSpPr/>
      </dsp:nvSpPr>
      <dsp:spPr>
        <a:xfrm>
          <a:off x="0" y="550112"/>
          <a:ext cx="8153400" cy="5292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DE916-1D10-408E-A923-439BA667E2B5}">
      <dsp:nvSpPr>
        <dsp:cNvPr id="0" name=""/>
        <dsp:cNvSpPr/>
      </dsp:nvSpPr>
      <dsp:spPr>
        <a:xfrm>
          <a:off x="407670" y="16559"/>
          <a:ext cx="6883100" cy="84351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Intensifican y extienden jornadas de trabajo </a:t>
          </a:r>
          <a:endParaRPr lang="es-CO" sz="3200" kern="1200" dirty="0"/>
        </a:p>
      </dsp:txBody>
      <dsp:txXfrm>
        <a:off x="407670" y="16559"/>
        <a:ext cx="6883100" cy="843512"/>
      </dsp:txXfrm>
    </dsp:sp>
    <dsp:sp modelId="{6E65F78A-1D01-4612-8406-A4B460A83764}">
      <dsp:nvSpPr>
        <dsp:cNvPr id="0" name=""/>
        <dsp:cNvSpPr/>
      </dsp:nvSpPr>
      <dsp:spPr>
        <a:xfrm>
          <a:off x="0" y="1850280"/>
          <a:ext cx="8153400" cy="5292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341CA7-87C6-40FF-8B5A-EECC5ECD2D20}">
      <dsp:nvSpPr>
        <dsp:cNvPr id="0" name=""/>
        <dsp:cNvSpPr/>
      </dsp:nvSpPr>
      <dsp:spPr>
        <a:xfrm>
          <a:off x="407670" y="1192712"/>
          <a:ext cx="7003525" cy="96752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Mayor uso de las funciones psíquicas y cognitivas</a:t>
          </a:r>
          <a:endParaRPr lang="es-CO" sz="3200" kern="1200" dirty="0"/>
        </a:p>
      </dsp:txBody>
      <dsp:txXfrm>
        <a:off x="407670" y="1192712"/>
        <a:ext cx="7003525" cy="967527"/>
      </dsp:txXfrm>
    </dsp:sp>
    <dsp:sp modelId="{646C180B-DE92-43AB-8E4B-49B9B8DA65A7}">
      <dsp:nvSpPr>
        <dsp:cNvPr id="0" name=""/>
        <dsp:cNvSpPr/>
      </dsp:nvSpPr>
      <dsp:spPr>
        <a:xfrm>
          <a:off x="0" y="3074569"/>
          <a:ext cx="8153400" cy="5292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A8C93-527E-4B32-920D-14C2A0EFA7B3}">
      <dsp:nvSpPr>
        <dsp:cNvPr id="0" name=""/>
        <dsp:cNvSpPr/>
      </dsp:nvSpPr>
      <dsp:spPr>
        <a:xfrm>
          <a:off x="407670" y="2492880"/>
          <a:ext cx="7003525" cy="891649"/>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Alta responsabilidad y baja autonomía.</a:t>
          </a:r>
          <a:endParaRPr lang="es-CO" sz="3200" kern="1200" dirty="0"/>
        </a:p>
      </dsp:txBody>
      <dsp:txXfrm>
        <a:off x="407670" y="2492880"/>
        <a:ext cx="7003525" cy="891649"/>
      </dsp:txXfrm>
    </dsp:sp>
    <dsp:sp modelId="{995E6487-2DC3-4E37-9319-102EE2A13652}">
      <dsp:nvSpPr>
        <dsp:cNvPr id="0" name=""/>
        <dsp:cNvSpPr/>
      </dsp:nvSpPr>
      <dsp:spPr>
        <a:xfrm>
          <a:off x="0" y="4350784"/>
          <a:ext cx="8153400" cy="5292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A7E21-8081-4132-9073-8DDF9277E966}">
      <dsp:nvSpPr>
        <dsp:cNvPr id="0" name=""/>
        <dsp:cNvSpPr/>
      </dsp:nvSpPr>
      <dsp:spPr>
        <a:xfrm>
          <a:off x="407670" y="3717169"/>
          <a:ext cx="7117901" cy="94357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Individualización y Escaso apoyo social.</a:t>
          </a:r>
          <a:endParaRPr lang="es-CO" sz="3200" kern="1200" dirty="0"/>
        </a:p>
      </dsp:txBody>
      <dsp:txXfrm>
        <a:off x="407670" y="3717169"/>
        <a:ext cx="7117901" cy="94357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2B00C-E175-4B34-BBB5-E9110D7BAC11}">
      <dsp:nvSpPr>
        <dsp:cNvPr id="0" name=""/>
        <dsp:cNvSpPr/>
      </dsp:nvSpPr>
      <dsp:spPr>
        <a:xfrm>
          <a:off x="-6381441" y="-976095"/>
          <a:ext cx="7595768" cy="7595768"/>
        </a:xfrm>
        <a:prstGeom prst="blockArc">
          <a:avLst>
            <a:gd name="adj1" fmla="val 18900000"/>
            <a:gd name="adj2" fmla="val 2700000"/>
            <a:gd name="adj3" fmla="val 284"/>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2E2D8-FF95-477F-965A-FEDDD43FEBC4}">
      <dsp:nvSpPr>
        <dsp:cNvPr id="0" name=""/>
        <dsp:cNvSpPr/>
      </dsp:nvSpPr>
      <dsp:spPr>
        <a:xfrm>
          <a:off x="635471" y="433878"/>
          <a:ext cx="8142674" cy="86820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140" tIns="50800" rIns="50800" bIns="50800" numCol="1" spcCol="1270" anchor="ctr" anchorCtr="0">
          <a:noAutofit/>
        </a:bodyPr>
        <a:lstStyle/>
        <a:p>
          <a:pPr lvl="0" algn="l" defTabSz="889000">
            <a:lnSpc>
              <a:spcPct val="90000"/>
            </a:lnSpc>
            <a:spcBef>
              <a:spcPct val="0"/>
            </a:spcBef>
            <a:spcAft>
              <a:spcPct val="35000"/>
            </a:spcAft>
          </a:pPr>
          <a:r>
            <a:rPr lang="es-CL" sz="2000" kern="1200" dirty="0" smtClean="0"/>
            <a:t>Más allá de la perspectiva transaccional sobre el estrés laboral.</a:t>
          </a:r>
        </a:p>
      </dsp:txBody>
      <dsp:txXfrm>
        <a:off x="635471" y="433878"/>
        <a:ext cx="8142674" cy="868208"/>
      </dsp:txXfrm>
    </dsp:sp>
    <dsp:sp modelId="{EFD62BBE-DC1C-4B7C-B0EE-E448BDA47FC9}">
      <dsp:nvSpPr>
        <dsp:cNvPr id="0" name=""/>
        <dsp:cNvSpPr/>
      </dsp:nvSpPr>
      <dsp:spPr>
        <a:xfrm>
          <a:off x="92841" y="325352"/>
          <a:ext cx="1085260" cy="108526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0F009-0AA3-4B3D-B1AE-71F223FE55D5}">
      <dsp:nvSpPr>
        <dsp:cNvPr id="0" name=""/>
        <dsp:cNvSpPr/>
      </dsp:nvSpPr>
      <dsp:spPr>
        <a:xfrm>
          <a:off x="1133234" y="1736416"/>
          <a:ext cx="7644910" cy="86820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140" tIns="50800" rIns="50800" bIns="50800" numCol="1" spcCol="1270" anchor="ctr" anchorCtr="0">
          <a:noAutofit/>
        </a:bodyPr>
        <a:lstStyle/>
        <a:p>
          <a:pPr lvl="0" algn="l" defTabSz="889000" rtl="0">
            <a:lnSpc>
              <a:spcPct val="90000"/>
            </a:lnSpc>
            <a:spcBef>
              <a:spcPct val="0"/>
            </a:spcBef>
            <a:spcAft>
              <a:spcPct val="35000"/>
            </a:spcAft>
          </a:pPr>
          <a:r>
            <a:rPr lang="es-CL" sz="2000" kern="1200" dirty="0" smtClean="0"/>
            <a:t>Más allá de una perspectiva clínica de la salud mental, hacia una perspectiva de los determinantes sociales de la salud.</a:t>
          </a:r>
        </a:p>
      </dsp:txBody>
      <dsp:txXfrm>
        <a:off x="1133234" y="1736416"/>
        <a:ext cx="7644910" cy="868208"/>
      </dsp:txXfrm>
    </dsp:sp>
    <dsp:sp modelId="{B66AAAC4-704C-4947-8CBD-DAFAEC515944}">
      <dsp:nvSpPr>
        <dsp:cNvPr id="0" name=""/>
        <dsp:cNvSpPr/>
      </dsp:nvSpPr>
      <dsp:spPr>
        <a:xfrm>
          <a:off x="590604" y="1627890"/>
          <a:ext cx="1085260" cy="108526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C3699-43B4-4767-A3F2-6834299D2C59}">
      <dsp:nvSpPr>
        <dsp:cNvPr id="0" name=""/>
        <dsp:cNvSpPr/>
      </dsp:nvSpPr>
      <dsp:spPr>
        <a:xfrm>
          <a:off x="1133234" y="3038953"/>
          <a:ext cx="7644910" cy="86820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140"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Consideración de las necesidades humanas básicas como es la </a:t>
          </a:r>
          <a:r>
            <a:rPr lang="es-ES" sz="2000" kern="1200" dirty="0" err="1" smtClean="0"/>
            <a:t>autoeficacia</a:t>
          </a:r>
          <a:r>
            <a:rPr lang="es-ES" sz="2000" kern="1200" dirty="0" smtClean="0"/>
            <a:t> (</a:t>
          </a:r>
          <a:r>
            <a:rPr lang="es-ES" sz="2000" kern="1200" dirty="0" err="1" smtClean="0"/>
            <a:t>Karasek</a:t>
          </a:r>
          <a:r>
            <a:rPr lang="es-ES" sz="2000" kern="1200" dirty="0" smtClean="0"/>
            <a:t>)  y el sentido de pertenencia /reconocimiento (</a:t>
          </a:r>
          <a:r>
            <a:rPr lang="es-ES" sz="2000" kern="1200" dirty="0" err="1" smtClean="0"/>
            <a:t>Siegrist</a:t>
          </a:r>
          <a:r>
            <a:rPr lang="es-ES" sz="2000" kern="1200" dirty="0" smtClean="0"/>
            <a:t>). </a:t>
          </a:r>
        </a:p>
      </dsp:txBody>
      <dsp:txXfrm>
        <a:off x="1133234" y="3038953"/>
        <a:ext cx="7644910" cy="868208"/>
      </dsp:txXfrm>
    </dsp:sp>
    <dsp:sp modelId="{25DF4AFE-8390-4802-9C0A-A3FE94984965}">
      <dsp:nvSpPr>
        <dsp:cNvPr id="0" name=""/>
        <dsp:cNvSpPr/>
      </dsp:nvSpPr>
      <dsp:spPr>
        <a:xfrm>
          <a:off x="590604" y="2930427"/>
          <a:ext cx="1085260" cy="108526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6A325-58B6-4D9E-8228-428AE7908C9D}">
      <dsp:nvSpPr>
        <dsp:cNvPr id="0" name=""/>
        <dsp:cNvSpPr/>
      </dsp:nvSpPr>
      <dsp:spPr>
        <a:xfrm>
          <a:off x="635471" y="4341491"/>
          <a:ext cx="8142674" cy="86820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140" tIns="50800" rIns="50800" bIns="50800" numCol="1" spcCol="1270" anchor="ctr" anchorCtr="0">
          <a:noAutofit/>
        </a:bodyPr>
        <a:lstStyle/>
        <a:p>
          <a:pPr lvl="0" algn="l" defTabSz="889000" rtl="0">
            <a:lnSpc>
              <a:spcPct val="90000"/>
            </a:lnSpc>
            <a:spcBef>
              <a:spcPct val="0"/>
            </a:spcBef>
            <a:spcAft>
              <a:spcPct val="35000"/>
            </a:spcAft>
          </a:pPr>
          <a:r>
            <a:rPr lang="es-ES" sz="2000" kern="1200" smtClean="0"/>
            <a:t>Incorporación de las dimensiones emocionales del trabajo.</a:t>
          </a:r>
          <a:endParaRPr lang="es-ES" sz="2000" kern="1200" dirty="0" smtClean="0"/>
        </a:p>
      </dsp:txBody>
      <dsp:txXfrm>
        <a:off x="635471" y="4341491"/>
        <a:ext cx="8142674" cy="868208"/>
      </dsp:txXfrm>
    </dsp:sp>
    <dsp:sp modelId="{36FD836F-7EE4-47BD-A678-8E2544118B65}">
      <dsp:nvSpPr>
        <dsp:cNvPr id="0" name=""/>
        <dsp:cNvSpPr/>
      </dsp:nvSpPr>
      <dsp:spPr>
        <a:xfrm>
          <a:off x="92841" y="4232965"/>
          <a:ext cx="1085260" cy="1085260"/>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B64BCC-CFEB-483F-A484-0004BFE58E89}">
      <dsp:nvSpPr>
        <dsp:cNvPr id="0" name=""/>
        <dsp:cNvSpPr/>
      </dsp:nvSpPr>
      <dsp:spPr>
        <a:xfrm>
          <a:off x="1382765" y="0"/>
          <a:ext cx="6092749" cy="609274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L" sz="2400" kern="1200" dirty="0" smtClean="0"/>
            <a:t>Organización</a:t>
          </a:r>
          <a:endParaRPr lang="es-CL" sz="2400" kern="1200" dirty="0"/>
        </a:p>
      </dsp:txBody>
      <dsp:txXfrm>
        <a:off x="3364431" y="304637"/>
        <a:ext cx="2129416" cy="913912"/>
      </dsp:txXfrm>
    </dsp:sp>
    <dsp:sp modelId="{5D9FC7BA-298D-4B5B-B37E-BE803507A29C}">
      <dsp:nvSpPr>
        <dsp:cNvPr id="0" name=""/>
        <dsp:cNvSpPr/>
      </dsp:nvSpPr>
      <dsp:spPr>
        <a:xfrm>
          <a:off x="2144358" y="1523187"/>
          <a:ext cx="4569562" cy="4569562"/>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L" sz="2400" kern="1200" dirty="0" smtClean="0"/>
            <a:t>Grupo</a:t>
          </a:r>
          <a:endParaRPr lang="es-CL" sz="2400" kern="1200" dirty="0"/>
        </a:p>
      </dsp:txBody>
      <dsp:txXfrm>
        <a:off x="3364431" y="1808785"/>
        <a:ext cx="2129416" cy="856792"/>
      </dsp:txXfrm>
    </dsp:sp>
    <dsp:sp modelId="{238A9369-B201-4DCE-86AC-0AAC37A0578D}">
      <dsp:nvSpPr>
        <dsp:cNvPr id="0" name=""/>
        <dsp:cNvSpPr/>
      </dsp:nvSpPr>
      <dsp:spPr>
        <a:xfrm>
          <a:off x="2905952" y="3046374"/>
          <a:ext cx="3046374" cy="3046374"/>
        </a:xfrm>
        <a:prstGeom prst="ellipse">
          <a:avLst/>
        </a:prstGeom>
        <a:solidFill>
          <a:schemeClr val="accent3">
            <a:hueOff val="0"/>
            <a:satOff val="0"/>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L" sz="2400" kern="1200" dirty="0" smtClean="0"/>
            <a:t>Individuo</a:t>
          </a:r>
          <a:endParaRPr lang="es-CL" sz="2400" kern="1200" dirty="0"/>
        </a:p>
      </dsp:txBody>
      <dsp:txXfrm>
        <a:off x="3352083" y="3807968"/>
        <a:ext cx="2154112" cy="152318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CF59DD-9932-44A2-A159-7098C83347DF}">
      <dsp:nvSpPr>
        <dsp:cNvPr id="0" name=""/>
        <dsp:cNvSpPr/>
      </dsp:nvSpPr>
      <dsp:spPr>
        <a:xfrm>
          <a:off x="0" y="0"/>
          <a:ext cx="6912768" cy="1080710"/>
        </a:xfrm>
        <a:prstGeom prst="roundRect">
          <a:avLst>
            <a:gd name="adj" fmla="val 10000"/>
          </a:avLst>
        </a:prstGeom>
        <a:solidFill>
          <a:schemeClr val="accent3">
            <a:shade val="8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L" sz="2800" kern="1200" dirty="0" smtClean="0">
              <a:solidFill>
                <a:schemeClr val="tx1"/>
              </a:solidFill>
            </a:rPr>
            <a:t>Prevención.</a:t>
          </a:r>
          <a:endParaRPr lang="es-CL" sz="2800" kern="1200" dirty="0">
            <a:solidFill>
              <a:schemeClr val="tx1"/>
            </a:solidFill>
          </a:endParaRPr>
        </a:p>
      </dsp:txBody>
      <dsp:txXfrm>
        <a:off x="0" y="0"/>
        <a:ext cx="5718583" cy="1080710"/>
      </dsp:txXfrm>
    </dsp:sp>
    <dsp:sp modelId="{B5CFF8BA-8485-450F-9E8E-22972CB7A62C}">
      <dsp:nvSpPr>
        <dsp:cNvPr id="0" name=""/>
        <dsp:cNvSpPr/>
      </dsp:nvSpPr>
      <dsp:spPr>
        <a:xfrm>
          <a:off x="578944" y="1277203"/>
          <a:ext cx="6912768" cy="1080710"/>
        </a:xfrm>
        <a:prstGeom prst="roundRect">
          <a:avLst>
            <a:gd name="adj" fmla="val 10000"/>
          </a:avLst>
        </a:prstGeom>
        <a:solidFill>
          <a:schemeClr val="accent3">
            <a:shade val="80000"/>
            <a:hueOff val="0"/>
            <a:satOff val="0"/>
            <a:lumOff val="7101"/>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L" sz="2800" kern="1200" dirty="0" smtClean="0">
              <a:solidFill>
                <a:schemeClr val="tx1"/>
              </a:solidFill>
            </a:rPr>
            <a:t>Conflictividad y sufrimiento derivado del trabajo: cotidiano.</a:t>
          </a:r>
        </a:p>
      </dsp:txBody>
      <dsp:txXfrm>
        <a:off x="578944" y="1277203"/>
        <a:ext cx="5631361" cy="1080710"/>
      </dsp:txXfrm>
    </dsp:sp>
    <dsp:sp modelId="{045D2005-2896-4C9C-B1BA-DC7855888AD1}">
      <dsp:nvSpPr>
        <dsp:cNvPr id="0" name=""/>
        <dsp:cNvSpPr/>
      </dsp:nvSpPr>
      <dsp:spPr>
        <a:xfrm>
          <a:off x="1149247" y="2554406"/>
          <a:ext cx="6912768" cy="1080710"/>
        </a:xfrm>
        <a:prstGeom prst="roundRect">
          <a:avLst>
            <a:gd name="adj" fmla="val 10000"/>
          </a:avLst>
        </a:prstGeom>
        <a:solidFill>
          <a:schemeClr val="accent3">
            <a:shade val="80000"/>
            <a:hueOff val="0"/>
            <a:satOff val="0"/>
            <a:lumOff val="14203"/>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L" sz="2800" kern="1200" dirty="0" smtClean="0">
              <a:solidFill>
                <a:schemeClr val="tx1"/>
              </a:solidFill>
            </a:rPr>
            <a:t>Reintegro al trabajo.  </a:t>
          </a:r>
        </a:p>
      </dsp:txBody>
      <dsp:txXfrm>
        <a:off x="1149247" y="2554406"/>
        <a:ext cx="5640002" cy="1080710"/>
      </dsp:txXfrm>
    </dsp:sp>
    <dsp:sp modelId="{CF9F3C4B-90E7-42EB-8F7E-5B3D5DDA0C33}">
      <dsp:nvSpPr>
        <dsp:cNvPr id="0" name=""/>
        <dsp:cNvSpPr/>
      </dsp:nvSpPr>
      <dsp:spPr>
        <a:xfrm>
          <a:off x="1728191" y="3831609"/>
          <a:ext cx="6912768" cy="1080710"/>
        </a:xfrm>
        <a:prstGeom prst="roundRect">
          <a:avLst>
            <a:gd name="adj" fmla="val 10000"/>
          </a:avLst>
        </a:prstGeom>
        <a:solidFill>
          <a:schemeClr val="accent3">
            <a:shade val="80000"/>
            <a:hueOff val="0"/>
            <a:satOff val="0"/>
            <a:lumOff val="21304"/>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L" sz="2800" kern="1200" dirty="0" smtClean="0">
              <a:solidFill>
                <a:schemeClr val="tx1"/>
              </a:solidFill>
            </a:rPr>
            <a:t>Incidentes críticos.</a:t>
          </a:r>
        </a:p>
      </dsp:txBody>
      <dsp:txXfrm>
        <a:off x="1728191" y="3831609"/>
        <a:ext cx="5631361" cy="1080710"/>
      </dsp:txXfrm>
    </dsp:sp>
    <dsp:sp modelId="{E4AE2B01-C7C1-4E76-AE52-E42F53625683}">
      <dsp:nvSpPr>
        <dsp:cNvPr id="0" name=""/>
        <dsp:cNvSpPr/>
      </dsp:nvSpPr>
      <dsp:spPr>
        <a:xfrm>
          <a:off x="6210306" y="827725"/>
          <a:ext cx="702461" cy="702461"/>
        </a:xfrm>
        <a:prstGeom prst="downArrow">
          <a:avLst>
            <a:gd name="adj1" fmla="val 55000"/>
            <a:gd name="adj2" fmla="val 45000"/>
          </a:avLst>
        </a:prstGeom>
        <a:solidFill>
          <a:srgbClr val="FF0000">
            <a:alpha val="90000"/>
          </a:srgbClr>
        </a:solidFill>
        <a:ln w="100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CL" sz="3500" kern="1200">
            <a:solidFill>
              <a:schemeClr val="tx1"/>
            </a:solidFill>
          </a:endParaRPr>
        </a:p>
      </dsp:txBody>
      <dsp:txXfrm>
        <a:off x="6210306" y="827725"/>
        <a:ext cx="702461" cy="702461"/>
      </dsp:txXfrm>
    </dsp:sp>
    <dsp:sp modelId="{E8423374-A65C-44DE-AF6B-CED49DDCEADC}">
      <dsp:nvSpPr>
        <dsp:cNvPr id="0" name=""/>
        <dsp:cNvSpPr/>
      </dsp:nvSpPr>
      <dsp:spPr>
        <a:xfrm>
          <a:off x="6789250" y="2104929"/>
          <a:ext cx="702461" cy="702461"/>
        </a:xfrm>
        <a:prstGeom prst="downArrow">
          <a:avLst>
            <a:gd name="adj1" fmla="val 55000"/>
            <a:gd name="adj2" fmla="val 45000"/>
          </a:avLst>
        </a:prstGeom>
        <a:solidFill>
          <a:srgbClr val="FF0000">
            <a:alpha val="90000"/>
          </a:srgbClr>
        </a:solidFill>
        <a:ln w="100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CL" sz="3500" kern="1200">
            <a:solidFill>
              <a:schemeClr val="tx1"/>
            </a:solidFill>
          </a:endParaRPr>
        </a:p>
      </dsp:txBody>
      <dsp:txXfrm>
        <a:off x="6789250" y="2104929"/>
        <a:ext cx="702461" cy="702461"/>
      </dsp:txXfrm>
    </dsp:sp>
    <dsp:sp modelId="{6C40A138-66FA-4F85-8391-79DFE6D33BDC}">
      <dsp:nvSpPr>
        <dsp:cNvPr id="0" name=""/>
        <dsp:cNvSpPr/>
      </dsp:nvSpPr>
      <dsp:spPr>
        <a:xfrm>
          <a:off x="7359553" y="3382132"/>
          <a:ext cx="702461" cy="702461"/>
        </a:xfrm>
        <a:prstGeom prst="downArrow">
          <a:avLst>
            <a:gd name="adj1" fmla="val 55000"/>
            <a:gd name="adj2" fmla="val 45000"/>
          </a:avLst>
        </a:prstGeom>
        <a:solidFill>
          <a:srgbClr val="FF0000">
            <a:alpha val="90000"/>
          </a:srgbClr>
        </a:solidFill>
        <a:ln w="100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CL" sz="3500" kern="1200">
            <a:solidFill>
              <a:schemeClr val="tx1"/>
            </a:solidFill>
          </a:endParaRPr>
        </a:p>
      </dsp:txBody>
      <dsp:txXfrm>
        <a:off x="7359553" y="3382132"/>
        <a:ext cx="702461" cy="70246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CD9E81-1562-4A47-8083-F3E495781F84}">
      <dsp:nvSpPr>
        <dsp:cNvPr id="0" name=""/>
        <dsp:cNvSpPr/>
      </dsp:nvSpPr>
      <dsp:spPr>
        <a:xfrm>
          <a:off x="3094" y="264520"/>
          <a:ext cx="1860500" cy="744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L" sz="1800" b="1" kern="1200" dirty="0">
              <a:latin typeface="Arial Narrow" panose="020B0606020202030204" pitchFamily="34" charset="0"/>
              <a:cs typeface="Times New Roman" panose="02020603050405020304" pitchFamily="18" charset="0"/>
            </a:rPr>
            <a:t>Trabajador</a:t>
          </a:r>
        </a:p>
      </dsp:txBody>
      <dsp:txXfrm>
        <a:off x="3094" y="264520"/>
        <a:ext cx="1860500" cy="744200"/>
      </dsp:txXfrm>
    </dsp:sp>
    <dsp:sp modelId="{69A63DBD-7C15-492F-9EBC-814256603F08}">
      <dsp:nvSpPr>
        <dsp:cNvPr id="0" name=""/>
        <dsp:cNvSpPr/>
      </dsp:nvSpPr>
      <dsp:spPr>
        <a:xfrm>
          <a:off x="3094" y="1008720"/>
          <a:ext cx="1860500" cy="347928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Percepción de Autoeficacia.</a:t>
          </a: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Estrategias de afrontamiento y resolución de problemas.</a:t>
          </a: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Reconocer señales de </a:t>
          </a:r>
          <a:r>
            <a:rPr lang="es-CL" sz="1600" kern="1200" dirty="0" err="1">
              <a:latin typeface="Arial Narrow" panose="020B0606020202030204" pitchFamily="34" charset="0"/>
              <a:cs typeface="Times New Roman" panose="02020603050405020304" pitchFamily="18" charset="0"/>
            </a:rPr>
            <a:t>estres</a:t>
          </a:r>
          <a:r>
            <a:rPr lang="es-CL" sz="1600" kern="1200" dirty="0">
              <a:latin typeface="Arial Narrow" panose="020B0606020202030204" pitchFamily="34" charset="0"/>
              <a:cs typeface="Times New Roman" panose="02020603050405020304" pitchFamily="18" charset="0"/>
            </a:rPr>
            <a:t>. </a:t>
          </a:r>
        </a:p>
      </dsp:txBody>
      <dsp:txXfrm>
        <a:off x="3094" y="1008720"/>
        <a:ext cx="1860500" cy="3479287"/>
      </dsp:txXfrm>
    </dsp:sp>
    <dsp:sp modelId="{DBFE7589-BD03-4C50-95F8-E67E3A72E7F3}">
      <dsp:nvSpPr>
        <dsp:cNvPr id="0" name=""/>
        <dsp:cNvSpPr/>
      </dsp:nvSpPr>
      <dsp:spPr>
        <a:xfrm>
          <a:off x="2124064" y="264520"/>
          <a:ext cx="1860500" cy="744200"/>
        </a:xfrm>
        <a:prstGeom prst="rect">
          <a:avLst/>
        </a:prstGeom>
        <a:solidFill>
          <a:schemeClr val="accent3">
            <a:hueOff val="0"/>
            <a:satOff val="0"/>
            <a:lumOff val="-2876"/>
            <a:alphaOff val="0"/>
          </a:schemeClr>
        </a:solidFill>
        <a:ln w="19050" cap="flat" cmpd="sng" algn="ctr">
          <a:solidFill>
            <a:schemeClr val="accent3">
              <a:hueOff val="0"/>
              <a:satOff val="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L" sz="1800" b="1" kern="1200" dirty="0">
              <a:latin typeface="Arial Narrow" panose="020B0606020202030204" pitchFamily="34" charset="0"/>
              <a:cs typeface="Times New Roman" panose="02020603050405020304" pitchFamily="18" charset="0"/>
            </a:rPr>
            <a:t>Lugar de Trabajo</a:t>
          </a:r>
        </a:p>
      </dsp:txBody>
      <dsp:txXfrm>
        <a:off x="2124064" y="264520"/>
        <a:ext cx="1860500" cy="744200"/>
      </dsp:txXfrm>
    </dsp:sp>
    <dsp:sp modelId="{620E3C13-A4CC-4FD1-A387-39DC1731048A}">
      <dsp:nvSpPr>
        <dsp:cNvPr id="0" name=""/>
        <dsp:cNvSpPr/>
      </dsp:nvSpPr>
      <dsp:spPr>
        <a:xfrm>
          <a:off x="2124064" y="1008720"/>
          <a:ext cx="1860500" cy="3479287"/>
        </a:xfrm>
        <a:prstGeom prst="rect">
          <a:avLst/>
        </a:prstGeom>
        <a:solidFill>
          <a:schemeClr val="accent3">
            <a:tint val="40000"/>
            <a:alpha val="90000"/>
            <a:hueOff val="0"/>
            <a:satOff val="0"/>
            <a:lumOff val="-641"/>
            <a:alphaOff val="0"/>
          </a:schemeClr>
        </a:solidFill>
        <a:ln w="19050" cap="flat" cmpd="sng" algn="ctr">
          <a:solidFill>
            <a:schemeClr val="accent3">
              <a:tint val="40000"/>
              <a:alpha val="90000"/>
              <a:hueOff val="0"/>
              <a:satOff val="0"/>
              <a:lumOff val="-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0" algn="just" defTabSz="711200">
            <a:lnSpc>
              <a:spcPct val="90000"/>
            </a:lnSpc>
            <a:spcBef>
              <a:spcPct val="0"/>
            </a:spcBef>
            <a:spcAft>
              <a:spcPct val="15000"/>
            </a:spcAft>
            <a:buChar char="••"/>
          </a:pPr>
          <a:r>
            <a:rPr lang="es-MX" sz="1600" kern="1200" dirty="0">
              <a:latin typeface="Arial Narrow" panose="020B0606020202030204" pitchFamily="34" charset="0"/>
              <a:cs typeface="Times New Roman" panose="02020603050405020304" pitchFamily="18" charset="0"/>
            </a:rPr>
            <a:t>Adecuada comunicación.</a:t>
          </a:r>
          <a:endParaRPr lang="es-CL" sz="1600" kern="1200" dirty="0">
            <a:latin typeface="Arial Narrow" panose="020B0606020202030204" pitchFamily="34" charset="0"/>
            <a:cs typeface="Times New Roman" panose="02020603050405020304" pitchFamily="18" charset="0"/>
          </a:endParaRPr>
        </a:p>
        <a:p>
          <a:pPr marL="171450" lvl="1" indent="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es-MX" sz="1600" kern="1200" dirty="0" smtClean="0">
              <a:latin typeface="Arial Narrow" panose="020B0606020202030204" pitchFamily="34" charset="0"/>
              <a:cs typeface="Times New Roman" panose="02020603050405020304" pitchFamily="18" charset="0"/>
            </a:rPr>
            <a:t>Adecuaciones en las tareas-actividades.</a:t>
          </a:r>
          <a:endParaRPr lang="es-CL" sz="1600" kern="1200" dirty="0">
            <a:latin typeface="Arial Narrow" panose="020B0606020202030204" pitchFamily="34"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endParaRPr lang="es-CL" sz="1600" kern="1200" dirty="0">
            <a:latin typeface="Arial Narrow" panose="020B0606020202030204" pitchFamily="34"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es-CL" sz="1600" kern="1200" dirty="0" smtClean="0">
              <a:latin typeface="Arial Narrow" panose="020B0606020202030204" pitchFamily="34" charset="0"/>
              <a:cs typeface="Times New Roman" panose="02020603050405020304" pitchFamily="18" charset="0"/>
            </a:rPr>
            <a:t>Ajuste </a:t>
          </a:r>
          <a:r>
            <a:rPr lang="es-CL" sz="1600" kern="1200" dirty="0">
              <a:latin typeface="Arial Narrow" panose="020B0606020202030204" pitchFamily="34" charset="0"/>
              <a:cs typeface="Times New Roman" panose="02020603050405020304" pitchFamily="18" charset="0"/>
            </a:rPr>
            <a:t>de expectativas trabajador y </a:t>
          </a:r>
          <a:r>
            <a:rPr lang="es-CL" sz="1600" kern="1200" dirty="0" smtClean="0">
              <a:latin typeface="Arial Narrow" panose="020B0606020202030204" pitchFamily="34" charset="0"/>
              <a:cs typeface="Times New Roman" panose="02020603050405020304" pitchFamily="18" charset="0"/>
            </a:rPr>
            <a:t>supervisor.</a:t>
          </a:r>
          <a:endParaRPr lang="es-CL" sz="1600" kern="1200" dirty="0">
            <a:latin typeface="Arial Narrow" panose="020B0606020202030204" pitchFamily="34"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endParaRPr lang="es-CL" sz="1600" kern="1200" dirty="0">
            <a:latin typeface="Arial Narrow" panose="020B0606020202030204" pitchFamily="34" charset="0"/>
            <a:cs typeface="Times New Roman" panose="02020603050405020304" pitchFamily="18"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es-MX" sz="1600" kern="1200" dirty="0" smtClean="0">
              <a:latin typeface="Arial Narrow" panose="020B0606020202030204" pitchFamily="34" charset="0"/>
              <a:cs typeface="Times New Roman" panose="02020603050405020304" pitchFamily="18" charset="0"/>
            </a:rPr>
            <a:t>Actitud de apoyo del empleador y pares.</a:t>
          </a:r>
          <a:endParaRPr lang="es-CL" sz="1600" kern="1200" dirty="0">
            <a:latin typeface="Arial Narrow" panose="020B0606020202030204" pitchFamily="34" charset="0"/>
            <a:cs typeface="Times New Roman" panose="02020603050405020304" pitchFamily="18" charset="0"/>
          </a:endParaRPr>
        </a:p>
        <a:p>
          <a:pPr marL="171450" lvl="1" indent="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dsp:txBody>
      <dsp:txXfrm>
        <a:off x="2124064" y="1008720"/>
        <a:ext cx="1860500" cy="3479287"/>
      </dsp:txXfrm>
    </dsp:sp>
    <dsp:sp modelId="{43293D51-ED7B-4869-BA2A-757985026F55}">
      <dsp:nvSpPr>
        <dsp:cNvPr id="0" name=""/>
        <dsp:cNvSpPr/>
      </dsp:nvSpPr>
      <dsp:spPr>
        <a:xfrm>
          <a:off x="4245035" y="264520"/>
          <a:ext cx="1860500" cy="744200"/>
        </a:xfrm>
        <a:prstGeom prst="rect">
          <a:avLst/>
        </a:prstGeom>
        <a:solidFill>
          <a:schemeClr val="accent3">
            <a:hueOff val="0"/>
            <a:satOff val="0"/>
            <a:lumOff val="-5752"/>
            <a:alphaOff val="0"/>
          </a:schemeClr>
        </a:solidFill>
        <a:ln w="19050" cap="flat" cmpd="sng" algn="ctr">
          <a:solidFill>
            <a:schemeClr val="accent3">
              <a:hueOff val="0"/>
              <a:satOff val="0"/>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L" sz="1800" b="1" kern="1200" dirty="0">
              <a:latin typeface="Arial Narrow" panose="020B0606020202030204" pitchFamily="34" charset="0"/>
              <a:cs typeface="Times New Roman" panose="02020603050405020304" pitchFamily="18" charset="0"/>
            </a:rPr>
            <a:t>Tratamiento </a:t>
          </a:r>
        </a:p>
      </dsp:txBody>
      <dsp:txXfrm>
        <a:off x="4245035" y="264520"/>
        <a:ext cx="1860500" cy="744200"/>
      </dsp:txXfrm>
    </dsp:sp>
    <dsp:sp modelId="{ECE4A6CF-213D-4C49-8A7A-87BAC26BEA08}">
      <dsp:nvSpPr>
        <dsp:cNvPr id="0" name=""/>
        <dsp:cNvSpPr/>
      </dsp:nvSpPr>
      <dsp:spPr>
        <a:xfrm>
          <a:off x="4245035" y="1008720"/>
          <a:ext cx="1860500" cy="3479287"/>
        </a:xfrm>
        <a:prstGeom prst="rect">
          <a:avLst/>
        </a:prstGeom>
        <a:solidFill>
          <a:schemeClr val="accent3">
            <a:tint val="40000"/>
            <a:alpha val="90000"/>
            <a:hueOff val="0"/>
            <a:satOff val="0"/>
            <a:lumOff val="-1283"/>
            <a:alphaOff val="0"/>
          </a:schemeClr>
        </a:solidFill>
        <a:ln w="19050" cap="flat" cmpd="sng" algn="ctr">
          <a:solidFill>
            <a:schemeClr val="accent3">
              <a:tint val="40000"/>
              <a:alpha val="90000"/>
              <a:hueOff val="0"/>
              <a:satOff val="0"/>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Orientación al lugar de trabajo</a:t>
          </a: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Equipo </a:t>
          </a:r>
          <a:r>
            <a:rPr lang="es-CL" sz="1600" kern="1200" dirty="0" smtClean="0">
              <a:latin typeface="Arial Narrow" panose="020B0606020202030204" pitchFamily="34" charset="0"/>
              <a:cs typeface="Times New Roman" panose="02020603050405020304" pitchFamily="18" charset="0"/>
            </a:rPr>
            <a:t>multidisciplinario.</a:t>
          </a: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Tratamiento ajustado al paciente.</a:t>
          </a: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smtClean="0">
              <a:latin typeface="Arial Narrow" panose="020B0606020202030204" pitchFamily="34" charset="0"/>
              <a:cs typeface="Times New Roman" panose="02020603050405020304" pitchFamily="18" charset="0"/>
            </a:rPr>
            <a:t>Coordinación </a:t>
          </a:r>
          <a:r>
            <a:rPr lang="es-CL" sz="1600" kern="1200" dirty="0">
              <a:latin typeface="Arial Narrow" panose="020B0606020202030204" pitchFamily="34" charset="0"/>
              <a:cs typeface="Times New Roman" panose="02020603050405020304" pitchFamily="18" charset="0"/>
            </a:rPr>
            <a:t>del equipo </a:t>
          </a:r>
          <a:r>
            <a:rPr lang="es-CL" sz="1600" kern="1200" dirty="0" smtClean="0">
              <a:latin typeface="Arial Narrow" panose="020B0606020202030204" pitchFamily="34" charset="0"/>
              <a:cs typeface="Times New Roman" panose="02020603050405020304" pitchFamily="18" charset="0"/>
            </a:rPr>
            <a:t>tratante.</a:t>
          </a:r>
          <a:endParaRPr lang="es-CL" sz="1600" kern="1200" dirty="0">
            <a:latin typeface="Arial Narrow" panose="020B0606020202030204" pitchFamily="34" charset="0"/>
            <a:cs typeface="Times New Roman" panose="02020603050405020304" pitchFamily="18" charset="0"/>
          </a:endParaRPr>
        </a:p>
      </dsp:txBody>
      <dsp:txXfrm>
        <a:off x="4245035" y="1008720"/>
        <a:ext cx="1860500" cy="3479287"/>
      </dsp:txXfrm>
    </dsp:sp>
    <dsp:sp modelId="{659FA591-ACBE-4BC7-AD97-B48D3248C583}">
      <dsp:nvSpPr>
        <dsp:cNvPr id="0" name=""/>
        <dsp:cNvSpPr/>
      </dsp:nvSpPr>
      <dsp:spPr>
        <a:xfrm>
          <a:off x="6366005" y="264520"/>
          <a:ext cx="1860500" cy="744200"/>
        </a:xfrm>
        <a:prstGeom prst="rect">
          <a:avLst/>
        </a:prstGeom>
        <a:solidFill>
          <a:schemeClr val="accent3">
            <a:hueOff val="0"/>
            <a:satOff val="0"/>
            <a:lumOff val="-8628"/>
            <a:alphaOff val="0"/>
          </a:schemeClr>
        </a:solidFill>
        <a:ln w="19050" cap="flat" cmpd="sng" algn="ctr">
          <a:solidFill>
            <a:schemeClr val="accent3">
              <a:hueOff val="0"/>
              <a:satOff val="0"/>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L" sz="1800" b="1" kern="1200" dirty="0">
              <a:latin typeface="Arial Narrow" panose="020B0606020202030204" pitchFamily="34" charset="0"/>
              <a:cs typeface="Times New Roman" panose="02020603050405020304" pitchFamily="18" charset="0"/>
            </a:rPr>
            <a:t>Políticas Públicas</a:t>
          </a:r>
        </a:p>
      </dsp:txBody>
      <dsp:txXfrm>
        <a:off x="6366005" y="264520"/>
        <a:ext cx="1860500" cy="744200"/>
      </dsp:txXfrm>
    </dsp:sp>
    <dsp:sp modelId="{44DA35C8-D0AD-4797-92C8-8EB9B7494BD7}">
      <dsp:nvSpPr>
        <dsp:cNvPr id="0" name=""/>
        <dsp:cNvSpPr/>
      </dsp:nvSpPr>
      <dsp:spPr>
        <a:xfrm>
          <a:off x="6366005" y="1008720"/>
          <a:ext cx="1860500" cy="3479287"/>
        </a:xfrm>
        <a:prstGeom prst="rect">
          <a:avLst/>
        </a:prstGeom>
        <a:solidFill>
          <a:schemeClr val="accent3">
            <a:tint val="40000"/>
            <a:alpha val="90000"/>
            <a:hueOff val="0"/>
            <a:satOff val="0"/>
            <a:lumOff val="-1924"/>
            <a:alphaOff val="0"/>
          </a:schemeClr>
        </a:solidFill>
        <a:ln w="19050" cap="flat" cmpd="sng" algn="ctr">
          <a:solidFill>
            <a:schemeClr val="accent3">
              <a:tint val="40000"/>
              <a:alpha val="90000"/>
              <a:hueOff val="0"/>
              <a:satOff val="0"/>
              <a:lumOff val="-19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smtClean="0">
              <a:latin typeface="Arial Narrow" panose="020B0606020202030204" pitchFamily="34" charset="0"/>
              <a:cs typeface="Times New Roman" panose="02020603050405020304" pitchFamily="18" charset="0"/>
            </a:rPr>
            <a:t>Políticas Estatales.</a:t>
          </a: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endParaRPr lang="es-CL" sz="1600" kern="1200" dirty="0">
            <a:latin typeface="Arial Narrow" panose="020B0606020202030204" pitchFamily="34"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CL" sz="1600" kern="1200" dirty="0">
              <a:latin typeface="Arial Narrow" panose="020B0606020202030204" pitchFamily="34" charset="0"/>
              <a:cs typeface="Times New Roman" panose="02020603050405020304" pitchFamily="18" charset="0"/>
            </a:rPr>
            <a:t>Políticas Organizacionales </a:t>
          </a:r>
        </a:p>
      </dsp:txBody>
      <dsp:txXfrm>
        <a:off x="6366005" y="1008720"/>
        <a:ext cx="1860500" cy="347928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36D1D6-25AE-43BC-AEC6-A457F6BC9092}">
      <dsp:nvSpPr>
        <dsp:cNvPr id="0" name=""/>
        <dsp:cNvSpPr/>
      </dsp:nvSpPr>
      <dsp:spPr>
        <a:xfrm>
          <a:off x="0" y="0"/>
          <a:ext cx="6278118" cy="80924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L" sz="2300" kern="1200" dirty="0" smtClean="0">
              <a:solidFill>
                <a:schemeClr val="tx1"/>
              </a:solidFill>
            </a:rPr>
            <a:t>CAPACITACIONES PARA AFRONTAMIENTO DE INCIDENTES CRÍTICOS.</a:t>
          </a:r>
          <a:endParaRPr lang="es-CL" sz="2300" kern="1200" dirty="0">
            <a:solidFill>
              <a:schemeClr val="tx1"/>
            </a:solidFill>
          </a:endParaRPr>
        </a:p>
      </dsp:txBody>
      <dsp:txXfrm>
        <a:off x="0" y="0"/>
        <a:ext cx="5357602" cy="809244"/>
      </dsp:txXfrm>
    </dsp:sp>
    <dsp:sp modelId="{C7DDBBCA-39DB-4690-97D2-F624D8D1F681}">
      <dsp:nvSpPr>
        <dsp:cNvPr id="0" name=""/>
        <dsp:cNvSpPr/>
      </dsp:nvSpPr>
      <dsp:spPr>
        <a:xfrm>
          <a:off x="468820" y="921639"/>
          <a:ext cx="6278118" cy="809244"/>
        </a:xfrm>
        <a:prstGeom prst="roundRect">
          <a:avLst>
            <a:gd name="adj" fmla="val 10000"/>
          </a:avLst>
        </a:prstGeom>
        <a:solidFill>
          <a:schemeClr val="accent2">
            <a:hueOff val="0"/>
            <a:satOff val="0"/>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L" sz="2300" kern="1200" dirty="0" smtClean="0">
              <a:solidFill>
                <a:schemeClr val="tx1"/>
              </a:solidFill>
            </a:rPr>
            <a:t>PROTOCOLOS PARA ABORDAJE DE INCIDENTES CRÍTICOS.</a:t>
          </a:r>
        </a:p>
      </dsp:txBody>
      <dsp:txXfrm>
        <a:off x="468820" y="921639"/>
        <a:ext cx="5283288" cy="809243"/>
      </dsp:txXfrm>
    </dsp:sp>
    <dsp:sp modelId="{2B0B151F-C346-40D0-9CA2-3FC8C1492CD0}">
      <dsp:nvSpPr>
        <dsp:cNvPr id="0" name=""/>
        <dsp:cNvSpPr/>
      </dsp:nvSpPr>
      <dsp:spPr>
        <a:xfrm>
          <a:off x="937640" y="1843278"/>
          <a:ext cx="6278118" cy="809244"/>
        </a:xfrm>
        <a:prstGeom prst="roundRect">
          <a:avLst>
            <a:gd name="adj" fmla="val 10000"/>
          </a:avLst>
        </a:prstGeom>
        <a:solidFill>
          <a:schemeClr val="accent2">
            <a:hueOff val="0"/>
            <a:satOff val="0"/>
            <a:lumOff val="-5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L" sz="2300" kern="1200" dirty="0" smtClean="0">
              <a:solidFill>
                <a:schemeClr val="tx1"/>
              </a:solidFill>
            </a:rPr>
            <a:t>CAMPAÑAS PREVENTIVAS DE INCIDENTES CRÍTICOS.</a:t>
          </a:r>
        </a:p>
      </dsp:txBody>
      <dsp:txXfrm>
        <a:off x="937640" y="1843278"/>
        <a:ext cx="5283288" cy="809243"/>
      </dsp:txXfrm>
    </dsp:sp>
    <dsp:sp modelId="{63FEEB53-66F0-4BDC-A7A4-221A28003603}">
      <dsp:nvSpPr>
        <dsp:cNvPr id="0" name=""/>
        <dsp:cNvSpPr/>
      </dsp:nvSpPr>
      <dsp:spPr>
        <a:xfrm>
          <a:off x="1406461" y="2764917"/>
          <a:ext cx="6278118" cy="809244"/>
        </a:xfrm>
        <a:prstGeom prst="roundRect">
          <a:avLst>
            <a:gd name="adj" fmla="val 10000"/>
          </a:avLst>
        </a:prstGeom>
        <a:solidFill>
          <a:schemeClr val="accent2">
            <a:hueOff val="0"/>
            <a:satOff val="0"/>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L" sz="2300" kern="1200" dirty="0" smtClean="0">
              <a:solidFill>
                <a:schemeClr val="tx1"/>
              </a:solidFill>
            </a:rPr>
            <a:t>INTERVENCIÓN Y CONTENCIÓN PSICOLÓGICA</a:t>
          </a:r>
        </a:p>
      </dsp:txBody>
      <dsp:txXfrm>
        <a:off x="1406461" y="2764917"/>
        <a:ext cx="5283288" cy="809244"/>
      </dsp:txXfrm>
    </dsp:sp>
    <dsp:sp modelId="{4B00A675-21A6-49C1-9D8E-67C9B7E4E3CB}">
      <dsp:nvSpPr>
        <dsp:cNvPr id="0" name=""/>
        <dsp:cNvSpPr/>
      </dsp:nvSpPr>
      <dsp:spPr>
        <a:xfrm>
          <a:off x="1875281" y="3686556"/>
          <a:ext cx="6278118" cy="809244"/>
        </a:xfrm>
        <a:prstGeom prst="roundRect">
          <a:avLst>
            <a:gd name="adj" fmla="val 10000"/>
          </a:avLst>
        </a:prstGeom>
        <a:solidFill>
          <a:schemeClr val="accent2">
            <a:hueOff val="0"/>
            <a:satOff val="0"/>
            <a:lumOff val="-10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L" sz="2300" kern="1200" dirty="0" smtClean="0">
              <a:solidFill>
                <a:schemeClr val="tx1"/>
              </a:solidFill>
            </a:rPr>
            <a:t>DEBRIEFING</a:t>
          </a:r>
          <a:endParaRPr lang="es-CL" sz="2300" kern="1200" dirty="0">
            <a:solidFill>
              <a:schemeClr val="tx1"/>
            </a:solidFill>
          </a:endParaRPr>
        </a:p>
      </dsp:txBody>
      <dsp:txXfrm>
        <a:off x="1875281" y="3686556"/>
        <a:ext cx="5283288" cy="809243"/>
      </dsp:txXfrm>
    </dsp:sp>
    <dsp:sp modelId="{5B33F6D8-7131-41A7-8A53-60B03CE6931D}">
      <dsp:nvSpPr>
        <dsp:cNvPr id="0" name=""/>
        <dsp:cNvSpPr/>
      </dsp:nvSpPr>
      <dsp:spPr>
        <a:xfrm>
          <a:off x="5759426" y="604663"/>
          <a:ext cx="526008" cy="526008"/>
        </a:xfrm>
        <a:prstGeom prst="downArrow">
          <a:avLst>
            <a:gd name="adj1" fmla="val 55000"/>
            <a:gd name="adj2" fmla="val 45000"/>
          </a:avLst>
        </a:prstGeom>
        <a:solidFill>
          <a:srgbClr val="FF0000">
            <a:alpha val="90000"/>
          </a:srgb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CL" sz="2600" kern="1200">
            <a:solidFill>
              <a:schemeClr val="tx1"/>
            </a:solidFill>
          </a:endParaRPr>
        </a:p>
      </dsp:txBody>
      <dsp:txXfrm>
        <a:off x="5759426" y="604663"/>
        <a:ext cx="526008" cy="526008"/>
      </dsp:txXfrm>
    </dsp:sp>
    <dsp:sp modelId="{644E2756-9B07-4E06-95CA-4CCCDB08BC06}">
      <dsp:nvSpPr>
        <dsp:cNvPr id="0" name=""/>
        <dsp:cNvSpPr/>
      </dsp:nvSpPr>
      <dsp:spPr>
        <a:xfrm>
          <a:off x="6228246" y="1526302"/>
          <a:ext cx="526008" cy="526008"/>
        </a:xfrm>
        <a:prstGeom prst="downArrow">
          <a:avLst>
            <a:gd name="adj1" fmla="val 55000"/>
            <a:gd name="adj2" fmla="val 45000"/>
          </a:avLst>
        </a:prstGeom>
        <a:solidFill>
          <a:srgbClr val="FF0000">
            <a:alpha val="90000"/>
          </a:srgbClr>
        </a:solidFill>
        <a:ln w="19050" cap="flat" cmpd="sng" algn="ctr">
          <a:solidFill>
            <a:schemeClr val="accent2">
              <a:tint val="40000"/>
              <a:alpha val="90000"/>
              <a:hueOff val="0"/>
              <a:satOff val="0"/>
              <a:lumOff val="-9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CL" sz="2600" kern="1200">
            <a:solidFill>
              <a:schemeClr val="tx1"/>
            </a:solidFill>
          </a:endParaRPr>
        </a:p>
      </dsp:txBody>
      <dsp:txXfrm>
        <a:off x="6228246" y="1526302"/>
        <a:ext cx="526008" cy="526008"/>
      </dsp:txXfrm>
    </dsp:sp>
    <dsp:sp modelId="{7B2732E4-423E-4D9F-AAB5-18BBA02E4C3C}">
      <dsp:nvSpPr>
        <dsp:cNvPr id="0" name=""/>
        <dsp:cNvSpPr/>
      </dsp:nvSpPr>
      <dsp:spPr>
        <a:xfrm>
          <a:off x="6697067" y="2434454"/>
          <a:ext cx="526008" cy="526008"/>
        </a:xfrm>
        <a:prstGeom prst="downArrow">
          <a:avLst>
            <a:gd name="adj1" fmla="val 55000"/>
            <a:gd name="adj2" fmla="val 45000"/>
          </a:avLst>
        </a:prstGeom>
        <a:solidFill>
          <a:srgbClr val="FF0000">
            <a:alpha val="90000"/>
          </a:srgbClr>
        </a:solidFill>
        <a:ln w="19050" cap="flat" cmpd="sng" algn="ctr">
          <a:solidFill>
            <a:schemeClr val="accent2">
              <a:tint val="40000"/>
              <a:alpha val="90000"/>
              <a:hueOff val="0"/>
              <a:satOff val="0"/>
              <a:lumOff val="-19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CL" sz="2600" kern="1200">
            <a:solidFill>
              <a:schemeClr val="tx1"/>
            </a:solidFill>
          </a:endParaRPr>
        </a:p>
      </dsp:txBody>
      <dsp:txXfrm>
        <a:off x="6697067" y="2434454"/>
        <a:ext cx="526008" cy="526008"/>
      </dsp:txXfrm>
    </dsp:sp>
    <dsp:sp modelId="{DDE8CF5C-34C2-4748-8AF0-67F9486DB467}">
      <dsp:nvSpPr>
        <dsp:cNvPr id="0" name=""/>
        <dsp:cNvSpPr/>
      </dsp:nvSpPr>
      <dsp:spPr>
        <a:xfrm>
          <a:off x="7165887" y="3365084"/>
          <a:ext cx="526008" cy="526008"/>
        </a:xfrm>
        <a:prstGeom prst="downArrow">
          <a:avLst>
            <a:gd name="adj1" fmla="val 55000"/>
            <a:gd name="adj2" fmla="val 45000"/>
          </a:avLst>
        </a:prstGeom>
        <a:solidFill>
          <a:srgbClr val="FF0000">
            <a:alpha val="90000"/>
          </a:srgbClr>
        </a:solidFill>
        <a:ln w="19050" cap="flat" cmpd="sng" algn="ctr">
          <a:solidFill>
            <a:schemeClr val="accent2">
              <a:tint val="40000"/>
              <a:alpha val="90000"/>
              <a:hueOff val="0"/>
              <a:satOff val="0"/>
              <a:lumOff val="-29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CL" sz="2600" kern="1200">
            <a:solidFill>
              <a:schemeClr val="tx1"/>
            </a:solidFill>
          </a:endParaRPr>
        </a:p>
      </dsp:txBody>
      <dsp:txXfrm>
        <a:off x="7165887" y="3365084"/>
        <a:ext cx="526008" cy="5260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A8AD49-8F5A-4548-8BFA-A6E0CB21FFFA}">
      <dsp:nvSpPr>
        <dsp:cNvPr id="0" name=""/>
        <dsp:cNvSpPr/>
      </dsp:nvSpPr>
      <dsp:spPr>
        <a:xfrm>
          <a:off x="0" y="562235"/>
          <a:ext cx="8153400" cy="9576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B8505-A990-41F2-82E8-1B4EE0AEB430}">
      <dsp:nvSpPr>
        <dsp:cNvPr id="0" name=""/>
        <dsp:cNvSpPr/>
      </dsp:nvSpPr>
      <dsp:spPr>
        <a:xfrm>
          <a:off x="366193" y="0"/>
          <a:ext cx="7171094" cy="11217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Fatiga Física → Fatiga Mental.</a:t>
          </a:r>
          <a:endParaRPr lang="es-CO" sz="3200" kern="1200" dirty="0"/>
        </a:p>
      </dsp:txBody>
      <dsp:txXfrm>
        <a:off x="366193" y="0"/>
        <a:ext cx="7171094" cy="1121760"/>
      </dsp:txXfrm>
    </dsp:sp>
    <dsp:sp modelId="{0AEA1163-51BA-44F4-B4B2-F6513E9CDC86}">
      <dsp:nvSpPr>
        <dsp:cNvPr id="0" name=""/>
        <dsp:cNvSpPr/>
      </dsp:nvSpPr>
      <dsp:spPr>
        <a:xfrm>
          <a:off x="0" y="2285915"/>
          <a:ext cx="8153400" cy="9576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AF09B-8187-453D-B4B9-A524505DF9AC}">
      <dsp:nvSpPr>
        <dsp:cNvPr id="0" name=""/>
        <dsp:cNvSpPr/>
      </dsp:nvSpPr>
      <dsp:spPr>
        <a:xfrm>
          <a:off x="407670" y="1725035"/>
          <a:ext cx="7197177" cy="11217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Más posibilidades de presentar sintomatología de desorden mental.</a:t>
          </a:r>
          <a:endParaRPr lang="es-CO" sz="3200" kern="1200" dirty="0"/>
        </a:p>
      </dsp:txBody>
      <dsp:txXfrm>
        <a:off x="407670" y="1725035"/>
        <a:ext cx="7197177" cy="1121760"/>
      </dsp:txXfrm>
    </dsp:sp>
    <dsp:sp modelId="{66DCA278-352F-428E-BF5C-BE4918330B32}">
      <dsp:nvSpPr>
        <dsp:cNvPr id="0" name=""/>
        <dsp:cNvSpPr/>
      </dsp:nvSpPr>
      <dsp:spPr>
        <a:xfrm>
          <a:off x="0" y="4009596"/>
          <a:ext cx="8153400" cy="9576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E5361-59FD-41B6-A744-5F0EEA483946}">
      <dsp:nvSpPr>
        <dsp:cNvPr id="0" name=""/>
        <dsp:cNvSpPr/>
      </dsp:nvSpPr>
      <dsp:spPr>
        <a:xfrm>
          <a:off x="407670" y="3448716"/>
          <a:ext cx="7357383" cy="11217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rtl="0">
            <a:lnSpc>
              <a:spcPct val="90000"/>
            </a:lnSpc>
            <a:spcBef>
              <a:spcPct val="0"/>
            </a:spcBef>
            <a:spcAft>
              <a:spcPct val="35000"/>
            </a:spcAft>
          </a:pPr>
          <a:r>
            <a:rPr lang="es-CL" sz="3200" kern="1200" dirty="0" smtClean="0"/>
            <a:t>Ausentismo → Presentismo.</a:t>
          </a:r>
          <a:endParaRPr lang="es-CO" sz="3200" kern="1200" dirty="0"/>
        </a:p>
      </dsp:txBody>
      <dsp:txXfrm>
        <a:off x="407670" y="3448716"/>
        <a:ext cx="7357383" cy="11217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76C323-590F-4EBB-810B-1FF601EC0B00}">
      <dsp:nvSpPr>
        <dsp:cNvPr id="0" name=""/>
        <dsp:cNvSpPr/>
      </dsp:nvSpPr>
      <dsp:spPr>
        <a:xfrm>
          <a:off x="1586375" y="1234619"/>
          <a:ext cx="2144157" cy="1072078"/>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L" sz="3000" kern="1200" dirty="0" smtClean="0">
              <a:latin typeface="Angsana New" pitchFamily="18" charset="-34"/>
              <a:cs typeface="Angsana New" pitchFamily="18" charset="-34"/>
            </a:rPr>
            <a:t>Incremento de la carga de trabajo</a:t>
          </a:r>
          <a:endParaRPr lang="es-CL" sz="3000" kern="1200" dirty="0">
            <a:latin typeface="Angsana New" pitchFamily="18" charset="-34"/>
            <a:cs typeface="Angsana New" pitchFamily="18" charset="-34"/>
          </a:endParaRPr>
        </a:p>
      </dsp:txBody>
      <dsp:txXfrm>
        <a:off x="1586375" y="1234619"/>
        <a:ext cx="2144157" cy="1072078"/>
      </dsp:txXfrm>
    </dsp:sp>
    <dsp:sp modelId="{CFB56359-0E0A-452E-A770-6AFBBAB8E56B}">
      <dsp:nvSpPr>
        <dsp:cNvPr id="0" name=""/>
        <dsp:cNvSpPr/>
      </dsp:nvSpPr>
      <dsp:spPr>
        <a:xfrm rot="18289469">
          <a:off x="3408430" y="1126967"/>
          <a:ext cx="1501867" cy="54492"/>
        </a:xfrm>
        <a:custGeom>
          <a:avLst/>
          <a:gdLst/>
          <a:ahLst/>
          <a:cxnLst/>
          <a:rect l="0" t="0" r="0" b="0"/>
          <a:pathLst>
            <a:path>
              <a:moveTo>
                <a:pt x="0" y="27246"/>
              </a:moveTo>
              <a:lnTo>
                <a:pt x="1501867" y="2724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L" sz="600" kern="1200"/>
        </a:p>
      </dsp:txBody>
      <dsp:txXfrm rot="18289469">
        <a:off x="4121817" y="1116667"/>
        <a:ext cx="75093" cy="75093"/>
      </dsp:txXfrm>
    </dsp:sp>
    <dsp:sp modelId="{D49E58D0-C80A-41DD-92E4-93D5485BA9D2}">
      <dsp:nvSpPr>
        <dsp:cNvPr id="0" name=""/>
        <dsp:cNvSpPr/>
      </dsp:nvSpPr>
      <dsp:spPr>
        <a:xfrm>
          <a:off x="4588195" y="1729"/>
          <a:ext cx="2144157" cy="107207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L" sz="3000" kern="1200" dirty="0" smtClean="0">
              <a:latin typeface="Angsana New" pitchFamily="18" charset="-34"/>
              <a:cs typeface="Angsana New" pitchFamily="18" charset="-34"/>
            </a:rPr>
            <a:t>Falta tiempo para realizar tareas</a:t>
          </a:r>
          <a:endParaRPr lang="es-CL" sz="3000" kern="1200" dirty="0">
            <a:latin typeface="Angsana New" pitchFamily="18" charset="-34"/>
            <a:cs typeface="Angsana New" pitchFamily="18" charset="-34"/>
          </a:endParaRPr>
        </a:p>
      </dsp:txBody>
      <dsp:txXfrm>
        <a:off x="4588195" y="1729"/>
        <a:ext cx="2144157" cy="1072078"/>
      </dsp:txXfrm>
    </dsp:sp>
    <dsp:sp modelId="{73EECBE7-6D5E-443F-A077-D7414FE4E89D}">
      <dsp:nvSpPr>
        <dsp:cNvPr id="0" name=""/>
        <dsp:cNvSpPr/>
      </dsp:nvSpPr>
      <dsp:spPr>
        <a:xfrm>
          <a:off x="3730532" y="1743412"/>
          <a:ext cx="857662" cy="54492"/>
        </a:xfrm>
        <a:custGeom>
          <a:avLst/>
          <a:gdLst/>
          <a:ahLst/>
          <a:cxnLst/>
          <a:rect l="0" t="0" r="0" b="0"/>
          <a:pathLst>
            <a:path>
              <a:moveTo>
                <a:pt x="0" y="27246"/>
              </a:moveTo>
              <a:lnTo>
                <a:pt x="857662" y="2724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137922" y="1749217"/>
        <a:ext cx="42883" cy="42883"/>
      </dsp:txXfrm>
    </dsp:sp>
    <dsp:sp modelId="{6F5F3C7D-7107-4672-8376-74AF91C165DD}">
      <dsp:nvSpPr>
        <dsp:cNvPr id="0" name=""/>
        <dsp:cNvSpPr/>
      </dsp:nvSpPr>
      <dsp:spPr>
        <a:xfrm>
          <a:off x="4588195" y="1234619"/>
          <a:ext cx="2144157" cy="107207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L" sz="3000" kern="1200" dirty="0" smtClean="0">
              <a:latin typeface="Angsana New" pitchFamily="18" charset="-34"/>
              <a:cs typeface="Angsana New" pitchFamily="18" charset="-34"/>
            </a:rPr>
            <a:t>Presión asistencial</a:t>
          </a:r>
          <a:endParaRPr lang="es-CL" sz="3000" kern="1200" dirty="0">
            <a:latin typeface="Angsana New" pitchFamily="18" charset="-34"/>
            <a:cs typeface="Angsana New" pitchFamily="18" charset="-34"/>
          </a:endParaRPr>
        </a:p>
      </dsp:txBody>
      <dsp:txXfrm>
        <a:off x="4588195" y="1234619"/>
        <a:ext cx="2144157" cy="1072078"/>
      </dsp:txXfrm>
    </dsp:sp>
    <dsp:sp modelId="{2BD49EE8-6B2C-4982-B4E3-85B113C9ACF9}">
      <dsp:nvSpPr>
        <dsp:cNvPr id="0" name=""/>
        <dsp:cNvSpPr/>
      </dsp:nvSpPr>
      <dsp:spPr>
        <a:xfrm rot="3310531">
          <a:off x="3408430" y="2359858"/>
          <a:ext cx="1501867" cy="54492"/>
        </a:xfrm>
        <a:custGeom>
          <a:avLst/>
          <a:gdLst/>
          <a:ahLst/>
          <a:cxnLst/>
          <a:rect l="0" t="0" r="0" b="0"/>
          <a:pathLst>
            <a:path>
              <a:moveTo>
                <a:pt x="0" y="27246"/>
              </a:moveTo>
              <a:lnTo>
                <a:pt x="1501867" y="2724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L" sz="600" kern="1200"/>
        </a:p>
      </dsp:txBody>
      <dsp:txXfrm rot="3310531">
        <a:off x="4121817" y="2349557"/>
        <a:ext cx="75093" cy="75093"/>
      </dsp:txXfrm>
    </dsp:sp>
    <dsp:sp modelId="{486D755D-2225-49AB-BC45-A8674F902C7B}">
      <dsp:nvSpPr>
        <dsp:cNvPr id="0" name=""/>
        <dsp:cNvSpPr/>
      </dsp:nvSpPr>
      <dsp:spPr>
        <a:xfrm>
          <a:off x="4588195" y="2467510"/>
          <a:ext cx="2144157" cy="107207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L" sz="3000" kern="1200" dirty="0" smtClean="0">
              <a:latin typeface="Angsana New" pitchFamily="18" charset="-34"/>
              <a:cs typeface="Angsana New" pitchFamily="18" charset="-34"/>
            </a:rPr>
            <a:t>Carga laboral</a:t>
          </a:r>
          <a:endParaRPr lang="es-CL" sz="3000" kern="1200" dirty="0">
            <a:latin typeface="Angsana New" pitchFamily="18" charset="-34"/>
            <a:cs typeface="Angsana New" pitchFamily="18" charset="-34"/>
          </a:endParaRPr>
        </a:p>
      </dsp:txBody>
      <dsp:txXfrm>
        <a:off x="4588195" y="2467510"/>
        <a:ext cx="2144157" cy="107207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0CEDA-0014-477F-9E25-E9B7AA69A88A}">
      <dsp:nvSpPr>
        <dsp:cNvPr id="0" name=""/>
        <dsp:cNvSpPr/>
      </dsp:nvSpPr>
      <dsp:spPr>
        <a:xfrm>
          <a:off x="2104" y="929"/>
          <a:ext cx="5852102" cy="1441381"/>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L" sz="4000" kern="1200" dirty="0" smtClean="0">
              <a:latin typeface="Angsana New" pitchFamily="18" charset="-34"/>
              <a:cs typeface="Angsana New" pitchFamily="18" charset="-34"/>
            </a:rPr>
            <a:t>Sobrecarga laboral</a:t>
          </a:r>
          <a:endParaRPr lang="es-CL" sz="4000" kern="1200" dirty="0">
            <a:latin typeface="Angsana New" pitchFamily="18" charset="-34"/>
            <a:cs typeface="Angsana New" pitchFamily="18" charset="-34"/>
          </a:endParaRPr>
        </a:p>
      </dsp:txBody>
      <dsp:txXfrm>
        <a:off x="2104" y="929"/>
        <a:ext cx="5852102" cy="1441381"/>
      </dsp:txXfrm>
    </dsp:sp>
    <dsp:sp modelId="{E3B4F9A6-8488-470F-9BF9-AFCAE40E431D}">
      <dsp:nvSpPr>
        <dsp:cNvPr id="0" name=""/>
        <dsp:cNvSpPr/>
      </dsp:nvSpPr>
      <dsp:spPr>
        <a:xfrm>
          <a:off x="2104" y="1597800"/>
          <a:ext cx="1847254" cy="144138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L" sz="2800" kern="1200" dirty="0" smtClean="0">
              <a:latin typeface="Angsana New" pitchFamily="18" charset="-34"/>
              <a:cs typeface="Angsana New" pitchFamily="18" charset="-34"/>
            </a:rPr>
            <a:t>Trato con el paciente</a:t>
          </a:r>
        </a:p>
        <a:p>
          <a:pPr lvl="0" algn="ctr" defTabSz="889000">
            <a:lnSpc>
              <a:spcPct val="90000"/>
            </a:lnSpc>
            <a:spcBef>
              <a:spcPct val="0"/>
            </a:spcBef>
            <a:spcAft>
              <a:spcPct val="35000"/>
            </a:spcAft>
          </a:pPr>
          <a:endParaRPr lang="es-CL" sz="2800" kern="1200" dirty="0">
            <a:latin typeface="Angsana New" pitchFamily="18" charset="-34"/>
            <a:cs typeface="Angsana New" pitchFamily="18" charset="-34"/>
          </a:endParaRPr>
        </a:p>
      </dsp:txBody>
      <dsp:txXfrm>
        <a:off x="2104" y="1597800"/>
        <a:ext cx="1847254" cy="1441381"/>
      </dsp:txXfrm>
    </dsp:sp>
    <dsp:sp modelId="{524BF232-B422-4BCB-B768-AB6B8FDC9438}">
      <dsp:nvSpPr>
        <dsp:cNvPr id="0" name=""/>
        <dsp:cNvSpPr/>
      </dsp:nvSpPr>
      <dsp:spPr>
        <a:xfrm>
          <a:off x="2004528" y="1597800"/>
          <a:ext cx="1847254" cy="144138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L" sz="2800" kern="1200" dirty="0" smtClean="0">
              <a:latin typeface="Angsana New" pitchFamily="18" charset="-34"/>
              <a:cs typeface="Angsana New" pitchFamily="18" charset="-34"/>
            </a:rPr>
            <a:t>Relaciones interpersonales</a:t>
          </a:r>
        </a:p>
        <a:p>
          <a:pPr lvl="0" algn="ctr" defTabSz="1022350">
            <a:lnSpc>
              <a:spcPct val="90000"/>
            </a:lnSpc>
            <a:spcBef>
              <a:spcPct val="0"/>
            </a:spcBef>
            <a:spcAft>
              <a:spcPct val="35000"/>
            </a:spcAft>
          </a:pPr>
          <a:endParaRPr lang="es-CL" sz="2800" kern="1200" dirty="0">
            <a:latin typeface="Angsana New" pitchFamily="18" charset="-34"/>
            <a:cs typeface="Angsana New" pitchFamily="18" charset="-34"/>
          </a:endParaRPr>
        </a:p>
      </dsp:txBody>
      <dsp:txXfrm>
        <a:off x="2004528" y="1597800"/>
        <a:ext cx="1847254" cy="1441381"/>
      </dsp:txXfrm>
    </dsp:sp>
    <dsp:sp modelId="{A5D2B15F-0C05-4605-B4BE-37C0BFBF9A39}">
      <dsp:nvSpPr>
        <dsp:cNvPr id="0" name=""/>
        <dsp:cNvSpPr/>
      </dsp:nvSpPr>
      <dsp:spPr>
        <a:xfrm>
          <a:off x="4006952" y="1597800"/>
          <a:ext cx="1847254" cy="144138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sz="2800" kern="1200" dirty="0" smtClean="0">
              <a:latin typeface="Angsana New" pitchFamily="18" charset="-34"/>
              <a:cs typeface="Angsana New" pitchFamily="18" charset="-34"/>
            </a:rPr>
            <a:t>Sentimientos de estrés, cansancio</a:t>
          </a:r>
          <a:endParaRPr lang="es-CL" sz="2800" kern="1200" dirty="0">
            <a:latin typeface="Angsana New" pitchFamily="18" charset="-34"/>
            <a:cs typeface="Angsana New" pitchFamily="18" charset="-34"/>
          </a:endParaRPr>
        </a:p>
      </dsp:txBody>
      <dsp:txXfrm>
        <a:off x="4006952" y="1597800"/>
        <a:ext cx="1847254" cy="14413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D278C-29DF-40CD-86FC-127E9329AEA1}">
      <dsp:nvSpPr>
        <dsp:cNvPr id="0" name=""/>
        <dsp:cNvSpPr/>
      </dsp:nvSpPr>
      <dsp:spPr>
        <a:xfrm>
          <a:off x="1481" y="1588449"/>
          <a:ext cx="3393451" cy="1696725"/>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solidFill>
                <a:schemeClr val="tx1"/>
              </a:solidFill>
              <a:effectLst>
                <a:outerShdw blurRad="38100" dist="38100" dir="2700000" algn="tl">
                  <a:srgbClr val="C0C0C0"/>
                </a:outerShdw>
              </a:effectLst>
              <a:latin typeface="Rockwell" pitchFamily="18" charset="0"/>
            </a:rPr>
            <a:t>TRABAJO Y SALUD</a:t>
          </a:r>
          <a:endParaRPr lang="es-CL" sz="1900" kern="1200" dirty="0">
            <a:solidFill>
              <a:schemeClr val="tx1"/>
            </a:solidFill>
          </a:endParaRPr>
        </a:p>
      </dsp:txBody>
      <dsp:txXfrm>
        <a:off x="1481" y="1588449"/>
        <a:ext cx="3393451" cy="1696725"/>
      </dsp:txXfrm>
    </dsp:sp>
    <dsp:sp modelId="{7E70DD5F-6467-49C7-97B3-2B891C5A1EEB}">
      <dsp:nvSpPr>
        <dsp:cNvPr id="0" name=""/>
        <dsp:cNvSpPr/>
      </dsp:nvSpPr>
      <dsp:spPr>
        <a:xfrm rot="19457599">
          <a:off x="3237814" y="1917670"/>
          <a:ext cx="1671619" cy="62666"/>
        </a:xfrm>
        <a:custGeom>
          <a:avLst/>
          <a:gdLst/>
          <a:ahLst/>
          <a:cxnLst/>
          <a:rect l="0" t="0" r="0" b="0"/>
          <a:pathLst>
            <a:path>
              <a:moveTo>
                <a:pt x="0" y="31333"/>
              </a:moveTo>
              <a:lnTo>
                <a:pt x="1671619" y="31333"/>
              </a:lnTo>
            </a:path>
          </a:pathLst>
        </a:custGeom>
        <a:noFill/>
        <a:ln w="1905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L" sz="600" kern="1200"/>
        </a:p>
      </dsp:txBody>
      <dsp:txXfrm rot="19457599">
        <a:off x="4031833" y="1907213"/>
        <a:ext cx="83580" cy="83580"/>
      </dsp:txXfrm>
    </dsp:sp>
    <dsp:sp modelId="{D235054B-50AC-4686-A1AD-1736F318FE94}">
      <dsp:nvSpPr>
        <dsp:cNvPr id="0" name=""/>
        <dsp:cNvSpPr/>
      </dsp:nvSpPr>
      <dsp:spPr>
        <a:xfrm>
          <a:off x="4752314" y="612832"/>
          <a:ext cx="3393451" cy="169672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solidFill>
                <a:schemeClr val="tx1"/>
              </a:solidFill>
              <a:latin typeface="Rockwell" pitchFamily="18" charset="0"/>
            </a:rPr>
            <a:t>Efectos(+): Trabajo como fuente de salud permite estados de bienestar, sentimientos de identidad y pertenencia a la sociedad. </a:t>
          </a:r>
          <a:endParaRPr lang="es-CL" sz="1900" kern="1200" dirty="0">
            <a:solidFill>
              <a:schemeClr val="tx1"/>
            </a:solidFill>
          </a:endParaRPr>
        </a:p>
      </dsp:txBody>
      <dsp:txXfrm>
        <a:off x="4752314" y="612832"/>
        <a:ext cx="3393451" cy="1696725"/>
      </dsp:txXfrm>
    </dsp:sp>
    <dsp:sp modelId="{0A2C3083-97E8-455B-8DC0-710A36355055}">
      <dsp:nvSpPr>
        <dsp:cNvPr id="0" name=""/>
        <dsp:cNvSpPr/>
      </dsp:nvSpPr>
      <dsp:spPr>
        <a:xfrm rot="2142401">
          <a:off x="3237814" y="2893288"/>
          <a:ext cx="1671619" cy="62666"/>
        </a:xfrm>
        <a:custGeom>
          <a:avLst/>
          <a:gdLst/>
          <a:ahLst/>
          <a:cxnLst/>
          <a:rect l="0" t="0" r="0" b="0"/>
          <a:pathLst>
            <a:path>
              <a:moveTo>
                <a:pt x="0" y="31333"/>
              </a:moveTo>
              <a:lnTo>
                <a:pt x="1671619" y="31333"/>
              </a:lnTo>
            </a:path>
          </a:pathLst>
        </a:custGeom>
        <a:noFill/>
        <a:ln w="1905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L" sz="600" kern="1200"/>
        </a:p>
      </dsp:txBody>
      <dsp:txXfrm rot="2142401">
        <a:off x="4031833" y="2882830"/>
        <a:ext cx="83580" cy="83580"/>
      </dsp:txXfrm>
    </dsp:sp>
    <dsp:sp modelId="{43320C24-C39B-4760-8422-C1695FE57604}">
      <dsp:nvSpPr>
        <dsp:cNvPr id="0" name=""/>
        <dsp:cNvSpPr/>
      </dsp:nvSpPr>
      <dsp:spPr>
        <a:xfrm>
          <a:off x="4752314" y="2564066"/>
          <a:ext cx="3393451" cy="169672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solidFill>
                <a:schemeClr val="tx1"/>
              </a:solidFill>
              <a:latin typeface="Rockwell" pitchFamily="18" charset="0"/>
            </a:rPr>
            <a:t>Efectos(-): Trabajo puede dañar la salud y generar malestar según las condiciones sociales y materiales en que se realiza. </a:t>
          </a:r>
          <a:endParaRPr lang="es-CL" sz="1900" kern="1200" dirty="0">
            <a:solidFill>
              <a:schemeClr val="tx1"/>
            </a:solidFill>
          </a:endParaRPr>
        </a:p>
      </dsp:txBody>
      <dsp:txXfrm>
        <a:off x="4752314" y="2564066"/>
        <a:ext cx="3393451" cy="16967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2B00C-E175-4B34-BBB5-E9110D7BAC11}">
      <dsp:nvSpPr>
        <dsp:cNvPr id="0" name=""/>
        <dsp:cNvSpPr/>
      </dsp:nvSpPr>
      <dsp:spPr>
        <a:xfrm>
          <a:off x="-5747647" y="-879914"/>
          <a:ext cx="6844218" cy="6844218"/>
        </a:xfrm>
        <a:prstGeom prst="blockArc">
          <a:avLst>
            <a:gd name="adj1" fmla="val 18900000"/>
            <a:gd name="adj2" fmla="val 2700000"/>
            <a:gd name="adj3" fmla="val 316"/>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63CBD-1000-4DE1-9AC3-50CB43EFA80B}">
      <dsp:nvSpPr>
        <dsp:cNvPr id="0" name=""/>
        <dsp:cNvSpPr/>
      </dsp:nvSpPr>
      <dsp:spPr>
        <a:xfrm>
          <a:off x="705713" y="508438"/>
          <a:ext cx="7470842" cy="101687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147" tIns="60960" rIns="60960" bIns="60960" numCol="1" spcCol="1270" anchor="ctr" anchorCtr="0">
          <a:noAutofit/>
        </a:bodyPr>
        <a:lstStyle/>
        <a:p>
          <a:pPr lvl="0" algn="l" defTabSz="1066800" rtl="0">
            <a:lnSpc>
              <a:spcPct val="90000"/>
            </a:lnSpc>
            <a:spcBef>
              <a:spcPct val="0"/>
            </a:spcBef>
            <a:spcAft>
              <a:spcPct val="35000"/>
            </a:spcAft>
          </a:pPr>
          <a:r>
            <a:rPr lang="es-ES" sz="2400" b="1" kern="1200" dirty="0" smtClean="0"/>
            <a:t>Toda la responsabilidad en la producción del estrés laboral </a:t>
          </a:r>
          <a:r>
            <a:rPr lang="es-ES" sz="2400" kern="1200" dirty="0" smtClean="0"/>
            <a:t>se centra en el </a:t>
          </a:r>
          <a:r>
            <a:rPr lang="es-ES" sz="2400" b="1" kern="1200" dirty="0" smtClean="0"/>
            <a:t>individuo</a:t>
          </a:r>
          <a:r>
            <a:rPr lang="es-ES" sz="2400" kern="1200" dirty="0" smtClean="0"/>
            <a:t>.</a:t>
          </a:r>
          <a:endParaRPr lang="es-CO" sz="2400" kern="1200" dirty="0"/>
        </a:p>
      </dsp:txBody>
      <dsp:txXfrm>
        <a:off x="705713" y="508438"/>
        <a:ext cx="7470842" cy="1016877"/>
      </dsp:txXfrm>
    </dsp:sp>
    <dsp:sp modelId="{DD5A1D52-EB6F-48C8-ABA5-5A355D6A7F75}">
      <dsp:nvSpPr>
        <dsp:cNvPr id="0" name=""/>
        <dsp:cNvSpPr/>
      </dsp:nvSpPr>
      <dsp:spPr>
        <a:xfrm>
          <a:off x="70164" y="381329"/>
          <a:ext cx="1271097" cy="12710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9A9C3-DF46-4F6F-9D18-4B1404554948}">
      <dsp:nvSpPr>
        <dsp:cNvPr id="0" name=""/>
        <dsp:cNvSpPr/>
      </dsp:nvSpPr>
      <dsp:spPr>
        <a:xfrm>
          <a:off x="1075348" y="2033755"/>
          <a:ext cx="7101207" cy="101687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147" tIns="60960" rIns="60960" bIns="60960" numCol="1" spcCol="1270" anchor="ctr" anchorCtr="0">
          <a:noAutofit/>
        </a:bodyPr>
        <a:lstStyle/>
        <a:p>
          <a:pPr lvl="0" algn="l" defTabSz="1066800" rtl="0">
            <a:lnSpc>
              <a:spcPct val="90000"/>
            </a:lnSpc>
            <a:spcBef>
              <a:spcPct val="0"/>
            </a:spcBef>
            <a:spcAft>
              <a:spcPct val="35000"/>
            </a:spcAft>
          </a:pPr>
          <a:r>
            <a:rPr lang="es-ES" sz="2400" kern="1200" dirty="0" smtClean="0"/>
            <a:t>Desconocen la contribución de los elementos de la organización</a:t>
          </a:r>
          <a:endParaRPr lang="es-CO" sz="2400" kern="1200" dirty="0"/>
        </a:p>
      </dsp:txBody>
      <dsp:txXfrm>
        <a:off x="1075348" y="2033755"/>
        <a:ext cx="7101207" cy="1016877"/>
      </dsp:txXfrm>
    </dsp:sp>
    <dsp:sp modelId="{9653F1B6-F605-40EE-808E-32EF2D3E9C4D}">
      <dsp:nvSpPr>
        <dsp:cNvPr id="0" name=""/>
        <dsp:cNvSpPr/>
      </dsp:nvSpPr>
      <dsp:spPr>
        <a:xfrm>
          <a:off x="439799" y="1906645"/>
          <a:ext cx="1271097" cy="12710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01DEC8-4E32-447F-B110-C73C07D9BFC6}">
      <dsp:nvSpPr>
        <dsp:cNvPr id="0" name=""/>
        <dsp:cNvSpPr/>
      </dsp:nvSpPr>
      <dsp:spPr>
        <a:xfrm>
          <a:off x="705713" y="3559072"/>
          <a:ext cx="7470842" cy="101687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147" tIns="60960" rIns="60960" bIns="60960" numCol="1" spcCol="1270" anchor="ctr" anchorCtr="0">
          <a:noAutofit/>
        </a:bodyPr>
        <a:lstStyle/>
        <a:p>
          <a:pPr lvl="0" algn="l" defTabSz="1066800" rtl="0">
            <a:lnSpc>
              <a:spcPct val="90000"/>
            </a:lnSpc>
            <a:spcBef>
              <a:spcPct val="0"/>
            </a:spcBef>
            <a:spcAft>
              <a:spcPct val="35000"/>
            </a:spcAft>
          </a:pPr>
          <a:r>
            <a:rPr lang="es-ES" sz="2400" kern="1200" dirty="0" smtClean="0"/>
            <a:t>Suponen </a:t>
          </a:r>
          <a:r>
            <a:rPr lang="es-ES" sz="2400" b="1" kern="1200" dirty="0" smtClean="0"/>
            <a:t>condiciones son estáticas y estables</a:t>
          </a:r>
          <a:r>
            <a:rPr lang="es-ES" sz="2400" kern="1200" dirty="0" smtClean="0"/>
            <a:t>, y las personas deben </a:t>
          </a:r>
          <a:r>
            <a:rPr lang="es-ES" sz="2400" b="1" kern="1200" dirty="0" smtClean="0"/>
            <a:t>aprender</a:t>
          </a:r>
          <a:endParaRPr lang="es-CO" sz="2400" kern="1200" dirty="0"/>
        </a:p>
      </dsp:txBody>
      <dsp:txXfrm>
        <a:off x="705713" y="3559072"/>
        <a:ext cx="7470842" cy="1016877"/>
      </dsp:txXfrm>
    </dsp:sp>
    <dsp:sp modelId="{A7613516-B552-4A4A-96E5-E0E811232159}">
      <dsp:nvSpPr>
        <dsp:cNvPr id="0" name=""/>
        <dsp:cNvSpPr/>
      </dsp:nvSpPr>
      <dsp:spPr>
        <a:xfrm>
          <a:off x="70164" y="3431962"/>
          <a:ext cx="1271097" cy="12710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B7E906-124C-440B-AA0B-0FC875DC392E}">
      <dsp:nvSpPr>
        <dsp:cNvPr id="0" name=""/>
        <dsp:cNvSpPr/>
      </dsp:nvSpPr>
      <dsp:spPr>
        <a:xfrm>
          <a:off x="0" y="4829193"/>
          <a:ext cx="8643936" cy="5284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Diferencias de género</a:t>
          </a:r>
          <a:endParaRPr lang="es-CL" sz="2000" kern="1200" dirty="0"/>
        </a:p>
      </dsp:txBody>
      <dsp:txXfrm>
        <a:off x="0" y="4829193"/>
        <a:ext cx="8643936" cy="528456"/>
      </dsp:txXfrm>
    </dsp:sp>
    <dsp:sp modelId="{5AD2FF9C-E4F1-49CF-826B-7596E8947450}">
      <dsp:nvSpPr>
        <dsp:cNvPr id="0" name=""/>
        <dsp:cNvSpPr/>
      </dsp:nvSpPr>
      <dsp:spPr>
        <a:xfrm rot="10800000">
          <a:off x="0" y="4024355"/>
          <a:ext cx="8643936" cy="812765"/>
        </a:xfrm>
        <a:prstGeom prst="upArrowCallout">
          <a:avLst/>
        </a:prstGeom>
        <a:solidFill>
          <a:schemeClr val="accent5">
            <a:hueOff val="0"/>
            <a:satOff val="0"/>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Instalación en el vértice estratégico de la organización.</a:t>
          </a:r>
        </a:p>
      </dsp:txBody>
      <dsp:txXfrm rot="10800000">
        <a:off x="0" y="4024355"/>
        <a:ext cx="8643936" cy="812765"/>
      </dsp:txXfrm>
    </dsp:sp>
    <dsp:sp modelId="{4A6094B9-A911-4462-95B2-0B4FE6269ACC}">
      <dsp:nvSpPr>
        <dsp:cNvPr id="0" name=""/>
        <dsp:cNvSpPr/>
      </dsp:nvSpPr>
      <dsp:spPr>
        <a:xfrm rot="10800000">
          <a:off x="0" y="3219516"/>
          <a:ext cx="8643936" cy="812765"/>
        </a:xfrm>
        <a:prstGeom prst="upArrowCallout">
          <a:avLst/>
        </a:prstGeom>
        <a:solidFill>
          <a:schemeClr val="accent5">
            <a:hueOff val="0"/>
            <a:satOff val="0"/>
            <a:lumOff val="-23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Abuso de las licencias médicas por problemas de salud mental.</a:t>
          </a:r>
        </a:p>
      </dsp:txBody>
      <dsp:txXfrm rot="10800000">
        <a:off x="0" y="3219516"/>
        <a:ext cx="8643936" cy="812765"/>
      </dsp:txXfrm>
    </dsp:sp>
    <dsp:sp modelId="{6957CE38-CA8C-4D08-8A6D-9264497482BB}">
      <dsp:nvSpPr>
        <dsp:cNvPr id="0" name=""/>
        <dsp:cNvSpPr/>
      </dsp:nvSpPr>
      <dsp:spPr>
        <a:xfrm rot="10800000">
          <a:off x="0" y="2414677"/>
          <a:ext cx="8643936" cy="812765"/>
        </a:xfrm>
        <a:prstGeom prst="upArrowCallout">
          <a:avLst/>
        </a:prstGeom>
        <a:solidFill>
          <a:schemeClr val="accent5">
            <a:hueOff val="0"/>
            <a:satOff val="0"/>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Dificultad en identificar los riesgos que produjeron estrés.</a:t>
          </a:r>
        </a:p>
      </dsp:txBody>
      <dsp:txXfrm rot="10800000">
        <a:off x="0" y="2414677"/>
        <a:ext cx="8643936" cy="812765"/>
      </dsp:txXfrm>
    </dsp:sp>
    <dsp:sp modelId="{FD5FA238-3E9F-4297-AD85-0E41265C12F2}">
      <dsp:nvSpPr>
        <dsp:cNvPr id="0" name=""/>
        <dsp:cNvSpPr/>
      </dsp:nvSpPr>
      <dsp:spPr>
        <a:xfrm rot="10800000">
          <a:off x="0" y="1609839"/>
          <a:ext cx="8643936" cy="812765"/>
        </a:xfrm>
        <a:prstGeom prst="upArrowCallout">
          <a:avLst/>
        </a:prstGeom>
        <a:solidFill>
          <a:schemeClr val="accent5">
            <a:hueOff val="0"/>
            <a:satOff val="0"/>
            <a:lumOff val="-47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Dificultad de probar origen laboral por demandas de causalidad</a:t>
          </a:r>
        </a:p>
      </dsp:txBody>
      <dsp:txXfrm rot="10800000">
        <a:off x="0" y="1609839"/>
        <a:ext cx="8643936" cy="812765"/>
      </dsp:txXfrm>
    </dsp:sp>
    <dsp:sp modelId="{36C63008-CC68-4429-9AD6-64A1DE5D18E2}">
      <dsp:nvSpPr>
        <dsp:cNvPr id="0" name=""/>
        <dsp:cNvSpPr/>
      </dsp:nvSpPr>
      <dsp:spPr>
        <a:xfrm rot="10800000">
          <a:off x="0" y="805000"/>
          <a:ext cx="8643936" cy="812765"/>
        </a:xfrm>
        <a:prstGeom prst="upArrowCallout">
          <a:avLst/>
        </a:prstGeom>
        <a:solidFill>
          <a:schemeClr val="accent5">
            <a:hueOff val="0"/>
            <a:satOff val="0"/>
            <a:lumOff val="-58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Salud mental: ¿sigue siendo una salud de segunda categoría?</a:t>
          </a:r>
        </a:p>
      </dsp:txBody>
      <dsp:txXfrm rot="10800000">
        <a:off x="0" y="805000"/>
        <a:ext cx="8643936" cy="812765"/>
      </dsp:txXfrm>
    </dsp:sp>
    <dsp:sp modelId="{0AAD836C-804D-425A-90F7-BF558567CF8E}">
      <dsp:nvSpPr>
        <dsp:cNvPr id="0" name=""/>
        <dsp:cNvSpPr/>
      </dsp:nvSpPr>
      <dsp:spPr>
        <a:xfrm rot="10800000">
          <a:off x="0" y="162"/>
          <a:ext cx="8643936" cy="812765"/>
        </a:xfrm>
        <a:prstGeom prst="upArrowCallout">
          <a:avLst/>
        </a:prstGeom>
        <a:solidFill>
          <a:schemeClr val="accent5">
            <a:hueOff val="0"/>
            <a:satOff val="0"/>
            <a:lumOff val="-70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L" sz="2000" kern="1200" dirty="0" smtClean="0"/>
            <a:t>¿Por qué enferman unas personas y otras no?</a:t>
          </a:r>
          <a:endParaRPr lang="es-CL" sz="2000" kern="1200" dirty="0"/>
        </a:p>
      </dsp:txBody>
      <dsp:txXfrm rot="10800000">
        <a:off x="0" y="162"/>
        <a:ext cx="8643936" cy="81276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2B00C-E175-4B34-BBB5-E9110D7BAC11}">
      <dsp:nvSpPr>
        <dsp:cNvPr id="0" name=""/>
        <dsp:cNvSpPr/>
      </dsp:nvSpPr>
      <dsp:spPr>
        <a:xfrm>
          <a:off x="-5747647" y="-879914"/>
          <a:ext cx="6844218" cy="6844218"/>
        </a:xfrm>
        <a:prstGeom prst="blockArc">
          <a:avLst>
            <a:gd name="adj1" fmla="val 18900000"/>
            <a:gd name="adj2" fmla="val 2700000"/>
            <a:gd name="adj3" fmla="val 316"/>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2E2D8-FF95-477F-965A-FEDDD43FEBC4}">
      <dsp:nvSpPr>
        <dsp:cNvPr id="0" name=""/>
        <dsp:cNvSpPr/>
      </dsp:nvSpPr>
      <dsp:spPr>
        <a:xfrm>
          <a:off x="705713" y="508438"/>
          <a:ext cx="8082402" cy="101687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147" tIns="83820" rIns="83820" bIns="83820" numCol="1" spcCol="1270" anchor="ctr" anchorCtr="0">
          <a:noAutofit/>
        </a:bodyPr>
        <a:lstStyle/>
        <a:p>
          <a:pPr lvl="0" algn="l" defTabSz="1466850">
            <a:lnSpc>
              <a:spcPct val="90000"/>
            </a:lnSpc>
            <a:spcBef>
              <a:spcPct val="0"/>
            </a:spcBef>
            <a:spcAft>
              <a:spcPct val="35000"/>
            </a:spcAft>
          </a:pPr>
          <a:r>
            <a:rPr lang="es-CL" sz="3300" kern="1200" dirty="0" smtClean="0"/>
            <a:t>Interés político-organizacional.</a:t>
          </a:r>
        </a:p>
      </dsp:txBody>
      <dsp:txXfrm>
        <a:off x="705713" y="508438"/>
        <a:ext cx="8082402" cy="1016877"/>
      </dsp:txXfrm>
    </dsp:sp>
    <dsp:sp modelId="{EFD62BBE-DC1C-4B7C-B0EE-E448BDA47FC9}">
      <dsp:nvSpPr>
        <dsp:cNvPr id="0" name=""/>
        <dsp:cNvSpPr/>
      </dsp:nvSpPr>
      <dsp:spPr>
        <a:xfrm>
          <a:off x="70164" y="381329"/>
          <a:ext cx="1271097" cy="12710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51D709-5489-4CF4-BD41-2ACA30D6B20C}">
      <dsp:nvSpPr>
        <dsp:cNvPr id="0" name=""/>
        <dsp:cNvSpPr/>
      </dsp:nvSpPr>
      <dsp:spPr>
        <a:xfrm>
          <a:off x="1075348" y="2033755"/>
          <a:ext cx="7712767" cy="101687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147" tIns="83820" rIns="83820" bIns="83820" numCol="1" spcCol="1270" anchor="ctr" anchorCtr="0">
          <a:noAutofit/>
        </a:bodyPr>
        <a:lstStyle/>
        <a:p>
          <a:pPr lvl="0" algn="l" defTabSz="1466850">
            <a:lnSpc>
              <a:spcPct val="90000"/>
            </a:lnSpc>
            <a:spcBef>
              <a:spcPct val="0"/>
            </a:spcBef>
            <a:spcAft>
              <a:spcPct val="35000"/>
            </a:spcAft>
          </a:pPr>
          <a:r>
            <a:rPr lang="es-CL" sz="3300" kern="1200" dirty="0" smtClean="0"/>
            <a:t>Disposición de recursos humanos , materiales, organizativos.</a:t>
          </a:r>
        </a:p>
      </dsp:txBody>
      <dsp:txXfrm>
        <a:off x="1075348" y="2033755"/>
        <a:ext cx="7712767" cy="1016877"/>
      </dsp:txXfrm>
    </dsp:sp>
    <dsp:sp modelId="{F5263659-1649-46CB-AD1A-F49269065213}">
      <dsp:nvSpPr>
        <dsp:cNvPr id="0" name=""/>
        <dsp:cNvSpPr/>
      </dsp:nvSpPr>
      <dsp:spPr>
        <a:xfrm>
          <a:off x="439799" y="1906645"/>
          <a:ext cx="1271097" cy="12710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B45ED-264A-4EE8-8203-BB1FD3197781}">
      <dsp:nvSpPr>
        <dsp:cNvPr id="0" name=""/>
        <dsp:cNvSpPr/>
      </dsp:nvSpPr>
      <dsp:spPr>
        <a:xfrm>
          <a:off x="705713" y="3559072"/>
          <a:ext cx="8082402" cy="101687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147" tIns="83820" rIns="83820" bIns="83820" numCol="1" spcCol="1270" anchor="ctr" anchorCtr="0">
          <a:noAutofit/>
        </a:bodyPr>
        <a:lstStyle/>
        <a:p>
          <a:pPr lvl="0" algn="l" defTabSz="1466850">
            <a:lnSpc>
              <a:spcPct val="90000"/>
            </a:lnSpc>
            <a:spcBef>
              <a:spcPct val="0"/>
            </a:spcBef>
            <a:spcAft>
              <a:spcPct val="35000"/>
            </a:spcAft>
          </a:pPr>
          <a:r>
            <a:rPr lang="es-CL" sz="3300" kern="1200" dirty="0" smtClean="0"/>
            <a:t>Disposición y capacidad para aprender y generar nuevos conocimientos.</a:t>
          </a:r>
        </a:p>
      </dsp:txBody>
      <dsp:txXfrm>
        <a:off x="705713" y="3559072"/>
        <a:ext cx="8082402" cy="1016877"/>
      </dsp:txXfrm>
    </dsp:sp>
    <dsp:sp modelId="{36E3697F-E40C-4784-AEEA-519C43D4EB2D}">
      <dsp:nvSpPr>
        <dsp:cNvPr id="0" name=""/>
        <dsp:cNvSpPr/>
      </dsp:nvSpPr>
      <dsp:spPr>
        <a:xfrm>
          <a:off x="70164" y="3431962"/>
          <a:ext cx="1271097" cy="12710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2B00C-E175-4B34-BBB5-E9110D7BAC11}">
      <dsp:nvSpPr>
        <dsp:cNvPr id="0" name=""/>
        <dsp:cNvSpPr/>
      </dsp:nvSpPr>
      <dsp:spPr>
        <a:xfrm>
          <a:off x="-6086549" y="-931263"/>
          <a:ext cx="7245457" cy="7245457"/>
        </a:xfrm>
        <a:prstGeom prst="blockArc">
          <a:avLst>
            <a:gd name="adj1" fmla="val 18900000"/>
            <a:gd name="adj2" fmla="val 2700000"/>
            <a:gd name="adj3" fmla="val 298"/>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3E3F8-0A24-44A1-AF96-B503858FAD42}">
      <dsp:nvSpPr>
        <dsp:cNvPr id="0" name=""/>
        <dsp:cNvSpPr/>
      </dsp:nvSpPr>
      <dsp:spPr>
        <a:xfrm>
          <a:off x="606537" y="413839"/>
          <a:ext cx="8175724" cy="82810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12"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Participación de todos los actores: necesariamente sindicatos. De las estrategias Top-Down a las estrategias </a:t>
          </a:r>
          <a:r>
            <a:rPr lang="es-CL" sz="2400" kern="1200" dirty="0" err="1" smtClean="0"/>
            <a:t>Bottom</a:t>
          </a:r>
          <a:r>
            <a:rPr lang="es-CL" sz="2400" kern="1200" dirty="0" smtClean="0"/>
            <a:t>-Up .</a:t>
          </a:r>
        </a:p>
      </dsp:txBody>
      <dsp:txXfrm>
        <a:off x="606537" y="413839"/>
        <a:ext cx="8175724" cy="828109"/>
      </dsp:txXfrm>
    </dsp:sp>
    <dsp:sp modelId="{A2DDC31E-5754-493F-9F98-BA3A0AAA4325}">
      <dsp:nvSpPr>
        <dsp:cNvPr id="0" name=""/>
        <dsp:cNvSpPr/>
      </dsp:nvSpPr>
      <dsp:spPr>
        <a:xfrm>
          <a:off x="88969" y="310325"/>
          <a:ext cx="1035137" cy="103513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E219D-1D98-4482-957B-D0966C32AE66}">
      <dsp:nvSpPr>
        <dsp:cNvPr id="0" name=""/>
        <dsp:cNvSpPr/>
      </dsp:nvSpPr>
      <dsp:spPr>
        <a:xfrm>
          <a:off x="1081312" y="1656219"/>
          <a:ext cx="7700950" cy="82810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12"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Consideración de la cultura organizacional. </a:t>
          </a:r>
        </a:p>
      </dsp:txBody>
      <dsp:txXfrm>
        <a:off x="1081312" y="1656219"/>
        <a:ext cx="7700950" cy="828109"/>
      </dsp:txXfrm>
    </dsp:sp>
    <dsp:sp modelId="{10D0FD0D-BC7B-4967-9BCD-75E853C86A88}">
      <dsp:nvSpPr>
        <dsp:cNvPr id="0" name=""/>
        <dsp:cNvSpPr/>
      </dsp:nvSpPr>
      <dsp:spPr>
        <a:xfrm>
          <a:off x="563743" y="1552706"/>
          <a:ext cx="1035137" cy="103513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B7495-554B-48A8-BFEC-09C2EAA1BDFE}">
      <dsp:nvSpPr>
        <dsp:cNvPr id="0" name=""/>
        <dsp:cNvSpPr/>
      </dsp:nvSpPr>
      <dsp:spPr>
        <a:xfrm>
          <a:off x="1081312" y="2898600"/>
          <a:ext cx="7700950" cy="82810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12"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Comunicación permanente juega un papel central. </a:t>
          </a:r>
        </a:p>
      </dsp:txBody>
      <dsp:txXfrm>
        <a:off x="1081312" y="2898600"/>
        <a:ext cx="7700950" cy="828109"/>
      </dsp:txXfrm>
    </dsp:sp>
    <dsp:sp modelId="{56365485-B599-4603-A418-0895541515AD}">
      <dsp:nvSpPr>
        <dsp:cNvPr id="0" name=""/>
        <dsp:cNvSpPr/>
      </dsp:nvSpPr>
      <dsp:spPr>
        <a:xfrm>
          <a:off x="563743" y="2795086"/>
          <a:ext cx="1035137" cy="103513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AA9675-B404-45EB-9562-8D2D60B407A2}">
      <dsp:nvSpPr>
        <dsp:cNvPr id="0" name=""/>
        <dsp:cNvSpPr/>
      </dsp:nvSpPr>
      <dsp:spPr>
        <a:xfrm>
          <a:off x="606537" y="4140980"/>
          <a:ext cx="8175724" cy="82810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12"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Evaluación y monitoreo.</a:t>
          </a:r>
        </a:p>
      </dsp:txBody>
      <dsp:txXfrm>
        <a:off x="606537" y="4140980"/>
        <a:ext cx="8175724" cy="828109"/>
      </dsp:txXfrm>
    </dsp:sp>
    <dsp:sp modelId="{CE43228F-2D3A-4B67-8E64-2704BF56998C}">
      <dsp:nvSpPr>
        <dsp:cNvPr id="0" name=""/>
        <dsp:cNvSpPr/>
      </dsp:nvSpPr>
      <dsp:spPr>
        <a:xfrm>
          <a:off x="88969" y="4037466"/>
          <a:ext cx="1035137" cy="103513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354155-51B4-41E5-B4F1-CD84D31ACB13}" type="datetimeFigureOut">
              <a:rPr lang="es-CL" smtClean="0"/>
              <a:pPr/>
              <a:t>18-11-2014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10AC87-325A-4BA2-8985-F1C3861491B0}" type="slidenum">
              <a:rPr lang="es-CL" smtClean="0"/>
              <a:pPr/>
              <a:t>‹Nº›</a:t>
            </a:fld>
            <a:endParaRPr lang="es-C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2D615-0166-44C9-AF50-A3311A0CE621}" type="datetimeFigureOut">
              <a:rPr lang="es-CL" smtClean="0"/>
              <a:pPr/>
              <a:t>18-11-2014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9E6B7-C2B4-4495-B8C6-F2F6A905608B}"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0FF34A2-80B6-4983-9A91-E52A7EEB0E8B}" type="slidenum">
              <a:rPr lang="es-CO" smtClean="0"/>
              <a:pPr>
                <a:defRPr/>
              </a:pPr>
              <a:t>2</a:t>
            </a:fld>
            <a:endParaRPr lang="es-CO"/>
          </a:p>
        </p:txBody>
      </p:sp>
    </p:spTree>
    <p:extLst>
      <p:ext uri="{BB962C8B-B14F-4D97-AF65-F5344CB8AC3E}">
        <p14:creationId xmlns="" xmlns:p14="http://schemas.microsoft.com/office/powerpoint/2010/main" val="54607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9160E3-FD87-45C9-86E4-31F887990F4E}" type="slidenum">
              <a:rPr lang="es-ES" smtClean="0">
                <a:latin typeface="Arial" pitchFamily="34" charset="0"/>
                <a:cs typeface="Arial" pitchFamily="34" charset="0"/>
              </a:rPr>
              <a:pPr/>
              <a:t>31</a:t>
            </a:fld>
            <a:endParaRPr lang="es-E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s-AR" dirty="0" smtClean="0"/>
              <a:t>¿Cómo se configura el trabajo? En la concepción actual Acorde a las dimensiones del ser humano y su implicación integral en el trabajo, las exigencias a las que se ven sometidas los trabajadores son de tipo físico, mental y psíquico.</a:t>
            </a:r>
            <a:endParaRPr lang="es-ES" dirty="0" smtClean="0"/>
          </a:p>
        </p:txBody>
      </p:sp>
    </p:spTree>
    <p:extLst>
      <p:ext uri="{BB962C8B-B14F-4D97-AF65-F5344CB8AC3E}">
        <p14:creationId xmlns="" xmlns:p14="http://schemas.microsoft.com/office/powerpoint/2010/main" val="370136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buNone/>
            </a:pPr>
            <a:r>
              <a:rPr lang="es-ES" b="1" dirty="0" smtClean="0"/>
              <a:t>Toda la responsabilidad en la producción del estrés laboral </a:t>
            </a:r>
            <a:r>
              <a:rPr lang="es-ES" dirty="0" smtClean="0"/>
              <a:t>se centra en el </a:t>
            </a:r>
            <a:r>
              <a:rPr lang="es-ES" b="1" dirty="0" smtClean="0"/>
              <a:t>individuo</a:t>
            </a:r>
            <a:r>
              <a:rPr lang="es-ES" dirty="0" smtClean="0"/>
              <a:t>: modo de percibir, interpretar y afrontar las situaciones problemáticas o amenazantes, </a:t>
            </a:r>
          </a:p>
          <a:p>
            <a:pPr lvl="1">
              <a:buNone/>
            </a:pPr>
            <a:r>
              <a:rPr lang="es-ES" dirty="0" smtClean="0"/>
              <a:t>Desconocen la contribución de los elementos de la organización y de las interacciones en el trabajo en la producción del estrés. </a:t>
            </a:r>
          </a:p>
          <a:p>
            <a:pPr lvl="1">
              <a:buNone/>
            </a:pPr>
            <a:endParaRPr lang="es-ES" b="1" dirty="0" smtClean="0"/>
          </a:p>
          <a:p>
            <a:pPr lvl="1">
              <a:buNone/>
            </a:pPr>
            <a:r>
              <a:rPr lang="es-ES" b="1" dirty="0" smtClean="0"/>
              <a:t>Ofrece poco espacio para las intervenciones de la organización del trabajo</a:t>
            </a:r>
            <a:r>
              <a:rPr lang="es-ES" dirty="0" smtClean="0"/>
              <a:t>, pues supone que las </a:t>
            </a:r>
            <a:r>
              <a:rPr lang="es-ES" b="1" dirty="0" smtClean="0"/>
              <a:t>condiciones son estáticas y estables</a:t>
            </a:r>
            <a:r>
              <a:rPr lang="es-ES" dirty="0" smtClean="0"/>
              <a:t>, y que las personas deben </a:t>
            </a:r>
            <a:r>
              <a:rPr lang="es-ES" b="1" dirty="0" smtClean="0"/>
              <a:t>aprender a lidiar</a:t>
            </a:r>
            <a:r>
              <a:rPr lang="es-ES" dirty="0" smtClean="0"/>
              <a:t> con estas condiciones(Vézina, 2002).</a:t>
            </a:r>
          </a:p>
          <a:p>
            <a:pPr lvl="1">
              <a:buNone/>
            </a:pPr>
            <a:r>
              <a:rPr lang="es-ES" dirty="0" smtClean="0"/>
              <a:t>Se centra en los determinantes de la </a:t>
            </a:r>
            <a:r>
              <a:rPr lang="es-ES" b="1" dirty="0" smtClean="0"/>
              <a:t>adaptación del individuo</a:t>
            </a:r>
            <a:r>
              <a:rPr lang="es-ES" dirty="0" smtClean="0"/>
              <a:t> y </a:t>
            </a:r>
            <a:r>
              <a:rPr lang="es-ES" b="1" dirty="0" smtClean="0"/>
              <a:t>excluye las dimensiones emocionales</a:t>
            </a:r>
            <a:r>
              <a:rPr lang="es-ES" dirty="0" smtClean="0"/>
              <a:t> al considerar que lo cognitivo refiere sólo a lo que es conscientemente percibido (Vézina, 2002).</a:t>
            </a:r>
          </a:p>
          <a:p>
            <a:pPr>
              <a:buNone/>
            </a:pPr>
            <a:endParaRPr lang="es-ES" dirty="0" smtClean="0"/>
          </a:p>
          <a:p>
            <a:pPr>
              <a:buNone/>
            </a:pPr>
            <a:r>
              <a:rPr lang="es-ES" dirty="0" smtClean="0"/>
              <a:t>A partir de estas críticas es que los elementos de la </a:t>
            </a:r>
            <a:r>
              <a:rPr lang="es-ES" b="1" dirty="0" smtClean="0"/>
              <a:t>organización del trabajo</a:t>
            </a:r>
            <a:r>
              <a:rPr lang="es-ES" dirty="0" smtClean="0"/>
              <a:t> y, particularmente, el </a:t>
            </a:r>
            <a:r>
              <a:rPr lang="es-ES" b="1" dirty="0" smtClean="0"/>
              <a:t>entorno psicosocial del trabajo</a:t>
            </a:r>
            <a:r>
              <a:rPr lang="es-ES" dirty="0" smtClean="0"/>
              <a:t>, adquieren relevancia en el estudio de los fenómenos asociados al estrés laboral. </a:t>
            </a:r>
            <a:endParaRPr lang="es-CL" dirty="0" smtClean="0"/>
          </a:p>
          <a:p>
            <a:endParaRPr lang="es-CL"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35</a:t>
            </a:fld>
            <a:endParaRPr lang="es-CO"/>
          </a:p>
        </p:txBody>
      </p:sp>
    </p:spTree>
    <p:extLst>
      <p:ext uri="{BB962C8B-B14F-4D97-AF65-F5344CB8AC3E}">
        <p14:creationId xmlns="" xmlns:p14="http://schemas.microsoft.com/office/powerpoint/2010/main" val="203840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marL="228587" indent="-228587">
              <a:buFontTx/>
              <a:buAutoNum type="arabicPeriod" startAt="16"/>
              <a:defRPr/>
            </a:pPr>
            <a:r>
              <a:rPr lang="es-CL" sz="1100" dirty="0" err="1" smtClean="0"/>
              <a:t>Derycke</a:t>
            </a:r>
            <a:r>
              <a:rPr lang="es-CL" sz="1100" dirty="0" smtClean="0"/>
              <a:t> H, </a:t>
            </a:r>
            <a:r>
              <a:rPr lang="es-CL" sz="1100" dirty="0" err="1" smtClean="0"/>
              <a:t>Vlerick</a:t>
            </a:r>
            <a:r>
              <a:rPr lang="es-CL" sz="1100" dirty="0" smtClean="0"/>
              <a:t> P, </a:t>
            </a:r>
            <a:r>
              <a:rPr lang="es-CL" sz="1100" dirty="0" err="1" smtClean="0"/>
              <a:t>Burnay</a:t>
            </a:r>
            <a:r>
              <a:rPr lang="es-CL" sz="1100" dirty="0" smtClean="0"/>
              <a:t> N, </a:t>
            </a:r>
            <a:r>
              <a:rPr lang="es-CL" sz="1100" dirty="0" err="1" smtClean="0"/>
              <a:t>Decleire</a:t>
            </a:r>
            <a:r>
              <a:rPr lang="es-CL" sz="1100" dirty="0" smtClean="0"/>
              <a:t> C, </a:t>
            </a:r>
            <a:r>
              <a:rPr lang="es-CL" sz="1100" dirty="0" err="1" smtClean="0"/>
              <a:t>D'Hoore</a:t>
            </a:r>
            <a:r>
              <a:rPr lang="es-CL" sz="1100" dirty="0" smtClean="0"/>
              <a:t> W, </a:t>
            </a:r>
            <a:r>
              <a:rPr lang="es-CL" sz="1100" dirty="0" err="1" smtClean="0"/>
              <a:t>Hasselhorn</a:t>
            </a:r>
            <a:r>
              <a:rPr lang="es-CL" sz="1100" dirty="0" smtClean="0"/>
              <a:t> H-M, et al. </a:t>
            </a:r>
            <a:r>
              <a:rPr lang="es-CL" sz="1100" dirty="0" err="1" smtClean="0"/>
              <a:t>Impact</a:t>
            </a:r>
            <a:r>
              <a:rPr lang="es-CL" sz="1100" dirty="0" smtClean="0"/>
              <a:t> of </a:t>
            </a:r>
            <a:r>
              <a:rPr lang="es-CL" sz="1100" dirty="0" err="1" smtClean="0"/>
              <a:t>the</a:t>
            </a:r>
            <a:r>
              <a:rPr lang="es-CL" sz="1100" dirty="0" smtClean="0"/>
              <a:t> </a:t>
            </a:r>
            <a:r>
              <a:rPr lang="es-CL" sz="1100" dirty="0" err="1" smtClean="0"/>
              <a:t>effort-reward</a:t>
            </a:r>
            <a:r>
              <a:rPr lang="es-CL" sz="1100" dirty="0" smtClean="0"/>
              <a:t> </a:t>
            </a:r>
            <a:r>
              <a:rPr lang="es-CL" sz="1100" dirty="0" err="1" smtClean="0"/>
              <a:t>imbalance</a:t>
            </a:r>
            <a:r>
              <a:rPr lang="es-CL" sz="1100" dirty="0" smtClean="0"/>
              <a:t> </a:t>
            </a:r>
            <a:r>
              <a:rPr lang="es-CL" sz="1100" dirty="0" err="1" smtClean="0"/>
              <a:t>model</a:t>
            </a:r>
            <a:r>
              <a:rPr lang="es-CL" sz="1100" dirty="0" smtClean="0"/>
              <a:t> </a:t>
            </a:r>
            <a:r>
              <a:rPr lang="es-CL" sz="1100" dirty="0" err="1" smtClean="0"/>
              <a:t>on</a:t>
            </a:r>
            <a:r>
              <a:rPr lang="es-CL" sz="1100" dirty="0" smtClean="0"/>
              <a:t> </a:t>
            </a:r>
            <a:r>
              <a:rPr lang="es-CL" sz="1100" dirty="0" err="1" smtClean="0"/>
              <a:t>intent</a:t>
            </a:r>
            <a:r>
              <a:rPr lang="es-CL" sz="1100" dirty="0" smtClean="0"/>
              <a:t> </a:t>
            </a:r>
            <a:r>
              <a:rPr lang="es-CL" sz="1100" dirty="0" err="1" smtClean="0"/>
              <a:t>to</a:t>
            </a:r>
            <a:r>
              <a:rPr lang="es-CL" sz="1100" dirty="0" smtClean="0"/>
              <a:t> </a:t>
            </a:r>
            <a:r>
              <a:rPr lang="es-CL" sz="1100" dirty="0" err="1" smtClean="0"/>
              <a:t>leave</a:t>
            </a:r>
            <a:r>
              <a:rPr lang="es-CL" sz="1100" dirty="0" smtClean="0"/>
              <a:t> </a:t>
            </a:r>
            <a:r>
              <a:rPr lang="es-CL" sz="1100" dirty="0" err="1" smtClean="0"/>
              <a:t>among</a:t>
            </a:r>
            <a:r>
              <a:rPr lang="es-CL" sz="1100" dirty="0" smtClean="0"/>
              <a:t> </a:t>
            </a:r>
            <a:r>
              <a:rPr lang="es-CL" sz="1100" dirty="0" err="1" smtClean="0"/>
              <a:t>Belgian</a:t>
            </a:r>
            <a:r>
              <a:rPr lang="es-CL" sz="1100" dirty="0" smtClean="0"/>
              <a:t> </a:t>
            </a:r>
            <a:r>
              <a:rPr lang="es-CL" sz="1100" dirty="0" err="1" smtClean="0"/>
              <a:t>health</a:t>
            </a:r>
            <a:r>
              <a:rPr lang="es-CL" sz="1100" dirty="0" smtClean="0"/>
              <a:t> </a:t>
            </a:r>
            <a:r>
              <a:rPr lang="es-CL" sz="1100" dirty="0" err="1" smtClean="0"/>
              <a:t>care</a:t>
            </a:r>
            <a:r>
              <a:rPr lang="es-CL" sz="1100" dirty="0" smtClean="0"/>
              <a:t> </a:t>
            </a:r>
            <a:r>
              <a:rPr lang="es-CL" sz="1100" dirty="0" err="1" smtClean="0"/>
              <a:t>workers</a:t>
            </a:r>
            <a:r>
              <a:rPr lang="es-CL" sz="1100" dirty="0" smtClean="0"/>
              <a:t>: A </a:t>
            </a:r>
            <a:r>
              <a:rPr lang="es-CL" sz="1100" dirty="0" err="1" smtClean="0"/>
              <a:t>prospective</a:t>
            </a:r>
            <a:r>
              <a:rPr lang="es-CL" sz="1100" dirty="0" smtClean="0"/>
              <a:t> </a:t>
            </a:r>
            <a:r>
              <a:rPr lang="es-CL" sz="1100" dirty="0" err="1" smtClean="0"/>
              <a:t>study</a:t>
            </a:r>
            <a:r>
              <a:rPr lang="es-CL" sz="1100" dirty="0" smtClean="0"/>
              <a:t>. Journal of </a:t>
            </a:r>
            <a:r>
              <a:rPr lang="es-CL" sz="1100" dirty="0" err="1" smtClean="0"/>
              <a:t>Occupational</a:t>
            </a:r>
            <a:r>
              <a:rPr lang="es-CL" sz="1100" dirty="0" smtClean="0"/>
              <a:t> and </a:t>
            </a:r>
            <a:r>
              <a:rPr lang="es-CL" sz="1100" dirty="0" err="1" smtClean="0"/>
              <a:t>Organizational</a:t>
            </a:r>
            <a:r>
              <a:rPr lang="es-CL" sz="1100" dirty="0" smtClean="0"/>
              <a:t> </a:t>
            </a:r>
            <a:r>
              <a:rPr lang="es-CL" sz="1100" dirty="0" err="1" smtClean="0"/>
              <a:t>Psychology</a:t>
            </a:r>
            <a:r>
              <a:rPr lang="es-CL" sz="1100" dirty="0" smtClean="0"/>
              <a:t>. 2010;83(4):879-93.</a:t>
            </a:r>
          </a:p>
          <a:p>
            <a:pPr>
              <a:defRPr/>
            </a:pPr>
            <a:r>
              <a:rPr lang="es-CL" sz="1100" dirty="0" smtClean="0"/>
              <a:t>21.	</a:t>
            </a:r>
            <a:r>
              <a:rPr lang="es-CL" sz="1100" dirty="0" err="1" smtClean="0"/>
              <a:t>Schreuder</a:t>
            </a:r>
            <a:r>
              <a:rPr lang="es-CL" sz="1100" dirty="0" smtClean="0"/>
              <a:t> J, </a:t>
            </a:r>
            <a:r>
              <a:rPr lang="es-CL" sz="1100" dirty="0" err="1" smtClean="0"/>
              <a:t>Roelen</a:t>
            </a:r>
            <a:r>
              <a:rPr lang="es-CL" sz="1100" dirty="0" smtClean="0"/>
              <a:t> C, </a:t>
            </a:r>
            <a:r>
              <a:rPr lang="es-CL" sz="1100" dirty="0" err="1" smtClean="0"/>
              <a:t>Koopmans</a:t>
            </a:r>
            <a:r>
              <a:rPr lang="es-CL" sz="1100" dirty="0" smtClean="0"/>
              <a:t> P, </a:t>
            </a:r>
            <a:r>
              <a:rPr lang="es-CL" sz="1100" dirty="0" err="1" smtClean="0"/>
              <a:t>Moen</a:t>
            </a:r>
            <a:r>
              <a:rPr lang="es-CL" sz="1100" dirty="0" smtClean="0"/>
              <a:t> B, </a:t>
            </a:r>
            <a:r>
              <a:rPr lang="es-CL" sz="1100" dirty="0" err="1" smtClean="0"/>
              <a:t>Groothoff</a:t>
            </a:r>
            <a:r>
              <a:rPr lang="es-CL" sz="1100" dirty="0" smtClean="0"/>
              <a:t> J. </a:t>
            </a:r>
            <a:r>
              <a:rPr lang="es-CL" sz="1100" dirty="0" err="1" smtClean="0"/>
              <a:t>Effort–reward</a:t>
            </a:r>
            <a:r>
              <a:rPr lang="es-CL" sz="1100" dirty="0" smtClean="0"/>
              <a:t> </a:t>
            </a:r>
            <a:r>
              <a:rPr lang="es-CL" sz="1100" dirty="0" err="1" smtClean="0"/>
              <a:t>imbalance</a:t>
            </a:r>
            <a:r>
              <a:rPr lang="es-CL" sz="1100" dirty="0" smtClean="0"/>
              <a:t> </a:t>
            </a:r>
            <a:r>
              <a:rPr lang="es-CL" sz="1100" dirty="0" err="1" smtClean="0"/>
              <a:t>is</a:t>
            </a:r>
            <a:r>
              <a:rPr lang="es-CL" sz="1100" dirty="0" smtClean="0"/>
              <a:t> </a:t>
            </a:r>
            <a:r>
              <a:rPr lang="es-CL" sz="1100" dirty="0" err="1" smtClean="0"/>
              <a:t>associated</a:t>
            </a:r>
            <a:r>
              <a:rPr lang="es-CL" sz="1100" dirty="0" smtClean="0"/>
              <a:t> </a:t>
            </a:r>
            <a:r>
              <a:rPr lang="es-CL" sz="1100" dirty="0" err="1" smtClean="0"/>
              <a:t>with</a:t>
            </a:r>
            <a:r>
              <a:rPr lang="es-CL" sz="1100" dirty="0" smtClean="0"/>
              <a:t> </a:t>
            </a:r>
            <a:r>
              <a:rPr lang="es-CL" sz="1100" dirty="0" err="1" smtClean="0"/>
              <a:t>the</a:t>
            </a:r>
            <a:r>
              <a:rPr lang="es-CL" sz="1100" dirty="0" smtClean="0"/>
              <a:t> </a:t>
            </a:r>
            <a:r>
              <a:rPr lang="es-CL" sz="1100" dirty="0" err="1" smtClean="0"/>
              <a:t>frequency</a:t>
            </a:r>
            <a:r>
              <a:rPr lang="es-CL" sz="1100" dirty="0" smtClean="0"/>
              <a:t> of </a:t>
            </a:r>
            <a:r>
              <a:rPr lang="es-CL" sz="1100" dirty="0" err="1" smtClean="0"/>
              <a:t>sickness</a:t>
            </a:r>
            <a:r>
              <a:rPr lang="es-CL" sz="1100" dirty="0" smtClean="0"/>
              <a:t> </a:t>
            </a:r>
            <a:r>
              <a:rPr lang="es-CL" sz="1100" dirty="0" err="1" smtClean="0"/>
              <a:t>absence</a:t>
            </a:r>
            <a:r>
              <a:rPr lang="es-CL" sz="1100" dirty="0" smtClean="0"/>
              <a:t> </a:t>
            </a:r>
            <a:r>
              <a:rPr lang="es-CL" sz="1100" dirty="0" err="1" smtClean="0"/>
              <a:t>among</a:t>
            </a:r>
            <a:r>
              <a:rPr lang="es-CL" sz="1100" dirty="0" smtClean="0"/>
              <a:t> </a:t>
            </a:r>
            <a:r>
              <a:rPr lang="es-CL" sz="1100" dirty="0" err="1" smtClean="0"/>
              <a:t>female</a:t>
            </a:r>
            <a:r>
              <a:rPr lang="es-CL" sz="1100" dirty="0" smtClean="0"/>
              <a:t> hospital nurses: A </a:t>
            </a:r>
            <a:r>
              <a:rPr lang="es-CL" sz="1100" dirty="0" err="1" smtClean="0"/>
              <a:t>cross-sectional</a:t>
            </a:r>
            <a:r>
              <a:rPr lang="es-CL" sz="1100" dirty="0" smtClean="0"/>
              <a:t> </a:t>
            </a:r>
            <a:r>
              <a:rPr lang="es-CL" sz="1100" dirty="0" err="1" smtClean="0"/>
              <a:t>study</a:t>
            </a:r>
            <a:r>
              <a:rPr lang="es-CL" sz="1100" dirty="0" smtClean="0"/>
              <a:t>. International Journal of </a:t>
            </a:r>
            <a:r>
              <a:rPr lang="es-CL" sz="1100" dirty="0" err="1" smtClean="0"/>
              <a:t>Nursing</a:t>
            </a:r>
            <a:r>
              <a:rPr lang="es-CL" sz="1100" dirty="0" smtClean="0"/>
              <a:t> </a:t>
            </a:r>
            <a:r>
              <a:rPr lang="es-CL" sz="1100" dirty="0" err="1" smtClean="0"/>
              <a:t>Studies</a:t>
            </a:r>
            <a:r>
              <a:rPr lang="es-CL" sz="1100" dirty="0" smtClean="0"/>
              <a:t>. 2010;47(5):569-76.</a:t>
            </a:r>
          </a:p>
          <a:p>
            <a:pPr>
              <a:defRPr/>
            </a:pPr>
            <a:r>
              <a:rPr lang="es-CL" sz="1100" dirty="0" smtClean="0"/>
              <a:t>22.	Fischer F, Martinez M. Individual </a:t>
            </a:r>
            <a:r>
              <a:rPr lang="es-CL" sz="1100" dirty="0" err="1" smtClean="0"/>
              <a:t>features</a:t>
            </a:r>
            <a:r>
              <a:rPr lang="es-CL" sz="1100" dirty="0" smtClean="0"/>
              <a:t>, </a:t>
            </a:r>
            <a:r>
              <a:rPr lang="es-CL" sz="1100" dirty="0" err="1" smtClean="0"/>
              <a:t>working</a:t>
            </a:r>
            <a:r>
              <a:rPr lang="es-CL" sz="1100" dirty="0" smtClean="0"/>
              <a:t> </a:t>
            </a:r>
            <a:r>
              <a:rPr lang="es-CL" sz="1100" dirty="0" err="1" smtClean="0"/>
              <a:t>conditions</a:t>
            </a:r>
            <a:r>
              <a:rPr lang="es-CL" sz="1100" dirty="0" smtClean="0"/>
              <a:t> and </a:t>
            </a:r>
            <a:r>
              <a:rPr lang="es-CL" sz="1100" dirty="0" err="1" smtClean="0"/>
              <a:t>work</a:t>
            </a:r>
            <a:r>
              <a:rPr lang="es-CL" sz="1100" dirty="0" smtClean="0"/>
              <a:t> injuries are </a:t>
            </a:r>
            <a:r>
              <a:rPr lang="es-CL" sz="1100" dirty="0" err="1" smtClean="0"/>
              <a:t>associated</a:t>
            </a:r>
            <a:r>
              <a:rPr lang="es-CL" sz="1100" dirty="0" smtClean="0"/>
              <a:t> </a:t>
            </a:r>
            <a:r>
              <a:rPr lang="es-CL" sz="1100" dirty="0" err="1" smtClean="0"/>
              <a:t>with</a:t>
            </a:r>
            <a:r>
              <a:rPr lang="es-CL" sz="1100" dirty="0" smtClean="0"/>
              <a:t> </a:t>
            </a:r>
            <a:r>
              <a:rPr lang="es-CL" sz="1100" dirty="0" err="1" smtClean="0"/>
              <a:t>work</a:t>
            </a:r>
            <a:r>
              <a:rPr lang="es-CL" sz="1100" dirty="0" smtClean="0"/>
              <a:t> </a:t>
            </a:r>
            <a:r>
              <a:rPr lang="es-CL" sz="1100" dirty="0" err="1" smtClean="0"/>
              <a:t>ability</a:t>
            </a:r>
            <a:r>
              <a:rPr lang="es-CL" sz="1100" dirty="0" smtClean="0"/>
              <a:t> </a:t>
            </a:r>
            <a:r>
              <a:rPr lang="es-CL" sz="1100" dirty="0" err="1" smtClean="0"/>
              <a:t>among</a:t>
            </a:r>
            <a:r>
              <a:rPr lang="es-CL" sz="1100" dirty="0" smtClean="0"/>
              <a:t> </a:t>
            </a:r>
            <a:r>
              <a:rPr lang="es-CL" sz="1100" dirty="0" err="1" smtClean="0"/>
              <a:t>nursing</a:t>
            </a:r>
            <a:r>
              <a:rPr lang="es-CL" sz="1100" dirty="0" smtClean="0"/>
              <a:t> </a:t>
            </a:r>
            <a:r>
              <a:rPr lang="es-CL" sz="1100" dirty="0" err="1" smtClean="0"/>
              <a:t>professionals</a:t>
            </a:r>
            <a:r>
              <a:rPr lang="es-CL" sz="1100" dirty="0" smtClean="0"/>
              <a:t>. </a:t>
            </a:r>
            <a:r>
              <a:rPr lang="es-CL" sz="1100" dirty="0" err="1" smtClean="0"/>
              <a:t>Work</a:t>
            </a:r>
            <a:r>
              <a:rPr lang="es-CL" sz="1100" dirty="0" smtClean="0"/>
              <a:t>. 2013;45(4):509-17.</a:t>
            </a:r>
          </a:p>
          <a:p>
            <a:pPr>
              <a:defRPr/>
            </a:pPr>
            <a:r>
              <a:rPr lang="es-CL" sz="1100" dirty="0" smtClean="0"/>
              <a:t>23.	</a:t>
            </a:r>
            <a:r>
              <a:rPr lang="es-CL" sz="1100" dirty="0" err="1" smtClean="0"/>
              <a:t>Paquet</a:t>
            </a:r>
            <a:r>
              <a:rPr lang="es-CL" sz="1100" dirty="0" smtClean="0"/>
              <a:t> M, </a:t>
            </a:r>
            <a:r>
              <a:rPr lang="es-CL" sz="1100" dirty="0" err="1" smtClean="0"/>
              <a:t>Courcy</a:t>
            </a:r>
            <a:r>
              <a:rPr lang="es-CL" sz="1100" dirty="0" smtClean="0"/>
              <a:t> F, </a:t>
            </a:r>
            <a:r>
              <a:rPr lang="es-CL" sz="1100" dirty="0" err="1" smtClean="0"/>
              <a:t>Lavoie-Tremblay</a:t>
            </a:r>
            <a:r>
              <a:rPr lang="es-CL" sz="1100" dirty="0" smtClean="0"/>
              <a:t> M, </a:t>
            </a:r>
            <a:r>
              <a:rPr lang="es-CL" sz="1100" dirty="0" err="1" smtClean="0"/>
              <a:t>Gagnon</a:t>
            </a:r>
            <a:r>
              <a:rPr lang="es-CL" sz="1100" dirty="0" smtClean="0"/>
              <a:t> S, </a:t>
            </a:r>
            <a:r>
              <a:rPr lang="es-CL" sz="1100" dirty="0" err="1" smtClean="0"/>
              <a:t>Maillet</a:t>
            </a:r>
            <a:r>
              <a:rPr lang="es-CL" sz="1100" dirty="0" smtClean="0"/>
              <a:t> S. </a:t>
            </a:r>
            <a:r>
              <a:rPr lang="es-CL" sz="1100" dirty="0" err="1" smtClean="0"/>
              <a:t>Psychosocial</a:t>
            </a:r>
            <a:r>
              <a:rPr lang="es-CL" sz="1100" dirty="0" smtClean="0"/>
              <a:t> </a:t>
            </a:r>
            <a:r>
              <a:rPr lang="es-CL" sz="1100" dirty="0" err="1" smtClean="0"/>
              <a:t>work</a:t>
            </a:r>
            <a:r>
              <a:rPr lang="es-CL" sz="1100" dirty="0" smtClean="0"/>
              <a:t> </a:t>
            </a:r>
            <a:r>
              <a:rPr lang="es-CL" sz="1100" dirty="0" err="1" smtClean="0"/>
              <a:t>environment</a:t>
            </a:r>
            <a:r>
              <a:rPr lang="es-CL" sz="1100" dirty="0" smtClean="0"/>
              <a:t> and </a:t>
            </a:r>
            <a:r>
              <a:rPr lang="es-CL" sz="1100" dirty="0" err="1" smtClean="0"/>
              <a:t>prediction</a:t>
            </a:r>
            <a:r>
              <a:rPr lang="es-CL" sz="1100" dirty="0" smtClean="0"/>
              <a:t> of </a:t>
            </a:r>
            <a:r>
              <a:rPr lang="es-CL" sz="1100" dirty="0" err="1" smtClean="0"/>
              <a:t>quality</a:t>
            </a:r>
            <a:r>
              <a:rPr lang="es-CL" sz="1100" dirty="0" smtClean="0"/>
              <a:t> of </a:t>
            </a:r>
            <a:r>
              <a:rPr lang="es-CL" sz="1100" dirty="0" err="1" smtClean="0"/>
              <a:t>care</a:t>
            </a:r>
            <a:r>
              <a:rPr lang="es-CL" sz="1100" dirty="0" smtClean="0"/>
              <a:t> </a:t>
            </a:r>
            <a:r>
              <a:rPr lang="es-CL" sz="1100" dirty="0" err="1" smtClean="0"/>
              <a:t>indicators</a:t>
            </a:r>
            <a:r>
              <a:rPr lang="es-CL" sz="1100" dirty="0" smtClean="0"/>
              <a:t> in </a:t>
            </a:r>
            <a:r>
              <a:rPr lang="es-CL" sz="1100" dirty="0" err="1" smtClean="0"/>
              <a:t>one</a:t>
            </a:r>
            <a:r>
              <a:rPr lang="es-CL" sz="1100" dirty="0" smtClean="0"/>
              <a:t> Canadian </a:t>
            </a:r>
            <a:r>
              <a:rPr lang="es-CL" sz="1100" dirty="0" err="1" smtClean="0"/>
              <a:t>health</a:t>
            </a:r>
            <a:r>
              <a:rPr lang="es-CL" sz="1100" dirty="0" smtClean="0"/>
              <a:t> center. </a:t>
            </a:r>
            <a:r>
              <a:rPr lang="es-CL" sz="1100" dirty="0" err="1" smtClean="0"/>
              <a:t>Worldviews</a:t>
            </a:r>
            <a:r>
              <a:rPr lang="es-CL" sz="1100" dirty="0" smtClean="0"/>
              <a:t> </a:t>
            </a:r>
            <a:r>
              <a:rPr lang="es-CL" sz="1100" dirty="0" err="1" smtClean="0"/>
              <a:t>Evid</a:t>
            </a:r>
            <a:r>
              <a:rPr lang="es-CL" sz="1100" dirty="0" smtClean="0"/>
              <a:t> </a:t>
            </a:r>
            <a:r>
              <a:rPr lang="es-CL" sz="1100" dirty="0" err="1" smtClean="0"/>
              <a:t>Based</a:t>
            </a:r>
            <a:r>
              <a:rPr lang="es-CL" sz="1100" dirty="0" smtClean="0"/>
              <a:t> </a:t>
            </a:r>
            <a:r>
              <a:rPr lang="es-CL" sz="1100" dirty="0" err="1" smtClean="0"/>
              <a:t>Nurs</a:t>
            </a:r>
            <a:r>
              <a:rPr lang="es-CL" sz="1100" dirty="0" smtClean="0"/>
              <a:t> 2013;10(2):82-94.</a:t>
            </a:r>
          </a:p>
          <a:p>
            <a:pPr marL="228587" indent="-228587">
              <a:defRPr/>
            </a:pPr>
            <a:endParaRPr lang="es-CL" sz="1100" dirty="0" smtClean="0"/>
          </a:p>
          <a:p>
            <a:pPr marL="228587" indent="-228587">
              <a:buFontTx/>
              <a:buAutoNum type="arabicPeriod" startAt="16"/>
              <a:defRPr/>
            </a:pPr>
            <a:endParaRPr lang="es-CL" sz="1100" dirty="0" smtClean="0"/>
          </a:p>
          <a:p>
            <a:pPr>
              <a:defRPr/>
            </a:pPr>
            <a:endParaRPr lang="es-C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0FF34A2-80B6-4983-9A91-E52A7EEB0E8B}" type="slidenum">
              <a:rPr lang="es-CO" smtClean="0"/>
              <a:pPr>
                <a:defRPr/>
              </a:pPr>
              <a:t>46</a:t>
            </a:fld>
            <a:endParaRPr lang="es-CO"/>
          </a:p>
        </p:txBody>
      </p:sp>
    </p:spTree>
    <p:extLst>
      <p:ext uri="{BB962C8B-B14F-4D97-AF65-F5344CB8AC3E}">
        <p14:creationId xmlns="" xmlns:p14="http://schemas.microsoft.com/office/powerpoint/2010/main" val="387462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62</a:t>
            </a:fld>
            <a:endParaRPr lang="es-CO"/>
          </a:p>
        </p:txBody>
      </p:sp>
    </p:spTree>
    <p:extLst>
      <p:ext uri="{BB962C8B-B14F-4D97-AF65-F5344CB8AC3E}">
        <p14:creationId xmlns:p14="http://schemas.microsoft.com/office/powerpoint/2010/main" xmlns="" val="418428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algn="just"/>
            <a:r>
              <a:rPr lang="es-ES_tradnl" sz="1100" b="1" dirty="0" smtClean="0">
                <a:solidFill>
                  <a:schemeClr val="tx1">
                    <a:lumMod val="65000"/>
                    <a:lumOff val="35000"/>
                  </a:schemeClr>
                </a:solidFill>
                <a:latin typeface="Arial Narrow" panose="020B0606020202030204" pitchFamily="34" charset="0"/>
              </a:rPr>
              <a:t>El proceso de calificación debe ser breve</a:t>
            </a:r>
          </a:p>
          <a:p>
            <a:pPr algn="just"/>
            <a:endParaRPr lang="es-CL" sz="1100" b="1" dirty="0" smtClean="0">
              <a:solidFill>
                <a:schemeClr val="tx1">
                  <a:lumMod val="65000"/>
                  <a:lumOff val="35000"/>
                </a:schemeClr>
              </a:solidFill>
              <a:latin typeface="Arial Narrow" panose="020B0606020202030204" pitchFamily="34" charset="0"/>
            </a:endParaRPr>
          </a:p>
          <a:p>
            <a:pPr algn="just"/>
            <a:r>
              <a:rPr lang="es-ES" sz="1200" dirty="0" smtClean="0">
                <a:solidFill>
                  <a:schemeClr val="tx1">
                    <a:lumMod val="65000"/>
                    <a:lumOff val="35000"/>
                  </a:schemeClr>
                </a:solidFill>
                <a:latin typeface="Arial Narrow" panose="020B0606020202030204" pitchFamily="34" charset="0"/>
              </a:rPr>
              <a:t>Para evitar la agudización de los síntomas, la victimización prematura y el aumento del conflicto entre la institución y/o empresa y el trabajador, disminuyendo las posibilidades de que la institución laboral actúe como elemento protector.</a:t>
            </a:r>
          </a:p>
          <a:p>
            <a:pPr algn="just"/>
            <a:r>
              <a:rPr lang="es-ES" sz="1200" b="1" dirty="0" smtClean="0">
                <a:solidFill>
                  <a:schemeClr val="tx1">
                    <a:lumMod val="65000"/>
                    <a:lumOff val="35000"/>
                  </a:schemeClr>
                </a:solidFill>
                <a:latin typeface="Arial Narrow" panose="020B0606020202030204" pitchFamily="34" charset="0"/>
              </a:rPr>
              <a:t>El tratamiento es de responsabilidad compartida.</a:t>
            </a:r>
          </a:p>
          <a:p>
            <a:pPr algn="just"/>
            <a:endParaRPr lang="es-ES" sz="1100" b="1" dirty="0" smtClean="0">
              <a:solidFill>
                <a:schemeClr val="tx1">
                  <a:lumMod val="65000"/>
                  <a:lumOff val="35000"/>
                </a:schemeClr>
              </a:solidFill>
              <a:latin typeface="Arial Narrow" panose="020B0606020202030204" pitchFamily="34" charset="0"/>
            </a:endParaRPr>
          </a:p>
          <a:p>
            <a:pPr algn="just"/>
            <a:r>
              <a:rPr lang="es-ES" sz="1200" dirty="0" smtClean="0">
                <a:solidFill>
                  <a:schemeClr val="tx1">
                    <a:lumMod val="65000"/>
                    <a:lumOff val="35000"/>
                  </a:schemeClr>
                </a:solidFill>
                <a:latin typeface="Arial Narrow" panose="020B0606020202030204" pitchFamily="34" charset="0"/>
              </a:rPr>
              <a:t>Es de responsabilidad compartida. Para el equipo tratante supone una coherencia de trabajo y una coordinación entre quienes son responsables de la atención directa. Las técnicas utilizadas o los modelos de intervención parecen no ser una variable relevante, pero sí el claro establecimiento de un Plan de Tratamiento.</a:t>
            </a:r>
          </a:p>
          <a:p>
            <a:pPr algn="just"/>
            <a:endParaRPr lang="es-ES" sz="1400" dirty="0" smtClean="0">
              <a:solidFill>
                <a:schemeClr val="tx1">
                  <a:lumMod val="65000"/>
                  <a:lumOff val="35000"/>
                </a:schemeClr>
              </a:solidFill>
              <a:latin typeface="Arial Narrow" panose="020B0606020202030204" pitchFamily="34" charset="0"/>
            </a:endParaRPr>
          </a:p>
          <a:p>
            <a:pPr algn="just"/>
            <a:r>
              <a:rPr lang="es-ES" sz="1200" dirty="0" smtClean="0">
                <a:solidFill>
                  <a:schemeClr val="tx1">
                    <a:lumMod val="65000"/>
                    <a:lumOff val="35000"/>
                  </a:schemeClr>
                </a:solidFill>
                <a:latin typeface="Arial Narrow" panose="020B0606020202030204" pitchFamily="34" charset="0"/>
              </a:rPr>
              <a:t>La intervención psicológica debe ser focalizada en los aspectos laborales y considerar: disminución de síntomas, revisión de la relación entre los síntomas y el trabajo, desarrollo de habilidades para enfrentar esa relación conflictiva, y para el reintegro.</a:t>
            </a:r>
          </a:p>
          <a:p>
            <a:pPr lvl="0" algn="just" fontAlgn="base">
              <a:spcBef>
                <a:spcPct val="0"/>
              </a:spcBef>
              <a:spcAft>
                <a:spcPct val="0"/>
              </a:spcAft>
            </a:pPr>
            <a:r>
              <a:rPr lang="es-ES" altLang="es-CL" sz="1200" b="1" dirty="0" smtClean="0">
                <a:solidFill>
                  <a:schemeClr val="tx1">
                    <a:lumMod val="65000"/>
                    <a:lumOff val="35000"/>
                  </a:schemeClr>
                </a:solidFill>
                <a:latin typeface="Arial Narrow" panose="020B0606020202030204" pitchFamily="34" charset="0"/>
                <a:ea typeface="Times New Roman" pitchFamily="18" charset="0"/>
                <a:cs typeface="Times New Roman" pitchFamily="18" charset="0"/>
              </a:rPr>
              <a:t>El seguimiento implica mantener el tratamiento hasta el logro del reintegro. </a:t>
            </a:r>
          </a:p>
          <a:p>
            <a:pPr lvl="0" algn="just" fontAlgn="base">
              <a:spcBef>
                <a:spcPct val="0"/>
              </a:spcBef>
              <a:spcAft>
                <a:spcPct val="0"/>
              </a:spcAft>
            </a:pPr>
            <a:endParaRPr lang="es-ES" altLang="es-CL" sz="1200" b="1" dirty="0" smtClean="0">
              <a:solidFill>
                <a:schemeClr val="tx1">
                  <a:lumMod val="65000"/>
                  <a:lumOff val="35000"/>
                </a:schemeClr>
              </a:solidFill>
              <a:latin typeface="Arial Narrow" panose="020B0606020202030204" pitchFamily="34" charset="0"/>
              <a:ea typeface="Times New Roman" pitchFamily="18" charset="0"/>
              <a:cs typeface="Times New Roman" pitchFamily="18" charset="0"/>
            </a:endParaRPr>
          </a:p>
          <a:p>
            <a:pPr lvl="0" algn="just" fontAlgn="base">
              <a:spcBef>
                <a:spcPct val="0"/>
              </a:spcBef>
              <a:spcAft>
                <a:spcPct val="0"/>
              </a:spcAft>
            </a:pPr>
            <a:r>
              <a:rPr lang="es-ES" altLang="es-CL" sz="1200" dirty="0" smtClean="0">
                <a:solidFill>
                  <a:schemeClr val="tx1">
                    <a:lumMod val="65000"/>
                    <a:lumOff val="35000"/>
                  </a:schemeClr>
                </a:solidFill>
                <a:latin typeface="Arial Narrow" panose="020B0606020202030204" pitchFamily="34" charset="0"/>
                <a:ea typeface="Times New Roman" pitchFamily="18" charset="0"/>
                <a:cs typeface="Times New Roman" pitchFamily="18" charset="0"/>
              </a:rPr>
              <a:t>Acompañar en el proceso de reintegro es fundamental para la retroalimentación final de todo el proceso. En esta etapa, es el Terapeuta Ocupacional quien cumple un rol fundamental en evaluar la implementación de los cambios, apoyar en su ejecución y recoger la evaluación de la empresa.</a:t>
            </a:r>
          </a:p>
          <a:p>
            <a:pPr lvl="0" algn="just" fontAlgn="base">
              <a:spcBef>
                <a:spcPct val="0"/>
              </a:spcBef>
              <a:spcAft>
                <a:spcPct val="0"/>
              </a:spcAft>
            </a:pPr>
            <a:endParaRPr lang="es-ES" altLang="es-CL" sz="1200" dirty="0" smtClean="0">
              <a:solidFill>
                <a:schemeClr val="tx1">
                  <a:lumMod val="65000"/>
                  <a:lumOff val="35000"/>
                </a:schemeClr>
              </a:solidFill>
              <a:latin typeface="Arial Narrow" panose="020B0606020202030204" pitchFamily="34" charset="0"/>
              <a:ea typeface="Times New Roman" pitchFamily="18" charset="0"/>
              <a:cs typeface="Times New Roman" pitchFamily="18" charset="0"/>
            </a:endParaRPr>
          </a:p>
          <a:p>
            <a:pPr lvl="0" algn="just" fontAlgn="base">
              <a:spcBef>
                <a:spcPct val="0"/>
              </a:spcBef>
              <a:spcAft>
                <a:spcPct val="0"/>
              </a:spcAft>
            </a:pPr>
            <a:r>
              <a:rPr lang="es-ES" altLang="es-CL" sz="1200" dirty="0" smtClean="0">
                <a:solidFill>
                  <a:schemeClr val="tx1">
                    <a:lumMod val="65000"/>
                    <a:lumOff val="35000"/>
                  </a:schemeClr>
                </a:solidFill>
                <a:latin typeface="Arial Narrow" panose="020B0606020202030204" pitchFamily="34" charset="0"/>
                <a:ea typeface="Times New Roman" pitchFamily="18" charset="0"/>
                <a:cs typeface="Times New Roman" pitchFamily="18" charset="0"/>
              </a:rPr>
              <a:t>La atención de psiquiatra y psicólogo/a debe disminuir en frecuencia, a consecuencia de una mejoría, que es lo que se espera en esta etapa de acompañamiento.</a:t>
            </a:r>
          </a:p>
          <a:p>
            <a:pPr algn="just"/>
            <a:endParaRPr lang="es-ES" sz="1200" dirty="0" smtClean="0">
              <a:solidFill>
                <a:schemeClr val="tx1">
                  <a:lumMod val="65000"/>
                  <a:lumOff val="35000"/>
                </a:schemeClr>
              </a:solidFill>
              <a:latin typeface="Arial Narrow" panose="020B0606020202030204" pitchFamily="34" charset="0"/>
            </a:endParaRPr>
          </a:p>
          <a:p>
            <a:endParaRPr lang="es-CL" dirty="0" smtClean="0"/>
          </a:p>
          <a:p>
            <a:endParaRPr lang="es-CL"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63</a:t>
            </a:fld>
            <a:endParaRPr lang="es-CO"/>
          </a:p>
        </p:txBody>
      </p:sp>
    </p:spTree>
    <p:extLst>
      <p:ext uri="{BB962C8B-B14F-4D97-AF65-F5344CB8AC3E}">
        <p14:creationId xmlns="" xmlns:p14="http://schemas.microsoft.com/office/powerpoint/2010/main" val="261952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4</a:t>
            </a:fld>
            <a:endParaRPr lang="es-CO"/>
          </a:p>
        </p:txBody>
      </p:sp>
    </p:spTree>
    <p:extLst>
      <p:ext uri="{BB962C8B-B14F-4D97-AF65-F5344CB8AC3E}">
        <p14:creationId xmlns="" xmlns:p14="http://schemas.microsoft.com/office/powerpoint/2010/main" val="355749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0FF34A2-80B6-4983-9A91-E52A7EEB0E8B}" type="slidenum">
              <a:rPr lang="es-CO" smtClean="0"/>
              <a:pPr>
                <a:defRPr/>
              </a:pPr>
              <a:t>5</a:t>
            </a:fld>
            <a:endParaRPr lang="es-CO"/>
          </a:p>
        </p:txBody>
      </p:sp>
    </p:spTree>
    <p:extLst>
      <p:ext uri="{BB962C8B-B14F-4D97-AF65-F5344CB8AC3E}">
        <p14:creationId xmlns="" xmlns:p14="http://schemas.microsoft.com/office/powerpoint/2010/main" val="271939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0FF34A2-80B6-4983-9A91-E52A7EEB0E8B}" type="slidenum">
              <a:rPr lang="es-CO" smtClean="0"/>
              <a:pPr>
                <a:defRPr/>
              </a:pPr>
              <a:t>6</a:t>
            </a:fld>
            <a:endParaRPr lang="es-CO"/>
          </a:p>
        </p:txBody>
      </p:sp>
    </p:spTree>
    <p:extLst>
      <p:ext uri="{BB962C8B-B14F-4D97-AF65-F5344CB8AC3E}">
        <p14:creationId xmlns="" xmlns:p14="http://schemas.microsoft.com/office/powerpoint/2010/main" val="305149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pPr eaLnBrk="1" hangingPunct="1"/>
            <a:r>
              <a:rPr lang="es-CL" dirty="0" smtClean="0"/>
              <a:t>Nuevo enfoque de derechos impacta en la relación con los pacientes:</a:t>
            </a:r>
          </a:p>
          <a:p>
            <a:pPr eaLnBrk="1" hangingPunct="1"/>
            <a:endParaRPr lang="es-CL" dirty="0" smtClean="0"/>
          </a:p>
          <a:p>
            <a:pPr eaLnBrk="1" hangingPunct="1"/>
            <a:r>
              <a:rPr lang="es-CL" dirty="0" smtClean="0"/>
              <a:t>De “beneficiarios a ciudadanos con derechos” </a:t>
            </a:r>
            <a:r>
              <a:rPr lang="es-CL" sz="1050" dirty="0" smtClean="0"/>
              <a:t>(Instituto de  Salud y Futuro, 2002)</a:t>
            </a:r>
          </a:p>
          <a:p>
            <a:pPr eaLnBrk="1" hangingPunct="1"/>
            <a:r>
              <a:rPr lang="es-CL" dirty="0" smtClean="0"/>
              <a:t>Se despersonaliza </a:t>
            </a:r>
            <a:r>
              <a:rPr lang="es-CL" sz="1050" dirty="0" smtClean="0"/>
              <a:t>(Bascuñán, 2005)</a:t>
            </a:r>
            <a:endParaRPr lang="es-CL" dirty="0" smtClean="0"/>
          </a:p>
          <a:p>
            <a:pPr eaLnBrk="1" hangingPunct="1"/>
            <a:r>
              <a:rPr lang="es-CL" dirty="0" smtClean="0"/>
              <a:t>Pierde importancia y centralidad. </a:t>
            </a:r>
            <a:r>
              <a:rPr lang="es-CL" sz="1050" dirty="0" smtClean="0"/>
              <a:t>(Bascuñán, 2005)</a:t>
            </a:r>
            <a:r>
              <a:rPr lang="es-CL" dirty="0" smtClean="0"/>
              <a:t> </a:t>
            </a:r>
          </a:p>
          <a:p>
            <a:pPr eaLnBrk="1" hangingPunct="1">
              <a:lnSpc>
                <a:spcPct val="80000"/>
              </a:lnSpc>
            </a:pPr>
            <a:r>
              <a:rPr lang="es-AR" sz="1400" dirty="0" smtClean="0"/>
              <a:t>Mayor acceso y </a:t>
            </a:r>
            <a:r>
              <a:rPr lang="es-AR" sz="1400" dirty="0" err="1" smtClean="0"/>
              <a:t>demana</a:t>
            </a:r>
            <a:r>
              <a:rPr lang="es-AR" sz="1400" dirty="0" smtClean="0"/>
              <a:t> por información.</a:t>
            </a:r>
          </a:p>
          <a:p>
            <a:pPr eaLnBrk="1" hangingPunct="1">
              <a:lnSpc>
                <a:spcPct val="80000"/>
              </a:lnSpc>
            </a:pPr>
            <a:r>
              <a:rPr lang="es-AR" sz="1400" dirty="0" smtClean="0"/>
              <a:t>Población tendría una actitud más crítica, recelosa y desafiante de la autoridad médica.</a:t>
            </a:r>
            <a:r>
              <a:rPr lang="es-AR" sz="1100" dirty="0" smtClean="0"/>
              <a:t>(</a:t>
            </a:r>
            <a:r>
              <a:rPr lang="es-AR" sz="1100" dirty="0" err="1" smtClean="0"/>
              <a:t>Horwitz</a:t>
            </a:r>
            <a:r>
              <a:rPr lang="es-AR" sz="1100" dirty="0" smtClean="0"/>
              <a:t>, 2004)</a:t>
            </a:r>
            <a:endParaRPr lang="es-CL" sz="1100" dirty="0" smtClean="0"/>
          </a:p>
          <a:p>
            <a:pPr eaLnBrk="1" hangingPunct="1"/>
            <a:endParaRPr lang="es-CL" dirty="0" smtClean="0"/>
          </a:p>
          <a:p>
            <a:pPr eaLnBrk="1" hangingPunct="1">
              <a:lnSpc>
                <a:spcPct val="80000"/>
              </a:lnSpc>
            </a:pPr>
            <a:r>
              <a:rPr lang="es-AR" sz="1200" dirty="0" smtClean="0"/>
              <a:t>La descentralización y autogestión de los hospitales públicos contribuyen a una mayor flexibilidad laboral:</a:t>
            </a:r>
          </a:p>
          <a:p>
            <a:pPr eaLnBrk="1" hangingPunct="1">
              <a:lnSpc>
                <a:spcPct val="80000"/>
              </a:lnSpc>
            </a:pPr>
            <a:endParaRPr lang="es-AR" sz="1100" dirty="0" smtClean="0"/>
          </a:p>
          <a:p>
            <a:pPr eaLnBrk="1" hangingPunct="1">
              <a:lnSpc>
                <a:spcPct val="80000"/>
              </a:lnSpc>
            </a:pPr>
            <a:endParaRPr lang="es-AR" sz="1100" dirty="0" smtClean="0"/>
          </a:p>
          <a:p>
            <a:pPr eaLnBrk="1" hangingPunct="1">
              <a:lnSpc>
                <a:spcPct val="80000"/>
              </a:lnSpc>
            </a:pPr>
            <a:r>
              <a:rPr lang="es-AR" sz="1100" dirty="0" smtClean="0"/>
              <a:t>Vincula el desempeño con la cantidad de ingreso.</a:t>
            </a:r>
          </a:p>
          <a:p>
            <a:pPr eaLnBrk="1" hangingPunct="1"/>
            <a:r>
              <a:rPr lang="es-AR" sz="1100" dirty="0" smtClean="0"/>
              <a:t>Se establecen </a:t>
            </a:r>
            <a:r>
              <a:rPr lang="es-AR" sz="1100" i="1" dirty="0" smtClean="0"/>
              <a:t>“contratos temporales con remuneraciones muy bajas y sin derecho a jubilación y a otras prestaciones” </a:t>
            </a:r>
            <a:r>
              <a:rPr lang="es-AR" sz="1100" dirty="0" smtClean="0"/>
              <a:t>(Ugalde &amp; </a:t>
            </a:r>
            <a:r>
              <a:rPr lang="es-AR" sz="1100" dirty="0" err="1" smtClean="0"/>
              <a:t>Homedes</a:t>
            </a:r>
            <a:r>
              <a:rPr lang="es-AR" sz="1100" dirty="0" smtClean="0"/>
              <a:t>, 2005. p.205)</a:t>
            </a:r>
            <a:r>
              <a:rPr lang="es-AR" sz="1100" i="1" dirty="0" smtClean="0"/>
              <a:t> </a:t>
            </a:r>
            <a:endParaRPr lang="pt-BR" sz="1100" dirty="0" smtClean="0"/>
          </a:p>
          <a:p>
            <a:pPr eaLnBrk="1" hangingPunct="1">
              <a:lnSpc>
                <a:spcPct val="80000"/>
              </a:lnSpc>
            </a:pPr>
            <a:r>
              <a:rPr lang="es-AR" sz="1100" dirty="0" smtClean="0"/>
              <a:t>Pérdida de estabilidad y seguridad en el empleo percibida como un atentado a los derechos adquiridos. </a:t>
            </a:r>
          </a:p>
          <a:p>
            <a:pPr eaLnBrk="1" hangingPunct="1">
              <a:lnSpc>
                <a:spcPct val="80000"/>
              </a:lnSpc>
            </a:pPr>
            <a:r>
              <a:rPr lang="es-AR" sz="1100" dirty="0" smtClean="0"/>
              <a:t>Control al ejercicio de la </a:t>
            </a:r>
            <a:r>
              <a:rPr lang="es-AR" sz="1100" dirty="0" err="1" smtClean="0"/>
              <a:t>profesion</a:t>
            </a:r>
            <a:r>
              <a:rPr lang="es-AR" sz="1100" dirty="0" smtClean="0"/>
              <a:t>, perdida de autonomía (</a:t>
            </a:r>
            <a:r>
              <a:rPr lang="es-AR" sz="1100" dirty="0" err="1" smtClean="0"/>
              <a:t>Horwitz</a:t>
            </a:r>
            <a:r>
              <a:rPr lang="es-AR" sz="1100" dirty="0" smtClean="0"/>
              <a:t>, 2004. p. 770). </a:t>
            </a:r>
          </a:p>
          <a:p>
            <a:pPr eaLnBrk="1" hangingPunct="1">
              <a:lnSpc>
                <a:spcPct val="80000"/>
              </a:lnSpc>
            </a:pPr>
            <a:endParaRPr lang="es-CL"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AR" sz="1100" dirty="0" smtClean="0"/>
              <a:t>Centros guiados por principios ajenos a la práctica tradicional: </a:t>
            </a:r>
            <a:r>
              <a:rPr lang="es-AR" sz="1100" i="1" dirty="0" smtClean="0"/>
              <a:t>“productividad, de racionalización, costo beneficio, rendimiento... sentidos frecuentemente como alienantes”</a:t>
            </a:r>
            <a:r>
              <a:rPr lang="es-AR" sz="1100" dirty="0" smtClean="0"/>
              <a:t> (</a:t>
            </a:r>
            <a:r>
              <a:rPr lang="es-AR" sz="1100" dirty="0" err="1" smtClean="0"/>
              <a:t>Horwitz</a:t>
            </a:r>
            <a:r>
              <a:rPr lang="es-AR" sz="1100" dirty="0" smtClean="0"/>
              <a:t>, 2004. p. 770), y contradictorios a los valores propios de una cultura de servicio público.</a:t>
            </a:r>
          </a:p>
          <a:p>
            <a:pPr eaLnBrk="1" hangingPunct="1"/>
            <a:endParaRPr lang="pt-BR" sz="1100" dirty="0" smtClean="0"/>
          </a:p>
          <a:p>
            <a:pPr eaLnBrk="1" fontAlgn="auto" hangingPunct="1">
              <a:spcBef>
                <a:spcPts val="0"/>
              </a:spcBef>
              <a:spcAft>
                <a:spcPts val="0"/>
              </a:spcAft>
              <a:defRPr/>
            </a:pPr>
            <a:r>
              <a:rPr lang="es-AR" dirty="0" smtClean="0"/>
              <a:t>En concomitancia con lo anterior, existiría un mayor acceso, por parte de la población, a la información sobre temas médicos, posibilitando que existan menos trabas para cuestionar directa o indirectamente la labor profesional del médico. la población tendría una actitud más crítica, recelosa y desafiante de la autoridad médica.(</a:t>
            </a:r>
            <a:r>
              <a:rPr lang="es-AR" dirty="0" err="1" smtClean="0"/>
              <a:t>Horwitz</a:t>
            </a:r>
            <a:r>
              <a:rPr lang="es-AR" dirty="0" smtClean="0"/>
              <a:t>, 2004)</a:t>
            </a:r>
            <a:endParaRPr lang="es-CL" dirty="0" smtClean="0"/>
          </a:p>
          <a:p>
            <a:pPr eaLnBrk="1" fontAlgn="auto" hangingPunct="1">
              <a:spcBef>
                <a:spcPts val="0"/>
              </a:spcBef>
              <a:spcAft>
                <a:spcPts val="0"/>
              </a:spcAft>
              <a:defRPr/>
            </a:pPr>
            <a:r>
              <a:rPr lang="es-AR" dirty="0" smtClean="0"/>
              <a:t>A partir de la actual reforma los centros hospitalarios están guiados por principios de </a:t>
            </a:r>
            <a:r>
              <a:rPr lang="es-AR" i="1" dirty="0" smtClean="0"/>
              <a:t>“productividad, de racionalización, costo beneficio, rendimiento, estimados en principios como ajenos, y aun más, sentidos frecuentemente como alienantes”</a:t>
            </a:r>
            <a:r>
              <a:rPr lang="es-AR" dirty="0" smtClean="0"/>
              <a:t> (</a:t>
            </a:r>
            <a:r>
              <a:rPr lang="es-AR" dirty="0" err="1" smtClean="0"/>
              <a:t>Horwitz</a:t>
            </a:r>
            <a:r>
              <a:rPr lang="es-AR" dirty="0" smtClean="0"/>
              <a:t>, 2004. p. 770). </a:t>
            </a:r>
            <a:endParaRPr lang="es-CL" dirty="0" smtClean="0"/>
          </a:p>
          <a:p>
            <a:pPr eaLnBrk="1" fontAlgn="auto" hangingPunct="1">
              <a:spcBef>
                <a:spcPts val="0"/>
              </a:spcBef>
              <a:spcAft>
                <a:spcPts val="0"/>
              </a:spcAft>
              <a:defRPr/>
            </a:pPr>
            <a:r>
              <a:rPr lang="es-AR" dirty="0" smtClean="0"/>
              <a:t>La medicina ha sido durante un largo periodo una profesión que ha gozado de autonomía en contraste con otras profesiones, teniendo los médicos la facultad de ejercer sus procedimientos bajo sus propios estándares, estar bajo el control continuo de entidades externas (</a:t>
            </a:r>
            <a:r>
              <a:rPr lang="es-AR" dirty="0" err="1" smtClean="0"/>
              <a:t>Horwitz</a:t>
            </a:r>
            <a:r>
              <a:rPr lang="es-AR" dirty="0" smtClean="0"/>
              <a:t>, 2004). Con la  reforma la estandarización de protocolos, evidencias y guías clínicas, son percibidos como un indicador de presión para controlar la práctica médica el punto de </a:t>
            </a:r>
            <a:r>
              <a:rPr lang="es-AR" i="1" dirty="0" smtClean="0"/>
              <a:t>“conocer</a:t>
            </a:r>
            <a:r>
              <a:rPr lang="es-AR" dirty="0" smtClean="0"/>
              <a:t> </a:t>
            </a:r>
            <a:r>
              <a:rPr lang="es-AR" i="1" dirty="0" smtClean="0"/>
              <a:t>qué, cómo y cuánto se diagnostica, se trata y se prescribe”</a:t>
            </a:r>
            <a:r>
              <a:rPr lang="es-AR" dirty="0" smtClean="0"/>
              <a:t> (</a:t>
            </a:r>
            <a:r>
              <a:rPr lang="es-AR" dirty="0" err="1" smtClean="0"/>
              <a:t>Horwitz</a:t>
            </a:r>
            <a:r>
              <a:rPr lang="es-AR" dirty="0" smtClean="0"/>
              <a:t>, 2004. p. 770). Los cambios que ha traído la actual reforma han sido percibidos como una amenaza al profesionalismo.</a:t>
            </a:r>
            <a:endParaRPr lang="es-CL" dirty="0" smtClean="0"/>
          </a:p>
          <a:p>
            <a:pPr eaLnBrk="1" fontAlgn="auto" hangingPunct="1">
              <a:spcBef>
                <a:spcPts val="0"/>
              </a:spcBef>
              <a:spcAft>
                <a:spcPts val="0"/>
              </a:spcAft>
              <a:defRPr/>
            </a:pPr>
            <a:r>
              <a:rPr lang="es-AR" dirty="0" smtClean="0"/>
              <a:t>La descentralización y autogestión de los hospitales públicos contribuyen a una mayor flexibilidad laboral para los médicos, teniendo éstos un nuevo estamento que vincula el desempeño con la cantidad de ingreso. El neoliberalismo ha instalado la flexibilidad laboral, con el objeto de disminuir los costos, el tiempo y de incrementar la eficacia. Para ello, es necesario restringir ciertos derechos y beneficios de los que gozaban los trabajadores previo a la reforma: seguridad en el empleo, jubilaciones y sueldos justos. Junto a ello, es necesario establecer </a:t>
            </a:r>
            <a:r>
              <a:rPr lang="es-AR" i="1" dirty="0" smtClean="0"/>
              <a:t>“contratos temporales con remuneraciones muy bajas y sin derecho a jubilación y a otras prestaciones” </a:t>
            </a:r>
            <a:r>
              <a:rPr lang="es-AR" dirty="0" smtClean="0"/>
              <a:t>(Ugalde &amp; </a:t>
            </a:r>
            <a:r>
              <a:rPr lang="es-AR" dirty="0" err="1" smtClean="0"/>
              <a:t>Homedes</a:t>
            </a:r>
            <a:r>
              <a:rPr lang="es-AR" dirty="0" smtClean="0"/>
              <a:t>, 2005. p.205)</a:t>
            </a:r>
            <a:r>
              <a:rPr lang="es-AR" i="1" dirty="0" smtClean="0"/>
              <a:t> </a:t>
            </a:r>
            <a:endParaRPr lang="es-CL" dirty="0" smtClean="0"/>
          </a:p>
          <a:p>
            <a:pPr eaLnBrk="1" fontAlgn="auto" hangingPunct="1">
              <a:spcBef>
                <a:spcPts val="0"/>
              </a:spcBef>
              <a:spcAft>
                <a:spcPts val="0"/>
              </a:spcAft>
              <a:defRPr/>
            </a:pPr>
            <a:endParaRPr lang="es-CL" dirty="0" smtClean="0"/>
          </a:p>
          <a:p>
            <a:endParaRPr lang="es-ES" dirty="0"/>
          </a:p>
        </p:txBody>
      </p:sp>
      <p:sp>
        <p:nvSpPr>
          <p:cNvPr id="4" name="3 Marcador de número de diapositiva"/>
          <p:cNvSpPr>
            <a:spLocks noGrp="1"/>
          </p:cNvSpPr>
          <p:nvPr>
            <p:ph type="sldNum" sz="quarter" idx="10"/>
          </p:nvPr>
        </p:nvSpPr>
        <p:spPr/>
        <p:txBody>
          <a:bodyPr/>
          <a:lstStyle/>
          <a:p>
            <a:fld id="{BCC4DC30-064C-42B4-A68F-C954C0A8E9BA}" type="slidenum">
              <a:rPr lang="es-CL" smtClean="0"/>
              <a:pPr/>
              <a:t>8</a:t>
            </a:fld>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lnSpc>
                <a:spcPct val="90000"/>
              </a:lnSpc>
            </a:pPr>
            <a:r>
              <a:rPr lang="es-ES" dirty="0" smtClean="0"/>
              <a:t>Personal médico y de enfermería coincide en identificar a la carga de trabajo y las relaciones con sus superiores, entre los aspectos más negativos de sus condiciones de trabajo. </a:t>
            </a:r>
          </a:p>
          <a:p>
            <a:pPr eaLnBrk="1" hangingPunct="1">
              <a:lnSpc>
                <a:spcPct val="90000"/>
              </a:lnSpc>
            </a:pPr>
            <a:endParaRPr lang="es-ES" dirty="0" smtClean="0"/>
          </a:p>
          <a:p>
            <a:pPr eaLnBrk="1" hangingPunct="1">
              <a:lnSpc>
                <a:spcPct val="90000"/>
              </a:lnSpc>
            </a:pPr>
            <a:r>
              <a:rPr lang="es-ES" dirty="0" smtClean="0"/>
              <a:t>Asimismo indican entre los más positivos los aspectos físicos y tecnológicos y las relaciones con los colegas.</a:t>
            </a:r>
          </a:p>
          <a:p>
            <a:pPr eaLnBrk="1" hangingPunct="1">
              <a:lnSpc>
                <a:spcPct val="90000"/>
              </a:lnSpc>
            </a:pPr>
            <a:endParaRPr lang="es-ES" dirty="0" smtClean="0"/>
          </a:p>
          <a:p>
            <a:pPr eaLnBrk="1" hangingPunct="1">
              <a:lnSpc>
                <a:spcPct val="90000"/>
              </a:lnSpc>
            </a:pPr>
            <a:r>
              <a:rPr lang="es-ES" dirty="0" smtClean="0"/>
              <a:t>El personal de enfermería muestra un mayor grado de cumplimiento de las normas de funcionamiento de sus centros de trabajo, un mayor grado de compromiso con la ideología mercantilista y, al mismo tiempo, reporta mayor malestar psicofisiológico. </a:t>
            </a:r>
            <a:endParaRPr lang="es-ES" dirty="0"/>
          </a:p>
        </p:txBody>
      </p:sp>
      <p:sp>
        <p:nvSpPr>
          <p:cNvPr id="4" name="3 Marcador de número de diapositiva"/>
          <p:cNvSpPr>
            <a:spLocks noGrp="1"/>
          </p:cNvSpPr>
          <p:nvPr>
            <p:ph type="sldNum" sz="quarter" idx="10"/>
          </p:nvPr>
        </p:nvSpPr>
        <p:spPr/>
        <p:txBody>
          <a:bodyPr/>
          <a:lstStyle/>
          <a:p>
            <a:fld id="{BCC4DC30-064C-42B4-A68F-C954C0A8E9BA}" type="slidenum">
              <a:rPr lang="es-CL" smtClean="0"/>
              <a:pPr/>
              <a:t>12</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b="1" smtClean="0">
                <a:latin typeface="Century Gothic" pitchFamily="34" charset="0"/>
              </a:rPr>
              <a:t>Conflicto interrol:  las presiones de ambos ámbitos son mutuamente incompatibles por lo que la participación en un ámbito dificulta la participación en otro (Greenhaus y Beutell, 1985). </a:t>
            </a:r>
          </a:p>
          <a:p>
            <a:endParaRPr lang="es-CL" smtClean="0"/>
          </a:p>
        </p:txBody>
      </p:sp>
      <p:sp>
        <p:nvSpPr>
          <p:cNvPr id="4" name="3 Marcador de número de diapositiva"/>
          <p:cNvSpPr>
            <a:spLocks noGrp="1"/>
          </p:cNvSpPr>
          <p:nvPr>
            <p:ph type="sldNum" sz="quarter" idx="5"/>
          </p:nvPr>
        </p:nvSpPr>
        <p:spPr/>
        <p:txBody>
          <a:bodyPr/>
          <a:lstStyle/>
          <a:p>
            <a:pPr>
              <a:defRPr/>
            </a:pPr>
            <a:fld id="{68A9554D-146D-4699-B6C2-DFA08ECA7288}" type="slidenum">
              <a:rPr lang="es-CL" smtClean="0"/>
              <a:pPr>
                <a:defRPr/>
              </a:pPr>
              <a:t>18</a:t>
            </a:fld>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72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A6C8620-B8EE-406F-8B97-1AD1BC012E4F}" type="slidenum">
              <a:rPr lang="es-CL" smtClean="0"/>
              <a:pPr>
                <a:defRPr/>
              </a:pPr>
              <a:t>25</a:t>
            </a:fld>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7F049C8-EB09-413F-B7A3-15281CC3182D}" type="slidenum">
              <a:rPr lang="es-CL" smtClean="0"/>
              <a:pPr/>
              <a:t>26</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ntranet.udp.cl/wp-content/uploads/facultad-fp-eptrabajo.jp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dirty="0" smtClean="0"/>
              <a:t>Haga clic para modificar el estilo de subtítulo del patrón</a:t>
            </a:r>
            <a:endParaRPr kumimoji="0" lang="en-US" dirty="0"/>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473357D-902B-4360-AD09-4BD4C00BDBAB}" type="datetimeFigureOut">
              <a:rPr lang="es-CL" smtClean="0"/>
              <a:pPr/>
              <a:t>18-11-2014</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dirty="0"/>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9B903FA9-47E4-4F6E-8A34-0ADD752B8757}" type="slidenum">
              <a:rPr lang="es-CL" smtClean="0"/>
              <a:pPr/>
              <a:t>‹Nº›</a:t>
            </a:fld>
            <a:endParaRPr lang="es-CL"/>
          </a:p>
        </p:txBody>
      </p:sp>
      <p:pic>
        <p:nvPicPr>
          <p:cNvPr id="12" name="Picture 2" descr="facultad-fp-eptrabajo">
            <a:hlinkClick r:id="rId2"/>
          </p:cNvPr>
          <p:cNvPicPr>
            <a:picLocks noChangeAspect="1" noChangeArrowheads="1"/>
          </p:cNvPicPr>
          <p:nvPr userDrawn="1"/>
        </p:nvPicPr>
        <p:blipFill>
          <a:blip r:embed="rId3" cstate="print"/>
          <a:srcRect/>
          <a:stretch>
            <a:fillRect/>
          </a:stretch>
        </p:blipFill>
        <p:spPr bwMode="auto">
          <a:xfrm>
            <a:off x="7092280" y="-27384"/>
            <a:ext cx="2025503" cy="1255812"/>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473357D-902B-4360-AD09-4BD4C00BDBAB}" type="datetimeFigureOut">
              <a:rPr lang="es-CL" smtClean="0"/>
              <a:pPr/>
              <a:t>18-11-2014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B903FA9-47E4-4F6E-8A34-0ADD752B8757}"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0473357D-902B-4360-AD09-4BD4C00BDBAB}" type="datetimeFigureOut">
              <a:rPr lang="es-CL" smtClean="0"/>
              <a:pPr/>
              <a:t>18-11-2014</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9B903FA9-47E4-4F6E-8A34-0ADD752B8757}"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473357D-902B-4360-AD09-4BD4C00BDBAB}" type="datetimeFigureOut">
              <a:rPr lang="es-CL" smtClean="0"/>
              <a:pPr/>
              <a:t>18-11-2014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9B903FA9-47E4-4F6E-8A34-0ADD752B8757}"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473357D-902B-4360-AD09-4BD4C00BDBAB}" type="datetimeFigureOut">
              <a:rPr lang="es-CL" smtClean="0"/>
              <a:pPr/>
              <a:t>18-11-2014</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B903FA9-47E4-4F6E-8A34-0ADD752B8757}"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0473357D-902B-4360-AD09-4BD4C00BDBAB}" type="datetimeFigureOut">
              <a:rPr lang="es-CL" smtClean="0"/>
              <a:pPr/>
              <a:t>18-11-2014</a:t>
            </a:fld>
            <a:endParaRPr lang="es-CL"/>
          </a:p>
        </p:txBody>
      </p:sp>
      <p:sp>
        <p:nvSpPr>
          <p:cNvPr id="10" name="9 Marcador de número de diapositiva"/>
          <p:cNvSpPr>
            <a:spLocks noGrp="1"/>
          </p:cNvSpPr>
          <p:nvPr>
            <p:ph type="sldNum" sz="quarter" idx="16"/>
          </p:nvPr>
        </p:nvSpPr>
        <p:spPr/>
        <p:txBody>
          <a:bodyPr rtlCol="0"/>
          <a:lstStyle/>
          <a:p>
            <a:fld id="{9B903FA9-47E4-4F6E-8A34-0ADD752B8757}"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0473357D-902B-4360-AD09-4BD4C00BDBAB}" type="datetimeFigureOut">
              <a:rPr lang="es-CL" smtClean="0"/>
              <a:pPr/>
              <a:t>18-11-2014</a:t>
            </a:fld>
            <a:endParaRPr lang="es-CL"/>
          </a:p>
        </p:txBody>
      </p:sp>
      <p:sp>
        <p:nvSpPr>
          <p:cNvPr id="12" name="11 Marcador de número de diapositiva"/>
          <p:cNvSpPr>
            <a:spLocks noGrp="1"/>
          </p:cNvSpPr>
          <p:nvPr>
            <p:ph type="sldNum" sz="quarter" idx="16"/>
          </p:nvPr>
        </p:nvSpPr>
        <p:spPr/>
        <p:txBody>
          <a:bodyPr rtlCol="0"/>
          <a:lstStyle/>
          <a:p>
            <a:fld id="{9B903FA9-47E4-4F6E-8A34-0ADD752B8757}"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473357D-902B-4360-AD09-4BD4C00BDBAB}" type="datetimeFigureOut">
              <a:rPr lang="es-CL" smtClean="0"/>
              <a:pPr/>
              <a:t>18-11-2014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9B903FA9-47E4-4F6E-8A34-0ADD752B8757}"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73357D-902B-4360-AD09-4BD4C00BDBAB}" type="datetimeFigureOut">
              <a:rPr lang="es-CL" smtClean="0"/>
              <a:pPr/>
              <a:t>18-11-2014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9B903FA9-47E4-4F6E-8A34-0ADD752B8757}"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473357D-902B-4360-AD09-4BD4C00BDBAB}" type="datetimeFigureOut">
              <a:rPr lang="es-CL" smtClean="0"/>
              <a:pPr/>
              <a:t>18-11-2014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9B903FA9-47E4-4F6E-8A34-0ADD752B8757}"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0473357D-902B-4360-AD09-4BD4C00BDBAB}" type="datetimeFigureOut">
              <a:rPr lang="es-CL" smtClean="0"/>
              <a:pPr/>
              <a:t>18-11-2014</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9B903FA9-47E4-4F6E-8A34-0ADD752B8757}"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intranet.udp.cl/wp-content/uploads/facultad-fp-eptrabajo.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473357D-902B-4360-AD09-4BD4C00BDBAB}" type="datetimeFigureOut">
              <a:rPr lang="es-CL" smtClean="0"/>
              <a:pPr/>
              <a:t>18-11-2014</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B903FA9-47E4-4F6E-8A34-0ADD752B8757}" type="slidenum">
              <a:rPr lang="es-CL" smtClean="0"/>
              <a:pPr/>
              <a:t>‹Nº›</a:t>
            </a:fld>
            <a:endParaRPr lang="es-CL"/>
          </a:p>
        </p:txBody>
      </p:sp>
      <p:pic>
        <p:nvPicPr>
          <p:cNvPr id="10" name="Picture 2" descr="facultad-fp-eptrabajo">
            <a:hlinkClick r:id="rId13"/>
          </p:cNvPr>
          <p:cNvPicPr>
            <a:picLocks noChangeAspect="1" noChangeArrowheads="1"/>
          </p:cNvPicPr>
          <p:nvPr userDrawn="1"/>
        </p:nvPicPr>
        <p:blipFill>
          <a:blip r:embed="rId14" cstate="print"/>
          <a:srcRect/>
          <a:stretch>
            <a:fillRect/>
          </a:stretch>
        </p:blipFill>
        <p:spPr bwMode="auto">
          <a:xfrm>
            <a:off x="7271151" y="-27384"/>
            <a:ext cx="1909361" cy="1183804"/>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l/url?sa=i&amp;rct=j&amp;q=&amp;esrc=s&amp;source=images&amp;cd=&amp;cad=rja&amp;uact=8&amp;docid=6PQfhM8ZAg87ZM&amp;tbnid=PDmRZp1TH8MuzM:&amp;ved=0CAUQjRw&amp;url=http://article.wn.com/view/2014/03/13/Por_exceso_de_trabajo_dimos_por_muerto_a_El_Chayo_en_2010_Ci/&amp;ei=ErffU-WmApfcoAT74oCYBw&amp;bvm=bv.72197243,d.cWc&amp;psig=AFQjCNHZvwK780ggBXQMfmIXnzU_XzNTCw&amp;ust=1407256688526733"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l/url?sa=i&amp;rct=j&amp;q=&amp;esrc=s&amp;frm=1&amp;source=images&amp;cd=&amp;docid=kYWU8kfmxU6G3M&amp;tbnid=W4Erxs6u1OprAM:&amp;ved=&amp;url=http://www.fuencaliente.net/recetas.htm&amp;ei=dC7iU-yOPI6AogTRyIHYDQ&amp;bvm=bv.72197243,d.cGU&amp;psig=AFQjCNGJfvQ0ogVkUBi8P6TdyTueVFU9JA&amp;ust=1407418357475165"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l/url?sa=i&amp;rct=j&amp;q=&amp;esrc=s&amp;frm=1&amp;source=images&amp;cd=&amp;docid=iBS99o4w_99FDM&amp;tbnid=HKBWyQgrVzUUdM:&amp;ved=0CAUQjRw&amp;url=http://www.gastroandalusi.com/2012/06/bacalao-con-alcachofas.html&amp;ei=GC_iU53yBpH0oASzu4KYBw&amp;psig=AFQjCNGJfvQ0ogVkUBi8P6TdyTueVFU9JA&amp;ust=1407418357475165"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l/url?sa=i&amp;rct=j&amp;q=&amp;esrc=s&amp;frm=1&amp;source=images&amp;cd=&amp;cad=rja&amp;uact=8&amp;docid=KG3JTuDjxmjGqM&amp;tbnid=TxqbTblPTGggcM:&amp;ved=&amp;url=http://akifrases.com/frase/168512&amp;ei=LKLiU9n8L9PIsATft4CQBw&amp;psig=AFQjCNGli_LF2YgrPF_lmHkFX88CUao9Ww&amp;ust=1407447980933431"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aria.ansoleaga@udp.c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9328" y="1876428"/>
            <a:ext cx="8568952" cy="2272652"/>
          </a:xfrm>
        </p:spPr>
        <p:txBody>
          <a:bodyPr>
            <a:noAutofit/>
          </a:bodyPr>
          <a:lstStyle/>
          <a:p>
            <a:pPr algn="ctr"/>
            <a:r>
              <a:rPr lang="es-CL" sz="2800" dirty="0" smtClean="0">
                <a:solidFill>
                  <a:srgbClr val="FFC000"/>
                </a:solidFill>
              </a:rPr>
              <a:t>ELEMENTOS PARA EL DEABTE SOBRE EL TRABAJO EN SALUD: </a:t>
            </a:r>
            <a:br>
              <a:rPr lang="es-CL" sz="2800" dirty="0" smtClean="0">
                <a:solidFill>
                  <a:srgbClr val="FFC000"/>
                </a:solidFill>
              </a:rPr>
            </a:br>
            <a:r>
              <a:rPr lang="es-CL" sz="2800" dirty="0" smtClean="0">
                <a:solidFill>
                  <a:srgbClr val="FFC000"/>
                </a:solidFill>
              </a:rPr>
              <a:t>la </a:t>
            </a:r>
            <a:r>
              <a:rPr lang="es-CL" sz="2800" dirty="0">
                <a:solidFill>
                  <a:srgbClr val="FFC000"/>
                </a:solidFill>
              </a:rPr>
              <a:t>salud psicológica </a:t>
            </a:r>
            <a:r>
              <a:rPr lang="es-CL" sz="2800" dirty="0" smtClean="0">
                <a:solidFill>
                  <a:srgbClr val="FFC000"/>
                </a:solidFill>
              </a:rPr>
              <a:t/>
            </a:r>
            <a:br>
              <a:rPr lang="es-CL" sz="2800" dirty="0" smtClean="0">
                <a:solidFill>
                  <a:srgbClr val="FFC000"/>
                </a:solidFill>
              </a:rPr>
            </a:br>
            <a:r>
              <a:rPr lang="es-CL" sz="2800" dirty="0" smtClean="0">
                <a:solidFill>
                  <a:srgbClr val="FFC000"/>
                </a:solidFill>
              </a:rPr>
              <a:t> </a:t>
            </a:r>
            <a:r>
              <a:rPr lang="es-CL" sz="2800" dirty="0">
                <a:solidFill>
                  <a:srgbClr val="FFC000"/>
                </a:solidFill>
              </a:rPr>
              <a:t>y su relación con </a:t>
            </a:r>
            <a:r>
              <a:rPr lang="es-CL" sz="2800" dirty="0" smtClean="0">
                <a:solidFill>
                  <a:srgbClr val="FFC000"/>
                </a:solidFill>
              </a:rPr>
              <a:t/>
            </a:r>
            <a:br>
              <a:rPr lang="es-CL" sz="2800" dirty="0" smtClean="0">
                <a:solidFill>
                  <a:srgbClr val="FFC000"/>
                </a:solidFill>
              </a:rPr>
            </a:br>
            <a:r>
              <a:rPr lang="es-CL" sz="2800" dirty="0" smtClean="0">
                <a:solidFill>
                  <a:srgbClr val="FFC000"/>
                </a:solidFill>
              </a:rPr>
              <a:t>la </a:t>
            </a:r>
            <a:r>
              <a:rPr lang="es-CL" sz="2800" dirty="0">
                <a:solidFill>
                  <a:srgbClr val="FFC000"/>
                </a:solidFill>
              </a:rPr>
              <a:t>calidad de vida </a:t>
            </a:r>
            <a:r>
              <a:rPr lang="es-CL" sz="2800" dirty="0" smtClean="0">
                <a:solidFill>
                  <a:srgbClr val="FFC000"/>
                </a:solidFill>
              </a:rPr>
              <a:t>laboral.</a:t>
            </a:r>
            <a:endParaRPr lang="es-CL" sz="3600" dirty="0">
              <a:solidFill>
                <a:srgbClr val="FFC000"/>
              </a:solidFill>
            </a:endParaRPr>
          </a:p>
        </p:txBody>
      </p:sp>
      <p:sp>
        <p:nvSpPr>
          <p:cNvPr id="3" name="2 Subtítulo"/>
          <p:cNvSpPr>
            <a:spLocks noGrp="1"/>
          </p:cNvSpPr>
          <p:nvPr>
            <p:ph type="subTitle" idx="1"/>
          </p:nvPr>
        </p:nvSpPr>
        <p:spPr>
          <a:xfrm>
            <a:off x="457200" y="4113042"/>
            <a:ext cx="8305800" cy="1673412"/>
          </a:xfrm>
        </p:spPr>
        <p:txBody>
          <a:bodyPr>
            <a:normAutofit fontScale="55000" lnSpcReduction="20000"/>
          </a:bodyPr>
          <a:lstStyle/>
          <a:p>
            <a:pPr algn="r"/>
            <a:endParaRPr lang="es-CL" sz="4000" dirty="0" smtClean="0">
              <a:solidFill>
                <a:schemeClr val="tx1"/>
              </a:solidFill>
            </a:endParaRPr>
          </a:p>
          <a:p>
            <a:pPr algn="r"/>
            <a:r>
              <a:rPr lang="es-CL" sz="4000" dirty="0" smtClean="0">
                <a:solidFill>
                  <a:schemeClr val="tx1"/>
                </a:solidFill>
              </a:rPr>
              <a:t>Elisa Ansoleaga, PhD en Salud Pública. </a:t>
            </a:r>
          </a:p>
          <a:p>
            <a:pPr algn="r"/>
            <a:r>
              <a:rPr lang="es-CL" sz="4000" dirty="0" smtClean="0">
                <a:solidFill>
                  <a:schemeClr val="tx1"/>
                </a:solidFill>
              </a:rPr>
              <a:t>Investigadora del Programa de Estudios Psicosociales del Trabajo,</a:t>
            </a:r>
          </a:p>
          <a:p>
            <a:pPr algn="r"/>
            <a:r>
              <a:rPr lang="es-CL" sz="4000" dirty="0" smtClean="0">
                <a:solidFill>
                  <a:schemeClr val="tx1"/>
                </a:solidFill>
              </a:rPr>
              <a:t>Universidad Diego Portales, Santiago de Chile.</a:t>
            </a:r>
          </a:p>
          <a:p>
            <a:pPr algn="r"/>
            <a:endParaRPr lang="es-CL" dirty="0"/>
          </a:p>
        </p:txBody>
      </p:sp>
      <p:sp>
        <p:nvSpPr>
          <p:cNvPr id="5" name="4 Rectángulo"/>
          <p:cNvSpPr/>
          <p:nvPr/>
        </p:nvSpPr>
        <p:spPr>
          <a:xfrm>
            <a:off x="1571604" y="71414"/>
            <a:ext cx="5357850" cy="830997"/>
          </a:xfrm>
          <a:prstGeom prst="rect">
            <a:avLst/>
          </a:prstGeom>
        </p:spPr>
        <p:txBody>
          <a:bodyPr wrap="square">
            <a:spAutoFit/>
          </a:bodyPr>
          <a:lstStyle/>
          <a:p>
            <a:pPr algn="ctr"/>
            <a:r>
              <a:rPr lang="es-CL" sz="2400" dirty="0" smtClean="0"/>
              <a:t>Jornada de Buen Trato y Buenas Prácticas de Calidad de Vida Laboral</a:t>
            </a:r>
          </a:p>
        </p:txBody>
      </p:sp>
      <p:pic>
        <p:nvPicPr>
          <p:cNvPr id="6" name="5 Imagen" descr="C:\Users\caldunate\AppData\Local\Microsoft\Windows\Temporary Internet Files\Content.Outlook\GH6AC1R3\logoMinsalCorreo.jpg"/>
          <p:cNvPicPr/>
          <p:nvPr/>
        </p:nvPicPr>
        <p:blipFill>
          <a:blip r:embed="rId2" cstate="print"/>
          <a:srcRect/>
          <a:stretch>
            <a:fillRect/>
          </a:stretch>
        </p:blipFill>
        <p:spPr bwMode="auto">
          <a:xfrm>
            <a:off x="142844" y="142852"/>
            <a:ext cx="1071570" cy="928694"/>
          </a:xfrm>
          <a:prstGeom prst="rect">
            <a:avLst/>
          </a:prstGeom>
          <a:noFill/>
          <a:ln w="9525">
            <a:noFill/>
            <a:miter lim="800000"/>
            <a:headEnd/>
            <a:tailEnd/>
          </a:ln>
        </p:spPr>
      </p:pic>
      <p:sp>
        <p:nvSpPr>
          <p:cNvPr id="1095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rgbClr val="17365D"/>
                </a:solidFill>
                <a:effectLst/>
                <a:latin typeface="Calibri" pitchFamily="34" charset="0"/>
                <a:ea typeface="Times New Roman" pitchFamily="18" charset="0"/>
                <a:cs typeface="Times New Roman" pitchFamily="18" charset="0"/>
              </a:rPr>
              <a:t>17 y 18 de Noviembre – Hotel Plaza San Francisco – Santiago – Chile</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rgbClr val="17365D"/>
                </a:solidFill>
                <a:effectLst/>
                <a:latin typeface="Calibri" pitchFamily="34" charset="0"/>
                <a:ea typeface="Times New Roman" pitchFamily="18" charset="0"/>
                <a:cs typeface="Times New Roman" pitchFamily="18" charset="0"/>
              </a:rPr>
              <a:t>17 y 18 de Noviembre – Hotel Plaza San Francisco – Santiago – Chile</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rgbClr val="17365D"/>
                </a:solidFill>
                <a:effectLst/>
                <a:latin typeface="Calibri" pitchFamily="34" charset="0"/>
                <a:ea typeface="Times New Roman" pitchFamily="18" charset="0"/>
                <a:cs typeface="Times New Roman" pitchFamily="18" charset="0"/>
              </a:rPr>
              <a:t>17 y 18 de Noviembre – Hotel Plaza San Francisco – Santiago – Chile</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2428860" y="6143644"/>
            <a:ext cx="6572296" cy="923330"/>
          </a:xfrm>
          <a:prstGeom prst="rect">
            <a:avLst/>
          </a:prstGeom>
          <a:noFill/>
        </p:spPr>
        <p:txBody>
          <a:bodyPr wrap="square" rtlCol="0">
            <a:spAutoFit/>
          </a:bodyPr>
          <a:lstStyle/>
          <a:p>
            <a:r>
              <a:rPr lang="es-CL" dirty="0" smtClean="0">
                <a:solidFill>
                  <a:schemeClr val="bg1"/>
                </a:solidFill>
              </a:rPr>
              <a:t>17 y 18 de Noviembre – Hotel Plaza San Francisco – Santiago – Chile</a:t>
            </a:r>
          </a:p>
          <a:p>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07590" y="3573016"/>
            <a:ext cx="2796258"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CL"/>
          </a:p>
        </p:txBody>
      </p:sp>
      <p:sp>
        <p:nvSpPr>
          <p:cNvPr id="5" name="4 Rectángulo redondeado"/>
          <p:cNvSpPr/>
          <p:nvPr/>
        </p:nvSpPr>
        <p:spPr>
          <a:xfrm>
            <a:off x="467544" y="1340768"/>
            <a:ext cx="2736304"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CL"/>
          </a:p>
        </p:txBody>
      </p:sp>
      <p:sp>
        <p:nvSpPr>
          <p:cNvPr id="5128" name="1 Título"/>
          <p:cNvSpPr>
            <a:spLocks noGrp="1"/>
          </p:cNvSpPr>
          <p:nvPr>
            <p:ph type="title"/>
          </p:nvPr>
        </p:nvSpPr>
        <p:spPr>
          <a:xfrm>
            <a:off x="107950" y="-7938"/>
            <a:ext cx="8229600" cy="1143001"/>
          </a:xfrm>
        </p:spPr>
        <p:txBody>
          <a:bodyPr/>
          <a:lstStyle/>
          <a:p>
            <a:pPr algn="l"/>
            <a:r>
              <a:rPr lang="es-CL" smtClean="0">
                <a:latin typeface="AngsanaUPC" pitchFamily="18" charset="-34"/>
                <a:cs typeface="AngsanaUPC" pitchFamily="18" charset="-34"/>
              </a:rPr>
              <a:t>…Ampliación de resultados</a:t>
            </a:r>
          </a:p>
        </p:txBody>
      </p:sp>
      <p:sp>
        <p:nvSpPr>
          <p:cNvPr id="3" name="2 Marcador de contenido"/>
          <p:cNvSpPr>
            <a:spLocks noGrp="1"/>
          </p:cNvSpPr>
          <p:nvPr>
            <p:ph idx="1"/>
          </p:nvPr>
        </p:nvSpPr>
        <p:spPr>
          <a:xfrm>
            <a:off x="485804" y="1357298"/>
            <a:ext cx="8229600" cy="4857750"/>
          </a:xfrm>
        </p:spPr>
        <p:txBody>
          <a:bodyPr rtlCol="0">
            <a:normAutofit/>
          </a:bodyPr>
          <a:lstStyle/>
          <a:p>
            <a:pPr marL="0" indent="0" fontAlgn="auto">
              <a:spcAft>
                <a:spcPts val="0"/>
              </a:spcAft>
              <a:buFont typeface="Arial" pitchFamily="34" charset="0"/>
              <a:buNone/>
              <a:defRPr/>
            </a:pPr>
            <a:r>
              <a:rPr lang="es-CL" b="1" dirty="0" smtClean="0">
                <a:solidFill>
                  <a:schemeClr val="bg1"/>
                </a:solidFill>
                <a:latin typeface="Angsana New" pitchFamily="18" charset="-34"/>
                <a:cs typeface="Angsana New" pitchFamily="18" charset="-34"/>
              </a:rPr>
              <a:t>Aspecto positivo</a:t>
            </a:r>
          </a:p>
          <a:p>
            <a:pPr marL="0" indent="0" fontAlgn="auto">
              <a:spcAft>
                <a:spcPts val="0"/>
              </a:spcAft>
              <a:buFont typeface="Arial" pitchFamily="34" charset="0"/>
              <a:buNone/>
              <a:defRPr/>
            </a:pPr>
            <a:r>
              <a:rPr lang="es-CL" sz="3600" dirty="0" smtClean="0">
                <a:latin typeface="Angsana New" pitchFamily="18" charset="-34"/>
                <a:cs typeface="Angsana New" pitchFamily="18" charset="-34"/>
              </a:rPr>
              <a:t>Un alto porcentaje de médicos y enfermeras consideran que los aspectos técnicos y/o materiales han mejorado.</a:t>
            </a:r>
          </a:p>
          <a:p>
            <a:pPr marL="0" indent="0" fontAlgn="auto">
              <a:spcAft>
                <a:spcPts val="0"/>
              </a:spcAft>
              <a:buFont typeface="Arial" pitchFamily="34" charset="0"/>
              <a:buNone/>
              <a:defRPr/>
            </a:pPr>
            <a:endParaRPr lang="es-CL" dirty="0" smtClean="0">
              <a:latin typeface="Angsana New" pitchFamily="18" charset="-34"/>
              <a:cs typeface="Angsana New" pitchFamily="18" charset="-34"/>
            </a:endParaRPr>
          </a:p>
          <a:p>
            <a:pPr marL="0" indent="0" fontAlgn="auto">
              <a:spcAft>
                <a:spcPts val="0"/>
              </a:spcAft>
              <a:buFont typeface="Arial" pitchFamily="34" charset="0"/>
              <a:buNone/>
              <a:defRPr/>
            </a:pPr>
            <a:r>
              <a:rPr lang="es-CL" b="1" dirty="0" smtClean="0">
                <a:solidFill>
                  <a:schemeClr val="bg1"/>
                </a:solidFill>
                <a:latin typeface="Angsana New" pitchFamily="18" charset="-34"/>
                <a:cs typeface="Angsana New" pitchFamily="18" charset="-34"/>
              </a:rPr>
              <a:t>Aspectos negativos</a:t>
            </a:r>
            <a:endParaRPr lang="es-CL" dirty="0" smtClean="0">
              <a:latin typeface="Angsana New" pitchFamily="18" charset="-34"/>
              <a:cs typeface="Angsana New" pitchFamily="18" charset="-34"/>
            </a:endParaRPr>
          </a:p>
          <a:p>
            <a:pPr marL="0" indent="0" fontAlgn="auto">
              <a:spcAft>
                <a:spcPts val="0"/>
              </a:spcAft>
              <a:buFont typeface="Arial" pitchFamily="34" charset="0"/>
              <a:buNone/>
              <a:defRPr/>
            </a:pPr>
            <a:endParaRPr lang="es-CL" dirty="0" smtClean="0"/>
          </a:p>
        </p:txBody>
      </p:sp>
      <p:graphicFrame>
        <p:nvGraphicFramePr>
          <p:cNvPr id="7" name="6 Diagrama"/>
          <p:cNvGraphicFramePr/>
          <p:nvPr/>
        </p:nvGraphicFramePr>
        <p:xfrm>
          <a:off x="0" y="3316682"/>
          <a:ext cx="8318728" cy="354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fontAlgn="auto">
              <a:spcAft>
                <a:spcPts val="0"/>
              </a:spcAft>
              <a:defRPr/>
            </a:pPr>
            <a:endParaRPr lang="es-CL" dirty="0"/>
          </a:p>
          <a:p>
            <a:pPr marL="0" indent="0" fontAlgn="auto">
              <a:spcAft>
                <a:spcPts val="0"/>
              </a:spcAft>
              <a:buFont typeface="Arial" pitchFamily="34" charset="0"/>
              <a:buNone/>
              <a:defRPr/>
            </a:pPr>
            <a:endParaRPr lang="es-CL" dirty="0"/>
          </a:p>
        </p:txBody>
      </p:sp>
      <p:graphicFrame>
        <p:nvGraphicFramePr>
          <p:cNvPr id="4" name="3 Diagrama"/>
          <p:cNvGraphicFramePr/>
          <p:nvPr/>
        </p:nvGraphicFramePr>
        <p:xfrm>
          <a:off x="1691680" y="1916832"/>
          <a:ext cx="5856312"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4862" y="560372"/>
            <a:ext cx="6324592" cy="654050"/>
          </a:xfrm>
        </p:spPr>
        <p:txBody>
          <a:bodyPr>
            <a:noAutofit/>
          </a:bodyPr>
          <a:lstStyle/>
          <a:p>
            <a:pPr>
              <a:defRPr/>
            </a:pPr>
            <a:r>
              <a:rPr lang="es-CL" sz="3200" dirty="0" smtClean="0"/>
              <a:t>Malestar </a:t>
            </a:r>
            <a:r>
              <a:rPr lang="es-CL" sz="3200" dirty="0" err="1" smtClean="0"/>
              <a:t>psicofisiológico</a:t>
            </a:r>
            <a:r>
              <a:rPr lang="es-CL" sz="3200" dirty="0" smtClean="0"/>
              <a:t> en Profesionales de la salud pública</a:t>
            </a:r>
            <a:r>
              <a:rPr lang="es-CL" sz="3600" dirty="0" smtClean="0"/>
              <a:t/>
            </a:r>
            <a:br>
              <a:rPr lang="es-CL" sz="3600" dirty="0" smtClean="0"/>
            </a:br>
            <a:r>
              <a:rPr lang="es-CL" sz="1800" dirty="0" smtClean="0"/>
              <a:t>Ansoleaga et al. </a:t>
            </a:r>
            <a:r>
              <a:rPr lang="en-US" sz="1800" b="1" dirty="0" smtClean="0"/>
              <a:t>Rev. </a:t>
            </a:r>
            <a:r>
              <a:rPr lang="en-US" sz="1800" b="1" dirty="0" err="1" smtClean="0"/>
              <a:t>méd</a:t>
            </a:r>
            <a:r>
              <a:rPr lang="en-US" sz="1800" b="1" dirty="0" smtClean="0"/>
              <a:t>. Chile vol.139 no.9 Santiago set. 2011</a:t>
            </a:r>
            <a:endParaRPr lang="es-CL" sz="1800" dirty="0"/>
          </a:p>
        </p:txBody>
      </p:sp>
      <p:sp>
        <p:nvSpPr>
          <p:cNvPr id="35843" name="2 Marcador de contenido"/>
          <p:cNvSpPr>
            <a:spLocks noGrp="1"/>
          </p:cNvSpPr>
          <p:nvPr>
            <p:ph sz="quarter" idx="1"/>
          </p:nvPr>
        </p:nvSpPr>
        <p:spPr>
          <a:xfrm>
            <a:off x="142844" y="1285902"/>
            <a:ext cx="8786874" cy="6000750"/>
          </a:xfrm>
        </p:spPr>
        <p:txBody>
          <a:bodyPr>
            <a:normAutofit/>
          </a:bodyPr>
          <a:lstStyle/>
          <a:p>
            <a:pPr eaLnBrk="1" hangingPunct="1">
              <a:lnSpc>
                <a:spcPct val="90000"/>
              </a:lnSpc>
            </a:pPr>
            <a:endParaRPr lang="es-ES" dirty="0" smtClean="0"/>
          </a:p>
          <a:p>
            <a:r>
              <a:rPr lang="es-ES" sz="2800" b="1" dirty="0" smtClean="0"/>
              <a:t>Los procesos de reforma en el sector salud:</a:t>
            </a:r>
          </a:p>
          <a:p>
            <a:pPr>
              <a:buFont typeface="Arial" pitchFamily="34" charset="0"/>
              <a:buChar char="•"/>
            </a:pPr>
            <a:r>
              <a:rPr lang="es-ES" sz="2400" dirty="0" smtClean="0"/>
              <a:t>Exitosos en la implementación de cambios materiales y tecnológicos.</a:t>
            </a:r>
          </a:p>
          <a:p>
            <a:pPr>
              <a:buFont typeface="Arial" pitchFamily="34" charset="0"/>
              <a:buChar char="•"/>
            </a:pPr>
            <a:endParaRPr lang="es-ES" sz="2400" dirty="0" smtClean="0"/>
          </a:p>
          <a:p>
            <a:pPr>
              <a:buFont typeface="Arial" pitchFamily="34" charset="0"/>
              <a:buChar char="•"/>
            </a:pPr>
            <a:r>
              <a:rPr lang="es-ES" sz="2400" dirty="0" smtClean="0"/>
              <a:t>Discutir su actuación en garantizar la mejora de los entornos de trabajo.</a:t>
            </a:r>
          </a:p>
          <a:p>
            <a:pPr>
              <a:buFont typeface="Arial" pitchFamily="34" charset="0"/>
              <a:buChar char="•"/>
            </a:pPr>
            <a:endParaRPr lang="es-ES" sz="2400" dirty="0" smtClean="0"/>
          </a:p>
          <a:p>
            <a:pPr>
              <a:buFont typeface="Arial" pitchFamily="34" charset="0"/>
              <a:buChar char="•"/>
            </a:pPr>
            <a:r>
              <a:rPr lang="es-ES" sz="2400" dirty="0" smtClean="0"/>
              <a:t>Mejoras se han acompañado de una intensificación de la carga de trabajo, con consecuencias negativas en salud física y mental.</a:t>
            </a:r>
          </a:p>
          <a:p>
            <a:pPr>
              <a:buFont typeface="Arial" pitchFamily="34" charset="0"/>
              <a:buChar char="•"/>
            </a:pPr>
            <a:endParaRPr lang="es-ES" sz="2400" dirty="0" smtClean="0"/>
          </a:p>
          <a:p>
            <a:pPr>
              <a:buFont typeface="Arial" pitchFamily="34" charset="0"/>
              <a:buChar char="•"/>
            </a:pPr>
            <a:r>
              <a:rPr lang="es-ES" sz="2400" dirty="0" smtClean="0"/>
              <a:t>Las relaciones positivas con sus colegas pueden ser un amortiguador contra los efectos negativos sobre la salud.</a:t>
            </a:r>
            <a:endParaRPr lang="es-CL"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0" y="228600"/>
            <a:ext cx="7286644" cy="990600"/>
          </a:xfrm>
        </p:spPr>
        <p:txBody>
          <a:bodyPr>
            <a:normAutofit/>
          </a:bodyPr>
          <a:lstStyle/>
          <a:p>
            <a:pPr eaLnBrk="1"/>
            <a:r>
              <a:rPr lang="es-CL" dirty="0" smtClean="0">
                <a:latin typeface="Tw Cen MT" pitchFamily="34" charset="0"/>
                <a:ea typeface="Tw Cen MT" pitchFamily="34" charset="0"/>
                <a:cs typeface="Tw Cen MT" pitchFamily="34" charset="0"/>
                <a:sym typeface="Tw Cen MT" pitchFamily="34" charset="0"/>
              </a:rPr>
              <a:t>El Trabajo Emocional</a:t>
            </a:r>
            <a:r>
              <a:rPr lang="es-CL" dirty="0" smtClean="0">
                <a:latin typeface="Tw Cen MT" pitchFamily="34" charset="0"/>
                <a:ea typeface="Tw Cen MT" pitchFamily="34" charset="0"/>
                <a:cs typeface="Tw Cen MT" pitchFamily="34" charset="0"/>
                <a:sym typeface="Tw Cen MT" pitchFamily="34" charset="0"/>
              </a:rPr>
              <a:t>:</a:t>
            </a:r>
            <a:endParaRPr lang="es-CL" dirty="0" smtClean="0"/>
          </a:p>
        </p:txBody>
      </p:sp>
      <p:sp>
        <p:nvSpPr>
          <p:cNvPr id="27651" name="Rectangle 2"/>
          <p:cNvSpPr>
            <a:spLocks noGrp="1" noChangeArrowheads="1"/>
          </p:cNvSpPr>
          <p:nvPr>
            <p:ph sz="quarter" idx="1"/>
          </p:nvPr>
        </p:nvSpPr>
        <p:spPr>
          <a:xfrm>
            <a:off x="0" y="1568450"/>
            <a:ext cx="9144000" cy="5289550"/>
          </a:xfrm>
        </p:spPr>
        <p:txBody>
          <a:bodyPr>
            <a:normAutofit lnSpcReduction="10000"/>
          </a:bodyPr>
          <a:lstStyle/>
          <a:p>
            <a:pPr marL="319088" indent="-319088" eaLnBrk="1">
              <a:lnSpc>
                <a:spcPct val="80000"/>
              </a:lnSpc>
              <a:spcBef>
                <a:spcPts val="700"/>
              </a:spcBef>
              <a:buClr>
                <a:srgbClr val="B2B2B2"/>
              </a:buClr>
              <a:buSzPct val="60000"/>
              <a:buFont typeface="Wingdings" pitchFamily="2" charset="2"/>
              <a:buChar char="◻"/>
            </a:pPr>
            <a:r>
              <a:rPr lang="es-CL" sz="2400" dirty="0" smtClean="0">
                <a:latin typeface="Tw Cen MT" pitchFamily="34" charset="0"/>
                <a:ea typeface="Tw Cen MT" pitchFamily="34" charset="0"/>
                <a:cs typeface="Tw Cen MT" pitchFamily="34" charset="0"/>
                <a:sym typeface="Tw Cen MT" pitchFamily="34" charset="0"/>
              </a:rPr>
              <a:t>Sector </a:t>
            </a:r>
            <a:r>
              <a:rPr lang="es-CL" sz="2400" dirty="0" smtClean="0">
                <a:latin typeface="Tw Cen MT" pitchFamily="34" charset="0"/>
                <a:ea typeface="Tw Cen MT" pitchFamily="34" charset="0"/>
                <a:cs typeface="Tw Cen MT" pitchFamily="34" charset="0"/>
                <a:sym typeface="Tw Cen MT" pitchFamily="34" charset="0"/>
              </a:rPr>
              <a:t>de servicios (</a:t>
            </a:r>
            <a:r>
              <a:rPr lang="es-CL" sz="2400" dirty="0" err="1" smtClean="0">
                <a:latin typeface="Tw Cen MT" pitchFamily="34" charset="0"/>
                <a:ea typeface="Tw Cen MT" pitchFamily="34" charset="0"/>
                <a:cs typeface="Tw Cen MT" pitchFamily="34" charset="0"/>
                <a:sym typeface="Tw Cen MT" pitchFamily="34" charset="0"/>
              </a:rPr>
              <a:t>Neffa</a:t>
            </a:r>
            <a:r>
              <a:rPr lang="es-CL" sz="2400" dirty="0" smtClean="0">
                <a:latin typeface="Tw Cen MT" pitchFamily="34" charset="0"/>
                <a:ea typeface="Tw Cen MT" pitchFamily="34" charset="0"/>
                <a:cs typeface="Tw Cen MT" pitchFamily="34" charset="0"/>
                <a:sym typeface="Tw Cen MT" pitchFamily="34" charset="0"/>
              </a:rPr>
              <a:t>, 2003): particulares condiciones de trabajo y exigencias:</a:t>
            </a:r>
          </a:p>
          <a:p>
            <a:pPr marL="319088" indent="-319088" eaLnBrk="1">
              <a:lnSpc>
                <a:spcPct val="80000"/>
              </a:lnSpc>
              <a:spcBef>
                <a:spcPts val="700"/>
              </a:spcBef>
              <a:buClr>
                <a:srgbClr val="B2B2B2"/>
              </a:buClr>
              <a:buSzPct val="60000"/>
              <a:buFont typeface="Wingdings" pitchFamily="2" charset="2"/>
              <a:buChar char="◻"/>
            </a:pPr>
            <a:endParaRPr lang="es-CL" sz="2400" dirty="0" smtClean="0">
              <a:latin typeface="Tw Cen MT" pitchFamily="34" charset="0"/>
              <a:ea typeface="Tw Cen MT" pitchFamily="34" charset="0"/>
              <a:cs typeface="Tw Cen MT" pitchFamily="34" charset="0"/>
              <a:sym typeface="Tw Cen MT" pitchFamily="34" charset="0"/>
            </a:endParaRPr>
          </a:p>
          <a:p>
            <a:pPr marL="319088" indent="-319088" eaLnBrk="1">
              <a:lnSpc>
                <a:spcPct val="80000"/>
              </a:lnSpc>
              <a:spcBef>
                <a:spcPts val="700"/>
              </a:spcBef>
              <a:buClr>
                <a:srgbClr val="B2B2B2"/>
              </a:buClr>
              <a:buSzPct val="60000"/>
              <a:buFont typeface="Wingdings" pitchFamily="2" charset="2"/>
              <a:buChar char="◻"/>
            </a:pPr>
            <a:r>
              <a:rPr lang="es-CL" sz="2400" dirty="0" smtClean="0">
                <a:latin typeface="Tw Cen MT" pitchFamily="34" charset="0"/>
                <a:ea typeface="Tw Cen MT" pitchFamily="34" charset="0"/>
                <a:cs typeface="Tw Cen MT" pitchFamily="34" charset="0"/>
                <a:sym typeface="Tw Cen MT" pitchFamily="34" charset="0"/>
              </a:rPr>
              <a:t>El </a:t>
            </a:r>
            <a:r>
              <a:rPr lang="es-CL" sz="2400" dirty="0" smtClean="0">
                <a:latin typeface="Tw Cen MT" pitchFamily="34" charset="0"/>
                <a:ea typeface="Tw Cen MT" pitchFamily="34" charset="0"/>
                <a:cs typeface="Tw Cen MT" pitchFamily="34" charset="0"/>
                <a:sym typeface="Tw Cen MT" pitchFamily="34" charset="0"/>
              </a:rPr>
              <a:t>mismo trabajador </a:t>
            </a:r>
            <a:r>
              <a:rPr lang="es-CL" sz="2400" dirty="0" smtClean="0">
                <a:latin typeface="Tw Cen MT" pitchFamily="34" charset="0"/>
                <a:ea typeface="Tw Cen MT" pitchFamily="34" charset="0"/>
                <a:cs typeface="Tw Cen MT" pitchFamily="34" charset="0"/>
                <a:sym typeface="Tw Cen MT" pitchFamily="34" charset="0"/>
              </a:rPr>
              <a:t>genera </a:t>
            </a:r>
            <a:r>
              <a:rPr lang="es-CL" sz="2400" dirty="0" smtClean="0">
                <a:latin typeface="Tw Cen MT" pitchFamily="34" charset="0"/>
                <a:ea typeface="Tw Cen MT" pitchFamily="34" charset="0"/>
                <a:cs typeface="Tw Cen MT" pitchFamily="34" charset="0"/>
                <a:sym typeface="Tw Cen MT" pitchFamily="34" charset="0"/>
              </a:rPr>
              <a:t>un producto o un bien que él mismo entrega al usuario, en un proceso interactivo con y para otros, cuya calidad es el resultado de una combinación de los aspectos técnicos e interpersonales involucrados (</a:t>
            </a:r>
            <a:r>
              <a:rPr lang="es-CL" sz="2400" dirty="0" err="1" smtClean="0">
                <a:latin typeface="Tw Cen MT" pitchFamily="34" charset="0"/>
                <a:ea typeface="Tw Cen MT" pitchFamily="34" charset="0"/>
                <a:cs typeface="Tw Cen MT" pitchFamily="34" charset="0"/>
                <a:sym typeface="Tw Cen MT" pitchFamily="34" charset="0"/>
              </a:rPr>
              <a:t>Peiró</a:t>
            </a:r>
            <a:r>
              <a:rPr lang="es-CL" sz="2400" dirty="0" smtClean="0">
                <a:latin typeface="Tw Cen MT" pitchFamily="34" charset="0"/>
                <a:ea typeface="Tw Cen MT" pitchFamily="34" charset="0"/>
                <a:cs typeface="Tw Cen MT" pitchFamily="34" charset="0"/>
                <a:sym typeface="Tw Cen MT" pitchFamily="34" charset="0"/>
              </a:rPr>
              <a:t>, 2004; Moreno-Jiménez, Gálvez </a:t>
            </a:r>
            <a:r>
              <a:rPr lang="es-CL" sz="2400" dirty="0" err="1" smtClean="0">
                <a:latin typeface="Tw Cen MT" pitchFamily="34" charset="0"/>
                <a:ea typeface="Tw Cen MT" pitchFamily="34" charset="0"/>
                <a:cs typeface="Tw Cen MT" pitchFamily="34" charset="0"/>
                <a:sym typeface="Tw Cen MT" pitchFamily="34" charset="0"/>
              </a:rPr>
              <a:t>Herrer</a:t>
            </a:r>
            <a:r>
              <a:rPr lang="es-CL" sz="2400" dirty="0" smtClean="0">
                <a:latin typeface="Tw Cen MT" pitchFamily="34" charset="0"/>
                <a:ea typeface="Tw Cen MT" pitchFamily="34" charset="0"/>
                <a:cs typeface="Tw Cen MT" pitchFamily="34" charset="0"/>
                <a:sym typeface="Tw Cen MT" pitchFamily="34" charset="0"/>
              </a:rPr>
              <a:t>, Rodríguez-Carvajal  &amp; Garrosa, 2010). </a:t>
            </a:r>
          </a:p>
          <a:p>
            <a:pPr marL="319088" indent="-319088" eaLnBrk="1">
              <a:lnSpc>
                <a:spcPct val="80000"/>
              </a:lnSpc>
              <a:spcBef>
                <a:spcPts val="700"/>
              </a:spcBef>
              <a:buClr>
                <a:srgbClr val="B2B2B2"/>
              </a:buClr>
              <a:buSzPct val="60000"/>
              <a:buFont typeface="Wingdings" pitchFamily="2" charset="2"/>
              <a:buChar char="◻"/>
            </a:pPr>
            <a:endParaRPr lang="es-CL" sz="2400" dirty="0" smtClean="0">
              <a:latin typeface="Tw Cen MT" pitchFamily="34" charset="0"/>
              <a:ea typeface="Tw Cen MT" pitchFamily="34" charset="0"/>
              <a:cs typeface="Tw Cen MT" pitchFamily="34" charset="0"/>
              <a:sym typeface="Tw Cen MT" pitchFamily="34" charset="0"/>
            </a:endParaRPr>
          </a:p>
          <a:p>
            <a:pPr marL="319088" indent="-319088" eaLnBrk="1">
              <a:lnSpc>
                <a:spcPct val="80000"/>
              </a:lnSpc>
              <a:spcBef>
                <a:spcPts val="700"/>
              </a:spcBef>
              <a:buClr>
                <a:srgbClr val="B2B2B2"/>
              </a:buClr>
              <a:buSzPct val="60000"/>
              <a:buFont typeface="Wingdings" pitchFamily="2" charset="2"/>
              <a:buChar char="◻"/>
            </a:pPr>
            <a:r>
              <a:rPr lang="es-CL" sz="2400" dirty="0" smtClean="0">
                <a:latin typeface="Tw Cen MT" pitchFamily="34" charset="0"/>
                <a:ea typeface="Tw Cen MT" pitchFamily="34" charset="0"/>
                <a:cs typeface="Tw Cen MT" pitchFamily="34" charset="0"/>
                <a:sym typeface="Tw Cen MT" pitchFamily="34" charset="0"/>
              </a:rPr>
              <a:t>La relación con el cliente, usuario o consumidor se impone al trabajador, como una carga adicional a las demandas cognitivas y </a:t>
            </a:r>
            <a:r>
              <a:rPr lang="es-CL" sz="2400" dirty="0" err="1" smtClean="0">
                <a:latin typeface="Tw Cen MT" pitchFamily="34" charset="0"/>
                <a:ea typeface="Tw Cen MT" pitchFamily="34" charset="0"/>
                <a:cs typeface="Tw Cen MT" pitchFamily="34" charset="0"/>
                <a:sym typeface="Tw Cen MT" pitchFamily="34" charset="0"/>
              </a:rPr>
              <a:t>comportamentales</a:t>
            </a:r>
            <a:r>
              <a:rPr lang="es-CL" sz="2400" dirty="0" smtClean="0">
                <a:latin typeface="Tw Cen MT" pitchFamily="34" charset="0"/>
                <a:ea typeface="Tw Cen MT" pitchFamily="34" charset="0"/>
                <a:cs typeface="Tw Cen MT" pitchFamily="34" charset="0"/>
                <a:sym typeface="Tw Cen MT" pitchFamily="34" charset="0"/>
              </a:rPr>
              <a:t>: la de tener que gestionar sus estados de ánimo y  producir las emociones correctas para interactuar con el usuario</a:t>
            </a:r>
            <a:r>
              <a:rPr lang="es-CL" sz="2400" dirty="0" smtClean="0">
                <a:latin typeface="Tw Cen MT" pitchFamily="34" charset="0"/>
                <a:ea typeface="Tw Cen MT" pitchFamily="34" charset="0"/>
                <a:cs typeface="Tw Cen MT" pitchFamily="34" charset="0"/>
                <a:sym typeface="Tw Cen MT" pitchFamily="34" charset="0"/>
              </a:rPr>
              <a:t>.</a:t>
            </a:r>
          </a:p>
          <a:p>
            <a:pPr marL="319088" indent="-319088" eaLnBrk="1">
              <a:lnSpc>
                <a:spcPct val="80000"/>
              </a:lnSpc>
              <a:spcBef>
                <a:spcPts val="700"/>
              </a:spcBef>
              <a:buClr>
                <a:srgbClr val="B2B2B2"/>
              </a:buClr>
              <a:buSzPct val="60000"/>
              <a:buFont typeface="Wingdings" pitchFamily="2" charset="2"/>
              <a:buChar char="◻"/>
            </a:pPr>
            <a:endParaRPr lang="es-CL" sz="2400" dirty="0" smtClean="0">
              <a:latin typeface="Tw Cen MT" pitchFamily="34" charset="0"/>
              <a:sym typeface="Tw Cen MT" pitchFamily="34" charset="0"/>
            </a:endParaRPr>
          </a:p>
          <a:p>
            <a:pPr marL="319088" indent="-319088">
              <a:lnSpc>
                <a:spcPct val="80000"/>
              </a:lnSpc>
              <a:buClr>
                <a:srgbClr val="B2B2B2"/>
              </a:buClr>
              <a:buFont typeface="Wingdings" pitchFamily="2" charset="2"/>
              <a:buChar char="◻"/>
            </a:pPr>
            <a:r>
              <a:rPr lang="es-CL" sz="2400" dirty="0" smtClean="0">
                <a:latin typeface="Trebuchet MS" pitchFamily="34" charset="0"/>
              </a:rPr>
              <a:t>“exigencias emocionales”: riesgo de la fatiga emocional y </a:t>
            </a:r>
            <a:r>
              <a:rPr lang="es-CL" sz="2400" dirty="0" err="1" smtClean="0">
                <a:latin typeface="Trebuchet MS" pitchFamily="34" charset="0"/>
              </a:rPr>
              <a:t>burnout</a:t>
            </a:r>
            <a:r>
              <a:rPr lang="es-CL" sz="2400" dirty="0" smtClean="0">
                <a:latin typeface="Trebuchet MS" pitchFamily="34" charset="0"/>
              </a:rPr>
              <a:t>, el “trabajo emocional”: riesgo de experimentar disonancia emocional entre la emoción </a:t>
            </a:r>
            <a:r>
              <a:rPr lang="es-CL" sz="2400" dirty="0" err="1" smtClean="0">
                <a:latin typeface="Trebuchet MS" pitchFamily="34" charset="0"/>
              </a:rPr>
              <a:t>vivenciada</a:t>
            </a:r>
            <a:r>
              <a:rPr lang="es-CL" sz="2400" dirty="0" smtClean="0">
                <a:latin typeface="Trebuchet MS" pitchFamily="34" charset="0"/>
              </a:rPr>
              <a:t> y aquella que debe mostrar. </a:t>
            </a:r>
          </a:p>
          <a:p>
            <a:pPr marL="319088" indent="-319088" eaLnBrk="1">
              <a:lnSpc>
                <a:spcPct val="80000"/>
              </a:lnSpc>
              <a:spcBef>
                <a:spcPts val="700"/>
              </a:spcBef>
              <a:buClr>
                <a:srgbClr val="B2B2B2"/>
              </a:buClr>
              <a:buSzPct val="60000"/>
              <a:buFont typeface="Wingdings" pitchFamily="2" charset="2"/>
              <a:buChar char="◻"/>
            </a:pPr>
            <a:endParaRPr lang="es-CL" sz="2400" dirty="0"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CL" dirty="0" smtClean="0">
                <a:latin typeface="Century Gothic" pitchFamily="34" charset="0"/>
              </a:rPr>
              <a:t>La relación Trabajo - Vida en un contexto laboral flexible</a:t>
            </a:r>
            <a:endParaRPr lang="es-CL" dirty="0"/>
          </a:p>
        </p:txBody>
      </p:sp>
      <p:sp>
        <p:nvSpPr>
          <p:cNvPr id="5" name="4 Subtítulo"/>
          <p:cNvSpPr>
            <a:spLocks noGrp="1"/>
          </p:cNvSpPr>
          <p:nvPr>
            <p:ph type="subTitle" idx="1"/>
          </p:nvPr>
        </p:nvSpPr>
        <p:spPr/>
        <p:txBody>
          <a:bodyPr/>
          <a:lstStyle/>
          <a:p>
            <a:endParaRPr lang="es-C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71406" y="366698"/>
            <a:ext cx="8153400" cy="990600"/>
          </a:xfrm>
        </p:spPr>
        <p:txBody>
          <a:bodyPr>
            <a:normAutofit fontScale="90000"/>
          </a:bodyPr>
          <a:lstStyle/>
          <a:p>
            <a:pPr eaLnBrk="1" fontAlgn="auto" hangingPunct="1">
              <a:spcAft>
                <a:spcPts val="0"/>
              </a:spcAft>
              <a:defRPr/>
            </a:pPr>
            <a:r>
              <a:rPr lang="es-CL" sz="3100" b="1" dirty="0" smtClean="0">
                <a:latin typeface="Century Gothic" pitchFamily="34" charset="0"/>
              </a:rPr>
              <a:t>Cambios demográficos y socioculturales</a:t>
            </a:r>
            <a:r>
              <a:rPr lang="es-CL" b="1" dirty="0" smtClean="0">
                <a:latin typeface="Century Gothic" pitchFamily="34" charset="0"/>
              </a:rPr>
              <a:t/>
            </a:r>
            <a:br>
              <a:rPr lang="es-CL" b="1" dirty="0" smtClean="0">
                <a:latin typeface="Century Gothic" pitchFamily="34" charset="0"/>
              </a:rPr>
            </a:br>
            <a:endParaRPr lang="es-ES" dirty="0" smtClean="0"/>
          </a:p>
        </p:txBody>
      </p:sp>
      <p:sp>
        <p:nvSpPr>
          <p:cNvPr id="29699" name="Rectangle 3"/>
          <p:cNvSpPr>
            <a:spLocks noGrp="1"/>
          </p:cNvSpPr>
          <p:nvPr>
            <p:ph sz="quarter" idx="1"/>
          </p:nvPr>
        </p:nvSpPr>
        <p:spPr>
          <a:xfrm>
            <a:off x="285750" y="1071546"/>
            <a:ext cx="8353425" cy="6264275"/>
          </a:xfrm>
        </p:spPr>
        <p:txBody>
          <a:bodyPr/>
          <a:lstStyle/>
          <a:p>
            <a:pPr algn="just" eaLnBrk="1" hangingPunct="1">
              <a:lnSpc>
                <a:spcPct val="90000"/>
              </a:lnSpc>
              <a:buFont typeface="Wingdings" pitchFamily="2" charset="2"/>
              <a:buNone/>
            </a:pPr>
            <a:endParaRPr lang="es-CL" sz="2000" b="1" dirty="0" smtClean="0">
              <a:latin typeface="Century Gothic" pitchFamily="34" charset="0"/>
            </a:endParaRPr>
          </a:p>
          <a:p>
            <a:pPr lvl="1" algn="just" eaLnBrk="1" hangingPunct="1">
              <a:lnSpc>
                <a:spcPct val="90000"/>
              </a:lnSpc>
            </a:pPr>
            <a:r>
              <a:rPr lang="es-CL" sz="2000" b="1" dirty="0" smtClean="0">
                <a:latin typeface="Century Gothic" pitchFamily="34" charset="0"/>
              </a:rPr>
              <a:t>Disminución del tamaño de las familias</a:t>
            </a:r>
          </a:p>
          <a:p>
            <a:pPr lvl="2" algn="just" eaLnBrk="1" hangingPunct="1">
              <a:lnSpc>
                <a:spcPct val="90000"/>
              </a:lnSpc>
            </a:pPr>
            <a:r>
              <a:rPr lang="es-CL" sz="2000" b="1" dirty="0" smtClean="0">
                <a:latin typeface="Century Gothic" pitchFamily="34" charset="0"/>
              </a:rPr>
              <a:t>Menor número de niños y mayor número de adultos mayores</a:t>
            </a:r>
          </a:p>
          <a:p>
            <a:pPr lvl="2" algn="just" eaLnBrk="1" hangingPunct="1">
              <a:lnSpc>
                <a:spcPct val="90000"/>
              </a:lnSpc>
            </a:pPr>
            <a:r>
              <a:rPr lang="es-CL" sz="2000" b="1" dirty="0" smtClean="0">
                <a:latin typeface="Century Gothic" pitchFamily="34" charset="0"/>
              </a:rPr>
              <a:t>Creciente diversificación de las familias: hogares con dos proveedores, hogares con mujeres como únicas proveedoras</a:t>
            </a:r>
          </a:p>
          <a:p>
            <a:pPr lvl="1" algn="just" eaLnBrk="1" hangingPunct="1">
              <a:lnSpc>
                <a:spcPct val="90000"/>
              </a:lnSpc>
              <a:buFont typeface="Wingdings 2" pitchFamily="18" charset="2"/>
              <a:buNone/>
            </a:pPr>
            <a:endParaRPr lang="es-CL" sz="2000" b="1" dirty="0" smtClean="0">
              <a:latin typeface="Century Gothic" pitchFamily="34" charset="0"/>
            </a:endParaRPr>
          </a:p>
          <a:p>
            <a:pPr lvl="1" algn="just" eaLnBrk="1" hangingPunct="1">
              <a:lnSpc>
                <a:spcPct val="90000"/>
              </a:lnSpc>
            </a:pPr>
            <a:r>
              <a:rPr lang="es-CL" sz="2000" b="1" dirty="0" smtClean="0">
                <a:latin typeface="Century Gothic" pitchFamily="34" charset="0"/>
              </a:rPr>
              <a:t>Aumento de la participación laboral de mujeres</a:t>
            </a:r>
          </a:p>
          <a:p>
            <a:pPr lvl="2" algn="just" eaLnBrk="1" hangingPunct="1">
              <a:lnSpc>
                <a:spcPct val="90000"/>
              </a:lnSpc>
            </a:pPr>
            <a:r>
              <a:rPr lang="es-CL" sz="2000" b="1" dirty="0" smtClean="0">
                <a:latin typeface="Century Gothic" pitchFamily="34" charset="0"/>
              </a:rPr>
              <a:t>Aumento de años de vida laboral</a:t>
            </a:r>
          </a:p>
          <a:p>
            <a:pPr lvl="2" algn="just" eaLnBrk="1" hangingPunct="1">
              <a:lnSpc>
                <a:spcPct val="90000"/>
              </a:lnSpc>
            </a:pPr>
            <a:r>
              <a:rPr lang="es-CL" sz="2000" b="1" dirty="0" smtClean="0">
                <a:latin typeface="Century Gothic" pitchFamily="34" charset="0"/>
              </a:rPr>
              <a:t>Menos interrupciones en sus trayectorias laborales</a:t>
            </a:r>
          </a:p>
          <a:p>
            <a:pPr lvl="2" algn="just" eaLnBrk="1" hangingPunct="1">
              <a:lnSpc>
                <a:spcPct val="90000"/>
              </a:lnSpc>
            </a:pPr>
            <a:r>
              <a:rPr lang="es-CL" sz="2000" b="1" dirty="0" smtClean="0">
                <a:latin typeface="Century Gothic" pitchFamily="34" charset="0"/>
              </a:rPr>
              <a:t>Aumento de niveles educacionales</a:t>
            </a:r>
          </a:p>
          <a:p>
            <a:pPr lvl="2" algn="just" eaLnBrk="1" hangingPunct="1">
              <a:lnSpc>
                <a:spcPct val="90000"/>
              </a:lnSpc>
            </a:pPr>
            <a:r>
              <a:rPr lang="es-CL" sz="2000" b="1" dirty="0" smtClean="0">
                <a:latin typeface="Century Gothic" pitchFamily="34" charset="0"/>
              </a:rPr>
              <a:t>Positiva valoración de empleo femenino</a:t>
            </a:r>
          </a:p>
          <a:p>
            <a:pPr marL="1600200" lvl="3" algn="just" eaLnBrk="1" hangingPunct="1">
              <a:lnSpc>
                <a:spcPct val="90000"/>
              </a:lnSpc>
            </a:pPr>
            <a:r>
              <a:rPr lang="es-CL" b="1" dirty="0" smtClean="0">
                <a:latin typeface="Century Gothic" pitchFamily="34" charset="0"/>
              </a:rPr>
              <a:t>Oportunidad de incrementar niveles de autonomía económica e independencia personal de las mujeres</a:t>
            </a:r>
          </a:p>
          <a:p>
            <a:pPr marL="1600200" lvl="3" algn="just" eaLnBrk="1" hangingPunct="1">
              <a:lnSpc>
                <a:spcPct val="90000"/>
              </a:lnSpc>
            </a:pPr>
            <a:r>
              <a:rPr lang="es-CL" b="1" dirty="0" smtClean="0">
                <a:latin typeface="Century Gothic" pitchFamily="34" charset="0"/>
              </a:rPr>
              <a:t>Reducción de pobreza</a:t>
            </a:r>
          </a:p>
          <a:p>
            <a:pPr lvl="2" eaLnBrk="1" hangingPunct="1">
              <a:lnSpc>
                <a:spcPct val="90000"/>
              </a:lnSpc>
            </a:pPr>
            <a:endParaRPr lang="es-CL" sz="2000" b="1" dirty="0" smtClean="0">
              <a:latin typeface="Century Gothic" pitchFamily="34" charset="0"/>
            </a:endParaRPr>
          </a:p>
          <a:p>
            <a:pPr lvl="1" eaLnBrk="1" hangingPunct="1">
              <a:lnSpc>
                <a:spcPct val="90000"/>
              </a:lnSpc>
              <a:buFont typeface="Wingdings 2" pitchFamily="18" charset="2"/>
              <a:buNone/>
            </a:pPr>
            <a:endParaRPr lang="es-ES" b="1" dirty="0" smtClean="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s-CL" smtClean="0"/>
              <a:t/>
            </a:r>
            <a:br>
              <a:rPr lang="es-CL" smtClean="0"/>
            </a:br>
            <a:endParaRPr lang="es-ES" smtClean="0"/>
          </a:p>
        </p:txBody>
      </p:sp>
      <p:sp>
        <p:nvSpPr>
          <p:cNvPr id="11" name="Oval 6"/>
          <p:cNvSpPr>
            <a:spLocks noGrp="1" noChangeArrowheads="1"/>
          </p:cNvSpPr>
          <p:nvPr>
            <p:ph sz="quarter" idx="1"/>
          </p:nvPr>
        </p:nvSpPr>
        <p:spPr>
          <a:xfrm>
            <a:off x="457200" y="5143500"/>
            <a:ext cx="8258175" cy="1454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320040" indent="-320040" algn="ctr" eaLnBrk="1" fontAlgn="auto" hangingPunct="1">
              <a:spcAft>
                <a:spcPts val="0"/>
              </a:spcAft>
              <a:buFont typeface="Wingdings" pitchFamily="2" charset="2"/>
              <a:buNone/>
              <a:defRPr/>
            </a:pPr>
            <a:r>
              <a:rPr lang="es-CL" b="1" dirty="0" smtClean="0">
                <a:solidFill>
                  <a:schemeClr val="tx1"/>
                </a:solidFill>
                <a:latin typeface="Century Gothic" pitchFamily="34" charset="0"/>
              </a:rPr>
              <a:t>Relación problemática entre </a:t>
            </a:r>
          </a:p>
          <a:p>
            <a:pPr marL="320040" indent="-320040" algn="ctr" eaLnBrk="1" fontAlgn="auto" hangingPunct="1">
              <a:spcAft>
                <a:spcPts val="0"/>
              </a:spcAft>
              <a:buFont typeface="Wingdings" pitchFamily="2" charset="2"/>
              <a:buNone/>
              <a:defRPr/>
            </a:pPr>
            <a:r>
              <a:rPr lang="es-CL" b="1" dirty="0" smtClean="0">
                <a:solidFill>
                  <a:schemeClr val="tx1"/>
                </a:solidFill>
                <a:latin typeface="Century Gothic" pitchFamily="34" charset="0"/>
              </a:rPr>
              <a:t>trabajo y familia</a:t>
            </a:r>
            <a:endParaRPr lang="es-ES" b="1" dirty="0">
              <a:solidFill>
                <a:schemeClr val="tx1"/>
              </a:solidFill>
              <a:latin typeface="Century Gothic" pitchFamily="34" charset="0"/>
            </a:endParaRPr>
          </a:p>
        </p:txBody>
      </p:sp>
      <p:sp>
        <p:nvSpPr>
          <p:cNvPr id="4" name="Oval 6"/>
          <p:cNvSpPr>
            <a:spLocks noChangeArrowheads="1"/>
          </p:cNvSpPr>
          <p:nvPr/>
        </p:nvSpPr>
        <p:spPr bwMode="auto">
          <a:xfrm>
            <a:off x="500063" y="357188"/>
            <a:ext cx="8072437" cy="22860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lnSpc>
                <a:spcPct val="80000"/>
              </a:lnSpc>
              <a:defRPr/>
            </a:pPr>
            <a:r>
              <a:rPr lang="es-CL" sz="2000" b="1" dirty="0">
                <a:solidFill>
                  <a:schemeClr val="tx1"/>
                </a:solidFill>
                <a:latin typeface="Century Gothic" pitchFamily="34" charset="0"/>
              </a:rPr>
              <a:t>- Intensificación del trabajo</a:t>
            </a:r>
          </a:p>
          <a:p>
            <a:pPr algn="ctr">
              <a:lnSpc>
                <a:spcPct val="80000"/>
              </a:lnSpc>
              <a:defRPr/>
            </a:pPr>
            <a:r>
              <a:rPr lang="es-CL" sz="2000" b="1" dirty="0">
                <a:solidFill>
                  <a:schemeClr val="tx1"/>
                </a:solidFill>
                <a:latin typeface="Century Gothic" pitchFamily="34" charset="0"/>
              </a:rPr>
              <a:t>- Extensión de jornadas de trabajo</a:t>
            </a:r>
          </a:p>
          <a:p>
            <a:pPr algn="ctr">
              <a:lnSpc>
                <a:spcPct val="80000"/>
              </a:lnSpc>
              <a:defRPr/>
            </a:pPr>
            <a:r>
              <a:rPr lang="es-CL" sz="2000" b="1" dirty="0">
                <a:solidFill>
                  <a:schemeClr val="tx1"/>
                </a:solidFill>
                <a:latin typeface="Century Gothic" pitchFamily="34" charset="0"/>
              </a:rPr>
              <a:t>- </a:t>
            </a:r>
            <a:r>
              <a:rPr lang="es-CL" sz="2000" b="1" dirty="0" err="1">
                <a:solidFill>
                  <a:schemeClr val="tx1"/>
                </a:solidFill>
                <a:latin typeface="Century Gothic" pitchFamily="34" charset="0"/>
              </a:rPr>
              <a:t>Difuminación</a:t>
            </a:r>
            <a:r>
              <a:rPr lang="es-CL" sz="2000" b="1" dirty="0">
                <a:solidFill>
                  <a:schemeClr val="tx1"/>
                </a:solidFill>
                <a:latin typeface="Century Gothic" pitchFamily="34" charset="0"/>
              </a:rPr>
              <a:t> de límites entre trabajo y no trabajo</a:t>
            </a:r>
          </a:p>
          <a:p>
            <a:pPr algn="ctr">
              <a:lnSpc>
                <a:spcPct val="80000"/>
              </a:lnSpc>
              <a:defRPr/>
            </a:pPr>
            <a:r>
              <a:rPr lang="es-CL" sz="2000" b="1" dirty="0">
                <a:solidFill>
                  <a:schemeClr val="tx1"/>
                </a:solidFill>
                <a:latin typeface="Century Gothic" pitchFamily="34" charset="0"/>
              </a:rPr>
              <a:t>- Colonización del tiempo de no trabajo con tareas labores</a:t>
            </a:r>
            <a:endParaRPr lang="es-ES" sz="2000" b="1" dirty="0">
              <a:solidFill>
                <a:schemeClr val="tx1"/>
              </a:solidFill>
              <a:latin typeface="Century Gothic" pitchFamily="34" charset="0"/>
            </a:endParaRPr>
          </a:p>
        </p:txBody>
      </p:sp>
      <p:sp>
        <p:nvSpPr>
          <p:cNvPr id="5" name="Oval 6"/>
          <p:cNvSpPr>
            <a:spLocks noChangeArrowheads="1"/>
          </p:cNvSpPr>
          <p:nvPr/>
        </p:nvSpPr>
        <p:spPr bwMode="auto">
          <a:xfrm>
            <a:off x="500063" y="3214688"/>
            <a:ext cx="7929562" cy="142875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273050" indent="-273050" algn="ctr" eaLnBrk="0" hangingPunct="0">
              <a:spcBef>
                <a:spcPts val="600"/>
              </a:spcBef>
              <a:buClr>
                <a:schemeClr val="accent1"/>
              </a:buClr>
              <a:buSzPct val="70000"/>
              <a:buFont typeface="Wingdings" pitchFamily="2" charset="2"/>
              <a:buNone/>
              <a:defRPr/>
            </a:pPr>
            <a:r>
              <a:rPr lang="es-CL" sz="2400" b="1" dirty="0">
                <a:solidFill>
                  <a:schemeClr val="tx1"/>
                </a:solidFill>
                <a:latin typeface="Century Gothic" pitchFamily="34" charset="0"/>
              </a:rPr>
              <a:t>Mayor participación laboral femenina</a:t>
            </a:r>
            <a:endParaRPr lang="es-ES" sz="2400" b="1" dirty="0">
              <a:solidFill>
                <a:schemeClr val="tx1"/>
              </a:solidFill>
              <a:latin typeface="Century Gothic" pitchFamily="34" charset="0"/>
            </a:endParaRPr>
          </a:p>
        </p:txBody>
      </p:sp>
      <p:sp>
        <p:nvSpPr>
          <p:cNvPr id="7" name="6 Flecha abajo"/>
          <p:cNvSpPr/>
          <p:nvPr/>
        </p:nvSpPr>
        <p:spPr>
          <a:xfrm>
            <a:off x="4357688" y="4714875"/>
            <a:ext cx="484187" cy="428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s-CL"/>
          </a:p>
        </p:txBody>
      </p:sp>
      <p:sp>
        <p:nvSpPr>
          <p:cNvPr id="9" name="8 Más"/>
          <p:cNvSpPr/>
          <p:nvPr/>
        </p:nvSpPr>
        <p:spPr>
          <a:xfrm>
            <a:off x="4286250" y="2643188"/>
            <a:ext cx="642938" cy="571500"/>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s-C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s-CL" smtClean="0"/>
              <a:t/>
            </a:r>
            <a:br>
              <a:rPr lang="es-CL" smtClean="0"/>
            </a:br>
            <a:endParaRPr lang="es-ES" smtClean="0"/>
          </a:p>
        </p:txBody>
      </p:sp>
      <p:sp>
        <p:nvSpPr>
          <p:cNvPr id="4" name="Oval 6"/>
          <p:cNvSpPr>
            <a:spLocks noChangeArrowheads="1"/>
          </p:cNvSpPr>
          <p:nvPr/>
        </p:nvSpPr>
        <p:spPr bwMode="auto">
          <a:xfrm>
            <a:off x="428625" y="500063"/>
            <a:ext cx="8072438" cy="128587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lnSpc>
                <a:spcPct val="80000"/>
              </a:lnSpc>
              <a:defRPr/>
            </a:pPr>
            <a:endParaRPr lang="es-CL" sz="2000" b="1" dirty="0">
              <a:latin typeface="Century Gothic" pitchFamily="34" charset="0"/>
            </a:endParaRPr>
          </a:p>
          <a:p>
            <a:pPr algn="ctr">
              <a:lnSpc>
                <a:spcPct val="80000"/>
              </a:lnSpc>
              <a:defRPr/>
            </a:pPr>
            <a:r>
              <a:rPr lang="es-CL" sz="2800" b="1" dirty="0">
                <a:latin typeface="Century Gothic" pitchFamily="34" charset="0"/>
              </a:rPr>
              <a:t>CONCILIACION </a:t>
            </a:r>
          </a:p>
          <a:p>
            <a:pPr algn="ctr">
              <a:lnSpc>
                <a:spcPct val="80000"/>
              </a:lnSpc>
              <a:defRPr/>
            </a:pPr>
            <a:r>
              <a:rPr lang="es-CL" sz="2800" b="1" dirty="0">
                <a:latin typeface="Century Gothic" pitchFamily="34" charset="0"/>
              </a:rPr>
              <a:t>TRABAJO - FAMILIA</a:t>
            </a:r>
            <a:endParaRPr lang="es-ES" sz="2800" b="1" dirty="0">
              <a:latin typeface="Century Gothic" pitchFamily="34" charset="0"/>
            </a:endParaRPr>
          </a:p>
        </p:txBody>
      </p:sp>
      <p:sp>
        <p:nvSpPr>
          <p:cNvPr id="7" name="6 Flecha abajo"/>
          <p:cNvSpPr/>
          <p:nvPr/>
        </p:nvSpPr>
        <p:spPr>
          <a:xfrm>
            <a:off x="4357688" y="1857375"/>
            <a:ext cx="484187" cy="3571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CL"/>
          </a:p>
        </p:txBody>
      </p:sp>
      <p:sp>
        <p:nvSpPr>
          <p:cNvPr id="12" name="11 Rectángulo redondeado"/>
          <p:cNvSpPr/>
          <p:nvPr/>
        </p:nvSpPr>
        <p:spPr>
          <a:xfrm>
            <a:off x="857250" y="5500688"/>
            <a:ext cx="7858125" cy="428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b="1" dirty="0">
                <a:latin typeface="Century Gothic" pitchFamily="34" charset="0"/>
              </a:rPr>
              <a:t>Relación más armónica entre la vida familiar y la vida laboral</a:t>
            </a:r>
          </a:p>
        </p:txBody>
      </p:sp>
      <p:sp>
        <p:nvSpPr>
          <p:cNvPr id="13" name="12 Rectángulo redondeado"/>
          <p:cNvSpPr/>
          <p:nvPr/>
        </p:nvSpPr>
        <p:spPr>
          <a:xfrm>
            <a:off x="857250" y="6143625"/>
            <a:ext cx="7858125" cy="5000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b="1" dirty="0">
                <a:latin typeface="Century Gothic" pitchFamily="34" charset="0"/>
              </a:rPr>
              <a:t>Equidad entre hombres y mujeres</a:t>
            </a:r>
            <a:endParaRPr lang="es-CL" dirty="0"/>
          </a:p>
        </p:txBody>
      </p:sp>
      <p:sp>
        <p:nvSpPr>
          <p:cNvPr id="11" name="10 Flecha abajo"/>
          <p:cNvSpPr/>
          <p:nvPr/>
        </p:nvSpPr>
        <p:spPr>
          <a:xfrm>
            <a:off x="4500563" y="5072063"/>
            <a:ext cx="484187" cy="35718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CL"/>
          </a:p>
        </p:txBody>
      </p:sp>
      <p:sp>
        <p:nvSpPr>
          <p:cNvPr id="14" name="Oval 6"/>
          <p:cNvSpPr>
            <a:spLocks noChangeArrowheads="1"/>
          </p:cNvSpPr>
          <p:nvPr/>
        </p:nvSpPr>
        <p:spPr bwMode="auto">
          <a:xfrm>
            <a:off x="581025" y="2286000"/>
            <a:ext cx="8072438" cy="27146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lnSpc>
                <a:spcPct val="80000"/>
              </a:lnSpc>
              <a:defRPr/>
            </a:pPr>
            <a:endParaRPr lang="es-CL" sz="2000" b="1" dirty="0">
              <a:latin typeface="Century Gothic" pitchFamily="34" charset="0"/>
            </a:endParaRPr>
          </a:p>
          <a:p>
            <a:pPr algn="ctr">
              <a:lnSpc>
                <a:spcPct val="80000"/>
              </a:lnSpc>
              <a:defRPr/>
            </a:pPr>
            <a:r>
              <a:rPr lang="es-CL" sz="2000" b="1" dirty="0">
                <a:latin typeface="Century Gothic" pitchFamily="34" charset="0"/>
              </a:rPr>
              <a:t>Iniciativas que adoptan las organizaciones –más allá de lo que establece la ley- destinadas a crear condiciones para que trabajadores y trabajadoras cumplan en forma óptima con las responsabilidades familiares y laborales </a:t>
            </a:r>
          </a:p>
          <a:p>
            <a:pPr algn="ctr">
              <a:lnSpc>
                <a:spcPct val="80000"/>
              </a:lnSpc>
              <a:defRPr/>
            </a:pPr>
            <a:r>
              <a:rPr lang="es-CL" sz="1600" b="1" dirty="0">
                <a:latin typeface="Century Gothic" pitchFamily="34" charset="0"/>
              </a:rPr>
              <a:t>(Acción Empresarial &amp; SERNAM, 2003)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468313" y="260350"/>
            <a:ext cx="7467600" cy="1143000"/>
          </a:xfrm>
        </p:spPr>
        <p:txBody>
          <a:bodyPr>
            <a:normAutofit fontScale="90000"/>
          </a:bodyPr>
          <a:lstStyle/>
          <a:p>
            <a:pPr eaLnBrk="1" fontAlgn="auto" hangingPunct="1">
              <a:spcAft>
                <a:spcPts val="0"/>
              </a:spcAft>
              <a:defRPr/>
            </a:pPr>
            <a:r>
              <a:rPr lang="es-CL" b="1" dirty="0" smtClean="0"/>
              <a:t/>
            </a:r>
            <a:br>
              <a:rPr lang="es-CL" b="1" dirty="0" smtClean="0"/>
            </a:br>
            <a:endParaRPr lang="es-ES" b="1" dirty="0" smtClean="0"/>
          </a:p>
        </p:txBody>
      </p:sp>
      <p:sp>
        <p:nvSpPr>
          <p:cNvPr id="20483" name="2 Marcador de contenido"/>
          <p:cNvSpPr>
            <a:spLocks noGrp="1"/>
          </p:cNvSpPr>
          <p:nvPr>
            <p:ph sz="quarter" idx="1"/>
          </p:nvPr>
        </p:nvSpPr>
        <p:spPr>
          <a:xfrm>
            <a:off x="0" y="1571625"/>
            <a:ext cx="8964613" cy="5286375"/>
          </a:xfrm>
        </p:spPr>
        <p:txBody>
          <a:bodyPr>
            <a:normAutofit fontScale="85000" lnSpcReduction="10000"/>
          </a:bodyPr>
          <a:lstStyle/>
          <a:p>
            <a:pPr algn="just"/>
            <a:r>
              <a:rPr lang="es-CL" sz="1800" b="1" dirty="0" smtClean="0">
                <a:latin typeface="Century Gothic" pitchFamily="34" charset="0"/>
              </a:rPr>
              <a:t>Teoría del conflicto de roles: la participación en el rol laboral se vuelve difícil debido a la participación en el rol familiar, y viceversa(</a:t>
            </a:r>
            <a:r>
              <a:rPr lang="es-CL" sz="1800" b="1" dirty="0" err="1" smtClean="0">
                <a:latin typeface="Century Gothic" pitchFamily="34" charset="0"/>
              </a:rPr>
              <a:t>Greenhaus</a:t>
            </a:r>
            <a:r>
              <a:rPr lang="es-CL" sz="1800" b="1" dirty="0" smtClean="0">
                <a:latin typeface="Century Gothic" pitchFamily="34" charset="0"/>
              </a:rPr>
              <a:t> y </a:t>
            </a:r>
            <a:r>
              <a:rPr lang="es-CL" sz="1800" b="1" dirty="0" err="1" smtClean="0">
                <a:latin typeface="Century Gothic" pitchFamily="34" charset="0"/>
              </a:rPr>
              <a:t>Beutell</a:t>
            </a:r>
            <a:r>
              <a:rPr lang="es-CL" sz="1800" b="1" dirty="0" smtClean="0">
                <a:latin typeface="Century Gothic" pitchFamily="34" charset="0"/>
              </a:rPr>
              <a:t> (1985)).</a:t>
            </a:r>
          </a:p>
          <a:p>
            <a:pPr algn="just" eaLnBrk="1" hangingPunct="1"/>
            <a:endParaRPr lang="es-CL" sz="1800" b="1" dirty="0" smtClean="0">
              <a:latin typeface="Century Gothic" pitchFamily="34" charset="0"/>
            </a:endParaRPr>
          </a:p>
          <a:p>
            <a:pPr algn="just" eaLnBrk="1" hangingPunct="1"/>
            <a:r>
              <a:rPr lang="es-CL" sz="1800" b="1" dirty="0" smtClean="0">
                <a:latin typeface="Century Gothic" pitchFamily="34" charset="0"/>
              </a:rPr>
              <a:t>La perspectiva de la escasez: los recursos personales de tiempo, energía y atención son limitados, la participación en un rol interfiere en la habilidad de una persona para afrontar las responsabilidades del otro rol (Hernández, 2008).</a:t>
            </a:r>
          </a:p>
          <a:p>
            <a:pPr algn="just">
              <a:lnSpc>
                <a:spcPct val="90000"/>
              </a:lnSpc>
              <a:defRPr/>
            </a:pPr>
            <a:endParaRPr lang="es-CL" sz="1800" b="1" dirty="0" smtClean="0">
              <a:latin typeface="Century Gothic" pitchFamily="34" charset="0"/>
            </a:endParaRPr>
          </a:p>
          <a:p>
            <a:pPr marL="320040" lvl="1" indent="-320040" algn="just">
              <a:lnSpc>
                <a:spcPct val="90000"/>
              </a:lnSpc>
              <a:spcBef>
                <a:spcPts val="700"/>
              </a:spcBef>
              <a:buClr>
                <a:schemeClr val="accent2"/>
              </a:buClr>
              <a:buSzPct val="60000"/>
              <a:buFont typeface="Wingdings"/>
              <a:buChar char=""/>
              <a:defRPr/>
            </a:pPr>
            <a:r>
              <a:rPr lang="es-CL" sz="1600" b="1" dirty="0" smtClean="0">
                <a:latin typeface="Century Gothic" pitchFamily="34" charset="0"/>
              </a:rPr>
              <a:t>Modelo de los Límites (</a:t>
            </a:r>
            <a:r>
              <a:rPr lang="es-CL" sz="1600" b="1" dirty="0" err="1" smtClean="0">
                <a:latin typeface="Century Gothic" pitchFamily="34" charset="0"/>
              </a:rPr>
              <a:t>Clarck</a:t>
            </a:r>
            <a:r>
              <a:rPr lang="es-CL" sz="1600" b="1" dirty="0" smtClean="0">
                <a:latin typeface="Century Gothic" pitchFamily="34" charset="0"/>
              </a:rPr>
              <a:t>, 2000): l</a:t>
            </a:r>
            <a:r>
              <a:rPr lang="es-ES" sz="1600" b="1" dirty="0" smtClean="0">
                <a:latin typeface="Century Gothic" pitchFamily="34" charset="0"/>
              </a:rPr>
              <a:t>as personas transitan cotidianamente fronteras entre estos dos mundos que pueden ser físicas, temporales y psicológicas. Los límites pueden expandirse o retraerse, pues se trata de límites permeables y flexibles</a:t>
            </a:r>
            <a:endParaRPr lang="es-CL" sz="1600" b="1" dirty="0" smtClean="0">
              <a:latin typeface="Century Gothic" pitchFamily="34" charset="0"/>
            </a:endParaRPr>
          </a:p>
          <a:p>
            <a:pPr algn="just">
              <a:lnSpc>
                <a:spcPct val="90000"/>
              </a:lnSpc>
              <a:defRPr/>
            </a:pPr>
            <a:endParaRPr lang="es-CL" sz="1800" b="1" dirty="0" smtClean="0">
              <a:latin typeface="Century Gothic" pitchFamily="34" charset="0"/>
            </a:endParaRPr>
          </a:p>
          <a:p>
            <a:pPr algn="just">
              <a:lnSpc>
                <a:spcPct val="90000"/>
              </a:lnSpc>
              <a:defRPr/>
            </a:pPr>
            <a:r>
              <a:rPr lang="es-CL" sz="1800" b="1" dirty="0" smtClean="0">
                <a:latin typeface="Century Gothic" pitchFamily="34" charset="0"/>
              </a:rPr>
              <a:t>Tres formas principales de conflicto familia y trabajo </a:t>
            </a:r>
          </a:p>
          <a:p>
            <a:pPr lvl="1" algn="just">
              <a:lnSpc>
                <a:spcPct val="90000"/>
              </a:lnSpc>
              <a:defRPr/>
            </a:pPr>
            <a:r>
              <a:rPr lang="es-CL" sz="1600" b="1" dirty="0" smtClean="0">
                <a:latin typeface="Century Gothic" pitchFamily="34" charset="0"/>
              </a:rPr>
              <a:t>El conflicto de tiempo </a:t>
            </a:r>
          </a:p>
          <a:p>
            <a:pPr lvl="1" algn="just">
              <a:lnSpc>
                <a:spcPct val="90000"/>
              </a:lnSpc>
              <a:defRPr/>
            </a:pPr>
            <a:r>
              <a:rPr lang="es-CL" sz="1600" b="1" dirty="0" smtClean="0">
                <a:latin typeface="Century Gothic" pitchFamily="34" charset="0"/>
              </a:rPr>
              <a:t>El conflicto de tensión </a:t>
            </a:r>
          </a:p>
          <a:p>
            <a:pPr lvl="1" algn="just">
              <a:lnSpc>
                <a:spcPct val="90000"/>
              </a:lnSpc>
              <a:defRPr/>
            </a:pPr>
            <a:r>
              <a:rPr lang="es-CL" sz="1600" b="1" dirty="0" smtClean="0">
                <a:latin typeface="Century Gothic" pitchFamily="34" charset="0"/>
              </a:rPr>
              <a:t>El conflicto de comportamiento</a:t>
            </a:r>
          </a:p>
          <a:p>
            <a:pPr lvl="1" algn="just">
              <a:lnSpc>
                <a:spcPct val="90000"/>
              </a:lnSpc>
              <a:buNone/>
              <a:defRPr/>
            </a:pPr>
            <a:endParaRPr lang="es-CL" sz="1600" b="1" dirty="0" smtClean="0">
              <a:latin typeface="Century Gothic" pitchFamily="34" charset="0"/>
            </a:endParaRPr>
          </a:p>
          <a:p>
            <a:pPr algn="just">
              <a:lnSpc>
                <a:spcPct val="90000"/>
              </a:lnSpc>
              <a:defRPr/>
            </a:pPr>
            <a:r>
              <a:rPr lang="es-CL" sz="1800" b="1" dirty="0" smtClean="0">
                <a:latin typeface="Century Gothic" pitchFamily="34" charset="0"/>
              </a:rPr>
              <a:t>Naturaleza bidireccional del conflicto. </a:t>
            </a:r>
          </a:p>
          <a:p>
            <a:pPr lvl="1" algn="just">
              <a:lnSpc>
                <a:spcPct val="90000"/>
              </a:lnSpc>
              <a:defRPr/>
            </a:pPr>
            <a:r>
              <a:rPr lang="es-CL" sz="1600" b="1" dirty="0" smtClean="0">
                <a:latin typeface="Century Gothic" pitchFamily="34" charset="0"/>
              </a:rPr>
              <a:t>El tiempo, la tensión y los comportamientos de una esfera rebasan sus límites e impregnan al otro ámbito. </a:t>
            </a:r>
          </a:p>
          <a:p>
            <a:pPr lvl="1" algn="just">
              <a:lnSpc>
                <a:spcPct val="90000"/>
              </a:lnSpc>
              <a:defRPr/>
            </a:pPr>
            <a:endParaRPr lang="es-CL" sz="1600" b="1" dirty="0" smtClean="0">
              <a:latin typeface="Century Gothic" pitchFamily="34" charset="0"/>
            </a:endParaRPr>
          </a:p>
          <a:p>
            <a:pPr lvl="1" algn="just">
              <a:lnSpc>
                <a:spcPct val="90000"/>
              </a:lnSpc>
              <a:defRPr/>
            </a:pPr>
            <a:r>
              <a:rPr lang="es-CL" sz="1600" b="1" dirty="0" smtClean="0">
                <a:latin typeface="Century Gothic" pitchFamily="34" charset="0"/>
              </a:rPr>
              <a:t>Los límites entre trabajo y familia son asimétricamente permeables (</a:t>
            </a:r>
            <a:r>
              <a:rPr lang="es-CL" sz="1600" b="1" dirty="0" err="1" smtClean="0">
                <a:latin typeface="Century Gothic" pitchFamily="34" charset="0"/>
              </a:rPr>
              <a:t>Pleck</a:t>
            </a:r>
            <a:r>
              <a:rPr lang="es-CL" sz="1600" b="1" dirty="0" smtClean="0">
                <a:latin typeface="Century Gothic" pitchFamily="34" charset="0"/>
              </a:rPr>
              <a:t>, 1977): la permeabilidad del ámbito privado es mayor: trabajo en el hogar es más elástico. </a:t>
            </a:r>
          </a:p>
        </p:txBody>
      </p:sp>
      <p:sp>
        <p:nvSpPr>
          <p:cNvPr id="4" name="3 Rectángulo"/>
          <p:cNvSpPr/>
          <p:nvPr/>
        </p:nvSpPr>
        <p:spPr>
          <a:xfrm>
            <a:off x="142844" y="285728"/>
            <a:ext cx="6786610" cy="954107"/>
          </a:xfrm>
          <a:prstGeom prst="rect">
            <a:avLst/>
          </a:prstGeom>
        </p:spPr>
        <p:txBody>
          <a:bodyPr wrap="square">
            <a:spAutoFit/>
          </a:bodyPr>
          <a:lstStyle/>
          <a:p>
            <a:r>
              <a:rPr lang="es-CL" sz="2800" dirty="0" smtClean="0"/>
              <a:t>MODELOS PARA EXPLICAR LA RELACIÓN TRABAJO Y FAMILIA</a:t>
            </a:r>
            <a:endParaRPr lang="es-CL"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612775" y="228600"/>
            <a:ext cx="8153400" cy="990600"/>
          </a:xfrm>
        </p:spPr>
        <p:txBody>
          <a:bodyPr/>
          <a:lstStyle/>
          <a:p>
            <a:pPr eaLnBrk="1" hangingPunct="1"/>
            <a:endParaRPr lang="es-CL" smtClean="0"/>
          </a:p>
        </p:txBody>
      </p:sp>
      <p:sp>
        <p:nvSpPr>
          <p:cNvPr id="5" name="4 Marcador de contenido"/>
          <p:cNvSpPr>
            <a:spLocks noGrp="1"/>
          </p:cNvSpPr>
          <p:nvPr>
            <p:ph sz="quarter" idx="1"/>
          </p:nvPr>
        </p:nvSpPr>
        <p:spPr>
          <a:xfrm>
            <a:off x="5643563" y="214313"/>
            <a:ext cx="2827337" cy="15716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marL="320040" indent="-320040" algn="ctr" eaLnBrk="1" fontAlgn="auto" hangingPunct="1">
              <a:spcAft>
                <a:spcPts val="0"/>
              </a:spcAft>
              <a:buFont typeface="Wingdings" pitchFamily="2" charset="2"/>
              <a:buNone/>
              <a:defRPr/>
            </a:pPr>
            <a:r>
              <a:rPr lang="es-CL" sz="2000" b="1" dirty="0" smtClean="0">
                <a:latin typeface="Century Gothic" pitchFamily="34" charset="0"/>
              </a:rPr>
              <a:t>Corresponsabilidad Social del Cuidado</a:t>
            </a:r>
            <a:endParaRPr lang="es-CL" sz="2000" b="1" dirty="0">
              <a:latin typeface="Century Gothic" pitchFamily="34" charset="0"/>
            </a:endParaRPr>
          </a:p>
        </p:txBody>
      </p:sp>
      <p:sp>
        <p:nvSpPr>
          <p:cNvPr id="4" name="3 Rectángulo redondeado"/>
          <p:cNvSpPr/>
          <p:nvPr/>
        </p:nvSpPr>
        <p:spPr>
          <a:xfrm>
            <a:off x="571500" y="2214563"/>
            <a:ext cx="3643313" cy="2786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b="1">
                <a:solidFill>
                  <a:srgbClr val="000000"/>
                </a:solidFill>
                <a:latin typeface="Century Gothic" pitchFamily="34" charset="0"/>
                <a:cs typeface="Arial" charset="0"/>
              </a:rPr>
              <a:t>Facilitar una balanceada atención de las responsabilidades laborales, de cuidado, y de disfrute del resto de ámbitos de la vida personal, familiar y comunitaria</a:t>
            </a:r>
          </a:p>
        </p:txBody>
      </p:sp>
      <p:sp>
        <p:nvSpPr>
          <p:cNvPr id="6" name="5 Más"/>
          <p:cNvSpPr/>
          <p:nvPr/>
        </p:nvSpPr>
        <p:spPr>
          <a:xfrm>
            <a:off x="4071938" y="571500"/>
            <a:ext cx="857250" cy="92868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CL"/>
          </a:p>
        </p:txBody>
      </p:sp>
      <p:sp>
        <p:nvSpPr>
          <p:cNvPr id="7" name="6 Rectángulo redondeado"/>
          <p:cNvSpPr/>
          <p:nvPr/>
        </p:nvSpPr>
        <p:spPr>
          <a:xfrm>
            <a:off x="819150" y="301625"/>
            <a:ext cx="2836863" cy="15001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2000" b="1" dirty="0">
                <a:latin typeface="Century Gothic" pitchFamily="34" charset="0"/>
              </a:rPr>
              <a:t>Acciones de conciliación</a:t>
            </a:r>
          </a:p>
        </p:txBody>
      </p:sp>
      <p:sp>
        <p:nvSpPr>
          <p:cNvPr id="8" name="7 Rectángulo redondeado"/>
          <p:cNvSpPr/>
          <p:nvPr/>
        </p:nvSpPr>
        <p:spPr>
          <a:xfrm>
            <a:off x="5072063" y="2214563"/>
            <a:ext cx="3643312" cy="2786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b="1" dirty="0">
                <a:latin typeface="Century Gothic" pitchFamily="34" charset="0"/>
              </a:rPr>
              <a:t>Lograr una redistribución de las tarea de cuidado que resulte equitativa entre todos los actores institucionales (estado, mercado, hogares) y entre hombres y mujeres </a:t>
            </a:r>
          </a:p>
        </p:txBody>
      </p:sp>
      <p:sp>
        <p:nvSpPr>
          <p:cNvPr id="9" name="8 Rectángulo redondeado"/>
          <p:cNvSpPr/>
          <p:nvPr/>
        </p:nvSpPr>
        <p:spPr>
          <a:xfrm>
            <a:off x="500063" y="5500688"/>
            <a:ext cx="8215312" cy="12144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2000" b="1">
                <a:solidFill>
                  <a:srgbClr val="000000"/>
                </a:solidFill>
                <a:latin typeface="Century Gothic" pitchFamily="34" charset="0"/>
                <a:cs typeface="Arial" charset="0"/>
              </a:rPr>
              <a:t>Trabajo de cuidado es un BIEN SOCIAL, socialmente necesario, y NO debe ser considerado una responsabilidad exclusivamente de las mujeres</a:t>
            </a:r>
          </a:p>
        </p:txBody>
      </p:sp>
      <p:sp>
        <p:nvSpPr>
          <p:cNvPr id="10" name="9 Flecha abajo"/>
          <p:cNvSpPr/>
          <p:nvPr/>
        </p:nvSpPr>
        <p:spPr>
          <a:xfrm>
            <a:off x="2143125" y="1857375"/>
            <a:ext cx="484188" cy="3571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CL"/>
          </a:p>
        </p:txBody>
      </p:sp>
      <p:sp>
        <p:nvSpPr>
          <p:cNvPr id="11" name="10 Flecha abajo"/>
          <p:cNvSpPr/>
          <p:nvPr/>
        </p:nvSpPr>
        <p:spPr>
          <a:xfrm>
            <a:off x="6858000" y="1857375"/>
            <a:ext cx="484188" cy="3571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stretch>
            <a:fillRect/>
          </a:stretch>
        </p:blipFill>
        <p:spPr>
          <a:xfrm>
            <a:off x="258145" y="908720"/>
            <a:ext cx="8885855" cy="5184576"/>
          </a:xfrm>
          <a:prstGeom prst="rect">
            <a:avLst/>
          </a:prstGeom>
          <a:solidFill>
            <a:schemeClr val="accent1"/>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title"/>
          </p:nvPr>
        </p:nvSpPr>
        <p:spPr>
          <a:xfrm>
            <a:off x="0" y="2130425"/>
            <a:ext cx="8458200" cy="2162175"/>
          </a:xfrm>
          <a:noFill/>
        </p:spPr>
        <p:txBody>
          <a:bodyPr/>
          <a:lstStyle/>
          <a:p>
            <a:pPr algn="r" eaLnBrk="1" hangingPunct="1"/>
            <a:r>
              <a:rPr lang="es-CL" sz="2600" b="1" dirty="0" smtClean="0"/>
              <a:t>Beneficios para las organizaciones y para los trabajadores/as de implementación de medidas de conciliación trabajo y familia: </a:t>
            </a:r>
            <a:br>
              <a:rPr lang="es-CL" sz="2600" b="1" dirty="0" smtClean="0"/>
            </a:br>
            <a:r>
              <a:rPr lang="es-CL" sz="2600" b="1" dirty="0" smtClean="0"/>
              <a:t>lo que dicen las investigaciones</a:t>
            </a:r>
            <a:endParaRPr lang="es-ES" sz="2600" b="1" dirty="0" smtClean="0"/>
          </a:p>
        </p:txBody>
      </p:sp>
      <p:sp>
        <p:nvSpPr>
          <p:cNvPr id="27651" name="Rectangle 5"/>
          <p:cNvSpPr>
            <a:spLocks noGrp="1"/>
          </p:cNvSpPr>
          <p:nvPr>
            <p:ph sz="quarter" idx="1"/>
          </p:nvPr>
        </p:nvSpPr>
        <p:spPr>
          <a:xfrm>
            <a:off x="1371600" y="3886200"/>
            <a:ext cx="6400800" cy="1752600"/>
          </a:xfrm>
        </p:spPr>
        <p:txBody>
          <a:bodyPr/>
          <a:lstStyle/>
          <a:p>
            <a:pPr marL="0" indent="0" algn="ctr" eaLnBrk="1" hangingPunct="1">
              <a:buFont typeface="Wingdings" pitchFamily="2" charset="2"/>
              <a:buNone/>
            </a:pPr>
            <a:endParaRPr lang="es-E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79388" y="188913"/>
            <a:ext cx="8291512" cy="1143000"/>
          </a:xfrm>
          <a:noFill/>
        </p:spPr>
        <p:txBody>
          <a:bodyPr/>
          <a:lstStyle/>
          <a:p>
            <a:pPr eaLnBrk="1" hangingPunct="1"/>
            <a:r>
              <a:rPr lang="es-ES" sz="3200" b="1" smtClean="0">
                <a:solidFill>
                  <a:srgbClr val="6675AF"/>
                </a:solidFill>
              </a:rPr>
              <a:t>Algunos resultados de Investigación</a:t>
            </a:r>
          </a:p>
        </p:txBody>
      </p:sp>
      <p:sp>
        <p:nvSpPr>
          <p:cNvPr id="28675" name="Rectangle 3"/>
          <p:cNvSpPr>
            <a:spLocks noGrp="1"/>
          </p:cNvSpPr>
          <p:nvPr>
            <p:ph sz="quarter" idx="1"/>
          </p:nvPr>
        </p:nvSpPr>
        <p:spPr>
          <a:xfrm>
            <a:off x="0" y="1484313"/>
            <a:ext cx="9144000" cy="5445125"/>
          </a:xfrm>
        </p:spPr>
        <p:txBody>
          <a:bodyPr/>
          <a:lstStyle/>
          <a:p>
            <a:pPr algn="just" eaLnBrk="1" hangingPunct="1">
              <a:lnSpc>
                <a:spcPct val="80000"/>
              </a:lnSpc>
            </a:pPr>
            <a:r>
              <a:rPr lang="es-ES" sz="1800" b="1" dirty="0" smtClean="0">
                <a:latin typeface="Century Gothic" pitchFamily="34" charset="0"/>
              </a:rPr>
              <a:t>La falta de conciliación tiene un innegable conflicto potencial con consecuencias </a:t>
            </a:r>
            <a:r>
              <a:rPr lang="es-ES" sz="1800" b="1" dirty="0" smtClean="0">
                <a:solidFill>
                  <a:srgbClr val="FF0000"/>
                </a:solidFill>
                <a:latin typeface="Century Gothic" pitchFamily="34" charset="0"/>
              </a:rPr>
              <a:t>individuales, familiares y organizacionales </a:t>
            </a:r>
            <a:r>
              <a:rPr lang="es-ES" sz="1800" b="1" dirty="0" smtClean="0">
                <a:latin typeface="Century Gothic" pitchFamily="34" charset="0"/>
              </a:rPr>
              <a:t>(</a:t>
            </a:r>
            <a:r>
              <a:rPr lang="es-ES" sz="1800" b="1" dirty="0" err="1" smtClean="0">
                <a:latin typeface="Century Gothic" pitchFamily="34" charset="0"/>
              </a:rPr>
              <a:t>Poelmans</a:t>
            </a:r>
            <a:r>
              <a:rPr lang="es-ES" sz="1800" b="1" dirty="0" smtClean="0">
                <a:latin typeface="Century Gothic" pitchFamily="34" charset="0"/>
              </a:rPr>
              <a:t>, 2001).</a:t>
            </a:r>
          </a:p>
          <a:p>
            <a:pPr algn="just" eaLnBrk="1" hangingPunct="1">
              <a:lnSpc>
                <a:spcPct val="80000"/>
              </a:lnSpc>
              <a:buFont typeface="Wingdings" pitchFamily="2" charset="2"/>
              <a:buNone/>
            </a:pPr>
            <a:endParaRPr lang="es-ES" sz="1800" b="1" dirty="0" smtClean="0">
              <a:latin typeface="Century Gothic" pitchFamily="34" charset="0"/>
            </a:endParaRPr>
          </a:p>
          <a:p>
            <a:pPr algn="just" eaLnBrk="1" hangingPunct="1">
              <a:lnSpc>
                <a:spcPct val="80000"/>
              </a:lnSpc>
              <a:buFont typeface="Wingdings" pitchFamily="2" charset="2"/>
              <a:buNone/>
            </a:pPr>
            <a:r>
              <a:rPr lang="es-CL" sz="1800" b="1" dirty="0" smtClean="0">
                <a:latin typeface="Century Gothic" pitchFamily="34" charset="0"/>
              </a:rPr>
              <a:t>A nivel organizacional (Jiménez &amp; Moyano, 2008)</a:t>
            </a:r>
            <a:endParaRPr lang="es-ES" sz="1800" b="1" dirty="0" smtClean="0">
              <a:latin typeface="Century Gothic" pitchFamily="34" charset="0"/>
            </a:endParaRPr>
          </a:p>
          <a:p>
            <a:pPr algn="just" eaLnBrk="1" hangingPunct="1">
              <a:lnSpc>
                <a:spcPct val="80000"/>
              </a:lnSpc>
            </a:pPr>
            <a:r>
              <a:rPr lang="es-ES" sz="1800" b="1" dirty="0" smtClean="0">
                <a:latin typeface="Century Gothic" pitchFamily="34" charset="0"/>
              </a:rPr>
              <a:t>Políticas organizacionales para fomentar el equilibrio entre trabajo y familia, una cultura familiar amigable que contemple medidas como flexibilidad de horarios, servicios de asistencia en labores domésticas, permisos laborales, y en general, beneficios organizacionales, se relacionan positivamente con:</a:t>
            </a:r>
          </a:p>
          <a:p>
            <a:pPr lvl="1" algn="just" eaLnBrk="1" hangingPunct="1">
              <a:lnSpc>
                <a:spcPct val="80000"/>
              </a:lnSpc>
            </a:pPr>
            <a:r>
              <a:rPr lang="es-ES" sz="1800" b="1" dirty="0" smtClean="0">
                <a:solidFill>
                  <a:srgbClr val="FF0000"/>
                </a:solidFill>
                <a:latin typeface="Century Gothic" pitchFamily="34" charset="0"/>
              </a:rPr>
              <a:t>Mayor lealtad y grado de identificación y compromiso con la organización por parte de los trabajadores</a:t>
            </a:r>
          </a:p>
          <a:p>
            <a:pPr lvl="1" algn="just" eaLnBrk="1" hangingPunct="1">
              <a:lnSpc>
                <a:spcPct val="80000"/>
              </a:lnSpc>
            </a:pPr>
            <a:endParaRPr lang="es-ES" sz="1800" b="1" dirty="0" smtClean="0">
              <a:solidFill>
                <a:srgbClr val="FF0000"/>
              </a:solidFill>
              <a:latin typeface="Century Gothic" pitchFamily="34" charset="0"/>
            </a:endParaRPr>
          </a:p>
          <a:p>
            <a:pPr lvl="1" algn="just" eaLnBrk="1" hangingPunct="1">
              <a:lnSpc>
                <a:spcPct val="80000"/>
              </a:lnSpc>
            </a:pPr>
            <a:r>
              <a:rPr lang="es-ES" sz="1800" b="1" dirty="0" smtClean="0">
                <a:solidFill>
                  <a:srgbClr val="FF0000"/>
                </a:solidFill>
                <a:latin typeface="Century Gothic" pitchFamily="34" charset="0"/>
              </a:rPr>
              <a:t>Disminución de los índices de ausentismo</a:t>
            </a:r>
          </a:p>
          <a:p>
            <a:pPr lvl="1" algn="just" eaLnBrk="1" hangingPunct="1">
              <a:lnSpc>
                <a:spcPct val="80000"/>
              </a:lnSpc>
            </a:pPr>
            <a:endParaRPr lang="es-ES" sz="1800" b="1" dirty="0" smtClean="0">
              <a:solidFill>
                <a:srgbClr val="FF0000"/>
              </a:solidFill>
              <a:latin typeface="Century Gothic" pitchFamily="34" charset="0"/>
            </a:endParaRPr>
          </a:p>
          <a:p>
            <a:pPr lvl="1" algn="just" eaLnBrk="1" hangingPunct="1">
              <a:lnSpc>
                <a:spcPct val="80000"/>
              </a:lnSpc>
            </a:pPr>
            <a:r>
              <a:rPr lang="es-ES" sz="1800" b="1" dirty="0" smtClean="0">
                <a:solidFill>
                  <a:srgbClr val="FF0000"/>
                </a:solidFill>
                <a:latin typeface="Century Gothic" pitchFamily="34" charset="0"/>
              </a:rPr>
              <a:t>Incremento en los niveles de bienestar y satisfacción en los trabajadores, laboral, familiar y vital;</a:t>
            </a:r>
          </a:p>
          <a:p>
            <a:pPr lvl="1" algn="just" eaLnBrk="1" hangingPunct="1">
              <a:lnSpc>
                <a:spcPct val="80000"/>
              </a:lnSpc>
            </a:pPr>
            <a:endParaRPr lang="es-ES" sz="1800" b="1" dirty="0" smtClean="0">
              <a:solidFill>
                <a:srgbClr val="FF0000"/>
              </a:solidFill>
              <a:latin typeface="Century Gothic" pitchFamily="34" charset="0"/>
            </a:endParaRPr>
          </a:p>
          <a:p>
            <a:pPr lvl="1" algn="just" eaLnBrk="1" hangingPunct="1">
              <a:lnSpc>
                <a:spcPct val="80000"/>
              </a:lnSpc>
            </a:pPr>
            <a:r>
              <a:rPr lang="es-ES" sz="1800" b="1" dirty="0" smtClean="0">
                <a:solidFill>
                  <a:srgbClr val="FF0000"/>
                </a:solidFill>
                <a:latin typeface="Century Gothic" pitchFamily="34" charset="0"/>
              </a:rPr>
              <a:t>Mejoramiento del desempeño, aumento de la productividad.</a:t>
            </a:r>
          </a:p>
          <a:p>
            <a:pPr lvl="1" algn="just" eaLnBrk="1" hangingPunct="1">
              <a:lnSpc>
                <a:spcPct val="80000"/>
              </a:lnSpc>
              <a:buFont typeface="Wingdings 2" pitchFamily="18" charset="2"/>
              <a:buNone/>
            </a:pPr>
            <a:endParaRPr lang="es-ES" sz="1800" b="1" dirty="0" smtClean="0">
              <a:latin typeface="Century Gothic"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274638"/>
            <a:ext cx="8435975" cy="1143000"/>
          </a:xfrm>
          <a:noFill/>
        </p:spPr>
        <p:txBody>
          <a:bodyPr/>
          <a:lstStyle/>
          <a:p>
            <a:pPr eaLnBrk="1" hangingPunct="1"/>
            <a:r>
              <a:rPr lang="es-ES" sz="3400" smtClean="0">
                <a:solidFill>
                  <a:srgbClr val="6675AF"/>
                </a:solidFill>
              </a:rPr>
              <a:t>Algunos resultados de Investigación</a:t>
            </a:r>
          </a:p>
        </p:txBody>
      </p:sp>
      <p:sp>
        <p:nvSpPr>
          <p:cNvPr id="15363" name="Rectangle 3"/>
          <p:cNvSpPr>
            <a:spLocks noGrp="1"/>
          </p:cNvSpPr>
          <p:nvPr>
            <p:ph sz="quarter" idx="1"/>
          </p:nvPr>
        </p:nvSpPr>
        <p:spPr>
          <a:xfrm>
            <a:off x="539750" y="1628775"/>
            <a:ext cx="8135938" cy="4873625"/>
          </a:xfrm>
        </p:spPr>
        <p:txBody>
          <a:bodyPr>
            <a:normAutofit/>
          </a:bodyPr>
          <a:lstStyle/>
          <a:p>
            <a:pPr marL="320040" indent="-320040" eaLnBrk="1" fontAlgn="auto" hangingPunct="1">
              <a:lnSpc>
                <a:spcPct val="80000"/>
              </a:lnSpc>
              <a:spcAft>
                <a:spcPts val="0"/>
              </a:spcAft>
              <a:buFont typeface="Wingdings"/>
              <a:buChar char=""/>
              <a:defRPr/>
            </a:pPr>
            <a:r>
              <a:rPr lang="es-ES" sz="2000" b="1" dirty="0" smtClean="0">
                <a:latin typeface="Century Gothic" pitchFamily="34" charset="0"/>
              </a:rPr>
              <a:t>Mayores niveles de conflicto T-F y F-T se asocian a:</a:t>
            </a:r>
          </a:p>
          <a:p>
            <a:pPr marL="320040" indent="-320040" eaLnBrk="1" fontAlgn="auto" hangingPunct="1">
              <a:lnSpc>
                <a:spcPct val="80000"/>
              </a:lnSpc>
              <a:spcAft>
                <a:spcPts val="0"/>
              </a:spcAft>
              <a:buFont typeface="Wingdings"/>
              <a:buChar char=""/>
              <a:defRPr/>
            </a:pPr>
            <a:endParaRPr lang="es-ES" sz="2000" b="1" dirty="0" smtClean="0">
              <a:latin typeface="Century Gothic" pitchFamily="34" charset="0"/>
            </a:endParaRPr>
          </a:p>
          <a:p>
            <a:pPr marL="320040" indent="-320040" eaLnBrk="1" fontAlgn="auto" hangingPunct="1">
              <a:lnSpc>
                <a:spcPct val="80000"/>
              </a:lnSpc>
              <a:spcAft>
                <a:spcPts val="0"/>
              </a:spcAft>
              <a:buFont typeface="Wingdings"/>
              <a:buChar char=""/>
              <a:defRPr/>
            </a:pPr>
            <a:r>
              <a:rPr lang="es-ES" sz="2000" b="1" dirty="0" smtClean="0">
                <a:latin typeface="Century Gothic" pitchFamily="34" charset="0"/>
              </a:rPr>
              <a:t> </a:t>
            </a:r>
            <a:r>
              <a:rPr lang="es-ES" sz="2000" b="1" dirty="0" smtClean="0">
                <a:solidFill>
                  <a:srgbClr val="FF0000"/>
                </a:solidFill>
                <a:latin typeface="Century Gothic" pitchFamily="34" charset="0"/>
              </a:rPr>
              <a:t>menor nivel de salud física.</a:t>
            </a:r>
          </a:p>
          <a:p>
            <a:pPr marL="320040" indent="-320040" eaLnBrk="1" fontAlgn="auto" hangingPunct="1">
              <a:lnSpc>
                <a:spcPct val="80000"/>
              </a:lnSpc>
              <a:spcAft>
                <a:spcPts val="0"/>
              </a:spcAft>
              <a:buFont typeface="Wingdings" pitchFamily="2" charset="2"/>
              <a:buNone/>
              <a:defRPr/>
            </a:pPr>
            <a:endParaRPr lang="es-ES" sz="2000" b="1" dirty="0" smtClean="0">
              <a:latin typeface="Century Gothic" pitchFamily="34" charset="0"/>
            </a:endParaRPr>
          </a:p>
          <a:p>
            <a:pPr marL="320040" indent="-320040" eaLnBrk="1" fontAlgn="auto" hangingPunct="1">
              <a:lnSpc>
                <a:spcPct val="80000"/>
              </a:lnSpc>
              <a:spcAft>
                <a:spcPts val="0"/>
              </a:spcAft>
              <a:buFont typeface="Wingdings"/>
              <a:buChar char=""/>
              <a:defRPr/>
            </a:pPr>
            <a:r>
              <a:rPr lang="es-ES" sz="2000" b="1" dirty="0" smtClean="0">
                <a:solidFill>
                  <a:srgbClr val="FF0000"/>
                </a:solidFill>
                <a:latin typeface="Century Gothic" pitchFamily="34" charset="0"/>
              </a:rPr>
              <a:t>menor nivel de salud mental.</a:t>
            </a:r>
          </a:p>
          <a:p>
            <a:pPr marL="320040" indent="-320040" eaLnBrk="1" fontAlgn="auto" hangingPunct="1">
              <a:lnSpc>
                <a:spcPct val="80000"/>
              </a:lnSpc>
              <a:spcAft>
                <a:spcPts val="0"/>
              </a:spcAft>
              <a:buFont typeface="Wingdings" pitchFamily="2" charset="2"/>
              <a:buNone/>
              <a:defRPr/>
            </a:pPr>
            <a:endParaRPr lang="es-ES" sz="2000" b="1" dirty="0" smtClean="0">
              <a:latin typeface="Century Gothic" pitchFamily="34" charset="0"/>
            </a:endParaRPr>
          </a:p>
          <a:p>
            <a:pPr marL="320040" indent="-320040" eaLnBrk="1" fontAlgn="auto" hangingPunct="1">
              <a:lnSpc>
                <a:spcPct val="80000"/>
              </a:lnSpc>
              <a:spcAft>
                <a:spcPts val="0"/>
              </a:spcAft>
              <a:buFont typeface="Wingdings"/>
              <a:buChar char=""/>
              <a:defRPr/>
            </a:pPr>
            <a:r>
              <a:rPr lang="es-ES" sz="2000" b="1" dirty="0" smtClean="0">
                <a:solidFill>
                  <a:srgbClr val="FF0000"/>
                </a:solidFill>
                <a:latin typeface="Century Gothic" pitchFamily="34" charset="0"/>
              </a:rPr>
              <a:t>Jornada más extensa </a:t>
            </a:r>
            <a:r>
              <a:rPr lang="es-ES" sz="2000" b="1" dirty="0" smtClean="0">
                <a:latin typeface="Century Gothic" pitchFamily="34" charset="0"/>
              </a:rPr>
              <a:t>se asocia a mayor conflictividad T-F, menores niveles de salud física y mental.</a:t>
            </a:r>
          </a:p>
          <a:p>
            <a:pPr marL="320040" indent="-320040" eaLnBrk="1" fontAlgn="auto" hangingPunct="1">
              <a:lnSpc>
                <a:spcPct val="80000"/>
              </a:lnSpc>
              <a:spcAft>
                <a:spcPts val="0"/>
              </a:spcAft>
              <a:buFont typeface="Wingdings" pitchFamily="2" charset="2"/>
              <a:buNone/>
              <a:defRPr/>
            </a:pPr>
            <a:endParaRPr lang="es-ES" sz="2000" b="1" dirty="0" smtClean="0">
              <a:latin typeface="Century Gothic" pitchFamily="34" charset="0"/>
            </a:endParaRPr>
          </a:p>
          <a:p>
            <a:pPr marL="320040" indent="-320040" eaLnBrk="1" fontAlgn="auto" hangingPunct="1">
              <a:spcBef>
                <a:spcPct val="0"/>
              </a:spcBef>
              <a:spcAft>
                <a:spcPts val="0"/>
              </a:spcAft>
              <a:buClrTx/>
              <a:buSzTx/>
              <a:buFontTx/>
              <a:buNone/>
              <a:defRPr/>
            </a:pPr>
            <a:endParaRPr lang="es-ES" sz="1600" b="1" dirty="0" smtClean="0">
              <a:latin typeface="Century Gothic" pitchFamily="34" charset="0"/>
            </a:endParaRPr>
          </a:p>
          <a:p>
            <a:pPr marL="320040" indent="-320040" algn="r" eaLnBrk="1" fontAlgn="auto" hangingPunct="1">
              <a:spcBef>
                <a:spcPct val="0"/>
              </a:spcBef>
              <a:spcAft>
                <a:spcPts val="0"/>
              </a:spcAft>
              <a:buClrTx/>
              <a:buSzTx/>
              <a:buFontTx/>
              <a:buNone/>
              <a:defRPr/>
            </a:pPr>
            <a:r>
              <a:rPr lang="es-ES" sz="1400" b="1" dirty="0" smtClean="0">
                <a:latin typeface="Century Gothic" pitchFamily="34" charset="0"/>
              </a:rPr>
              <a:t>Barros E, Barros MC.  Conflicto entre trabajo y familia: efectos sobre la salud y resultados laborales en mujeres. Estudios de Administración, 2008; 15(2): 1-45</a:t>
            </a:r>
          </a:p>
          <a:p>
            <a:pPr marL="320040" indent="-320040" algn="r" eaLnBrk="1" fontAlgn="auto" hangingPunct="1">
              <a:lnSpc>
                <a:spcPct val="80000"/>
              </a:lnSpc>
              <a:spcAft>
                <a:spcPts val="0"/>
              </a:spcAft>
              <a:buFont typeface="Wingdings" pitchFamily="2" charset="2"/>
              <a:buNone/>
              <a:defRPr/>
            </a:pPr>
            <a:endParaRPr lang="es-ES" sz="1400" b="1" dirty="0" smtClean="0">
              <a:latin typeface="Century Gothic" pitchFamily="34" charset="0"/>
            </a:endParaRPr>
          </a:p>
          <a:p>
            <a:pPr marL="320040" indent="-320040" eaLnBrk="1" fontAlgn="auto" hangingPunct="1">
              <a:lnSpc>
                <a:spcPct val="80000"/>
              </a:lnSpc>
              <a:spcAft>
                <a:spcPts val="0"/>
              </a:spcAft>
              <a:buFont typeface="Wingdings" pitchFamily="2" charset="2"/>
              <a:buNone/>
              <a:defRPr/>
            </a:pPr>
            <a:endParaRPr lang="es-ES" sz="14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57200" y="274638"/>
            <a:ext cx="8291513" cy="1143000"/>
          </a:xfrm>
          <a:noFill/>
        </p:spPr>
        <p:txBody>
          <a:bodyPr/>
          <a:lstStyle/>
          <a:p>
            <a:pPr eaLnBrk="1" hangingPunct="1"/>
            <a:r>
              <a:rPr lang="es-ES" sz="3400" smtClean="0">
                <a:solidFill>
                  <a:srgbClr val="6675AF"/>
                </a:solidFill>
              </a:rPr>
              <a:t>Algunos resultados de Investigación</a:t>
            </a:r>
          </a:p>
        </p:txBody>
      </p:sp>
      <p:sp>
        <p:nvSpPr>
          <p:cNvPr id="34819" name="Rectangle 3"/>
          <p:cNvSpPr>
            <a:spLocks noGrp="1"/>
          </p:cNvSpPr>
          <p:nvPr>
            <p:ph sz="quarter" idx="1"/>
          </p:nvPr>
        </p:nvSpPr>
        <p:spPr>
          <a:xfrm>
            <a:off x="457200" y="1600200"/>
            <a:ext cx="8291513" cy="4873625"/>
          </a:xfrm>
        </p:spPr>
        <p:txBody>
          <a:bodyPr>
            <a:normAutofit lnSpcReduction="10000"/>
          </a:bodyPr>
          <a:lstStyle/>
          <a:p>
            <a:pPr eaLnBrk="1" hangingPunct="1">
              <a:lnSpc>
                <a:spcPct val="80000"/>
              </a:lnSpc>
            </a:pPr>
            <a:r>
              <a:rPr lang="es-ES" sz="2800" b="1" dirty="0" smtClean="0">
                <a:latin typeface="Century Gothic" pitchFamily="34" charset="0"/>
              </a:rPr>
              <a:t>Las políticas de conciliación son cada vez más frecuentes en las empresas, suelen ser de flexibilidad. </a:t>
            </a:r>
          </a:p>
          <a:p>
            <a:pPr eaLnBrk="1" hangingPunct="1">
              <a:lnSpc>
                <a:spcPct val="80000"/>
              </a:lnSpc>
              <a:buFont typeface="Wingdings" pitchFamily="2" charset="2"/>
              <a:buNone/>
            </a:pPr>
            <a:endParaRPr lang="es-ES" sz="2800" b="1" dirty="0" smtClean="0">
              <a:latin typeface="Century Gothic" pitchFamily="34" charset="0"/>
            </a:endParaRPr>
          </a:p>
          <a:p>
            <a:pPr eaLnBrk="1" hangingPunct="1">
              <a:lnSpc>
                <a:spcPct val="80000"/>
              </a:lnSpc>
            </a:pPr>
            <a:r>
              <a:rPr lang="es-ES" sz="2800" b="1" dirty="0" smtClean="0">
                <a:latin typeface="Century Gothic" pitchFamily="34" charset="0"/>
              </a:rPr>
              <a:t>Sin embargo, </a:t>
            </a:r>
            <a:r>
              <a:rPr lang="es-ES" sz="2800" b="1" dirty="0" smtClean="0">
                <a:solidFill>
                  <a:srgbClr val="FF0000"/>
                </a:solidFill>
                <a:latin typeface="Century Gothic" pitchFamily="34" charset="0"/>
              </a:rPr>
              <a:t>muchos trabajadores dudan en aprovechar  esas opciones, por temor a consecuencias negativas a largo plazo de carrera </a:t>
            </a:r>
            <a:r>
              <a:rPr lang="es-ES" sz="2800" b="1" dirty="0" smtClean="0">
                <a:latin typeface="Century Gothic" pitchFamily="34" charset="0"/>
              </a:rPr>
              <a:t>(Perles, 2001).</a:t>
            </a:r>
          </a:p>
          <a:p>
            <a:pPr eaLnBrk="1" hangingPunct="1">
              <a:lnSpc>
                <a:spcPct val="80000"/>
              </a:lnSpc>
            </a:pPr>
            <a:endParaRPr lang="es-CL" sz="2800" b="1" dirty="0" smtClean="0">
              <a:latin typeface="Century Gothic" pitchFamily="34" charset="0"/>
            </a:endParaRPr>
          </a:p>
          <a:p>
            <a:pPr eaLnBrk="1" hangingPunct="1">
              <a:lnSpc>
                <a:spcPct val="80000"/>
              </a:lnSpc>
              <a:buFont typeface="Wingdings" pitchFamily="2" charset="2"/>
              <a:buNone/>
            </a:pPr>
            <a:endParaRPr lang="es-ES" sz="2800" dirty="0" smtClean="0"/>
          </a:p>
          <a:p>
            <a:pPr eaLnBrk="1" hangingPunct="1">
              <a:lnSpc>
                <a:spcPct val="80000"/>
              </a:lnSpc>
              <a:buFont typeface="Wingdings" pitchFamily="2" charset="2"/>
              <a:buNone/>
            </a:pPr>
            <a:endParaRPr lang="es-ES" sz="2000" dirty="0" smtClean="0"/>
          </a:p>
          <a:p>
            <a:pPr algn="r" eaLnBrk="1" hangingPunct="1">
              <a:lnSpc>
                <a:spcPct val="80000"/>
              </a:lnSpc>
              <a:buFont typeface="Wingdings" pitchFamily="2" charset="2"/>
              <a:buNone/>
            </a:pPr>
            <a:r>
              <a:rPr lang="en-US" sz="1600" dirty="0" smtClean="0">
                <a:latin typeface="Century Gothic" pitchFamily="34" charset="0"/>
              </a:rPr>
              <a:t>Role Stress/Strain and Work-Family (2002</a:t>
            </a:r>
            <a:endParaRPr lang="es-ES" sz="1600" dirty="0" smtClean="0">
              <a:latin typeface="Century Gothic" pitchFamily="34" charset="0"/>
            </a:endParaRPr>
          </a:p>
          <a:p>
            <a:pPr algn="r" eaLnBrk="1" hangingPunct="1">
              <a:lnSpc>
                <a:spcPct val="80000"/>
              </a:lnSpc>
              <a:buFont typeface="Wingdings" pitchFamily="2" charset="2"/>
              <a:buNone/>
            </a:pPr>
            <a:r>
              <a:rPr lang="en-US" sz="1600" dirty="0" smtClean="0">
                <a:latin typeface="Century Gothic" pitchFamily="34" charset="0"/>
              </a:rPr>
              <a:t>Rosalind Barnett, Brandeis University- Community, Families &amp; Work Program </a:t>
            </a:r>
            <a:br>
              <a:rPr lang="en-US" sz="1600" dirty="0" smtClean="0">
                <a:latin typeface="Century Gothic" pitchFamily="34" charset="0"/>
              </a:rPr>
            </a:br>
            <a:endParaRPr lang="es-ES" sz="2000" dirty="0" smtClean="0">
              <a:latin typeface="Century Gothic" pitchFamily="34" charset="0"/>
            </a:endParaRPr>
          </a:p>
          <a:p>
            <a:pPr eaLnBrk="1" hangingPunct="1">
              <a:lnSpc>
                <a:spcPct val="80000"/>
              </a:lnSpc>
              <a:buFont typeface="Wingdings" pitchFamily="2" charset="2"/>
              <a:buNone/>
            </a:pPr>
            <a:endParaRPr lang="es-ES" sz="1600" dirty="0" smtClean="0">
              <a:latin typeface="Century Gothic"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82D2CD03-7BC1-4446-B7A8-41B1A2E352C9}" type="slidenum">
              <a:rPr lang="es-ES" smtClean="0"/>
              <a:pPr>
                <a:defRPr/>
              </a:pPr>
              <a:t>24</a:t>
            </a:fld>
            <a:endParaRPr lang="es-ES" dirty="0"/>
          </a:p>
        </p:txBody>
      </p:sp>
      <p:sp>
        <p:nvSpPr>
          <p:cNvPr id="5" name="Rectángulo 4"/>
          <p:cNvSpPr/>
          <p:nvPr/>
        </p:nvSpPr>
        <p:spPr>
          <a:xfrm>
            <a:off x="632331" y="2636912"/>
            <a:ext cx="7879336" cy="923330"/>
          </a:xfrm>
          <a:prstGeom prst="rect">
            <a:avLst/>
          </a:prstGeom>
          <a:noFill/>
        </p:spPr>
        <p:txBody>
          <a:bodyPr wrap="none" lIns="91440" tIns="45720" rIns="91440" bIns="45720">
            <a:spAutoFit/>
          </a:bodyPr>
          <a:lstStyle/>
          <a:p>
            <a:pPr algn="ctr"/>
            <a:r>
              <a:rPr lang="es-CL" sz="5400" dirty="0"/>
              <a:t>Relación Trabajo y Salud</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defRPr/>
            </a:pPr>
            <a:r>
              <a:rPr lang="es-CL" dirty="0" smtClean="0"/>
              <a:t>Trabajo y salud</a:t>
            </a:r>
            <a:endParaRPr lang="es-CL" dirty="0"/>
          </a:p>
        </p:txBody>
      </p:sp>
      <p:sp>
        <p:nvSpPr>
          <p:cNvPr id="30725"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fontScale="85000" lnSpcReduction="20000"/>
          </a:bodyPr>
          <a:lstStyle/>
          <a:p>
            <a:fld id="{F60A8241-794A-4206-B246-7862373F51BA}" type="slidenum">
              <a:rPr lang="es-CL" smtClean="0"/>
              <a:pPr/>
              <a:t>25</a:t>
            </a:fld>
            <a:endParaRPr lang="es-CL" smtClean="0"/>
          </a:p>
        </p:txBody>
      </p:sp>
      <p:graphicFrame>
        <p:nvGraphicFramePr>
          <p:cNvPr id="4" name="3 Marcador de contenido"/>
          <p:cNvGraphicFramePr>
            <a:graphicFrameLocks noGrp="1"/>
          </p:cNvGraphicFramePr>
          <p:nvPr>
            <p:ph sz="quarter" idx="1"/>
          </p:nvPr>
        </p:nvGraphicFramePr>
        <p:xfrm>
          <a:off x="457200" y="1600200"/>
          <a:ext cx="8147248"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9036496" cy="990600"/>
          </a:xfrm>
        </p:spPr>
        <p:txBody>
          <a:bodyPr>
            <a:noAutofit/>
          </a:bodyPr>
          <a:lstStyle/>
          <a:p>
            <a:r>
              <a:rPr lang="es-ES" sz="3600" dirty="0" smtClean="0"/>
              <a:t>Contextos relevantes </a:t>
            </a:r>
            <a:br>
              <a:rPr lang="es-ES" sz="3600" dirty="0" smtClean="0"/>
            </a:br>
            <a:r>
              <a:rPr lang="es-ES" sz="3600" dirty="0" smtClean="0"/>
              <a:t>para la relación salud y trabajo hoy</a:t>
            </a:r>
            <a:endParaRPr lang="es-ES" sz="3600" dirty="0"/>
          </a:p>
        </p:txBody>
      </p:sp>
      <p:sp>
        <p:nvSpPr>
          <p:cNvPr id="3" name="2 Marcador de contenido"/>
          <p:cNvSpPr>
            <a:spLocks noGrp="1"/>
          </p:cNvSpPr>
          <p:nvPr>
            <p:ph sz="quarter" idx="1"/>
          </p:nvPr>
        </p:nvSpPr>
        <p:spPr>
          <a:xfrm>
            <a:off x="0" y="1600200"/>
            <a:ext cx="8766048" cy="4495800"/>
          </a:xfrm>
        </p:spPr>
        <p:txBody>
          <a:bodyPr>
            <a:normAutofit/>
          </a:bodyPr>
          <a:lstStyle/>
          <a:p>
            <a:pPr lvl="1"/>
            <a:endParaRPr lang="es-CL" sz="2400" dirty="0" smtClean="0"/>
          </a:p>
          <a:p>
            <a:pPr lvl="1"/>
            <a:r>
              <a:rPr lang="es-CL" sz="2400" dirty="0" smtClean="0"/>
              <a:t>Cambios epidemiológicos  en población general y por ende en los trabajadores/as: por ejemplo, enfermedades crónicas. </a:t>
            </a:r>
          </a:p>
          <a:p>
            <a:pPr lvl="1"/>
            <a:endParaRPr lang="es-CL" sz="2400" dirty="0" smtClean="0"/>
          </a:p>
          <a:p>
            <a:pPr lvl="1"/>
            <a:r>
              <a:rPr lang="es-CL" sz="2400" dirty="0" smtClean="0"/>
              <a:t>Cambios </a:t>
            </a:r>
            <a:r>
              <a:rPr lang="es-CL" sz="2400" dirty="0" err="1" smtClean="0"/>
              <a:t>sociodemográficos</a:t>
            </a:r>
            <a:r>
              <a:rPr lang="es-CL" sz="2400" dirty="0" smtClean="0"/>
              <a:t> en la población que trabaja: envejecimiento poblacional, hogares </a:t>
            </a:r>
            <a:r>
              <a:rPr lang="es-CL" sz="2400" dirty="0" err="1" smtClean="0"/>
              <a:t>monoparentales</a:t>
            </a:r>
            <a:r>
              <a:rPr lang="es-CL" sz="2400" dirty="0" smtClean="0"/>
              <a:t> y con jefaturas de hogar femenina. Problemas asociados a la vida en las grandes urbes: transporte, vivienda, etc.</a:t>
            </a:r>
          </a:p>
          <a:p>
            <a:pPr lvl="1"/>
            <a:endParaRPr lang="es-CL" sz="2400" dirty="0" smtClean="0"/>
          </a:p>
          <a:p>
            <a:pPr lvl="1"/>
            <a:r>
              <a:rPr lang="es-CL" sz="2400" dirty="0" smtClean="0"/>
              <a:t>Marco regulatorio internacional: Énfasis en calidad del empleo, determinantes sociales y justicia social.</a:t>
            </a:r>
          </a:p>
          <a:p>
            <a:endParaRPr lang="es-ES" sz="2000" dirty="0" smtClean="0"/>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4" y="188640"/>
            <a:ext cx="6913464" cy="1080120"/>
          </a:xfrm>
        </p:spPr>
        <p:txBody>
          <a:bodyPr>
            <a:noAutofit/>
          </a:bodyPr>
          <a:lstStyle/>
          <a:p>
            <a:pPr eaLnBrk="1" hangingPunct="1">
              <a:defRPr/>
            </a:pPr>
            <a:r>
              <a:rPr lang="es-ES" sz="2400" b="1" dirty="0" smtClean="0"/>
              <a:t>La importancia de la dimensión de género. Características </a:t>
            </a:r>
            <a:r>
              <a:rPr lang="es-ES" sz="2400" b="1" dirty="0"/>
              <a:t>diferentes de los empleos de mujeres y de hombres pueden determinar diferentes: </a:t>
            </a:r>
          </a:p>
        </p:txBody>
      </p:sp>
      <p:sp>
        <p:nvSpPr>
          <p:cNvPr id="3" name="2 Marcador de contenido"/>
          <p:cNvSpPr>
            <a:spLocks noGrp="1"/>
          </p:cNvSpPr>
          <p:nvPr>
            <p:ph sz="quarter" idx="2"/>
          </p:nvPr>
        </p:nvSpPr>
        <p:spPr>
          <a:xfrm>
            <a:off x="395288" y="1989138"/>
            <a:ext cx="8064500" cy="4535487"/>
          </a:xfrm>
        </p:spPr>
        <p:txBody>
          <a:bodyPr>
            <a:normAutofit fontScale="92500" lnSpcReduction="20000"/>
          </a:bodyPr>
          <a:lstStyle/>
          <a:p>
            <a:pPr eaLnBrk="1" hangingPunct="1">
              <a:defRPr/>
            </a:pPr>
            <a:r>
              <a:rPr lang="es-ES" dirty="0" smtClean="0">
                <a:solidFill>
                  <a:schemeClr val="accent5">
                    <a:lumMod val="50000"/>
                  </a:schemeClr>
                </a:solidFill>
              </a:rPr>
              <a:t>a) tasas del ausentismo por enfermedad; </a:t>
            </a:r>
          </a:p>
          <a:p>
            <a:pPr eaLnBrk="1" hangingPunct="1">
              <a:defRPr/>
            </a:pPr>
            <a:r>
              <a:rPr lang="es-ES" dirty="0" smtClean="0">
                <a:solidFill>
                  <a:schemeClr val="accent5">
                    <a:lumMod val="50000"/>
                  </a:schemeClr>
                </a:solidFill>
              </a:rPr>
              <a:t>b) acceso a actividades de conciliación trabajo-familia, </a:t>
            </a:r>
          </a:p>
          <a:p>
            <a:pPr eaLnBrk="1" hangingPunct="1">
              <a:defRPr/>
            </a:pPr>
            <a:r>
              <a:rPr lang="es-ES" dirty="0" smtClean="0">
                <a:solidFill>
                  <a:schemeClr val="accent5">
                    <a:lumMod val="50000"/>
                  </a:schemeClr>
                </a:solidFill>
              </a:rPr>
              <a:t>c) acceso a medidas de prevención (incluyendo el acoso moral, sexual) y de retorno al empleo; </a:t>
            </a:r>
          </a:p>
          <a:p>
            <a:pPr eaLnBrk="1" hangingPunct="1">
              <a:defRPr/>
            </a:pPr>
            <a:r>
              <a:rPr lang="es-ES" dirty="0" smtClean="0">
                <a:solidFill>
                  <a:schemeClr val="accent5">
                    <a:lumMod val="50000"/>
                  </a:schemeClr>
                </a:solidFill>
              </a:rPr>
              <a:t>c) cargas de trabajo; reconocimiento de su trabajo y posibilidad de decidir como hacer su trabajo; </a:t>
            </a:r>
          </a:p>
          <a:p>
            <a:pPr eaLnBrk="1" hangingPunct="1">
              <a:defRPr/>
            </a:pPr>
            <a:r>
              <a:rPr lang="es-ES" dirty="0" smtClean="0">
                <a:solidFill>
                  <a:schemeClr val="accent5">
                    <a:lumMod val="50000"/>
                  </a:schemeClr>
                </a:solidFill>
              </a:rPr>
              <a:t>d) presencia o ausencia de apoyo social de empleadores y de colegas particularmente en las situaciones de acoso moral o sexual; </a:t>
            </a:r>
          </a:p>
          <a:p>
            <a:pPr eaLnBrk="1" hangingPunct="1">
              <a:defRPr/>
            </a:pPr>
            <a:r>
              <a:rPr lang="es-ES" dirty="0" smtClean="0">
                <a:solidFill>
                  <a:schemeClr val="accent5">
                    <a:lumMod val="50000"/>
                  </a:schemeClr>
                </a:solidFill>
              </a:rPr>
              <a:t>e)  posibilidad de ser informados/as y consultados/as por la dirección sobre asuntos que afectan su trabajo.  </a:t>
            </a:r>
          </a:p>
          <a:p>
            <a:pPr eaLnBrk="1" hangingPunct="1">
              <a:defRPr/>
            </a:pPr>
            <a:endParaRPr lang="es-ES" dirty="0" smtClean="0">
              <a:solidFill>
                <a:schemeClr val="accent5">
                  <a:lumMod val="50000"/>
                </a:schemeClr>
              </a:solidFill>
            </a:endParaRPr>
          </a:p>
          <a:p>
            <a:pPr eaLnBrk="1" hangingPunct="1">
              <a:defRPr/>
            </a:pPr>
            <a:endParaRPr lang="es-ES" dirty="0" smtClean="0">
              <a:solidFill>
                <a:schemeClr val="accent5">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07504" y="260648"/>
            <a:ext cx="8229600" cy="1219200"/>
          </a:xfrm>
        </p:spPr>
        <p:txBody>
          <a:bodyPr>
            <a:normAutofit fontScale="90000"/>
          </a:bodyPr>
          <a:lstStyle/>
          <a:p>
            <a:pPr eaLnBrk="1" hangingPunct="1"/>
            <a:r>
              <a:rPr lang="es-CL" dirty="0" smtClean="0">
                <a:solidFill>
                  <a:schemeClr val="tx2"/>
                </a:solidFill>
              </a:rPr>
              <a:t>El trabajo siempre ha tenido riesgos…</a:t>
            </a:r>
          </a:p>
        </p:txBody>
      </p:sp>
      <p:pic>
        <p:nvPicPr>
          <p:cNvPr id="4" name="Picture 2"/>
          <p:cNvPicPr>
            <a:picLocks noGrp="1" noChangeAspect="1" noChangeArrowheads="1"/>
          </p:cNvPicPr>
          <p:nvPr>
            <p:ph sz="quarter" idx="1"/>
          </p:nvPr>
        </p:nvPicPr>
        <p:blipFill>
          <a:blip r:embed="rId2" cstate="print">
            <a:grayscl/>
            <a:biLevel thresh="50000"/>
          </a:blip>
          <a:stretch>
            <a:fillRect/>
          </a:stretch>
        </p:blipFill>
        <p:spPr>
          <a:xfrm>
            <a:off x="1239401" y="1600200"/>
            <a:ext cx="6900148"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792088" y="773832"/>
            <a:ext cx="7236296" cy="1143000"/>
          </a:xfrm>
        </p:spPr>
        <p:txBody>
          <a:bodyPr>
            <a:normAutofit fontScale="90000"/>
          </a:bodyPr>
          <a:lstStyle/>
          <a:p>
            <a:r>
              <a:rPr lang="es-CL" dirty="0" smtClean="0"/>
              <a:t/>
            </a:r>
            <a:br>
              <a:rPr lang="es-CL" dirty="0" smtClean="0"/>
            </a:br>
            <a:r>
              <a:rPr lang="es-CL" dirty="0" smtClean="0"/>
              <a:t> …</a:t>
            </a:r>
            <a:r>
              <a:rPr lang="es-CL" dirty="0" smtClean="0">
                <a:solidFill>
                  <a:schemeClr val="tx2"/>
                </a:solidFill>
              </a:rPr>
              <a:t>con la industrialización cambiaron los riesgos y sus consecuencias…</a:t>
            </a:r>
          </a:p>
        </p:txBody>
      </p:sp>
      <p:pic>
        <p:nvPicPr>
          <p:cNvPr id="28675" name="Picture 2"/>
          <p:cNvPicPr>
            <a:picLocks noGrp="1" noChangeAspect="1" noChangeArrowheads="1"/>
          </p:cNvPicPr>
          <p:nvPr>
            <p:ph sz="quarter" idx="1"/>
          </p:nvPr>
        </p:nvPicPr>
        <p:blipFill>
          <a:blip r:embed="rId2" cstate="print">
            <a:grayscl/>
            <a:biLevel thresh="50000"/>
          </a:blip>
          <a:srcRect/>
          <a:stretch>
            <a:fillRect/>
          </a:stretch>
        </p:blipFill>
        <p:spPr>
          <a:xfrm>
            <a:off x="1000125" y="2571750"/>
            <a:ext cx="7072313" cy="31892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Código de Buenas Prácticas</a:t>
            </a:r>
            <a:endParaRPr lang="es-CL" dirty="0"/>
          </a:p>
        </p:txBody>
      </p:sp>
      <p:sp>
        <p:nvSpPr>
          <p:cNvPr id="3" name="2 Marcador de contenido"/>
          <p:cNvSpPr>
            <a:spLocks noGrp="1"/>
          </p:cNvSpPr>
          <p:nvPr>
            <p:ph sz="quarter" idx="1"/>
          </p:nvPr>
        </p:nvSpPr>
        <p:spPr/>
        <p:txBody>
          <a:bodyPr/>
          <a:lstStyle/>
          <a:p>
            <a:r>
              <a:rPr lang="es-CL" dirty="0" smtClean="0"/>
              <a:t>4. Condiciones de Trabajo.</a:t>
            </a:r>
          </a:p>
          <a:p>
            <a:endParaRPr lang="es-CL" dirty="0" smtClean="0"/>
          </a:p>
          <a:p>
            <a:r>
              <a:rPr lang="es-CL" dirty="0" smtClean="0"/>
              <a:t>6. Conciliación de responsabilidades laborales con obligaciones familiares.</a:t>
            </a:r>
          </a:p>
          <a:p>
            <a:endParaRPr lang="es-CL" dirty="0" smtClean="0"/>
          </a:p>
          <a:p>
            <a:r>
              <a:rPr lang="es-CL" dirty="0" smtClean="0"/>
              <a:t>7. Prevención y sanción del acoso laboral y sexual.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179512" y="5949280"/>
            <a:ext cx="648072" cy="288031"/>
          </a:xfrm>
          <a:prstGeom prst="rect">
            <a:avLst/>
          </a:prstGeom>
        </p:spPr>
        <p:txBody>
          <a:bodyPr>
            <a:normAutofit lnSpcReduction="10000"/>
          </a:bodyPr>
          <a:lstStyle/>
          <a:p>
            <a:pPr>
              <a:defRPr/>
            </a:pPr>
            <a:fld id="{82D2CD03-7BC1-4446-B7A8-41B1A2E352C9}" type="slidenum">
              <a:rPr lang="es-ES" smtClean="0"/>
              <a:pPr>
                <a:defRPr/>
              </a:pPr>
              <a:t>30</a:t>
            </a:fld>
            <a:endParaRPr lang="es-ES" dirty="0"/>
          </a:p>
        </p:txBody>
      </p:sp>
      <p:pic>
        <p:nvPicPr>
          <p:cNvPr id="20482" name="Picture 2" descr="https://encrypted-tbn3.gstatic.com/images?q=tbn:ANd9GcRbmqFy4Akmol66dLiSCGLi1H2nFTBN5rU4wol-k25_DJu6bK42tg"/>
          <p:cNvPicPr>
            <a:picLocks noChangeAspect="1" noChangeArrowheads="1"/>
          </p:cNvPicPr>
          <p:nvPr/>
        </p:nvPicPr>
        <p:blipFill>
          <a:blip r:embed="rId2" cstate="print"/>
          <a:srcRect/>
          <a:stretch>
            <a:fillRect/>
          </a:stretch>
        </p:blipFill>
        <p:spPr bwMode="auto">
          <a:xfrm>
            <a:off x="428596" y="1643050"/>
            <a:ext cx="2533650" cy="1809751"/>
          </a:xfrm>
          <a:prstGeom prst="rect">
            <a:avLst/>
          </a:prstGeom>
          <a:noFill/>
        </p:spPr>
      </p:pic>
      <p:pic>
        <p:nvPicPr>
          <p:cNvPr id="4" name="Picture 16" descr="https://encrypted-tbn2.gstatic.com/images?q=tbn:ANd9GcTXBsidFTuduttJyifalod0_7L3IByQYKIWlSWUUx2LH09Cylj4Zw"/>
          <p:cNvPicPr>
            <a:picLocks noChangeAspect="1" noChangeArrowheads="1"/>
          </p:cNvPicPr>
          <p:nvPr/>
        </p:nvPicPr>
        <p:blipFill>
          <a:blip r:embed="rId3" cstate="print"/>
          <a:srcRect/>
          <a:stretch>
            <a:fillRect/>
          </a:stretch>
        </p:blipFill>
        <p:spPr bwMode="auto">
          <a:xfrm>
            <a:off x="4857752" y="1428736"/>
            <a:ext cx="2524125" cy="1809751"/>
          </a:xfrm>
          <a:prstGeom prst="rect">
            <a:avLst/>
          </a:prstGeom>
          <a:noFill/>
        </p:spPr>
      </p:pic>
      <p:pic>
        <p:nvPicPr>
          <p:cNvPr id="5" name="Picture 4" descr="https://encrypted-tbn0.gstatic.com/images?q=tbn:ANd9GcQVqlzEMBcHNXwiCbd09ci5OKkQTmPGrLU8BP3gWf7Lttj27hX7cQ"/>
          <p:cNvPicPr>
            <a:picLocks noChangeAspect="1" noChangeArrowheads="1"/>
          </p:cNvPicPr>
          <p:nvPr/>
        </p:nvPicPr>
        <p:blipFill>
          <a:blip r:embed="rId4" cstate="print"/>
          <a:srcRect/>
          <a:stretch>
            <a:fillRect/>
          </a:stretch>
        </p:blipFill>
        <p:spPr bwMode="auto">
          <a:xfrm>
            <a:off x="1714480" y="4149080"/>
            <a:ext cx="1905000" cy="1905000"/>
          </a:xfrm>
          <a:prstGeom prst="rect">
            <a:avLst/>
          </a:prstGeom>
          <a:noFill/>
        </p:spPr>
      </p:pic>
      <p:pic>
        <p:nvPicPr>
          <p:cNvPr id="20484" name="Picture 4" descr="https://encrypted-tbn1.gstatic.com/images?q=tbn:ANd9GcTQpjEjBIrd9mU7AIK6mkCOlfs5yQHdgI-n1RPvkKRncCW8M_j-"/>
          <p:cNvPicPr>
            <a:picLocks noChangeAspect="1" noChangeArrowheads="1"/>
          </p:cNvPicPr>
          <p:nvPr/>
        </p:nvPicPr>
        <p:blipFill>
          <a:blip r:embed="rId5" cstate="print"/>
          <a:srcRect/>
          <a:stretch>
            <a:fillRect/>
          </a:stretch>
        </p:blipFill>
        <p:spPr bwMode="auto">
          <a:xfrm>
            <a:off x="6072198" y="4005064"/>
            <a:ext cx="1933575" cy="1933576"/>
          </a:xfrm>
          <a:prstGeom prst="rect">
            <a:avLst/>
          </a:prstGeom>
          <a:noFill/>
        </p:spPr>
      </p:pic>
      <p:sp>
        <p:nvSpPr>
          <p:cNvPr id="7" name="6 CuadroTexto"/>
          <p:cNvSpPr txBox="1"/>
          <p:nvPr/>
        </p:nvSpPr>
        <p:spPr>
          <a:xfrm>
            <a:off x="428596" y="285728"/>
            <a:ext cx="7572428" cy="1200329"/>
          </a:xfrm>
          <a:prstGeom prst="rect">
            <a:avLst/>
          </a:prstGeom>
          <a:noFill/>
        </p:spPr>
        <p:txBody>
          <a:bodyPr wrap="square" rtlCol="0">
            <a:spAutoFit/>
          </a:bodyPr>
          <a:lstStyle/>
          <a:p>
            <a:r>
              <a:rPr lang="es-CL" sz="2400" b="1" dirty="0" smtClean="0"/>
              <a:t>Modelos clásicos de salud ocupacional:</a:t>
            </a:r>
          </a:p>
          <a:p>
            <a:r>
              <a:rPr lang="es-CL" sz="2400" b="1" dirty="0" smtClean="0"/>
              <a:t>Riesgos ambientales, físicos, químicos y biológicos.</a:t>
            </a:r>
            <a:endParaRPr lang="es-CL"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p:cNvSpPr>
          <p:nvPr>
            <p:ph type="title"/>
          </p:nvPr>
        </p:nvSpPr>
        <p:spPr>
          <a:xfrm>
            <a:off x="142844" y="214290"/>
            <a:ext cx="7165460" cy="582613"/>
          </a:xfrm>
          <a:noFill/>
        </p:spPr>
        <p:txBody>
          <a:bodyPr>
            <a:normAutofit fontScale="90000"/>
          </a:bodyPr>
          <a:lstStyle/>
          <a:p>
            <a:pPr algn="l" eaLnBrk="1" hangingPunct="1"/>
            <a:r>
              <a:rPr lang="es-AR" sz="2400" dirty="0" smtClean="0">
                <a:solidFill>
                  <a:schemeClr val="tx2"/>
                </a:solidFill>
                <a:latin typeface="Arial" pitchFamily="34" charset="0"/>
              </a:rPr>
              <a:t>Repensar las Condiciones y Medio Ambiente de Trabajo</a:t>
            </a:r>
            <a:endParaRPr lang="es-ES" sz="2400" dirty="0" smtClean="0">
              <a:solidFill>
                <a:schemeClr val="tx2"/>
              </a:solidFill>
              <a:latin typeface="Arial" pitchFamily="34" charset="0"/>
            </a:endParaRPr>
          </a:p>
        </p:txBody>
      </p:sp>
      <p:sp>
        <p:nvSpPr>
          <p:cNvPr id="8" name="5 Marcador de número de diapositiva"/>
          <p:cNvSpPr>
            <a:spLocks noGrp="1"/>
          </p:cNvSpPr>
          <p:nvPr>
            <p:ph type="sldNum" sz="quarter" idx="12"/>
          </p:nvPr>
        </p:nvSpPr>
        <p:spPr/>
        <p:txBody>
          <a:bodyPr>
            <a:normAutofit fontScale="85000" lnSpcReduction="20000"/>
          </a:bodyPr>
          <a:lstStyle/>
          <a:p>
            <a:pPr>
              <a:defRPr/>
            </a:pPr>
            <a:fld id="{313F8AB3-8447-4B15-88C5-148027479583}" type="slidenum">
              <a:rPr lang="es-ES"/>
              <a:pPr>
                <a:defRPr/>
              </a:pPr>
              <a:t>31</a:t>
            </a:fld>
            <a:endParaRPr lang="es-ES" dirty="0"/>
          </a:p>
        </p:txBody>
      </p:sp>
      <p:sp>
        <p:nvSpPr>
          <p:cNvPr id="32772" name="Rectangle 3"/>
          <p:cNvSpPr>
            <a:spLocks noGrp="1"/>
          </p:cNvSpPr>
          <p:nvPr>
            <p:ph sz="quarter" idx="1"/>
          </p:nvPr>
        </p:nvSpPr>
        <p:spPr>
          <a:xfrm>
            <a:off x="357188" y="1500188"/>
            <a:ext cx="8229600" cy="4525962"/>
          </a:xfrm>
        </p:spPr>
        <p:txBody>
          <a:bodyPr/>
          <a:lstStyle/>
          <a:p>
            <a:pPr eaLnBrk="1" hangingPunct="1">
              <a:buFont typeface="Wingdings 2" pitchFamily="18" charset="2"/>
              <a:buNone/>
            </a:pPr>
            <a:r>
              <a:rPr lang="es-AR" dirty="0" smtClean="0">
                <a:solidFill>
                  <a:schemeClr val="bg1"/>
                </a:solidFill>
              </a:rPr>
              <a:t>	</a:t>
            </a:r>
            <a:endParaRPr lang="es-ES" b="1" dirty="0" smtClean="0">
              <a:solidFill>
                <a:schemeClr val="bg1"/>
              </a:solidFill>
            </a:endParaRPr>
          </a:p>
        </p:txBody>
      </p:sp>
      <p:sp>
        <p:nvSpPr>
          <p:cNvPr id="41989" name="2 Marcador de contenido"/>
          <p:cNvSpPr>
            <a:spLocks/>
          </p:cNvSpPr>
          <p:nvPr/>
        </p:nvSpPr>
        <p:spPr bwMode="auto">
          <a:xfrm>
            <a:off x="-370143" y="4401982"/>
            <a:ext cx="3043238" cy="2854325"/>
          </a:xfrm>
          <a:prstGeom prst="rect">
            <a:avLst/>
          </a:prstGeom>
          <a:noFill/>
          <a:ln w="9525">
            <a:noFill/>
            <a:miter lim="800000"/>
            <a:headEnd/>
            <a:tailEnd/>
          </a:ln>
        </p:spPr>
        <p:txBody>
          <a:bodyPr/>
          <a:lstStyle/>
          <a:p>
            <a:pPr marL="342900" indent="-342900" algn="ctr">
              <a:buClr>
                <a:schemeClr val="accent1"/>
              </a:buClr>
              <a:buSzPct val="70000"/>
              <a:buFont typeface="Wingdings 2" pitchFamily="18" charset="2"/>
              <a:buNone/>
            </a:pPr>
            <a:r>
              <a:rPr lang="es-ES" sz="2000" dirty="0">
                <a:latin typeface="Rockwell" pitchFamily="18" charset="0"/>
              </a:rPr>
              <a:t>	</a:t>
            </a:r>
            <a:r>
              <a:rPr lang="es-ES" sz="2400" dirty="0">
                <a:latin typeface="Rockwell" pitchFamily="18" charset="0"/>
              </a:rPr>
              <a:t>Carga Física</a:t>
            </a:r>
          </a:p>
          <a:p>
            <a:pPr marL="342900" lvl="1" indent="-342900" algn="ctr">
              <a:spcBef>
                <a:spcPts val="400"/>
              </a:spcBef>
              <a:buClr>
                <a:schemeClr val="accent2"/>
              </a:buClr>
              <a:buSzPct val="90000"/>
            </a:pPr>
            <a:r>
              <a:rPr lang="es-ES_tradnl" sz="2000" dirty="0">
                <a:latin typeface="Rockwell" pitchFamily="18" charset="0"/>
              </a:rPr>
              <a:t>	Esfuerzo físico </a:t>
            </a:r>
            <a:r>
              <a:rPr lang="es-ES_tradnl" sz="2000" dirty="0" smtClean="0">
                <a:latin typeface="Rockwell" pitchFamily="18" charset="0"/>
              </a:rPr>
              <a:t>muscular.</a:t>
            </a:r>
            <a:endParaRPr lang="es-AR" sz="2000" dirty="0">
              <a:solidFill>
                <a:schemeClr val="bg1"/>
              </a:solidFill>
              <a:latin typeface="Rockwell" pitchFamily="18" charset="0"/>
            </a:endParaRPr>
          </a:p>
        </p:txBody>
      </p:sp>
      <p:sp>
        <p:nvSpPr>
          <p:cNvPr id="41990" name="Rectangle 6"/>
          <p:cNvSpPr>
            <a:spLocks noChangeArrowheads="1"/>
          </p:cNvSpPr>
          <p:nvPr/>
        </p:nvSpPr>
        <p:spPr bwMode="auto">
          <a:xfrm>
            <a:off x="2248018" y="1581730"/>
            <a:ext cx="3871913" cy="1077218"/>
          </a:xfrm>
          <a:prstGeom prst="rect">
            <a:avLst/>
          </a:prstGeom>
          <a:noFill/>
          <a:ln w="9525">
            <a:noFill/>
            <a:miter lim="800000"/>
            <a:headEnd/>
            <a:tailEnd/>
          </a:ln>
        </p:spPr>
        <p:txBody>
          <a:bodyPr wrap="square">
            <a:spAutoFit/>
          </a:bodyPr>
          <a:lstStyle/>
          <a:p>
            <a:pPr algn="ctr"/>
            <a:r>
              <a:rPr lang="es-ES" sz="2400" dirty="0">
                <a:latin typeface="Rockwell" pitchFamily="18" charset="0"/>
              </a:rPr>
              <a:t>Carga Mental</a:t>
            </a:r>
          </a:p>
          <a:p>
            <a:pPr lvl="1" algn="ctr"/>
            <a:r>
              <a:rPr lang="es-ES_tradnl" sz="2000" dirty="0">
                <a:latin typeface="Rockwell" pitchFamily="18" charset="0"/>
              </a:rPr>
              <a:t>Requerimientos laborales de tipo </a:t>
            </a:r>
            <a:r>
              <a:rPr lang="es-ES_tradnl" sz="2000" dirty="0" smtClean="0">
                <a:latin typeface="Rockwell" pitchFamily="18" charset="0"/>
              </a:rPr>
              <a:t>cognitivo.</a:t>
            </a:r>
            <a:endParaRPr lang="es-ES_tradnl" sz="2000" dirty="0">
              <a:latin typeface="Rockwell" pitchFamily="18" charset="0"/>
            </a:endParaRPr>
          </a:p>
        </p:txBody>
      </p:sp>
      <p:sp>
        <p:nvSpPr>
          <p:cNvPr id="41991" name="2 Marcador de contenido"/>
          <p:cNvSpPr>
            <a:spLocks/>
          </p:cNvSpPr>
          <p:nvPr/>
        </p:nvSpPr>
        <p:spPr bwMode="auto">
          <a:xfrm>
            <a:off x="5685495" y="3447683"/>
            <a:ext cx="3429000" cy="2851128"/>
          </a:xfrm>
          <a:prstGeom prst="rect">
            <a:avLst/>
          </a:prstGeom>
          <a:noFill/>
          <a:ln w="9525">
            <a:noFill/>
            <a:miter lim="800000"/>
            <a:headEnd/>
            <a:tailEnd/>
          </a:ln>
        </p:spPr>
        <p:txBody>
          <a:bodyPr/>
          <a:lstStyle/>
          <a:p>
            <a:pPr marL="342900" indent="-342900" algn="ctr">
              <a:buClr>
                <a:schemeClr val="accent1"/>
              </a:buClr>
              <a:buSzPct val="70000"/>
              <a:buFont typeface="Wingdings 2" pitchFamily="18" charset="2"/>
              <a:buNone/>
            </a:pPr>
            <a:r>
              <a:rPr lang="es-ES" sz="2000" dirty="0">
                <a:solidFill>
                  <a:schemeClr val="bg1"/>
                </a:solidFill>
                <a:latin typeface="Rockwell" pitchFamily="18" charset="0"/>
              </a:rPr>
              <a:t>	</a:t>
            </a:r>
            <a:r>
              <a:rPr lang="es-ES" sz="2400" dirty="0">
                <a:solidFill>
                  <a:schemeClr val="bg1"/>
                </a:solidFill>
                <a:latin typeface="Rockwell" pitchFamily="18" charset="0"/>
              </a:rPr>
              <a:t>Carga Psíquica</a:t>
            </a:r>
          </a:p>
          <a:p>
            <a:pPr marL="342900" lvl="1" indent="-342900" algn="ctr">
              <a:spcBef>
                <a:spcPts val="400"/>
              </a:spcBef>
              <a:buClr>
                <a:schemeClr val="accent2"/>
              </a:buClr>
              <a:buSzPct val="90000"/>
            </a:pPr>
            <a:r>
              <a:rPr lang="es-ES" sz="2400" dirty="0">
                <a:latin typeface="Rockwell" pitchFamily="18" charset="0"/>
              </a:rPr>
              <a:t>    Carga Psíquica </a:t>
            </a:r>
            <a:r>
              <a:rPr lang="es-ES_tradnl" sz="2400" dirty="0">
                <a:latin typeface="Rockwell" pitchFamily="18" charset="0"/>
              </a:rPr>
              <a:t>	</a:t>
            </a:r>
          </a:p>
          <a:p>
            <a:pPr marL="342900" lvl="1" indent="-342900" algn="ctr">
              <a:spcBef>
                <a:spcPts val="400"/>
              </a:spcBef>
              <a:buClr>
                <a:schemeClr val="accent2"/>
              </a:buClr>
              <a:buSzPct val="90000"/>
            </a:pPr>
            <a:r>
              <a:rPr lang="es-ES_tradnl" sz="2000" dirty="0">
                <a:latin typeface="Rockwell" pitchFamily="18" charset="0"/>
              </a:rPr>
              <a:t>Aspectos</a:t>
            </a:r>
            <a:r>
              <a:rPr lang="es-AR" sz="2000" dirty="0">
                <a:latin typeface="Rockwell" pitchFamily="18" charset="0"/>
              </a:rPr>
              <a:t> psicosociales, afectivos y relacionales de las demandas del puesto de </a:t>
            </a:r>
            <a:r>
              <a:rPr lang="es-AR" sz="2000" dirty="0" smtClean="0">
                <a:latin typeface="Rockwell" pitchFamily="18" charset="0"/>
              </a:rPr>
              <a:t>trabajo</a:t>
            </a:r>
            <a:r>
              <a:rPr lang="es-AR" sz="2000" dirty="0">
                <a:latin typeface="Rockwell" pitchFamily="18" charset="0"/>
              </a:rPr>
              <a:t>.</a:t>
            </a:r>
            <a:endParaRPr lang="es-AR" sz="1700" dirty="0">
              <a:solidFill>
                <a:srgbClr val="FF0000"/>
              </a:solidFill>
              <a:latin typeface="Rockwell" pitchFamily="18" charset="0"/>
            </a:endParaRPr>
          </a:p>
        </p:txBody>
      </p:sp>
      <p:pic>
        <p:nvPicPr>
          <p:cNvPr id="32776" name="9 Imagen" descr="Esfuerzo físico.jpg"/>
          <p:cNvPicPr>
            <a:picLocks noChangeAspect="1"/>
          </p:cNvPicPr>
          <p:nvPr/>
        </p:nvPicPr>
        <p:blipFill>
          <a:blip r:embed="rId3" cstate="print"/>
          <a:srcRect/>
          <a:stretch>
            <a:fillRect/>
          </a:stretch>
        </p:blipFill>
        <p:spPr bwMode="auto">
          <a:xfrm>
            <a:off x="521494" y="1994815"/>
            <a:ext cx="1485900" cy="2409825"/>
          </a:xfrm>
          <a:prstGeom prst="rect">
            <a:avLst/>
          </a:prstGeom>
          <a:noFill/>
          <a:ln w="9525">
            <a:noFill/>
            <a:miter lim="800000"/>
            <a:headEnd/>
            <a:tailEnd/>
          </a:ln>
        </p:spPr>
      </p:pic>
      <p:pic>
        <p:nvPicPr>
          <p:cNvPr id="32777" name="10 Imagen" descr="4322-cargafisica.gif"/>
          <p:cNvPicPr>
            <a:picLocks noChangeAspect="1"/>
          </p:cNvPicPr>
          <p:nvPr/>
        </p:nvPicPr>
        <p:blipFill>
          <a:blip r:embed="rId4" cstate="print"/>
          <a:srcRect/>
          <a:stretch>
            <a:fillRect/>
          </a:stretch>
        </p:blipFill>
        <p:spPr bwMode="auto">
          <a:xfrm>
            <a:off x="6612207" y="1052736"/>
            <a:ext cx="1946275" cy="2862262"/>
          </a:xfrm>
          <a:prstGeom prst="rect">
            <a:avLst/>
          </a:prstGeom>
          <a:noFill/>
          <a:ln w="9525">
            <a:noFill/>
            <a:miter lim="800000"/>
            <a:headEnd/>
            <a:tailEnd/>
          </a:ln>
        </p:spPr>
      </p:pic>
      <p:pic>
        <p:nvPicPr>
          <p:cNvPr id="32778" name="10 Imagen" descr="240709cargamental1.jpg"/>
          <p:cNvPicPr>
            <a:picLocks noChangeAspect="1"/>
          </p:cNvPicPr>
          <p:nvPr/>
        </p:nvPicPr>
        <p:blipFill>
          <a:blip r:embed="rId5" cstate="print"/>
          <a:srcRect/>
          <a:stretch>
            <a:fillRect/>
          </a:stretch>
        </p:blipFill>
        <p:spPr bwMode="auto">
          <a:xfrm>
            <a:off x="3369588" y="2673201"/>
            <a:ext cx="1628775" cy="233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ox(in)">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box(in)">
                                      <p:cBhvr>
                                        <p:cTn id="12" dur="500"/>
                                        <p:tgtEl>
                                          <p:spTgt spid="419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91"/>
                                        </p:tgtEl>
                                        <p:attrNameLst>
                                          <p:attrName>style.visibility</p:attrName>
                                        </p:attrNameLst>
                                      </p:cBhvr>
                                      <p:to>
                                        <p:strVal val="visible"/>
                                      </p:to>
                                    </p:set>
                                    <p:animEffect transition="in" filter="box(in)">
                                      <p:cBhvr>
                                        <p:cTn id="1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P spid="419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179512" y="5949280"/>
            <a:ext cx="648072" cy="288031"/>
          </a:xfrm>
          <a:prstGeom prst="rect">
            <a:avLst/>
          </a:prstGeom>
        </p:spPr>
        <p:txBody>
          <a:bodyPr>
            <a:normAutofit lnSpcReduction="10000"/>
          </a:bodyPr>
          <a:lstStyle/>
          <a:p>
            <a:pPr>
              <a:defRPr/>
            </a:pPr>
            <a:fld id="{82D2CD03-7BC1-4446-B7A8-41B1A2E352C9}" type="slidenum">
              <a:rPr lang="es-ES" smtClean="0"/>
              <a:pPr>
                <a:defRPr/>
              </a:pPr>
              <a:t>32</a:t>
            </a:fld>
            <a:endParaRPr lang="es-ES" dirty="0"/>
          </a:p>
        </p:txBody>
      </p:sp>
      <p:sp>
        <p:nvSpPr>
          <p:cNvPr id="21506" name="AutoShape 2" descr="data:image/jpeg;base64,/9j/4AAQSkZJRgABAQAAAQABAAD/2wCEAAkGBxQQEhUUEBQUFhQVFRYYGRYVFB0dGhcXFhgbFxcWGhQYHCghGB0lHRYYITEiJSktLi4uFx8zODMtNygtMCsBCgoKDg0OGxAQGzQkHyQ0LCw0LDQvLCwsLCwsLS0sLCwsLCwsLCwsLCwsLCwsLCwsLCwsLCwsLCwsNCwsLCwsLP/AABEIAMIBAwMBIgACEQEDEQH/xAAcAAABBQEBAQAAAAAAAAAAAAAAAQQFBgcDAgj/xABNEAACAQMCAgUIBgcGAgkFAAABAgMABBESIQUxBhMiQVEVMlNhcYGT0QcUQlKRoSNicoKSscEkM0NzssKi8BYXNGSDhMPS00RUY6PE/8QAGgEAAgMBAQAAAAAAAAAAAAAAAAMBAgQFBv/EAC8RAAICAQQBAgQFBAMAAAAAAAABAhEDBBIhMUETIlFhgZEFUnGx8KHB0fEUFTL/2gAMAwEAAhEDEQA/ANk8lQehi+GvyplxroxbXULwvDGA6kZVFBU9zAgbEVNUUMDAjw4ws8M6L1sLaWOkYYc0kG3JlwfbkdxpeGWEb3d1I0SsI1hiUaFO+gO+AdvtLWh/SVwPWgu4h24VIkA5vBzOw5lD2h6i4HOqjwBQVldf8SeQ58dJEQx7oxXK1Kli3O+GOi7ojbzg1i2esh6nIOW6soMHY5kXsj8aQ9HmjUdT1ciADAdQDgbDEgHh4g5qYCSiTA63Se89WyezGQ4/MU7jiVc6VAz4DH8qyyzSjwmXoqqomdMkOhvuugw37LDst7jnxAojk+oq0kDJGo3KPEskRJ7urYZBJ+4Ruad8VuBLLuR1UBJ57GUDtE+pAce0nwqf6BdGDeSLd3K4gjOYI2H944/xnB7h9kH2+zVgU5SVOviVlVFx6IQNPaxyXtpbxSuM6EQbDuyCOyfVvipryVB6GL4a/KnYorqiBn5Kg9DF8NflS+SoPQxfDX5U7ooAaeSoPQxfDX5UnkqD0MXw1+Vd2uUBwWUHwLDP4V0BoAajhUHoYvhr8qTyVB6GL4a/KnlFADPyVB6GL4a/Kl8lQehi+Gvyp3RQAz8lQehi+GvypfJUHoYvhr8qd0tADPyVB6GL4a/KjyVB6GL4a/KndFADPyVB6GL4a/Kl8lQehi+Gvyp3RQA08lQehi+Gvyo8lQehi+Gvyp3RQA08lQehi+GvypPJUHoYvhr8qeUUANPJUHoYvhr8qPJUHoYvhr8qd0UAM/JUHoYvhr8qPJUHoYvhr8qeUUAM/JUHoYvhr8qKeUUABNFeXGxr5/WUqsju8pw8h2kfOFYgAAN6qTlyrH2WjGzfrhgFYtyAOc+GN6yDo9EqWsIUYUoGA9Tdr/dVfXiUuCFF9gggjr3AIOxGlpv6UsV5KoARblQAABqiOANgO2xrDqp+rFJcDIRosljb6Ccxxp4aGLZHryi4rnx3iH1eFnGNWypnkZGOFz6snJ9QNQi8VuB3Sn9pIj/pcVEdIJ7m4C6kZlUN2Fi06iwxu3XMRttkeJ8azQwXNbmqLN8cFj6G8GS8YdbIq2kR7TOwBuHByeZ83O+e/n4Z2iznjZcQsjKu3YYEAdw25V8+8O4LCIYxJDGWEag6kBOcDOTjnmvfCj5Pv47iK3ZoRHhkg0qS2vO4JAOwFb8WeCbiikovs+iKKiujXHouIW6zwagjFhh1wwZTpYEZPIjxqI4/07gtyUhBuJVzlYyAqkfZaU7A+oZPiBWxySVsVRbKYcctpJYXSFgrNgZ1FezkawGUEqSuQCOWa6cK4glzEk0RyjqCM8x4qR3MDkEdxBp3VgZXejfRzqMvMsRfPYCLkRLjBCsQCScnJwOePa+48bgRr9UALa11ebkR4OSuogZzp59xNSlIaCEuKK5w+biKt+mihaLHMSYlB9ahdB9ze6rDDJqAO+/cRgj2iq9L01tVdUJk7XJlhdlOPtdkE6f1safXVgt5ldQyMGVhkMpyCPEGgEdK8u4HMgbgb+J5CvWaqX0oWzyWDNExV4ZIZgfDqpFYsR3gY1Y9VQ3Ssktooql9GOnkcyql5iCY7ZP91If1JDtn9U4NXMNnlURmpLglqhaKSoQdJoxfNZOrLJ1aSIx8yQPq7IPcw0Nseek+FWIJyimfEeKQ2y6riWOMeMjhc+zJ3pOEcUiu4xLbuHjOQGAOCRsRuOYOx8CMUAPaKKKAFpKKKACiiigAooooAKKKKAA1gTjsSbA9qbY/ttW+msEtH1oG+/lv4yW/rWHW9JjcfZ0ifUoI7wD+IzXumfCGzBH+wo/AY/pTyuZJU2hyEopaSoAWkpaKAGnBbub6uYeudYeumPVp2Qf0h85x2m5csgb7g04RAoAAAA5ADYewU14VIGj2+/ID7esb5599PKblnJypkRXBafo+4wIJWhc4jmYFcnZZeRG/LXtt94eLVplYRLGGBB5Ef84PcfXWmdAekhu4jFMf7TBgSfrqfMmA/WA38GDCt+jzbltfgVkjXJa6CKKiJbu5F0iLCptznVJq3A0E6ufPXhdONwc5GMHcKHtlYRQAiGNIweYRQM+3HOqz0l6dwWb9RCpnuM7xx7KhO/6STBCk55bnflXD6TOk72kaQQErPPntgZMUa4DOo73JZVUeLZ3xiqFY2sVur9eApj3fWdlPNgx+2/aBY79ptOSwbGfPmcI+1Wy8Ip9kjNxvi1wSTcJApOyxRAYHhqfJP4U9gv8AiGNL3vWKdmV7eIhgeYOlRzFQiXZn/wCzplcbSyqdPtSDbIHidI9tRDW0tzMYlluZerxr0sIo8kbIWjUBQMgnm24AHOuesuWTdyodsXhFh4fwtLdTGzl1bPZcAjHcNON8cvZinaIIRmOWWAeCTsqj2Rk6B+FJZ9Hmx+mmfGMaISY198m8rH1l/dT+HgluhyIU1feYamPtdsk/jWJ6hRdqT+g5YG0NLfpDMjbcSZh91zbsPx6sN+dLxW6e5kWZZE64IiK6YwpjdpVk05OognGnlz8akJOGwt50MTe2NT/MVGdJJVt4VMaqrNJGq4UDbVqYcuWlTTI62U2opsh6farGLQxTXP8AbndUVQZbuRSXfbOiOUKVgX7xXSBns4OSNhsbZIo1SFVWNQAqqMADuwKznoxYJd3skdwvWRxwxyBCf0aszMMOucSkhcgNsMcs71pbMEGSQABzOwAHr7q7GltwTZjn2e6KZ2fFYZmKxSxuw5hWBIHjgU8rSVCiiigAooooAKKKKACiiigDzLyOOeDWExcNuraNFmsrpdKqNSxdYMgAf4Jcj3it4rncTLGpd2CqoLMzHAVQMkknkAKVkxRyKmTGTXR8+9H5NUII5B5ByxykbGx5bVI1cL/oPNNNLLBNbiKZzIp0sfPAJ804bfJyD31ULbh87hstEjK8iMpjY4aNyh+2OenI9RFczUYJRk5PofGSYlLXUcGm754x7ID/AFkpfITnnct+7Eg/1A1nqP5v3/wWs4UopwvR/wAbic/DH8o66LwID/Gm/FP/AGUez837hZBWKxokTxsv6RVEqBgSsjbo5XOV1eafHsVICnl8sMFuIHYgaNKgdqQ45MqqMkg4OcYBqFi4iqxB5iEI7LBu5xzGO8nYgDOxFMmnP3JEJ0Pq5rxM2Usd0nnx7Fc46yNyNcQ8ScAgeKipLg/Re9vsFF+rQn/FlGXYeKRd3iC34VoHRzoPa2RDhTLN6aY6n9enOyD1DFaMGmmmpdFZzXRYLK4EsauoIDqGAYEEZHIg7g13xQBS11BBVelFjHB1vEBCZbmKArFntaSNWlY07mLPjIGd8ZrLOBcIlurhvra6Y7VinV7EPN5xZm+2ys7kk7an27ydn6TcV+qW0s2Msq4RfvSMdMaD1lmUe+qLZQLZ24DsMRqWdycamOWkcn1sWPvrnfiGb04JR7Zo08Nzt9IS5vo7do4wuWlkVAF9e5LE+Cgn3U/iiCjCgAeA9dVvgNu0031mYaV7XUq2zMDjVKVPLO2PAY8TVnrg5o7Kj58m+DvkZ8R4gsADPnSWAJH2ckDUfUM7+rJp5TPilmJ42RhkEEYPeCMEe8GuPAJy0IVzmSP9G+eZK8mPtXSffVdqcLXaJvmiSqq9JR1t5aR9ya5T7RhF/wBTVaqqN8GkuptGzkRW8Z8HkJwfcJM+407Rxuf888C87qJcug56m0nvCju1xKzIiDLOifooVX9oLq3IA1kkgZNPF4LdXeHvCib5EQOtY/AADALD7xyfDA2qy8OslgijijGEjRUUeCqAB/KnVepxrbFJHKmt3ZB8P6MxxSrMzSSSIGCaiAqBhhtKKAMkbZOTz8am6WkqwJUFFLRQSFJS0UAFFJS0AJS0UUAY/B014hFJKuqKZY5GTTIulgFx9tfOO/eB7aiuK9Kb68+sDISOQdUYWIGlSo1kEagww3qPr7qXiEWi9vV/7wT7io+VNOHHKavvln9zElfyxXKnnnG/lQ9RQ84RdTWRJs5TGCcmJhqhJ/yiRp/cK0+tOLPPczmVERnCSDQxKsQojcjIBXzUON/P5mo6uTy9U6S/cbtY+43Zf8Nm/cpDyynHZLkttS5RaKKhJ+Ns20Ee335cqvtCec3v0+2ou5m1nE0jTN6NRhR/4a7Y/bJ9tJjgfkmyfn4xGuQpMjDujGce1yQo9hOfVUXfcYfYMwjzySPtSN78fyXbxpqI3YYyI18E3bH7RGF9gB9tCKqBupAZs9rJ7R8csd8+GdvZzpsYwiAtojdpigUnGAWy59bvvv3Y3xjmc7emtk1F2UFjtnTk4/D/AJFcs6ZFIwFcHIJOdXPOnu9ft33xXiU9YxDuiRD7JkUNIfWM5Ceobt7Od9sm7RFofQccnsU1WUrcwEh8+KRicBRGfNye9Cvea2/h7yNGhmVVkKKXVTlVcjtAE8wDmsM6HXVul39ZuusCKxEMSW8rbrsHKohGo4J/ZUeutUg6eWbbZnH7VnOB+JirpYFKMakxEqvgtFFMOGcYhudXUSB9GNQGQV1DIypAIzinxrQVKH02uDPeW9sPMgX61J4MzFo7dfXuJX9qLUTxmJey0uGVSNMbOFQvzDuSe1jbAwcHfBOMSd5IHu7l/B0iB8RFGp/J5HFc50JHZIU+OnJHszyrzmtz3qPkuDpYIVj/AFI/gsEjaprjBkYuEABASHV2FCsAQWADNnfJAPIASprjbQ6BgszHJJZuZJ/55V2rBknvlY+KpEVeySCdOowxwRJG0mBoG4ZRg9sMV9z79xBcwSKyzxL28ASxZH6RO7Dcta5JHcQWBxkEM7yIJdZclVfSyupwY5ANBbfmrDCsDkebkd4sA9e9PlNRjGvgVSuzyHyM74xncEH8DuKhOgtv9av1Y7rD1lyx/WkLQ24/h60+4VI8aLC3m6vJfqn04GTq0nGAOZzXD6PrkcMt5Xu0ca5NRfIPVwooSMMo80IoycZxljWv8NUE3KTM+pt8I1IUteUYEZG4PIivVegMAlLSUtACUtFJQAClpKWgApKKKAFooooAw7p7lL68C7F+oC/tSgqD7ic+6uEaBQAOQAA9g5U++kcBeL4YhQ8ETjJA1MvWRgAHn52fcKZ1x9VxKjRDoWkpaKylxjIjRYMYzH9qMcx+sn9V/DwKQlUDSIcxsSxAGcEntMO/HMkcxv7KfUzuoGTVNF9kanTucDwHdITgDHMkDww6D3e3+Mh8DiQqVJYjTjJJO2PHPhTyz4JcXOCP0EX33XMjD9SI+b7X/hNSPRro6wKzXC6Su8VuDlYs/ac8nk/JOQ8atdaYYFHvkW52V+06G2ibyR9e/wB+c6z7lPYX3KK92ltG90TGiLHajSNCqP08gy3Ic0jKj/xm8KmpZNKljyUEn2AZqpNO1nwhpDtNJGXOefX3LZH4NIB+6K0ooyA41xuS4uGkjlkWOMskQRyuQDh5DjmWIOP1ceJpnf8AHruON2S6mBVGIzpYEgZGdak/nXqGERxoqBCEjAPjttk757wKZcZjykqjYEMo95wKzrI3P5EM2HoE5a5uy3Pq7PPtMbE/zq6uwAJPIbn3VTug3/auIY7nt1/CAH/dUt05vDBw+7kXmtvLj2lCB+ZroJ8FSmcBfXCJCcmZ5JvdM7SL/wALAe6pCoq9vRZWqtoL6FjQIuAWJwgGTsOdRvHOlogt4J0QFZgWIkOkgBdRQEba+YAPga8tLFkzTcku2zrKUYRplooqC6SHq4Wuo8q8QEhI21oMFo3HJsrkDPI4IqcpMsdRUvp9i6lbo4Xlokq6XGR3eIPiD3V5s7bqVI1uw/XIOnHrxyrvJKFG5A99Q9/ea9l83+dRFOXHgrKSXI6lv+zKyjZE29Z33/KqfwBdTyNFkxdVKsgXOh2cYRccmcsfbufEVaujfCze3Bj1yJHAnWOYmKlpJCVhXI2IVUdipyDqTIq5cJ6JLCwaWea4KnKCXqwqkcjpiRdR/azjmMGuzptFLbuXkyTzK+SY4RbGKCKNjkpEiE+JVQCfyp5SClrsmMSilpCaAClqr23TaCWR0iWVwjFesAXQxXZtJLZYAjGcYzXubpco5W9w3sEf+6QUh6nFF05Ky6xzfNFkpaqZ6ZHus7j3tCP/AFaP+mL/AP2c3xYf/ko/5WH8y+5PpT+Ba6KrnBelYuLgW7QSxOYnkBcoVZUZFYAo53zIvOrHTYyUla6KNNOmFFLRViCM4pwK2uv+0QRS7Y7aA7eG/trFOPWafWpfqBMMQcQxxocozg6WfQ+dK5zsuNkJrUvpK6QtY2ZMW00zCGJjyR5NusJ5DSMkZ5kAVlcMZgaIomtIlYaM4bJGkOC2xIGoYJHnHesepltSXxGQQ7ksLiPuSUeKHQ38DnB/ipsb1QdMmY2+7IpUk+onZvcTU3ZcZilIXJRz9iQaWP7IOz+1SafSIGBVgCDzBGQfca5TlT96HfoV6p3hHD8yqpHZhCyN+tO4zGp/y0OrHjIp5imB6Px5HUlodxshynP0TZUe7FWXgErPDrfSWZ5clV0g6ZGQHTk47KjvNatMo8yRSbJGiiitRQY8dP8AZ5R95Cnvk7A/Nqrn0kN+it4hyacEj1RIzD/i0VYOkH9wfU8B9wmjJ/Kqz9IZJntVG+VuCB68wgfzqW6VkMgZnCho1ByGO5A3wfEcxsNqYzjVgfeeMfxSKP60/UsWbUQjAEklBnu7wM9+c03EH6SAAghri3wRnunTPMVkx/8ApEM1v6P1/S8RbxvFH8FvEP61J9PLKSewuI4F1SNGdK/eI3C+/FN+gceEuW+/eTH+EKg/01aK6tWqIvkyW4eW5j6uTht8QdJIMYXBBBGH6wYII5g91Nfryx5tWsnUwBMRzmPYYyjDtPqHPtb7g75BrZKrnTDout8gKN1VxHnqpQM4zzRh9pDgZHqyNxWGWgxqNRv78D1qJeTOb+5luR1cqRpCSpcK5ZnCkHRuoCg4wee2R3174hxxRkySogzy1gb+HPJNR/194Jfq98nUTg4GT+jk9cch2OdtjvvRfcO1FWjIRl8FXme8EqcHnv665zxqLUZqkO3t8oewyhwGXcHkcHf8aWVwoLNsACSfADc15toyqgMSx8TQtt9ZngtR/jSdv/Jj7cufUQAn79Uxw3zUUQ3Ssv8A9G/CjBaCRwRLcsZ3B5jWAI0/djVB7c1a68qMV6r0cVSoxMKKKKkAqnfSBxto1W2gbEswJZhzjhGzN6mY9hfax+zXfpbxF2kjtbd2RziWWRD2oolPZAJBAaRxpAP2VkPdWf8AFEktpJJb6TUZn2uGwFYAdiM90RUZ7OwOSRuSAjUTcYPauS+NJy5PNnMEYpGNPVBQMcsEbAfhip3il8YoDLttoJz4FlDH8Caq9pcK1xKEZWHVwtlSCMkyju9gqxcVi12Ug8YTj3Ln+Yrz2WCU1u+R0YPhkhaS61DHmc8vUcVHLdMLhl1ZXWox4Aqpx6tyT7662N2iIA7BTknBPcTsfUM5GeVRd3Jou5jywID78EfngD8KXDG25cFnLhFk4PkcStz3G3ul95aBh+SH8K0AVk8nH+puoGEMpdJPNfCa0lhmGVYnuZBkHB2FWGTp3IpTNoQpkjRiZ1yod1TVgKc41Zx6q7uimoYYxnwzBnVzbReKK80VusQc7q2SVSkiq6MMFWAII8CDzqh8c+jvTluHsE//AASEmM+pH3aL2dpfUK0KiolCMlTRKbRgN0wWQ210hjmG5hlA7Q7mU7q4OOak8u6nEFxLF5jal+5ISf4ZNyvsOR7Kk/pctla9GtQwaG1GD6riUf7qrptZIv7ltQ9HISR+7Juy+/UPZXLzY4wltT+jHxdq2WKx4xHIwU5jk+5JsTj7p5P+6T7ql+i92jpKiHeK4nVh93VK0ij+Fx/yKoy3aS/o5l0sfsSAb/sture459lPeitwIJZJIwer1FHUEszKhOqbfdmRy2RzK6uZAFGCKi2ur+xEjRqK8xuGAKkEEAgg5BB5EEcxXqtJQZcbiL28wXmY3x+0ASv5gVV+m7BpbGYEaT1gz6n6qQH8ENXU1SuktrqsmA86ymHwgNj6x1MqnPip8KmrVEMgHJ63CNz0rqB25KDv4bU5jOu8tx4TRe3skN+O35VDqsjyCOFVZipY6mKgAEDmFPe35VMWfCLy3mhka3WQJJqIinUnGlh/iBO8iskUoyVtIlRk1wjWPo/VvqhLnLNcXRz/AOYkA/ICrLWd9H+lU1vCscnD7jIZzlZbc+e7P3zD71Sn/TkjnYXvuNsf/wCiugtRi/MvuiPTn8C4UVAcB6VQ3bGMJLDKBnqp00sV72QglXA79JONs4yKnqcmnyijVEbxrgUF4hjuYkkU/eH5g9xrPeJ/R5dWuW4fN10Q3+r3B7WPuxz/AJANtWq14kcKCWIAG5JOAANySe6qTxRl2iyk0Ylw6/WdNSZGCVZWGGRhsyMvcQalOgF/CeKushxIkAjiyDh2kPWyAHlqCxocc8avA1RLzizzXlzPaKqtJLKx1E9XIhC9QwUDsnHazncue7k5sOPwwTwNYzzhwk7N9ajQj604SPU5GAFKhhq1bYwOZByYdNHHlcl0Nm5OKtdn0aKWqBwzp+EeOK5aOTU6RNNCMKkjeb1q5IQE431Zyw7ON6v1blJPlCWqFqK6Q8W+rREovWTMGEUQODI4GQMnzV8WOwHur3xvi6WqamBZ2OmONca5HxnSoJx6yTsBkkgVA2VrJK5lmIMjbEjOlF5iKPP2R482O5xsBDdEDLgX6VNerXJKcyMV0nrBsylDumnGkL3BQN+ZjOm3B42urV5ER16idO2oOGDxOpGfUZKneKWxtHN3AuVC/wBoiyB1kY/xVJ2EqD+NRpO4UjNTxCaS4tzG5ntTcOPrX6QLJK0D6kVZTn7JJ09gEKABpOpGVNwk18Cy7O/SCNbcxyrpijP6ORlUDSpdSG25bB1z3FxUr0mjht1U26gSypIiIp7MoZNILb4OGZO1z3PdXd5EcmJtLdntKRkYPcRy91RnDbe1imKwwhJFBGrTyA5gHJIG/IVyo5E4+5cr+v6mi6JbgHGoWiJfIkZnLx6CWOk6dIUA6sKApA5YOagFnaAifQGhURaRnfEQAJLnbBy2ljtlVOQGBrxfcRgZtQhDt95hjPtH2vfUovEwsKSSc2GyqOZ8B4VO7bykG+xlccUTiV1ay2xbq4BKZM43LKAg7JIyDnmc86lOKnEMh+6jN71GofyrjxXiP1cLhcls9+AMY9W/OudpfC6jkUjB0kEZzkMCMiquTlKMkuF/ki10bIjZAPiAfxopj0duOttLd/vwRN+KA0V3zOSVQvTHi7WVnNPGqs6LlVbOkknAzjepqqX9Lcunhzj78kafxNiqzdIF2ZjxrpBPfILmQQ9ZHEY5YurYDMbMxG7nSRqPjnY15iMgG8Y9scuf+GQACm/FE6ljKP7uQaJfVkYWX3ZwfUR4V0t7mVVVXgJIAGqN0IOBz7RU/lXLyPet3Y5KuD1O+oYcHB7pIS4/FDiltrsxY6toRpxjDFMY8Bviu6zsf8Nx7Sn9HrxPfFPOilI8VAb8lbP5UpN9V/UsTvDeLsgymgZ3MRJ6piTu0bhcxE53GCpI5LkmpW26WWzbSOYWB0/phpUsDghZRlG38GqoW14smMZBIJ0spU4BwTpYA94pit8dUqCFnAkI7JTG6qxBDMO9jT8eSbtNdfQq4o1aGdXGUZWHipBH4iovikYjlWUjMcqiCYd2kk9U59QZmU+qXPdVe+j3Cyzhbcwao4jgqo1lXlyw0Eg4DqK6SJNNLdI1zII1maMxaImQo0aOBl0JxiTxp7korc+ileCO4FwlrfiEsT7hI4tDfejLSMpPrwoU+tSe+rjf3HVoX54x+ZA/rVOiuHtL6P6zKZEkiWOORgA2Yix0Ow2ZsSHB2zjx3Mr0r4vGghi1AvNLHgA8lVg2o+okBf3q5Wqg8mdOPT/jNmGSjjJ9JexqIxtk9+BjNNeDcSW5iWVAQGVWwf1hkU5JBT1Ffyx8qhegy4s4f2E/0CsWxem5ebNFu0jnxS6cQ3G5Mq3IjgPIrJIIup0ld8gy8/DIO1Xe04+9mUi4m6Ydgkd0BpSRsZCyryhkODg50tjbB7NUgWVzLeyNDEJYraWKdo1cLK0jQGNSNfZYDGcEg5FSk3GBc30MEyYjiieVknTQzyuDCqaHHb0q0hOMjtLvXodFBxx38eTnZ3cjTdVZ99J985eO2wxikhmlZFODMYioWDPgxcEjvC77E08iSazGbD9LCOdnI2Co/wC7yt5n+W2U5AaKqPHuKrxiaUYlU2wAigkzHJHMVGuVtLBuyXVRvjY88g1pnJbbFRXJTeNWswvREujXKsSSSL2Rl9WnRHyTSilRufsk1PcWt5ZIWhIgto7eMKAO0zQHBDLO2NDZi5ciRvzBqul3B62SVnIuYsSHGSiSLGGGQea5O+edWXi3DxGnWyRNPcRthGdiwfDAISjHq0B14OAO1uo5Yz+pXRqyY2kk/hYnAoRdIljbxKFnQ6586U6pUUNMFcl2cAquNwGx2sCtY4j0mggIiRuunx2YYyCxx3seSL4sdvfgVk9hbdcsp4tHCq9YA0hchgqDUkUehl6tRqzku2SWyDtiydF79F6mLh1nDBHMXCSTMQxKamBaILqOoKzDL5wN8U6EkuuzPJNli4bwqR3M922qZxjbzY0zkRRg8l8WPaY7nGwHri3SSC1YRdqWc+bbwLrlPr0DzB+s2B66cHo1NNj61eSEd8dqogRva2Wl/CQVLcH4Hb2albaFIwd2KjtMfFnPac+skmmbb7KWVKPovc8SIfipEVuCGWxifIbHI3Ew/vDn7K4XYb13+kS1WOC00KFWK6jCqowFDI8QAA5Dt1dqqH0pL/Yg33J4G/hkBquVexoF2UOKQJdyFiACmck47lpvZSBruRlIIKsQR7BXjjKqLpdYypC59hJHdXeOBY7lwowOpJAHsHyriePoNI3hdvDJhXZw5OMDGPVvipLjduEiiRc4DgDPPcGmHC72KJQWQtIDsfDw3J2/CpGcvdwgoAGEmQNXcB4+O9Er3X4BVRz6TSYeI88EnHjgrt+Vd+BxOXklddIfAAxj8vcPbk0xNpOXi6wMxVsk88DUO/3GrNVZPakkSlbsuvQY54fbfqxKvvTsn/TRUZ0D4gEs1VuazXQ9wuZcfliiu9GSpCWi4VQvpjlAtYEJA13kA3/V1Pj/AIav1RXSLgUN9EYp11LzHqOMZx386tNXHgF2Y46BgQwyCMEHvB7qirK5FuTBM2AN4mY+eh+z62Xl7MGpXpHwabhLDWGktywVSMllycAL3t3dk9od2RTO4lR0WRSCEdWDDuwcN7DpLAiuRscPa+n+5otPlHqTicS82/I/KucPGYX8xi3sRj/SnlouY7vCJ1qFijaAScwqy5yN+1kb+FLe3LpOwCDq2jg0YjB0yM57JwOTKCMnlgcs1VY4vj+/6ENsjPrWZwyo5HVFRhcblgT52O4CunRrhcN0ZnmhUs0snnqCw0kKB345VLdIYEje3KIoLSupIUA46mQ4zj9UV56JDaT1ySn/APa1TKdY7jx/tglySfRbhyW926xgAfVwdvXLgbch5p5V34pcRwXEmrI6wJJsjEE6erOWUEcoh+VdOCsPrk+SNre3H8UlwT/pFWNXHcfzrQl6mNKXlFOmUy4Frer1bmKUA506gSD44ByppIej1siMiQqA4AY76jjcfpCdQwQCN9iBVuvLOOYaZkSQeDqG/nyqFuuBvH2rSTb0MzFlPqWU5aP36h6hSXp5peyX0Lbl5IufhrdU8bXE7RlTlCUGRjzesVA+Pfk156G8SAsoyElfRGuvRGSAQinGTjO2DtnnUhDJqGHUq3JkYjI7jyOCPWNjmoPg8txY5t1jZozkI6xM4wBhGzHkhgoAIIwdAII3pMYepFwn2mNjNxdl7+jW5Wd7qaPOiQ2+kkYJHUhht3efVv4hw2K4TRcRRyofsyIGH4MKgPo74K1nahXGGYqcHGQqIsSZxtkrGGIHIsR3Vaq7WKCjBJGWbuTZT77onb26tJFcz2iINTHrtUSgbnsXAdUH7OKxqCT640k7SabuWTqEdJGjCkFskohBICIDvzJ39Wp/TNxj6pbW8pCsouQWjLYL4jcpjx0vpbltgGs14ksM/VL2JSqdbIwOrMs25GcnAB1nTnbUKpmntQ3BieSW1dnc9Fw0NuomkAmYDDKp0oEeVMDSDkCNRz8ameICZ45Q84XqpY+0sSjb9G4J1lhntH8BVc6gdnBcac6QHYAZGnYA7bEj31L9H+HQNBFLOkJBiZZDMqkmRGCB9T+IVs+xfCse9NX/AGNmfDPHW5hdpalwMvdGRijLq6xQ5BIZWPYhfIxsV5+qm/R7jb204doUlZFOhOtwkUq5hlmOEOWYh1AUBey53Jye3G+kSYS3sR1soMbr3RhEYNnrGIDZxgaSedM4YFSbsEssscMxLDB1PqBXHcAEXbu3rTgVvkw5nS4NC4X9JDBlW9txGjHHXRSakXJAGtSAyjJG+/urQkbIBByD3jvrBeMEfV5tXLqpM+zSa27gcbLbwq/nCKMH2hRmtklRni7HtVf6S0zw+X1aT+DCrTUV0l4T9ctpINRTrBjUBkrvzA8aVNXEYjObixjd9TqCQMb8uZPLl312KA9w5Y93hU/B0CYDt3s7eyOJfzEdOB9H9sf7yS6f23Mij8IyorkrQZH2x3qIprcJhP8Ahj3ZH8jQkkNuunWiLkntOO/1savidBbAc7ZH/wAws/8ArJqUteCW8X93BCuPuxqP6U3/AK+T7kV9RfAy7yrEfMLP/lxu/wCaKa7LLM393aXT/wDhhf8AWwrWFjA5AD2CvWKvH8Pgu2HqMy7hHDr1I8G3kXLytpJGRrlZxyJH2qStSxRWv0vmUsWkopGNOKmdfSJcCa8trfmsayTsO7IHVqD75AR+zVH6QdG2YO1s2lnGGH2XBGO2B3+DDerAtx9Yu7u47jIIU/Zi3OP3nI/cp5XEz55LLaNEY8FKWzusljHpLYz1dzKoOOWyxil8m3B5xk+26mP+2rpTfiUzpDIYly4AI7OTgEagqk4Lac4B78VSOolKSXCJaKvDw2dSCIUyOWZpDjuONSHuqZ6PWjxLhxg438MlixwffRaXqNFmRp3Yorq0UiqsqlgpZcBdBXUCyncDkWwa5Xkr2jxuciFnCOslwZGGvARxqUadLYBAJ2f1VoyafJKLKqaH9xwuKR+sYEPgDUrspwM4GVI8T+Nc7i3SMZe5kjHdruAPw6wnNP5HCKztsqKzsfBVGT/KoXgFj9WuYrlzlroFJd8hZHOuLSe4DHV7c8rS9LCc1zJpIJtIVbLrDhLm/b1xo2k+yXqQh/ir2eijEanNwcbn6zeFVAHMlYS23tIqZsOAyhnaadyWjZDodxkvzkwzEKRjshRhcnc16h4bbW8UkEkg0y51KzqpORjAVcY2HcN81uSryyhD2/Co1i1rdKkbOF/scagu55L1ja2Y+vbA32G9eJuF2wgFxDGJyZQjPeFpeqw5R20M2NmwNsDfOcCp4z2sUZRu0hOptaMwZvvMzjBOw7+4VxfjqMmiK2llQgjCopQg7Y2JwPdUpJcpEHLg94bFGuoU0IhZbq1TeMhD2pYV+w4B17AagSCM4I1K2nWRFdCGVlDKRyKsMgj3GqJwy1QQKvUiFWXtRkg6dQ7Slhsaf/RNcl+GxKTq6l5YQ3ikUjKn4KFHup+OVlWU/wCk3ioTikesZEVrIEIQuUllwyuUUE47GMgf1qocWEFvIJLd4vq7iNGCHdZACOsPqOAD69/GtO6X9Gbn68L21RZgY1WSHUFfVGHCOjN2TtIQQcVTuMcTEIjhvLK5iVw8aq5i0NldLfpDKACFJ3J7zScsW5dcD8OTY9y7IWUtjEaF5G2RB9o4z7gMZJ8Aal7PgbQxq8cKRuoPWFwrzODuzBgCqPnOB2hvjao7gbi0YNhpWIEUbPNbqAGPZXsSsSzYAJ9Q5U4i6STTXLQSZi7GRDEoMxcbtF1jnSNt9WAMZ32rPHHKPC+5q1GoWVo7niEdgAGYz9aQwBw0kgk3SXUfWNJzsMqRjzaacIt3xqkOWO5PcD3KPUo2/OvPRjhcP12O0ulw5Lwt1UvaxIvWwOWCAtp0aSWOxYdnBqTuFMM0tuQWkilEYCLkyFhmMqo5Eg7juIPdvW7BBLnyc3M2+DnLZG6lgtVGevmVW9USfpJSfVpUj94VuwqndBeizW5NxcgfWHXSqAg9TGcHRqGxckAsRtsAMgZNyprdsrFUgopKKgsFLRRQAUUUUAFFFFABRRRQAVDdL+Ji1s55W+zG38vlmpmqt0/6PTcRt+ohkSMFgWZwTyIONI5g7g+2qzuuCUUbgNuY7eMN55XU/wC251v/AMTGn9e0+j/iR87iUQ/Zs1P82p5H9Hl19riT/u20Q/mprkz0OSUm7HLIhhRXjpP0bn4fHHOLySZRPCjpJFEFKSt1ZIKICCCwPOvMSGS6tockK7sXA2JRVwRnu3dT7qRPSzhJRfksppqyLvbIo6lIzJE0mp0UgFSwKSuoJGzI7gjI3IPeacXkCSwyRJaBetRkLzSjWARgNqXrGYjngsOVXuboLbt9u5H7Nw4/rXA/R9B3T3g/8wf6iulHFmUUrQq4lZtNSKoLZYKATjZjjBOPA+FVfjdrJaxyiEE2zgsFXdrWUdpHjHMx6gDp+z3bVpT/AEdRH/6m8+Of6Yrn/wBXEfdc3Xvmc/7hSsWDLjld8fAlyiytcI6dW88MbnrDKyjXHHDIxVuTDKrgDOcb8sUyhiiXIgsrgZ3zLcmMMT3sVkd/xWrkPo+A825m97P/AO+ojivBmspo1MrSLJHIe13MjJ4+Ic/hV8sskE2ogqZGxRSDeOGzhbx0NMf4z1Zpwwmbz7mXHggRB+IUsP4q79GejC33XvJJKNM7IAssgGkBcAKrgDv7qm/+riH00/unl/8AkpezPNWn+xNxRVeiHCYZeIT296n1hXiSWDr2Z8aezKuHJB3weXeKvnHuM2vBbYN1ehC2mOKFANTtlsAbKORJJ8Kb8K6CQ206TpJM0iZALyO2zY1DDscZ0j8KqX09TdmyTxkmf+FAv/qVthujD3di3VkbxP6ZLh8i2tooh96Zy5H7iaR+dULj/SK6v3RrmVpgrHCqnZTKkZCry8Kb2UQeUhgCFQEA7jJY7491ScLl36uKN3YHGlEzvzwPHn3Up5GXUUcILuUY6uPTtgmTTpO2DlCGzsfAV7jidTqVwsmrWHVNw/3tyfZ3DG2Kk+KcDvLYQtNCsazMyrqfLDSpfLRqNhgferj5GnYZEsYz4RH+slSseR9cEOcV2OeFXsn1qxZ9OYrmIDQvadpZFSRnc7sTnOBj31d+isKXfGZ5VGVieSYnu1n+zw4P+WjN+8Kolh0fdXDzTs+k5CqqqM9x7zt+OcVov0M2aw/XVXciaM579LRgqh/Z3HsxWiEHGPIuUlJ8GlClpKKsAtFJS0AFJS0UAFFFFABRRRQAUUUUAZZ5Vn9NL8RvnSeVZ/TS/Eb50UUAHlWf00vxG+dHlWf00vxG+dFFAER0r4lM1s4aWQjVHsXY8pFI76hbC+lF5CRJJkLLg6zkeb35oopcl7kWRcfKs/ppfiN86XyrP6aX4jfOiimFRPKs/ppfiN86XyrP6aX4jfOkooAPKs/ppfiN86gOk/EZi0GZZDgyc3b7vtooqsumSuz10R4jMqTaZZBmdzs7DfbfnU95Vn9NL8RvnRRUx6B9h5Vn9NL8RvnVA+k28keS31yO2ElxqYnGTHnGT6qKKH0QipWUrB2wT5q9/ratG6B3TpbsyOysZXyVYgnGMZI50UVTyWZ5+kC/la1y0khKyx4y5OMsAcZO1V6K7fHnv/EaKKcLZ7F3J99/4j86n/o/v5VtmKySAtNKWIcjUQdIJwdzgAewCiioYIs3lWf00vxG+dL5Vn9NL8RvnSUVBYXyrP6aX4jfOjyrP6aX4jfOiigA8qz+ml+I3zo8qz+ml+I3zoooAPKs/ppfiN86PKs/ppfiN86KKADyrP6aX4jfOg8Vn9NL8RvnRRQAnlWf00vxG+dFFFAH/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1508" name="AutoShape 4" descr="data:image/jpeg;base64,/9j/4AAQSkZJRgABAQAAAQABAAD/2wCEAAkGBxQQEhUUEBQUFhQVFRYYGRYVFB0dGhcXFhgbFxcWGhQYHCghGB0lHRYYITEiJSktLi4uFx8zODMtNygtMCsBCgoKDg0OGxAQGzQkHyQ0LCw0LDQvLCwsLCwsLS0sLCwsLCwsLCwsLCwsLCwsLCwsLCwsLCwsLCwsNCwsLCwsLP/AABEIAMIBAwMBIgACEQEDEQH/xAAcAAABBQEBAQAAAAAAAAAAAAAAAQQFBgcDAgj/xABNEAACAQMCAgUIBgcGAgkFAAABAgMABBESIQUxBhMiQVEVMlNhcYGT0QcUQlKRoSNicoKSscEkM0NzssKi8BYXNGSDhMPS00RUY6PE/8QAGgEAAgMBAQAAAAAAAAAAAAAAAAMBAgQFBv/EAC8RAAICAQQBAgQFBAMAAAAAAAABAhEDBBIhMUETIlFhgZEFUnGx8KHB0fEUFTL/2gAMAwEAAhEDEQA/ANk8lQehi+GvyplxroxbXULwvDGA6kZVFBU9zAgbEVNUUMDAjw4ws8M6L1sLaWOkYYc0kG3JlwfbkdxpeGWEb3d1I0SsI1hiUaFO+gO+AdvtLWh/SVwPWgu4h24VIkA5vBzOw5lD2h6i4HOqjwBQVldf8SeQ58dJEQx7oxXK1Kli3O+GOi7ojbzg1i2esh6nIOW6soMHY5kXsj8aQ9HmjUdT1ciADAdQDgbDEgHh4g5qYCSiTA63Se89WyezGQ4/MU7jiVc6VAz4DH8qyyzSjwmXoqqomdMkOhvuugw37LDst7jnxAojk+oq0kDJGo3KPEskRJ7urYZBJ+4Ruad8VuBLLuR1UBJ57GUDtE+pAce0nwqf6BdGDeSLd3K4gjOYI2H944/xnB7h9kH2+zVgU5SVOviVlVFx6IQNPaxyXtpbxSuM6EQbDuyCOyfVvipryVB6GL4a/KnYorqiBn5Kg9DF8NflS+SoPQxfDX5U7ooAaeSoPQxfDX5UnkqD0MXw1+Vd2uUBwWUHwLDP4V0BoAajhUHoYvhr8qTyVB6GL4a/KnlFADPyVB6GL4a/Kl8lQehi+Gvyp3RQAz8lQehi+GvypfJUHoYvhr8qd0tADPyVB6GL4a/KjyVB6GL4a/KndFADPyVB6GL4a/Kl8lQehi+Gvyp3RQA08lQehi+Gvyo8lQehi+Gvyp3RQA08lQehi+GvypPJUHoYvhr8qeUUANPJUHoYvhr8qPJUHoYvhr8qd0UAM/JUHoYvhr8qPJUHoYvhr8qeUUAM/JUHoYvhr8qKeUUABNFeXGxr5/WUqsju8pw8h2kfOFYgAAN6qTlyrH2WjGzfrhgFYtyAOc+GN6yDo9EqWsIUYUoGA9Tdr/dVfXiUuCFF9gggjr3AIOxGlpv6UsV5KoARblQAABqiOANgO2xrDqp+rFJcDIRosljb6Ccxxp4aGLZHryi4rnx3iH1eFnGNWypnkZGOFz6snJ9QNQi8VuB3Sn9pIj/pcVEdIJ7m4C6kZlUN2Fi06iwxu3XMRttkeJ8azQwXNbmqLN8cFj6G8GS8YdbIq2kR7TOwBuHByeZ83O+e/n4Z2iznjZcQsjKu3YYEAdw25V8+8O4LCIYxJDGWEag6kBOcDOTjnmvfCj5Pv47iK3ZoRHhkg0qS2vO4JAOwFb8WeCbiikovs+iKKiujXHouIW6zwagjFhh1wwZTpYEZPIjxqI4/07gtyUhBuJVzlYyAqkfZaU7A+oZPiBWxySVsVRbKYcctpJYXSFgrNgZ1FezkawGUEqSuQCOWa6cK4glzEk0RyjqCM8x4qR3MDkEdxBp3VgZXejfRzqMvMsRfPYCLkRLjBCsQCScnJwOePa+48bgRr9UALa11ebkR4OSuogZzp59xNSlIaCEuKK5w+biKt+mihaLHMSYlB9ahdB9ze6rDDJqAO+/cRgj2iq9L01tVdUJk7XJlhdlOPtdkE6f1safXVgt5ldQyMGVhkMpyCPEGgEdK8u4HMgbgb+J5CvWaqX0oWzyWDNExV4ZIZgfDqpFYsR3gY1Y9VQ3Ssktooql9GOnkcyql5iCY7ZP91If1JDtn9U4NXMNnlURmpLglqhaKSoQdJoxfNZOrLJ1aSIx8yQPq7IPcw0Nseek+FWIJyimfEeKQ2y6riWOMeMjhc+zJ3pOEcUiu4xLbuHjOQGAOCRsRuOYOx8CMUAPaKKKAFpKKKACiiigAooooAKKKKAA1gTjsSbA9qbY/ttW+msEtH1oG+/lv4yW/rWHW9JjcfZ0ifUoI7wD+IzXumfCGzBH+wo/AY/pTyuZJU2hyEopaSoAWkpaKAGnBbub6uYeudYeumPVp2Qf0h85x2m5csgb7g04RAoAAAA5ADYewU14VIGj2+/ID7esb5599PKblnJypkRXBafo+4wIJWhc4jmYFcnZZeRG/LXtt94eLVplYRLGGBB5Ef84PcfXWmdAekhu4jFMf7TBgSfrqfMmA/WA38GDCt+jzbltfgVkjXJa6CKKiJbu5F0iLCptznVJq3A0E6ufPXhdONwc5GMHcKHtlYRQAiGNIweYRQM+3HOqz0l6dwWb9RCpnuM7xx7KhO/6STBCk55bnflXD6TOk72kaQQErPPntgZMUa4DOo73JZVUeLZ3xiqFY2sVur9eApj3fWdlPNgx+2/aBY79ptOSwbGfPmcI+1Wy8Ip9kjNxvi1wSTcJApOyxRAYHhqfJP4U9gv8AiGNL3vWKdmV7eIhgeYOlRzFQiXZn/wCzplcbSyqdPtSDbIHidI9tRDW0tzMYlluZerxr0sIo8kbIWjUBQMgnm24AHOuesuWTdyodsXhFh4fwtLdTGzl1bPZcAjHcNON8cvZinaIIRmOWWAeCTsqj2Rk6B+FJZ9Hmx+mmfGMaISY198m8rH1l/dT+HgluhyIU1feYamPtdsk/jWJ6hRdqT+g5YG0NLfpDMjbcSZh91zbsPx6sN+dLxW6e5kWZZE64IiK6YwpjdpVk05OognGnlz8akJOGwt50MTe2NT/MVGdJJVt4VMaqrNJGq4UDbVqYcuWlTTI62U2opsh6farGLQxTXP8AbndUVQZbuRSXfbOiOUKVgX7xXSBns4OSNhsbZIo1SFVWNQAqqMADuwKznoxYJd3skdwvWRxwxyBCf0aszMMOucSkhcgNsMcs71pbMEGSQABzOwAHr7q7GltwTZjn2e6KZ2fFYZmKxSxuw5hWBIHjgU8rSVCiiigAooooAKKKKACiiigDzLyOOeDWExcNuraNFmsrpdKqNSxdYMgAf4Jcj3it4rncTLGpd2CqoLMzHAVQMkknkAKVkxRyKmTGTXR8+9H5NUII5B5ByxykbGx5bVI1cL/oPNNNLLBNbiKZzIp0sfPAJ804bfJyD31ULbh87hstEjK8iMpjY4aNyh+2OenI9RFczUYJRk5PofGSYlLXUcGm754x7ID/AFkpfITnnct+7Eg/1A1nqP5v3/wWs4UopwvR/wAbic/DH8o66LwID/Gm/FP/AGUez837hZBWKxokTxsv6RVEqBgSsjbo5XOV1eafHsVICnl8sMFuIHYgaNKgdqQ45MqqMkg4OcYBqFi4iqxB5iEI7LBu5xzGO8nYgDOxFMmnP3JEJ0Pq5rxM2Usd0nnx7Fc46yNyNcQ8ScAgeKipLg/Re9vsFF+rQn/FlGXYeKRd3iC34VoHRzoPa2RDhTLN6aY6n9enOyD1DFaMGmmmpdFZzXRYLK4EsauoIDqGAYEEZHIg7g13xQBS11BBVelFjHB1vEBCZbmKArFntaSNWlY07mLPjIGd8ZrLOBcIlurhvra6Y7VinV7EPN5xZm+2ys7kk7an27ydn6TcV+qW0s2Msq4RfvSMdMaD1lmUe+qLZQLZ24DsMRqWdycamOWkcn1sWPvrnfiGb04JR7Zo08Nzt9IS5vo7do4wuWlkVAF9e5LE+Cgn3U/iiCjCgAeA9dVvgNu0031mYaV7XUq2zMDjVKVPLO2PAY8TVnrg5o7Kj58m+DvkZ8R4gsADPnSWAJH2ckDUfUM7+rJp5TPilmJ42RhkEEYPeCMEe8GuPAJy0IVzmSP9G+eZK8mPtXSffVdqcLXaJvmiSqq9JR1t5aR9ya5T7RhF/wBTVaqqN8GkuptGzkRW8Z8HkJwfcJM+407Rxuf888C87qJcug56m0nvCju1xKzIiDLOifooVX9oLq3IA1kkgZNPF4LdXeHvCib5EQOtY/AADALD7xyfDA2qy8OslgijijGEjRUUeCqAB/KnVepxrbFJHKmt3ZB8P6MxxSrMzSSSIGCaiAqBhhtKKAMkbZOTz8am6WkqwJUFFLRQSFJS0UAFFJS0AJS0UUAY/B014hFJKuqKZY5GTTIulgFx9tfOO/eB7aiuK9Kb68+sDISOQdUYWIGlSo1kEagww3qPr7qXiEWi9vV/7wT7io+VNOHHKavvln9zElfyxXKnnnG/lQ9RQ84RdTWRJs5TGCcmJhqhJ/yiRp/cK0+tOLPPczmVERnCSDQxKsQojcjIBXzUON/P5mo6uTy9U6S/cbtY+43Zf8Nm/cpDyynHZLkttS5RaKKhJ+Ns20Ee335cqvtCec3v0+2ou5m1nE0jTN6NRhR/4a7Y/bJ9tJjgfkmyfn4xGuQpMjDujGce1yQo9hOfVUXfcYfYMwjzySPtSN78fyXbxpqI3YYyI18E3bH7RGF9gB9tCKqBupAZs9rJ7R8csd8+GdvZzpsYwiAtojdpigUnGAWy59bvvv3Y3xjmc7emtk1F2UFjtnTk4/D/AJFcs6ZFIwFcHIJOdXPOnu9ft33xXiU9YxDuiRD7JkUNIfWM5Ceobt7Od9sm7RFofQccnsU1WUrcwEh8+KRicBRGfNye9Cvea2/h7yNGhmVVkKKXVTlVcjtAE8wDmsM6HXVul39ZuusCKxEMSW8rbrsHKohGo4J/ZUeutUg6eWbbZnH7VnOB+JirpYFKMakxEqvgtFFMOGcYhudXUSB9GNQGQV1DIypAIzinxrQVKH02uDPeW9sPMgX61J4MzFo7dfXuJX9qLUTxmJey0uGVSNMbOFQvzDuSe1jbAwcHfBOMSd5IHu7l/B0iB8RFGp/J5HFc50JHZIU+OnJHszyrzmtz3qPkuDpYIVj/AFI/gsEjaprjBkYuEABASHV2FCsAQWADNnfJAPIASprjbQ6BgszHJJZuZJ/55V2rBknvlY+KpEVeySCdOowxwRJG0mBoG4ZRg9sMV9z79xBcwSKyzxL28ASxZH6RO7Dcta5JHcQWBxkEM7yIJdZclVfSyupwY5ANBbfmrDCsDkebkd4sA9e9PlNRjGvgVSuzyHyM74xncEH8DuKhOgtv9av1Y7rD1lyx/WkLQ24/h60+4VI8aLC3m6vJfqn04GTq0nGAOZzXD6PrkcMt5Xu0ca5NRfIPVwooSMMo80IoycZxljWv8NUE3KTM+pt8I1IUteUYEZG4PIivVegMAlLSUtACUtFJQAClpKWgApKKKAFooooAw7p7lL68C7F+oC/tSgqD7ic+6uEaBQAOQAA9g5U++kcBeL4YhQ8ETjJA1MvWRgAHn52fcKZ1x9VxKjRDoWkpaKylxjIjRYMYzH9qMcx+sn9V/DwKQlUDSIcxsSxAGcEntMO/HMkcxv7KfUzuoGTVNF9kanTucDwHdITgDHMkDww6D3e3+Mh8DiQqVJYjTjJJO2PHPhTyz4JcXOCP0EX33XMjD9SI+b7X/hNSPRro6wKzXC6Su8VuDlYs/ac8nk/JOQ8atdaYYFHvkW52V+06G2ibyR9e/wB+c6z7lPYX3KK92ltG90TGiLHajSNCqP08gy3Ic0jKj/xm8KmpZNKljyUEn2AZqpNO1nwhpDtNJGXOefX3LZH4NIB+6K0ooyA41xuS4uGkjlkWOMskQRyuQDh5DjmWIOP1ceJpnf8AHruON2S6mBVGIzpYEgZGdak/nXqGERxoqBCEjAPjttk757wKZcZjykqjYEMo95wKzrI3P5EM2HoE5a5uy3Pq7PPtMbE/zq6uwAJPIbn3VTug3/auIY7nt1/CAH/dUt05vDBw+7kXmtvLj2lCB+ZroJ8FSmcBfXCJCcmZ5JvdM7SL/wALAe6pCoq9vRZWqtoL6FjQIuAWJwgGTsOdRvHOlogt4J0QFZgWIkOkgBdRQEba+YAPga8tLFkzTcku2zrKUYRplooqC6SHq4Wuo8q8QEhI21oMFo3HJsrkDPI4IqcpMsdRUvp9i6lbo4Xlokq6XGR3eIPiD3V5s7bqVI1uw/XIOnHrxyrvJKFG5A99Q9/ea9l83+dRFOXHgrKSXI6lv+zKyjZE29Z33/KqfwBdTyNFkxdVKsgXOh2cYRccmcsfbufEVaujfCze3Bj1yJHAnWOYmKlpJCVhXI2IVUdipyDqTIq5cJ6JLCwaWea4KnKCXqwqkcjpiRdR/azjmMGuzptFLbuXkyTzK+SY4RbGKCKNjkpEiE+JVQCfyp5SClrsmMSilpCaAClqr23TaCWR0iWVwjFesAXQxXZtJLZYAjGcYzXubpco5W9w3sEf+6QUh6nFF05Ky6xzfNFkpaqZ6ZHus7j3tCP/AFaP+mL/AP2c3xYf/ko/5WH8y+5PpT+Ba6KrnBelYuLgW7QSxOYnkBcoVZUZFYAo53zIvOrHTYyUla6KNNOmFFLRViCM4pwK2uv+0QRS7Y7aA7eG/trFOPWafWpfqBMMQcQxxocozg6WfQ+dK5zsuNkJrUvpK6QtY2ZMW00zCGJjyR5NusJ5DSMkZ5kAVlcMZgaIomtIlYaM4bJGkOC2xIGoYJHnHesepltSXxGQQ7ksLiPuSUeKHQ38DnB/ipsb1QdMmY2+7IpUk+onZvcTU3ZcZilIXJRz9iQaWP7IOz+1SafSIGBVgCDzBGQfca5TlT96HfoV6p3hHD8yqpHZhCyN+tO4zGp/y0OrHjIp5imB6Px5HUlodxshynP0TZUe7FWXgErPDrfSWZ5clV0g6ZGQHTk47KjvNatMo8yRSbJGiiitRQY8dP8AZ5R95Cnvk7A/Nqrn0kN+it4hyacEj1RIzD/i0VYOkH9wfU8B9wmjJ/Kqz9IZJntVG+VuCB68wgfzqW6VkMgZnCho1ByGO5A3wfEcxsNqYzjVgfeeMfxSKP60/UsWbUQjAEklBnu7wM9+c03EH6SAAghri3wRnunTPMVkx/8ApEM1v6P1/S8RbxvFH8FvEP61J9PLKSewuI4F1SNGdK/eI3C+/FN+gceEuW+/eTH+EKg/01aK6tWqIvkyW4eW5j6uTht8QdJIMYXBBBGH6wYII5g91Nfryx5tWsnUwBMRzmPYYyjDtPqHPtb7g75BrZKrnTDout8gKN1VxHnqpQM4zzRh9pDgZHqyNxWGWgxqNRv78D1qJeTOb+5luR1cqRpCSpcK5ZnCkHRuoCg4wee2R3174hxxRkySogzy1gb+HPJNR/194Jfq98nUTg4GT+jk9cch2OdtjvvRfcO1FWjIRl8FXme8EqcHnv665zxqLUZqkO3t8oewyhwGXcHkcHf8aWVwoLNsACSfADc15toyqgMSx8TQtt9ZngtR/jSdv/Jj7cufUQAn79Uxw3zUUQ3Ssv8A9G/CjBaCRwRLcsZ3B5jWAI0/djVB7c1a68qMV6r0cVSoxMKKKKkAqnfSBxto1W2gbEswJZhzjhGzN6mY9hfax+zXfpbxF2kjtbd2RziWWRD2oolPZAJBAaRxpAP2VkPdWf8AFEktpJJb6TUZn2uGwFYAdiM90RUZ7OwOSRuSAjUTcYPauS+NJy5PNnMEYpGNPVBQMcsEbAfhip3il8YoDLttoJz4FlDH8Caq9pcK1xKEZWHVwtlSCMkyju9gqxcVi12Ug8YTj3Ln+Yrz2WCU1u+R0YPhkhaS61DHmc8vUcVHLdMLhl1ZXWox4Aqpx6tyT7662N2iIA7BTknBPcTsfUM5GeVRd3Jou5jywID78EfngD8KXDG25cFnLhFk4PkcStz3G3ul95aBh+SH8K0AVk8nH+puoGEMpdJPNfCa0lhmGVYnuZBkHB2FWGTp3IpTNoQpkjRiZ1yod1TVgKc41Zx6q7uimoYYxnwzBnVzbReKK80VusQc7q2SVSkiq6MMFWAII8CDzqh8c+jvTluHsE//AASEmM+pH3aL2dpfUK0KiolCMlTRKbRgN0wWQ210hjmG5hlA7Q7mU7q4OOak8u6nEFxLF5jal+5ISf4ZNyvsOR7Kk/pctla9GtQwaG1GD6riUf7qrptZIv7ltQ9HISR+7Juy+/UPZXLzY4wltT+jHxdq2WKx4xHIwU5jk+5JsTj7p5P+6T7ql+i92jpKiHeK4nVh93VK0ij+Fx/yKoy3aS/o5l0sfsSAb/sture459lPeitwIJZJIwer1FHUEszKhOqbfdmRy2RzK6uZAFGCKi2ur+xEjRqK8xuGAKkEEAgg5BB5EEcxXqtJQZcbiL28wXmY3x+0ASv5gVV+m7BpbGYEaT1gz6n6qQH8ENXU1SuktrqsmA86ymHwgNj6x1MqnPip8KmrVEMgHJ63CNz0rqB25KDv4bU5jOu8tx4TRe3skN+O35VDqsjyCOFVZipY6mKgAEDmFPe35VMWfCLy3mhka3WQJJqIinUnGlh/iBO8iskUoyVtIlRk1wjWPo/VvqhLnLNcXRz/AOYkA/ICrLWd9H+lU1vCscnD7jIZzlZbc+e7P3zD71Sn/TkjnYXvuNsf/wCiugtRi/MvuiPTn8C4UVAcB6VQ3bGMJLDKBnqp00sV72QglXA79JONs4yKnqcmnyijVEbxrgUF4hjuYkkU/eH5g9xrPeJ/R5dWuW4fN10Q3+r3B7WPuxz/AJANtWq14kcKCWIAG5JOAANySe6qTxRl2iyk0Ylw6/WdNSZGCVZWGGRhsyMvcQalOgF/CeKushxIkAjiyDh2kPWyAHlqCxocc8avA1RLzizzXlzPaKqtJLKx1E9XIhC9QwUDsnHazncue7k5sOPwwTwNYzzhwk7N9ajQj604SPU5GAFKhhq1bYwOZByYdNHHlcl0Nm5OKtdn0aKWqBwzp+EeOK5aOTU6RNNCMKkjeb1q5IQE431Zyw7ON6v1blJPlCWqFqK6Q8W+rREovWTMGEUQODI4GQMnzV8WOwHur3xvi6WqamBZ2OmONca5HxnSoJx6yTsBkkgVA2VrJK5lmIMjbEjOlF5iKPP2R482O5xsBDdEDLgX6VNerXJKcyMV0nrBsylDumnGkL3BQN+ZjOm3B42urV5ER16idO2oOGDxOpGfUZKneKWxtHN3AuVC/wBoiyB1kY/xVJ2EqD+NRpO4UjNTxCaS4tzG5ntTcOPrX6QLJK0D6kVZTn7JJ09gEKABpOpGVNwk18Cy7O/SCNbcxyrpijP6ORlUDSpdSG25bB1z3FxUr0mjht1U26gSypIiIp7MoZNILb4OGZO1z3PdXd5EcmJtLdntKRkYPcRy91RnDbe1imKwwhJFBGrTyA5gHJIG/IVyo5E4+5cr+v6mi6JbgHGoWiJfIkZnLx6CWOk6dIUA6sKApA5YOagFnaAifQGhURaRnfEQAJLnbBy2ljtlVOQGBrxfcRgZtQhDt95hjPtH2vfUovEwsKSSc2GyqOZ8B4VO7bykG+xlccUTiV1ay2xbq4BKZM43LKAg7JIyDnmc86lOKnEMh+6jN71GofyrjxXiP1cLhcls9+AMY9W/OudpfC6jkUjB0kEZzkMCMiquTlKMkuF/ki10bIjZAPiAfxopj0duOttLd/vwRN+KA0V3zOSVQvTHi7WVnNPGqs6LlVbOkknAzjepqqX9Lcunhzj78kafxNiqzdIF2ZjxrpBPfILmQQ9ZHEY5YurYDMbMxG7nSRqPjnY15iMgG8Y9scuf+GQACm/FE6ljKP7uQaJfVkYWX3ZwfUR4V0t7mVVVXgJIAGqN0IOBz7RU/lXLyPet3Y5KuD1O+oYcHB7pIS4/FDiltrsxY6toRpxjDFMY8Bviu6zsf8Nx7Sn9HrxPfFPOilI8VAb8lbP5UpN9V/UsTvDeLsgymgZ3MRJ6piTu0bhcxE53GCpI5LkmpW26WWzbSOYWB0/phpUsDghZRlG38GqoW14smMZBIJ0spU4BwTpYA94pit8dUqCFnAkI7JTG6qxBDMO9jT8eSbtNdfQq4o1aGdXGUZWHipBH4iovikYjlWUjMcqiCYd2kk9U59QZmU+qXPdVe+j3Cyzhbcwao4jgqo1lXlyw0Eg4DqK6SJNNLdI1zII1maMxaImQo0aOBl0JxiTxp7korc+ileCO4FwlrfiEsT7hI4tDfejLSMpPrwoU+tSe+rjf3HVoX54x+ZA/rVOiuHtL6P6zKZEkiWOORgA2Yix0Ow2ZsSHB2zjx3Mr0r4vGghi1AvNLHgA8lVg2o+okBf3q5Wqg8mdOPT/jNmGSjjJ9JexqIxtk9+BjNNeDcSW5iWVAQGVWwf1hkU5JBT1Ffyx8qhegy4s4f2E/0CsWxem5ebNFu0jnxS6cQ3G5Mq3IjgPIrJIIup0ld8gy8/DIO1Xe04+9mUi4m6Ydgkd0BpSRsZCyryhkODg50tjbB7NUgWVzLeyNDEJYraWKdo1cLK0jQGNSNfZYDGcEg5FSk3GBc30MEyYjiieVknTQzyuDCqaHHb0q0hOMjtLvXodFBxx38eTnZ3cjTdVZ99J985eO2wxikhmlZFODMYioWDPgxcEjvC77E08iSazGbD9LCOdnI2Co/wC7yt5n+W2U5AaKqPHuKrxiaUYlU2wAigkzHJHMVGuVtLBuyXVRvjY88g1pnJbbFRXJTeNWswvREujXKsSSSL2Rl9WnRHyTSilRufsk1PcWt5ZIWhIgto7eMKAO0zQHBDLO2NDZi5ciRvzBqul3B62SVnIuYsSHGSiSLGGGQea5O+edWXi3DxGnWyRNPcRthGdiwfDAISjHq0B14OAO1uo5Yz+pXRqyY2kk/hYnAoRdIljbxKFnQ6586U6pUUNMFcl2cAquNwGx2sCtY4j0mggIiRuunx2YYyCxx3seSL4sdvfgVk9hbdcsp4tHCq9YA0hchgqDUkUehl6tRqzku2SWyDtiydF79F6mLh1nDBHMXCSTMQxKamBaILqOoKzDL5wN8U6EkuuzPJNli4bwqR3M922qZxjbzY0zkRRg8l8WPaY7nGwHri3SSC1YRdqWc+bbwLrlPr0DzB+s2B66cHo1NNj61eSEd8dqogRva2Wl/CQVLcH4Hb2albaFIwd2KjtMfFnPac+skmmbb7KWVKPovc8SIfipEVuCGWxifIbHI3Ew/vDn7K4XYb13+kS1WOC00KFWK6jCqowFDI8QAA5Dt1dqqH0pL/Yg33J4G/hkBquVexoF2UOKQJdyFiACmck47lpvZSBruRlIIKsQR7BXjjKqLpdYypC59hJHdXeOBY7lwowOpJAHsHyriePoNI3hdvDJhXZw5OMDGPVvipLjduEiiRc4DgDPPcGmHC72KJQWQtIDsfDw3J2/CpGcvdwgoAGEmQNXcB4+O9Er3X4BVRz6TSYeI88EnHjgrt+Vd+BxOXklddIfAAxj8vcPbk0xNpOXi6wMxVsk88DUO/3GrNVZPakkSlbsuvQY54fbfqxKvvTsn/TRUZ0D4gEs1VuazXQ9wuZcfliiu9GSpCWi4VQvpjlAtYEJA13kA3/V1Pj/AIav1RXSLgUN9EYp11LzHqOMZx386tNXHgF2Y46BgQwyCMEHvB7qirK5FuTBM2AN4mY+eh+z62Xl7MGpXpHwabhLDWGktywVSMllycAL3t3dk9od2RTO4lR0WRSCEdWDDuwcN7DpLAiuRscPa+n+5otPlHqTicS82/I/KucPGYX8xi3sRj/SnlouY7vCJ1qFijaAScwqy5yN+1kb+FLe3LpOwCDq2jg0YjB0yM57JwOTKCMnlgcs1VY4vj+/6ENsjPrWZwyo5HVFRhcblgT52O4CunRrhcN0ZnmhUs0snnqCw0kKB345VLdIYEje3KIoLSupIUA46mQ4zj9UV56JDaT1ySn/APa1TKdY7jx/tglySfRbhyW926xgAfVwdvXLgbch5p5V34pcRwXEmrI6wJJsjEE6erOWUEcoh+VdOCsPrk+SNre3H8UlwT/pFWNXHcfzrQl6mNKXlFOmUy4Frer1bmKUA506gSD44ByppIej1siMiQqA4AY76jjcfpCdQwQCN9iBVuvLOOYaZkSQeDqG/nyqFuuBvH2rSTb0MzFlPqWU5aP36h6hSXp5peyX0Lbl5IufhrdU8bXE7RlTlCUGRjzesVA+Pfk156G8SAsoyElfRGuvRGSAQinGTjO2DtnnUhDJqGHUq3JkYjI7jyOCPWNjmoPg8txY5t1jZozkI6xM4wBhGzHkhgoAIIwdAII3pMYepFwn2mNjNxdl7+jW5Wd7qaPOiQ2+kkYJHUhht3efVv4hw2K4TRcRRyofsyIGH4MKgPo74K1nahXGGYqcHGQqIsSZxtkrGGIHIsR3Vaq7WKCjBJGWbuTZT77onb26tJFcz2iINTHrtUSgbnsXAdUH7OKxqCT640k7SabuWTqEdJGjCkFskohBICIDvzJ39Wp/TNxj6pbW8pCsouQWjLYL4jcpjx0vpbltgGs14ksM/VL2JSqdbIwOrMs25GcnAB1nTnbUKpmntQ3BieSW1dnc9Fw0NuomkAmYDDKp0oEeVMDSDkCNRz8ameICZ45Q84XqpY+0sSjb9G4J1lhntH8BVc6gdnBcac6QHYAZGnYA7bEj31L9H+HQNBFLOkJBiZZDMqkmRGCB9T+IVs+xfCse9NX/AGNmfDPHW5hdpalwMvdGRijLq6xQ5BIZWPYhfIxsV5+qm/R7jb204doUlZFOhOtwkUq5hlmOEOWYh1AUBey53Jye3G+kSYS3sR1soMbr3RhEYNnrGIDZxgaSedM4YFSbsEssscMxLDB1PqBXHcAEXbu3rTgVvkw5nS4NC4X9JDBlW9txGjHHXRSakXJAGtSAyjJG+/urQkbIBByD3jvrBeMEfV5tXLqpM+zSa27gcbLbwq/nCKMH2hRmtklRni7HtVf6S0zw+X1aT+DCrTUV0l4T9ctpINRTrBjUBkrvzA8aVNXEYjObixjd9TqCQMb8uZPLl312KA9w5Y93hU/B0CYDt3s7eyOJfzEdOB9H9sf7yS6f23Mij8IyorkrQZH2x3qIprcJhP8Ahj3ZH8jQkkNuunWiLkntOO/1savidBbAc7ZH/wAws/8ArJqUteCW8X93BCuPuxqP6U3/AK+T7kV9RfAy7yrEfMLP/lxu/wCaKa7LLM393aXT/wDhhf8AWwrWFjA5AD2CvWKvH8Pgu2HqMy7hHDr1I8G3kXLytpJGRrlZxyJH2qStSxRWv0vmUsWkopGNOKmdfSJcCa8trfmsayTsO7IHVqD75AR+zVH6QdG2YO1s2lnGGH2XBGO2B3+DDerAtx9Yu7u47jIIU/Zi3OP3nI/cp5XEz55LLaNEY8FKWzusljHpLYz1dzKoOOWyxil8m3B5xk+26mP+2rpTfiUzpDIYly4AI7OTgEagqk4Lac4B78VSOolKSXCJaKvDw2dSCIUyOWZpDjuONSHuqZ6PWjxLhxg438MlixwffRaXqNFmRp3Yorq0UiqsqlgpZcBdBXUCyncDkWwa5Xkr2jxuciFnCOslwZGGvARxqUadLYBAJ2f1VoyafJKLKqaH9xwuKR+sYEPgDUrspwM4GVI8T+Nc7i3SMZe5kjHdruAPw6wnNP5HCKztsqKzsfBVGT/KoXgFj9WuYrlzlroFJd8hZHOuLSe4DHV7c8rS9LCc1zJpIJtIVbLrDhLm/b1xo2k+yXqQh/ir2eijEanNwcbn6zeFVAHMlYS23tIqZsOAyhnaadyWjZDodxkvzkwzEKRjshRhcnc16h4bbW8UkEkg0y51KzqpORjAVcY2HcN81uSryyhD2/Co1i1rdKkbOF/scagu55L1ja2Y+vbA32G9eJuF2wgFxDGJyZQjPeFpeqw5R20M2NmwNsDfOcCp4z2sUZRu0hOptaMwZvvMzjBOw7+4VxfjqMmiK2llQgjCopQg7Y2JwPdUpJcpEHLg94bFGuoU0IhZbq1TeMhD2pYV+w4B17AagSCM4I1K2nWRFdCGVlDKRyKsMgj3GqJwy1QQKvUiFWXtRkg6dQ7Slhsaf/RNcl+GxKTq6l5YQ3ikUjKn4KFHup+OVlWU/wCk3ioTikesZEVrIEIQuUllwyuUUE47GMgf1qocWEFvIJLd4vq7iNGCHdZACOsPqOAD69/GtO6X9Gbn68L21RZgY1WSHUFfVGHCOjN2TtIQQcVTuMcTEIjhvLK5iVw8aq5i0NldLfpDKACFJ3J7zScsW5dcD8OTY9y7IWUtjEaF5G2RB9o4z7gMZJ8Aal7PgbQxq8cKRuoPWFwrzODuzBgCqPnOB2hvjao7gbi0YNhpWIEUbPNbqAGPZXsSsSzYAJ9Q5U4i6STTXLQSZi7GRDEoMxcbtF1jnSNt9WAMZ32rPHHKPC+5q1GoWVo7niEdgAGYz9aQwBw0kgk3SXUfWNJzsMqRjzaacIt3xqkOWO5PcD3KPUo2/OvPRjhcP12O0ulw5Lwt1UvaxIvWwOWCAtp0aSWOxYdnBqTuFMM0tuQWkilEYCLkyFhmMqo5Eg7juIPdvW7BBLnyc3M2+DnLZG6lgtVGevmVW9USfpJSfVpUj94VuwqndBeizW5NxcgfWHXSqAg9TGcHRqGxckAsRtsAMgZNyprdsrFUgopKKgsFLRRQAUUUUAFFFFABRRRQAVDdL+Ji1s55W+zG38vlmpmqt0/6PTcRt+ohkSMFgWZwTyIONI5g7g+2qzuuCUUbgNuY7eMN55XU/wC251v/AMTGn9e0+j/iR87iUQ/Zs1P82p5H9Hl19riT/u20Q/mprkz0OSUm7HLIhhRXjpP0bn4fHHOLySZRPCjpJFEFKSt1ZIKICCCwPOvMSGS6tockK7sXA2JRVwRnu3dT7qRPSzhJRfksppqyLvbIo6lIzJE0mp0UgFSwKSuoJGzI7gjI3IPeacXkCSwyRJaBetRkLzSjWARgNqXrGYjngsOVXuboLbt9u5H7Nw4/rXA/R9B3T3g/8wf6iulHFmUUrQq4lZtNSKoLZYKATjZjjBOPA+FVfjdrJaxyiEE2zgsFXdrWUdpHjHMx6gDp+z3bVpT/AEdRH/6m8+Of6Yrn/wBXEfdc3Xvmc/7hSsWDLjld8fAlyiytcI6dW88MbnrDKyjXHHDIxVuTDKrgDOcb8sUyhiiXIgsrgZ3zLcmMMT3sVkd/xWrkPo+A825m97P/AO+ojivBmspo1MrSLJHIe13MjJ4+Ic/hV8sskE2ogqZGxRSDeOGzhbx0NMf4z1Zpwwmbz7mXHggRB+IUsP4q79GejC33XvJJKNM7IAssgGkBcAKrgDv7qm/+riH00/unl/8AkpezPNWn+xNxRVeiHCYZeIT296n1hXiSWDr2Z8aezKuHJB3weXeKvnHuM2vBbYN1ehC2mOKFANTtlsAbKORJJ8Kb8K6CQ206TpJM0iZALyO2zY1DDscZ0j8KqX09TdmyTxkmf+FAv/qVthujD3di3VkbxP6ZLh8i2tooh96Zy5H7iaR+dULj/SK6v3RrmVpgrHCqnZTKkZCry8Kb2UQeUhgCFQEA7jJY7491ScLl36uKN3YHGlEzvzwPHn3Up5GXUUcILuUY6uPTtgmTTpO2DlCGzsfAV7jidTqVwsmrWHVNw/3tyfZ3DG2Kk+KcDvLYQtNCsazMyrqfLDSpfLRqNhgferj5GnYZEsYz4RH+slSseR9cEOcV2OeFXsn1qxZ9OYrmIDQvadpZFSRnc7sTnOBj31d+isKXfGZ5VGVieSYnu1n+zw4P+WjN+8Kolh0fdXDzTs+k5CqqqM9x7zt+OcVov0M2aw/XVXciaM579LRgqh/Z3HsxWiEHGPIuUlJ8GlClpKKsAtFJS0AFJS0UAFFFFABRRRQAUUUUAZZ5Vn9NL8RvnSeVZ/TS/Eb50UUAHlWf00vxG+dHlWf00vxG+dFFAER0r4lM1s4aWQjVHsXY8pFI76hbC+lF5CRJJkLLg6zkeb35oopcl7kWRcfKs/ppfiN86XyrP6aX4jfOiimFRPKs/ppfiN86XyrP6aX4jfOkooAPKs/ppfiN86gOk/EZi0GZZDgyc3b7vtooqsumSuz10R4jMqTaZZBmdzs7DfbfnU95Vn9NL8RvnRRUx6B9h5Vn9NL8RvnVA+k28keS31yO2ElxqYnGTHnGT6qKKH0QipWUrB2wT5q9/ratG6B3TpbsyOysZXyVYgnGMZI50UVTyWZ5+kC/la1y0khKyx4y5OMsAcZO1V6K7fHnv/EaKKcLZ7F3J99/4j86n/o/v5VtmKySAtNKWIcjUQdIJwdzgAewCiioYIs3lWf00vxG+dL5Vn9NL8RvnSUVBYXyrP6aX4jfOjyrP6aX4jfOiigA8qz+ml+I3zo8qz+ml+I3zoooAPKs/ppfiN86PKs/ppfiN86KKADyrP6aX4jfOg8Vn9NL8RvnRRQAnlWf00vxG+dFFFAH/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1514" name="Picture 10" descr="https://encrypted-tbn1.gstatic.com/images?q=tbn:ANd9GcSrKyyIX3UYyW-gHA-8z18TP8IQ4-C8hbmBTxm2GMH7rfR_Mm3Mlg"/>
          <p:cNvPicPr>
            <a:picLocks noChangeAspect="1" noChangeArrowheads="1"/>
          </p:cNvPicPr>
          <p:nvPr/>
        </p:nvPicPr>
        <p:blipFill>
          <a:blip r:embed="rId2" cstate="print"/>
          <a:srcRect/>
          <a:stretch>
            <a:fillRect/>
          </a:stretch>
        </p:blipFill>
        <p:spPr bwMode="auto">
          <a:xfrm>
            <a:off x="5004048" y="1177301"/>
            <a:ext cx="3864437" cy="2381255"/>
          </a:xfrm>
          <a:prstGeom prst="rect">
            <a:avLst/>
          </a:prstGeom>
          <a:noFill/>
        </p:spPr>
      </p:pic>
      <p:pic>
        <p:nvPicPr>
          <p:cNvPr id="8" name="Picture 6" descr="http://i.ytimg.com/vi/W-uiyK_VukI/0.jpg">
            <a:hlinkClick r:id="rId3"/>
          </p:cNvPr>
          <p:cNvPicPr>
            <a:picLocks noChangeAspect="1" noChangeArrowheads="1"/>
          </p:cNvPicPr>
          <p:nvPr/>
        </p:nvPicPr>
        <p:blipFill>
          <a:blip r:embed="rId4" cstate="print"/>
          <a:srcRect/>
          <a:stretch>
            <a:fillRect/>
          </a:stretch>
        </p:blipFill>
        <p:spPr bwMode="auto">
          <a:xfrm>
            <a:off x="428596" y="2425664"/>
            <a:ext cx="3714744" cy="2786059"/>
          </a:xfrm>
          <a:prstGeom prst="rect">
            <a:avLst/>
          </a:prstGeom>
          <a:noFill/>
        </p:spPr>
      </p:pic>
      <p:sp>
        <p:nvSpPr>
          <p:cNvPr id="9" name="8 CuadroTexto"/>
          <p:cNvSpPr txBox="1"/>
          <p:nvPr/>
        </p:nvSpPr>
        <p:spPr>
          <a:xfrm>
            <a:off x="930974" y="736945"/>
            <a:ext cx="3929058" cy="954107"/>
          </a:xfrm>
          <a:prstGeom prst="rect">
            <a:avLst/>
          </a:prstGeom>
          <a:noFill/>
        </p:spPr>
        <p:txBody>
          <a:bodyPr wrap="square" rtlCol="0">
            <a:spAutoFit/>
          </a:bodyPr>
          <a:lstStyle/>
          <a:p>
            <a:r>
              <a:rPr lang="es-CL" sz="2800" dirty="0" smtClean="0"/>
              <a:t>¿Qué ocurre con la presión de tiempo?</a:t>
            </a:r>
            <a:endParaRPr lang="es-CL" sz="2800" dirty="0"/>
          </a:p>
        </p:txBody>
      </p:sp>
      <p:sp>
        <p:nvSpPr>
          <p:cNvPr id="10" name="9 CuadroTexto"/>
          <p:cNvSpPr txBox="1"/>
          <p:nvPr/>
        </p:nvSpPr>
        <p:spPr>
          <a:xfrm>
            <a:off x="1500166" y="5426060"/>
            <a:ext cx="6357982" cy="523220"/>
          </a:xfrm>
          <a:prstGeom prst="rect">
            <a:avLst/>
          </a:prstGeom>
          <a:noFill/>
        </p:spPr>
        <p:txBody>
          <a:bodyPr wrap="square" rtlCol="0">
            <a:spAutoFit/>
          </a:bodyPr>
          <a:lstStyle/>
          <a:p>
            <a:r>
              <a:rPr lang="es-CL" sz="2800" dirty="0" smtClean="0"/>
              <a:t>¿y con el uso intensivo de </a:t>
            </a:r>
            <a:r>
              <a:rPr lang="es-CL" sz="2800" dirty="0" err="1" smtClean="0"/>
              <a:t>TIC´s</a:t>
            </a:r>
            <a:r>
              <a:rPr lang="es-CL" sz="2800" dirty="0" smtClean="0"/>
              <a:t>?</a:t>
            </a:r>
            <a:endParaRPr lang="es-CL" sz="2800" dirty="0"/>
          </a:p>
        </p:txBody>
      </p:sp>
      <p:sp>
        <p:nvSpPr>
          <p:cNvPr id="11" name="10 Rectángulo"/>
          <p:cNvSpPr/>
          <p:nvPr/>
        </p:nvSpPr>
        <p:spPr>
          <a:xfrm>
            <a:off x="5174263" y="3717818"/>
            <a:ext cx="3646209" cy="1200329"/>
          </a:xfrm>
          <a:prstGeom prst="rect">
            <a:avLst/>
          </a:prstGeom>
        </p:spPr>
        <p:txBody>
          <a:bodyPr wrap="square">
            <a:spAutoFit/>
          </a:bodyPr>
          <a:lstStyle/>
          <a:p>
            <a:r>
              <a:rPr lang="es-CL" sz="2400" b="1" dirty="0" smtClean="0"/>
              <a:t>¿Cuáles son los efectos de los sistemas de turnos</a:t>
            </a:r>
            <a:endParaRPr lang="es-CL"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179512" y="5949280"/>
            <a:ext cx="648072" cy="288031"/>
          </a:xfrm>
          <a:prstGeom prst="rect">
            <a:avLst/>
          </a:prstGeom>
        </p:spPr>
        <p:txBody>
          <a:bodyPr>
            <a:normAutofit lnSpcReduction="10000"/>
          </a:bodyPr>
          <a:lstStyle/>
          <a:p>
            <a:pPr>
              <a:defRPr/>
            </a:pPr>
            <a:fld id="{82D2CD03-7BC1-4446-B7A8-41B1A2E352C9}" type="slidenum">
              <a:rPr lang="es-ES" smtClean="0"/>
              <a:pPr>
                <a:defRPr/>
              </a:pPr>
              <a:t>33</a:t>
            </a:fld>
            <a:endParaRPr lang="es-ES" dirty="0"/>
          </a:p>
        </p:txBody>
      </p:sp>
      <p:sp>
        <p:nvSpPr>
          <p:cNvPr id="24578" name="AutoShape 2" descr="data:image/jpeg;base64,/9j/4AAQSkZJRgABAQAAAQABAAD/2wCEAAkGBhQSERUUExQWFRUWFxgYFxcYFxgWGBoaFxgVFRQXFxcYHCYeFxkjHBUVHy8gIycpLCwsFx4xNTAqNSYsLCkBCQoKDgwOGg8PGiwcHxwpKSkpLCkpLCksLCkpKSwsLCkpLCwsLCkpKSwsLCwpKSksLCwpLCkpKSkpLCwsKSwpKf/AABEIALgBEgMBIgACEQEDEQH/xAAbAAACAgMBAAAAAAAAAAAAAAAEBQMGAAECB//EAEYQAAIBAgQDBQUGBAQEBAcAAAECEQADBBIhMQVBUQYiYXGBEzKRobEjQlLB0fAHFHLhYoKS8RYkM0Njc6KyFTREVJPC0v/EABkBAAMBAQEAAAAAAAAAAAAAAAECAwAEBf/EACQRAAICAgICAwEBAQEAAAAAAAABAhEDIRIxIkEEE1FhMnEj/9oADAMBAAIRAxEAPwDz1bXQiu/YnpXK29TUqgjnUSpr5V0Aetdi6eYBrpWX8MeVYxxHiaxVPQ1NA5H41tVboPjWMaQN0+NR3cXkaInqf0ola2UB3g1kwjXhTqyaETU93E5GgjSKrfD0gncb8/H/AGphn13JrMKY3W3buefwNSfypCxqfkaTK4phZ4iVQHflr60EEzuTqSD0JIqcqmkQfnUC8WtsNRBjzrh8fosUDBSmJ05j6f2qRW8DQlu8WUmG3GwnrQuMxDKdBcYdRoP1oMNjtGPT51vIRrIB+R86S4a/cOotsfNz+lO8NbVkBKieYOsHmNaBibCYrmD4EVJibuQZh7vPw8aiLhdhSfifaxLIYMrMNmAG07VkjNnfDO0Rd3FxQoBhSPvePgKd2WBFed47GBXT2BDG5BCncTO45U6vcVvLYVlhTnyEkSNjINO4fgikXEWq6NqqJ/8AGMUf++vksSfKBXXtbre9im9M35VVYgcz2Dg9zArZT2gUvrmlWY7nwiizx7h6e7bU+VofmKrvBOyt69YtupXKVGrHUxoTz5imH/At371y2PU/pWF0HX+21hVPsrTZo7vdVRPKYO1Uh9STprR/F+GCxcC+0W4Yk5eR6GgGakkx0l6I2FQXKCxPFmGIWyAsESTJzbHYelNrGCSM164LaRp+I/ko8TQr8GsAY1BcamuNvYMIMhzE8/aQT4gRB+lLR7N5Ntieqnfzkb0XBoFoFZJqNrXoK1GV2YkGdB0H78KFxV5mBC7wYn9KCZiX2ifsVlJ/5W91X51uqbFA7LatII1okUF/MmNhqa6TEEdKmENArsLQJxTGNhUhxDdRv4fSlMFslchNaHt3DJkmu5M7ms3QSdVrsIKHwi6etSFdx4UHKjUSYVRB16x8anzAak1FgB3RUt0afGhKVBSN2roMxyorAw8r0MzS7C+4/wDTRHZx5ZqDlXQUjtbiA5VEkSP3NM70LbUnnNJDpdP9X508xYmwvr9KPLZktBvAcM98stlCxy5o0BgHU7+Irt7RkhhBGhB8NKE7Nc/X9aaYhRmMaaef1oqVmaMs24issiXcE/enp7wnl61JaI0ra2/tTpugPwJ/WtIxu5hB1B8p/MVWO3WBZcKzW1JbMuYhZOWdTtt41a8Qj5SLbBG5Hf5Ul43fuW8HdN1h0Ygj3TvH09aCewNaKb/Dvh3tcQ125qLSkyfxNIHwEn1q62+FJdYC4CQ83GWSB0t7bGDFKuymB9lg0XZ75zN4LH/8iPWrDhL6nMxIEmB5LoPnNdk3xxP+kYK5HJ4LhrWvs1EbGCaIs4KySsIqhiRmZYUEanMxGlcXsYmzEmfCuf8A4yHi1nLAsIBA0PnE1x8mWpFiwPCw1vXFJaEkZc20GNpG+9bucHwwEvjQ0dFn86EThYjasfhg6UwKFJv2+RnyoTCcTW7spXvZddfXSuu0Nh7KA2VYktByjMYg/oKrfs8WSMq3ZOwAVYM6TpWUTWOb2GguSdifhVe4jinvAtOiwCs8gIB8qsXEsb7G2WaQx0Gk6kaz0pBh71sMCykDSchiRzEHTXwrr+PjUkyWRtNCw2WCglTDag9QDGnXUGjcNbNshjo0aDpOhJ/SnTeya05snvW++E7xKq0TlkbbHnz60m9okZmYnygD4/2qsYKrYjf4cPZvnXWD0H0rrhVhzcacxgbQevOn1pUuqtwSegIggf786Y8KScwacp28P3+dR+pVaG5tOmV42W/CfhW6fNgWmsqfl+D2jzdhpW4rbjQ034Ph8ozkanbwH6mpwjy0M9AuD4SzEZpReZII08BG/npV1wPBcLAiyhMRLKC3XVj+WlVxeIS8chvTLhks0guqruZJk/dWPHn4A124FGLqrIZLfTC+JdjLfv2ZGveSZkTEqTsflVSu2SjweX+1X3CcRYaOAdNwd/Q/rVU7R2St8HKQGAIn4HbTek+ZhUUpRNgm3pi/CbHzqTL3vSuMMNWHjUv3vSuCR0o74ft61NfXbzqHAc/OiMQPrSzGQPgl94f4TWuzrw7T0qTBjvsPOl2FvZWP70n+1Wxw5zoSUuKsc4vAPJuAd2fUeJHSmLGbA8/yqPAccW3kBVnL7QIXadWO2hFG41lZHKAASNAZAJGtPnhji04M0HKvJAnBnYC4V94IxHoJpJjO0F8ic8SY0A6VYOzSZrrL1Vh8QRVPxqwCp3DgfIiuVdjyGmIx1xRbh21InU9KZfzFxnjOwOwPONDSvHr3bX9S/Q00c5WzDoD8VrSdUFLsy3xd1EMqsQfeMzUjcZZhBRCDuCs/Wkl3iMN3gRP70ppagjSnoSzi1fyvMhBEAcoPJRy5U5wHEMoX3SuXTuydNNSfKkXGU+yDpaZyrhdO9vOaQNvu/CicBmUrGRZ97mQdP310ruxSxqP/AKE3Ccn4hvG+LLbZYT3xIBLcjBgdKA4KubEWjES409am4qxaC0ZhIGsnkdTXPB7o/mbIkTnXT1FcmRxcrj0UScdSPSeI4tbCKzKSCY05aTOvlS7/AIntEaL8SKJ7aL/yw/qH0NUVbVTyZOLoaMLVlqfi4acqj40NZus9wBSFPI7weRrh8EPYiLYgpvAk6bzU+FkYhAVAyqTIjwrKfKgdCjtFhR7C5nIkEwSd2HL11qgcLsXzcCBgLIGa4ziVtoPeM9eg5n1r0vj/AA8Xlylcy+1BPpJn4xVS4hgLiW/Y28oUnM7EZsxGwyzGUeNdWNTTuIkpRqmccBxrXr2JCKyIUXKQIcKucK2ms6W/pSPC8Ku4q9bYghp+0QyIYRDKp2zSDHIg1abHEStsD2YFwBh7QELuTl7qgbAj4VFw3iJT/r2kuGADcAhmjm4HPxFPJTaEjKCY2wPAMQiMr2e6DAVtGg6yY1gn51Pg71y2WV7Ps1GoPeII6ydRRmEtW1DOhkupVjMyGgkTvy66VGyJtAjoOlWhCSjSZPJJSd0dLj1IkDQ6jesqIIvQVqtwyfwW4nn2GwhuPlHmfLnT54tpl5xt00gCkmAxHs7gblsfI6UbiLQVve+zOobef8I/xTIiufEtaLzZ3hrIJJMR95tz6Rzpg2LXRUXKo6TPmSdz40mfHAwqrCjlsSeZJ50Zg0Lnu6Abkk5R+vkK9HFFR2zmk7HGEus7BRv+9T4eNS9pblt7AB1NuMjbFmJGaPCB8hUAxaW0IXRfvufeb9F8KrV7iJv3Bm7qgkKOg5E+J0mk+VNKFP2Nii3LR3YHeapj7wqK3758qmfda8aXR2I3g92HjRGKofDe+1EYvYUJdIKIsKYu/vpSfFYYvfyBwJ1KgjXX6Uye7kbN+9qK4VYtsO+oYnXUa/2510Yk2tOrJzkk9hWEY2wqNsNvCaOQKbVxl2J9ZBjX4Us47gnRVM5k+606xyDeI686I4Nm/l2Dfhmeo/YqDg4vZ0/YpxCOzTReP9JqtceT7a6P/GU/Gf1qxdnm+1/ymq/x4/8AMXf/ADEP0pV2TfQVxH3LX9S/Q03dJH+QH5Un4h7lr+sfQ0+RfdnYqopZ+gxKtiLwuXFtuT3Vyry0kmNPEmp8Hhcr++Qo3A3PhrtUX8kt293DnloH3dZgSTtUsNbuOje8kg6ztvrzr0sKWSXkcs/FaHmDcK2ZRGvqesnmPCp8XgPauDbAt+APd+G4+NJ8Pj4XyE+hyj9accLumASdT+4r0X8fHNVRBZZxehfjrDowD6S2hBDBgNDBG2oiDrXHD8EP5qy06i4up/qozjzL7JdTK3WJG0Z1B+qE+tKOCXw+KshZJNxY16GT+deNOPCTS9HWnyVs9X7XCcMPMfQ1RlWrn2uYHDjwcfnVNBrjzvyOjH0MsKXaw4WWIEKJjltJ2FS4fDohJbMXGhknQdBrDDXeglxnsgw1zgK3gVB7y+BEgzQN/ibKWKkRGmk90yYr1cGGopyOPJO3oY4zjsyF2mB49TSi/iCx1oesmuokcOK4iu2rTGsA7wuJKNIPn400XEBxKnUawToTGmtJDUJeKHRh0tkkSWWTvrWVX8xrdazULI3ojhqM7eyBIDTPMQNSSPADz2rnDYVnkgQoEljoojfWi+FYC5pcQgAyNZBZdmjQxPU/CuDFGd2jpk09AuGwRElzK/dOwI6knausVxtV7oOaPupBA+OgPnNOLWGfN9ojm3lCkW7gBGXRHUERnG3RgSCKWcW7KkBbllJnMGVRER7rhTsGG6jZgYkRHY8sorSJ/V+sT4rjLPAZPs5By5iSSDuW/tUmFuAsPPaZMTtXeA4O9+8tlYVmMS8hVgEsW0kAAGjD2YfDyzsDDQuUGDHOTEaQdq4Jzcty7Kxjx0gq9Hte7IXlJkxykxXV3l51FdbvA9akutp61KXQy7NoYuHyojEnuihLhhx5VNfbu0H0FdgmPOo9KK4Q/M+Q/Og8f92tcOxIUwes114XUTnydlnwdv21m5bae44HiJEA/H863w0zZE7hGUjxFK8HiLlu4LikhGYB9JEE85+tPr9rLdMbOC3rqG/I+tLmqUeS9FcVxbi/Yu4E0Xh5H6Ui4+ZxN3xZD8lpxwxovL5n6GlHGbJ/mXgSO5ttsK5V/oo+gniXuWv/ADB/7TTx2hF/p+k0ix6kpbgahwflTu8v2Sz0pZ9DRBeDcAS1dzo8hlAKNM587FiCBAGq/ClfG3y4y70z/JlE/Wnlpkt/aMNAJqu8d72IueJEf6RXb8TK5yIZoKKOMp7o5g5G+Mj4j6VYLfFLVojO4AA1/YqsjFDuk7qRm8QNj5xpVg41gVu2Q5OxEHqp6+U/Ku+fyHjmopdkYYucW/wg7S4qXgQUYK4YahtCAQRuN/jSTh2NyYqxqZN62Br1cD86KxHZ+8x7s5QAAATAgCYnrv61BY7M3Vv2rjBoS4jHnorAn5CvPytfY7KxT4o9f7Un/l/86/nVMuMdudWviXGFewz2w59mwYjKQdAx067VVLeOF9vaBg2bWQZ8qXDhU58n6GlNxjS9mrikgSSCu0bD0pZiLmWVnlp5H+5NNneKT8WfUddf1r0Xo5ghm2rdQhu95CpCayZjVwxr0rT1h1FRKdI6fSiA05jWonNSnUUO50pGE1NbqHNWqFmGPHw7WSloakidhlUasdSPDTxprh0CqFGwAA9NKT8TeblgdW+mU/QGm6mnQSa7i1tIXcwoEk0DaRsZDl2XDkAhQChY8wZ3Xx58o3K7Ft/M3xaJORdWjnGnxOoHkT0p/g8UNUgKFgCNo5VuzHF3szZaDblGWIIJO2omfKhe02EfMWAOQhZgyA0ZTpy2GvjTeyY1qQ3xEMVg6QSNRzGtSyYIy30xozaKPdOimui1FcawItkFTKE90ggx1UkcxQStXnSi4qmXTskxG6nwo/D8Iv3rea3aZxMSIoT+We4VVFZz0UEn5VaOzeHxOFzC7adEaIYxAOg1g6Tpv0owipUmaTorvEOz2JAE2LunRCfpNJbilHEgqZ2Ig/A7V7Rh+KaagHxGlEX7di+uW9bS4u8XFB9ROx8q61jqNEb3Z51/Mzh2y7rlLD/DzpnefMEbn+RH+1Wk9iMORNrNbMRElljpDax61XuK8LbC6OJSIRhJXTqY0PgaSMHGDiyuSalNSQr4XwguxctlAOmkz86Yf8JqzFrl3p7ojYc82/woY8Yt27Ygk/vU/Ghr3G3cDIdjr19Z0iqRwQryRF5Jemc8etfyYGWHzGEYjVY3kbE9DU6sWtrOpI1NHcQQYzC94QV7ymNFZejcwZ+FR4ThV02A+U5RCRqSTGsAbgda4/kY+MqitHTinyVshwOHDOqMAQdCDtSLtdhEtYpg0qGCspAMbBT8xVm4Xw697VCbVyAdyjAfSl38SgQbEgiC+/8Alpfhtxyf9DnVxKZejkwPy+I61aeA3faWCvQfTWqqzgmnfZa8UuQBII1Fel8mFrkvRD478uP6XDsnxOxeU21aXWTBEGNBI6gH8qfjDLI0qr9j+GLZxN/unM4zBjyWR3QOhkH0q3AAakwPHSuDNubf6ViqVfgbetqqE6ADUk6CB1rzgcMsC7dNlIR3zD8yOizJA5TTDtd2pFz7K0fswe834yP/ANR86TWscFWZ5VK36OjHFezvGvk92YOkbmTtHPc7UgvX2a6QRESI5zsa9A7McHMe3uAg/wDbBGo6vB67DwnrVH4pZy4u+P8AxG/9TE/nXXhySemcueMbtHVp9z41OG1ofDa/GiFWuxM5jAdfMVFcPMcq6vGIPStXPkaJiK6YIYHQ7ih8Tow6Ex8dvpUlz3SKgxTZrfiCKVmNFW6VlTLidKylsIRi7am9ZJJlS0AbGY3PlRXFeIeysu496IX+o6D9fSluPuxesk6d4g/CueLA3Llq2PcLasdtBmYE/wBIP+qnsIy4I9yCb2ty4FcnKq/dChe6BsAKmw9yHaNdBp6mpL2wZTOXmOmxpPexXs7w1HQ+vX1E010As2GuawSCemkegqY4dZmAKrwuxdRjzOnqDVgRp3PoP1op2AFa2GJttqraeR5eRFLeG9mrlxiCwQAlZMkkgxoo32plcMXF/rpndAmSYnmdp8TyqGaCltlIOhlgOEfy9hltXFW6R77LqDzOUGfKq3isBjbZn2hvBjDQSdOsN+W1PbLOu8uvSe8B/hbn5H40ww5W4O6ZI5bMPNT+VR4L0O2J1z20Vm906T0M7HpR+FxUii2wgYFSYncjY+YP96Ht8BKju3Z8xr8qqv6Iw6zjyoIB0GsUdiOIKwKOJUiCpAKtI50kbht4ajKfWoTZv80bp90/nTAGC8Kwg/8AprR1+8ob/wB01NYe1aH2Vq3b3nKqjoeVKjh7n4GFZYkGHV4PODp0NLsI6tBbqMraKRG3WR6VFkuWMFcWe+iPlYdASVI9IqAarvquvmOv76UVZvgqbb6qwI3iJ8QdKVxtDJ0U/AYy/cuKM9x9RIlj8RXfbbsvib1uylm2bzoWLQyggNsJdhO3zq/Ym9bNsKzETEMJU6DQSN9I0oHhuIAbu2NAfeaR5wNWPntUMeJ45W9lZS5rRQuD/wAG8Vc1v3LdkdBN1/X3VU7czTnCfwsGHYuMZIUGc1sAfJqvuPxeW3IO5gbj97GguHWhduQ0FbYDFTzLTlkdAAT5kVaU5Px/SUFx8kKuAYK27lfbAtAGgIzRJkT57Ur7eYlLY9gjEsIa4ZGnNU057H4daY8b4cPb3CncVQDI/FAYx0qn9oOFNeu+0LnvH7SfAe8PgNK5pUtHRGVytiXB2vb3Uspo9w5VzGBPIE8tqv3Av4V+zOfFOrEarbSSs8i7EDNy7oAHnUFjsYRgsBiLNsNfR7V64NAzozhyomASoiJ5A16Nc105eNNDGn2LkyP0V2FJKh1LTGWGB08xXlXaP/53EaRFyPUKqn5g17Djcalq8SFBuFQs7ElvdBPwryvt1gsnELikltLZJP3iUUk+U1THGpEZO0J8OIFTTXKisrqRI6fUVAmoy8+VS22+dQXlINEBG53FDWnzKR1BH79aJvGRmHrSy5eyXJ5Nr686RmNe3P4qypX4fJJnfX41lRtldBvFkkL1BMHyk/lQHZxmuXXZySvJSTAzf4dgYA+NMsWhOkTOnmWBUDw3mfChky2LsKCF0DHxqzfkIHJd9i+UzkauOK2la3mHI7/SfpU+PUOsR4g0Jw+/ujazoR1FN1oAJax02wCZKMCPKrXg8RMHTXxJ/SqXxLh5sPI1Q7H8j40+4FfzqII0311jr40Itp0zB3EsYbbqcoYTvMQdKYW+JAgS6rJ7pkLy1Uqx7w05TQXFsTbS0WumF5cyTrAA5mvN8fjmv3AToo0Veg5+p50ZutBR7Nhy6coHVRmX1TcelH27qvuNR95TqPT3hXnljt+9sDPa8jMA+RqRv4ot/wDbqf6m/ODUU0PZ6faaRqc/jpm/v6/GuXMV5mP4rXRth0//ACMfqs/OjMD/ABWzOBfshV/FbYsR4lWiR5GjaBZ6Ctw9a6N09aq/EOPMMRa9ncBsvbVxABDH2kMc28ZeWlWI3QKNhJf5k9aJw2JbQ/M/vWglv+AqVL01jDlMUraMA09QKEuYa0ZyFUI5Nt6TqPhQ6ma08ncn4mhZiRXK91hKsJ20IPME0CON2bV5rXtBbuAZoJgFTqGE90jQ7dDTSzioEHUdCJ+tKe0HZ1cS1u5ZZUdCe62gIhh3XGqMM08x5Uykagy7xU3QpJRhqQyxB9R5UBca5bc3kOkxI1iNIcdDHlSfh9y5aZ7d4OHEHvoFkbZgyko/iVPoKOR2e8qWzGYMbnLuxow6mSFI8RXPNXJjp6GGJxxuWix0LNB+p+U0nvmQZplxYBcttdgJ+P8AYfOlWJYBO9MHSelRGG3ZrtYbQFq8S1vZHn3fAn8P0q4JcO4ykESI6eZNeR2LLIxEyhpphOPXUtm2pEToSJI6hZ0226eFPDJWmK4jDjPFiuMNyJCupjcd1QB56iaqXariBv4j2sbqAYGgyyBoPD6UyxuIV3JUFVJGhMkbTJO5mfjSbE3QXMbfd/T6/GqYrbsWekQWxI0ittbNdmwp3HrUZwp+6zj5j5zXWkRI2t1s6iGHkRWHCXJ/6g9V/Q1E2DY7vP8ATI/OKJrI3tlDIIPh1oPilu2bZOaCQSBv3vCjTgCP+448JU/UUEOFl2CzmLGATyncx5TU5aQVsATEtA8qyrYvZuwAARMaTmOvjpWVz8yvAU4zi4t27iZJbMMrTtlPPpty612GW5aAJ1P1OtL8XaL3CAJJbT40SmH0IYgepBHyqsG3dlM0YKuIy4e2a3kb3l0/Q0txlo23mt2ceyMJgxpI6eNH41Vuruo6En5VTtHMbYC7ZI30qv8AD8UbLnQnfTx5elHcOxZtvkfTx5fGuMbhPtdTAOxpJb2ER8V4neuv9qdB7qj3R5dfOhUqxYjgQuD3hIBgjryB8KrjKVJU6EGCPEVMJcOxXaG3aJs4gA2XM5m7wQx+E/dPhzq8nsVw++Ay27RBEhrbG3II0PcIBFeMo1XDhmIe3bQBiCAJgxU5utlYLlosuK/hHYMlLl9PVbgHxWfnSPG/wqvLJt37TR+MNb+YzUdh+115P+58QDUuJ7a3XUq9wQf8C/WJqfMf6xMOB38Etv2rKwfPlVGJyiAXMsB/hMDrV54pdNjIWMo4kNtrvlPj9aqH/ED4h0tsQ2TMVYqOYAgiIP8Aar/gLN65Yt3EyuPZr9kCA7d0RBaFk9CR51ZTXonxp0LLXE1POi7WMXrUA41gy7JdUWrimGW5bNtgfONR4zFNMNwyxdH2ZkROZHDDy3J8a32BomtXZEipxdmhE4M6HusCOm39vnRHsyNwR++uxpuVgo6JH4vkf0NcyPxj4H9K4a4o3cj0mtfz1vkbr+QgfGsYEvXmYtbmQdvPlQuDxbWm03GhB6cxXXEsWq/aC1qObMT8hFKMRj3LKxABIBIAiP2KjkGQ3vXy7ljz/Y+lVPifF2F9wpGhChTOsAyIOhBiZ8Y5U9w+OVjvrVS4tgb1tu8ARrDTpMkjK26kySQfpWjTMyw8NYMCRI6jcA76Gt8QXQEREx4zvUPZhCMKk7ks3pOQencn1rnDYtb2bKDCuUzEaErGaPAVNrbCnozEKPZtPQmRvtNV+1eJ3ovi2Cu4r2SWWIlmzRtoQFzRv5c6AylWZTupKnzBIP0q2Jk5h6XjXbYhulQW2qUP0rsREw3m/D86215uYHx+p2Fctdy6Dc8/zrC1MCiC/e8DRPALE3LjH7lsn1O30NRR/ufy6Ux4fltYa7cP3mCz8PzY1LJ0PDsUYjjMOwnYkfA1lAv2cuuSwUEMZBzLz161lcVM6riNML9mIcCDqDzqS5ZRzIImq/dvuG1zT0Ya/Kj7GIaJe2w8on/TvXoKRyBV3AodGYT6A1HZw/s9Cyuh8RI9KxsdbZSMpuf4SB9DQVrCWX1FtkHg2g9DtWbRjjiuEyd5dUPrHnUVniUKCRmAIB6iTH51Peaza2uXB1gzHpzrdrhC3jNpgQR3jECOvn4VKWthQ6wNhdSuxH11pNx7s/n71sAONxtm8z1p5g7ARYHqTzqe8kiudy3aLJaooFjh7q3eRpXlBP0pnbF06BH/ANJ/SrHUtt6V7CtdCPD8EvNuAo6sfyFE3OCKm7Fj8B+tO1eg8Q0mloawXCYbKVIUAB1zQOoIEn1qxcF4vcsZYnJtHLTQwfSkV+4VXTYlZ9GBFXPs0q3sK9ph3lZ4Pm7EfWj6F9knbrgy4/Be3tj7e0uZSN3QatbPXSSOhHQkV5DheIMpDKzA8mBIPowINey9lMUVL2jyMj868h7V8JOFxt60uihsyDlkfvqAOgnL/lo9geh9wzt/fTJncXchlfbKGIMFZVxBBhiJ6E9asp/iIrp3rZVgDBU5lJjTx+teVLePMA+WlE4S4WYKkgnl+9DQaZkz1bhvHi3swzK5uDQqe8IEtmUe7selNfazXkmMdrTD2dxkuDUsv0ijsB/Em7bOTEILg/GndaOpB7p9IpoyY05Rb6o9GxNr2mW2fvsBty5/KlfHWQXDsAdB6aCBzojs5x2xic1y0xY2lMggqVL91QQdDz112qp9seH4xnZ7UtZygRbMXBHvToGImdFJ8qzdsXpBhxFs3FthwHOuX70DUyPujzpff7XC3eazdXMoAGYawW1gjyIoL+HXBwz37xEC2Ag5d5j3gR1AApW2CN+8zLrmYsDyykwpJ2EKBQaVmt0X7BX0ZAbZBXLAg7DkIqezaDW0w+HQ5oIEa6tq7k9dSZ5TVawmCt4fMxMnKAQu5PQD4b047M9tjhgQ2HTvHkSGC8lLag+kb0gxeOz3ZpMIgAAL8yNh4L+vOvK+0OH9njL67/asf9Zzj5NXo1nt5Yubh0PiAR8Vql9vsrX0vIQVuIASPxJoZ8cpX4U8NMWS0JluVgxLcqHDa11n1rrTI0d+3758AP1qdbtLLd3VjBJJOg18q7F1uakDoB+dNYA9706DU/Ko2vECJJUkErykbGOtRJiY2X1P5Vu48rIo9gCQ4/EfjWUvzHoKykMSHi33bucaaFD5bjehhfsz180LH5n8qYCDqQCRpr0rqFOoA0qlMwL/ACSMQQCo6mAT5KBA+tEHhltjPeP+ZtfPXWuf5misHgbtw9xDHU90fE6H0oaRts6t4BIgIoHSBRvD8EtmcojMAIG3T41FfQ2WCsQdAZExPTWtPhTcEm4FA1UAj0mt4yWg7iyS0dKnRqgERowYgd6ORrtDXC1TounZ29uuBbqYVjCgEhuXYFDW9TXWIrvDLQCbx1r7MnoJ+GtPex2Iy3CPxE/MA/nVV4jirodlQAqLYbIRqwbOrFW6iBpzppwPGSEZdyoPqAqn4FaatA9lqxKexxYbk351Vf4uYCLli+AO+ptt5r30+RufCrTiuJC6FkQRQXb7De14fmiTbZHHxyN/6XagFo8oTyNNcEgw9lsQ4liItr1/338hUfB+HG/cge4urnlHIT41Hxe4cRdgaWbfdQfijdvAH6DxrfwUHxIZxuQTqTzk66UHd4dPMk9SZNNWteYrq3hzudvmfKjddAob9nu3aWUez7EKonIFgbEkBpOp/wAWpO9LOGdrsUlzKjC7mf8A6b6wWbUK26jXnoBQOKwSPBCwTvB8OfWusPwl8wA1blG4kQZ8wSPWjoGz1H+bDYVWuAWy854aYPuDvRrVcxt61YUIg15AQSYMSOvnsKXY3F3k9nb9sXbNma2FXQEGJPITED9KidxaJl1N9hqzahemn0FJVj2TnFW1cK7KGbUKfek6AnqTTAcFvH/s3f8AQ36VX+B9nSMQl97q3MrZ4iSSNp101g+lX3i3aa4uFvMp7wtuQehymD+dPw/pkyopjLebKHXMJlcwnTcRTTifDy2EJ5hluAeGzfIz6VT+y2FU6kSc4A9IifUzVs7VY0raREOh0brAiPSlry0a9FattrXXtNJqJVgVpn+oHzFdSIh2Gs5QNj8jUrT90t6EH5NWWTUpNXQgIcSRu48mSPntUF3GqOY9KnxTCIIzHp+tA2uGywzcyBA5SaSVmQ2tcHusoYLoQDuOevWt1ZVuxttWVw/fIv8AWik+2PWnGB4FmUO7QG2C6n1bYVusrpyTcVoGKKk9jXD4G2nuoAep7xoxLxnSf0rKyuZ29nS9aQu7SYaUW5038j/eKTWLCOOh89KysrpxO0cuVbGnC7S2GzMytIylZ3UkHXxBGlOl4ZaefZvB6H9zWVlDMkqNj2ga9wy4m6yOo1oNmrdZXOVBnSTQ2Jd84toQvdLM8SQJAAUHSSZ1O0VlZWRgTHYO5bi8LrsU3zBD3GIzwAomIB9K44DeazdRHgW7gJtmZGpjL4aqdKyspk7Qj0y7WXpjiUF3BXkMQ1tx8VMVlZS+x/RTuJW1wmGTD2jNy4M1xh0O58jsPAGk2H4azbA1lZSgG1ns+QJbU9P1obFcPfmNK1WUQm+HcLLEHKdD72w9Kk4txRbc28MoNzZ7gEhev9TfIfKsrK3ujJFdHExaZoM3Dux1gnmerfShbd5S2pJnmeZrKyqVoWT2NMHKMCJ0qy2OKArDry5bfA1lZU1JhEHCML7G4WX3S05fujy56CmvaYfZW3XYt+RrKyjF2zNeIhDaVwPeWdswnynWsrK6ERGSiDFdOfGtVldAhBbEmprFstdVRvP7+lZWUsv8s0eyyjBPWVlZXl2d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4581" name="Picture 5" descr="https://encrypted-tbn3.gstatic.com/images?q=tbn:ANd9GcR8rMUWi1D52ol2x7_71zTFoDusuy8l_jEUoz-PMPTm5LqHuvDM"/>
          <p:cNvPicPr>
            <a:picLocks noChangeAspect="1" noChangeArrowheads="1"/>
          </p:cNvPicPr>
          <p:nvPr/>
        </p:nvPicPr>
        <p:blipFill>
          <a:blip r:embed="rId2" cstate="print"/>
          <a:srcRect/>
          <a:stretch>
            <a:fillRect/>
          </a:stretch>
        </p:blipFill>
        <p:spPr bwMode="auto">
          <a:xfrm>
            <a:off x="966470" y="1955592"/>
            <a:ext cx="4740670" cy="3143272"/>
          </a:xfrm>
          <a:prstGeom prst="rect">
            <a:avLst/>
          </a:prstGeom>
          <a:noFill/>
        </p:spPr>
      </p:pic>
      <p:sp>
        <p:nvSpPr>
          <p:cNvPr id="24583" name="AutoShape 7" descr="data:image/jpeg;base64,/9j/4AAQSkZJRgABAQAAAQABAAD/2wCEAAkGBxQSEhQUEhQVFhUVFxYXFxcVFxwXFhgUFxUYFhUXHBgYHCggGBwlHBUXITEhJSksLi4uFx8zODMsNygtLisBCgoKDg0OGhAQGiwkHyQsLCwsLiwsLCwsLCwsLCwsLCwsLCwsLCwsLCwsLCwsLCwsLCwsLCwsLCwsLCwsLCwsLP/AABEIAMQBAgMBIgACEQEDEQH/xAAbAAABBQEBAAAAAAAAAAAAAAAFAAIDBAYBB//EAEAQAAEDAgMECQIEBAUEAwEAAAEAAhEDIQQSMQVBUWEGEyIycYGRobHB8EJSctEUI4LhB0NiwvEVM3OikrLSU//EABkBAAMBAQEAAAAAAAAAAAAAAAABAgMEBf/EACgRAAICAgMAAQIGAwAAAAAAAAABAhEDIRIxQQQiURMyscHR8BSBof/aAAwDAQACEQMRAD8AIdM462lmEjI7j+YcECDWT3XjwzrQdMJ62jH5H+khBszo3H1+gWkUq2c8nukRv6s2Jf4En4ISFcU2ggtcGuc4B+hENEc9UxlOpUJIBEam8SnO2XUdqdLi59r/AHCl5cVUmbQ+NnjK3H9P5Jdm12VMRQc3MD1jQWmMom/Zjdbh6r0QLzHYzycVRkzFQD3uvTzoUTXQoO7KxqgOgmL6nS+h8N3irL6VkMxxBfus2L6Qb3+96u4asDTB0AsPAGAsk3bs3cPpTRDiOze8KI1RlzXiCT5Ezp4KxXqMIgzG/eoCaRYWHukOGh0dPLmhPfYq0B8PtsONm2/9hfmOSK1XCAZJnSFnR0cdmtUgcRa3hErRHCjKxknsgAE6m0STxKLdHR8iOJNcBYd4JAv8j5TX3Lv1O+VJhsEwGWnfNuPFRt1f+t/yiN+nLNLwYQmkKUhNIVEEDmppCmITSEAQEJj4AM8CpyFFWZII5JSVqhxdNMBbRq3BHCELr4hokuN4/wCVe2vQe2k94BMXgb7a+ULP4ialFrm6kwJ46/VcihXZ6MZ30SYnGDLEH2Qiv2ty7idnV3ODQ4xutHtoFZfghRbBMu3nW60SSJfKXa6AeIpEFOpu7WW/91aqtkpU2BrKr3DQAh2/NmDQ3wMn0WiMKp2Edn4ssc3gbH9Q/cfC2VF+YAhebUK8AEnf7rd7Cq5mfeqUdMxnvZfITSFKQmELYyISFE5qsOCjcEAVci6psqSADfTIgPpE/lePdqG7KqfzLNMhhIBEGCQJHqVe6cHtUfB/y1A6dWo5xrtM9XEh2mUg9kN4QCtXHljpGcZ8ctsOEOGaXAB3Emx3brKttd00HQ4dls8NBPyFPT2xRe0dY1zS7RpDnA3i2Vpm6G7Wxwcz+Wz+UHgOLrFxEEtjWLiSeOi4I4m3TW/+HqSzqu7RHs6uw1ME1rYc14zGOJ/eSvRtxXmWzKgdjKTmtyjrGQPray9OOhXZkOCBSxuFLnNcJsPfn971ZrshmVvkAqVXEGmTJjiDpHFT08TmibTx09Vzx4tv7nU1Kl9iEUjvBTKrDayv9YeK7mMKuBH4gNDeSdj6boBAkQNNdFcdJVHFbSa2ze27g02HidEpRVU2XDlKS4ojwjD1mk33i2gUlHWp/wCR/wAqnT2tUD2t7N3CQBukD7KuYbWp/wCR/wAoxpbY/kwlFrkSEJhClITCtDmIiEwhTFMIQIiITCFKQmEIArYhvZPgVkdsPayk1rImXe519ltHBY/bmDa0vBaS1xAaRqHWJE+YWWSO0zt+LNJOPpQ2VtSWuaYJbbMN48VTxRzGVT/h6lOzcjQeeY+yt2IHHQ+KzpJnQ5SriymRdQ7boRSa0HtF4LhvnKcgPIA+pKOYPCBrTWqd1ugP4qmob4DU8o4rmzcEMTHalxfmcLE2J8wIVp0cmRGcOFyth1oyz5tB+Ctz0bpEUzwLuyeIAgnwmVbZsmm55zMBiBcT3bfRFP4MgWFhwstFHZzOS6KxCaVI5qYVRJGQo3BTFRkJgRQknwkgAl04pkmlAJMP0E27MrKtqOa1zRID4nnBkffMr0jaOy2V8pcXtLZgsdB7UT8Kg/opScINSsRwLwflq1UklRm4PlZjKVd7cj4OWmSGyJEky4TZR1cQ94drle4uIAtm+49FtD0Ro5cuetlmYzCJ4xlUY6H0hpUqjzH/AOVDk/DaKXTMvsWkW4mjmaR226iN4XpoQGh0bY17H9ZUcWEOGbKb8zllHWlRba32CSXRX2lTBg7x8ffyqtAh4M7t31Vl2Bv3zE6b/CSVzGUIa3q7FkAbhl4SsZJ9nTGaSSIBi8tnXjQ8vNX6FQFoI0KG1sI8lpAE7zIjS3juV12ZjDlEuOkcYA+ieNy3YpqLquwV0hxIqUyxpIIfG/cL6OHHn4LM4GpUa4i8RM8PPwR12Dqj/Ld6e/39FHhNm1XPu0taLkuETyA5+yzlbd0erhcMWNq1RHgcM+pUblgBpa55OsB0++UhGsGe/wDrf8qLZeFcyrUMEMIaGyI3knfxJUmA0dzc75WmJOtnm/Ly85r7ImxFYMDZntT7Ry5+yY+u0ayPT91cY2YngflCNoY4sqBrQDLw3ujeYVSko9mGPG59Fjr2Hf8AH7roIOh9iqrseODT2i3TeGyN6l2ViBVa50AZQdJ16uTv5pRmmOeGUVbO6ppTm6DwC4VoZEZCnw2xqdZtUVZ0pvaBYgukNf8A+iObM2MBBqCTw3D9yqm18Xl2hRohhitQcS6bDqqgtG+A8+vJDVlw07POOkew+of2gYdJafwkfe5CMJhM7okNABc9x7rGNu5x8PcwNSt90uruq1mMAHVA3JIjKGuuZ5rINwvX06rKYyU3vAzXLqgZ+EA6MDuESeQC53Se+jvtySS7A+0to/xDm0qDXGm3s02x2nTq4ji43/Zb3o10fGGphsTVfeoeB3NHIKz0L6KigC8gF537wOA+/gLXYfB3BK1gr2ceR+ADZ+zS4kkbyPOUepYBrREealwDe/8Ard8qbUrQxoFbR2axw7o+Cs/i9kFvdM8jYrX4uo0WJvBgDWAsjtDa47TWtkukAze6YmCXtjVRlTY5pbVDRplbm5Oi5URSEMhJdSSA3QKcCoQU8FWMeuFclclIY5cJgSlKZW7pjgpGirtDFhwgWktjiTP7KpXxJzHNvNuXJSNoOMEtdI5HfqoquGc4xlOu8Eb9ZSWm2zqqNUS4KjLusO6zfGLnyRDcPNSMpBoAG4QmvbwQc8nbKbwRIkxuvuSNfq2NOpcRPhN/CysV6cjTRCcbiMzGsjQ776aK3clSGmvQoMS0kAHXxVbAjsDxPyUzZWWwjtD3Cmwo7DfAe91FNdkyq9Funu8PqVkdpVnddlIcSHZjY2DXA5rDu5RqtYTaxiw3T+Jy6xzj+IcxlI/3KJR5GmPJw8MnhqL6hhoMGpOaDkjKJMxFuC0GEwjaVMsaIAY6T+Y5CCTzVnEYhrQYIPibT8nyQl20HE5TAkO8xlcoi4x0aT55Fb0kWQFd2Lh81QE6M7R8fwj1+FUK0uxcLkpgnV3aPhuHp8rY5kXQ4Nu4gTxMfKzG2Kw/6ngyPw4bFuB4nNRELTuYCRIWR/xLw9N9ClmbNQ1qdKk4d5rqzshI8r34A7lRRkOmTxUxNLD03AuAPWEHuAiJkaOiQOZC0uwNjANBygWAYNzWi2aPYJmx+j9Ftdxo0W5Q4MuSdGyXEky49rUyVrXUQ0NA4j208uSwUOTvw6Hl4wpdsdQwwY0NGgU9Fm9VmCM5zEy6wmQLCR6ypJcBd1uAFz5rc5yvSBa0NHedc8pXcViRSEC7joPqq7sYAHOFyLTz4BDRmceLnGECOYquW06lQntO7APj3j6WWewFKSXncjO3KZc9tJmjBE8zqUMqVL9VT0HedxKCWUH1Zqk8fouVNUzND480+vqn4R6MlJNlJSUbUFPBVcOUgctSSWVyUyUpUjHynNKilKUii2KoGpC4cUze9nm4fuq0roKQ7HVMYzdUpzu7Q/dU6dQZw7M06264ZbxeIvp7lWHeCjNJv5R6BSOyy+u0/ib6hQug8D6KI4Zn5G+gS/h2flb6BAiZrb9248FG0QAOACTWAaADwEJEoA7UrxHd0vLg0jtO3HkVynihvyj+tpXJXEAVMRgmuPfIHAPZ6SRKVLAUqYcQ2XZXQ5zg4yRFr28grJCblHAKeKu6LeSTVWOpMlzRxIHqVsgshhHxUYeDmn3WvlUSjkLH9L/5uLwlAf5fWYl45MbkZ4HO8e619WqGAucQGtBJJ0AAkn0WH6L1uvq1sfUkNq5RTB16lpPUtA3l3f8AAhN9FJ7NDszDjDUZee04lxHM6NHgIUbqVWu7tEspjcLHw8Vbp0XOd1lQQdGM/LzPNW+6PvVAPbIm0xZoEAblU2riIaQPD7+96dSxDm9c58BoIyeGQEz/AFSgmKxeamTcd65ESTvE6i2qEIk1pMA3kk+sBWMA0DM86MEDxi5++KGbOrOqUqYbrBvzkwjdVgZSDdw9zqT6pgzC9IukIpvyHP2hJLY0kjeeSHbP220Oa2kxznuDiZiwbBgDNc39AVrsaWSS4NJ3SAfsKnh8FSqkNNNtQtGZznDstnWBxi3ms3GTfeiHZmMDtFlRxEgPm7ZvbhxHMcURxroE7gCT4ASVnhsKKo6toLQ8OEGIE7wRBgcIWqx1ECk4ak032/pWqRPpi3dMaW6nUI3Hs/uksozZlUgEU3QbpKbRfFnvLaqlD1RaVK162ZlZcD10OVZrlIHJFE2ZdlQ5k4FSMllLMowV0QpY0OLkpTHFKUgHZksyjJSlIY7MuFyYSuSgB5KUqOV2UgHSuSm5kpTAfREuaOJHytZTcsxs+kXPGXdf0RZmKtJKCogT/EPFuqNpYGkYqYxxDjMZcOy9Qk7ps3nJRzY2zhTY3flHZ4aRMcYAHIBYvo3UOMxmI2g7/tNaadAnTq2SAR+p2Z3ot7Qf2W/pHwqBFLbG3RQJ/lueGAZ3AgBgdpY3O7TiFbw+Op1abXtd2XCRZZXpkyoXRTNqoh9pjLlaIOgmwv8AlVvY+HqU6TWOFm2AmbLCDm5u+jtywxLDFx/M/wCu/wDfVeEu2MRNTLq0AEA6ZuJG/QROiqYq4um7Rd/M8h9U2ZC3o4ifotRIa7gHEDzM/BHqr23MQGNAXNhf9v1/uhG2axqPPDRCAGspOrPgb1ojQbRpFjdYud5UexqAY2YuVLiBLXk8ChEmPY4jTimbae9tMOMiTlMawRMeyL7IwmZ/gsv/AIq7W6oMotN3SbcBA+qH0KDqVsAv27SBI4WSWP6kb0lH4aOj/Ike8hPDlECuyus4Cw1yeHKsHJ7XqWikyy0p4KrhyeCooqycKVlIkTu+9BvVdrhvMDeeSLYN2ZrTGXWAdRBg/CznLiaQjYOq2uRAHHXz4eAQDFdI8phrJvvsju1XSTuHH9lidr4YX7JJO711WEps6ceJPs0WzNs06xIBAcN0gogSvMcKHB5BbkIu0tN+Vwt9sXGmrRa53euHeIPDdIg+a0jKzGcK2XiVyVwppKogdKUpkplSqGglxAA1JMAeZQBNK7Kq0sYxzczXsLfzBwy+swoMRiZbIII5X91EppGsMMpGt2ZRLaZJiXXibxz+96yfS/HPdlweH/7+J7Fv8uh/m1DGkiWj+rggO1tsHDAVGuIykyAd5tppNvNanoJgCG1MdiCDWxADid1OiBIpt4Ab+MKoSsc4cNBfCYRtAUMJTFmtDn/oZGv6ijbzFx5j6obsYZi+q7vvg/pYT2G+MCV3ar336qM0TBMC3PzTT1ZA3armggOBGYdl0S3W4J3aDdwTGukBVaznA5g1zydwc0t01sJ3KKttEhklkbspEHU8+RTV9i5Log2kP5nkPqmNNj4Jj8T1hmIsrFLTxVAXtmWw87yXf/YhUHUTOiK7Pw+WnfQSfUyuQzW6Qmdo0oaAmYlssd4FSVMaxu4oTi9vgAhrR5piLOHAw9B1R2p0XhHTXHOrYt7jcNhoHPUn1PsvR9ubZc5pdUPZY0mBYAAbgvJsTD3lwcTmJccwi5JJFiUCSK0u5JKbqObfVJIZ7eHJwKiangrpOckBTwVGE4JDJA5SB6gzJByloaJ31IjxEeIuP38ksbt3qHm3ZyZ3OJ0uGwPlU8WCQCHBsGZIn4+7odtAu0IBAABi+bNrqNy48qfI68HGqYSrbWDzIFiJtv4eKC1cQZJiLf8AKq4jHgVMsZQ4dkcDN9OOvkm1sVIufux381hJ2d0I8dIqYyuJ7PeOiu9H9pVhiMtQNFN8gZTO7szO+YHmhlSmHkRZ03PKLqXZuEirTl5jO25jcZAsN+nmtIaMsibTN+SmErpKaV0HAcJQms0V8RkeM1Kjlc9u59Q3a08gL+YRVyGbBbNN1TfVe5/lOVvsAkBk9rNpPrVRlLR1hcKFEZWaR2gBmJ8IU4xjaOFhsNqNc5xpCSb2bqfD3RzpBsyq+XUXgGLtiC7+qeG5ZqpsmtSY6pVaAxrS9xJFg2+WAZkrNpvs7Y5IJWtA7Y+FqY0l1RxFKkQXHe594A8B6SvWsBiM2DoUxYOADuVOnBd69keayuy9n9Tg2g2eWl7gN9SpePASB5IvicYKGGbSjtulhPAd93n22gq31o503Jm32UZYXfmhx89PaB5KvtGplcOzmmwvGsRHNR7Exgc3W0A+qZjcZiBU/k0mVKcNzS7K8GTJAJ0ghVBWqFJ0D9rY8Uy3LSJkFzgS5pAEaZgZ1squ0cR1jA+8O6s3ubtfyCdtjGhxBrUKotlLmNL+zckT2Y8k2vUa6m3LMEiJsYDGEW3HtqnGS7JuL679/YoslFNm0ajyDHYBuTpzHMqtRwznuhgk+w5ngtNgKJpsDSZImbWuZ+ykOxF53Cyo4oQJH/CJVKg3wo3hpFyExOjPVXbidUIxjIMaK7iozuynQmOBVfEHO0/mCBWYzpticlDKD2nkN8tT7D3WDlFummPz18gNqYj+o3PtCBE80APOJSTJC6kB7i2oePunioePuvOKe3arLiqTyJzD3Wp2ftsva2absxAm7YmLxLlupIw4s0OdOaVQbinf/wA3erf3U7Kx/KfUfugC2DzPql5n1KgFU/kPqP3TusP5D6j90hkrxIgodiwWhxcbQI+quOrQLiBzLR9UF6Q7eZSYQAHOG4HQ+XmsppGkHRUxNHrBItlM+EX/ALIUMOXNLs8X4cP+UT2c/Mw7w64O4yJVStWYymQYJBPqdFx+nq+KwJiK7m/i8v34opsfAYnEQ8Ny0ye+TAiblo1Pos5iqmrjp8p2x9tYmmQ5tSobWBJc2NO6TELZJenFObXR7MSuZl5ptPbWJcM/WOBa0mGjI0Hw0df74S7F23Xbkis55eCTn7QD7mJ1Au3TiPO1JMwo3W2MRko1Hb8pjxNgpMHRyU2M/K1o9AsjtfpHLabHhpBc1xg5SQxxkFpnISW6HgtbhcT1rGvYJa4SDI3/AFTAnlCelV8M8HQupg/pNRoPsicnh7qttLDGtSfTI77SJnQ7j5FAFlzATlIMjKY5ZhBQLpCS40yfz1/QPAHsB6LSdHcScRhW1CBnYAx1vxsJDx4ZmygnSIjLQ5ms+OEvCU1o1gH+h+H/AJUk6g25Aq/tB7g6A7KABEtDx6E/Qqv0SqTTaP8AT/uCL1WynFaGwXTxLxF6Zva5Y7xAdDfZQOwjqlQNAiXOcd+VsNF4/TCunZedxLeyN5FvjVX6bRSaGNE2uTqbz9SnRDJsNQbTbDRbjvJ4lNqVgoziY1VHF7VaLDVUSNxdcZwOI+EH2hWmb2CZicYHOnMLIVj8SXWGgSAr1cQQZBUWK24KbC54mBu1J3BRVHEIH0hMsb+r6FIRicfULnOcdXOJPiTKrEq3tKnBHNU0DOLqS6gA43Z7qJiqIduYCCfFxE5R7n3RSltN7Y0tEgC0cEPL7m8k6k3M77rgMJkm/wABjosdEXp1JWQwNWWtPIfCL4TFEK4yM2g8HIDtDpFD6lOmILHNaXkjUiTA5cUTp1xErD4eXVq7pA/nE6SeNuPgpzT4x0OCsIYvFuc57i8nKLd5w4G4iL70M2gJoC95zG53GLjSdfRX6gs8lzu14DdvG/hutPguBkhgLnQ0ERbQi8fF5t6LgUt2bF/o2JwzIOmYeBlUdqYEvqBoBvpHuUP2FtA4epUomS0kkDykHzEeqNf9SE5pA8dY1PnY+i04u7R2RyxcEmBNr4BudtEAkNbnqEeMCeAn5U+GwQJL8uQBkDfp9xCrYaualXEVCd4bM/hEgfAROtWaxobu5GDNjFx4Spm2tI5Zu5NkdTCh1KDJ7DhcyLjcOP8Abggmxq4yZR3ocDIIHadE5gQBZ2piIReviT1YtAF81xbVs+QiLSTyWXqVCw1ATE9qJO/XTnGvBXhvdklyrVD3l250uA4A2aI3GNecq1hMS9l6b3sP+lxHxqhlCrmPlb1U7KsLoEaKh0sxLNXNeP8AW2/q2Ci+C6btc4NqUy0kE9k5pgTERMnQLDMqSSVo+ilBrKFbFuANSclPNo3d8n2UylSLx43OVI9D6A4hhw9cE5ZxFVzQ7sktdDgQHQd59Csx0zxzW4wUzOXq2lrvwS5zjlJ3bteKWA2yKtTqaYfUdBIB72USXWsLXMDmjFGs0gLOWXyjqXxa9CX+HtXNTqT+GB6kn6LXNozc6LE4Sv1IPVuDAbmABJ46LR7L6QNrtLbZ2wHDQH/UOXwrxzT0Y5cUoKwpMEIfj6sPHgqO09q9ULGeaCVtukGYk8StjA0ONrw2wkn2QDENc7WBv1Qfa3SvKIe5reQufGBdAcX0ja7uuqO5ZA0epf8A7VLaGk2aDEBg1cPJUatVv4ZQIbWnVh83/s1SjazbS0jwv+ynkiuDCL0H6QP7LRzPsP7ogMex2hPmCgvSJ/baOAPuf7Islp0Z3awsPH6IcET2oJbPAj9vqhaZKOpJSkgYWoVJUrnKlhXKwSgRptk1Jpt+9CUUpuQLYr/5fgT+/wBUYpuTJLVWr2CCYBEE8J381nNm1gHVt/8AMkiZOWNcwETfWEYxVQgSNd3CfIgjfHHRAsLVAq1bzJDgSTMCW6jXcb6TylZ5FaKQRbiJOnes3W1wP6teSbTrmwi4BJ/1QNNRGo0PooG1Li1nchoC25nvTzEfB6KkDcBFj2QC6GgDSN+gFuC5uIwdtkxUbVi89psaAEgCDxaDY3Vt+OHVFrZcSOA7LTldIgdm7Aba3nS3MbRdUYRHMa5Rq7m0Ek6CT7wJwlcCm/NchpAk6EjKLeER4Fb49oC3sRmbf+IusJMdkeWm5F8Q9s2GhuJPE7rz3RoY+RQ2JThrSToJ373TpYHwBnwlXazh5yJm1zE2aYJhxtuGut8p7kAyrUOQQNQYy2MN7My29+12r20iyze0TcHdGXyPzeUfxVWWkgTJIIgSeMmA4ntxFo4cQeMBIMzpe5Pa1jjwV49AUKTyBzBVjr8wg68eB3FRbPph9QNJjOCATudEjyke61dHomzEAjDv6rEM7+HraeLKgElp3Eg6i63Az4rDq3HeLELSdHa2WlRLjmZVeab2u3GT1fpb7iBOyOj7n44YOvmplxc10Rma4UzUbxBmB6o07oy2jiWYd1c1Gh4L4GQgXyixMEkROtylKNovHPhKy9/0BtKqKxebHMIJDi7y05ohUx4aJlBdtVqja7qQNqbo5loP7IVjcWXEzPhCwcH6dz+RHdB6rtvW9lSo7Zeyq17HRlN+Bb+IGNQQg2bQKX+DqO0EDiSrjGjnyZnJUzTYzpY0iQC53oB5oDidq1qhvUIB3Nt76+67S2STq70Cts2OB+I+gWj5MwXErYLY5fd1p3nUrQ4TZNEDiVTZgrd9/qP2UgovYJD55ERPmspQkzpx5ccfCLaOzst2+iHUcEajgBLRN3WsPqiP8deHgjx08eaO4Ho697esaIa4yCbdniBvULl0afS93oDVMMKPdEODYdfvDe4Tv/4We2tThwN73v8A3XrVLCUMK0OeGvrRYm+W34Ru8dVjunO0S+kA4E5nAgxZsawdxvHmVtDG1tnNmyqX0owlcS0jiPdB0YehNUQ4jmrMEMSXUkDLOHKtyqVI3VsFABvYbuyRz+n9kapuQDYh73l9UbpFBD7JsSQAM0cQIm8wZBsIBJkg2zeKA1KglrhMd08IIlpkc81tPdEsVVJPOD3WzvAAiBB0sfQQUE2o45TJLjmkEggR2S0wdJ143Cl7LCIq7wNZOgHdLdTv8TI+DJSqGdTFu0Cb92bs3SIj33CPBvzNa4A9oN4gg6Ay2CYzaE8b8ZGvtoD4gE2LRHMHON24ibyOZ9gJrHSJgOiNY/La0RpuCzm1MKWVMt+1EWjW2kDeTuWmdXIjWBA7NjcNIHZAvJcJF+yOciNtMzCd44kXvDjE7yM08/S8bdgFMLhxGUmwB1IFtTIcbCCLQfJOrQQSTBMTAdMeIiIFouZ5kIfsrFS2/wCEtMTFw9pJ4TZwm3eVgkwBaRbQ6wBvFtxvAsBKhp2BzEvFuIF9LcpblMQI430sUIxf4rAa63jzN0RqEQBc2JjTQuPGxJLuO6/CjW1Pn9Sf31WkNABGPLSCNQvTuju0sLj6dOlWEV6YhsktqWvNOoCCfDloV5xhSG1G5u7MO/S7su8LE3RHpDsJ+Dq5blhvTfxA5jRw3+q6EBqsFszPtmrRNWrFPMetzfziG02iC+P9WWeC0G38PTw2GcaTY6itTr6y55a5slzjdxiRc7lkf8PMU9+Oe97i55pPJcbkkupiTxWy25hjUaROoLSNxB081SWrJb2Zva1bPjKrho6CPNjT9FU2xRnC1H5nZmEZeEBzSRymXKvhXOuHd9kMPiwZZ9AFFtSu7qKgjsu3/wBQUMYXw2xi1rCQMxa0nxIBMKQshanaoaxgHAAfSyF4XAdYC42aN6qhg6mpG6K1Uwga3MLg6GVXycECO0yu1HTZcDeCa54SA1GyS2lhutbRaXCZe+8x+X7GiD7Q6R16mrsoO5tkX2xj2ua2myBTa0AfpiyzoptfIB8uXFPpaHFpdkNKuSZLj6q+cVlac5GSO0HaRvmUHxODcwOi+YH+x8Vl6rSLGbLHHl5WvSeXLsbiozHL3ZMeE29kKdTLnuABO+3kib0OOJc1zshLZsY5LQaF/CO5eqSi/iH/AJneqSQxzFbCSSYBbY34vL6o3h9R4hJJBPoRxQBNwDcm43zKx20aINRrdA57QQOBdBSSWUTqy9BxtESG6CbctSNbatCpMf3bDtB/s2fMGBYzu4BJJYo5zocTN/wjTmBN9eUaegVPHU82s2dA9h9fhJJaR7AobJf2vMfBRcXDebmtt/rpsk+Nkkk59gVXvLj/APE7/wAZk68C4wqbxoeMH5/bekknEQMr953iV6xgqQxODoNrAOD6bJ4yBAcDuPNcSW8AZn/8O6Ibi8Q3UNY5onWBVA/2hbus1JJUvykvswe3OziqoH4mNJ8RAlVca8mi1p0BaPWoCflJJQM3HSHRo5puPphuGAGhiUklo+wQAr1CA1oMCN29VOtd+YpJKWMbUrOiMxhQ9a7iUklIh7ah4q6w5WlwJzcUkkDIK+0nyySDJa0iLEEwTHFc2hhGuzT+EEg7+KSS4vkanFoyyaaM45Ca/ePiuJLsNRsJJJIG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4585" name="AutoShape 9" descr="data:image/jpeg;base64,/9j/4AAQSkZJRgABAQAAAQABAAD/2wCEAAkGBxQSEhQUEhQVFhUVFxYXFxcVFxwXFhgUFxUYFhUXHBgYHCggGBwlHBUXITEhJSksLi4uFx8zODMsNygtLisBCgoKDg0OGhAQGiwkHyQsLCwsLiwsLCwsLCwsLCwsLCwsLCwsLCwsLCwsLCwsLCwsLCwsLCwsLCwsLCwsLCwsLP/AABEIAMQBAgMBIgACEQEDEQH/xAAbAAABBQEBAAAAAAAAAAAAAAAFAAIDBAYBB//EAEAQAAEDAgMECQIEBAUEAwEAAAEAAhEDIQQSMQVBUWEGEyIycYGRobHB8EJSctEUI4LhB0NiwvEVM3OikrLSU//EABkBAAMBAQEAAAAAAAAAAAAAAAABAgMEBf/EACgRAAICAgMAAQIGAwAAAAAAAAABAhEDIRIxQQQiURMyscHR8BSBof/aAAwDAQACEQMRAD8AIdM462lmEjI7j+YcECDWT3XjwzrQdMJ62jH5H+khBszo3H1+gWkUq2c8nukRv6s2Jf4En4ISFcU2ggtcGuc4B+hENEc9UxlOpUJIBEam8SnO2XUdqdLi59r/AHCl5cVUmbQ+NnjK3H9P5Jdm12VMRQc3MD1jQWmMom/Zjdbh6r0QLzHYzycVRkzFQD3uvTzoUTXQoO7KxqgOgmL6nS+h8N3irL6VkMxxBfus2L6Qb3+96u4asDTB0AsPAGAsk3bs3cPpTRDiOze8KI1RlzXiCT5Ezp4KxXqMIgzG/eoCaRYWHukOGh0dPLmhPfYq0B8PtsONm2/9hfmOSK1XCAZJnSFnR0cdmtUgcRa3hErRHCjKxknsgAE6m0STxKLdHR8iOJNcBYd4JAv8j5TX3Lv1O+VJhsEwGWnfNuPFRt1f+t/yiN+nLNLwYQmkKUhNIVEEDmppCmITSEAQEJj4AM8CpyFFWZII5JSVqhxdNMBbRq3BHCELr4hokuN4/wCVe2vQe2k94BMXgb7a+ULP4ialFrm6kwJ46/VcihXZ6MZ30SYnGDLEH2Qiv2ty7idnV3ODQ4xutHtoFZfghRbBMu3nW60SSJfKXa6AeIpEFOpu7WW/91aqtkpU2BrKr3DQAh2/NmDQ3wMn0WiMKp2Edn4ssc3gbH9Q/cfC2VF+YAhebUK8AEnf7rd7Cq5mfeqUdMxnvZfITSFKQmELYyISFE5qsOCjcEAVci6psqSADfTIgPpE/lePdqG7KqfzLNMhhIBEGCQJHqVe6cHtUfB/y1A6dWo5xrtM9XEh2mUg9kN4QCtXHljpGcZ8ctsOEOGaXAB3Emx3brKttd00HQ4dls8NBPyFPT2xRe0dY1zS7RpDnA3i2Vpm6G7Wxwcz+Wz+UHgOLrFxEEtjWLiSeOi4I4m3TW/+HqSzqu7RHs6uw1ME1rYc14zGOJ/eSvRtxXmWzKgdjKTmtyjrGQPray9OOhXZkOCBSxuFLnNcJsPfn971ZrshmVvkAqVXEGmTJjiDpHFT08TmibTx09Vzx4tv7nU1Kl9iEUjvBTKrDayv9YeK7mMKuBH4gNDeSdj6boBAkQNNdFcdJVHFbSa2ze27g02HidEpRVU2XDlKS4ojwjD1mk33i2gUlHWp/wCR/wAqnT2tUD2t7N3CQBukD7KuYbWp/wCR/wAoxpbY/kwlFrkSEJhClITCtDmIiEwhTFMIQIiITCFKQmEIArYhvZPgVkdsPayk1rImXe519ltHBY/bmDa0vBaS1xAaRqHWJE+YWWSO0zt+LNJOPpQ2VtSWuaYJbbMN48VTxRzGVT/h6lOzcjQeeY+yt2IHHQ+KzpJnQ5SriymRdQ7boRSa0HtF4LhvnKcgPIA+pKOYPCBrTWqd1ugP4qmob4DU8o4rmzcEMTHalxfmcLE2J8wIVp0cmRGcOFyth1oyz5tB+Ctz0bpEUzwLuyeIAgnwmVbZsmm55zMBiBcT3bfRFP4MgWFhwstFHZzOS6KxCaVI5qYVRJGQo3BTFRkJgRQknwkgAl04pkmlAJMP0E27MrKtqOa1zRID4nnBkffMr0jaOy2V8pcXtLZgsdB7UT8Kg/opScINSsRwLwflq1UklRm4PlZjKVd7cj4OWmSGyJEky4TZR1cQ94drle4uIAtm+49FtD0Ro5cuetlmYzCJ4xlUY6H0hpUqjzH/AOVDk/DaKXTMvsWkW4mjmaR226iN4XpoQGh0bY17H9ZUcWEOGbKb8zllHWlRba32CSXRX2lTBg7x8ffyqtAh4M7t31Vl2Bv3zE6b/CSVzGUIa3q7FkAbhl4SsZJ9nTGaSSIBi8tnXjQ8vNX6FQFoI0KG1sI8lpAE7zIjS3juV12ZjDlEuOkcYA+ieNy3YpqLquwV0hxIqUyxpIIfG/cL6OHHn4LM4GpUa4i8RM8PPwR12Dqj/Ld6e/39FHhNm1XPu0taLkuETyA5+yzlbd0erhcMWNq1RHgcM+pUblgBpa55OsB0++UhGsGe/wDrf8qLZeFcyrUMEMIaGyI3knfxJUmA0dzc75WmJOtnm/Ly85r7ImxFYMDZntT7Ry5+yY+u0ayPT91cY2YngflCNoY4sqBrQDLw3ujeYVSko9mGPG59Fjr2Hf8AH7roIOh9iqrseODT2i3TeGyN6l2ViBVa50AZQdJ16uTv5pRmmOeGUVbO6ppTm6DwC4VoZEZCnw2xqdZtUVZ0pvaBYgukNf8A+iObM2MBBqCTw3D9yqm18Xl2hRohhitQcS6bDqqgtG+A8+vJDVlw07POOkew+of2gYdJafwkfe5CMJhM7okNABc9x7rGNu5x8PcwNSt90uruq1mMAHVA3JIjKGuuZ5rINwvX06rKYyU3vAzXLqgZ+EA6MDuESeQC53Se+jvtySS7A+0to/xDm0qDXGm3s02x2nTq4ji43/Zb3o10fGGphsTVfeoeB3NHIKz0L6KigC8gF537wOA+/gLXYfB3BK1gr2ceR+ADZ+zS4kkbyPOUepYBrREealwDe/8Ard8qbUrQxoFbR2axw7o+Cs/i9kFvdM8jYrX4uo0WJvBgDWAsjtDa47TWtkukAze6YmCXtjVRlTY5pbVDRplbm5Oi5URSEMhJdSSA3QKcCoQU8FWMeuFclclIY5cJgSlKZW7pjgpGirtDFhwgWktjiTP7KpXxJzHNvNuXJSNoOMEtdI5HfqoquGc4xlOu8Eb9ZSWm2zqqNUS4KjLusO6zfGLnyRDcPNSMpBoAG4QmvbwQc8nbKbwRIkxuvuSNfq2NOpcRPhN/CysV6cjTRCcbiMzGsjQ776aK3clSGmvQoMS0kAHXxVbAjsDxPyUzZWWwjtD3Cmwo7DfAe91FNdkyq9Funu8PqVkdpVnddlIcSHZjY2DXA5rDu5RqtYTaxiw3T+Jy6xzj+IcxlI/3KJR5GmPJw8MnhqL6hhoMGpOaDkjKJMxFuC0GEwjaVMsaIAY6T+Y5CCTzVnEYhrQYIPibT8nyQl20HE5TAkO8xlcoi4x0aT55Fb0kWQFd2Lh81QE6M7R8fwj1+FUK0uxcLkpgnV3aPhuHp8rY5kXQ4Nu4gTxMfKzG2Kw/6ngyPw4bFuB4nNRELTuYCRIWR/xLw9N9ClmbNQ1qdKk4d5rqzshI8r34A7lRRkOmTxUxNLD03AuAPWEHuAiJkaOiQOZC0uwNjANBygWAYNzWi2aPYJmx+j9Ftdxo0W5Q4MuSdGyXEky49rUyVrXUQ0NA4j208uSwUOTvw6Hl4wpdsdQwwY0NGgU9Fm9VmCM5zEy6wmQLCR6ypJcBd1uAFz5rc5yvSBa0NHedc8pXcViRSEC7joPqq7sYAHOFyLTz4BDRmceLnGECOYquW06lQntO7APj3j6WWewFKSXncjO3KZc9tJmjBE8zqUMqVL9VT0HedxKCWUH1Zqk8fouVNUzND480+vqn4R6MlJNlJSUbUFPBVcOUgctSSWVyUyUpUjHynNKilKUii2KoGpC4cUze9nm4fuq0roKQ7HVMYzdUpzu7Q/dU6dQZw7M06264ZbxeIvp7lWHeCjNJv5R6BSOyy+u0/ib6hQug8D6KI4Zn5G+gS/h2flb6BAiZrb9248FG0QAOACTWAaADwEJEoA7UrxHd0vLg0jtO3HkVynihvyj+tpXJXEAVMRgmuPfIHAPZ6SRKVLAUqYcQ2XZXQ5zg4yRFr28grJCblHAKeKu6LeSTVWOpMlzRxIHqVsgshhHxUYeDmn3WvlUSjkLH9L/5uLwlAf5fWYl45MbkZ4HO8e619WqGAucQGtBJJ0AAkn0WH6L1uvq1sfUkNq5RTB16lpPUtA3l3f8AAhN9FJ7NDszDjDUZee04lxHM6NHgIUbqVWu7tEspjcLHw8Vbp0XOd1lQQdGM/LzPNW+6PvVAPbIm0xZoEAblU2riIaQPD7+96dSxDm9c58BoIyeGQEz/AFSgmKxeamTcd65ESTvE6i2qEIk1pMA3kk+sBWMA0DM86MEDxi5++KGbOrOqUqYbrBvzkwjdVgZSDdw9zqT6pgzC9IukIpvyHP2hJLY0kjeeSHbP220Oa2kxznuDiZiwbBgDNc39AVrsaWSS4NJ3SAfsKnh8FSqkNNNtQtGZznDstnWBxi3ms3GTfeiHZmMDtFlRxEgPm7ZvbhxHMcURxroE7gCT4ASVnhsKKo6toLQ8OEGIE7wRBgcIWqx1ECk4ak032/pWqRPpi3dMaW6nUI3Hs/uksozZlUgEU3QbpKbRfFnvLaqlD1RaVK162ZlZcD10OVZrlIHJFE2ZdlQ5k4FSMllLMowV0QpY0OLkpTHFKUgHZksyjJSlIY7MuFyYSuSgB5KUqOV2UgHSuSm5kpTAfREuaOJHytZTcsxs+kXPGXdf0RZmKtJKCogT/EPFuqNpYGkYqYxxDjMZcOy9Qk7ps3nJRzY2zhTY3flHZ4aRMcYAHIBYvo3UOMxmI2g7/tNaadAnTq2SAR+p2Z3ot7Qf2W/pHwqBFLbG3RQJ/lueGAZ3AgBgdpY3O7TiFbw+Op1abXtd2XCRZZXpkyoXRTNqoh9pjLlaIOgmwv8AlVvY+HqU6TWOFm2AmbLCDm5u+jtywxLDFx/M/wCu/wDfVeEu2MRNTLq0AEA6ZuJG/QROiqYq4um7Rd/M8h9U2ZC3o4ifotRIa7gHEDzM/BHqr23MQGNAXNhf9v1/uhG2axqPPDRCAGspOrPgb1ojQbRpFjdYud5UexqAY2YuVLiBLXk8ChEmPY4jTimbae9tMOMiTlMawRMeyL7IwmZ/gsv/AIq7W6oMotN3SbcBA+qH0KDqVsAv27SBI4WSWP6kb0lH4aOj/Ike8hPDlECuyus4Cw1yeHKsHJ7XqWikyy0p4KrhyeCooqycKVlIkTu+9BvVdrhvMDeeSLYN2ZrTGXWAdRBg/CznLiaQjYOq2uRAHHXz4eAQDFdI8phrJvvsju1XSTuHH9lidr4YX7JJO711WEps6ceJPs0WzNs06xIBAcN0gogSvMcKHB5BbkIu0tN+Vwt9sXGmrRa53euHeIPDdIg+a0jKzGcK2XiVyVwppKogdKUpkplSqGglxAA1JMAeZQBNK7Kq0sYxzczXsLfzBwy+swoMRiZbIII5X91EppGsMMpGt2ZRLaZJiXXibxz+96yfS/HPdlweH/7+J7Fv8uh/m1DGkiWj+rggO1tsHDAVGuIykyAd5tppNvNanoJgCG1MdiCDWxADid1OiBIpt4Ab+MKoSsc4cNBfCYRtAUMJTFmtDn/oZGv6ijbzFx5j6obsYZi+q7vvg/pYT2G+MCV3ar336qM0TBMC3PzTT1ZA3armggOBGYdl0S3W4J3aDdwTGukBVaznA5g1zydwc0t01sJ3KKttEhklkbspEHU8+RTV9i5Log2kP5nkPqmNNj4Jj8T1hmIsrFLTxVAXtmWw87yXf/YhUHUTOiK7Pw+WnfQSfUyuQzW6Qmdo0oaAmYlssd4FSVMaxu4oTi9vgAhrR5piLOHAw9B1R2p0XhHTXHOrYt7jcNhoHPUn1PsvR9ubZc5pdUPZY0mBYAAbgvJsTD3lwcTmJccwi5JJFiUCSK0u5JKbqObfVJIZ7eHJwKiangrpOckBTwVGE4JDJA5SB6gzJByloaJ31IjxEeIuP38ksbt3qHm3ZyZ3OJ0uGwPlU8WCQCHBsGZIn4+7odtAu0IBAABi+bNrqNy48qfI68HGqYSrbWDzIFiJtv4eKC1cQZJiLf8AKq4jHgVMsZQ4dkcDN9OOvkm1sVIufux381hJ2d0I8dIqYyuJ7PeOiu9H9pVhiMtQNFN8gZTO7szO+YHmhlSmHkRZ03PKLqXZuEirTl5jO25jcZAsN+nmtIaMsibTN+SmErpKaV0HAcJQms0V8RkeM1Kjlc9u59Q3a08gL+YRVyGbBbNN1TfVe5/lOVvsAkBk9rNpPrVRlLR1hcKFEZWaR2gBmJ8IU4xjaOFhsNqNc5xpCSb2bqfD3RzpBsyq+XUXgGLtiC7+qeG5ZqpsmtSY6pVaAxrS9xJFg2+WAZkrNpvs7Y5IJWtA7Y+FqY0l1RxFKkQXHe594A8B6SvWsBiM2DoUxYOADuVOnBd69keayuy9n9Tg2g2eWl7gN9SpePASB5IvicYKGGbSjtulhPAd93n22gq31o503Jm32UZYXfmhx89PaB5KvtGplcOzmmwvGsRHNR7Exgc3W0A+qZjcZiBU/k0mVKcNzS7K8GTJAJ0ghVBWqFJ0D9rY8Uy3LSJkFzgS5pAEaZgZ1squ0cR1jA+8O6s3ubtfyCdtjGhxBrUKotlLmNL+zckT2Y8k2vUa6m3LMEiJsYDGEW3HtqnGS7JuL679/YoslFNm0ajyDHYBuTpzHMqtRwznuhgk+w5ngtNgKJpsDSZImbWuZ+ykOxF53Cyo4oQJH/CJVKg3wo3hpFyExOjPVXbidUIxjIMaK7iozuynQmOBVfEHO0/mCBWYzpticlDKD2nkN8tT7D3WDlFummPz18gNqYj+o3PtCBE80APOJSTJC6kB7i2oePunioePuvOKe3arLiqTyJzD3Wp2ftsva2absxAm7YmLxLlupIw4s0OdOaVQbinf/wA3erf3U7Kx/KfUfugC2DzPql5n1KgFU/kPqP3TusP5D6j90hkrxIgodiwWhxcbQI+quOrQLiBzLR9UF6Q7eZSYQAHOG4HQ+XmsppGkHRUxNHrBItlM+EX/ALIUMOXNLs8X4cP+UT2c/Mw7w64O4yJVStWYymQYJBPqdFx+nq+KwJiK7m/i8v34opsfAYnEQ8Ny0ye+TAiblo1Pos5iqmrjp8p2x9tYmmQ5tSobWBJc2NO6TELZJenFObXR7MSuZl5ptPbWJcM/WOBa0mGjI0Hw0df74S7F23Xbkis55eCTn7QD7mJ1Au3TiPO1JMwo3W2MRko1Hb8pjxNgpMHRyU2M/K1o9AsjtfpHLabHhpBc1xg5SQxxkFpnISW6HgtbhcT1rGvYJa4SDI3/AFTAnlCelV8M8HQupg/pNRoPsicnh7qttLDGtSfTI77SJnQ7j5FAFlzATlIMjKY5ZhBQLpCS40yfz1/QPAHsB6LSdHcScRhW1CBnYAx1vxsJDx4ZmygnSIjLQ5ms+OEvCU1o1gH+h+H/AJUk6g25Aq/tB7g6A7KABEtDx6E/Qqv0SqTTaP8AT/uCL1WynFaGwXTxLxF6Zva5Y7xAdDfZQOwjqlQNAiXOcd+VsNF4/TCunZedxLeyN5FvjVX6bRSaGNE2uTqbz9SnRDJsNQbTbDRbjvJ4lNqVgoziY1VHF7VaLDVUSNxdcZwOI+EH2hWmb2CZicYHOnMLIVj8SXWGgSAr1cQQZBUWK24KbC54mBu1J3BRVHEIH0hMsb+r6FIRicfULnOcdXOJPiTKrEq3tKnBHNU0DOLqS6gA43Z7qJiqIduYCCfFxE5R7n3RSltN7Y0tEgC0cEPL7m8k6k3M77rgMJkm/wABjosdEXp1JWQwNWWtPIfCL4TFEK4yM2g8HIDtDpFD6lOmILHNaXkjUiTA5cUTp1xErD4eXVq7pA/nE6SeNuPgpzT4x0OCsIYvFuc57i8nKLd5w4G4iL70M2gJoC95zG53GLjSdfRX6gs8lzu14DdvG/hutPguBkhgLnQ0ERbQi8fF5t6LgUt2bF/o2JwzIOmYeBlUdqYEvqBoBvpHuUP2FtA4epUomS0kkDykHzEeqNf9SE5pA8dY1PnY+i04u7R2RyxcEmBNr4BudtEAkNbnqEeMCeAn5U+GwQJL8uQBkDfp9xCrYaualXEVCd4bM/hEgfAROtWaxobu5GDNjFx4Spm2tI5Zu5NkdTCh1KDJ7DhcyLjcOP8Abggmxq4yZR3ocDIIHadE5gQBZ2piIReviT1YtAF81xbVs+QiLSTyWXqVCw1ATE9qJO/XTnGvBXhvdklyrVD3l250uA4A2aI3GNecq1hMS9l6b3sP+lxHxqhlCrmPlb1U7KsLoEaKh0sxLNXNeP8AW2/q2Ci+C6btc4NqUy0kE9k5pgTERMnQLDMqSSVo+ilBrKFbFuANSclPNo3d8n2UylSLx43OVI9D6A4hhw9cE5ZxFVzQ7sktdDgQHQd59Csx0zxzW4wUzOXq2lrvwS5zjlJ3bteKWA2yKtTqaYfUdBIB72USXWsLXMDmjFGs0gLOWXyjqXxa9CX+HtXNTqT+GB6kn6LXNozc6LE4Sv1IPVuDAbmABJ46LR7L6QNrtLbZ2wHDQH/UOXwrxzT0Y5cUoKwpMEIfj6sPHgqO09q9ULGeaCVtukGYk8StjA0ONrw2wkn2QDENc7WBv1Qfa3SvKIe5reQufGBdAcX0ja7uuqO5ZA0epf8A7VLaGk2aDEBg1cPJUatVv4ZQIbWnVh83/s1SjazbS0jwv+ynkiuDCL0H6QP7LRzPsP7ogMex2hPmCgvSJ/baOAPuf7Islp0Z3awsPH6IcET2oJbPAj9vqhaZKOpJSkgYWoVJUrnKlhXKwSgRptk1Jpt+9CUUpuQLYr/5fgT+/wBUYpuTJLVWr2CCYBEE8J381nNm1gHVt/8AMkiZOWNcwETfWEYxVQgSNd3CfIgjfHHRAsLVAq1bzJDgSTMCW6jXcb6TylZ5FaKQRbiJOnes3W1wP6teSbTrmwi4BJ/1QNNRGo0PooG1Li1nchoC25nvTzEfB6KkDcBFj2QC6GgDSN+gFuC5uIwdtkxUbVi89psaAEgCDxaDY3Vt+OHVFrZcSOA7LTldIgdm7Aba3nS3MbRdUYRHMa5Rq7m0Ek6CT7wJwlcCm/NchpAk6EjKLeER4Fb49oC3sRmbf+IusJMdkeWm5F8Q9s2GhuJPE7rz3RoY+RQ2JThrSToJ373TpYHwBnwlXazh5yJm1zE2aYJhxtuGut8p7kAyrUOQQNQYy2MN7My29+12r20iyze0TcHdGXyPzeUfxVWWkgTJIIgSeMmA4ntxFo4cQeMBIMzpe5Pa1jjwV49AUKTyBzBVjr8wg68eB3FRbPph9QNJjOCATudEjyke61dHomzEAjDv6rEM7+HraeLKgElp3Eg6i63Az4rDq3HeLELSdHa2WlRLjmZVeab2u3GT1fpb7iBOyOj7n44YOvmplxc10Rma4UzUbxBmB6o07oy2jiWYd1c1Gh4L4GQgXyixMEkROtylKNovHPhKy9/0BtKqKxebHMIJDi7y05ohUx4aJlBdtVqja7qQNqbo5loP7IVjcWXEzPhCwcH6dz+RHdB6rtvW9lSo7Zeyq17HRlN+Bb+IGNQQg2bQKX+DqO0EDiSrjGjnyZnJUzTYzpY0iQC53oB5oDidq1qhvUIB3Nt76+67S2STq70Cts2OB+I+gWj5MwXErYLY5fd1p3nUrQ4TZNEDiVTZgrd9/qP2UgovYJD55ERPmspQkzpx5ccfCLaOzst2+iHUcEajgBLRN3WsPqiP8deHgjx08eaO4Ho697esaIa4yCbdniBvULl0afS93oDVMMKPdEODYdfvDe4Tv/4We2tThwN73v8A3XrVLCUMK0OeGvrRYm+W34Ru8dVjunO0S+kA4E5nAgxZsawdxvHmVtDG1tnNmyqX0owlcS0jiPdB0YehNUQ4jmrMEMSXUkDLOHKtyqVI3VsFABvYbuyRz+n9kapuQDYh73l9UbpFBD7JsSQAM0cQIm8wZBsIBJkg2zeKA1KglrhMd08IIlpkc81tPdEsVVJPOD3WzvAAiBB0sfQQUE2o45TJLjmkEggR2S0wdJ143Cl7LCIq7wNZOgHdLdTv8TI+DJSqGdTFu0Cb92bs3SIj33CPBvzNa4A9oN4gg6Ay2CYzaE8b8ZGvtoD4gE2LRHMHON24ibyOZ9gJrHSJgOiNY/La0RpuCzm1MKWVMt+1EWjW2kDeTuWmdXIjWBA7NjcNIHZAvJcJF+yOciNtMzCd44kXvDjE7yM08/S8bdgFMLhxGUmwB1IFtTIcbCCLQfJOrQQSTBMTAdMeIiIFouZ5kIfsrFS2/wCEtMTFw9pJ4TZwm3eVgkwBaRbQ6wBvFtxvAsBKhp2BzEvFuIF9LcpblMQI430sUIxf4rAa63jzN0RqEQBc2JjTQuPGxJLuO6/CjW1Pn9Sf31WkNABGPLSCNQvTuju0sLj6dOlWEV6YhsktqWvNOoCCfDloV5xhSG1G5u7MO/S7su8LE3RHpDsJ+Dq5blhvTfxA5jRw3+q6EBqsFszPtmrRNWrFPMetzfziG02iC+P9WWeC0G38PTw2GcaTY6itTr6y55a5slzjdxiRc7lkf8PMU9+Oe97i55pPJcbkkupiTxWy25hjUaROoLSNxB081SWrJb2Zva1bPjKrho6CPNjT9FU2xRnC1H5nZmEZeEBzSRymXKvhXOuHd9kMPiwZZ9AFFtSu7qKgjsu3/wBQUMYXw2xi1rCQMxa0nxIBMKQshanaoaxgHAAfSyF4XAdYC42aN6qhg6mpG6K1Uwga3MLg6GVXycECO0yu1HTZcDeCa54SA1GyS2lhutbRaXCZe+8x+X7GiD7Q6R16mrsoO5tkX2xj2ua2myBTa0AfpiyzoptfIB8uXFPpaHFpdkNKuSZLj6q+cVlac5GSO0HaRvmUHxODcwOi+YH+x8Vl6rSLGbLHHl5WvSeXLsbiozHL3ZMeE29kKdTLnuABO+3kib0OOJc1zshLZsY5LQaF/CO5eqSi/iH/AJneqSQxzFbCSSYBbY34vL6o3h9R4hJJBPoRxQBNwDcm43zKx20aINRrdA57QQOBdBSSWUTqy9BxtESG6CbctSNbatCpMf3bDtB/s2fMGBYzu4BJJYo5zocTN/wjTmBN9eUaegVPHU82s2dA9h9fhJJaR7AobJf2vMfBRcXDebmtt/rpsk+Nkkk59gVXvLj/APE7/wAZk68C4wqbxoeMH5/bekknEQMr953iV6xgqQxODoNrAOD6bJ4yBAcDuPNcSW8AZn/8O6Ibi8Q3UNY5onWBVA/2hbus1JJUvykvswe3OziqoH4mNJ8RAlVca8mi1p0BaPWoCflJJQM3HSHRo5puPphuGAGhiUklo+wQAr1CA1oMCN29VOtd+YpJKWMbUrOiMxhQ9a7iUklIh7ah4q6w5WlwJzcUkkDIK+0nyySDJa0iLEEwTHFc2hhGuzT+EEg7+KSS4vkanFoyyaaM45Ca/ePiuJLsNRsJJJIG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4587" name="Picture 11" descr="https://encrypted-tbn2.gstatic.com/images?q=tbn:ANd9GcTHpgE9t-jj32g2iLMrH_K6UNlMN4zanrW9jjWal6rqkVknJtZ1"/>
          <p:cNvPicPr>
            <a:picLocks noChangeAspect="1" noChangeArrowheads="1"/>
          </p:cNvPicPr>
          <p:nvPr/>
        </p:nvPicPr>
        <p:blipFill>
          <a:blip r:embed="rId3" cstate="print"/>
          <a:srcRect/>
          <a:stretch>
            <a:fillRect/>
          </a:stretch>
        </p:blipFill>
        <p:spPr bwMode="auto">
          <a:xfrm>
            <a:off x="4669083" y="4098732"/>
            <a:ext cx="4079381" cy="2714644"/>
          </a:xfrm>
          <a:prstGeom prst="rect">
            <a:avLst/>
          </a:prstGeom>
          <a:noFill/>
        </p:spPr>
      </p:pic>
      <p:sp>
        <p:nvSpPr>
          <p:cNvPr id="24589" name="AutoShape 13" descr="data:image/jpeg;base64,/9j/4AAQSkZJRgABAQAAAQABAAD/2wCEAAkGBw8PDw8PDw8NDw8PDxAPDw8PEA8PDw8OFBEXFhURFBQYHCggGBooGxQVIjEhJikrLi4uFx8zODMsNygtLisBCgoKDg0OGxAPFywcHBwsOCwsLCwsLCwsLCwsLCwsLCwsLCwsLCwsLCwsLCwrLCwsKywsLCwsLCwsLCwsKywsN//AABEIALcBEwMBIgACEQEDEQH/xAAbAAEAAQUBAAAAAAAAAAAAAAAAAQIDBAUGB//EAD0QAAIBAgMDCgQFAgUFAAAAAAABAgMRBBIhBTFBBhMiMlFhcXKBsTNSkaEHFCNCwbLRYpLC8PEWQ2Oi4f/EABcBAQEBAQAAAAAAAAAAAAAAAAABAgP/xAAeEQEBAAMBAQADAQAAAAAAAAAAAQIRMSESIkFRA//aAAwDAQACEQMRAD8A9RxnxJ+ZlmxfxnxJ+Zlk7TjlQWACIsTYAoAAAAAAQAAEkAASQAABRDAAQAABAkBUAkARYmwJIIBIsQQyGSQyiAAyozsN1F6+7AwvUXr7sHO9dZxZxnxJ+Zlou4z4k/My0anGKgiUkk29yV34EhoIppVYzV4tNFRqKieFqZld0ZvpL5WbaEk0mndNXT7USVaqFiQVCxFiogCASyCgCUSBSCogCkAFRAJAAAAACQqCbEoEEEgIgkMglgUsgqsQBTYEsgozsL1F6+4GF6i9fdg510ixjPiT8zLSRexi/Un5mWTU4xQlIhEoqKK1JTi4yV01ZmpwtV4epzNR9CT6EnwN0Y2PwkasMr0e+L7GSxYyESarZeLkm6FXScdIt/uXYbUsuywAARBotubeVG9Om4uoleTlrGmu9cX3XN1iKqhCU3ujFyfojybE7RfPV6jgpSVWWVPNZzbd72vrusZyumsZt0keVE4qLlVlJy3ZoU0n9VH/AHxN5yc5RQxblCyjVgk3FXtKPzK/+9VvPONp42pmlCpFaJPc28zV7LwK+Sm1vy2Ki8jlmbhLySavp28TONrVkewgA6OamwaKg0UUAmwsBBNgioCLEgEAAABYAAAAIsQ0VBgUEMmwZRm4XqL192BhuovX3YOd63OLWL+JPzMsl7F/En5mWTUZoSAVAAAa/auCdRZ4aVIaq29pcPEq2XjlVjZ9ePWXb3mcajaeGlSlz9Lg+muHj4dpm+etT3xtwWcHiY1YKUfVcU+wvmto0fLGs4YObTavKmtOzOm/Y84wOMTnXgmlJzU4uW68uNz1DlJhudwlaKV3kcku9anlnJzZnOqvOa6OkE+N1vt9jn/o3gxa1dxnK8s2Z73LO/rqZ/ImEJ7RpOpG8czyqW51FFuL7+BiYnZPNyl0rpJvsOs/D508XWrYqpzfPQ5tRpr9r5tRdVLvt6ajFbXoAAOjkWIJAEWFiQBAJAEAkAAAAZBIYEAAAAADKCtlAGbhuovX3ZJGG6i9fdg53rcWsZ8SfmZZL2L+JPzMsm4ykAFAAAA1fR7iQBoasZYSrmjd0p712d3ijZYnHwjBSTTzK8ez1L+JpxnCUZ9VrXu7zisZeOZRbajfT5lwZzyuuNT3rZT2vmlklUV5XtC9m1xdlwKMRhsyjlapxjLM8qXSXyvu1OJweOfPuUr35ptd0rmRjdt54pZ3ey6CvmOXu3TzTeY3Z1GspLM42TTtqldbzltm4GeHtXw9RuV1zcoNKa11zRelrcNxbniq0llvKMZKzuneSXcbDCYmnTjulqrKNneXe+zwNzxHqeBqTlSpyqJRm4RckmmlK2tmi+eY7J5TToTajpTbvzbu4rtt2HoWy9o08TTVSnJNbmtLxfYzrMtudmmYACsgAAAAAAAAAAAACASQAAAApZUQ0BmYZdBevuBhuovX3JMVuLGL+JPzMtF3F/En5mWjUZoACgCQBBTVqRis0mkl2lZy/LDaXNShF51CMJVajSspa2jFS7b33dpLdQk3VrbXKOk5So5pU2tYuSspvuZoMTtJZOdV5NuKjFcW3/yW8TiqVeEI1VF57t62Ud1kn4yWvcY+NwVKlBqlKU3r0ZuOi/w6aP1OFu+usi7To0alVSg6TlVja028uZa7k+0nDxovNmgqdWnpOMZSaav1k27/AHRrMPhqkkpxnRp5XpGU1Gemujat6FvF7USjVjKnVVepFw0y5Nf3dpdDqI4aFOnKaUIt2y3tKT7uN3fve412Po5qbdsspK0kurLuZzuzsdio2hScJ21VOSSdt+l968DY1NuRkubrU50aivo08t7Ozu9Vqy60barEVeblxeuma6adkbPZHKCdCScJSU3vyrS3Y+0xsTs+ripvmYc5PLmSi1dpJ3t26exrqU6tJ2cEmtGpRcZJ96NaZ29U2PyrcrRxEVdtWlT3Jd6b9jpaWMpTtlqU5X3WlF38PozxGOPrT0csq4qK1fqZlHaDp5E92bN9rCZVPmPZXWgt8o/VGPX2lRh1qkfTU8v/AOoLKybK8Hh8bj3+jTlkvZ1ZdGmvXj6XL9U+Y7etyuw6moR1b3Nu12UV+VtOGrjmgnaUoO7i+9Guw34e0nD9bEVZVWutTyxhF9yabf2Mb/oB0lKf5ubWmZRpKLyXWZ3cnrlvwGsv6fi67Abaw9eWSE1nyqWR6Ss1dM2By3JvYOHlSUp0r1ITtGo/06qtGOl4PtvxOpNSs2egAKiASQAAAAAACGSQ0BmYbqL19ySMN1V6+4MVuLWL+JPzMsl7F/En5mWTUSpIBJUAAANNyo2J+eoqln5tqcZZrX6KfSj7fRG5AHi1XYeM5x4aNGq5xcrR0fQstXK9rd+4xXgMXTnODTbjfnOkpKKitW5XtpuPcnpdnEbdwkYYeUbK85QlVluulNSa9dbLvOWeo3jduHw2zK2Io1G2oRhKKWffKpKWVJW1Xial06tJuFROyk0+LUk7aM7LY2JUoqMlbPWu+7LJv/UNvYWLxVmlaqk1fdzi0++71MytVycKkZaOWScH0ZxurP5l3dxt4Yh1VzVfLKoleMt8akeEk/7FO0tjp9W6klppr4M0yqShaFTMkneMl1oPtX9jfWXZ8g6lOljFCTytqUYxm90mtyfG56FtXY9DFRy1qal2TXRnHyy4ex4liqrlGMr3nDq1I6XX8M9a5C7beNwkXN3rUnzdR/NZdGfqvumaxTJynKDkjVwsXVpydajHf0f1aa7WuK719DC5P7JpY/ERpVJVIxjRnPoOKleLikm2npqz1qxqdl8n8Phq1WvSTUqqSy6ZYK92o9ibGk+mNs/kbgKLUlR5yS3OtLnNfL1fsbuq3CDyQzOK6ME1C/cm9EXELFRpocoqanOFWFWm4O0uhKpl8+VO3DuM7D4/D101Tq0qiaaajJN243jvRYweGhDE4iolaVXIm7vXLHd95f5WXMZsjDVulUowcvnSyz/zLUer4xeTF+brRk7yjiKkX4qxuTiOS2z67lXdKvWoxTg+lTzLnJXbg1LrOMcqclbVvsOgnVx1JNuGGrxV3eEpUZ2tvaldP6ok4uU9bYGr2JthYqCfNzg7Nu8ZZNLbpbr6rR6m0LGQgkgqAAsAACAEMkpAzcN1V6+5JGG6q9fckxW4s4v4k/MyyXsX8SfmZZNRmgAKJAAAAAY+Pq5Kcn3WOTxWLpVKkacqkc9nPJo3bhJ9283fKrZVXF4d06NWVOpF5o2dlNr9knwR5njdhVKLqyxkKjlkhlla6zZuqpbnoc88fdtY1l7CoRqKqqivBynmXdc0zhKm5wvJ83OUoJtu0b3SX2NzsWm4RfbUdlHsS3swMdTf5qpfS9vujM/bVbDEV8yVRX6qb74tXv7mLPCxqaSim7XutVKL3SQ2bPrUpftu498XwKsPTs3B6dL9Kfyt/tfcINPjdnzw7U03kbtfsO7/AAsopfmpKSvLmugtyXSeb77jTYmWenKlWi4uScVPfBvg0+BufwqwdSMcRUmmo3jTje+sot5rfY1Kld8ADowEkFrE1FGEpNqNk9W7JPg2wLUKd723yipp9ks0pf6jIpyzJP6rsfFGgxHK3AU5pc+pKMZR6EZzW9W1Ss9zMrZW3sLiJuNGtGTks2RpwlmWjsnv4fRkG0p0YxcnGMYucs02kk5Sta77XoiMQk4TzLNHLLMnxjbVF0tYjq27XFfVq5UYew8NGjR5mKtzc5p73dt3u/Ro2BjLo1n/AOSKfjJcPpcyQoQSQEAAAAAAhhkMDNw3UXr7kkYbqL19yTFbixi/iT8zLRdxfxJ+Zlo1EAAVAkAAAABoOW6j+Tk5blOD8Ndftc35zX4hSSwE2/np/wBRKOZ2RQulOLU1bSo3fTsXYaPHV1PE1bbk8t731jvNZTxGIw1KnKlOcVVU3KOjVrtJ2ei3bxsqV27+t99zlI6NjVqZHGdt2j8DYQSqJSi1fse6S+Vowq9K68UY+zsTzUnGXVf2A32ZzjleZNLdLV+D7V3nX8icTmoSovfQlZeSWq++Y5enacNGsy3PtR0XImsrV4WSkpRk3xaaa/j7lx6mXHT3AB1c0nLcv9n4ivh4KhGU1CeadOPWkraNLjbs7zqAFeFywdVPK6VVS3WcJJ38LHRcleS+KnXpVpQqUKdKcZ5ppxlLK72jF667r7j1MgzpfoMXHYqnSyyqzhTim5NzkorRW4+Yy0ee8vdj42rX52EJVaKio01T6Tp6dK8d+rvuuVI3OM5ZYBSjlrOTjLeqdS3o7d1vU3uztp0MTHNQqwqJaO2+L/xReq9TxylsPFydo4bEN99OaX3R3XITk1Xw1Sdev0HKGRUk07ptPNK3hu8RurZHZsEkFZAAAAAC5DZJSBm4bqL19ySMN1F6+5JitxYxfxJ+ZlkvYz4k/MyyajKQQSUCSABIIAEml5Y4TnsDXhxyqUfNGSaXru9Tcmt2/iFCg+2TUUvv/BLdEecbWwNo0acf20pRSW92i4r7yNfTwWSUXr07620zLf7G7Tvi4ptdGG7fopL+zfqUYaSq0ZW06UpRb3q8m1/Bw26tdU3d619DBrpTXYzNxlTSMla/FcLmvqVFF5l1Xr6GojN2Xisn6cn5W+D7DteQzvVra/8Abj/Ued4qSVmnfidj+HGNzYiUOLoy+0kWdLx6KADq5pIACAAAAAAAAAAAgAABcMpYEtggXAzsN1V6+4Iw3VXr7knOtxj4z4k/My0XMZ8SfmZaNxmpJKSUUSCABIAAHMcrKv62Hh2Xdu+TsvY6c4TbuMT2jlb0goxXZfK5P+TGfGsesDCqMsXVkt6WX6Wv/JgbGrrmpRa1u136O38FOwqj5yvK91zdWafa91/cxsK8lSUeEtfBtbjk2xatS06lN8Xmj670YaknGSa6rs/B/wD0v7Smo4mDeilo34livS5qq4vdK6+u5moixFvc9Utx6L+F+z9K2Je9vmody0lJ/wBJwVOn2rjvPWuQuHyYGk/nc5/+1l9kjWPS8dACCTo5gACAAAAAAAAAIAAAAGUlRDApAAGdhn0F6+4IwvUXr7sGK3FjGfEn5mWQDUZqUwAVEoABUgACDyHauIz4rEVLvpVayit3VhZf1AHPNrBOysPKMKsuEadOn4ubzP7FFenkxMqUtW6VOat4f8EA5t1qdtQzVIrxEqbdFRm7yjHNB8cl9z8GAaiGCjObioPWc1B3tbM9F7nuGzsIqFGnSjupxUb9rS1fq7sA3imTIABthIACAAAAAAQAAAABEAAGyCABJAAGbhuovX3ZIBzvW4//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4591" name="AutoShape 15" descr="data:image/jpeg;base64,/9j/4AAQSkZJRgABAQAAAQABAAD/2wCEAAkGBw8PDw8PDw8NDw8PDxAPDw8PEA8PDw8OFBEXFhURFBQYHCggGBooGxQVIjEhJikrLi4uFx8zODMsNygtLisBCgoKDg0OGxAPFywcHBwsOCwsLCwsLCwsLCwsLCwsLCwsLCwsLCwsLCwsLCwrLCwsKywsLCwsLCwsLCwsKywsN//AABEIALcBEwMBIgACEQEDEQH/xAAbAAEAAQUBAAAAAAAAAAAAAAAAAQIDBAUGB//EAD0QAAIBAgMDCgQFAgUFAAAAAAABAgMRBBIhBTFBBhMiMlFhcXKBsTNSkaEHFCNCwbLRYpLC8PEWQ2Oi4f/EABcBAQEBAQAAAAAAAAAAAAAAAAABAgP/xAAeEQEBAAMBAQADAQAAAAAAAAAAAQIRMSESIkFRA//aAAwDAQACEQMRAD8A9RxnxJ+ZlmxfxnxJ+Zlk7TjlQWACIsTYAoAAAAAAQAAEkAASQAABRDAAQAABAkBUAkARYmwJIIBIsQQyGSQyiAAyozsN1F6+7AwvUXr7sHO9dZxZxnxJ+Zlou4z4k/My0anGKgiUkk29yV34EhoIppVYzV4tNFRqKieFqZld0ZvpL5WbaEk0mndNXT7USVaqFiQVCxFiogCASyCgCUSBSCogCkAFRAJAAAAACQqCbEoEEEgIgkMglgUsgqsQBTYEsgozsL1F6+4GF6i9fdg510ixjPiT8zLSRexi/Un5mWTU4xQlIhEoqKK1JTi4yV01ZmpwtV4epzNR9CT6EnwN0Y2PwkasMr0e+L7GSxYyESarZeLkm6FXScdIt/uXYbUsuywAARBotubeVG9Om4uoleTlrGmu9cX3XN1iKqhCU3ujFyfojybE7RfPV6jgpSVWWVPNZzbd72vrusZyumsZt0keVE4qLlVlJy3ZoU0n9VH/AHxN5yc5RQxblCyjVgk3FXtKPzK/+9VvPONp42pmlCpFaJPc28zV7LwK+Sm1vy2Ki8jlmbhLySavp28TONrVkewgA6OamwaKg0UUAmwsBBNgioCLEgEAAABYAAAAIsQ0VBgUEMmwZRm4XqL192BhuovX3YOd63OLWL+JPzMsl7F/En5mWTUZoSAVAAAa/auCdRZ4aVIaq29pcPEq2XjlVjZ9ePWXb3mcajaeGlSlz9Lg+muHj4dpm+etT3xtwWcHiY1YKUfVcU+wvmto0fLGs4YObTavKmtOzOm/Y84wOMTnXgmlJzU4uW68uNz1DlJhudwlaKV3kcku9anlnJzZnOqvOa6OkE+N1vt9jn/o3gxa1dxnK8s2Z73LO/rqZ/ImEJ7RpOpG8czyqW51FFuL7+BiYnZPNyl0rpJvsOs/D508XWrYqpzfPQ5tRpr9r5tRdVLvt6ajFbXoAAOjkWIJAEWFiQBAJAEAkAAAAZBIYEAAAAADKCtlAGbhuovX3ZJGG6i9fdg53rcWsZ8SfmZZL2L+JPzMsm4ykAFAAAA1fR7iQBoasZYSrmjd0p712d3ijZYnHwjBSTTzK8ez1L+JpxnCUZ9VrXu7zisZeOZRbajfT5lwZzyuuNT3rZT2vmlklUV5XtC9m1xdlwKMRhsyjlapxjLM8qXSXyvu1OJweOfPuUr35ptd0rmRjdt54pZ3ey6CvmOXu3TzTeY3Z1GspLM42TTtqldbzltm4GeHtXw9RuV1zcoNKa11zRelrcNxbniq0llvKMZKzuneSXcbDCYmnTjulqrKNneXe+zwNzxHqeBqTlSpyqJRm4RckmmlK2tmi+eY7J5TToTajpTbvzbu4rtt2HoWy9o08TTVSnJNbmtLxfYzrMtudmmYACsgAAAAAAAAAAAACASQAAAApZUQ0BmYZdBevuBhuovX3JMVuLGL+JPzMtF3F/En5mWjUZoACgCQBBTVqRis0mkl2lZy/LDaXNShF51CMJVajSspa2jFS7b33dpLdQk3VrbXKOk5So5pU2tYuSspvuZoMTtJZOdV5NuKjFcW3/yW8TiqVeEI1VF57t62Ud1kn4yWvcY+NwVKlBqlKU3r0ZuOi/w6aP1OFu+usi7To0alVSg6TlVja028uZa7k+0nDxovNmgqdWnpOMZSaav1k27/AHRrMPhqkkpxnRp5XpGU1Gemujat6FvF7USjVjKnVVepFw0y5Nf3dpdDqI4aFOnKaUIt2y3tKT7uN3fve412Po5qbdsspK0kurLuZzuzsdio2hScJ21VOSSdt+l968DY1NuRkubrU50aivo08t7Ozu9Vqy60barEVeblxeuma6adkbPZHKCdCScJSU3vyrS3Y+0xsTs+ripvmYc5PLmSi1dpJ3t26exrqU6tJ2cEmtGpRcZJ96NaZ29U2PyrcrRxEVdtWlT3Jd6b9jpaWMpTtlqU5X3WlF38PozxGOPrT0csq4qK1fqZlHaDp5E92bN9rCZVPmPZXWgt8o/VGPX2lRh1qkfTU8v/AOoLKybK8Hh8bj3+jTlkvZ1ZdGmvXj6XL9U+Y7etyuw6moR1b3Nu12UV+VtOGrjmgnaUoO7i+9Guw34e0nD9bEVZVWutTyxhF9yabf2Mb/oB0lKf5ubWmZRpKLyXWZ3cnrlvwGsv6fi67Abaw9eWSE1nyqWR6Ss1dM2By3JvYOHlSUp0r1ITtGo/06qtGOl4PtvxOpNSs2egAKiASQAAAAAACGSQ0BmYbqL19ySMN1V6+4MVuLWL+JPzMsl7F/En5mWTUSpIBJUAAANNyo2J+eoqln5tqcZZrX6KfSj7fRG5AHi1XYeM5x4aNGq5xcrR0fQstXK9rd+4xXgMXTnODTbjfnOkpKKitW5XtpuPcnpdnEbdwkYYeUbK85QlVluulNSa9dbLvOWeo3jduHw2zK2Io1G2oRhKKWffKpKWVJW1Xial06tJuFROyk0+LUk7aM7LY2JUoqMlbPWu+7LJv/UNvYWLxVmlaqk1fdzi0++71MytVycKkZaOWScH0ZxurP5l3dxt4Yh1VzVfLKoleMt8akeEk/7FO0tjp9W6klppr4M0yqShaFTMkneMl1oPtX9jfWXZ8g6lOljFCTytqUYxm90mtyfG56FtXY9DFRy1qal2TXRnHyy4ex4liqrlGMr3nDq1I6XX8M9a5C7beNwkXN3rUnzdR/NZdGfqvumaxTJynKDkjVwsXVpydajHf0f1aa7WuK719DC5P7JpY/ERpVJVIxjRnPoOKleLikm2npqz1qxqdl8n8Phq1WvSTUqqSy6ZYK92o9ibGk+mNs/kbgKLUlR5yS3OtLnNfL1fsbuq3CDyQzOK6ME1C/cm9EXELFRpocoqanOFWFWm4O0uhKpl8+VO3DuM7D4/D101Tq0qiaaajJN243jvRYweGhDE4iolaVXIm7vXLHd95f5WXMZsjDVulUowcvnSyz/zLUer4xeTF+brRk7yjiKkX4qxuTiOS2z67lXdKvWoxTg+lTzLnJXbg1LrOMcqclbVvsOgnVx1JNuGGrxV3eEpUZ2tvaldP6ok4uU9bYGr2JthYqCfNzg7Nu8ZZNLbpbr6rR6m0LGQgkgqAAsAACAEMkpAzcN1V6+5JGG6q9fckxW4s4v4k/MyyXsX8SfmZZNRmgAKJAAAAAY+Pq5Kcn3WOTxWLpVKkacqkc9nPJo3bhJ9283fKrZVXF4d06NWVOpF5o2dlNr9knwR5njdhVKLqyxkKjlkhlla6zZuqpbnoc88fdtY1l7CoRqKqqivBynmXdc0zhKm5wvJ83OUoJtu0b3SX2NzsWm4RfbUdlHsS3swMdTf5qpfS9vujM/bVbDEV8yVRX6qb74tXv7mLPCxqaSim7XutVKL3SQ2bPrUpftu498XwKsPTs3B6dL9Kfyt/tfcINPjdnzw7U03kbtfsO7/AAsopfmpKSvLmugtyXSeb77jTYmWenKlWi4uScVPfBvg0+BufwqwdSMcRUmmo3jTje+sot5rfY1Kld8ADowEkFrE1FGEpNqNk9W7JPg2wLUKd723yipp9ks0pf6jIpyzJP6rsfFGgxHK3AU5pc+pKMZR6EZzW9W1Ss9zMrZW3sLiJuNGtGTks2RpwlmWjsnv4fRkG0p0YxcnGMYucs02kk5Sta77XoiMQk4TzLNHLLMnxjbVF0tYjq27XFfVq5UYew8NGjR5mKtzc5p73dt3u/Ro2BjLo1n/AOSKfjJcPpcyQoQSQEAAAAAAhhkMDNw3UXr7kkYbqL19yTFbixi/iT8zLRdxfxJ+Zlo1EAAVAkAAAABoOW6j+Tk5blOD8Ndftc35zX4hSSwE2/np/wBRKOZ2RQulOLU1bSo3fTsXYaPHV1PE1bbk8t731jvNZTxGIw1KnKlOcVVU3KOjVrtJ2ei3bxsqV27+t99zlI6NjVqZHGdt2j8DYQSqJSi1fse6S+Vowq9K68UY+zsTzUnGXVf2A32ZzjleZNLdLV+D7V3nX8icTmoSovfQlZeSWq++Y5enacNGsy3PtR0XImsrV4WSkpRk3xaaa/j7lx6mXHT3AB1c0nLcv9n4ivh4KhGU1CeadOPWkraNLjbs7zqAFeFywdVPK6VVS3WcJJ38LHRcleS+KnXpVpQqUKdKcZ5ppxlLK72jF667r7j1MgzpfoMXHYqnSyyqzhTim5NzkorRW4+Yy0ee8vdj42rX52EJVaKio01T6Tp6dK8d+rvuuVI3OM5ZYBSjlrOTjLeqdS3o7d1vU3uztp0MTHNQqwqJaO2+L/xReq9TxylsPFydo4bEN99OaX3R3XITk1Xw1Sdev0HKGRUk07ptPNK3hu8RurZHZsEkFZAAAAAC5DZJSBm4bqL19ySMN1F6+5JitxYxfxJ+ZlkvYz4k/MyyajKQQSUCSABIIAEml5Y4TnsDXhxyqUfNGSaXru9Tcmt2/iFCg+2TUUvv/BLdEecbWwNo0acf20pRSW92i4r7yNfTwWSUXr07620zLf7G7Tvi4ptdGG7fopL+zfqUYaSq0ZW06UpRb3q8m1/Bw26tdU3d619DBrpTXYzNxlTSMla/FcLmvqVFF5l1Xr6GojN2Xisn6cn5W+D7DteQzvVra/8Abj/Ued4qSVmnfidj+HGNzYiUOLoy+0kWdLx6KADq5pIACAAAAAAAAAAAgAABcMpYEtggXAzsN1V6+4Iw3VXr7knOtxj4z4k/My0XMZ8SfmZaNxmpJKSUUSCABIAAHMcrKv62Hh2Xdu+TsvY6c4TbuMT2jlb0goxXZfK5P+TGfGsesDCqMsXVkt6WX6Wv/JgbGrrmpRa1u136O38FOwqj5yvK91zdWafa91/cxsK8lSUeEtfBtbjk2xatS06lN8Xmj670YaknGSa6rs/B/wD0v7Smo4mDeilo34livS5qq4vdK6+u5moixFvc9Utx6L+F+z9K2Je9vmody0lJ/wBJwVOn2rjvPWuQuHyYGk/nc5/+1l9kjWPS8dACCTo5gACAAAAAAAAAIAAAAGUlRDApAAGdhn0F6+4IwvUXr7sGK3FjGfEn5mWQDUZqUwAVEoABUgACDyHauIz4rEVLvpVayit3VhZf1AHPNrBOysPKMKsuEadOn4ubzP7FFenkxMqUtW6VOat4f8EA5t1qdtQzVIrxEqbdFRm7yjHNB8cl9z8GAaiGCjObioPWc1B3tbM9F7nuGzsIqFGnSjupxUb9rS1fq7sA3imTIABthIACAAAAAAQAAAABEAAGyCABJAAGbhuovX3ZIBzvW4//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4593" name="Picture 17" descr="https://encrypted-tbn0.gstatic.com/images?q=tbn:ANd9GcSbEEHtVL4JyXoYJkwyPuRHb30cbdTOZFf4FQzK6DLvFR-w-A8ecA"/>
          <p:cNvPicPr>
            <a:picLocks noChangeAspect="1" noChangeArrowheads="1"/>
          </p:cNvPicPr>
          <p:nvPr/>
        </p:nvPicPr>
        <p:blipFill>
          <a:blip r:embed="rId4" cstate="print"/>
          <a:srcRect/>
          <a:stretch>
            <a:fillRect/>
          </a:stretch>
        </p:blipFill>
        <p:spPr bwMode="auto">
          <a:xfrm>
            <a:off x="1142976" y="4488641"/>
            <a:ext cx="3429024" cy="2281861"/>
          </a:xfrm>
          <a:prstGeom prst="rect">
            <a:avLst/>
          </a:prstGeom>
          <a:noFill/>
        </p:spPr>
      </p:pic>
      <p:pic>
        <p:nvPicPr>
          <p:cNvPr id="24595" name="Picture 19" descr="https://encrypted-tbn3.gstatic.com/images?q=tbn:ANd9GcSK_Dz9pq3wdLstUdmDTuLt0xVXsUeh8UbnJiifdOtV_9EXX2lq"/>
          <p:cNvPicPr>
            <a:picLocks noChangeAspect="1" noChangeArrowheads="1"/>
          </p:cNvPicPr>
          <p:nvPr/>
        </p:nvPicPr>
        <p:blipFill>
          <a:blip r:embed="rId5" cstate="print"/>
          <a:srcRect/>
          <a:stretch>
            <a:fillRect/>
          </a:stretch>
        </p:blipFill>
        <p:spPr bwMode="auto">
          <a:xfrm>
            <a:off x="107157" y="311975"/>
            <a:ext cx="4000496" cy="2662150"/>
          </a:xfrm>
          <a:prstGeom prst="rect">
            <a:avLst/>
          </a:prstGeom>
          <a:noFill/>
        </p:spPr>
      </p:pic>
      <p:sp>
        <p:nvSpPr>
          <p:cNvPr id="13" name="12 CuadroTexto"/>
          <p:cNvSpPr txBox="1"/>
          <p:nvPr/>
        </p:nvSpPr>
        <p:spPr>
          <a:xfrm>
            <a:off x="4860032" y="404664"/>
            <a:ext cx="3714776" cy="1200329"/>
          </a:xfrm>
          <a:prstGeom prst="rect">
            <a:avLst/>
          </a:prstGeom>
          <a:noFill/>
        </p:spPr>
        <p:txBody>
          <a:bodyPr wrap="square" rtlCol="0">
            <a:spAutoFit/>
          </a:bodyPr>
          <a:lstStyle/>
          <a:p>
            <a:r>
              <a:rPr lang="es-CL" sz="2400" dirty="0" smtClean="0"/>
              <a:t>¿Qué hacemos </a:t>
            </a:r>
          </a:p>
          <a:p>
            <a:r>
              <a:rPr lang="es-CL" sz="2400" dirty="0" smtClean="0"/>
              <a:t>después de estos trabajos con nuestras emociones?</a:t>
            </a:r>
            <a:endParaRPr lang="es-CL"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CL" dirty="0" smtClean="0"/>
              <a:t>Estrés Laboral</a:t>
            </a:r>
            <a:endParaRPr lang="es-CL" dirty="0"/>
          </a:p>
        </p:txBody>
      </p:sp>
      <p:sp>
        <p:nvSpPr>
          <p:cNvPr id="4" name="3 Subtítulo"/>
          <p:cNvSpPr>
            <a:spLocks noGrp="1"/>
          </p:cNvSpPr>
          <p:nvPr>
            <p:ph type="subTitle" idx="1"/>
          </p:nvPr>
        </p:nvSpPr>
        <p:spPr/>
        <p:txBody>
          <a:bodyPr/>
          <a:lstStyle/>
          <a:p>
            <a:endParaRPr lang="es-CL"/>
          </a:p>
        </p:txBody>
      </p:sp>
      <p:sp>
        <p:nvSpPr>
          <p:cNvPr id="2" name="1 Marcador de número de diapositiva"/>
          <p:cNvSpPr>
            <a:spLocks noGrp="1"/>
          </p:cNvSpPr>
          <p:nvPr>
            <p:ph type="sldNum" sz="quarter" idx="12"/>
          </p:nvPr>
        </p:nvSpPr>
        <p:spPr/>
        <p:txBody>
          <a:bodyPr/>
          <a:lstStyle/>
          <a:p>
            <a:pPr>
              <a:defRPr/>
            </a:pPr>
            <a:fld id="{82D2CD03-7BC1-4446-B7A8-41B1A2E352C9}" type="slidenum">
              <a:rPr lang="es-ES" smtClean="0"/>
              <a:pPr>
                <a:defRPr/>
              </a:pPr>
              <a:t>34</a:t>
            </a:fld>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832" y="142852"/>
            <a:ext cx="8229600" cy="1143000"/>
          </a:xfrm>
        </p:spPr>
        <p:txBody>
          <a:bodyPr>
            <a:normAutofit/>
          </a:bodyPr>
          <a:lstStyle/>
          <a:p>
            <a:r>
              <a:rPr lang="es-CL" sz="2800" dirty="0" smtClean="0"/>
              <a:t>MODELOS CLÁSICOS DEL ESTRÉS LABORAL</a:t>
            </a:r>
            <a:br>
              <a:rPr lang="es-CL" sz="2800" dirty="0" smtClean="0"/>
            </a:br>
            <a:r>
              <a:rPr lang="es-CL" sz="2800" dirty="0" smtClean="0"/>
              <a:t>Algunas críticas:</a:t>
            </a:r>
            <a:endParaRPr lang="es-CL" sz="2800"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35</a:t>
            </a:fld>
            <a:endParaRPr lang="es-CL"/>
          </a:p>
        </p:txBody>
      </p:sp>
      <p:graphicFrame>
        <p:nvGraphicFramePr>
          <p:cNvPr id="7" name="Marcador de contenido 6"/>
          <p:cNvGraphicFramePr>
            <a:graphicFrameLocks noGrp="1"/>
          </p:cNvGraphicFramePr>
          <p:nvPr>
            <p:ph sz="quarter" idx="1"/>
            <p:extLst>
              <p:ext uri="{D42A27DB-BD31-4B8C-83A1-F6EECF244321}">
                <p14:modId xmlns="" xmlns:p14="http://schemas.microsoft.com/office/powerpoint/2010/main" val="598218035"/>
              </p:ext>
            </p:extLst>
          </p:nvPr>
        </p:nvGraphicFramePr>
        <p:xfrm>
          <a:off x="611560" y="1214422"/>
          <a:ext cx="8246720" cy="5084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179512" y="5949280"/>
            <a:ext cx="648072" cy="288031"/>
          </a:xfrm>
          <a:prstGeom prst="rect">
            <a:avLst/>
          </a:prstGeom>
        </p:spPr>
        <p:txBody>
          <a:bodyPr>
            <a:normAutofit lnSpcReduction="10000"/>
          </a:bodyPr>
          <a:lstStyle/>
          <a:p>
            <a:pPr>
              <a:defRPr/>
            </a:pPr>
            <a:fld id="{82D2CD03-7BC1-4446-B7A8-41B1A2E352C9}" type="slidenum">
              <a:rPr lang="es-ES" smtClean="0"/>
              <a:pPr>
                <a:defRPr/>
              </a:pPr>
              <a:t>36</a:t>
            </a:fld>
            <a:endParaRPr lang="es-ES" dirty="0"/>
          </a:p>
        </p:txBody>
      </p:sp>
      <p:pic>
        <p:nvPicPr>
          <p:cNvPr id="19458" name="Picture 2" descr="https://encrypted-tbn2.gstatic.com/images?q=tbn:ANd9GcRcEHL9RoZENjCM2wKmjc6MOKzqrh7FYaCEsFMHDY2dCMFUmT-CGQ"/>
          <p:cNvPicPr>
            <a:picLocks noChangeAspect="1" noChangeArrowheads="1"/>
          </p:cNvPicPr>
          <p:nvPr/>
        </p:nvPicPr>
        <p:blipFill>
          <a:blip r:embed="rId2" cstate="print"/>
          <a:srcRect/>
          <a:stretch>
            <a:fillRect/>
          </a:stretch>
        </p:blipFill>
        <p:spPr bwMode="auto">
          <a:xfrm>
            <a:off x="571472" y="1071546"/>
            <a:ext cx="2143125" cy="2143125"/>
          </a:xfrm>
          <a:prstGeom prst="rect">
            <a:avLst/>
          </a:prstGeom>
          <a:noFill/>
        </p:spPr>
      </p:pic>
      <p:pic>
        <p:nvPicPr>
          <p:cNvPr id="19464" name="Picture 8" descr="https://encrypted-tbn3.gstatic.com/images?q=tbn:ANd9GcRbZ1EKohf7BsFNbgCP_JjgtpLrPxSSydO9Tq-uyOdk8j8iyh1K"/>
          <p:cNvPicPr>
            <a:picLocks noChangeAspect="1" noChangeArrowheads="1"/>
          </p:cNvPicPr>
          <p:nvPr/>
        </p:nvPicPr>
        <p:blipFill>
          <a:blip r:embed="rId3" cstate="print"/>
          <a:srcRect/>
          <a:stretch>
            <a:fillRect/>
          </a:stretch>
        </p:blipFill>
        <p:spPr bwMode="auto">
          <a:xfrm>
            <a:off x="4143372" y="3383538"/>
            <a:ext cx="4405325" cy="2931545"/>
          </a:xfrm>
          <a:prstGeom prst="rect">
            <a:avLst/>
          </a:prstGeom>
          <a:noFill/>
        </p:spPr>
      </p:pic>
      <p:sp>
        <p:nvSpPr>
          <p:cNvPr id="11" name="10 CuadroTexto"/>
          <p:cNvSpPr txBox="1"/>
          <p:nvPr/>
        </p:nvSpPr>
        <p:spPr>
          <a:xfrm>
            <a:off x="3059832" y="1139260"/>
            <a:ext cx="5000660" cy="1569660"/>
          </a:xfrm>
          <a:prstGeom prst="rect">
            <a:avLst/>
          </a:prstGeom>
          <a:noFill/>
        </p:spPr>
        <p:txBody>
          <a:bodyPr wrap="square" rtlCol="0">
            <a:spAutoFit/>
          </a:bodyPr>
          <a:lstStyle/>
          <a:p>
            <a:r>
              <a:rPr lang="es-CL" sz="2400" dirty="0" smtClean="0"/>
              <a:t>¿Son suficientes los modelos clásicos del estrés laboral para comprender la relación salud mental y trabajo hoy?...</a:t>
            </a:r>
            <a:endParaRPr lang="es-CL" sz="2400" dirty="0"/>
          </a:p>
        </p:txBody>
      </p:sp>
      <p:pic>
        <p:nvPicPr>
          <p:cNvPr id="12" name="Picture 2" descr="https://encrypted-tbn0.gstatic.com/images?q=tbn:ANd9GcR_ItRSj8k3R71k9ToSZE5QKKnlEBQg98eoZf0AaG91XDe-M-xsDg"/>
          <p:cNvPicPr>
            <a:picLocks noChangeAspect="1" noChangeArrowheads="1"/>
          </p:cNvPicPr>
          <p:nvPr/>
        </p:nvPicPr>
        <p:blipFill>
          <a:blip r:embed="rId4" cstate="print"/>
          <a:srcRect/>
          <a:stretch>
            <a:fillRect/>
          </a:stretch>
        </p:blipFill>
        <p:spPr bwMode="auto">
          <a:xfrm>
            <a:off x="0" y="3436985"/>
            <a:ext cx="3143240" cy="3421015"/>
          </a:xfrm>
          <a:prstGeom prst="rect">
            <a:avLst/>
          </a:prstGeom>
          <a:noFill/>
        </p:spPr>
      </p:pic>
      <p:sp>
        <p:nvSpPr>
          <p:cNvPr id="13" name="12 CuadroTexto"/>
          <p:cNvSpPr txBox="1"/>
          <p:nvPr/>
        </p:nvSpPr>
        <p:spPr>
          <a:xfrm>
            <a:off x="4071934" y="2500306"/>
            <a:ext cx="4572000" cy="584775"/>
          </a:xfrm>
          <a:prstGeom prst="rect">
            <a:avLst/>
          </a:prstGeom>
          <a:noFill/>
        </p:spPr>
        <p:txBody>
          <a:bodyPr wrap="square" rtlCol="0">
            <a:spAutoFit/>
          </a:bodyPr>
          <a:lstStyle/>
          <a:p>
            <a:r>
              <a:rPr lang="es-CL" sz="3200" dirty="0" smtClean="0"/>
              <a:t>Démosle una vuela…</a:t>
            </a:r>
            <a:endParaRPr lang="es-CL"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normAutofit fontScale="90000"/>
          </a:bodyPr>
          <a:lstStyle/>
          <a:p>
            <a:r>
              <a:rPr lang="es-CL" dirty="0" smtClean="0"/>
              <a:t>FACTORES PSICOSOCIALES LABORALES Y SU RELACIÓN CON LA SALUD MENTAL</a:t>
            </a:r>
            <a:endParaRPr lang="es-CL" dirty="0"/>
          </a:p>
        </p:txBody>
      </p:sp>
      <p:sp>
        <p:nvSpPr>
          <p:cNvPr id="4" name="3 Marcador de número de diapositiva"/>
          <p:cNvSpPr>
            <a:spLocks noGrp="1"/>
          </p:cNvSpPr>
          <p:nvPr>
            <p:ph type="sldNum" sz="quarter" idx="12"/>
          </p:nvPr>
        </p:nvSpPr>
        <p:spPr/>
        <p:txBody>
          <a:bodyPr/>
          <a:lstStyle/>
          <a:p>
            <a:fld id="{4FB39444-7E57-4037-B11E-4FC0C8F0DD45}" type="slidenum">
              <a:rPr lang="es-CL" smtClean="0"/>
              <a:pPr/>
              <a:t>37</a:t>
            </a:fld>
            <a:endParaRPr lang="es-C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texto"/>
          <p:cNvSpPr>
            <a:spLocks noGrp="1"/>
          </p:cNvSpPr>
          <p:nvPr>
            <p:ph type="body" idx="1"/>
          </p:nvPr>
        </p:nvSpPr>
        <p:spPr>
          <a:xfrm>
            <a:off x="1552575" y="3124200"/>
            <a:ext cx="7267575" cy="2681288"/>
          </a:xfrm>
        </p:spPr>
        <p:txBody>
          <a:bodyPr/>
          <a:lstStyle/>
          <a:p>
            <a:pPr eaLnBrk="1" hangingPunct="1"/>
            <a:r>
              <a:rPr lang="es-ES" sz="4000" dirty="0" smtClean="0">
                <a:solidFill>
                  <a:srgbClr val="FF0000"/>
                </a:solidFill>
              </a:rPr>
              <a:t>Conjunto de características de la organización y de las condiciones de trabajo que afectan la salud de los trabajadores.</a:t>
            </a:r>
            <a:endParaRPr lang="es-CL" sz="4000" dirty="0" smtClean="0">
              <a:solidFill>
                <a:srgbClr val="FF0000"/>
              </a:solidFill>
            </a:endParaRPr>
          </a:p>
        </p:txBody>
      </p:sp>
      <p:sp>
        <p:nvSpPr>
          <p:cNvPr id="14339" name="2 Título"/>
          <p:cNvSpPr>
            <a:spLocks noGrp="1"/>
          </p:cNvSpPr>
          <p:nvPr>
            <p:ph type="title"/>
          </p:nvPr>
        </p:nvSpPr>
        <p:spPr/>
        <p:txBody>
          <a:bodyPr/>
          <a:lstStyle/>
          <a:p>
            <a:pPr marL="342900" indent="-342900" algn="r" eaLnBrk="1" hangingPunct="1"/>
            <a:r>
              <a:rPr lang="es-ES" sz="2400" dirty="0" smtClean="0">
                <a:solidFill>
                  <a:schemeClr val="tx1"/>
                </a:solidFill>
              </a:rPr>
              <a:t>¿qué decimos cuando decimos riesgo psicosocial?</a:t>
            </a:r>
            <a:endParaRPr lang="es-ES" sz="1800" dirty="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texto"/>
          <p:cNvSpPr>
            <a:spLocks noGrp="1"/>
          </p:cNvSpPr>
          <p:nvPr>
            <p:ph type="body" idx="1"/>
          </p:nvPr>
        </p:nvSpPr>
        <p:spPr/>
        <p:txBody>
          <a:bodyPr>
            <a:noAutofit/>
          </a:bodyPr>
          <a:lstStyle/>
          <a:p>
            <a:pPr algn="r"/>
            <a:r>
              <a:rPr lang="es-CL" sz="2400" dirty="0" smtClean="0">
                <a:solidFill>
                  <a:srgbClr val="FF0000"/>
                </a:solidFill>
              </a:rPr>
              <a:t>Demanda Psicológica </a:t>
            </a:r>
          </a:p>
          <a:p>
            <a:pPr algn="r"/>
            <a:r>
              <a:rPr lang="es-CL" sz="2400" dirty="0" smtClean="0">
                <a:solidFill>
                  <a:srgbClr val="FF0000"/>
                </a:solidFill>
              </a:rPr>
              <a:t>Control sobre el trabajo</a:t>
            </a:r>
          </a:p>
          <a:p>
            <a:pPr algn="r"/>
            <a:r>
              <a:rPr lang="es-CL" sz="2400" dirty="0" smtClean="0">
                <a:solidFill>
                  <a:srgbClr val="FF0000"/>
                </a:solidFill>
              </a:rPr>
              <a:t>Apoyo Social de pares y superiores</a:t>
            </a:r>
          </a:p>
          <a:p>
            <a:pPr algn="r"/>
            <a:r>
              <a:rPr lang="es-CL" sz="2400" dirty="0" smtClean="0">
                <a:solidFill>
                  <a:srgbClr val="FF0000"/>
                </a:solidFill>
              </a:rPr>
              <a:t>Relación Esfuerzo/Recompensas recibidas</a:t>
            </a:r>
          </a:p>
          <a:p>
            <a:pPr algn="r"/>
            <a:r>
              <a:rPr lang="es-CL" sz="2400" dirty="0" smtClean="0">
                <a:solidFill>
                  <a:srgbClr val="FF0000"/>
                </a:solidFill>
              </a:rPr>
              <a:t>Acoso psicológico</a:t>
            </a:r>
          </a:p>
          <a:p>
            <a:pPr algn="r"/>
            <a:r>
              <a:rPr lang="es-CL" sz="2400" dirty="0" smtClean="0">
                <a:solidFill>
                  <a:srgbClr val="FF0000"/>
                </a:solidFill>
              </a:rPr>
              <a:t>Acoso sexual</a:t>
            </a:r>
          </a:p>
          <a:p>
            <a:pPr algn="r"/>
            <a:r>
              <a:rPr lang="es-CL" sz="2400" dirty="0" smtClean="0">
                <a:solidFill>
                  <a:srgbClr val="FF0000"/>
                </a:solidFill>
              </a:rPr>
              <a:t>Conflicto doble rol</a:t>
            </a:r>
          </a:p>
        </p:txBody>
      </p:sp>
      <p:sp>
        <p:nvSpPr>
          <p:cNvPr id="15363" name="2 Título"/>
          <p:cNvSpPr>
            <a:spLocks noGrp="1"/>
          </p:cNvSpPr>
          <p:nvPr>
            <p:ph type="title"/>
          </p:nvPr>
        </p:nvSpPr>
        <p:spPr/>
        <p:txBody>
          <a:bodyPr>
            <a:normAutofit fontScale="90000"/>
          </a:bodyPr>
          <a:lstStyle/>
          <a:p>
            <a:r>
              <a:rPr lang="es-CL" sz="3200" dirty="0" smtClean="0">
                <a:solidFill>
                  <a:schemeClr val="tx1"/>
                </a:solidFill>
              </a:rPr>
              <a:t>¿qué medimos cuando medimos riesgo psicosocial?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19542" y="1366897"/>
            <a:ext cx="4000528" cy="2062103"/>
          </a:xfrm>
          <a:prstGeom prst="rect">
            <a:avLst/>
          </a:prstGeom>
        </p:spPr>
        <p:txBody>
          <a:bodyPr wrap="square">
            <a:spAutoFit/>
          </a:bodyPr>
          <a:lstStyle/>
          <a:p>
            <a:r>
              <a:rPr lang="es-CL" sz="3200" b="1" dirty="0" smtClean="0"/>
              <a:t>Nuevos contextos y escenarios en la organización del trabajo</a:t>
            </a:r>
            <a:endParaRPr lang="es-CL" sz="3200" dirty="0"/>
          </a:p>
        </p:txBody>
      </p:sp>
      <p:pic>
        <p:nvPicPr>
          <p:cNvPr id="8195" name="Picture 3" descr="https://encrypted-tbn0.gstatic.com/images?q=tbn:ANd9GcQnNSw5-HfVXjCOAQCGBO-tm0VxUPkSPGvV9bJw4wXk0QuvB6tz_A"/>
          <p:cNvPicPr>
            <a:picLocks noChangeAspect="1" noChangeArrowheads="1"/>
          </p:cNvPicPr>
          <p:nvPr/>
        </p:nvPicPr>
        <p:blipFill>
          <a:blip r:embed="rId3" cstate="print"/>
          <a:srcRect/>
          <a:stretch>
            <a:fillRect/>
          </a:stretch>
        </p:blipFill>
        <p:spPr bwMode="auto">
          <a:xfrm>
            <a:off x="4427174" y="3714752"/>
            <a:ext cx="3692896" cy="2457456"/>
          </a:xfrm>
          <a:prstGeom prst="rect">
            <a:avLst/>
          </a:prstGeom>
          <a:noFill/>
        </p:spPr>
      </p:pic>
      <p:pic>
        <p:nvPicPr>
          <p:cNvPr id="8197" name="Picture 5" descr="https://encrypted-tbn2.gstatic.com/images?q=tbn:ANd9GcQcKSRHOm1Qvp2jqY4kw1Bkf_mKPSRsEcG96AMlVFcF-L_-VhKFfw"/>
          <p:cNvPicPr>
            <a:picLocks noChangeAspect="1" noChangeArrowheads="1"/>
          </p:cNvPicPr>
          <p:nvPr/>
        </p:nvPicPr>
        <p:blipFill>
          <a:blip r:embed="rId4" cstate="print"/>
          <a:srcRect/>
          <a:stretch>
            <a:fillRect/>
          </a:stretch>
        </p:blipFill>
        <p:spPr bwMode="auto">
          <a:xfrm>
            <a:off x="571472" y="1214422"/>
            <a:ext cx="3071834" cy="3429024"/>
          </a:xfrm>
          <a:prstGeom prst="rect">
            <a:avLst/>
          </a:prstGeom>
          <a:noFill/>
        </p:spPr>
      </p:pic>
      <p:sp>
        <p:nvSpPr>
          <p:cNvPr id="8199" name="AutoShape 7" descr="data:image/jpeg;base64,/9j/4AAQSkZJRgABAQAAAQABAAD/2wCEAAkGBxQTEhUUExQWFhUXFxoaGBgYGBwdHhwaGxsYHx8cGB4YICggGBolGxwcIjEiJSorLi4uHB8zODMsNygtLisBCgoKDg0OGxAQGywkHyQvLCwsLCwsLCwsLCwsLCwsLCwsLCwsLCwsLCwsLCwsLCwsLCwsLCwsLCwsLCwsLCwsLP/AABEIALkBEQMBIgACEQEDEQH/xAAcAAACAgMBAQAAAAAAAAAAAAAEBQMGAAECBwj/xABHEAABAgQDBQYDBQcDAgQHAAABAhEAAyExBBJBBVFhcYEGEyKRobEywfAUQlLR4QcjM2JygvEVU5KisjTC0uIkQ1Rjc3ST/8QAGgEAAwEBAQEAAAAAAAAAAAAAAQIDAAQFBv/EACoRAAICAgICAQQBBAMAAAAAAAABAhEDIRIxBEFREyIyYfAFFIGRI0Jx/9oADAMBAAIRAxEAPwCjmYUjM4HB9PzpEUvbyMzMa6MPzhdtLaKBRJzKfp5wqwMpS1htC5MWc66OKOCMo3JF1Ri1mplK0upIDb71hjInEhwHKraU3cNIU7NlMgv0J04DcINQCwVmCX+nPSKJs4ZJJ6G+Hmk33DXXhug+TJ8NbEVPtCTCY5J8IKi1iBTrpBn+tJHhKSlt7Nfjb2hrBFAuORMUsd2FVoPo2HOBsHsZfeNNJAJoBrxJGgeGeC22F5gEBwWBz8TYtzMMcNiFKBLJcAkM7nhy4wmmWToE2ovLlQCxAYfPkwLwsnKZ2LadOl4ez0B1TJlS1atzsPIcOMI8Uhy9Qm4DVLMWHRoLYrVg0mSbOS/66QRLwgDZyoAqtQV62EOOz8g5nCS+UE10/wA7o3tbM+RSXWoEioAFbg3Bpal6wA06A8Ts7wmoIAoHGoulTsWgLDSkpYr8IewDkgG7nwpGjmsdzpa8uQJJBuFH01d4Ck95LCkJSQlY8QDMWNNHEBjRaLDgp6VjLLWEy0gkFbsFAWdmegpfWl452zkQBNImzjlZ1ApSAxswAZ9z8TCLDICSOlTStNCGNReJsdjJ0wAKmJyAkABIZ+O8+kK22OuKFyVrmAlaQkPUkVJ0FHy6VMM5OHKiAkOzkkBnA39flEMrATCk5ZnhNy2tLA2jj/TTeYpatS6izD0jAk0wFeMKgoJcpCiAQQHZvTTpEcqUpWlTu373+cFScIhSylrUCUsANXJ0fhDDuwhKagEfX5wQ2l0SYDApCHWoqU1E/dQevxFmc0arXMRoSjV93CJApwAdw843PQlIVR29AOO+3rBJ3sU45KQS3xbhWA1jfSGasGpzYHh8zrGk7MYKUsub8mhaH5JC7uHHC5Lxz3am8K3G4tDhMpKR4qDhXyaBFySScgU7cB+o5tGoKmALSpqghtUsR5EPEJBLBLc2t0PGHiNnO/jrz37goCnOO5Wz0lTKIJowIdz10eAMpaE2GwwzEqJoAwqaveu7cIycGFda8awbitnFBUSoJAskmpOoBtrQULA2hevw/wASWpLhw4NRoab4wW7IZqN+hPpHHdHLmc1cNvHDfHc9QY1Lcx14wNJxBCnD0NGqx6xhqdBq8BkRnUCQ1XLdN/lA07ChIGVzSx0vQcaQ0GIzoDm1jYQlnzTV6hixOhgsEJSemc03r/5RkN/9Glf7sj/mr/0RkAcQHDy6kAncHLDmdYZYJIAbjpTpAUtJJ6/Vob4SR4g4AL79YKQMktbYdh8MWSwfV/8AME4ySaOHY23/ACgiXMygBrUrpHUldSpW4lgPqsUo85zbdnWEWlLBTFRYkmw4cIinY8TVkJDpSCApn1qa3gfGLKqqLJYlh7WcwimY1alFAuBpcHnof1gOXotjx8tllwkwAqWlThIa5J3VbjDFPaCSlIEwtoFJNQ1nqOsU4zZYcfhG7WlB6wxweOCiKA8ABRuQFTx9YCkO4VstWL2iju2QFrC3GbKdwsTTheJNlYH7Qs5wb6q00S17iFapmf41NLytl38wOQiaZNSwCGSEtU3DWYAv+sFonGaHG2Zxw4yysveEgHXKnSln16GOcFsNhmVmKzdRurmT5wuwqysvmID0Cbk71Gtb041htg8OEzcylTFuPhUskJdvhFha7QNlFJMN/wBPGVr0o/6VgNGyUqJ8NasGvyMWNeHDZhfnFd2nNIDd4Q960A6e0KpWVnBRFE+SUEuElxQbgKb4ERhpQulNbUGvpDFEjN8LubPc6P7Qv2lJLgKHiFAFKoG0SLGCRBV4lKCRLFADypry4wDiVd4xUvwgvl8KQd2b8W+DcDs9Jux1ZIcPqT9UgyZjMGhJBmy3Fxmc9AlyYwV3oWSFp8QHxE1NxXl+kTy8A1b71EnzqYlkKTMSVSkkB2SSwPMh3T1rwiMIAbOMpsL6v084wPZPJw5Dpapod457o5xEwkkC7c2D0EawzZWDimlRc79b1gZWZYSmUghImDPMXR0jRILkl9waMBINwtmOnGIdo4rJRiVKBYdBU8Kx3hFZRlzJL/EMpP8AxN6dIQdoF5CEAupdBUukb21J3xm9Bxq5BhogJWb3AFhp09YGm7TyUSgUsTbmwvAUycXsPrr7xzPWSUqSksKZiQBZ2DsPeFKqG9hOG2lMVmJcnTSnSw4RHM2hNDKUzVaw8nBhdNxmT/5ldQkUfXpHaJ6VkuVZqFNRcEFqjhGsosf6Jvt5LJy5auSVOeFGDARLUstIpuZ/IHrUbonRkmsGSKbmr00tEkpIlgkgkaBjckANvctGEtdC3uCoK8NbPpWxO4c4IkywmjsKkFn+qj1iVJOYFsihUOS41skNHBnLQFfezNvHt+sYP6MEsivxIuWb2PtC6fPSqoASE+rNoKPziWahxo4DqZVDuOUhqCIlycwqdaZrtyGkYZJL2SZ0fQjIFbiPKMjDWiaRKDWPJ4e4QDwqtv6Qiw854schJyopoW5/OGic+XXYWpIoWoQ5HF7xMpLg3/U6mBpx8BSDVqcDW3K8blz2kBRclPxc2qfOHs5OLqxV2nxeRIAuW6DQtu/OFuzEhEtU1Xxrqnk9LWq5gfbU1R8Olyb7td0SbOSQgjVPw9dREm7Z6EYccaQuxU++p1JGvCCtm4xaDmCi7N0O46cxAi8Mym1FS+sH4WS+kArJpKhzg9qqVRRLw7wi+8oAAnVSgW6D7x8oqCAymvD6RPUAHSSOFPKsOmceSCW0WuStCR8VrMG9q+cEYSbmVQnjq44uYr8vF/1PuP1TpB+HnqAoB1f84dMjeyyTcRNKMoWEnQs5bdTygSbklgFQSpdPEoFhbTTgHhfh1TCxK/ES4CRoOhJETY9S0gZpqc18qJYJ/uKoRUX5WiKbjsqg01AzUa5JOhe3SK9tTaEpKlTJiqjcXNSKJq56R3tfCpy5p02bMUQTkBSEAfzFKRY6vwDxR8eA9vEWqSSw0FYDY+PGpPssSO0WHUn4WFRlIJJ3UDJrxVCram0u+ICEplJGtH4UTSBdm7PSoFS7NZ2qd3GD0yiKJp5QltlqhB6C9j7ZMhxUuKlqk729L7oMxHaUEfASX5QqThSakufQeUDzJJFwRDXom4RbsNmdo1kECXTiWpwiJfaOY4zFIpYAsBw0hetN6xkmQPEAKtfjSBsdQx/BPjdpqmD4yG/20+5JgP7UKFKFqVXxKPytDKU2UWZtI4OX6EagqSWkhSpSybAcW/OOwFanhYQTNAJtWMEqkahuYGJBUoOqr3MSjDNq/o8SFHn9WiUGg5RqM5sKQhikpFrflD/DzlEAs9a9TwFbwowKswtZgecWDY8sFJAuKQyOPK9Au0MCVqC0l6WI008o4lyCxata8ORg6QrKtSVc+DH/ABeCZksaWFgIZRRCWVpFVlpyzSg2NA41v6j2jrFFJLDz8/qpgnb0tkhTeIFwRoU1/OB5Ux1ZgzKqxahI9aGEa2dMZckpAHdcfQfnGRP9s/o8oyMG38EGDwxd4tuAP7tL8j+fAxXJE/MS1dzboNO0SEsm4L2+mhouhM0XIM2mQlOexD20Ie/M+8coB7sE/e8R5j8xAe0JneKlp+6TmLcBfm7QXj1Hukq0t5acYIlOKS+SuSE50zgX0V5EuOogvZCXSlzZJI6aHrAqZwSqYmjqDB/6lPzgzY8sK7pNnVlPUt8xE12dc+gPaMlpwOik+or7Qdg5YKbtRraxvaqP3iRfLMHuQbcaQdgMOCFvQBRHLUQUJKX2oX4QNMAIuQDye/KL1JQCEsKNCNOFAAzXBHUU9ocYWW0sJBLNXeRU+0UicuSXIiUlEtwFpJD+G5v6xtamCRTOqwNhxUISYWYFzHQAFKKiVl7Elg3pFh2XsdaluCCpqqU5qSXNKDlCuQ0YbCMLNmJzneUuos9LhJdwHA/SMWGBmTAS9gT8R43oBSItuYk4UpkoyqWfEokmm5+d4WDaE2csCYpCEgFmQpTcSHcit6wvOK0W+hkkrFnaDFKWlKbNVQ1JG/RIdqXtFVxGHJURr+mu4RfsV2enBSBLKF5k5goKs9HNy5ZmNXI6VrbGz5mGUUzUFC/wnjrxd4DdsrBOKBcOMoD9YlCxryt7b4X4vEZZd/EfzgFe01nUDp+cAdQbH83FgXZywAoP8QDOU5dVvIAQpVi1/iPpBBwExQzKfg7xrHWEOQUqNK/yp94mlk/hq+tAOg1hcvZ02WgTAklP4k6HjugYzyfvHzMGxHDemOFqCHepOn5QLOxY3NwMBBjpHGUD9YwVBBqUlVesTy0KarQHglh8r/W6DpiGsDBFlrREwDvHKlaRnnyiReFWkDMkhxrT3gGSDuzyXWRq2/nD/Z+LShRRuYE7ipyH3xXNnzUyiVKmBwC1CRUcImwmNVMEzImatS5maiQEuAwdRsBZo3IlLFybvosuNSKG1w+gffAc7bUmXQzAofy+IjnAcrY8yey5qwgH7qXWepVROthSDsJsWQkPkStTgHOXPMPQaw9y7RDhiX2yd/8Agqxm2O/8MqSuYd7M3lbqYWDBTy4JCAPuip304xbcUUoUkJsQXDUELtpKAUFJ1cte1fZ4V7KQnxfGK1/sQ92v/cm/8IyGf+qDj9dIyBRflIhwkkAONR7wNh1l8pqH9dYYbNIYPuiLDy/3hToT6EwzRK9uyeSkMoi4cBuv6wftpfwpAdKUkdauPIQFJDLI+58J4ub+fvBvdhSu7NcwYH+dix5aQV0TdckVxCASqzuA9mdNzuD1hls6XlUU+Jgog0apSHbkdeMB5u7zghwpQSA9G1NKnWsH7LqEnM5Oau8g68WhUXm9A0+aZi5bHxZgpZOlbq5kxZdlSx3sxh4SEN/1PzsIrKZRTi1osFhyN1ynk1B9CLL2e8a1VFKcy5/WMiWRaVfAy2pLAlKKhavlA+I2i6ELSwQpku+pH+R1g7G4cmXOzKOUskJsAl2zc6+ghJttQ+zSEpplbNS3hCnHIgecM2TUELdkqPeEhmzEs9H8XCoHvHo/ZMuhS6uSxqLDcBYR5rs5YKwNSwd2ZnJffUnjTjF6wGJmScNNVKCFLzAJSpZSPE1aAux0Dc4T0W/7/wCCHC4PPNXOmJFVqJKiHuQPIBq7ofyVYRJfvJaVJoGUXJ/tBpFSOwsTi8OuYcR/8SlR/dJAEvLQhINCk6i7xdthSe7wQVJQkLMtJUbKKsocmhJjzpuMZfs+hjOU4JRVLRWtodoJeDmCZKmCajP/AA8pQxdyEqUyVU4OARuimduNvDFzUzkgBOUISmhISkmpamYkm0WT9qchRk4dTialwFqsBMKQc1GBBS4YuwjzycoKmJR90Ejq35x1YnyXI87NDhLj/kFxcsCWD95RrC8QbjFOhjcKb0gJIirEj0HbMw2ZSSqgqb1LbutIv+w8Nh1fxZiEhvvLb3MUTZuOCZ0tSk5kJKXQ10A1HWpj1/sxhZBXMmyCFSpniSQmqFMxCXAZIIswuY5s8uNHo+HdSSoQ7UmIw8v92oKlLpMSFO+VXhNDWum4Qm/aftTAzvs4waQVJSe8WAQ7hLJU4BKgQX3O0Nv2lyJcvCy0DwqSpgAVEqCnKsx/qY1eojy93vD4nyVnN5GPhkZiVERilPGoyK2RMBh/hppXLBuRf26wghnglEBJGntDRJ5VoPM0swJHKBFjUwROmNyiCeacN8MRVkKJeZYe124Cvyi07FWRLIB+FR6El9IQYGWzn+VvO/oD5xZOymHBTMKg7hKvMrPmzQF2Lm/APwBLqez+t/nBMsBKiD8KhUHh9e8Q4eXkrYE+rWiaa1DYuGG8Vf64xRM86f5aEk6SUqVc5eND1ML5yFEOA6QDTcC4+ucWHGoDHzhWmZloWBrTeLO2tYVrZ0QyWrEHc8Vf8T+cZFh+x/yj66xkGiv1X8Amy5QKEv8Ah6xzj1h8goQoPyLFhHUqYwLfX5RDiksFKPTnSghbAl91nP2jxIS4D5WL0BJr7esNJC3zKFFIfjVLF+EJ9mYY5hmGhpe7G+jFoNwMolwHF/QMXaAhpxQNt7D5FZvuqAI1Ykk09fOIyky2AajKvd2tx384O22grw2Y1MtWQt+EgEHyp0gKVNBlISzuVJ/mYsxJGgDPGZSG4knZ7GALKlHxKUrMTUmoIi09nJY7xRSPCSb3a9OrmKdsKWBOWSMyAWrvc23xfNk4gBdQxNRw4eUZEs2pB+0kPKKKupxXXWEmMweZKtSUUGrpZx5CH2053w8VEt04c4XTSQlJ0KlAdEgX9OsOS9lf2Xh0mZkNSfEnq4pvrU8xFjIOQDgTzy6nqR5QhJyKQoAUdJBDhlM7f8b74smGw4KKvlzMkkucoJ14u3QQnRWuWwrZ2HX3sqZLJCgWWxYKlmhzaKYkKG48Hi4y5/dulTVDXYHkTaKZsnbXdzh+EHKpPDUcC1RxA3xZ9uz/AAAoAUF5Qncc5SkE8K+8eX5SbmpHu+C19PgUD9qU5ImSJazlBVmO4Bm/EfaKFJSAgmmrHkUl/SLXitidzMK57TJkzMpyKJGcsADYMB58IS7QwbgqACUJuU0Go04gf8o7cS4xSOLyZ8sjsrWJPu/nGsOmv1pGThqzPaLv+zjYKZn7+ZUJnIQgcR4lE76MOpg5MixxcmHFjc2ooU9n+xmJxJByGXLP31gin8ouqPUuzuwVYWQEpVmy1JNlBRJ0tFiy04xoSyLU38flHg5P6hLI6ktHtYvGji2uzzLtTgJm0FkJCZAlN4VqJdSgSwYeGgc8xFH2n2enyBmWkFA+8g5h11Ee347DIQVKCAVqv1o5A8nipTkd60s0BUR734O0ej43k8l+kcXlYqkn8nlEZDTtLs37PiZkoFwC6eRDj3aFcdyaatHG1TpmQ1wQdIhVDDZsyhSL/KHiyWRaCZqs1BaOKu0F4bCbyRdmat25e8Dr4Dlz09YayKfwEz05ZSEi6yonqcg6fFD3ZExlKaxAT5NYQl2mn96lNwnKl9+W/mp4fbKk+BJ1Pr9GkaJPO6Qy7wAF2I1HW8SrD9Pqkd4fDENutWB5gA8ALlNxqa+kOjgmrOMYsAO4qw8wT8jCbEIdBVlZiRmAat6bm+Zgvac5kuCQEpZ+d/SB9oKUJSDlDlNTqHJ4DTSt4zeyuKLSQszj8a/M/nG4G7wfjHlG4B18GE7OGYe0NsbgguUQmqqNzH1eE2zlt4Bd/Q2EWPDzMiM25oyOfM3F2iv4FBQRv15/OsNcH4S6QxLu243/AD6RFNlgGoYqtXU1ETYSXReYnODoNGPs8AaUrA8wzKB+Fbg1bw8+B9oWSAe7SLpCSQP5lOH4lgHEFS5tSToSDdnII9TxiPDA93lPxIpvB1DcLiAy0bSN4QABt/S1Lc4dYNKwtNSGre4P1aFEqWFrYniDqzpv0h0lTLSSXoznStHjE59jqdNzLJ3Bm+USY9koQ50JPMkBoBQoAqytVlCr8D6h+sd4oFaATUhuXh4Q6Ii7EysqcqnJlqdLfeSrTzi9I2bRBfwMzW6mKZjlX3KQSk8gHSONrxfOz00qQApmypJJLAEgUHMu0Sm6R04leiqdrNmFLzEbg50oaO2gta2pjvs/ttWIwuRRBILFyxStJeitz1qOoi77e2J3shSQ4OU2Dm1G1jxHATzI77DzT3cwkAqtZ3L6Egiu7i0RqORUdcXPE7RY9v7Y+0TDMCSEpTkHMJQ5DGod62grDdlZmI2fnTYgqArXKpyABeovwhNkeWk2RlzH+VDFQBO/uR5kb4f/ALMu0Kwn7PMJKV5lIeuU1UU8tfOBJOEPt9DY6yZPv9nk09bqPO26PWewq+7wOGJsZpfktS0g86iKv+1XZSZOLzoTlTNQFMLBQoeWhb84fYGcmbswTZTDuUpCkg1CpZQfVnHOJeT/AMmOP7Z1YFwnJfCPQ8PMdI3sHiaWveIRbFxufDyphLheYv8A3qAccgIcyZliGbXf/mPAyYXFnrKakrF21ARaxF+Li/CKTtbFBM1gCCE52YWMxF9bZovm2VgSyY81UO9xiUuSopUwJ0o25heppTrHo+ElKNnH5baaRX+3qicQlRF5afMOT5Et0itRcP2g4VUvu0lAZz4wSa6psKaxT49XH+CPOyJ8nZkNez0sKWXuEuOb68IVQw2AppyS7UL8m+vKKolk/Fj7FOkEku93gLZyHmJ1yvMPJAzV8gOsS4nEZiRut03xLsKUn94suApSJSf7jnV/0oHnBkc2NVti+c68p1ck+59S0XvYmHT3MtW8e3u5ikypYzEPVyG4AivnFv2UsCUgDiDqCXvWGRLO7SLDLSyHIZqDeNYruOzBfeJSSLLbc/yiyllMXegcBrgekKtppVLdSW8QYgv8oc5xJiiO8y3AN2ozMx3nWOThiuYtgCkAJLkBtxAe/u0R4pbo8VcxDncxuDv0iPEqDpKCXKrHlctRzw3X0hSiWtG+7/8AsK8zGR13838SYyAbjP5Fs2WEzJIFy6T1qPV4seKlNIU1ab9zfKK/iAVTkM+UqQx4BzTeN8PZU8Zcrb9eMGIM3UWDzZOeWku+UXt/gtG8zkhPxZah6l6N+sTBRKGPhY1bgIUSkqGIzXLseALEeh94zBDdmxh2mqQQ4WFDm4oDxGhjJ2GCcOlY+NBLgWKSMzUsLMYO2mkKmmz/ABpfhdJ3OR6xJszISqWXZQdNLBVW5gkQCvPSYi2XimxFSzBId6aesWhcoqcGoIr+UVPFbJKLVOdUoj+a8s9Q6ekWXYWJzJG8CvAuzHjSAjZ49SQbIwpQEsXABFbgfOsTrASDuZzwGvWJEKqRo0Lsa+WYkagtxIanV4JG7OccoKkINAQVADVi9P8Ai0WDCKITKUyXSEkZgaKys7bwH5RWtnh1kkFyCydQL6fea/lDOSSpLqL0t8qatCSVo6ISaZ6jszEidLSoUJv/ACqaoMeX/tg7OsBiUgBQottQT8jXkTDTs5tgYeaKkIUwUkjfZTjdSLztzY8vFyVSpjlKhpodCOV44K+nM9eM1lgfMknGzEpMsKVkVdPPK7bnygdIsWG7QS5P2RaRWWt5gauViP7rkjiIj2z2ZOExC5U5TBIzJUB8STZhx13NAmEkJxOKlynaULk08CQ6vNmHMR22mr9HLT5pe0Wj9qS+8SibkUHYBTUylyH4sR6xScBi5skzJYCh3iChaCC7EULaEXBj13tBgUz5OQpJBAUwFQGoeQpCDF7MVOAclaxkkoNjWwdOgubxDA24bR0eW4456e2OOx0hSMEgLXmyCgDeE/ERzBXl6RLjNvBShIkr/fTFAFiM0tIAUpZGhyggPckQjwmyp2GSUpK6qBUc1Co0qLB/OK3tJK5M8KloX3ocqUjMoup6LNaEOGif9tyk2wx8xJJI9N2riM0lRJCbjm257R53gsQZGISoBznSqaSfhTmCUJO8+NyOW6CMDjp6ioqmKdTUZLdA0C4jAklQzqBd1c0nXkYpg8Rwi0Qzf1CEsie9Fm/alJSvBpUAAy3HAa1jyOPTe0m004jBiWTlmgl08KVfdSPO8Tg1INfPTzh8MHCNMpnyxnK4sGiTDKZaTxEaKI0gVHOLEn0WHEM5AA5GJpk8y5MmWlgpbzTv8SmR/wBKR5wJgxLWpXjU5LDR3s2pg3aS05kzSkMnIAMzKASGCVbqgGnprmRSpNHGzkVVMOqsn9wZRfqoeRizIY0DAtbjFDlbQIJBNyVE7yS784tMieptCAxvoQ31zjNkskHZYdn45IUlJJJNKfV3iTGS1LS5qQT4TuaF2zsKlbFyNx/zaJ8WlaC6l01JLs9HiiZxNfAuOEzd2Muppz1peJNqSxlQwPhOUVAD0N9DGsLMKUu9cxINqHlBmIWFBwl2IoQ7OWdNWf8ASGrQOT5AXfo/2lecZEnRPmuMheLLWLNlg+HP8QAILc2Neo6RLjpuRagliQARx5RBKNSXagbjQW9fWBBMK8S2gID6UTb1Mb0HjcnL0E9n8YTnzkmj+vGHAkB6M/xcaafKK9gyJeIUCKF21oYsa1IopSkgM4fWm7XSMhMqqVr2RbSSoqQKAoQtfkEhqVIJPnA88gKWpNFSVAAb8qUlQLUYu8NMRKOQLKkqKmSzaBzUc/lCjHJUmbMXLoFLYvYkJHypAGi/RxtZOZGIGpCZqTq6AbdH9YF2DiSicUG00CYnmWPsXgjapKFSlD4SCC1gCwtuc+8Kdm5kzMNWoVlruzFJHrC+y8I3Br+fzRdxMYpb63vGscahRFFEDzsa6c45NFVLA0vv5b4OnYVKpeVQBQwcb2YkQ7OVAkqVkmhVWANatUU58uEMQuXMSTkUnwlr9PhDH0veOk4bvKabuWtPqsWKXsVKJLJWUqDgEVqbUb5RGb2dWKOiqYPA+ATnMtleFKqk0prFs7GdogsCRMU60jwq/Gka8fmG4xVttYs5kyM1GCltTwgCh3KUTUaVhLtHFKlz1sohWVK5awLKTm8O6zU3Qk4ckWxZOEv0ejdv+zKcZIcEJmJByLbfcKauU+lDHh+ysmGnzE4gLQpIKPDUg1BFLuGY/nHtHZrtnLmq7iapKZxDhJNF6+Amx/l8nhN257FpnKE9CMsxPiJHwrCSDlI0J3i0RhLj9rO5xU1yiIO0u0zh04bunM9SUpfMVEJaygODjKOLvBvZnaSULlomLyF1LZTDMopNQSWOtNKNCHaO35eUzlBYUFCWJZbwqbMs1awCQD/NwikbQxUyYoLmE1qKMOY8otCNKjmmuUrPoGTI7xMsioE1MyZ/SgKIb8XjynpFRxGOw0xc5UuveKcFikAN+E9fOKTsPaU8LMtM4pKsqUpLsoK+J2IcBNb3aLMnZ0uRfELzpSVVbTQC7ecUiqZz5o2qsnGzUB65ZgBdJNC5SxTvYe53RCMEF0yAknQlPsYi2XtH7QVKUlKgF5QS/iA1OU20pvjc/ESZdO/GcP4WduFIqqOOSyJ7Ado4DKsSwVIUTlOc0BNtH151jnEy50hkCWudLoFr7szEKBGhKSUqDkXY0IiLGr751Zh4UOpRLEBwLsTSh4MYExe2ZuFntKUtC0EhRzD4gdCBVNriJs7sS10Q7U7PTJWHRiVSyhC15AFAhyxLgGwIEIFiLXtTtfNx4RKxcxZQFApCEJd2IcM1WJ0N4Dk7Gwq1fu8YkF/hmIIfg4v5QFfsp0VxKikgihFQY0pRNzFxPZFZLpCJg3S5qH8llJPSEm1NgzpSi8malD0K0KFOZDQQqSYoieVilp+FRgvCbNzkVpDjCdm5a0nxEGMLLJFdjbYu0AEgE0LFxvYwXtPaImIKXdw5YW58YpkzATUvlVQaPEaJ05Be8GyDwp7TLZOLZG+hBYmMmpZ9TSr0imr24okFSbNS0GnbaFM5L03t16w3Ik/Glocfbf51+X/ujIrP29W+NwOTG/tzubtUswrQAHc8CyZ6kqqSRm9eECSCNYlLku8azp4JaQ7nYhKsqw7jXi9W6QbjJaSUKDAt4W5sXhPs1VG1d+kMcO1nZnAffx3UgnPJcSx4ZwhLWDgg2rY/W+OMXhyoqCQ+ZlF9FZS7HkE9YHwmJCQzsGtXyeC8DivuEli/TMDZuIB84LOZWmK9nZZ6RLV90ZVndmSfLx+oitYicpDFXxFbg7iksocC4d9Xiy4Jfd4iYJgcqJBG9yL77HyiubVS6VBm7uaoVuynLfXCEOzFqTXrReEzs6EqBca0udWg7C0Q16PUnkb8GijbK220sSlKYVAPO9dIzZysywM5IKgGci5ahhrI/RabPYOz8hKgCCMwAJB3AcxQnduifaO2EpX3YJzM7B7tStndvIxH2VkFIcsEJHxFtB52aKX2j2wqXOWpJckGhs3iFRWmoiPbOi6iqBts45KsUtZV4EsCz1Y8b1pxhVtqeTLSqykHNlA+6mhc60N+HGFuzMSZs9CAASpbluAV7Xi4bQ2CpeGWEIfEKSE5szAgqDghTNSzQwvUkUzb0k55ZTUlL7jZ34EARd/2f9uJ61DDYolSFDKmaRUFi3eH7w0e+94q3aef3M92oUqSPJgW5RvsfMJGInrPhlIZLs2Zfh9nhZQUlTL48rglJF67U9gZa6+IKDjMm7aZm+Jo8225s5UpcqQtYKUBWUkMwUX+KxBah5xc9i9vV/Y09+XIUEd5qEixLXUwa3OKntPaSMVkQnwjKlU0tXvAqYXTajLbypEcSyRdPo6808co2uyGZjpCUJWwM3dlewYOS5rSzH3gD/Us+YzFF7u5JJ0rrBUrZctc9MtD5FFQD/F8D9aiBsZsNUtRBUkjfwbdHRVHJyizvs9slc8kpVkQn4iDW1gOPlDPG9jpyVPLWlSGcFRYjmN8cdhlhM4OQ8wFIAuMoKnI0FIvU9XgZRv6wSWSbjI83wmPmSZi0IZYUnKoKsoM7Uq3DVoV4rElaipRdSi5NvIDSGkzDozTlLVlKaJFyVcWtzhLALwdoc9k0vi5YIB+Kht8J3RZcVgJUqYspQMwbK28/lrSKjsMqEzMl3SDUbzSLMVKSCp9DmLP71fSCiGbujW0cRlSpgy2CUjUlRNaWpWCpO0J8lAEqfMoQ/iJehehP00LEzCqaViqUFqh3UoVd93w7xE03xLrXwmgDXs51tzrBSEk6ehjK20pav3sqRO4qlgKH9yGV6x2JuFUW7qbLreXNzAchNCvcQoyVcaWoIlwX8XKeAD7yT6wGkbkwvFbOlF8mJy0oJ0lSeuaWVg+Qgb/AEaaWyiVOZ6ypiVE2plJCv8Aph3i8OwzGgyjjXiIr/2dyoEPR667qQEHkvgGmYPuioTpRQFf7qFIIP8AKVAQDOwMspKgP88YYydrz5bBE6YkfhCiUtuyktujeKxJL95LkLoCSqXkUXH4pJSfODsZNX2Vz7KdxjIbfbJX/wBKP/7TfzjI1Mry/YjzQTLVUQIoEXEdImxhmhxg0AkP906cRatIIRO+MMxFRozUfjpCxSiwIMZJWQS+ory4QxHjfYcrFtU1BNT0b8oZyMaCl7ENTk7Nq4/SEk6WUhyKKLgi3CO8LNYKfUD9IwsopoK2zjcygsEZmY8CPnYxBOUFqzKr3jEjMxfeW0pAM6qmoHapsN/q8MsHLS4ID01J+IXa1OMAauKF06QUqykfEHDa8Bxf2h52T2QubOlEMEpmJfeSDbziHaMsEZkyxLyB84UrT7rVF4cfs/nETWL/AHS3Em99aVgGlJ8bPWMWJWHkKJLFNCRck2AOofpSPIe1M1TKU5cpuwqDRt7cYt20NsImLT3mbIg0To+8gX56RUO0GLCzoz0pYJYs1zoKwEqJKdyVdIVbJlCXOlqeoUHZ7lx5R6MvEBKczucozVLMKpO9y/oI85ROSVPQEas1ntxi0nEhSUMvM4qzpoWox0ALdIJsjdple7XJzAK3HXdxibEyzK2bJlJBz4hapywBXKjwIHUkxvbqSqWBRyQGa726wTNnKVj0yZZBEpCZYBs6GJHDxxikG6RXdolUqQJCgywslY3NpSBdmLAKn1A94L7VYdUvEGWsMpCUg1Bcs5U4JFSSbwNgZLoJ3mkZFX+I97OF8TKa4JV0CVfnE3bGTlVlf4iLWFI77IpCFTZhYskIB3FZ+QHSCO1MtMySucgMEgCXRnD+JZfg7cK6xiCf3oqOz9omXPlzRTKpPlYjyePT54HxAghqa3trT9Y8hj1fs/JfDSSGJVLSPIN5giMN5C0mefbYmnvZqkkBJJSzjg/OusKYcdqMJ3U8pB8JZTbidKQqkyipQSLkgecYvD8UyzbLk5cOKByST1AY33axJtTGFMtCUhyVDKDctUP9W1jjuTRKQQQA1XcC9ve+kYqWe8SSGyWBFHYEXvc05QTl05WwqVhghCRmDguTpW5U2r/KNgVcbgL2vUVu+scIIA8vrlyjEqYu13tapr7RhGdZaWsfzeIillhQarhnsb16P5Rtc2jcD9f5gGcsB3Ng9Tr84wV2WI40+EVJAGt+MLsXicxOUFJLi94AlbVzhnLuwHD5tEk2YMoTWrM/OsClY3FrsFSHUmjsbbzoIzHTFJOUnSp3fTWjSFuogaVtxpyERzVh8jOAXJNOAB1asMOls574b/QfnGR1mRuT6xuANSF00hQG/wCURDDnSp3ax1LuOX5wZK/iQCl0AomkU9InROBIqx4xrHfxF8/kIhTGsZpdjXISgJNwKcfzpWB8x8x0r+sGp+BH9PyiCV8A/rHsYJFA4rU7m5s7wXhkKchKlPdh7nfEI0/ugo/Cnp84xpM3iFKC2VmKRpYG2gvWLR2XwL5lKUEUHxFvDcAesV2b8aeZ90xa5n8If1GCc+WWkgfbaEpQVZgS1QWo7M7WHCKXLnlZJIDdaBO6LVtD/wAFN/qR7mKphf4SuSozHwLTBcXiM1BZyfMxaNjYppKSalgK+Qio6xY8D/AH9I94VFcyXFDLByyqfKzMySZhF6JSS7bnAgbsQvPjpk5ZfKla95JJuwvBmyPin/8A6833RAv7O/jxH/4f/OILBBaZW9p4gzsQtZc51k13P+UGBLJAFh9ViDZ38Q/WsEbT+FUAeT6QbsTHS1CbLUWGUFJ5fE/T2jNv9oQtKpaEkJZnVRhwA+rQk2f8X9qvYxrFfErnGN9Nc7IcNJKjQOBeL12Z23klmWppWU+BWhe9TQb6axWdh2m8h84c4z+FK/pV/wBqYImXb4iTtPOCpyiKAMALuGcqfVyTWF+Am5ZiTx9DT5xqZpyEZJuOY94BdKo0W6Wlqli9g+VzwJBrHC5as5QtRSQxJu1AzMahvaCJnxq5/KItsfCen/aqCcPshKzW5ILncakON9BGkyjYcbnW7V1iLUcx7GC8J/DTy+UYPQAuervCk/dGoq/SAdoLKuIFTB+0f/ED+hHzjjE/wzyHsYxWkmhQjDKf4aj6pEypdBVy1t3DhBy7j+n5mIpVl/2/96oxRuzWFxAloBLEkuxFdw5b4Gl4llFTlyKxmI0/rV8o4TGMorsl+3nf6RkAxkY3F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8201" name="AutoShape 9" descr="data:image/jpeg;base64,/9j/4AAQSkZJRgABAQAAAQABAAD/2wCEAAkGBxQTEhUUExQWFhUXFxoaGBgYGBwdHhwaGxsYHx8cGB4YICggGBolGxwcIjEiJSorLi4uHB8zODMsNygtLisBCgoKDg0OGxAQGywkHyQvLCwsLCwsLCwsLCwsLCwsLCwsLCwsLCwsLCwsLCwsLCwsLCwsLCwsLCwsLCwsLCwsLP/AABEIALkBEQMBIgACEQEDEQH/xAAcAAACAgMBAQAAAAAAAAAAAAAEBQMGAAECBwj/xABHEAABAgQDBQYDBQcDAgQHAAABAhEAAyExBBJBBVFhcYEGEyKRobEywfAUQlLR4QcjM2JygvEVU5KisjTC0uIkQ1Rjc3ST/8QAGgEAAwEBAQEAAAAAAAAAAAAAAQIDAAQFBv/EACoRAAICAgICAQQBBAMAAAAAAAABAhEDIRIxBEFREyIyYfAFFIGRI0Jx/9oADAMBAAIRAxEAPwCjmYUjM4HB9PzpEUvbyMzMa6MPzhdtLaKBRJzKfp5wqwMpS1htC5MWc66OKOCMo3JF1Ri1mplK0upIDb71hjInEhwHKraU3cNIU7NlMgv0J04DcINQCwVmCX+nPSKJs4ZJJ6G+Hmk33DXXhug+TJ8NbEVPtCTCY5J8IKi1iBTrpBn+tJHhKSlt7Nfjb2hrBFAuORMUsd2FVoPo2HOBsHsZfeNNJAJoBrxJGgeGeC22F5gEBwWBz8TYtzMMcNiFKBLJcAkM7nhy4wmmWToE2ovLlQCxAYfPkwLwsnKZ2LadOl4ez0B1TJlS1atzsPIcOMI8Uhy9Qm4DVLMWHRoLYrVg0mSbOS/66QRLwgDZyoAqtQV62EOOz8g5nCS+UE10/wA7o3tbM+RSXWoEioAFbg3Bpal6wA06A8Ts7wmoIAoHGoulTsWgLDSkpYr8IewDkgG7nwpGjmsdzpa8uQJJBuFH01d4Ck95LCkJSQlY8QDMWNNHEBjRaLDgp6VjLLWEy0gkFbsFAWdmegpfWl452zkQBNImzjlZ1ApSAxswAZ9z8TCLDICSOlTStNCGNReJsdjJ0wAKmJyAkABIZ+O8+kK22OuKFyVrmAlaQkPUkVJ0FHy6VMM5OHKiAkOzkkBnA39flEMrATCk5ZnhNy2tLA2jj/TTeYpatS6izD0jAk0wFeMKgoJcpCiAQQHZvTTpEcqUpWlTu373+cFScIhSylrUCUsANXJ0fhDDuwhKagEfX5wQ2l0SYDApCHWoqU1E/dQevxFmc0arXMRoSjV93CJApwAdw843PQlIVR29AOO+3rBJ3sU45KQS3xbhWA1jfSGasGpzYHh8zrGk7MYKUsub8mhaH5JC7uHHC5Lxz3am8K3G4tDhMpKR4qDhXyaBFySScgU7cB+o5tGoKmALSpqghtUsR5EPEJBLBLc2t0PGHiNnO/jrz37goCnOO5Wz0lTKIJowIdz10eAMpaE2GwwzEqJoAwqaveu7cIycGFda8awbitnFBUSoJAskmpOoBtrQULA2hevw/wASWpLhw4NRoab4wW7IZqN+hPpHHdHLmc1cNvHDfHc9QY1Lcx14wNJxBCnD0NGqx6xhqdBq8BkRnUCQ1XLdN/lA07ChIGVzSx0vQcaQ0GIzoDm1jYQlnzTV6hixOhgsEJSemc03r/5RkN/9Glf7sj/mr/0RkAcQHDy6kAncHLDmdYZYJIAbjpTpAUtJJ6/Vob4SR4g4AL79YKQMktbYdh8MWSwfV/8AME4ySaOHY23/ACgiXMygBrUrpHUldSpW4lgPqsUo85zbdnWEWlLBTFRYkmw4cIinY8TVkJDpSCApn1qa3gfGLKqqLJYlh7WcwimY1alFAuBpcHnof1gOXotjx8tllwkwAqWlThIa5J3VbjDFPaCSlIEwtoFJNQ1nqOsU4zZYcfhG7WlB6wxweOCiKA8ABRuQFTx9YCkO4VstWL2iju2QFrC3GbKdwsTTheJNlYH7Qs5wb6q00S17iFapmf41NLytl38wOQiaZNSwCGSEtU3DWYAv+sFonGaHG2Zxw4yysveEgHXKnSln16GOcFsNhmVmKzdRurmT5wuwqysvmID0Cbk71Gtb041htg8OEzcylTFuPhUskJdvhFha7QNlFJMN/wBPGVr0o/6VgNGyUqJ8NasGvyMWNeHDZhfnFd2nNIDd4Q960A6e0KpWVnBRFE+SUEuElxQbgKb4ERhpQulNbUGvpDFEjN8LubPc6P7Qv2lJLgKHiFAFKoG0SLGCRBV4lKCRLFADypry4wDiVd4xUvwgvl8KQd2b8W+DcDs9Jux1ZIcPqT9UgyZjMGhJBmy3Fxmc9AlyYwV3oWSFp8QHxE1NxXl+kTy8A1b71EnzqYlkKTMSVSkkB2SSwPMh3T1rwiMIAbOMpsL6v084wPZPJw5Dpapod457o5xEwkkC7c2D0EawzZWDimlRc79b1gZWZYSmUghImDPMXR0jRILkl9waMBINwtmOnGIdo4rJRiVKBYdBU8Kx3hFZRlzJL/EMpP8AxN6dIQdoF5CEAupdBUukb21J3xm9Bxq5BhogJWb3AFhp09YGm7TyUSgUsTbmwvAUycXsPrr7xzPWSUqSksKZiQBZ2DsPeFKqG9hOG2lMVmJcnTSnSw4RHM2hNDKUzVaw8nBhdNxmT/5ldQkUfXpHaJ6VkuVZqFNRcEFqjhGsosf6Jvt5LJy5auSVOeFGDARLUstIpuZ/IHrUbonRkmsGSKbmr00tEkpIlgkgkaBjckANvctGEtdC3uCoK8NbPpWxO4c4IkywmjsKkFn+qj1iVJOYFsihUOS41skNHBnLQFfezNvHt+sYP6MEsivxIuWb2PtC6fPSqoASE+rNoKPziWahxo4DqZVDuOUhqCIlycwqdaZrtyGkYZJL2SZ0fQjIFbiPKMjDWiaRKDWPJ4e4QDwqtv6Qiw854schJyopoW5/OGic+XXYWpIoWoQ5HF7xMpLg3/U6mBpx8BSDVqcDW3K8blz2kBRclPxc2qfOHs5OLqxV2nxeRIAuW6DQtu/OFuzEhEtU1Xxrqnk9LWq5gfbU1R8Olyb7td0SbOSQgjVPw9dREm7Z6EYccaQuxU++p1JGvCCtm4xaDmCi7N0O46cxAi8Mym1FS+sH4WS+kArJpKhzg9qqVRRLw7wi+8oAAnVSgW6D7x8oqCAymvD6RPUAHSSOFPKsOmceSCW0WuStCR8VrMG9q+cEYSbmVQnjq44uYr8vF/1PuP1TpB+HnqAoB1f84dMjeyyTcRNKMoWEnQs5bdTygSbklgFQSpdPEoFhbTTgHhfh1TCxK/ES4CRoOhJETY9S0gZpqc18qJYJ/uKoRUX5WiKbjsqg01AzUa5JOhe3SK9tTaEpKlTJiqjcXNSKJq56R3tfCpy5p02bMUQTkBSEAfzFKRY6vwDxR8eA9vEWqSSw0FYDY+PGpPssSO0WHUn4WFRlIJJ3UDJrxVCram0u+ICEplJGtH4UTSBdm7PSoFS7NZ2qd3GD0yiKJp5QltlqhB6C9j7ZMhxUuKlqk729L7oMxHaUEfASX5QqThSakufQeUDzJJFwRDXom4RbsNmdo1kECXTiWpwiJfaOY4zFIpYAsBw0hetN6xkmQPEAKtfjSBsdQx/BPjdpqmD4yG/20+5JgP7UKFKFqVXxKPytDKU2UWZtI4OX6EagqSWkhSpSybAcW/OOwFanhYQTNAJtWMEqkahuYGJBUoOqr3MSjDNq/o8SFHn9WiUGg5RqM5sKQhikpFrflD/DzlEAs9a9TwFbwowKswtZgecWDY8sFJAuKQyOPK9Au0MCVqC0l6WI008o4lyCxata8ORg6QrKtSVc+DH/ABeCZksaWFgIZRRCWVpFVlpyzSg2NA41v6j2jrFFJLDz8/qpgnb0tkhTeIFwRoU1/OB5Ux1ZgzKqxahI9aGEa2dMZckpAHdcfQfnGRP9s/o8oyMG38EGDwxd4tuAP7tL8j+fAxXJE/MS1dzboNO0SEsm4L2+mhouhM0XIM2mQlOexD20Ie/M+8coB7sE/e8R5j8xAe0JneKlp+6TmLcBfm7QXj1Hukq0t5acYIlOKS+SuSE50zgX0V5EuOogvZCXSlzZJI6aHrAqZwSqYmjqDB/6lPzgzY8sK7pNnVlPUt8xE12dc+gPaMlpwOik+or7Qdg5YKbtRraxvaqP3iRfLMHuQbcaQdgMOCFvQBRHLUQUJKX2oX4QNMAIuQDye/KL1JQCEsKNCNOFAAzXBHUU9ocYWW0sJBLNXeRU+0UicuSXIiUlEtwFpJD+G5v6xtamCRTOqwNhxUISYWYFzHQAFKKiVl7Elg3pFh2XsdaluCCpqqU5qSXNKDlCuQ0YbCMLNmJzneUuos9LhJdwHA/SMWGBmTAS9gT8R43oBSItuYk4UpkoyqWfEokmm5+d4WDaE2csCYpCEgFmQpTcSHcit6wvOK0W+hkkrFnaDFKWlKbNVQ1JG/RIdqXtFVxGHJURr+mu4RfsV2enBSBLKF5k5goKs9HNy5ZmNXI6VrbGz5mGUUzUFC/wnjrxd4DdsrBOKBcOMoD9YlCxryt7b4X4vEZZd/EfzgFe01nUDp+cAdQbH83FgXZywAoP8QDOU5dVvIAQpVi1/iPpBBwExQzKfg7xrHWEOQUqNK/yp94mlk/hq+tAOg1hcvZ02WgTAklP4k6HjugYzyfvHzMGxHDemOFqCHepOn5QLOxY3NwMBBjpHGUD9YwVBBqUlVesTy0KarQHglh8r/W6DpiGsDBFlrREwDvHKlaRnnyiReFWkDMkhxrT3gGSDuzyXWRq2/nD/Z+LShRRuYE7ipyH3xXNnzUyiVKmBwC1CRUcImwmNVMEzImatS5maiQEuAwdRsBZo3IlLFybvosuNSKG1w+gffAc7bUmXQzAofy+IjnAcrY8yey5qwgH7qXWepVROthSDsJsWQkPkStTgHOXPMPQaw9y7RDhiX2yd/8Agqxm2O/8MqSuYd7M3lbqYWDBTy4JCAPuip304xbcUUoUkJsQXDUELtpKAUFJ1cte1fZ4V7KQnxfGK1/sQ92v/cm/8IyGf+qDj9dIyBRflIhwkkAONR7wNh1l8pqH9dYYbNIYPuiLDy/3hToT6EwzRK9uyeSkMoi4cBuv6wftpfwpAdKUkdauPIQFJDLI+58J4ub+fvBvdhSu7NcwYH+dix5aQV0TdckVxCASqzuA9mdNzuD1hls6XlUU+Jgog0apSHbkdeMB5u7zghwpQSA9G1NKnWsH7LqEnM5Oau8g68WhUXm9A0+aZi5bHxZgpZOlbq5kxZdlSx3sxh4SEN/1PzsIrKZRTi1osFhyN1ynk1B9CLL2e8a1VFKcy5/WMiWRaVfAy2pLAlKKhavlA+I2i6ELSwQpku+pH+R1g7G4cmXOzKOUskJsAl2zc6+ghJttQ+zSEpplbNS3hCnHIgecM2TUELdkqPeEhmzEs9H8XCoHvHo/ZMuhS6uSxqLDcBYR5rs5YKwNSwd2ZnJffUnjTjF6wGJmScNNVKCFLzAJSpZSPE1aAux0Dc4T0W/7/wCCHC4PPNXOmJFVqJKiHuQPIBq7ofyVYRJfvJaVJoGUXJ/tBpFSOwsTi8OuYcR/8SlR/dJAEvLQhINCk6i7xdthSe7wQVJQkLMtJUbKKsocmhJjzpuMZfs+hjOU4JRVLRWtodoJeDmCZKmCajP/AA8pQxdyEqUyVU4OARuimduNvDFzUzkgBOUISmhISkmpamYkm0WT9qchRk4dTialwFqsBMKQc1GBBS4YuwjzycoKmJR90Ejq35x1YnyXI87NDhLj/kFxcsCWD95RrC8QbjFOhjcKb0gJIirEj0HbMw2ZSSqgqb1LbutIv+w8Nh1fxZiEhvvLb3MUTZuOCZ0tSk5kJKXQ10A1HWpj1/sxhZBXMmyCFSpniSQmqFMxCXAZIIswuY5s8uNHo+HdSSoQ7UmIw8v92oKlLpMSFO+VXhNDWum4Qm/aftTAzvs4waQVJSe8WAQ7hLJU4BKgQX3O0Nv2lyJcvCy0DwqSpgAVEqCnKsx/qY1eojy93vD4nyVnN5GPhkZiVERilPGoyK2RMBh/hppXLBuRf26wghnglEBJGntDRJ5VoPM0swJHKBFjUwROmNyiCeacN8MRVkKJeZYe124Cvyi07FWRLIB+FR6El9IQYGWzn+VvO/oD5xZOymHBTMKg7hKvMrPmzQF2Lm/APwBLqez+t/nBMsBKiD8KhUHh9e8Q4eXkrYE+rWiaa1DYuGG8Vf64xRM86f5aEk6SUqVc5eND1ML5yFEOA6QDTcC4+ucWHGoDHzhWmZloWBrTeLO2tYVrZ0QyWrEHc8Vf8T+cZFh+x/yj66xkGiv1X8Amy5QKEv8Ah6xzj1h8goQoPyLFhHUqYwLfX5RDiksFKPTnSghbAl91nP2jxIS4D5WL0BJr7esNJC3zKFFIfjVLF+EJ9mYY5hmGhpe7G+jFoNwMolwHF/QMXaAhpxQNt7D5FZvuqAI1Ykk09fOIyky2AajKvd2tx384O22grw2Y1MtWQt+EgEHyp0gKVNBlISzuVJ/mYsxJGgDPGZSG4knZ7GALKlHxKUrMTUmoIi09nJY7xRSPCSb3a9OrmKdsKWBOWSMyAWrvc23xfNk4gBdQxNRw4eUZEs2pB+0kPKKKupxXXWEmMweZKtSUUGrpZx5CH2053w8VEt04c4XTSQlJ0KlAdEgX9OsOS9lf2Xh0mZkNSfEnq4pvrU8xFjIOQDgTzy6nqR5QhJyKQoAUdJBDhlM7f8b74smGw4KKvlzMkkucoJ14u3QQnRWuWwrZ2HX3sqZLJCgWWxYKlmhzaKYkKG48Hi4y5/dulTVDXYHkTaKZsnbXdzh+EHKpPDUcC1RxA3xZ9uz/AAAoAUF5Qncc5SkE8K+8eX5SbmpHu+C19PgUD9qU5ImSJazlBVmO4Bm/EfaKFJSAgmmrHkUl/SLXitidzMK57TJkzMpyKJGcsADYMB58IS7QwbgqACUJuU0Go04gf8o7cS4xSOLyZ8sjsrWJPu/nGsOmv1pGThqzPaLv+zjYKZn7+ZUJnIQgcR4lE76MOpg5MixxcmHFjc2ooU9n+xmJxJByGXLP31gin8ouqPUuzuwVYWQEpVmy1JNlBRJ0tFiy04xoSyLU38flHg5P6hLI6ktHtYvGji2uzzLtTgJm0FkJCZAlN4VqJdSgSwYeGgc8xFH2n2enyBmWkFA+8g5h11Ee347DIQVKCAVqv1o5A8nipTkd60s0BUR734O0ej43k8l+kcXlYqkn8nlEZDTtLs37PiZkoFwC6eRDj3aFcdyaatHG1TpmQ1wQdIhVDDZsyhSL/KHiyWRaCZqs1BaOKu0F4bCbyRdmat25e8Dr4Dlz09YayKfwEz05ZSEi6yonqcg6fFD3ZExlKaxAT5NYQl2mn96lNwnKl9+W/mp4fbKk+BJ1Pr9GkaJPO6Qy7wAF2I1HW8SrD9Pqkd4fDENutWB5gA8ALlNxqa+kOjgmrOMYsAO4qw8wT8jCbEIdBVlZiRmAat6bm+Zgvac5kuCQEpZ+d/SB9oKUJSDlDlNTqHJ4DTSt4zeyuKLSQszj8a/M/nG4G7wfjHlG4B18GE7OGYe0NsbgguUQmqqNzH1eE2zlt4Bd/Q2EWPDzMiM25oyOfM3F2iv4FBQRv15/OsNcH4S6QxLu243/AD6RFNlgGoYqtXU1ETYSXReYnODoNGPs8AaUrA8wzKB+Fbg1bw8+B9oWSAe7SLpCSQP5lOH4lgHEFS5tSToSDdnII9TxiPDA93lPxIpvB1DcLiAy0bSN4QABt/S1Lc4dYNKwtNSGre4P1aFEqWFrYniDqzpv0h0lTLSSXoznStHjE59jqdNzLJ3Bm+USY9koQ50JPMkBoBQoAqytVlCr8D6h+sd4oFaATUhuXh4Q6Ii7EysqcqnJlqdLfeSrTzi9I2bRBfwMzW6mKZjlX3KQSk8gHSONrxfOz00qQApmypJJLAEgUHMu0Sm6R04leiqdrNmFLzEbg50oaO2gta2pjvs/ttWIwuRRBILFyxStJeitz1qOoi77e2J3shSQ4OU2Dm1G1jxHATzI77DzT3cwkAqtZ3L6Egiu7i0RqORUdcXPE7RY9v7Y+0TDMCSEpTkHMJQ5DGod62grDdlZmI2fnTYgqArXKpyABeovwhNkeWk2RlzH+VDFQBO/uR5kb4f/ALMu0Kwn7PMJKV5lIeuU1UU8tfOBJOEPt9DY6yZPv9nk09bqPO26PWewq+7wOGJsZpfktS0g86iKv+1XZSZOLzoTlTNQFMLBQoeWhb84fYGcmbswTZTDuUpCkg1CpZQfVnHOJeT/AMmOP7Z1YFwnJfCPQ8PMdI3sHiaWveIRbFxufDyphLheYv8A3qAccgIcyZliGbXf/mPAyYXFnrKakrF21ARaxF+Li/CKTtbFBM1gCCE52YWMxF9bZovm2VgSyY81UO9xiUuSopUwJ0o25heppTrHo+ElKNnH5baaRX+3qicQlRF5afMOT5Et0itRcP2g4VUvu0lAZz4wSa6psKaxT49XH+CPOyJ8nZkNez0sKWXuEuOb68IVQw2AppyS7UL8m+vKKolk/Fj7FOkEku93gLZyHmJ1yvMPJAzV8gOsS4nEZiRut03xLsKUn94suApSJSf7jnV/0oHnBkc2NVti+c68p1ck+59S0XvYmHT3MtW8e3u5ikypYzEPVyG4AivnFv2UsCUgDiDqCXvWGRLO7SLDLSyHIZqDeNYruOzBfeJSSLLbc/yiyllMXegcBrgekKtppVLdSW8QYgv8oc5xJiiO8y3AN2ozMx3nWOThiuYtgCkAJLkBtxAe/u0R4pbo8VcxDncxuDv0iPEqDpKCXKrHlctRzw3X0hSiWtG+7/8AsK8zGR13838SYyAbjP5Fs2WEzJIFy6T1qPV4seKlNIU1ab9zfKK/iAVTkM+UqQx4BzTeN8PZU8Zcrb9eMGIM3UWDzZOeWku+UXt/gtG8zkhPxZah6l6N+sTBRKGPhY1bgIUSkqGIzXLseALEeh94zBDdmxh2mqQQ4WFDm4oDxGhjJ2GCcOlY+NBLgWKSMzUsLMYO2mkKmmz/ABpfhdJ3OR6xJszISqWXZQdNLBVW5gkQCvPSYi2XimxFSzBId6aesWhcoqcGoIr+UVPFbJKLVOdUoj+a8s9Q6ekWXYWJzJG8CvAuzHjSAjZ49SQbIwpQEsXABFbgfOsTrASDuZzwGvWJEKqRo0Lsa+WYkagtxIanV4JG7OccoKkINAQVADVi9P8Ai0WDCKITKUyXSEkZgaKys7bwH5RWtnh1kkFyCydQL6fea/lDOSSpLqL0t8qatCSVo6ISaZ6jszEidLSoUJv/ACqaoMeX/tg7OsBiUgBQottQT8jXkTDTs5tgYeaKkIUwUkjfZTjdSLztzY8vFyVSpjlKhpodCOV44K+nM9eM1lgfMknGzEpMsKVkVdPPK7bnygdIsWG7QS5P2RaRWWt5gauViP7rkjiIj2z2ZOExC5U5TBIzJUB8STZhx13NAmEkJxOKlynaULk08CQ6vNmHMR22mr9HLT5pe0Wj9qS+8SibkUHYBTUylyH4sR6xScBi5skzJYCh3iChaCC7EULaEXBj13tBgUz5OQpJBAUwFQGoeQpCDF7MVOAclaxkkoNjWwdOgubxDA24bR0eW4456e2OOx0hSMEgLXmyCgDeE/ERzBXl6RLjNvBShIkr/fTFAFiM0tIAUpZGhyggPckQjwmyp2GSUpK6qBUc1Co0qLB/OK3tJK5M8KloX3ocqUjMoup6LNaEOGif9tyk2wx8xJJI9N2riM0lRJCbjm257R53gsQZGISoBznSqaSfhTmCUJO8+NyOW6CMDjp6ioqmKdTUZLdA0C4jAklQzqBd1c0nXkYpg8Rwi0Qzf1CEsie9Fm/alJSvBpUAAy3HAa1jyOPTe0m004jBiWTlmgl08KVfdSPO8Tg1INfPTzh8MHCNMpnyxnK4sGiTDKZaTxEaKI0gVHOLEn0WHEM5AA5GJpk8y5MmWlgpbzTv8SmR/wBKR5wJgxLWpXjU5LDR3s2pg3aS05kzSkMnIAMzKASGCVbqgGnprmRSpNHGzkVVMOqsn9wZRfqoeRizIY0DAtbjFDlbQIJBNyVE7yS784tMieptCAxvoQ31zjNkskHZYdn45IUlJJJNKfV3iTGS1LS5qQT4TuaF2zsKlbFyNx/zaJ8WlaC6l01JLs9HiiZxNfAuOEzd2Muppz1peJNqSxlQwPhOUVAD0N9DGsLMKUu9cxINqHlBmIWFBwl2IoQ7OWdNWf8ASGrQOT5AXfo/2lecZEnRPmuMheLLWLNlg+HP8QAILc2Neo6RLjpuRagliQARx5RBKNSXagbjQW9fWBBMK8S2gID6UTb1Mb0HjcnL0E9n8YTnzkmj+vGHAkB6M/xcaafKK9gyJeIUCKF21oYsa1IopSkgM4fWm7XSMhMqqVr2RbSSoqQKAoQtfkEhqVIJPnA88gKWpNFSVAAb8qUlQLUYu8NMRKOQLKkqKmSzaBzUc/lCjHJUmbMXLoFLYvYkJHypAGi/RxtZOZGIGpCZqTq6AbdH9YF2DiSicUG00CYnmWPsXgjapKFSlD4SCC1gCwtuc+8Kdm5kzMNWoVlruzFJHrC+y8I3Br+fzRdxMYpb63vGscahRFFEDzsa6c45NFVLA0vv5b4OnYVKpeVQBQwcb2YkQ7OVAkqVkmhVWANatUU58uEMQuXMSTkUnwlr9PhDH0veOk4bvKabuWtPqsWKXsVKJLJWUqDgEVqbUb5RGb2dWKOiqYPA+ATnMtleFKqk0prFs7GdogsCRMU60jwq/Gka8fmG4xVttYs5kyM1GCltTwgCh3KUTUaVhLtHFKlz1sohWVK5awLKTm8O6zU3Qk4ckWxZOEv0ejdv+zKcZIcEJmJByLbfcKauU+lDHh+ysmGnzE4gLQpIKPDUg1BFLuGY/nHtHZrtnLmq7iapKZxDhJNF6+Amx/l8nhN257FpnKE9CMsxPiJHwrCSDlI0J3i0RhLj9rO5xU1yiIO0u0zh04bunM9SUpfMVEJaygODjKOLvBvZnaSULlomLyF1LZTDMopNQSWOtNKNCHaO35eUzlBYUFCWJZbwqbMs1awCQD/NwikbQxUyYoLmE1qKMOY8otCNKjmmuUrPoGTI7xMsioE1MyZ/SgKIb8XjynpFRxGOw0xc5UuveKcFikAN+E9fOKTsPaU8LMtM4pKsqUpLsoK+J2IcBNb3aLMnZ0uRfELzpSVVbTQC7ecUiqZz5o2qsnGzUB65ZgBdJNC5SxTvYe53RCMEF0yAknQlPsYi2XtH7QVKUlKgF5QS/iA1OU20pvjc/ESZdO/GcP4WduFIqqOOSyJ7Ado4DKsSwVIUTlOc0BNtH151jnEy50hkCWudLoFr7szEKBGhKSUqDkXY0IiLGr751Zh4UOpRLEBwLsTSh4MYExe2ZuFntKUtC0EhRzD4gdCBVNriJs7sS10Q7U7PTJWHRiVSyhC15AFAhyxLgGwIEIFiLXtTtfNx4RKxcxZQFApCEJd2IcM1WJ0N4Dk7Gwq1fu8YkF/hmIIfg4v5QFfsp0VxKikgihFQY0pRNzFxPZFZLpCJg3S5qH8llJPSEm1NgzpSi8malD0K0KFOZDQQqSYoieVilp+FRgvCbNzkVpDjCdm5a0nxEGMLLJFdjbYu0AEgE0LFxvYwXtPaImIKXdw5YW58YpkzATUvlVQaPEaJ05Be8GyDwp7TLZOLZG+hBYmMmpZ9TSr0imr24okFSbNS0GnbaFM5L03t16w3Ik/Glocfbf51+X/ujIrP29W+NwOTG/tzubtUswrQAHc8CyZ6kqqSRm9eECSCNYlLku8azp4JaQ7nYhKsqw7jXi9W6QbjJaSUKDAt4W5sXhPs1VG1d+kMcO1nZnAffx3UgnPJcSx4ZwhLWDgg2rY/W+OMXhyoqCQ+ZlF9FZS7HkE9YHwmJCQzsGtXyeC8DivuEli/TMDZuIB84LOZWmK9nZZ6RLV90ZVndmSfLx+oitYicpDFXxFbg7iksocC4d9Xiy4Jfd4iYJgcqJBG9yL77HyiubVS6VBm7uaoVuynLfXCEOzFqTXrReEzs6EqBca0udWg7C0Q16PUnkb8GijbK220sSlKYVAPO9dIzZysywM5IKgGci5ahhrI/RabPYOz8hKgCCMwAJB3AcxQnduifaO2EpX3YJzM7B7tStndvIxH2VkFIcsEJHxFtB52aKX2j2wqXOWpJckGhs3iFRWmoiPbOi6iqBts45KsUtZV4EsCz1Y8b1pxhVtqeTLSqykHNlA+6mhc60N+HGFuzMSZs9CAASpbluAV7Xi4bQ2CpeGWEIfEKSE5szAgqDghTNSzQwvUkUzb0k55ZTUlL7jZ34EARd/2f9uJ61DDYolSFDKmaRUFi3eH7w0e+94q3aef3M92oUqSPJgW5RvsfMJGInrPhlIZLs2Zfh9nhZQUlTL48rglJF67U9gZa6+IKDjMm7aZm+Jo8225s5UpcqQtYKUBWUkMwUX+KxBah5xc9i9vV/Y09+XIUEd5qEixLXUwa3OKntPaSMVkQnwjKlU0tXvAqYXTajLbypEcSyRdPo6808co2uyGZjpCUJWwM3dlewYOS5rSzH3gD/Us+YzFF7u5JJ0rrBUrZctc9MtD5FFQD/F8D9aiBsZsNUtRBUkjfwbdHRVHJyizvs9slc8kpVkQn4iDW1gOPlDPG9jpyVPLWlSGcFRYjmN8cdhlhM4OQ8wFIAuMoKnI0FIvU9XgZRv6wSWSbjI83wmPmSZi0IZYUnKoKsoM7Uq3DVoV4rElaipRdSi5NvIDSGkzDozTlLVlKaJFyVcWtzhLALwdoc9k0vi5YIB+Kht8J3RZcVgJUqYspQMwbK28/lrSKjsMqEzMl3SDUbzSLMVKSCp9DmLP71fSCiGbujW0cRlSpgy2CUjUlRNaWpWCpO0J8lAEqfMoQ/iJehehP00LEzCqaViqUFqh3UoVd93w7xE03xLrXwmgDXs51tzrBSEk6ehjK20pav3sqRO4qlgKH9yGV6x2JuFUW7qbLreXNzAchNCvcQoyVcaWoIlwX8XKeAD7yT6wGkbkwvFbOlF8mJy0oJ0lSeuaWVg+Qgb/AEaaWyiVOZ6ypiVE2plJCv8Aph3i8OwzGgyjjXiIr/2dyoEPR667qQEHkvgGmYPuioTpRQFf7qFIIP8AKVAQDOwMspKgP88YYydrz5bBE6YkfhCiUtuyktujeKxJL95LkLoCSqXkUXH4pJSfODsZNX2Vz7KdxjIbfbJX/wBKP/7TfzjI1Mry/YjzQTLVUQIoEXEdImxhmhxg0AkP906cRatIIRO+MMxFRozUfjpCxSiwIMZJWQS+ory4QxHjfYcrFtU1BNT0b8oZyMaCl7ENTk7Nq4/SEk6WUhyKKLgi3CO8LNYKfUD9IwsopoK2zjcygsEZmY8CPnYxBOUFqzKr3jEjMxfeW0pAM6qmoHapsN/q8MsHLS4ID01J+IXa1OMAauKF06QUqykfEHDa8Bxf2h52T2QubOlEMEpmJfeSDbziHaMsEZkyxLyB84UrT7rVF4cfs/nETWL/AHS3Em99aVgGlJ8bPWMWJWHkKJLFNCRck2AOofpSPIe1M1TKU5cpuwqDRt7cYt20NsImLT3mbIg0To+8gX56RUO0GLCzoz0pYJYs1zoKwEqJKdyVdIVbJlCXOlqeoUHZ7lx5R6MvEBKczucozVLMKpO9y/oI85ROSVPQEas1ntxi0nEhSUMvM4qzpoWox0ALdIJsjdple7XJzAK3HXdxibEyzK2bJlJBz4hapywBXKjwIHUkxvbqSqWBRyQGa726wTNnKVj0yZZBEpCZYBs6GJHDxxikG6RXdolUqQJCgywslY3NpSBdmLAKn1A94L7VYdUvEGWsMpCUg1Bcs5U4JFSSbwNgZLoJ3mkZFX+I97OF8TKa4JV0CVfnE3bGTlVlf4iLWFI77IpCFTZhYskIB3FZ+QHSCO1MtMySucgMEgCXRnD+JZfg7cK6xiCf3oqOz9omXPlzRTKpPlYjyePT54HxAghqa3trT9Y8hj1fs/JfDSSGJVLSPIN5giMN5C0mefbYmnvZqkkBJJSzjg/OusKYcdqMJ3U8pB8JZTbidKQqkyipQSLkgecYvD8UyzbLk5cOKByST1AY33axJtTGFMtCUhyVDKDctUP9W1jjuTRKQQQA1XcC9ve+kYqWe8SSGyWBFHYEXvc05QTl05WwqVhghCRmDguTpW5U2r/KNgVcbgL2vUVu+scIIA8vrlyjEqYu13tapr7RhGdZaWsfzeIillhQarhnsb16P5Rtc2jcD9f5gGcsB3Ng9Tr84wV2WI40+EVJAGt+MLsXicxOUFJLi94AlbVzhnLuwHD5tEk2YMoTWrM/OsClY3FrsFSHUmjsbbzoIzHTFJOUnSp3fTWjSFuogaVtxpyERzVh8jOAXJNOAB1asMOls574b/QfnGR1mRuT6xuANSF00hQG/wCURDDnSp3ax1LuOX5wZK/iQCl0AomkU9InROBIqx4xrHfxF8/kIhTGsZpdjXISgJNwKcfzpWB8x8x0r+sGp+BH9PyiCV8A/rHsYJFA4rU7m5s7wXhkKchKlPdh7nfEI0/ugo/Cnp84xpM3iFKC2VmKRpYG2gvWLR2XwL5lKUEUHxFvDcAesV2b8aeZ90xa5n8If1GCc+WWkgfbaEpQVZgS1QWo7M7WHCKXLnlZJIDdaBO6LVtD/wAFN/qR7mKphf4SuSozHwLTBcXiM1BZyfMxaNjYppKSalgK+Qio6xY8D/AH9I94VFcyXFDLByyqfKzMySZhF6JSS7bnAgbsQvPjpk5ZfKla95JJuwvBmyPin/8A6833RAv7O/jxH/4f/OILBBaZW9p4gzsQtZc51k13P+UGBLJAFh9ViDZ38Q/WsEbT+FUAeT6QbsTHS1CbLUWGUFJ5fE/T2jNv9oQtKpaEkJZnVRhwA+rQk2f8X9qvYxrFfErnGN9Nc7IcNJKjQOBeL12Z23klmWppWU+BWhe9TQb6axWdh2m8h84c4z+FK/pV/wBqYImXb4iTtPOCpyiKAMALuGcqfVyTWF+Am5ZiTx9DT5xqZpyEZJuOY94BdKo0W6Wlqli9g+VzwJBrHC5as5QtRSQxJu1AzMahvaCJnxq5/KItsfCen/aqCcPshKzW5ILncakON9BGkyjYcbnW7V1iLUcx7GC8J/DTy+UYPQAuervCk/dGoq/SAdoLKuIFTB+0f/ED+hHzjjE/wzyHsYxWkmhQjDKf4aj6pEypdBVy1t3DhBy7j+n5mIpVl/2/96oxRuzWFxAloBLEkuxFdw5b4Gl4llFTlyKxmI0/rV8o4TGMorsl+3nf6RkAxkY3F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8203" name="AutoShape 11" descr="data:image/jpeg;base64,/9j/4AAQSkZJRgABAQAAAQABAAD/2wCEAAkGBxQTEhUUExQWFhUXFxoaGBgYGBwdHhwaGxsYHx8cGB4YICggGBolGxwcIjEiJSorLi4uHB8zODMsNygtLisBCgoKDg0OGxAQGywkHyQvLCwsLCwsLCwsLCwsLCwsLCwsLCwsLCwsLCwsLCwsLCwsLCwsLCwsLCwsLCwsLCwsLP/AABEIALkBEQMBIgACEQEDEQH/xAAcAAACAgMBAQAAAAAAAAAAAAAEBQMGAAECBwj/xABHEAABAgQDBQYDBQcDAgQHAAABAhEAAyExBBJBBVFhcYEGEyKRobEywfAUQlLR4QcjM2JygvEVU5KisjTC0uIkQ1Rjc3ST/8QAGgEAAwEBAQEAAAAAAAAAAAAAAQIDAAQFBv/EACoRAAICAgICAQQBBAMAAAAAAAABAhEDIRIxBEFREyIyYfAFFIGRI0Jx/9oADAMBAAIRAxEAPwCjmYUjM4HB9PzpEUvbyMzMa6MPzhdtLaKBRJzKfp5wqwMpS1htC5MWc66OKOCMo3JF1Ri1mplK0upIDb71hjInEhwHKraU3cNIU7NlMgv0J04DcINQCwVmCX+nPSKJs4ZJJ6G+Hmk33DXXhug+TJ8NbEVPtCTCY5J8IKi1iBTrpBn+tJHhKSlt7Nfjb2hrBFAuORMUsd2FVoPo2HOBsHsZfeNNJAJoBrxJGgeGeC22F5gEBwWBz8TYtzMMcNiFKBLJcAkM7nhy4wmmWToE2ovLlQCxAYfPkwLwsnKZ2LadOl4ez0B1TJlS1atzsPIcOMI8Uhy9Qm4DVLMWHRoLYrVg0mSbOS/66QRLwgDZyoAqtQV62EOOz8g5nCS+UE10/wA7o3tbM+RSXWoEioAFbg3Bpal6wA06A8Ts7wmoIAoHGoulTsWgLDSkpYr8IewDkgG7nwpGjmsdzpa8uQJJBuFH01d4Ck95LCkJSQlY8QDMWNNHEBjRaLDgp6VjLLWEy0gkFbsFAWdmegpfWl452zkQBNImzjlZ1ApSAxswAZ9z8TCLDICSOlTStNCGNReJsdjJ0wAKmJyAkABIZ+O8+kK22OuKFyVrmAlaQkPUkVJ0FHy6VMM5OHKiAkOzkkBnA39flEMrATCk5ZnhNy2tLA2jj/TTeYpatS6izD0jAk0wFeMKgoJcpCiAQQHZvTTpEcqUpWlTu373+cFScIhSylrUCUsANXJ0fhDDuwhKagEfX5wQ2l0SYDApCHWoqU1E/dQevxFmc0arXMRoSjV93CJApwAdw843PQlIVR29AOO+3rBJ3sU45KQS3xbhWA1jfSGasGpzYHh8zrGk7MYKUsub8mhaH5JC7uHHC5Lxz3am8K3G4tDhMpKR4qDhXyaBFySScgU7cB+o5tGoKmALSpqghtUsR5EPEJBLBLc2t0PGHiNnO/jrz37goCnOO5Wz0lTKIJowIdz10eAMpaE2GwwzEqJoAwqaveu7cIycGFda8awbitnFBUSoJAskmpOoBtrQULA2hevw/wASWpLhw4NRoab4wW7IZqN+hPpHHdHLmc1cNvHDfHc9QY1Lcx14wNJxBCnD0NGqx6xhqdBq8BkRnUCQ1XLdN/lA07ChIGVzSx0vQcaQ0GIzoDm1jYQlnzTV6hixOhgsEJSemc03r/5RkN/9Glf7sj/mr/0RkAcQHDy6kAncHLDmdYZYJIAbjpTpAUtJJ6/Vob4SR4g4AL79YKQMktbYdh8MWSwfV/8AME4ySaOHY23/ACgiXMygBrUrpHUldSpW4lgPqsUo85zbdnWEWlLBTFRYkmw4cIinY8TVkJDpSCApn1qa3gfGLKqqLJYlh7WcwimY1alFAuBpcHnof1gOXotjx8tllwkwAqWlThIa5J3VbjDFPaCSlIEwtoFJNQ1nqOsU4zZYcfhG7WlB6wxweOCiKA8ABRuQFTx9YCkO4VstWL2iju2QFrC3GbKdwsTTheJNlYH7Qs5wb6q00S17iFapmf41NLytl38wOQiaZNSwCGSEtU3DWYAv+sFonGaHG2Zxw4yysveEgHXKnSln16GOcFsNhmVmKzdRurmT5wuwqysvmID0Cbk71Gtb041htg8OEzcylTFuPhUskJdvhFha7QNlFJMN/wBPGVr0o/6VgNGyUqJ8NasGvyMWNeHDZhfnFd2nNIDd4Q960A6e0KpWVnBRFE+SUEuElxQbgKb4ERhpQulNbUGvpDFEjN8LubPc6P7Qv2lJLgKHiFAFKoG0SLGCRBV4lKCRLFADypry4wDiVd4xUvwgvl8KQd2b8W+DcDs9Jux1ZIcPqT9UgyZjMGhJBmy3Fxmc9AlyYwV3oWSFp8QHxE1NxXl+kTy8A1b71EnzqYlkKTMSVSkkB2SSwPMh3T1rwiMIAbOMpsL6v084wPZPJw5Dpapod457o5xEwkkC7c2D0EawzZWDimlRc79b1gZWZYSmUghImDPMXR0jRILkl9waMBINwtmOnGIdo4rJRiVKBYdBU8Kx3hFZRlzJL/EMpP8AxN6dIQdoF5CEAupdBUukb21J3xm9Bxq5BhogJWb3AFhp09YGm7TyUSgUsTbmwvAUycXsPrr7xzPWSUqSksKZiQBZ2DsPeFKqG9hOG2lMVmJcnTSnSw4RHM2hNDKUzVaw8nBhdNxmT/5ldQkUfXpHaJ6VkuVZqFNRcEFqjhGsosf6Jvt5LJy5auSVOeFGDARLUstIpuZ/IHrUbonRkmsGSKbmr00tEkpIlgkgkaBjckANvctGEtdC3uCoK8NbPpWxO4c4IkywmjsKkFn+qj1iVJOYFsihUOS41skNHBnLQFfezNvHt+sYP6MEsivxIuWb2PtC6fPSqoASE+rNoKPziWahxo4DqZVDuOUhqCIlycwqdaZrtyGkYZJL2SZ0fQjIFbiPKMjDWiaRKDWPJ4e4QDwqtv6Qiw854schJyopoW5/OGic+XXYWpIoWoQ5HF7xMpLg3/U6mBpx8BSDVqcDW3K8blz2kBRclPxc2qfOHs5OLqxV2nxeRIAuW6DQtu/OFuzEhEtU1Xxrqnk9LWq5gfbU1R8Olyb7td0SbOSQgjVPw9dREm7Z6EYccaQuxU++p1JGvCCtm4xaDmCi7N0O46cxAi8Mym1FS+sH4WS+kArJpKhzg9qqVRRLw7wi+8oAAnVSgW6D7x8oqCAymvD6RPUAHSSOFPKsOmceSCW0WuStCR8VrMG9q+cEYSbmVQnjq44uYr8vF/1PuP1TpB+HnqAoB1f84dMjeyyTcRNKMoWEnQs5bdTygSbklgFQSpdPEoFhbTTgHhfh1TCxK/ES4CRoOhJETY9S0gZpqc18qJYJ/uKoRUX5WiKbjsqg01AzUa5JOhe3SK9tTaEpKlTJiqjcXNSKJq56R3tfCpy5p02bMUQTkBSEAfzFKRY6vwDxR8eA9vEWqSSw0FYDY+PGpPssSO0WHUn4WFRlIJJ3UDJrxVCram0u+ICEplJGtH4UTSBdm7PSoFS7NZ2qd3GD0yiKJp5QltlqhB6C9j7ZMhxUuKlqk729L7oMxHaUEfASX5QqThSakufQeUDzJJFwRDXom4RbsNmdo1kECXTiWpwiJfaOY4zFIpYAsBw0hetN6xkmQPEAKtfjSBsdQx/BPjdpqmD4yG/20+5JgP7UKFKFqVXxKPytDKU2UWZtI4OX6EagqSWkhSpSybAcW/OOwFanhYQTNAJtWMEqkahuYGJBUoOqr3MSjDNq/o8SFHn9WiUGg5RqM5sKQhikpFrflD/DzlEAs9a9TwFbwowKswtZgecWDY8sFJAuKQyOPK9Au0MCVqC0l6WI008o4lyCxata8ORg6QrKtSVc+DH/ABeCZksaWFgIZRRCWVpFVlpyzSg2NA41v6j2jrFFJLDz8/qpgnb0tkhTeIFwRoU1/OB5Ux1ZgzKqxahI9aGEa2dMZckpAHdcfQfnGRP9s/o8oyMG38EGDwxd4tuAP7tL8j+fAxXJE/MS1dzboNO0SEsm4L2+mhouhM0XIM2mQlOexD20Ie/M+8coB7sE/e8R5j8xAe0JneKlp+6TmLcBfm7QXj1Hukq0t5acYIlOKS+SuSE50zgX0V5EuOogvZCXSlzZJI6aHrAqZwSqYmjqDB/6lPzgzY8sK7pNnVlPUt8xE12dc+gPaMlpwOik+or7Qdg5YKbtRraxvaqP3iRfLMHuQbcaQdgMOCFvQBRHLUQUJKX2oX4QNMAIuQDye/KL1JQCEsKNCNOFAAzXBHUU9ocYWW0sJBLNXeRU+0UicuSXIiUlEtwFpJD+G5v6xtamCRTOqwNhxUISYWYFzHQAFKKiVl7Elg3pFh2XsdaluCCpqqU5qSXNKDlCuQ0YbCMLNmJzneUuos9LhJdwHA/SMWGBmTAS9gT8R43oBSItuYk4UpkoyqWfEokmm5+d4WDaE2csCYpCEgFmQpTcSHcit6wvOK0W+hkkrFnaDFKWlKbNVQ1JG/RIdqXtFVxGHJURr+mu4RfsV2enBSBLKF5k5goKs9HNy5ZmNXI6VrbGz5mGUUzUFC/wnjrxd4DdsrBOKBcOMoD9YlCxryt7b4X4vEZZd/EfzgFe01nUDp+cAdQbH83FgXZywAoP8QDOU5dVvIAQpVi1/iPpBBwExQzKfg7xrHWEOQUqNK/yp94mlk/hq+tAOg1hcvZ02WgTAklP4k6HjugYzyfvHzMGxHDemOFqCHepOn5QLOxY3NwMBBjpHGUD9YwVBBqUlVesTy0KarQHglh8r/W6DpiGsDBFlrREwDvHKlaRnnyiReFWkDMkhxrT3gGSDuzyXWRq2/nD/Z+LShRRuYE7ipyH3xXNnzUyiVKmBwC1CRUcImwmNVMEzImatS5maiQEuAwdRsBZo3IlLFybvosuNSKG1w+gffAc7bUmXQzAofy+IjnAcrY8yey5qwgH7qXWepVROthSDsJsWQkPkStTgHOXPMPQaw9y7RDhiX2yd/8Agqxm2O/8MqSuYd7M3lbqYWDBTy4JCAPuip304xbcUUoUkJsQXDUELtpKAUFJ1cte1fZ4V7KQnxfGK1/sQ92v/cm/8IyGf+qDj9dIyBRflIhwkkAONR7wNh1l8pqH9dYYbNIYPuiLDy/3hToT6EwzRK9uyeSkMoi4cBuv6wftpfwpAdKUkdauPIQFJDLI+58J4ub+fvBvdhSu7NcwYH+dix5aQV0TdckVxCASqzuA9mdNzuD1hls6XlUU+Jgog0apSHbkdeMB5u7zghwpQSA9G1NKnWsH7LqEnM5Oau8g68WhUXm9A0+aZi5bHxZgpZOlbq5kxZdlSx3sxh4SEN/1PzsIrKZRTi1osFhyN1ynk1B9CLL2e8a1VFKcy5/WMiWRaVfAy2pLAlKKhavlA+I2i6ELSwQpku+pH+R1g7G4cmXOzKOUskJsAl2zc6+ghJttQ+zSEpplbNS3hCnHIgecM2TUELdkqPeEhmzEs9H8XCoHvHo/ZMuhS6uSxqLDcBYR5rs5YKwNSwd2ZnJffUnjTjF6wGJmScNNVKCFLzAJSpZSPE1aAux0Dc4T0W/7/wCCHC4PPNXOmJFVqJKiHuQPIBq7ofyVYRJfvJaVJoGUXJ/tBpFSOwsTi8OuYcR/8SlR/dJAEvLQhINCk6i7xdthSe7wQVJQkLMtJUbKKsocmhJjzpuMZfs+hjOU4JRVLRWtodoJeDmCZKmCajP/AA8pQxdyEqUyVU4OARuimduNvDFzUzkgBOUISmhISkmpamYkm0WT9qchRk4dTialwFqsBMKQc1GBBS4YuwjzycoKmJR90Ejq35x1YnyXI87NDhLj/kFxcsCWD95RrC8QbjFOhjcKb0gJIirEj0HbMw2ZSSqgqb1LbutIv+w8Nh1fxZiEhvvLb3MUTZuOCZ0tSk5kJKXQ10A1HWpj1/sxhZBXMmyCFSpniSQmqFMxCXAZIIswuY5s8uNHo+HdSSoQ7UmIw8v92oKlLpMSFO+VXhNDWum4Qm/aftTAzvs4waQVJSe8WAQ7hLJU4BKgQX3O0Nv2lyJcvCy0DwqSpgAVEqCnKsx/qY1eojy93vD4nyVnN5GPhkZiVERilPGoyK2RMBh/hppXLBuRf26wghnglEBJGntDRJ5VoPM0swJHKBFjUwROmNyiCeacN8MRVkKJeZYe124Cvyi07FWRLIB+FR6El9IQYGWzn+VvO/oD5xZOymHBTMKg7hKvMrPmzQF2Lm/APwBLqez+t/nBMsBKiD8KhUHh9e8Q4eXkrYE+rWiaa1DYuGG8Vf64xRM86f5aEk6SUqVc5eND1ML5yFEOA6QDTcC4+ucWHGoDHzhWmZloWBrTeLO2tYVrZ0QyWrEHc8Vf8T+cZFh+x/yj66xkGiv1X8Amy5QKEv8Ah6xzj1h8goQoPyLFhHUqYwLfX5RDiksFKPTnSghbAl91nP2jxIS4D5WL0BJr7esNJC3zKFFIfjVLF+EJ9mYY5hmGhpe7G+jFoNwMolwHF/QMXaAhpxQNt7D5FZvuqAI1Ykk09fOIyky2AajKvd2tx384O22grw2Y1MtWQt+EgEHyp0gKVNBlISzuVJ/mYsxJGgDPGZSG4knZ7GALKlHxKUrMTUmoIi09nJY7xRSPCSb3a9OrmKdsKWBOWSMyAWrvc23xfNk4gBdQxNRw4eUZEs2pB+0kPKKKupxXXWEmMweZKtSUUGrpZx5CH2053w8VEt04c4XTSQlJ0KlAdEgX9OsOS9lf2Xh0mZkNSfEnq4pvrU8xFjIOQDgTzy6nqR5QhJyKQoAUdJBDhlM7f8b74smGw4KKvlzMkkucoJ14u3QQnRWuWwrZ2HX3sqZLJCgWWxYKlmhzaKYkKG48Hi4y5/dulTVDXYHkTaKZsnbXdzh+EHKpPDUcC1RxA3xZ9uz/AAAoAUF5Qncc5SkE8K+8eX5SbmpHu+C19PgUD9qU5ImSJazlBVmO4Bm/EfaKFJSAgmmrHkUl/SLXitidzMK57TJkzMpyKJGcsADYMB58IS7QwbgqACUJuU0Go04gf8o7cS4xSOLyZ8sjsrWJPu/nGsOmv1pGThqzPaLv+zjYKZn7+ZUJnIQgcR4lE76MOpg5MixxcmHFjc2ooU9n+xmJxJByGXLP31gin8ouqPUuzuwVYWQEpVmy1JNlBRJ0tFiy04xoSyLU38flHg5P6hLI6ktHtYvGji2uzzLtTgJm0FkJCZAlN4VqJdSgSwYeGgc8xFH2n2enyBmWkFA+8g5h11Ee347DIQVKCAVqv1o5A8nipTkd60s0BUR734O0ej43k8l+kcXlYqkn8nlEZDTtLs37PiZkoFwC6eRDj3aFcdyaatHG1TpmQ1wQdIhVDDZsyhSL/KHiyWRaCZqs1BaOKu0F4bCbyRdmat25e8Dr4Dlz09YayKfwEz05ZSEi6yonqcg6fFD3ZExlKaxAT5NYQl2mn96lNwnKl9+W/mp4fbKk+BJ1Pr9GkaJPO6Qy7wAF2I1HW8SrD9Pqkd4fDENutWB5gA8ALlNxqa+kOjgmrOMYsAO4qw8wT8jCbEIdBVlZiRmAat6bm+Zgvac5kuCQEpZ+d/SB9oKUJSDlDlNTqHJ4DTSt4zeyuKLSQszj8a/M/nG4G7wfjHlG4B18GE7OGYe0NsbgguUQmqqNzH1eE2zlt4Bd/Q2EWPDzMiM25oyOfM3F2iv4FBQRv15/OsNcH4S6QxLu243/AD6RFNlgGoYqtXU1ETYSXReYnODoNGPs8AaUrA8wzKB+Fbg1bw8+B9oWSAe7SLpCSQP5lOH4lgHEFS5tSToSDdnII9TxiPDA93lPxIpvB1DcLiAy0bSN4QABt/S1Lc4dYNKwtNSGre4P1aFEqWFrYniDqzpv0h0lTLSSXoznStHjE59jqdNzLJ3Bm+USY9koQ50JPMkBoBQoAqytVlCr8D6h+sd4oFaATUhuXh4Q6Ii7EysqcqnJlqdLfeSrTzi9I2bRBfwMzW6mKZjlX3KQSk8gHSONrxfOz00qQApmypJJLAEgUHMu0Sm6R04leiqdrNmFLzEbg50oaO2gta2pjvs/ttWIwuRRBILFyxStJeitz1qOoi77e2J3shSQ4OU2Dm1G1jxHATzI77DzT3cwkAqtZ3L6Egiu7i0RqORUdcXPE7RY9v7Y+0TDMCSEpTkHMJQ5DGod62grDdlZmI2fnTYgqArXKpyABeovwhNkeWk2RlzH+VDFQBO/uR5kb4f/ALMu0Kwn7PMJKV5lIeuU1UU8tfOBJOEPt9DY6yZPv9nk09bqPO26PWewq+7wOGJsZpfktS0g86iKv+1XZSZOLzoTlTNQFMLBQoeWhb84fYGcmbswTZTDuUpCkg1CpZQfVnHOJeT/AMmOP7Z1YFwnJfCPQ8PMdI3sHiaWveIRbFxufDyphLheYv8A3qAccgIcyZliGbXf/mPAyYXFnrKakrF21ARaxF+Li/CKTtbFBM1gCCE52YWMxF9bZovm2VgSyY81UO9xiUuSopUwJ0o25heppTrHo+ElKNnH5baaRX+3qicQlRF5afMOT5Et0itRcP2g4VUvu0lAZz4wSa6psKaxT49XH+CPOyJ8nZkNez0sKWXuEuOb68IVQw2AppyS7UL8m+vKKolk/Fj7FOkEku93gLZyHmJ1yvMPJAzV8gOsS4nEZiRut03xLsKUn94suApSJSf7jnV/0oHnBkc2NVti+c68p1ck+59S0XvYmHT3MtW8e3u5ikypYzEPVyG4AivnFv2UsCUgDiDqCXvWGRLO7SLDLSyHIZqDeNYruOzBfeJSSLLbc/yiyllMXegcBrgekKtppVLdSW8QYgv8oc5xJiiO8y3AN2ozMx3nWOThiuYtgCkAJLkBtxAe/u0R4pbo8VcxDncxuDv0iPEqDpKCXKrHlctRzw3X0hSiWtG+7/8AsK8zGR13838SYyAbjP5Fs2WEzJIFy6T1qPV4seKlNIU1ab9zfKK/iAVTkM+UqQx4BzTeN8PZU8Zcrb9eMGIM3UWDzZOeWku+UXt/gtG8zkhPxZah6l6N+sTBRKGPhY1bgIUSkqGIzXLseALEeh94zBDdmxh2mqQQ4WFDm4oDxGhjJ2GCcOlY+NBLgWKSMzUsLMYO2mkKmmz/ABpfhdJ3OR6xJszISqWXZQdNLBVW5gkQCvPSYi2XimxFSzBId6aesWhcoqcGoIr+UVPFbJKLVOdUoj+a8s9Q6ekWXYWJzJG8CvAuzHjSAjZ49SQbIwpQEsXABFbgfOsTrASDuZzwGvWJEKqRo0Lsa+WYkagtxIanV4JG7OccoKkINAQVADVi9P8Ai0WDCKITKUyXSEkZgaKys7bwH5RWtnh1kkFyCydQL6fea/lDOSSpLqL0t8qatCSVo6ISaZ6jszEidLSoUJv/ACqaoMeX/tg7OsBiUgBQottQT8jXkTDTs5tgYeaKkIUwUkjfZTjdSLztzY8vFyVSpjlKhpodCOV44K+nM9eM1lgfMknGzEpMsKVkVdPPK7bnygdIsWG7QS5P2RaRWWt5gauViP7rkjiIj2z2ZOExC5U5TBIzJUB8STZhx13NAmEkJxOKlynaULk08CQ6vNmHMR22mr9HLT5pe0Wj9qS+8SibkUHYBTUylyH4sR6xScBi5skzJYCh3iChaCC7EULaEXBj13tBgUz5OQpJBAUwFQGoeQpCDF7MVOAclaxkkoNjWwdOgubxDA24bR0eW4456e2OOx0hSMEgLXmyCgDeE/ERzBXl6RLjNvBShIkr/fTFAFiM0tIAUpZGhyggPckQjwmyp2GSUpK6qBUc1Co0qLB/OK3tJK5M8KloX3ocqUjMoup6LNaEOGif9tyk2wx8xJJI9N2riM0lRJCbjm257R53gsQZGISoBznSqaSfhTmCUJO8+NyOW6CMDjp6ioqmKdTUZLdA0C4jAklQzqBd1c0nXkYpg8Rwi0Qzf1CEsie9Fm/alJSvBpUAAy3HAa1jyOPTe0m004jBiWTlmgl08KVfdSPO8Tg1INfPTzh8MHCNMpnyxnK4sGiTDKZaTxEaKI0gVHOLEn0WHEM5AA5GJpk8y5MmWlgpbzTv8SmR/wBKR5wJgxLWpXjU5LDR3s2pg3aS05kzSkMnIAMzKASGCVbqgGnprmRSpNHGzkVVMOqsn9wZRfqoeRizIY0DAtbjFDlbQIJBNyVE7yS784tMieptCAxvoQ31zjNkskHZYdn45IUlJJJNKfV3iTGS1LS5qQT4TuaF2zsKlbFyNx/zaJ8WlaC6l01JLs9HiiZxNfAuOEzd2Muppz1peJNqSxlQwPhOUVAD0N9DGsLMKUu9cxINqHlBmIWFBwl2IoQ7OWdNWf8ASGrQOT5AXfo/2lecZEnRPmuMheLLWLNlg+HP8QAILc2Neo6RLjpuRagliQARx5RBKNSXagbjQW9fWBBMK8S2gID6UTb1Mb0HjcnL0E9n8YTnzkmj+vGHAkB6M/xcaafKK9gyJeIUCKF21oYsa1IopSkgM4fWm7XSMhMqqVr2RbSSoqQKAoQtfkEhqVIJPnA88gKWpNFSVAAb8qUlQLUYu8NMRKOQLKkqKmSzaBzUc/lCjHJUmbMXLoFLYvYkJHypAGi/RxtZOZGIGpCZqTq6AbdH9YF2DiSicUG00CYnmWPsXgjapKFSlD4SCC1gCwtuc+8Kdm5kzMNWoVlruzFJHrC+y8I3Br+fzRdxMYpb63vGscahRFFEDzsa6c45NFVLA0vv5b4OnYVKpeVQBQwcb2YkQ7OVAkqVkmhVWANatUU58uEMQuXMSTkUnwlr9PhDH0veOk4bvKabuWtPqsWKXsVKJLJWUqDgEVqbUb5RGb2dWKOiqYPA+ATnMtleFKqk0prFs7GdogsCRMU60jwq/Gka8fmG4xVttYs5kyM1GCltTwgCh3KUTUaVhLtHFKlz1sohWVK5awLKTm8O6zU3Qk4ckWxZOEv0ejdv+zKcZIcEJmJByLbfcKauU+lDHh+ysmGnzE4gLQpIKPDUg1BFLuGY/nHtHZrtnLmq7iapKZxDhJNF6+Amx/l8nhN257FpnKE9CMsxPiJHwrCSDlI0J3i0RhLj9rO5xU1yiIO0u0zh04bunM9SUpfMVEJaygODjKOLvBvZnaSULlomLyF1LZTDMopNQSWOtNKNCHaO35eUzlBYUFCWJZbwqbMs1awCQD/NwikbQxUyYoLmE1qKMOY8otCNKjmmuUrPoGTI7xMsioE1MyZ/SgKIb8XjynpFRxGOw0xc5UuveKcFikAN+E9fOKTsPaU8LMtM4pKsqUpLsoK+J2IcBNb3aLMnZ0uRfELzpSVVbTQC7ecUiqZz5o2qsnGzUB65ZgBdJNC5SxTvYe53RCMEF0yAknQlPsYi2XtH7QVKUlKgF5QS/iA1OU20pvjc/ESZdO/GcP4WduFIqqOOSyJ7Ado4DKsSwVIUTlOc0BNtH151jnEy50hkCWudLoFr7szEKBGhKSUqDkXY0IiLGr751Zh4UOpRLEBwLsTSh4MYExe2ZuFntKUtC0EhRzD4gdCBVNriJs7sS10Q7U7PTJWHRiVSyhC15AFAhyxLgGwIEIFiLXtTtfNx4RKxcxZQFApCEJd2IcM1WJ0N4Dk7Gwq1fu8YkF/hmIIfg4v5QFfsp0VxKikgihFQY0pRNzFxPZFZLpCJg3S5qH8llJPSEm1NgzpSi8malD0K0KFOZDQQqSYoieVilp+FRgvCbNzkVpDjCdm5a0nxEGMLLJFdjbYu0AEgE0LFxvYwXtPaImIKXdw5YW58YpkzATUvlVQaPEaJ05Be8GyDwp7TLZOLZG+hBYmMmpZ9TSr0imr24okFSbNS0GnbaFM5L03t16w3Ik/Glocfbf51+X/ujIrP29W+NwOTG/tzubtUswrQAHc8CyZ6kqqSRm9eECSCNYlLku8azp4JaQ7nYhKsqw7jXi9W6QbjJaSUKDAt4W5sXhPs1VG1d+kMcO1nZnAffx3UgnPJcSx4ZwhLWDgg2rY/W+OMXhyoqCQ+ZlF9FZS7HkE9YHwmJCQzsGtXyeC8DivuEli/TMDZuIB84LOZWmK9nZZ6RLV90ZVndmSfLx+oitYicpDFXxFbg7iksocC4d9Xiy4Jfd4iYJgcqJBG9yL77HyiubVS6VBm7uaoVuynLfXCEOzFqTXrReEzs6EqBca0udWg7C0Q16PUnkb8GijbK220sSlKYVAPO9dIzZysywM5IKgGci5ahhrI/RabPYOz8hKgCCMwAJB3AcxQnduifaO2EpX3YJzM7B7tStndvIxH2VkFIcsEJHxFtB52aKX2j2wqXOWpJckGhs3iFRWmoiPbOi6iqBts45KsUtZV4EsCz1Y8b1pxhVtqeTLSqykHNlA+6mhc60N+HGFuzMSZs9CAASpbluAV7Xi4bQ2CpeGWEIfEKSE5szAgqDghTNSzQwvUkUzb0k55ZTUlL7jZ34EARd/2f9uJ61DDYolSFDKmaRUFi3eH7w0e+94q3aef3M92oUqSPJgW5RvsfMJGInrPhlIZLs2Zfh9nhZQUlTL48rglJF67U9gZa6+IKDjMm7aZm+Jo8225s5UpcqQtYKUBWUkMwUX+KxBah5xc9i9vV/Y09+XIUEd5qEixLXUwa3OKntPaSMVkQnwjKlU0tXvAqYXTajLbypEcSyRdPo6808co2uyGZjpCUJWwM3dlewYOS5rSzH3gD/Us+YzFF7u5JJ0rrBUrZctc9MtD5FFQD/F8D9aiBsZsNUtRBUkjfwbdHRVHJyizvs9slc8kpVkQn4iDW1gOPlDPG9jpyVPLWlSGcFRYjmN8cdhlhM4OQ8wFIAuMoKnI0FIvU9XgZRv6wSWSbjI83wmPmSZi0IZYUnKoKsoM7Uq3DVoV4rElaipRdSi5NvIDSGkzDozTlLVlKaJFyVcWtzhLALwdoc9k0vi5YIB+Kht8J3RZcVgJUqYspQMwbK28/lrSKjsMqEzMl3SDUbzSLMVKSCp9DmLP71fSCiGbujW0cRlSpgy2CUjUlRNaWpWCpO0J8lAEqfMoQ/iJehehP00LEzCqaViqUFqh3UoVd93w7xE03xLrXwmgDXs51tzrBSEk6ehjK20pav3sqRO4qlgKH9yGV6x2JuFUW7qbLreXNzAchNCvcQoyVcaWoIlwX8XKeAD7yT6wGkbkwvFbOlF8mJy0oJ0lSeuaWVg+Qgb/AEaaWyiVOZ6ypiVE2plJCv8Aph3i8OwzGgyjjXiIr/2dyoEPR667qQEHkvgGmYPuioTpRQFf7qFIIP8AKVAQDOwMspKgP88YYydrz5bBE6YkfhCiUtuyktujeKxJL95LkLoCSqXkUXH4pJSfODsZNX2Vz7KdxjIbfbJX/wBKP/7TfzjI1Mry/YjzQTLVUQIoEXEdImxhmhxg0AkP906cRatIIRO+MMxFRozUfjpCxSiwIMZJWQS+ory4QxHjfYcrFtU1BNT0b8oZyMaCl7ENTk7Nq4/SEk6WUhyKKLgi3CO8LNYKfUD9IwsopoK2zjcygsEZmY8CPnYxBOUFqzKr3jEjMxfeW0pAM6qmoHapsN/q8MsHLS4ID01J+IXa1OMAauKF06QUqykfEHDa8Bxf2h52T2QubOlEMEpmJfeSDbziHaMsEZkyxLyB84UrT7rVF4cfs/nETWL/AHS3Em99aVgGlJ8bPWMWJWHkKJLFNCRck2AOofpSPIe1M1TKU5cpuwqDRt7cYt20NsImLT3mbIg0To+8gX56RUO0GLCzoz0pYJYs1zoKwEqJKdyVdIVbJlCXOlqeoUHZ7lx5R6MvEBKczucozVLMKpO9y/oI85ROSVPQEas1ntxi0nEhSUMvM4qzpoWox0ALdIJsjdple7XJzAK3HXdxibEyzK2bJlJBz4hapywBXKjwIHUkxvbqSqWBRyQGa726wTNnKVj0yZZBEpCZYBs6GJHDxxikG6RXdolUqQJCgywslY3NpSBdmLAKn1A94L7VYdUvEGWsMpCUg1Bcs5U4JFSSbwNgZLoJ3mkZFX+I97OF8TKa4JV0CVfnE3bGTlVlf4iLWFI77IpCFTZhYskIB3FZ+QHSCO1MtMySucgMEgCXRnD+JZfg7cK6xiCf3oqOz9omXPlzRTKpPlYjyePT54HxAghqa3trT9Y8hj1fs/JfDSSGJVLSPIN5giMN5C0mefbYmnvZqkkBJJSzjg/OusKYcdqMJ3U8pB8JZTbidKQqkyipQSLkgecYvD8UyzbLk5cOKByST1AY33axJtTGFMtCUhyVDKDctUP9W1jjuTRKQQQA1XcC9ve+kYqWe8SSGyWBFHYEXvc05QTl05WwqVhghCRmDguTpW5U2r/KNgVcbgL2vUVu+scIIA8vrlyjEqYu13tapr7RhGdZaWsfzeIillhQarhnsb16P5Rtc2jcD9f5gGcsB3Ng9Tr84wV2WI40+EVJAGt+MLsXicxOUFJLi94AlbVzhnLuwHD5tEk2YMoTWrM/OsClY3FrsFSHUmjsbbzoIzHTFJOUnSp3fTWjSFuogaVtxpyERzVh8jOAXJNOAB1asMOls574b/QfnGR1mRuT6xuANSF00hQG/wCURDDnSp3ax1LuOX5wZK/iQCl0AomkU9InROBIqx4xrHfxF8/kIhTGsZpdjXISgJNwKcfzpWB8x8x0r+sGp+BH9PyiCV8A/rHsYJFA4rU7m5s7wXhkKchKlPdh7nfEI0/ugo/Cnp84xpM3iFKC2VmKRpYG2gvWLR2XwL5lKUEUHxFvDcAesV2b8aeZ90xa5n8If1GCc+WWkgfbaEpQVZgS1QWo7M7WHCKXLnlZJIDdaBO6LVtD/wAFN/qR7mKphf4SuSozHwLTBcXiM1BZyfMxaNjYppKSalgK+Qio6xY8D/AH9I94VFcyXFDLByyqfKzMySZhF6JSS7bnAgbsQvPjpk5ZfKla95JJuwvBmyPin/8A6833RAv7O/jxH/4f/OILBBaZW9p4gzsQtZc51k13P+UGBLJAFh9ViDZ38Q/WsEbT+FUAeT6QbsTHS1CbLUWGUFJ5fE/T2jNv9oQtKpaEkJZnVRhwA+rQk2f8X9qvYxrFfErnGN9Nc7IcNJKjQOBeL12Z23klmWppWU+BWhe9TQb6axWdh2m8h84c4z+FK/pV/wBqYImXb4iTtPOCpyiKAMALuGcqfVyTWF+Am5ZiTx9DT5xqZpyEZJuOY94BdKo0W6Wlqli9g+VzwJBrHC5as5QtRSQxJu1AzMahvaCJnxq5/KItsfCen/aqCcPshKzW5ILncakON9BGkyjYcbnW7V1iLUcx7GC8J/DTy+UYPQAuervCk/dGoq/SAdoLKuIFTB+0f/ED+hHzjjE/wzyHsYxWkmhQjDKf4aj6pEypdBVy1t3DhBy7j+n5mIpVl/2/96oxRuzWFxAloBLEkuxFdw5b4Gl4llFTlyKxmI0/rV8o4TGMorsl+3nf6RkAxkY3F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 xmlns:p14="http://schemas.microsoft.com/office/powerpoint/2010/main" val="24203647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7 Marcador de contenido"/>
          <p:cNvSpPr>
            <a:spLocks noGrp="1"/>
          </p:cNvSpPr>
          <p:nvPr>
            <p:ph sz="quarter" idx="1"/>
          </p:nvPr>
        </p:nvSpPr>
        <p:spPr>
          <a:xfrm>
            <a:off x="428625" y="2204864"/>
            <a:ext cx="7467600" cy="4525962"/>
          </a:xfrm>
        </p:spPr>
        <p:txBody>
          <a:bodyPr/>
          <a:lstStyle/>
          <a:p>
            <a:pPr marL="419100" indent="-382588" eaLnBrk="1" hangingPunct="1">
              <a:buFont typeface="Wingdings 2" pitchFamily="18" charset="2"/>
              <a:buChar char=""/>
            </a:pPr>
            <a:r>
              <a:rPr lang="es-ES" smtClean="0"/>
              <a:t> Trastornos músculo-esqueléticos</a:t>
            </a:r>
          </a:p>
          <a:p>
            <a:pPr marL="419100" indent="-382588" eaLnBrk="1" hangingPunct="1">
              <a:buFont typeface="Wingdings 2" pitchFamily="18" charset="2"/>
              <a:buChar char=""/>
            </a:pPr>
            <a:r>
              <a:rPr lang="es-ES" smtClean="0"/>
              <a:t> Enfermedades cardiovasculares</a:t>
            </a:r>
          </a:p>
          <a:p>
            <a:pPr marL="419100" indent="-382588" eaLnBrk="1" hangingPunct="1">
              <a:buFont typeface="Wingdings 2" pitchFamily="18" charset="2"/>
              <a:buChar char=""/>
            </a:pPr>
            <a:r>
              <a:rPr lang="es-ES" smtClean="0"/>
              <a:t> Enfermedades gastrointestinales</a:t>
            </a:r>
          </a:p>
          <a:p>
            <a:pPr marL="419100" indent="-382588" eaLnBrk="1" hangingPunct="1">
              <a:buFont typeface="Wingdings 2" pitchFamily="18" charset="2"/>
              <a:buChar char=""/>
            </a:pPr>
            <a:r>
              <a:rPr lang="es-ES" smtClean="0"/>
              <a:t> Trastornos mentales</a:t>
            </a:r>
          </a:p>
          <a:p>
            <a:pPr marL="419100" indent="-382588" eaLnBrk="1" hangingPunct="1">
              <a:buFont typeface="Arial" pitchFamily="34" charset="0"/>
              <a:buNone/>
            </a:pPr>
            <a:endParaRPr lang="es-ES" sz="2000" smtClean="0"/>
          </a:p>
        </p:txBody>
      </p:sp>
      <p:sp>
        <p:nvSpPr>
          <p:cNvPr id="4" name="1 Título"/>
          <p:cNvSpPr txBox="1">
            <a:spLocks/>
          </p:cNvSpPr>
          <p:nvPr/>
        </p:nvSpPr>
        <p:spPr bwMode="auto">
          <a:xfrm>
            <a:off x="179512" y="116632"/>
            <a:ext cx="7470775" cy="1143000"/>
          </a:xfrm>
          <a:prstGeom prst="rect">
            <a:avLst/>
          </a:prstGeom>
          <a:noFill/>
          <a:ln w="9525">
            <a:noFill/>
            <a:miter lim="800000"/>
            <a:headEnd/>
            <a:tailEnd/>
          </a:ln>
        </p:spPr>
        <p:txBody>
          <a:bodyPr anchor="ctr"/>
          <a:lstStyle/>
          <a:p>
            <a:pPr algn="ctr">
              <a:defRPr/>
            </a:pPr>
            <a:r>
              <a:rPr lang="es-ES" sz="4400" dirty="0">
                <a:solidFill>
                  <a:schemeClr val="tx2"/>
                </a:solidFill>
                <a:latin typeface="+mj-lt"/>
                <a:ea typeface="+mj-ea"/>
                <a:cs typeface="+mj-cs"/>
              </a:rPr>
              <a:t>Efectos estudiados de los factores de Riesgo Psicosocial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612775" y="228600"/>
            <a:ext cx="8153400" cy="990600"/>
          </a:xfrm>
        </p:spPr>
        <p:txBody>
          <a:bodyPr/>
          <a:lstStyle/>
          <a:p>
            <a:pPr eaLnBrk="1" hangingPunct="1"/>
            <a:r>
              <a:rPr lang="es-CL" smtClean="0"/>
              <a:t>IMPACTO ORGANIZACIONAL</a:t>
            </a:r>
          </a:p>
        </p:txBody>
      </p:sp>
      <p:sp>
        <p:nvSpPr>
          <p:cNvPr id="17411" name="2 Marcador de contenido"/>
          <p:cNvSpPr>
            <a:spLocks noGrp="1"/>
          </p:cNvSpPr>
          <p:nvPr>
            <p:ph sz="quarter" idx="1"/>
          </p:nvPr>
        </p:nvSpPr>
        <p:spPr>
          <a:xfrm>
            <a:off x="612775" y="1600200"/>
            <a:ext cx="8531225" cy="4997450"/>
          </a:xfrm>
        </p:spPr>
        <p:txBody>
          <a:bodyPr/>
          <a:lstStyle/>
          <a:p>
            <a:pPr eaLnBrk="1" hangingPunct="1"/>
            <a:r>
              <a:rPr lang="es-CL" smtClean="0"/>
              <a:t>MAYOR AUSENTISMO, PRESENTISMO, ROTACIÓN.</a:t>
            </a:r>
          </a:p>
          <a:p>
            <a:pPr eaLnBrk="1" hangingPunct="1"/>
            <a:r>
              <a:rPr lang="es-CL" smtClean="0"/>
              <a:t>PROBLEMAS RELACIONALES Y DE SUPERVISIÓN.</a:t>
            </a:r>
          </a:p>
          <a:p>
            <a:pPr eaLnBrk="1" hangingPunct="1"/>
            <a:r>
              <a:rPr lang="es-CL" smtClean="0"/>
              <a:t>MENOR SATISFACCIÓN LABORAL, MOTIVACIÓN Y COMPROMISO.</a:t>
            </a:r>
          </a:p>
          <a:p>
            <a:pPr eaLnBrk="1" hangingPunct="1"/>
            <a:r>
              <a:rPr lang="es-CL" smtClean="0"/>
              <a:t>MAYOR ACCIDENTABILIDAD.</a:t>
            </a:r>
          </a:p>
          <a:p>
            <a:pPr eaLnBrk="1" hangingPunct="1"/>
            <a:r>
              <a:rPr lang="es-CL" smtClean="0"/>
              <a:t>MÁS ERRORES Y MENOS PRODUCTIVIDAD.</a:t>
            </a:r>
          </a:p>
          <a:p>
            <a:pPr eaLnBrk="1" hangingPunct="1"/>
            <a:endParaRPr lang="es-CL"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612775" y="228600"/>
            <a:ext cx="8153400" cy="990600"/>
          </a:xfrm>
        </p:spPr>
        <p:txBody>
          <a:bodyPr/>
          <a:lstStyle/>
          <a:p>
            <a:r>
              <a:rPr lang="es-CL" dirty="0" smtClean="0">
                <a:solidFill>
                  <a:schemeClr val="tx1"/>
                </a:solidFill>
              </a:rPr>
              <a:t>Conclusiones Estudio hospital</a:t>
            </a:r>
          </a:p>
        </p:txBody>
      </p:sp>
      <p:sp>
        <p:nvSpPr>
          <p:cNvPr id="33795" name="2 Marcador de contenido"/>
          <p:cNvSpPr>
            <a:spLocks noGrp="1"/>
          </p:cNvSpPr>
          <p:nvPr>
            <p:ph sz="quarter" idx="1"/>
          </p:nvPr>
        </p:nvSpPr>
        <p:spPr>
          <a:xfrm>
            <a:off x="395536" y="1813520"/>
            <a:ext cx="8153400" cy="4830190"/>
          </a:xfrm>
        </p:spPr>
        <p:txBody>
          <a:bodyPr>
            <a:normAutofit fontScale="92500" lnSpcReduction="10000"/>
          </a:bodyPr>
          <a:lstStyle/>
          <a:p>
            <a:pPr algn="just">
              <a:buFont typeface="Wingdings" pitchFamily="2" charset="2"/>
              <a:buChar char="v"/>
            </a:pPr>
            <a:r>
              <a:rPr lang="es-ES_tradnl" dirty="0" smtClean="0"/>
              <a:t>A pesar de manifestar tener una buena salud, el consumo de analgésicos(1 de 2) y psicotrópicos (1 de 4) es preocupante superando las cifras para población nacional. </a:t>
            </a:r>
          </a:p>
          <a:p>
            <a:pPr algn="just">
              <a:buFont typeface="Wingdings" pitchFamily="2" charset="2"/>
              <a:buChar char="v"/>
            </a:pPr>
            <a:endParaRPr lang="es-ES_tradnl" dirty="0" smtClean="0"/>
          </a:p>
          <a:p>
            <a:pPr algn="just">
              <a:buFont typeface="Wingdings" pitchFamily="2" charset="2"/>
              <a:buChar char="v"/>
            </a:pPr>
            <a:r>
              <a:rPr lang="es-ES_tradnl" dirty="0" smtClean="0"/>
              <a:t>Un 40% atribuye el consumo de psicotrópicos a problemas del trabajo doméstico + trabajo remunerado.</a:t>
            </a:r>
          </a:p>
          <a:p>
            <a:pPr algn="just">
              <a:buFont typeface="Wingdings" pitchFamily="2" charset="2"/>
              <a:buChar char="v"/>
            </a:pPr>
            <a:endParaRPr lang="es-ES_tradnl" dirty="0" smtClean="0"/>
          </a:p>
          <a:p>
            <a:pPr algn="just">
              <a:buFont typeface="Wingdings" pitchFamily="2" charset="2"/>
              <a:buChar char="v"/>
            </a:pPr>
            <a:r>
              <a:rPr lang="es-ES_tradnl" dirty="0" smtClean="0"/>
              <a:t>Uno de cada cuatro reporta síntomas depresivos y uno de cada tres reporta síntomas de distrés.</a:t>
            </a:r>
          </a:p>
          <a:p>
            <a:pPr algn="just">
              <a:buFont typeface="Wingdings" pitchFamily="2" charset="2"/>
              <a:buChar char="v"/>
            </a:pPr>
            <a:endParaRPr lang="es-CL"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612775" y="228600"/>
            <a:ext cx="8153400" cy="990600"/>
          </a:xfrm>
        </p:spPr>
        <p:txBody>
          <a:bodyPr/>
          <a:lstStyle/>
          <a:p>
            <a:r>
              <a:rPr lang="es-CL" dirty="0" smtClean="0">
                <a:solidFill>
                  <a:schemeClr val="tx1"/>
                </a:solidFill>
              </a:rPr>
              <a:t>Conclusiones Estudio hospital</a:t>
            </a:r>
            <a:endParaRPr lang="es-CL" dirty="0" smtClean="0">
              <a:solidFill>
                <a:schemeClr val="accent1"/>
              </a:solidFill>
            </a:endParaRPr>
          </a:p>
        </p:txBody>
      </p:sp>
      <p:sp>
        <p:nvSpPr>
          <p:cNvPr id="32771" name="2 Marcador de contenido"/>
          <p:cNvSpPr>
            <a:spLocks noGrp="1"/>
          </p:cNvSpPr>
          <p:nvPr>
            <p:ph sz="quarter" idx="1"/>
          </p:nvPr>
        </p:nvSpPr>
        <p:spPr>
          <a:xfrm>
            <a:off x="214282" y="1600200"/>
            <a:ext cx="8551893" cy="5257800"/>
          </a:xfrm>
        </p:spPr>
        <p:txBody>
          <a:bodyPr>
            <a:normAutofit fontScale="85000" lnSpcReduction="20000"/>
          </a:bodyPr>
          <a:lstStyle/>
          <a:p>
            <a:pPr algn="just">
              <a:buFont typeface="Wingdings" pitchFamily="2" charset="2"/>
              <a:buChar char="v"/>
            </a:pPr>
            <a:r>
              <a:rPr lang="es-ES_tradnl" dirty="0" smtClean="0"/>
              <a:t>Importante proporción de exposición a Riesgo psicosocial a nivel hospital.</a:t>
            </a:r>
          </a:p>
          <a:p>
            <a:pPr lvl="1" algn="just">
              <a:buFont typeface="Wingdings" pitchFamily="2" charset="2"/>
              <a:buChar char="v"/>
            </a:pPr>
            <a:r>
              <a:rPr lang="es-ES_tradnl" dirty="0" smtClean="0"/>
              <a:t>DER = 67%</a:t>
            </a:r>
          </a:p>
          <a:p>
            <a:pPr lvl="1" algn="just">
              <a:buFont typeface="Wingdings" pitchFamily="2" charset="2"/>
              <a:buChar char="v"/>
            </a:pPr>
            <a:r>
              <a:rPr lang="es-ES_tradnl" dirty="0" err="1" smtClean="0"/>
              <a:t>Jobstrain</a:t>
            </a:r>
            <a:r>
              <a:rPr lang="es-ES_tradnl" dirty="0" smtClean="0"/>
              <a:t>: 22%.</a:t>
            </a:r>
          </a:p>
          <a:p>
            <a:pPr lvl="1" algn="just">
              <a:buFont typeface="Wingdings" pitchFamily="2" charset="2"/>
              <a:buChar char="v"/>
            </a:pPr>
            <a:r>
              <a:rPr lang="es-ES_tradnl" dirty="0" err="1" smtClean="0"/>
              <a:t>Isostrain</a:t>
            </a:r>
            <a:r>
              <a:rPr lang="es-ES_tradnl" dirty="0" smtClean="0"/>
              <a:t> = 15%.</a:t>
            </a:r>
          </a:p>
          <a:p>
            <a:pPr algn="just">
              <a:buFont typeface="Wingdings" pitchFamily="2" charset="2"/>
              <a:buChar char="v"/>
            </a:pPr>
            <a:endParaRPr lang="es-CL" dirty="0" smtClean="0"/>
          </a:p>
          <a:p>
            <a:pPr algn="just">
              <a:buFont typeface="Wingdings" pitchFamily="2" charset="2"/>
              <a:buChar char="v"/>
            </a:pPr>
            <a:r>
              <a:rPr lang="es-CL" dirty="0" smtClean="0"/>
              <a:t>La falta de reconocimiento es una de las dimensiones que emerge con mayor fuerza en los diferentes estamentos y unidades. Esta cifra es mayor que lo reportado en población general trabajadora.</a:t>
            </a:r>
          </a:p>
          <a:p>
            <a:pPr algn="just">
              <a:buFont typeface="Wingdings" pitchFamily="2" charset="2"/>
              <a:buChar char="v"/>
            </a:pPr>
            <a:endParaRPr lang="es-CL" dirty="0" smtClean="0"/>
          </a:p>
          <a:p>
            <a:pPr algn="just">
              <a:buFont typeface="Wingdings" pitchFamily="2" charset="2"/>
              <a:buChar char="v"/>
            </a:pPr>
            <a:r>
              <a:rPr lang="es-CL" dirty="0" smtClean="0"/>
              <a:t>Se constatan asociaciones entre exposición a dimensiones psicosociales y resultado de SM. Una chance aumentada en más de dos veces de padecer sintomatología al comparar expuestos y no expuestos.</a:t>
            </a:r>
            <a:endParaRPr lang="es-ES_tradnl" dirty="0" smtClean="0"/>
          </a:p>
          <a:p>
            <a:pPr algn="just">
              <a:buFont typeface="Wingdings" pitchFamily="2" charset="2"/>
              <a:buChar char="v"/>
            </a:pPr>
            <a:endParaRPr lang="es-CL"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Título"/>
          <p:cNvSpPr>
            <a:spLocks noGrp="1"/>
          </p:cNvSpPr>
          <p:nvPr>
            <p:ph type="title"/>
          </p:nvPr>
        </p:nvSpPr>
        <p:spPr/>
        <p:txBody>
          <a:bodyPr>
            <a:normAutofit fontScale="90000"/>
          </a:bodyPr>
          <a:lstStyle/>
          <a:p>
            <a:r>
              <a:rPr lang="es-CL" smtClean="0"/>
              <a:t>Dimensión del Reconocimiento, evidencia Internacional</a:t>
            </a:r>
          </a:p>
        </p:txBody>
      </p:sp>
      <p:sp>
        <p:nvSpPr>
          <p:cNvPr id="139267" name="2 Marcador de texto"/>
          <p:cNvSpPr>
            <a:spLocks noGrp="1"/>
          </p:cNvSpPr>
          <p:nvPr>
            <p:ph sz="quarter" idx="1"/>
          </p:nvPr>
        </p:nvSpPr>
        <p:spPr>
          <a:xfrm>
            <a:off x="142844" y="1547814"/>
            <a:ext cx="8858312" cy="5024458"/>
          </a:xfrm>
        </p:spPr>
        <p:txBody>
          <a:bodyPr>
            <a:normAutofit fontScale="92500" lnSpcReduction="10000"/>
          </a:bodyPr>
          <a:lstStyle/>
          <a:p>
            <a:r>
              <a:rPr lang="es-ES" sz="2000" dirty="0" smtClean="0"/>
              <a:t>La evidencia internacional ha constatado también la relevancia de la percepción de </a:t>
            </a:r>
            <a:r>
              <a:rPr lang="es-ES" sz="2000" i="1" dirty="0" smtClean="0"/>
              <a:t>desbalance esfuerzo-recompensas</a:t>
            </a:r>
            <a:r>
              <a:rPr lang="es-ES" sz="2000" dirty="0" smtClean="0"/>
              <a:t> como un factor crítico en indicadores de índole organizacional:</a:t>
            </a:r>
          </a:p>
          <a:p>
            <a:pPr lvl="1"/>
            <a:r>
              <a:rPr lang="es-ES" sz="2000" dirty="0" smtClean="0"/>
              <a:t>se ha vinculado a la decisión de renunciar o cambiar de profesión(</a:t>
            </a:r>
            <a:r>
              <a:rPr lang="es-ES" sz="2000" dirty="0" smtClean="0">
                <a:hlinkClick r:id="" action="ppaction://hlinkfile" tooltip="Derycke, 2010 #239"/>
              </a:rPr>
              <a:t>16</a:t>
            </a:r>
            <a:r>
              <a:rPr lang="es-ES" sz="2000" dirty="0" smtClean="0"/>
              <a:t>) , </a:t>
            </a:r>
          </a:p>
          <a:p>
            <a:pPr lvl="1"/>
            <a:r>
              <a:rPr lang="es-ES" sz="2000" dirty="0" smtClean="0"/>
              <a:t>con episodios breves y frecuentes de ausentismo (</a:t>
            </a:r>
            <a:r>
              <a:rPr lang="es-ES" sz="2000" dirty="0" smtClean="0">
                <a:hlinkClick r:id="" action="ppaction://hlinkfile" tooltip="Schreuder, 2010 #248"/>
              </a:rPr>
              <a:t>21</a:t>
            </a:r>
            <a:r>
              <a:rPr lang="es-ES" sz="2000" dirty="0" smtClean="0"/>
              <a:t>), </a:t>
            </a:r>
          </a:p>
          <a:p>
            <a:pPr lvl="1"/>
            <a:r>
              <a:rPr lang="es-ES" sz="2000" dirty="0" smtClean="0"/>
              <a:t>a una disminución de competencias laborales, el tiempo en la profesión, la violencia en el trabajo, entre otras (</a:t>
            </a:r>
            <a:r>
              <a:rPr lang="es-ES" sz="2000" dirty="0" smtClean="0">
                <a:hlinkClick r:id="" action="ppaction://hlinkfile" tooltip="Fischer, 2013 #240"/>
              </a:rPr>
              <a:t>22</a:t>
            </a:r>
            <a:r>
              <a:rPr lang="es-ES" sz="2000" dirty="0" smtClean="0"/>
              <a:t>). </a:t>
            </a:r>
          </a:p>
          <a:p>
            <a:pPr lvl="1"/>
            <a:r>
              <a:rPr lang="es-ES" sz="2000" dirty="0" smtClean="0"/>
              <a:t>Impacta en la calidad del servicio/atención entregada </a:t>
            </a:r>
            <a:r>
              <a:rPr lang="es-ES" sz="2000" u="sng" dirty="0" smtClean="0">
                <a:solidFill>
                  <a:srgbClr val="0000FF"/>
                </a:solidFill>
              </a:rPr>
              <a:t>(23)</a:t>
            </a:r>
            <a:r>
              <a:rPr lang="es-ES" sz="2000" dirty="0" smtClean="0"/>
              <a:t>: el desbalance esfuerzos-recompensas se asoció con la rotación, el ausentismo, las horas extras, entre otros.</a:t>
            </a:r>
          </a:p>
          <a:p>
            <a:pPr lvl="1"/>
            <a:r>
              <a:rPr lang="es-ES" sz="2000" dirty="0" smtClean="0"/>
              <a:t>Juegan un papel importante sobre los errores en la medicación y en la duración de la estadía de pacientes(</a:t>
            </a:r>
            <a:r>
              <a:rPr lang="es-ES" sz="2000" dirty="0" smtClean="0">
                <a:hlinkClick r:id="" action="ppaction://hlinkfile" tooltip="Paquet, 2013 #247"/>
              </a:rPr>
              <a:t>23</a:t>
            </a:r>
            <a:r>
              <a:rPr lang="es-ES" sz="2000" dirty="0" smtClean="0"/>
              <a:t>). </a:t>
            </a:r>
          </a:p>
          <a:p>
            <a:pPr lvl="1"/>
            <a:r>
              <a:rPr lang="es-ES" sz="2000" dirty="0" smtClean="0">
                <a:solidFill>
                  <a:srgbClr val="FF0000"/>
                </a:solidFill>
              </a:rPr>
              <a:t>Diferencias de género: </a:t>
            </a:r>
            <a:r>
              <a:rPr lang="es-ES" sz="2000" dirty="0" smtClean="0"/>
              <a:t>las</a:t>
            </a:r>
            <a:r>
              <a:rPr lang="es-ES" sz="2000" dirty="0" smtClean="0">
                <a:solidFill>
                  <a:srgbClr val="FF0000"/>
                </a:solidFill>
              </a:rPr>
              <a:t> </a:t>
            </a:r>
            <a:r>
              <a:rPr lang="es-ES" sz="2000" dirty="0" smtClean="0"/>
              <a:t>mujeres tienen peores indicadores de salud mental y reportan mayores demandas psicológicas en el trabajo.  Deben enfrentar situaciones de discriminación o incluso de violencia en virtud de la posición </a:t>
            </a:r>
            <a:r>
              <a:rPr lang="es-ES" sz="2000" dirty="0" err="1" smtClean="0"/>
              <a:t>sociocupacional</a:t>
            </a:r>
            <a:r>
              <a:rPr lang="es-ES" sz="2000" dirty="0" smtClean="0"/>
              <a:t> que gozan(</a:t>
            </a:r>
            <a:r>
              <a:rPr lang="es-ES" sz="2000" dirty="0" smtClean="0">
                <a:hlinkClick r:id="" action="ppaction://hlinkfile" tooltip="Díaz, 2012 #259"/>
              </a:rPr>
              <a:t>7</a:t>
            </a:r>
            <a:r>
              <a:rPr lang="es-ES" sz="2000" dirty="0" smtClean="0"/>
              <a:t>). </a:t>
            </a:r>
            <a:endParaRPr lang="es-CL" sz="2000" dirty="0" smtClean="0"/>
          </a:p>
          <a:p>
            <a:pPr lvl="1"/>
            <a:endParaRPr lang="es-ES" sz="2000" dirty="0" smtClean="0"/>
          </a:p>
          <a:p>
            <a:endParaRPr lang="es-CL" sz="1600" dirty="0" smtClean="0"/>
          </a:p>
        </p:txBody>
      </p:sp>
      <p:sp>
        <p:nvSpPr>
          <p:cNvPr id="4" name="3 Rectángulo"/>
          <p:cNvSpPr/>
          <p:nvPr/>
        </p:nvSpPr>
        <p:spPr>
          <a:xfrm>
            <a:off x="71438" y="6519863"/>
            <a:ext cx="9144000" cy="254000"/>
          </a:xfrm>
          <a:prstGeom prst="rect">
            <a:avLst/>
          </a:prstGeom>
        </p:spPr>
        <p:txBody>
          <a:bodyPr>
            <a:spAutoFit/>
          </a:bodyPr>
          <a:lstStyle/>
          <a:p>
            <a:pPr>
              <a:defRPr/>
            </a:pPr>
            <a:r>
              <a:rPr lang="es-ES" sz="1050" dirty="0">
                <a:latin typeface="Arial" charset="0"/>
              </a:rPr>
              <a:t>Ansoleaga, E. Indicadores de salud mental asociados a riesgo psicosocial laboral en un hospital público.(2014, en Revisión Revista Médica de Chile).</a:t>
            </a:r>
            <a:endParaRPr lang="es-CL" sz="1050"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259632" y="1816224"/>
            <a:ext cx="6477000" cy="1828800"/>
          </a:xfrm>
        </p:spPr>
        <p:txBody>
          <a:bodyPr>
            <a:normAutofit fontScale="90000"/>
          </a:bodyPr>
          <a:lstStyle/>
          <a:p>
            <a:r>
              <a:rPr lang="es-CL" dirty="0" smtClean="0"/>
              <a:t>Principales dificultades en la relación Trabajo y Salud Mental</a:t>
            </a:r>
            <a:endParaRPr lang="es-CL" dirty="0"/>
          </a:p>
        </p:txBody>
      </p:sp>
      <p:sp>
        <p:nvSpPr>
          <p:cNvPr id="6" name="5 Subtítulo"/>
          <p:cNvSpPr>
            <a:spLocks noGrp="1"/>
          </p:cNvSpPr>
          <p:nvPr>
            <p:ph type="subTitle" idx="1"/>
          </p:nvPr>
        </p:nvSpPr>
        <p:spPr>
          <a:xfrm>
            <a:off x="1214414" y="4005064"/>
            <a:ext cx="7318026" cy="1752600"/>
          </a:xfrm>
        </p:spPr>
        <p:txBody>
          <a:bodyPr>
            <a:noAutofit/>
          </a:bodyPr>
          <a:lstStyle/>
          <a:p>
            <a:r>
              <a:rPr lang="es-CL" sz="3600" dirty="0" smtClean="0">
                <a:solidFill>
                  <a:srgbClr val="FF0000"/>
                </a:solidFill>
              </a:rPr>
              <a:t>¿Con qué nos topamos cuando intentamos proteger la salud psicológica de las/os trabajadores?</a:t>
            </a:r>
            <a:endParaRPr lang="es-CL" sz="3600" dirty="0">
              <a:solidFill>
                <a:srgbClr val="FF0000"/>
              </a:solidFill>
            </a:endParaRPr>
          </a:p>
        </p:txBody>
      </p:sp>
      <p:sp>
        <p:nvSpPr>
          <p:cNvPr id="4" name="3 Marcador de número de diapositiva"/>
          <p:cNvSpPr>
            <a:spLocks noGrp="1"/>
          </p:cNvSpPr>
          <p:nvPr>
            <p:ph type="sldNum" sz="quarter" idx="12"/>
          </p:nvPr>
        </p:nvSpPr>
        <p:spPr/>
        <p:txBody>
          <a:bodyPr/>
          <a:lstStyle/>
          <a:p>
            <a:fld id="{4FB39444-7E57-4037-B11E-4FC0C8F0DD45}" type="slidenum">
              <a:rPr lang="es-CL" smtClean="0"/>
              <a:pPr/>
              <a:t>45</a:t>
            </a:fld>
            <a:endParaRPr lang="es-C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95128" y="-99392"/>
            <a:ext cx="8229600" cy="1143000"/>
          </a:xfrm>
        </p:spPr>
        <p:txBody>
          <a:bodyPr/>
          <a:lstStyle/>
          <a:p>
            <a:r>
              <a:rPr lang="es-CL" sz="4000" dirty="0" smtClean="0"/>
              <a:t>Dificultades: </a:t>
            </a:r>
            <a:endParaRPr lang="es-CL" sz="4000" dirty="0"/>
          </a:p>
        </p:txBody>
      </p:sp>
      <p:graphicFrame>
        <p:nvGraphicFramePr>
          <p:cNvPr id="4" name="3 Marcador de contenido"/>
          <p:cNvGraphicFramePr>
            <a:graphicFrameLocks noGrp="1"/>
          </p:cNvGraphicFramePr>
          <p:nvPr>
            <p:ph sz="quarter" idx="1"/>
          </p:nvPr>
        </p:nvGraphicFramePr>
        <p:xfrm>
          <a:off x="214313" y="1214438"/>
          <a:ext cx="8643937" cy="535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normAutofit fontScale="90000"/>
          </a:bodyPr>
          <a:lstStyle/>
          <a:p>
            <a:r>
              <a:rPr lang="es-CL" sz="4000" dirty="0" smtClean="0"/>
              <a:t>¿Cómo abordar entonces la protección de la salud psicológica en el trabajo?</a:t>
            </a:r>
            <a:endParaRPr lang="es-CL" sz="4000" dirty="0"/>
          </a:p>
        </p:txBody>
      </p:sp>
      <p:sp>
        <p:nvSpPr>
          <p:cNvPr id="6" name="5 Subtítulo"/>
          <p:cNvSpPr>
            <a:spLocks noGrp="1"/>
          </p:cNvSpPr>
          <p:nvPr>
            <p:ph type="subTitle" idx="1"/>
          </p:nvPr>
        </p:nvSpPr>
        <p:spPr/>
        <p:txBody>
          <a:bodyPr/>
          <a:lstStyle/>
          <a:p>
            <a:endParaRPr lang="es-CL"/>
          </a:p>
        </p:txBody>
      </p:sp>
      <p:sp>
        <p:nvSpPr>
          <p:cNvPr id="4" name="3 Marcador de número de diapositiva"/>
          <p:cNvSpPr>
            <a:spLocks noGrp="1"/>
          </p:cNvSpPr>
          <p:nvPr>
            <p:ph type="sldNum" sz="quarter" idx="12"/>
          </p:nvPr>
        </p:nvSpPr>
        <p:spPr/>
        <p:txBody>
          <a:bodyPr/>
          <a:lstStyle/>
          <a:p>
            <a:fld id="{4FB39444-7E57-4037-B11E-4FC0C8F0DD45}" type="slidenum">
              <a:rPr lang="es-CL" smtClean="0"/>
              <a:pPr/>
              <a:t>47</a:t>
            </a:fld>
            <a:endParaRPr lang="es-C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¿Cuál es la receta?</a:t>
            </a:r>
            <a:endParaRPr lang="es-CL" dirty="0"/>
          </a:p>
        </p:txBody>
      </p:sp>
      <p:sp>
        <p:nvSpPr>
          <p:cNvPr id="3" name="2 Marcador de contenido"/>
          <p:cNvSpPr>
            <a:spLocks noGrp="1"/>
          </p:cNvSpPr>
          <p:nvPr>
            <p:ph sz="quarter" idx="1"/>
          </p:nvPr>
        </p:nvSpPr>
        <p:spPr/>
        <p:txBody>
          <a:bodyPr/>
          <a:lstStyle/>
          <a:p>
            <a:endParaRPr lang="es-CL" dirty="0"/>
          </a:p>
        </p:txBody>
      </p:sp>
      <p:pic>
        <p:nvPicPr>
          <p:cNvPr id="21506" name="Picture 2" descr="https://encrypted-tbn3.gstatic.com/images?q=tbn:ANd9GcSbLJkpS4oT3I3CHKgJvLOYGw3PH3OFrVo-rjKH69aqerCF7UZ7wA">
            <a:hlinkClick r:id="rId2"/>
          </p:cNvPr>
          <p:cNvPicPr>
            <a:picLocks noChangeAspect="1" noChangeArrowheads="1"/>
          </p:cNvPicPr>
          <p:nvPr/>
        </p:nvPicPr>
        <p:blipFill>
          <a:blip r:embed="rId3" cstate="print"/>
          <a:srcRect/>
          <a:stretch>
            <a:fillRect/>
          </a:stretch>
        </p:blipFill>
        <p:spPr bwMode="auto">
          <a:xfrm>
            <a:off x="4860032" y="2348880"/>
            <a:ext cx="3333750" cy="3314700"/>
          </a:xfrm>
          <a:prstGeom prst="rect">
            <a:avLst/>
          </a:prstGeom>
          <a:noFill/>
        </p:spPr>
      </p:pic>
      <p:pic>
        <p:nvPicPr>
          <p:cNvPr id="21508" name="Picture 4" descr="https://encrypted-tbn1.gstatic.com/images?q=tbn:ANd9GcQ_72Ba1D-CG2jQX1n4bbn4BowgUsm61k8lOiin83iT6XlTeOmk">
            <a:hlinkClick r:id="rId4"/>
          </p:cNvPr>
          <p:cNvPicPr>
            <a:picLocks noChangeAspect="1" noChangeArrowheads="1"/>
          </p:cNvPicPr>
          <p:nvPr/>
        </p:nvPicPr>
        <p:blipFill>
          <a:blip r:embed="rId5" cstate="print"/>
          <a:srcRect/>
          <a:stretch>
            <a:fillRect/>
          </a:stretch>
        </p:blipFill>
        <p:spPr bwMode="auto">
          <a:xfrm>
            <a:off x="611560" y="2132856"/>
            <a:ext cx="2609850" cy="37433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362200" y="1528192"/>
            <a:ext cx="6477000" cy="1828800"/>
          </a:xfrm>
        </p:spPr>
        <p:txBody>
          <a:bodyPr/>
          <a:lstStyle/>
          <a:p>
            <a:r>
              <a:rPr lang="es-CL" dirty="0" smtClean="0"/>
              <a:t>NO HAY UNA RECETA.</a:t>
            </a:r>
            <a:endParaRPr lang="es-CL" dirty="0"/>
          </a:p>
        </p:txBody>
      </p:sp>
      <p:sp>
        <p:nvSpPr>
          <p:cNvPr id="3" name="2 Marcador de contenido"/>
          <p:cNvSpPr>
            <a:spLocks noGrp="1"/>
          </p:cNvSpPr>
          <p:nvPr>
            <p:ph type="subTitle" idx="1"/>
          </p:nvPr>
        </p:nvSpPr>
        <p:spPr/>
        <p:txBody>
          <a:bodyPr>
            <a:normAutofit/>
          </a:bodyPr>
          <a:lstStyle/>
          <a:p>
            <a:pPr>
              <a:buNone/>
            </a:pPr>
            <a:endParaRPr lang="es-CL" dirty="0" smtClean="0"/>
          </a:p>
          <a:p>
            <a:pPr>
              <a:buNone/>
            </a:pPr>
            <a:endParaRPr lang="es-CL" dirty="0"/>
          </a:p>
          <a:p>
            <a:pPr>
              <a:buNone/>
            </a:pPr>
            <a:endParaRPr lang="es-C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 y="357166"/>
            <a:ext cx="8229600" cy="1143000"/>
          </a:xfrm>
        </p:spPr>
        <p:txBody>
          <a:bodyPr>
            <a:normAutofit/>
          </a:bodyPr>
          <a:lstStyle/>
          <a:p>
            <a:pPr eaLnBrk="1" hangingPunct="1"/>
            <a:r>
              <a:rPr lang="es-CL" sz="2800" b="1" dirty="0" smtClean="0">
                <a:latin typeface="Rockwell" pitchFamily="18" charset="0"/>
              </a:rPr>
              <a:t>Nuevas formas de  organizar el trabajo:</a:t>
            </a:r>
            <a:br>
              <a:rPr lang="es-CL" sz="2800" b="1" dirty="0" smtClean="0">
                <a:latin typeface="Rockwell" pitchFamily="18" charset="0"/>
              </a:rPr>
            </a:br>
            <a:endParaRPr lang="es-ES" sz="2800" b="1" dirty="0" smtClean="0">
              <a:latin typeface="Rockwell" pitchFamily="18" charset="0"/>
            </a:endParaRPr>
          </a:p>
        </p:txBody>
      </p:sp>
      <p:graphicFrame>
        <p:nvGraphicFramePr>
          <p:cNvPr id="2" name="Diagrama 1"/>
          <p:cNvGraphicFramePr/>
          <p:nvPr>
            <p:extLst>
              <p:ext uri="{D42A27DB-BD31-4B8C-83A1-F6EECF244321}">
                <p14:modId xmlns="" xmlns:p14="http://schemas.microsoft.com/office/powerpoint/2010/main" val="3252957938"/>
              </p:ext>
            </p:extLst>
          </p:nvPr>
        </p:nvGraphicFramePr>
        <p:xfrm>
          <a:off x="533400" y="1268760"/>
          <a:ext cx="81534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85012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27652" name="AutoShape 4" descr="data:image/jpeg;base64,/9j/4AAQSkZJRgABAQAAAQABAAD/2wCEAAkGBxMTEhUUExQWFhQXGB0YFxYYFR4XGhoaHxgdFh8XFxgYHigkGBolHRgYIjEiJSkrLjAuGx8zODMsNyguLisBCgoKBQUFDgUFDisZExkrKysrKysrKysrKysrKysrKysrKysrKysrKysrKysrKysrKysrKysrKysrKysrKysrK//AABEIAJoBRwMBIgACEQEDEQH/xAAbAAEAAgMBAQAAAAAAAAAAAAAABgcDBAUCAf/EAEgQAAIBAwIDBAQJCgYBAwUAAAECAwAEERIhBRMxBiJBURQWUmEyVHGBkZOU0tMHIyRCdLG0wcTRFVNzkqHwM2Jy4SVDosLx/8QAFAEBAAAAAAAAAAAAAAAAAAAAAP/EABQRAQAAAAAAAAAAAAAAAAAAAAD/2gAMAwEAAhEDEQA/AIh2r7SXFtccmHkLGsNuQDaW7nLWsTsSzxEklmJ3PjXI9d732oPsVr+DWz22sJJb1+WpbENrncDGbOHzPurh/wCCXH+Wf9y/3oOn673vtQfYrX8Gnrve+1B9itfwa5f+DT/5Z/3L/en+DT/5Z/3L/eg6nrve+1B9itfwaeu977UH2K1/Brl/4NP/AJZ/3L/evn+Dz/5Z/wBy/wB6Dq+u977UH2K1/Bp673vtQfYrX8GuUODz/wCWf9y/3r4eEz/5Z/3L/eg63rve+1B9itfwaeu977UH2K1/Brjnhk3sH6V/vQcMm9g/Sv8Aeg7Hrve+1B9itfwaeu977UH2K1/Brjf4dL7B+kf3r56BL7H/ACP70Ha9d732oPsVr+DT13vfag+xWv4NcGa3ZMahjPTcH9xrF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7Ncclu1u47gQuq24dcWsEZDC5gTIaONT8F2GM43r5XO/J91vP2T+rtqUEhvFzdz/6Nn/BRViYVnuT+lz/6Vn/BRV6OKDUdKwA711J4xprzwrhut+uEB7xxv8gGDvig1UsZnJ0Ixx1wOleJLdlxqUjPgetW5wHgK6AHUKn6qDLbdQcdAeuTv8vl1b7s5A66WXwwCVAI+QgCgoz4IO3uPy+Vacr1cM3YiMKUCjT01Z725+QfRnwqBcY7F3MTdNSZA7ozgE41fL8v/wA0EQkavImIrsXnZ6YIXEbaRsScdfIeZB2rhGgF68l68kV5NBo8XPwfn/lXPre4mfg/P/KtGgUpSgUpSgUpSgUpSgUpSgUpSgUpSgUpSgUpSgUpSgUpSgUpSgUpSgln5Put5+yf1dtSn5Put5+yf1dtSgkdyubuf/Rs/wCCirJHFSQfpk/+lZ/wUdZ2WgyWNsrEl2AGCBkAnfbVhsAgHzPzVOuznDI8ISTIMd1dGF95PgfpqG2FuzMpxqOcKnTO+c9OgNWBC5RDzHyfEZGfkJP7qCUQygLsAPcKwel6vKo/dcdjSIkYAA8P5+Vci249n4H785/lQTWO5B6VheBWzq+f+1R23v5Gxk/8VtF2I3ZvpoPXabhYlg5cZxkH5DVG8c4byHdCTlWwc4zv8lXceIsgGRkePn8tRbttwVJI2kiVTIF1Mp6kDckHr0z1yPdQVFI9YdVe7wAMcdM7fJWsWoMHED8H5/5Vp1s3h6fP/KtV+lB9pVj8U4GrXvFZ5raSbRdARwgumsSzsrOCu7YAAGNsuuc9Dzu0nZyCK2nNuhdre5eKWV2cHTznjiaMbRyIQulsd4OCelBCaVY3CuylrJFArRSKXt4J2uOY2C8l2tuYAvwRqUsR4gjO4GK+2XZqzkk0i3cJJcz2xcTMRbiCJWErHGC7lixDd3ShAA6gK8ED6gultTY0rpOTkZGB1ORuPOsdXFwPh0T3FnMYiksK8MCS6mxKXt0Bj0nu5VRq7u/dOetcnhXZCxK2aSBy80cUupTKC2uKSR1ZinKVVwoGklsq2euAFZ0qx5OzNrNEnJtykrxWkyjnvgme49GMWWzpTx1bkE+W1ZJey1ozlI4CZZLVZYULziHWJJ1ccx1V1cpCrJzAFJDeBFBWlenQgkEEEHBBGCCNiCD0NSfsrwmKe1uDyy1wnfVmZ0QRKmpzGyd0zKcNpfYr03qRcd7NW0cV5PIjyETXiiV5JC/NScRxjb/yqQWZnOe8DkjGCFbIhPQE4BJwM7AZJOPADxrI9pIqLIUcI3wXKkK3/tYjB6Hp5VZF32btl9LMKSRGA39uSs7nmCG3V1Z/l1EMo7pG2K3eLcNjupJFZZdEPo2m3SZ8SaeGT3AjRDkK55aICBnBbG7GgqSvQQ4JwcDAJxsCc4BPhnB+g1Obfs5FJZXFw9tyTy5JYQJZmZeW0SEaWXSEJZvhtr3GNhmuxxHhNobidHiaG359jEVSRlRhLDMBMVzpOg6SDjwf2jQVZSrLs+x1spjjeGSWQzwWk+mRhyXki5skw0+KltIDd380+2+RHO0PCIUsoJ4E21cuWRmcOZdLPsjdwwsoDIyb42begi9Ks6y7GWvNSB4XIWa1Qz63HPE1tLO+gDuhQyKF0746k5rBwfshaiKOW4R//BbtKjc7P52e4R5AsKM2oJCoUHCZYZ64IVxSpj2K4HbTekyT5aOF4lCnmg6JHcNJpgRm1hUwAcLqcZ8j27bs7ZLyisTMyLZ3HMd274luVhZGj6BdJz5g+7agri4t3QgOjISAwDKVJB6EA+B86xVad7wi2uruPmxuZLm6ulLGdzpW3OrQgwT+cJI8SNXdFY7Lsxw92ixE7c6eO3OHljWNmgLs0QlUOwDDI1joSN9jQVhSrCTg0UnoWLRCq2AnlcvKof8AOFCSIVZnbWw2UZ7wyQFrduOy1jDzg0DuV9PdSZnXAtZdKJheoZdmJ38sHegrClWhd9jLNXCCNys3OPN5jYtAlnHcqD4N3pCSX/Vxjfeor2v4VFFHbSwRlIpFIy5fmmRVTWsqPspDMcFO6Qw8RQZvyfdbz9k/q7alPyfdbz9k/q7alBLFX9MuP9Kz/go625HrXhUm7uMf5Vl/BR1vpD3gSNvH+/zUG9w+4ZO8oCljjr8+x8ABtXVu7AyQ5ydAHewNJG2x36461q8Os+rFjgZJI26eA+etbiXFSqmMlhjOykgfJ++gxcXWNbYiNiRjq25z/PfeuHwO6bSMHceHn8vkK6asDZEnONRH7sfvqM8MZi7IuAx3GemdsfJvvQWPwe51DqPkBz/Mfurrh/H/APYj+VVfYdorqFg0mp0HiI2C4HUgkAMMeX0VO7XjsMsJmUfP76Db4juMjGPlzWI3XcXK94dD4HHgf++NRiDt5HNKYjGQNRAYe7YmpHMwMSD5T13yNqCt+2XCl5jFVwM51D9UHzHiRjfcfvqFTppOP+n3irY49aRy+I1ndcnAY4xsemcZ2PX6arLjv/lbu6fAr0AI7px9GfnNByLs9PnrXrPdeHz1goN48audQb0ifUAVDc58gHGVBzkA4G3uFa7XchjWIu5jU5WMuSinfcLnAO5395ro9kEia+tRNo5JmQSa8aNGrfVnbGPOpdw0wzWySxpZG+aBcI8cCR7XsquWiYCMPyhFvjVpyR50EO4hx+eVIIy5VII1RFVmAypZhIRnHM73UeQrSjvJFDqsjgSf+QByA/8A7wD3up6+dTLg9nDJe8T9FjikRIpWtRIsbRj9KiVWAm7mNLMBq8DXT4jZWTSPJCLTlRveiTvRKNbWMQiCKxBkT0kS6NIIB6YoK8biU2EBmkxF/wCMcxvzePY37nQdMVnu5LmHELySpp0yKnNOF5iBw4CtgFkkztv3jnxqyry3sMhIYrYnku1nI5t9DvyFCxyDOZDq1Nmf9cY8cV6l9EL3MkiQTzAW2uPVbYMQsVRhG0jBY1EoIJi7wKpjagqkXcnQSPsAB3z0U6lHXoDuB4Gs8nGLhtWq4mOsaXzK51LudLZO43Ox8zUn7Uvbm3lSMW4MT2XLMaRq5D2jtPl0GqQcwDOSdJ226V1eFeiM6R6LcsvD4WjAjtyWnblc0s0+FeUIGOmQnHeIGaCvYryRUaNZHVG3ZA5CsR4soOCdh1qRcN41ItpMYoW1KrrcTmckN6QTHqeI41uV7gyWA3bAY5qT2kFlIYXljtraIXbjlE28gmVnmaMmVMyIsbaI3VjyyoUjHQ+7K7t4Ij6SttzNFt6XEgi5bD0yRTiOLumQQsjHSNjpPXNBWZvJN/zj94sW757xYYYtvuWGxz1oL2XOeY+cq2dbZ1KMK2c9QNgfAVZtjBw+NZkWO3uHtzHG+OQOcghYySK85GAZmYF0JcBY/CtHhfIeeGFY7QRmxh1TlLYmGV0jZ5pBPtPgrhlPeUMxXSeoQV+K3BDAzzEOcuDKxDEjSSwJ7xwAN/CsUt5IwCtI7KAoClyQAudIAJ2C6mwPDJx1qZdrY7VLGEQRxNqEGJ05IOsRNzgdJ5zanJyHAC6VxjbPb4dHYCOyzDbsjRozSuYMLKtrK0qyb81yZSBhxpGlMeGQrOO/lUuVlkBkzzCHYF87nWQe/nJ6+ZrMwuJYS5Z3hgKp3nysevOlVVjsDoPwR4VIbo2sl7w1pRCsUkdu11y1SNM8xlfWsYCplQurAG29dTtTJELW6RUjif8ARSQptxzMS3J1qlsSmyvGu2+ApPXJCHpx6cW5t9bFOZHIhLtmMxiQARb4QHmEnHsivj3V0mm4MsoMoYLIJjrYK2GBIbUBq8D1qbWd1apbIAlmWW2tHy8MLtzWudEuoupLHlHdT0G+Ad63I7Sz56xxJa6Wa8Qy/o78hRdgRTFJ+5KoQYx10MSpFBWNpdyRNqikeNsY1I5Q4PUZUjbbpQXcg6SP0A+GeinKjr0BAIHgelWZbT2caKoWxfSlj3jDAxZnkKzkl1ycpjIPweuAd61OIW1msE+hbX0cRXI1jlmf0oXTiFUYfnNPLEWAvdKlic70Fem6fIJd8qSynUcqxOosu+zEgHI3yK2+JTXKSsJpJOarBiTKXOrSMNqDHLacDOc42qT8He2FlGrLbF5Ib8yF0jMgZIg0GHYakOvOnBGem9dLi44bi8OmAGBtMQjCfnBcQxxZUL8Mwsskg66SaCD8Pluip5MkoW3RpDplKiNCyoxUahjLOoIXrmvNq1zO+hHkdyshwZDkqEMkmSx6aUJI8ceNWJ2iNsgu0gSFENrPynRrcCSP0i1MaqIWLNhUdgZO+dTezgc7sQI1t0eP0fWReLctIYhKubUrAsZkOpUYsd06nIJwMUEG/wAQm0svNk0vjWOY2GwMDUM97AAAz5V5urySTHMkd9I0rrctgeQ1E4HuqZflAS0WGFbaKPQSrRzIYQTHyVBRhGeY5194tLuGyPHFQagln5Put5+yf1dtSn5Put5+yf1dtSgm1g36Xc/6Vl/BR10jJjpsfP8A/vSuJG2Lu4/0rP8Ago66SMDQSXh/EIimCSz7b77+/PlUJ7c8QZJUUYAIZmJ89hgHw8fprvcMjVVOWOR4ZyD0xgY28c/LUW7bASuyjGUxk+ODt0+U/QRQeD2jQW/LHtBj8n/cfRXqGxDwl4iyu+Rr8ADtsRupwCOnjUXuVxttsPCpT2JvgEKN0ztn+Xv3P00G5wrhOIGSTnagxYMXxtpxpJxgjxz16+Ga3+xUMctrNB0KyZBU4PUgEH5cV77T8QWK2bPVtlHzjr5Dpk1yPyZ8QQGVJGAZs/P7x89BsW3A3i7qTO2l8lHx0yAQFIGGxr3Bwc46VJri5AeMA9CM+4g5+ggisySrINYwWU4b/vyYPz1HEYmcAHV3y2fnyR8wP/NBq9tp+UTp+BqIIPTBGRj34LfuqF8cvOYocldTaRpHXKrhnbyycfLk1MO1VxGMFo+YD85Vh1GPear7iM4dyyrpB6L4AeQoOdc+Hz/yrGsbEMwUlVxqIBIXOw1HwyfOslyenz1PuG8TWDhlo0kxCGO/T0Yazz2ccpQQBoCqzhiWO2NgTQV8YH7o0Nl8aBpPeycDTt3snbavht2wx0NhDhzpOFPTDHHdOdsGrN4z25iZrgxTKEeCbkaBcCaN5OQBG5k7sY0x4xEdHcztkCsHEu09rP6QJblhC8kciCETJPr0wJKzZURuhEbHvEsGQEddwgdsZ4y8aK6tNHoZNB1PGWWTABGcEopyPKsUVkSGLER4j5i61bvjUFATCnrknJwvdO9WVxXtlbiNhDcsZOWEV0NwWwL/AJ+8kw1k8knO+M6gNsZxXvbW2f0kySPKGkvNCsrnVFJc2kkUY1DuqUhl2OMY3xkZCthavlV0NqcAquk5YHoVGO8D5ivbWMgiE2g8rW0evw1qFYqfEEB16+dWF2k7bKwuuTcDLo/o7RekLIC93BKVkab4B5cbd1DoHeA+Fisjdr7Y3Kyc9jCnEprjlaZO9HIIikqpp0kpIryaWIOTkZJoK1mhZGKupVh1VgVIzvuD023r69s4xlGAK6xlSMr7Y23X39KlN9xqEzcOMsnpQtiPSJcOeYvpLTcsc4KzhUOO8BuSOlSfiHFYhFEZbvmrcRcQiW4KSlQ0jR6dalNYA6HSpwTtkDNBVwgbDEI2FALHScKD0LHGwORjNZRYScrnaDyg+jX4B8BseY2Yb9N6sS/7Y2/LnEEseskj86k4EqGxhtcIsfdLBklAEwwNYII3zxey3aGKG2t0llbEN8s7wd8iSL83nTpBQlWQtpYjPhk0ES9EfVo5b68Z0aDqxjVnTjOMb/JWZuHkpEUPMd1ZzGisxRVYqCxAwScMdugxnrtYC9tURj+kg4ktNLw+k96KOeeWTmNcZdm/Og4JIwQBnBrJwftTZLcRyGdo+X0GJ1QqeIz3DBlhGXblPGVVu5liG6YoK1htXfBRGbJ0gqpOWxnSCBucDOPKvCwkqXCkqMBm0nAJ6AnoDViydtY1hMcVzIuLaCNAnMUcxb0yvp2GPzXjtkbe6s952vtiZGjuCiZvl5PLfEzXEzNDORpK6VDoTqww5IAU5FBWk0LIcOrKSAcMpUkHod/A+dfXtnABKMAQCCVIyGzpI26HBx54NSntJxmCW+t7ktz8FHuQpkaIsJmdlhFwFZUZd9BAUMzAbV2bbtDBzrnnX/MV7iC4jkKTsAkU8kjQ6WjykmHBAA0eGqgrxoGC6irBdWnUVIGr2c9NXu617WycuI+W2tsELoOSCM5AxkjG+fKrOsu1ligUi4bSbqGco4nZlK3zTSFVwYkTlkMAveOXzuQK51t2rie1CPdPHdGEp6Q4lYqBetOYjIis+GjK9Mju4OKCE8U4U8Es8RGrkStE7qp0alcp1xtkrtmn+FvyY5h3hJK8KoAS2pEjc7Abg85QMeRqf8X7W2rCcx3B0H08GAJIBcNcyO0Uu6hQFDpksQwMIwDkVxeynHIYbblPLypT6Wqvpc8ozQ2ypLlFJAJhlQ6csNWcYoIj6O/eOhu58M6T3d8d/bu77b15SFiGYKSq41EAkLnYaiOmffVgcT7TQSw3UbXJKtGmgqJkmmuEt4oTK3d0GGTQwZZDqwNQAJOdHgfHIkgslFyYORcmS4ixL+eUyxsHHLUq5VFK4cjGnbOaCH+jNgnQ2AAxOk4Ab4LE42BzsfGhtXyoKNlwCg0nLA9Cox3gfdU/XtijQ3OZhzHmuSed6QxlhliWJQgQ6C6qHULMNK6gQRuDu8X7X2yxOsF07PyLmOJwbgyd+W2aMPJMMhysbltJCAggdRkKzNs4xlGBYkL3SNRB0kLtuc7beNffRn7w0NlPh909zfHf27u/nVoXvbi2kklJnfLTT8mUrITCslkIVlXbUoEngu46gbCufc9poJIpYZLnKG2jRnUTrLLcRwNGJVITEkR1ctlmIyozgHFBxvyfdbz9k/q7alZexUaLLfrG/MQW2Fk0lNQ9LtsNpbdc+Rr7QSTB9LuMf5Vn/BR10olIrBZD9Luf9Ky/go67sSDFBoRWzZznFanHOF8wSSbI2nvOoAyoGd8gk9B4+ddh7pFIBqM/lE42FRrZSVbClveDvjPlgf8AIoIM02onHQf811OH3mlYgNjrJY+Y2xUeSXHz1l9J6e6gsXi9/BKVWQruAdz4f9B+f5q43BuEWi4laXVsTo1ADrgZwfcTio5Z2LTNjOflNTDhX5P36uyEYzsd/KgmNpIjRmVMDujUo6YXbPygbfIB5VDOC8ciikcSFmBbZyNJxgjpvtuPHpXRvbGWKKeO2VnLKAQG6Z2OATudOdh7qrmZGViGUqR1BGD84NBJu0nHFkVUj7vXmEH4e+Rq9/mKiUp8q9F68MaDWuB0rGXJABJwM4GdhnrgeGay3Ph89YKBSlKBSlKBSlKBXouSACSQM4GdhnrgeGa80oFK3o+Gk2z3LMFRZFiQEZMjkamC+QVcEk+0o8a3Zuy1ykrxSKqOlubkhj/9sJzMAgHvfq48wd6DiUrc4tw57eeSB8F43aM6ckMVYoSuQCRkHwrBa27yOsaKWd2Cqo6lmYKB7skgb+dBipW9wjhb3EvKQqraXcl20qqohkZmODgBVJrxfWPLwBLFIS7JiJi57oU6vgjutrwMdSreW4alKeZ3wOu3T5fKs15avE7xyKVeMlXU9VIOkg49+1BhpWa8t9DsgdJNP68ZLIdgcgkDbfG461scW4aYTH3g6SxLLG42BBypGPBldXQjzWg0aUpQKUpQKUpQKUpQSz8n3W8/ZP6u2pT8n3W8/ZP6u2pQTnhkebu5J8IrL+Cjpxa/IYJHlmOwVRk/8VoxO5vp44wSWhsyfcBZR7k+A3rsxhIFOBrdjpYnbPmBscDB/wCd/cH2x4YyjXNu/XTqwq48yBlj8m1V1x5uezS51OM8zOQRuMMB4ocjB95FT0TyMjgHoSM51ADdgW0kk7Fc7Z6n5IbxzhzM/MTCOCRkZGfDBBGc7Hf6fcETdSK8asV3kRJsqE0yqcspOCcDfGTvvk9R7q0ZuEvnAwc9Nxv/ACHj9BoNWC7ZTlSQRUlte0VyI+ZnCJhc6juT7q5EHAXY46EHB8cbZ3rucT4QfRYYlZAVYtKdWRndQcYzk77Y8PLegkXCOKOsSy5Lcz4XnnTvg9P++6uldzJLhJIo5Rp7hYZ/9WwO+ceR8vlqCRcYe3YQzoUK4XX0yBjBwR7hvuKkdvdjwKtsWB3+DtlhvnO5OR4ZoNe/7H28uXgdodtWGy6dfL4SgnO+T06VEuLcDuLfeRO70EinUh+cdPnxU5seIlZFGRj4JBO+++FPQd7HUjr0GMVs39ymh+bnS2rIBG6k4K7/AKvjj3HHhkKkuPCsNdPtDw4wSlD06qeuVPTfxrmUClKUClKUClKUClKUEv4DFC9rbNOcQW17I1yNJY6JI4mTIUE4c27x56ZIzXVn7V2twjyvmGcwXkJRi0pcSgzRnmLGABzZJVwemV8OleAnfc79ff47+e9fKC3ZO2NpzpeZciYyTXUlvNmYC2SSMLGmspri1d7PLBCbH5OXH23VZoW5+j/6iJrjkc3Q0Ajt01sWUNKCY3JBGScnG4zW1KCSdn+ICK+d5rlHzFcR+kOrzIzvbvGhdXjLOmplByh28CK7Nl2kihtpVW4X0jTdaHgieJdUjWRTl4jTl7Qy+C40nzGYFSgsXtF2mgliu9FzgGZZ7dYjNHK8v5kPzk0BHT82XDk6lZNs5xW9fdr4At8VuY5ZJZ5pE5huNLwSRlI4SBH3ymp/zbYQF8g7EirKUFqP20tRMdM7CF7iZpQEkCvE1jFCutdPeBlVhgjbGcAb1Cu0oKQWMDf+SO3LOPFebM8yKfI8tkbH/rFcCvrMTuSSfM70HylKUClKUClKUClKUEs/J91vP2T+rtqU/J91vP2T+rtqUE3sGHpN34nkWeF1Fc/oSDrnbr1PnWG4vmjfTMWDhsJsAu/dXPiQQSCM+J3FR7jfFpLfiDsh6w2uQeh/Qoh/M/TWwzelxFo376r3oyd8AqTp8/pz3Tt1NB0Ip1JYnUuCQwPTVkbKcbDIY+WCK2jbrIolxpwcjGB4EjGfheJ+nxqKPcBjqkbcjdwP3jrg97y6Cujw3i3dZTnUc5IONXd29+e8NwRjHvxQavFOEGQKUAWUdGBI1YwMeXTfb31p2XF8MRcjS5G0mnO42BYDrsWGdx0yNqkLIO66sO9uMk7/AKmcjfx8we6flrQ4nanGCoZXPiCdxgEDfZiN9sdM+OaDw0/dD5R0yVyuPPoScEnx6bVp3NxpZsZJcrkHK4Yu5wARjOy/P9FckW8sTfmyQTtgjzHQ528fH5a2uF3bc5VkGCRjdR11FxkeOc4+eg69/EksaicEyKow2cZGN9xtlceeDnxxXN4YJreQAHVHqyCBnHX4OemRnpt4++tq/uGIz4dNQPXc7jxxgn6ffvtcNmyBnT3QRtkMNtQx5DY9P7UHWunUhiBsSCRpDMuRjIydzkjb39NqwSgBCndZgGIYb+G23luD8/0ZrOIvgoAMLpY6hjUMHOD4dcHqMjrnFLuDAeM4BKkHDasZPXbHvPvxQRTtrLqFuTj4L7eXwG3+XOfnqL13e1BP5oZzjUMeR7oOfHO2PmrhUClKUClKUClKUClKUClKUClKUClKUClKUClKUClKUClKUClKUClKUEs/J91vP2T+rtqU/J91vP2T+rtqUH3tqP01/wDRtf4OGubw69eFw6MVYeI+n5+ldDtrdaL5tgcw2uxPlZw1xF4kMk8sb+Gr/wCKCUcdj5yCaJcDB1DwBwMsvuz4b4Ofkrg2c++DnyFerbtEUGBHkZJ3fz8Bhemd/m8K5fpW/T/mgmlq+QSNjt8m53A0jGMgYPhit2e4ZdJkGTsE88gEafl7x6+1ULh466jGAfn9+fKt2XtWzacxKdPTvn3e7qMDf3UHanB1OMjGF+QfrBskAj9YEbeFcjjkLAq4PwQMZOTjJzt4YPnWBu0hJyYv/wA/p/V222rHN2iZusY3G+Wzn5iP+PdQdR7rXFuBjGQSfMnb5s4+evHCGwT3gv8AznBBGN/+71wYOIlQVxkdRv0Py4322rJHxXAHcB366sE+7pQTOK7QMck6jh9wSNWQMY6MDjxraLB1bSQSSFOBjqfcQenic+RHlCP8cIwRHg+Yfc9Pd7j9PuzW3H2qI6Rd7GCxkO+2B+r8nXPSgx9qshkUnOkvt5AlW6436/v6Vwa3uKcSacgsACB4HbO2SAenQbVo0ClKUClKUClKUClKUClKUClKUClKUClKUClKUClK7vBeylzcCOQJpgeRY+aSu2qQRaghYMwDNjYdc70HCpUs4X2EnlmeFm5bIyA5UN3HDvrIDZU6YyQh33GcVoN2Ru8oEiLLIzrEdSKW0FgSVLZjA0MTqxjFBwqV3JuyN6gJaAgCQRfDQkyEqAqgNl93TdcjevsnZC9UyBoccpVdyZI8BW1aSG14bOhtlJOxoOFSujZ8DuJYWnjiLRKdJYEddiQFzqbGpc4BxmugOxN/zDH6OdYUMRzIwMFtGzF8E6gRpByPKg2/yfdbz9k/q7albnZThc1tLeRzJof0MNjUrZBu7bBBUkHofHwr5Qcr8oJ/TW/0LX+DhqOah51aHDuP3YijAuZwAigATOABpGwGa2PWG8+NXH1z/eoKn1DzpqHnVsesN58auPrn+9T1hvPjVx9c/wB6gqfUPOmoedWx6w3nxq4+uf71PWG8+NXH1z/eoKn1DzpqHnVsesN58auPrn+9T1hvPjVx9c/3qCp9Q86ah51bHrDefGrj65/vU9Ybz41cfXP96gqfUPOmoedWx6w3nxq4+uf71PWG8+NXH1z/AHqCp9Q86ah51bHrDefGrj65/vU9Ybz41cfXP96gqfUPOmoedWx6w3nxq4+uf71PWG8+NXH1z/eoKn1DzpqHnVsesN58auPrn+9T1hvPjVx9c/3qCp9Q86ah51bHrDefGrj65/vU9Ybz41cfXP8AeoKn1DzpqHnVsesN58auPrn+9T1hvPjVx9c/3qCp9Q86ah51bHrDefGrj65/vU9Ybz41cfXP96gqfUPOmoedWx6w3nxq4+uf71PWG8+NXH1z/eoKn1DzpqHnVsesN58auPrn+9T1hvPjVx9c/wB6gqfUPOmoedWx6w3nxq4+uf71PWG8+NXH1z/eoKn1DzpqHnVsesN58auPrn+9T1hvPjVx9c/3qCp9Q86kXCu2k8EKQqsJVGDKzKdYxKJ9OoMMrrGenjU29Ybz41cfXP8Aep6w3nxq4+uf71BDYu3E6yyShIdcpRn2bBZFdA2NWxIc5+QHzrRte0ssbQMBGeTE8IVlyro5YsJBnfOthtjwqwPWG8+NXH1z/ep6w3nxq4+uf71BErj8oFywcBYVLzJOWCtkPGVK4BcgDKDw868z9vbhjOdEOZ4hE+zsAo1fBDOQPhk75Hl45l/rDefGrj65/vU9Ybz41cfXP96ggg7VOI2jWK2VS+tDy8mJiEBMJYnTnlqd8+PnW7L2/uGbVogG6tpVCF1LP6Tqxq6tJufl2xUu9Ybz41cfXP8Aep6w3nxq4+uf71Bw+y/GHuZLpnCgpZBBpBAx6bA2+Sd+8aVucf45dNburXEzKcZBlcj4QPQmlB//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7654" name="AutoShape 6" descr="data:image/jpeg;base64,/9j/4AAQSkZJRgABAQAAAQABAAD/2wCEAAkGBxMTEhUUExQWFhQXGB0YFxYYFR4XGhoaHxgdFh8XFxgYHigkGBolHRgYIjEiJSkrLjAuGx8zODMsNyguLisBCgoKBQUFDgUFDisZExkrKysrKysrKysrKysrKysrKysrKysrKysrKysrKysrKysrKysrKysrKysrKysrKysrK//AABEIAJoBRwMBIgACEQEDEQH/xAAbAAEAAgMBAQAAAAAAAAAAAAAABgcDBAUCAf/EAEgQAAIBAwIDBAQJCgYBAwUAAAECAwAEERIhBRMxBiJBURQWUmEyVHGBkZOU0tMHIyRCdLG0wcTRFVNzkqHwM2Jy4SVDosLx/8QAFAEBAAAAAAAAAAAAAAAAAAAAAP/EABQRAQAAAAAAAAAAAAAAAAAAAAD/2gAMAwEAAhEDEQA/AIh2r7SXFtccmHkLGsNuQDaW7nLWsTsSzxEklmJ3PjXI9d732oPsVr+DWz22sJJb1+WpbENrncDGbOHzPurh/wCCXH+Wf9y/3oOn673vtQfYrX8Gnrve+1B9itfwa5f+DT/5Z/3L/en+DT/5Z/3L/eg6nrve+1B9itfwaeu977UH2K1/Brl/4NP/AJZ/3L/evn+Dz/5Z/wBy/wB6Dq+u977UH2K1/Bp673vtQfYrX8GuUODz/wCWf9y/3r4eEz/5Z/3L/eg63rve+1B9itfwaeu977UH2K1/Brjnhk3sH6V/vQcMm9g/Sv8Aeg7Hrve+1B9itfwaeu977UH2K1/Brjf4dL7B+kf3r56BL7H/ACP70Ha9d732oPsVr+DT13vfag+xWv4NcGa3ZMahjPTcH9xrF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7Ncclu1u47gQuq24dcWsEZDC5gTIaONT8F2GM43r5XO/J91vP2T+rtqUEhvFzdz/6Nn/BRViYVnuT+lz/6Vn/BRV6OKDUdKwA711J4xprzwrhut+uEB7xxv8gGDvig1UsZnJ0Ixx1wOleJLdlxqUjPgetW5wHgK6AHUKn6qDLbdQcdAeuTv8vl1b7s5A66WXwwCVAI+QgCgoz4IO3uPy+Vacr1cM3YiMKUCjT01Z725+QfRnwqBcY7F3MTdNSZA7ozgE41fL8v/wA0EQkavImIrsXnZ6YIXEbaRsScdfIeZB2rhGgF68l68kV5NBo8XPwfn/lXPre4mfg/P/KtGgUpSgUpSgUpSgUpSgUpSgUpSgUpSgUpSgUpSgUpSgUpSgUpSgUpSgln5Put5+yf1dtSn5Put5+yf1dtSgkdyubuf/Rs/wCCirJHFSQfpk/+lZ/wUdZ2WgyWNsrEl2AGCBkAnfbVhsAgHzPzVOuznDI8ISTIMd1dGF95PgfpqG2FuzMpxqOcKnTO+c9OgNWBC5RDzHyfEZGfkJP7qCUQygLsAPcKwel6vKo/dcdjSIkYAA8P5+Vci249n4H785/lQTWO5B6VheBWzq+f+1R23v5Gxk/8VtF2I3ZvpoPXabhYlg5cZxkH5DVG8c4byHdCTlWwc4zv8lXceIsgGRkePn8tRbttwVJI2kiVTIF1Mp6kDckHr0z1yPdQVFI9YdVe7wAMcdM7fJWsWoMHED8H5/5Vp1s3h6fP/KtV+lB9pVj8U4GrXvFZ5raSbRdARwgumsSzsrOCu7YAAGNsuuc9Dzu0nZyCK2nNuhdre5eKWV2cHTznjiaMbRyIQulsd4OCelBCaVY3CuylrJFArRSKXt4J2uOY2C8l2tuYAvwRqUsR4gjO4GK+2XZqzkk0i3cJJcz2xcTMRbiCJWErHGC7lixDd3ShAA6gK8ED6gultTY0rpOTkZGB1ORuPOsdXFwPh0T3FnMYiksK8MCS6mxKXt0Bj0nu5VRq7u/dOetcnhXZCxK2aSBy80cUupTKC2uKSR1ZinKVVwoGklsq2euAFZ0qx5OzNrNEnJtykrxWkyjnvgme49GMWWzpTx1bkE+W1ZJey1ozlI4CZZLVZYULziHWJJ1ccx1V1cpCrJzAFJDeBFBWlenQgkEEEHBBGCCNiCD0NSfsrwmKe1uDyy1wnfVmZ0QRKmpzGyd0zKcNpfYr03qRcd7NW0cV5PIjyETXiiV5JC/NScRxjb/yqQWZnOe8DkjGCFbIhPQE4BJwM7AZJOPADxrI9pIqLIUcI3wXKkK3/tYjB6Hp5VZF32btl9LMKSRGA39uSs7nmCG3V1Z/l1EMo7pG2K3eLcNjupJFZZdEPo2m3SZ8SaeGT3AjRDkK55aICBnBbG7GgqSvQQ4JwcDAJxsCc4BPhnB+g1Obfs5FJZXFw9tyTy5JYQJZmZeW0SEaWXSEJZvhtr3GNhmuxxHhNobidHiaG359jEVSRlRhLDMBMVzpOg6SDjwf2jQVZSrLs+x1spjjeGSWQzwWk+mRhyXki5skw0+KltIDd380+2+RHO0PCIUsoJ4E21cuWRmcOZdLPsjdwwsoDIyb42begi9Ks6y7GWvNSB4XIWa1Qz63HPE1tLO+gDuhQyKF0746k5rBwfshaiKOW4R//BbtKjc7P52e4R5AsKM2oJCoUHCZYZ64IVxSpj2K4HbTekyT5aOF4lCnmg6JHcNJpgRm1hUwAcLqcZ8j27bs7ZLyisTMyLZ3HMd274luVhZGj6BdJz5g+7agri4t3QgOjISAwDKVJB6EA+B86xVad7wi2uruPmxuZLm6ulLGdzpW3OrQgwT+cJI8SNXdFY7Lsxw92ixE7c6eO3OHljWNmgLs0QlUOwDDI1joSN9jQVhSrCTg0UnoWLRCq2AnlcvKof8AOFCSIVZnbWw2UZ7wyQFrduOy1jDzg0DuV9PdSZnXAtZdKJheoZdmJ38sHegrClWhd9jLNXCCNys3OPN5jYtAlnHcqD4N3pCSX/Vxjfeor2v4VFFHbSwRlIpFIy5fmmRVTWsqPspDMcFO6Qw8RQZvyfdbz9k/q7alPyfdbz9k/q7alBLFX9MuP9Kz/go625HrXhUm7uMf5Vl/BR1vpD3gSNvH+/zUG9w+4ZO8oCljjr8+x8ABtXVu7AyQ5ydAHewNJG2x36461q8Os+rFjgZJI26eA+etbiXFSqmMlhjOykgfJ++gxcXWNbYiNiRjq25z/PfeuHwO6bSMHceHn8vkK6asDZEnONRH7sfvqM8MZi7IuAx3GemdsfJvvQWPwe51DqPkBz/Mfurrh/H/APYj+VVfYdorqFg0mp0HiI2C4HUgkAMMeX0VO7XjsMsJmUfP76Db4juMjGPlzWI3XcXK94dD4HHgf++NRiDt5HNKYjGQNRAYe7YmpHMwMSD5T13yNqCt+2XCl5jFVwM51D9UHzHiRjfcfvqFTppOP+n3irY49aRy+I1ndcnAY4xsemcZ2PX6arLjv/lbu6fAr0AI7px9GfnNByLs9PnrXrPdeHz1goN48audQb0ifUAVDc58gHGVBzkA4G3uFa7XchjWIu5jU5WMuSinfcLnAO5395ro9kEia+tRNo5JmQSa8aNGrfVnbGPOpdw0wzWySxpZG+aBcI8cCR7XsquWiYCMPyhFvjVpyR50EO4hx+eVIIy5VII1RFVmAypZhIRnHM73UeQrSjvJFDqsjgSf+QByA/8A7wD3up6+dTLg9nDJe8T9FjikRIpWtRIsbRj9KiVWAm7mNLMBq8DXT4jZWTSPJCLTlRveiTvRKNbWMQiCKxBkT0kS6NIIB6YoK8biU2EBmkxF/wCMcxvzePY37nQdMVnu5LmHELySpp0yKnNOF5iBw4CtgFkkztv3jnxqyry3sMhIYrYnku1nI5t9DvyFCxyDOZDq1Nmf9cY8cV6l9EL3MkiQTzAW2uPVbYMQsVRhG0jBY1EoIJi7wKpjagqkXcnQSPsAB3z0U6lHXoDuB4Gs8nGLhtWq4mOsaXzK51LudLZO43Ox8zUn7Uvbm3lSMW4MT2XLMaRq5D2jtPl0GqQcwDOSdJ226V1eFeiM6R6LcsvD4WjAjtyWnblc0s0+FeUIGOmQnHeIGaCvYryRUaNZHVG3ZA5CsR4soOCdh1qRcN41ItpMYoW1KrrcTmckN6QTHqeI41uV7gyWA3bAY5qT2kFlIYXljtraIXbjlE28gmVnmaMmVMyIsbaI3VjyyoUjHQ+7K7t4Ij6SttzNFt6XEgi5bD0yRTiOLumQQsjHSNjpPXNBWZvJN/zj94sW757xYYYtvuWGxz1oL2XOeY+cq2dbZ1KMK2c9QNgfAVZtjBw+NZkWO3uHtzHG+OQOcghYySK85GAZmYF0JcBY/CtHhfIeeGFY7QRmxh1TlLYmGV0jZ5pBPtPgrhlPeUMxXSeoQV+K3BDAzzEOcuDKxDEjSSwJ7xwAN/CsUt5IwCtI7KAoClyQAudIAJ2C6mwPDJx1qZdrY7VLGEQRxNqEGJ05IOsRNzgdJ5zanJyHAC6VxjbPb4dHYCOyzDbsjRozSuYMLKtrK0qyb81yZSBhxpGlMeGQrOO/lUuVlkBkzzCHYF87nWQe/nJ6+ZrMwuJYS5Z3hgKp3nysevOlVVjsDoPwR4VIbo2sl7w1pRCsUkdu11y1SNM8xlfWsYCplQurAG29dTtTJELW6RUjif8ARSQptxzMS3J1qlsSmyvGu2+ApPXJCHpx6cW5t9bFOZHIhLtmMxiQARb4QHmEnHsivj3V0mm4MsoMoYLIJjrYK2GBIbUBq8D1qbWd1apbIAlmWW2tHy8MLtzWudEuoupLHlHdT0G+Ad63I7Sz56xxJa6Wa8Qy/o78hRdgRTFJ+5KoQYx10MSpFBWNpdyRNqikeNsY1I5Q4PUZUjbbpQXcg6SP0A+GeinKjr0BAIHgelWZbT2caKoWxfSlj3jDAxZnkKzkl1ycpjIPweuAd61OIW1msE+hbX0cRXI1jlmf0oXTiFUYfnNPLEWAvdKlic70Fem6fIJd8qSynUcqxOosu+zEgHI3yK2+JTXKSsJpJOarBiTKXOrSMNqDHLacDOc42qT8He2FlGrLbF5Ib8yF0jMgZIg0GHYakOvOnBGem9dLi44bi8OmAGBtMQjCfnBcQxxZUL8Mwsskg66SaCD8Pluip5MkoW3RpDplKiNCyoxUahjLOoIXrmvNq1zO+hHkdyshwZDkqEMkmSx6aUJI8ceNWJ2iNsgu0gSFENrPynRrcCSP0i1MaqIWLNhUdgZO+dTezgc7sQI1t0eP0fWReLctIYhKubUrAsZkOpUYsd06nIJwMUEG/wAQm0svNk0vjWOY2GwMDUM97AAAz5V5urySTHMkd9I0rrctgeQ1E4HuqZflAS0WGFbaKPQSrRzIYQTHyVBRhGeY5194tLuGyPHFQagln5Put5+yf1dtSn5Put5+yf1dtSgm1g36Xc/6Vl/BR10jJjpsfP8A/vSuJG2Lu4/0rP8Ago66SMDQSXh/EIimCSz7b77+/PlUJ7c8QZJUUYAIZmJ89hgHw8fprvcMjVVOWOR4ZyD0xgY28c/LUW7bASuyjGUxk+ODt0+U/QRQeD2jQW/LHtBj8n/cfRXqGxDwl4iyu+Rr8ADtsRupwCOnjUXuVxttsPCpT2JvgEKN0ztn+Xv3P00G5wrhOIGSTnagxYMXxtpxpJxgjxz16+Ga3+xUMctrNB0KyZBU4PUgEH5cV77T8QWK2bPVtlHzjr5Dpk1yPyZ8QQGVJGAZs/P7x89BsW3A3i7qTO2l8lHx0yAQFIGGxr3Bwc46VJri5AeMA9CM+4g5+ggisySrINYwWU4b/vyYPz1HEYmcAHV3y2fnyR8wP/NBq9tp+UTp+BqIIPTBGRj34LfuqF8cvOYocldTaRpHXKrhnbyycfLk1MO1VxGMFo+YD85Vh1GPear7iM4dyyrpB6L4AeQoOdc+Hz/yrGsbEMwUlVxqIBIXOw1HwyfOslyenz1PuG8TWDhlo0kxCGO/T0Yazz2ccpQQBoCqzhiWO2NgTQV8YH7o0Nl8aBpPeycDTt3snbavht2wx0NhDhzpOFPTDHHdOdsGrN4z25iZrgxTKEeCbkaBcCaN5OQBG5k7sY0x4xEdHcztkCsHEu09rP6QJblhC8kciCETJPr0wJKzZURuhEbHvEsGQEddwgdsZ4y8aK6tNHoZNB1PGWWTABGcEopyPKsUVkSGLER4j5i61bvjUFATCnrknJwvdO9WVxXtlbiNhDcsZOWEV0NwWwL/AJ+8kw1k8knO+M6gNsZxXvbW2f0kySPKGkvNCsrnVFJc2kkUY1DuqUhl2OMY3xkZCthavlV0NqcAquk5YHoVGO8D5ivbWMgiE2g8rW0evw1qFYqfEEB16+dWF2k7bKwuuTcDLo/o7RekLIC93BKVkab4B5cbd1DoHeA+Fisjdr7Y3Kyc9jCnEprjlaZO9HIIikqpp0kpIryaWIOTkZJoK1mhZGKupVh1VgVIzvuD023r69s4xlGAK6xlSMr7Y23X39KlN9xqEzcOMsnpQtiPSJcOeYvpLTcsc4KzhUOO8BuSOlSfiHFYhFEZbvmrcRcQiW4KSlQ0jR6dalNYA6HSpwTtkDNBVwgbDEI2FALHScKD0LHGwORjNZRYScrnaDyg+jX4B8BseY2Yb9N6sS/7Y2/LnEEseskj86k4EqGxhtcIsfdLBklAEwwNYII3zxey3aGKG2t0llbEN8s7wd8iSL83nTpBQlWQtpYjPhk0ES9EfVo5b68Z0aDqxjVnTjOMb/JWZuHkpEUPMd1ZzGisxRVYqCxAwScMdugxnrtYC9tURj+kg4ktNLw+k96KOeeWTmNcZdm/Og4JIwQBnBrJwftTZLcRyGdo+X0GJ1QqeIz3DBlhGXblPGVVu5liG6YoK1htXfBRGbJ0gqpOWxnSCBucDOPKvCwkqXCkqMBm0nAJ6AnoDViydtY1hMcVzIuLaCNAnMUcxb0yvp2GPzXjtkbe6s952vtiZGjuCiZvl5PLfEzXEzNDORpK6VDoTqww5IAU5FBWk0LIcOrKSAcMpUkHod/A+dfXtnABKMAQCCVIyGzpI26HBx54NSntJxmCW+t7ktz8FHuQpkaIsJmdlhFwFZUZd9BAUMzAbV2bbtDBzrnnX/MV7iC4jkKTsAkU8kjQ6WjykmHBAA0eGqgrxoGC6irBdWnUVIGr2c9NXu617WycuI+W2tsELoOSCM5AxkjG+fKrOsu1ligUi4bSbqGco4nZlK3zTSFVwYkTlkMAveOXzuQK51t2rie1CPdPHdGEp6Q4lYqBetOYjIis+GjK9Mju4OKCE8U4U8Es8RGrkStE7qp0alcp1xtkrtmn+FvyY5h3hJK8KoAS2pEjc7Abg85QMeRqf8X7W2rCcx3B0H08GAJIBcNcyO0Uu6hQFDpksQwMIwDkVxeynHIYbblPLypT6Wqvpc8ozQ2ypLlFJAJhlQ6csNWcYoIj6O/eOhu58M6T3d8d/bu77b15SFiGYKSq41EAkLnYaiOmffVgcT7TQSw3UbXJKtGmgqJkmmuEt4oTK3d0GGTQwZZDqwNQAJOdHgfHIkgslFyYORcmS4ixL+eUyxsHHLUq5VFK4cjGnbOaCH+jNgnQ2AAxOk4Ab4LE42BzsfGhtXyoKNlwCg0nLA9Cox3gfdU/XtijQ3OZhzHmuSed6QxlhliWJQgQ6C6qHULMNK6gQRuDu8X7X2yxOsF07PyLmOJwbgyd+W2aMPJMMhysbltJCAggdRkKzNs4xlGBYkL3SNRB0kLtuc7beNffRn7w0NlPh909zfHf27u/nVoXvbi2kklJnfLTT8mUrITCslkIVlXbUoEngu46gbCufc9poJIpYZLnKG2jRnUTrLLcRwNGJVITEkR1ctlmIyozgHFBxvyfdbz9k/q7alZexUaLLfrG/MQW2Fk0lNQ9LtsNpbdc+Rr7QSTB9LuMf5Vn/BR10olIrBZD9Luf9Ky/go67sSDFBoRWzZznFanHOF8wSSbI2nvOoAyoGd8gk9B4+ddh7pFIBqM/lE42FRrZSVbClveDvjPlgf8AIoIM02onHQf811OH3mlYgNjrJY+Y2xUeSXHz1l9J6e6gsXi9/BKVWQruAdz4f9B+f5q43BuEWi4laXVsTo1ADrgZwfcTio5Z2LTNjOflNTDhX5P36uyEYzsd/KgmNpIjRmVMDujUo6YXbPygbfIB5VDOC8ciikcSFmBbZyNJxgjpvtuPHpXRvbGWKKeO2VnLKAQG6Z2OATudOdh7qrmZGViGUqR1BGD84NBJu0nHFkVUj7vXmEH4e+Rq9/mKiUp8q9F68MaDWuB0rGXJABJwM4GdhnrgeGay3Ph89YKBSlKBSlKBSlKBXouSACSQM4GdhnrgeGa80oFK3o+Gk2z3LMFRZFiQEZMjkamC+QVcEk+0o8a3Zuy1ykrxSKqOlubkhj/9sJzMAgHvfq48wd6DiUrc4tw57eeSB8F43aM6ckMVYoSuQCRkHwrBa27yOsaKWd2Cqo6lmYKB7skgb+dBipW9wjhb3EvKQqraXcl20qqohkZmODgBVJrxfWPLwBLFIS7JiJi57oU6vgjutrwMdSreW4alKeZ3wOu3T5fKs15avE7xyKVeMlXU9VIOkg49+1BhpWa8t9DsgdJNP68ZLIdgcgkDbfG461scW4aYTH3g6SxLLG42BBypGPBldXQjzWg0aUpQKUpQKUpQKUpQSz8n3W8/ZP6u2pT8n3W8/ZP6u2pQTnhkebu5J8IrL+Cjpxa/IYJHlmOwVRk/8VoxO5vp44wSWhsyfcBZR7k+A3rsxhIFOBrdjpYnbPmBscDB/wCd/cH2x4YyjXNu/XTqwq48yBlj8m1V1x5uezS51OM8zOQRuMMB4ocjB95FT0TyMjgHoSM51ADdgW0kk7Fc7Z6n5IbxzhzM/MTCOCRkZGfDBBGc7Hf6fcETdSK8asV3kRJsqE0yqcspOCcDfGTvvk9R7q0ZuEvnAwc9Nxv/ACHj9BoNWC7ZTlSQRUlte0VyI+ZnCJhc6juT7q5EHAXY46EHB8cbZ3rucT4QfRYYlZAVYtKdWRndQcYzk77Y8PLegkXCOKOsSy5Lcz4XnnTvg9P++6uldzJLhJIo5Rp7hYZ/9WwO+ceR8vlqCRcYe3YQzoUK4XX0yBjBwR7hvuKkdvdjwKtsWB3+DtlhvnO5OR4ZoNe/7H28uXgdodtWGy6dfL4SgnO+T06VEuLcDuLfeRO70EinUh+cdPnxU5seIlZFGRj4JBO+++FPQd7HUjr0GMVs39ymh+bnS2rIBG6k4K7/AKvjj3HHhkKkuPCsNdPtDw4wSlD06qeuVPTfxrmUClKUClKUClKUClKUEv4DFC9rbNOcQW17I1yNJY6JI4mTIUE4c27x56ZIzXVn7V2twjyvmGcwXkJRi0pcSgzRnmLGABzZJVwemV8OleAnfc79ff47+e9fKC3ZO2NpzpeZciYyTXUlvNmYC2SSMLGmspri1d7PLBCbH5OXH23VZoW5+j/6iJrjkc3Q0Ajt01sWUNKCY3JBGScnG4zW1KCSdn+ICK+d5rlHzFcR+kOrzIzvbvGhdXjLOmplByh28CK7Nl2kihtpVW4X0jTdaHgieJdUjWRTl4jTl7Qy+C40nzGYFSgsXtF2mgliu9FzgGZZ7dYjNHK8v5kPzk0BHT82XDk6lZNs5xW9fdr4At8VuY5ZJZ5pE5huNLwSRlI4SBH3ymp/zbYQF8g7EirKUFqP20tRMdM7CF7iZpQEkCvE1jFCutdPeBlVhgjbGcAb1Cu0oKQWMDf+SO3LOPFebM8yKfI8tkbH/rFcCvrMTuSSfM70HylKUClKUClKUClKUEs/J91vP2T+rtqU/J91vP2T+rtqUE3sGHpN34nkWeF1Fc/oSDrnbr1PnWG4vmjfTMWDhsJsAu/dXPiQQSCM+J3FR7jfFpLfiDsh6w2uQeh/Qoh/M/TWwzelxFo376r3oyd8AqTp8/pz3Tt1NB0Ip1JYnUuCQwPTVkbKcbDIY+WCK2jbrIolxpwcjGB4EjGfheJ+nxqKPcBjqkbcjdwP3jrg97y6Cujw3i3dZTnUc5IONXd29+e8NwRjHvxQavFOEGQKUAWUdGBI1YwMeXTfb31p2XF8MRcjS5G0mnO42BYDrsWGdx0yNqkLIO66sO9uMk7/AKmcjfx8we6flrQ4nanGCoZXPiCdxgEDfZiN9sdM+OaDw0/dD5R0yVyuPPoScEnx6bVp3NxpZsZJcrkHK4Yu5wARjOy/P9FckW8sTfmyQTtgjzHQ528fH5a2uF3bc5VkGCRjdR11FxkeOc4+eg69/EksaicEyKow2cZGN9xtlceeDnxxXN4YJreQAHVHqyCBnHX4OemRnpt4++tq/uGIz4dNQPXc7jxxgn6ffvtcNmyBnT3QRtkMNtQx5DY9P7UHWunUhiBsSCRpDMuRjIydzkjb39NqwSgBCndZgGIYb+G23luD8/0ZrOIvgoAMLpY6hjUMHOD4dcHqMjrnFLuDAeM4BKkHDasZPXbHvPvxQRTtrLqFuTj4L7eXwG3+XOfnqL13e1BP5oZzjUMeR7oOfHO2PmrhUClKUClKUClKUClKUClKUClKUClKUClKUClKUClKUClKUClKUClKUEs/J91vP2T+rtqU/J91vP2T+rtqUH3tqP01/wDRtf4OGubw69eFw6MVYeI+n5+ldDtrdaL5tgcw2uxPlZw1xF4kMk8sb+Gr/wCKCUcdj5yCaJcDB1DwBwMsvuz4b4Ofkrg2c++DnyFerbtEUGBHkZJ3fz8Bhemd/m8K5fpW/T/mgmlq+QSNjt8m53A0jGMgYPhit2e4ZdJkGTsE88gEafl7x6+1ULh466jGAfn9+fKt2XtWzacxKdPTvn3e7qMDf3UHanB1OMjGF+QfrBskAj9YEbeFcjjkLAq4PwQMZOTjJzt4YPnWBu0hJyYv/wA/p/V222rHN2iZusY3G+Wzn5iP+PdQdR7rXFuBjGQSfMnb5s4+evHCGwT3gv8AznBBGN/+71wYOIlQVxkdRv0Py4322rJHxXAHcB366sE+7pQTOK7QMck6jh9wSNWQMY6MDjxraLB1bSQSSFOBjqfcQenic+RHlCP8cIwRHg+Yfc9Pd7j9PuzW3H2qI6Rd7GCxkO+2B+r8nXPSgx9qshkUnOkvt5AlW6436/v6Vwa3uKcSacgsACB4HbO2SAenQbVo0ClKUClKUClKUClKUClKUClKUClKUClKUClKUClK7vBeylzcCOQJpgeRY+aSu2qQRaghYMwDNjYdc70HCpUs4X2EnlmeFm5bIyA5UN3HDvrIDZU6YyQh33GcVoN2Ru8oEiLLIzrEdSKW0FgSVLZjA0MTqxjFBwqV3JuyN6gJaAgCQRfDQkyEqAqgNl93TdcjevsnZC9UyBoccpVdyZI8BW1aSG14bOhtlJOxoOFSujZ8DuJYWnjiLRKdJYEddiQFzqbGpc4BxmugOxN/zDH6OdYUMRzIwMFtGzF8E6gRpByPKg2/yfdbz9k/q7albnZThc1tLeRzJof0MNjUrZBu7bBBUkHofHwr5Qcr8oJ/TW/0LX+DhqOah51aHDuP3YijAuZwAigATOABpGwGa2PWG8+NXH1z/eoKn1DzpqHnVsesN58auPrn+9T1hvPjVx9c/wB6gqfUPOmoedWx6w3nxq4+uf71PWG8+NXH1z/eoKn1DzpqHnVsesN58auPrn+9T1hvPjVx9c/3qCp9Q86ah51bHrDefGrj65/vU9Ybz41cfXP96gqfUPOmoedWx6w3nxq4+uf71PWG8+NXH1z/AHqCp9Q86ah51bHrDefGrj65/vU9Ybz41cfXP96gqfUPOmoedWx6w3nxq4+uf71PWG8+NXH1z/eoKn1DzpqHnVsesN58auPrn+9T1hvPjVx9c/3qCp9Q86ah51bHrDefGrj65/vU9Ybz41cfXP8AeoKn1DzpqHnVsesN58auPrn+9T1hvPjVx9c/3qCp9Q86ah51bHrDefGrj65/vU9Ybz41cfXP96gqfUPOmoedWx6w3nxq4+uf71PWG8+NXH1z/eoKn1DzpqHnVsesN58auPrn+9T1hvPjVx9c/wB6gqfUPOmoedWx6w3nxq4+uf71PWG8+NXH1z/eoKn1DzpqHnVsesN58auPrn+9T1hvPjVx9c/3qCp9Q86kXCu2k8EKQqsJVGDKzKdYxKJ9OoMMrrGenjU29Ybz41cfXP8Aep6w3nxq4+uf71BDYu3E6yyShIdcpRn2bBZFdA2NWxIc5+QHzrRte0ssbQMBGeTE8IVlyro5YsJBnfOthtjwqwPWG8+NXH1z/ep6w3nxq4+uf71BErj8oFywcBYVLzJOWCtkPGVK4BcgDKDw868z9vbhjOdEOZ4hE+zsAo1fBDOQPhk75Hl45l/rDefGrj65/vU9Ybz41cfXP96ggg7VOI2jWK2VS+tDy8mJiEBMJYnTnlqd8+PnW7L2/uGbVogG6tpVCF1LP6Tqxq6tJufl2xUu9Ybz41cfXP8Aep6w3nxq4+uf71Bw+y/GHuZLpnCgpZBBpBAx6bA2+Sd+8aVucf45dNburXEzKcZBlcj4QPQmlB//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7656" name="AutoShape 8" descr="data:image/jpeg;base64,/9j/4AAQSkZJRgABAQAAAQABAAD/2wCEAAkGBxMTEhUUExQWFhQXGB0YFxYYFR4XGhoaHxgdFh8XFxgYHigkGBolHRgYIjEiJSkrLjAuGx8zODMsNyguLisBCgoKBQUFDgUFDisZExkrKysrKysrKysrKysrKysrKysrKysrKysrKysrKysrKysrKysrKysrKysrKysrKysrK//AABEIAJoBRwMBIgACEQEDEQH/xAAbAAEAAgMBAQAAAAAAAAAAAAAABgcDBAUCAf/EAEgQAAIBAwIDBAQJCgYBAwUAAAECAwAEERIhBRMxBiJBURQWUmEyVHGBkZOU0tMHIyRCdLG0wcTRFVNzkqHwM2Jy4SVDosLx/8QAFAEBAAAAAAAAAAAAAAAAAAAAAP/EABQRAQAAAAAAAAAAAAAAAAAAAAD/2gAMAwEAAhEDEQA/AIh2r7SXFtccmHkLGsNuQDaW7nLWsTsSzxEklmJ3PjXI9d732oPsVr+DWz22sJJb1+WpbENrncDGbOHzPurh/wCCXH+Wf9y/3oOn673vtQfYrX8Gnrve+1B9itfwa5f+DT/5Z/3L/en+DT/5Z/3L/eg6nrve+1B9itfwaeu977UH2K1/Brl/4NP/AJZ/3L/evn+Dz/5Z/wBy/wB6Dq+u977UH2K1/Bp673vtQfYrX8GuUODz/wCWf9y/3r4eEz/5Z/3L/eg63rve+1B9itfwaeu977UH2K1/Brjnhk3sH6V/vQcMm9g/Sv8Aeg7Hrve+1B9itfwaeu977UH2K1/Brjf4dL7B+kf3r56BL7H/ACP70Ha9d732oPsVr+DT13vfag+xWv4NcGa3ZMahjPTcH9xrF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7Ncclu1u47gQuq24dcWsEZDC5gTIaONT8F2GM43r5XO/J91vP2T+rtqUEhvFzdz/6Nn/BRViYVnuT+lz/6Vn/BRV6OKDUdKwA711J4xprzwrhut+uEB7xxv8gGDvig1UsZnJ0Ixx1wOleJLdlxqUjPgetW5wHgK6AHUKn6qDLbdQcdAeuTv8vl1b7s5A66WXwwCVAI+QgCgoz4IO3uPy+Vacr1cM3YiMKUCjT01Z725+QfRnwqBcY7F3MTdNSZA7ozgE41fL8v/wA0EQkavImIrsXnZ6YIXEbaRsScdfIeZB2rhGgF68l68kV5NBo8XPwfn/lXPre4mfg/P/KtGgUpSgUpSgUpSgUpSgUpSgUpSgUpSgUpSgUpSgUpSgUpSgUpSgUpSgln5Put5+yf1dtSn5Put5+yf1dtSgkdyubuf/Rs/wCCirJHFSQfpk/+lZ/wUdZ2WgyWNsrEl2AGCBkAnfbVhsAgHzPzVOuznDI8ISTIMd1dGF95PgfpqG2FuzMpxqOcKnTO+c9OgNWBC5RDzHyfEZGfkJP7qCUQygLsAPcKwel6vKo/dcdjSIkYAA8P5+Vci249n4H785/lQTWO5B6VheBWzq+f+1R23v5Gxk/8VtF2I3ZvpoPXabhYlg5cZxkH5DVG8c4byHdCTlWwc4zv8lXceIsgGRkePn8tRbttwVJI2kiVTIF1Mp6kDckHr0z1yPdQVFI9YdVe7wAMcdM7fJWsWoMHED8H5/5Vp1s3h6fP/KtV+lB9pVj8U4GrXvFZ5raSbRdARwgumsSzsrOCu7YAAGNsuuc9Dzu0nZyCK2nNuhdre5eKWV2cHTznjiaMbRyIQulsd4OCelBCaVY3CuylrJFArRSKXt4J2uOY2C8l2tuYAvwRqUsR4gjO4GK+2XZqzkk0i3cJJcz2xcTMRbiCJWErHGC7lixDd3ShAA6gK8ED6gultTY0rpOTkZGB1ORuPOsdXFwPh0T3FnMYiksK8MCS6mxKXt0Bj0nu5VRq7u/dOetcnhXZCxK2aSBy80cUupTKC2uKSR1ZinKVVwoGklsq2euAFZ0qx5OzNrNEnJtykrxWkyjnvgme49GMWWzpTx1bkE+W1ZJey1ozlI4CZZLVZYULziHWJJ1ccx1V1cpCrJzAFJDeBFBWlenQgkEEEHBBGCCNiCD0NSfsrwmKe1uDyy1wnfVmZ0QRKmpzGyd0zKcNpfYr03qRcd7NW0cV5PIjyETXiiV5JC/NScRxjb/yqQWZnOe8DkjGCFbIhPQE4BJwM7AZJOPADxrI9pIqLIUcI3wXKkK3/tYjB6Hp5VZF32btl9LMKSRGA39uSs7nmCG3V1Z/l1EMo7pG2K3eLcNjupJFZZdEPo2m3SZ8SaeGT3AjRDkK55aICBnBbG7GgqSvQQ4JwcDAJxsCc4BPhnB+g1Obfs5FJZXFw9tyTy5JYQJZmZeW0SEaWXSEJZvhtr3GNhmuxxHhNobidHiaG359jEVSRlRhLDMBMVzpOg6SDjwf2jQVZSrLs+x1spjjeGSWQzwWk+mRhyXki5skw0+KltIDd380+2+RHO0PCIUsoJ4E21cuWRmcOZdLPsjdwwsoDIyb42begi9Ks6y7GWvNSB4XIWa1Qz63HPE1tLO+gDuhQyKF0746k5rBwfshaiKOW4R//BbtKjc7P52e4R5AsKM2oJCoUHCZYZ64IVxSpj2K4HbTekyT5aOF4lCnmg6JHcNJpgRm1hUwAcLqcZ8j27bs7ZLyisTMyLZ3HMd274luVhZGj6BdJz5g+7agri4t3QgOjISAwDKVJB6EA+B86xVad7wi2uruPmxuZLm6ulLGdzpW3OrQgwT+cJI8SNXdFY7Lsxw92ixE7c6eO3OHljWNmgLs0QlUOwDDI1joSN9jQVhSrCTg0UnoWLRCq2AnlcvKof8AOFCSIVZnbWw2UZ7wyQFrduOy1jDzg0DuV9PdSZnXAtZdKJheoZdmJ38sHegrClWhd9jLNXCCNys3OPN5jYtAlnHcqD4N3pCSX/Vxjfeor2v4VFFHbSwRlIpFIy5fmmRVTWsqPspDMcFO6Qw8RQZvyfdbz9k/q7alPyfdbz9k/q7alBLFX9MuP9Kz/go625HrXhUm7uMf5Vl/BR1vpD3gSNvH+/zUG9w+4ZO8oCljjr8+x8ABtXVu7AyQ5ydAHewNJG2x36461q8Os+rFjgZJI26eA+etbiXFSqmMlhjOykgfJ++gxcXWNbYiNiRjq25z/PfeuHwO6bSMHceHn8vkK6asDZEnONRH7sfvqM8MZi7IuAx3GemdsfJvvQWPwe51DqPkBz/Mfurrh/H/APYj+VVfYdorqFg0mp0HiI2C4HUgkAMMeX0VO7XjsMsJmUfP76Db4juMjGPlzWI3XcXK94dD4HHgf++NRiDt5HNKYjGQNRAYe7YmpHMwMSD5T13yNqCt+2XCl5jFVwM51D9UHzHiRjfcfvqFTppOP+n3irY49aRy+I1ndcnAY4xsemcZ2PX6arLjv/lbu6fAr0AI7px9GfnNByLs9PnrXrPdeHz1goN48audQb0ifUAVDc58gHGVBzkA4G3uFa7XchjWIu5jU5WMuSinfcLnAO5395ro9kEia+tRNo5JmQSa8aNGrfVnbGPOpdw0wzWySxpZG+aBcI8cCR7XsquWiYCMPyhFvjVpyR50EO4hx+eVIIy5VII1RFVmAypZhIRnHM73UeQrSjvJFDqsjgSf+QByA/8A7wD3up6+dTLg9nDJe8T9FjikRIpWtRIsbRj9KiVWAm7mNLMBq8DXT4jZWTSPJCLTlRveiTvRKNbWMQiCKxBkT0kS6NIIB6YoK8biU2EBmkxF/wCMcxvzePY37nQdMVnu5LmHELySpp0yKnNOF5iBw4CtgFkkztv3jnxqyry3sMhIYrYnku1nI5t9DvyFCxyDOZDq1Nmf9cY8cV6l9EL3MkiQTzAW2uPVbYMQsVRhG0jBY1EoIJi7wKpjagqkXcnQSPsAB3z0U6lHXoDuB4Gs8nGLhtWq4mOsaXzK51LudLZO43Ox8zUn7Uvbm3lSMW4MT2XLMaRq5D2jtPl0GqQcwDOSdJ226V1eFeiM6R6LcsvD4WjAjtyWnblc0s0+FeUIGOmQnHeIGaCvYryRUaNZHVG3ZA5CsR4soOCdh1qRcN41ItpMYoW1KrrcTmckN6QTHqeI41uV7gyWA3bAY5qT2kFlIYXljtraIXbjlE28gmVnmaMmVMyIsbaI3VjyyoUjHQ+7K7t4Ij6SttzNFt6XEgi5bD0yRTiOLumQQsjHSNjpPXNBWZvJN/zj94sW757xYYYtvuWGxz1oL2XOeY+cq2dbZ1KMK2c9QNgfAVZtjBw+NZkWO3uHtzHG+OQOcghYySK85GAZmYF0JcBY/CtHhfIeeGFY7QRmxh1TlLYmGV0jZ5pBPtPgrhlPeUMxXSeoQV+K3BDAzzEOcuDKxDEjSSwJ7xwAN/CsUt5IwCtI7KAoClyQAudIAJ2C6mwPDJx1qZdrY7VLGEQRxNqEGJ05IOsRNzgdJ5zanJyHAC6VxjbPb4dHYCOyzDbsjRozSuYMLKtrK0qyb81yZSBhxpGlMeGQrOO/lUuVlkBkzzCHYF87nWQe/nJ6+ZrMwuJYS5Z3hgKp3nysevOlVVjsDoPwR4VIbo2sl7w1pRCsUkdu11y1SNM8xlfWsYCplQurAG29dTtTJELW6RUjif8ARSQptxzMS3J1qlsSmyvGu2+ApPXJCHpx6cW5t9bFOZHIhLtmMxiQARb4QHmEnHsivj3V0mm4MsoMoYLIJjrYK2GBIbUBq8D1qbWd1apbIAlmWW2tHy8MLtzWudEuoupLHlHdT0G+Ad63I7Sz56xxJa6Wa8Qy/o78hRdgRTFJ+5KoQYx10MSpFBWNpdyRNqikeNsY1I5Q4PUZUjbbpQXcg6SP0A+GeinKjr0BAIHgelWZbT2caKoWxfSlj3jDAxZnkKzkl1ycpjIPweuAd61OIW1msE+hbX0cRXI1jlmf0oXTiFUYfnNPLEWAvdKlic70Fem6fIJd8qSynUcqxOosu+zEgHI3yK2+JTXKSsJpJOarBiTKXOrSMNqDHLacDOc42qT8He2FlGrLbF5Ib8yF0jMgZIg0GHYakOvOnBGem9dLi44bi8OmAGBtMQjCfnBcQxxZUL8Mwsskg66SaCD8Pluip5MkoW3RpDplKiNCyoxUahjLOoIXrmvNq1zO+hHkdyshwZDkqEMkmSx6aUJI8ceNWJ2iNsgu0gSFENrPynRrcCSP0i1MaqIWLNhUdgZO+dTezgc7sQI1t0eP0fWReLctIYhKubUrAsZkOpUYsd06nIJwMUEG/wAQm0svNk0vjWOY2GwMDUM97AAAz5V5urySTHMkd9I0rrctgeQ1E4HuqZflAS0WGFbaKPQSrRzIYQTHyVBRhGeY5194tLuGyPHFQagln5Put5+yf1dtSn5Put5+yf1dtSgm1g36Xc/6Vl/BR10jJjpsfP8A/vSuJG2Lu4/0rP8Ago66SMDQSXh/EIimCSz7b77+/PlUJ7c8QZJUUYAIZmJ89hgHw8fprvcMjVVOWOR4ZyD0xgY28c/LUW7bASuyjGUxk+ODt0+U/QRQeD2jQW/LHtBj8n/cfRXqGxDwl4iyu+Rr8ADtsRupwCOnjUXuVxttsPCpT2JvgEKN0ztn+Xv3P00G5wrhOIGSTnagxYMXxtpxpJxgjxz16+Ga3+xUMctrNB0KyZBU4PUgEH5cV77T8QWK2bPVtlHzjr5Dpk1yPyZ8QQGVJGAZs/P7x89BsW3A3i7qTO2l8lHx0yAQFIGGxr3Bwc46VJri5AeMA9CM+4g5+ggisySrINYwWU4b/vyYPz1HEYmcAHV3y2fnyR8wP/NBq9tp+UTp+BqIIPTBGRj34LfuqF8cvOYocldTaRpHXKrhnbyycfLk1MO1VxGMFo+YD85Vh1GPear7iM4dyyrpB6L4AeQoOdc+Hz/yrGsbEMwUlVxqIBIXOw1HwyfOslyenz1PuG8TWDhlo0kxCGO/T0Yazz2ccpQQBoCqzhiWO2NgTQV8YH7o0Nl8aBpPeycDTt3snbavht2wx0NhDhzpOFPTDHHdOdsGrN4z25iZrgxTKEeCbkaBcCaN5OQBG5k7sY0x4xEdHcztkCsHEu09rP6QJblhC8kciCETJPr0wJKzZURuhEbHvEsGQEddwgdsZ4y8aK6tNHoZNB1PGWWTABGcEopyPKsUVkSGLER4j5i61bvjUFATCnrknJwvdO9WVxXtlbiNhDcsZOWEV0NwWwL/AJ+8kw1k8knO+M6gNsZxXvbW2f0kySPKGkvNCsrnVFJc2kkUY1DuqUhl2OMY3xkZCthavlV0NqcAquk5YHoVGO8D5ivbWMgiE2g8rW0evw1qFYqfEEB16+dWF2k7bKwuuTcDLo/o7RekLIC93BKVkab4B5cbd1DoHeA+Fisjdr7Y3Kyc9jCnEprjlaZO9HIIikqpp0kpIryaWIOTkZJoK1mhZGKupVh1VgVIzvuD023r69s4xlGAK6xlSMr7Y23X39KlN9xqEzcOMsnpQtiPSJcOeYvpLTcsc4KzhUOO8BuSOlSfiHFYhFEZbvmrcRcQiW4KSlQ0jR6dalNYA6HSpwTtkDNBVwgbDEI2FALHScKD0LHGwORjNZRYScrnaDyg+jX4B8BseY2Yb9N6sS/7Y2/LnEEseskj86k4EqGxhtcIsfdLBklAEwwNYII3zxey3aGKG2t0llbEN8s7wd8iSL83nTpBQlWQtpYjPhk0ES9EfVo5b68Z0aDqxjVnTjOMb/JWZuHkpEUPMd1ZzGisxRVYqCxAwScMdugxnrtYC9tURj+kg4ktNLw+k96KOeeWTmNcZdm/Og4JIwQBnBrJwftTZLcRyGdo+X0GJ1QqeIz3DBlhGXblPGVVu5liG6YoK1htXfBRGbJ0gqpOWxnSCBucDOPKvCwkqXCkqMBm0nAJ6AnoDViydtY1hMcVzIuLaCNAnMUcxb0yvp2GPzXjtkbe6s952vtiZGjuCiZvl5PLfEzXEzNDORpK6VDoTqww5IAU5FBWk0LIcOrKSAcMpUkHod/A+dfXtnABKMAQCCVIyGzpI26HBx54NSntJxmCW+t7ktz8FHuQpkaIsJmdlhFwFZUZd9BAUMzAbV2bbtDBzrnnX/MV7iC4jkKTsAkU8kjQ6WjykmHBAA0eGqgrxoGC6irBdWnUVIGr2c9NXu617WycuI+W2tsELoOSCM5AxkjG+fKrOsu1ligUi4bSbqGco4nZlK3zTSFVwYkTlkMAveOXzuQK51t2rie1CPdPHdGEp6Q4lYqBetOYjIis+GjK9Mju4OKCE8U4U8Es8RGrkStE7qp0alcp1xtkrtmn+FvyY5h3hJK8KoAS2pEjc7Abg85QMeRqf8X7W2rCcx3B0H08GAJIBcNcyO0Uu6hQFDpksQwMIwDkVxeynHIYbblPLypT6Wqvpc8ozQ2ypLlFJAJhlQ6csNWcYoIj6O/eOhu58M6T3d8d/bu77b15SFiGYKSq41EAkLnYaiOmffVgcT7TQSw3UbXJKtGmgqJkmmuEt4oTK3d0GGTQwZZDqwNQAJOdHgfHIkgslFyYORcmS4ixL+eUyxsHHLUq5VFK4cjGnbOaCH+jNgnQ2AAxOk4Ab4LE42BzsfGhtXyoKNlwCg0nLA9Cox3gfdU/XtijQ3OZhzHmuSed6QxlhliWJQgQ6C6qHULMNK6gQRuDu8X7X2yxOsF07PyLmOJwbgyd+W2aMPJMMhysbltJCAggdRkKzNs4xlGBYkL3SNRB0kLtuc7beNffRn7w0NlPh909zfHf27u/nVoXvbi2kklJnfLTT8mUrITCslkIVlXbUoEngu46gbCufc9poJIpYZLnKG2jRnUTrLLcRwNGJVITEkR1ctlmIyozgHFBxvyfdbz9k/q7alZexUaLLfrG/MQW2Fk0lNQ9LtsNpbdc+Rr7QSTB9LuMf5Vn/BR10olIrBZD9Luf9Ky/go67sSDFBoRWzZznFanHOF8wSSbI2nvOoAyoGd8gk9B4+ddh7pFIBqM/lE42FRrZSVbClveDvjPlgf8AIoIM02onHQf811OH3mlYgNjrJY+Y2xUeSXHz1l9J6e6gsXi9/BKVWQruAdz4f9B+f5q43BuEWi4laXVsTo1ADrgZwfcTio5Z2LTNjOflNTDhX5P36uyEYzsd/KgmNpIjRmVMDujUo6YXbPygbfIB5VDOC8ciikcSFmBbZyNJxgjpvtuPHpXRvbGWKKeO2VnLKAQG6Z2OATudOdh7qrmZGViGUqR1BGD84NBJu0nHFkVUj7vXmEH4e+Rq9/mKiUp8q9F68MaDWuB0rGXJABJwM4GdhnrgeGay3Ph89YKBSlKBSlKBSlKBXouSACSQM4GdhnrgeGa80oFK3o+Gk2z3LMFRZFiQEZMjkamC+QVcEk+0o8a3Zuy1ykrxSKqOlubkhj/9sJzMAgHvfq48wd6DiUrc4tw57eeSB8F43aM6ckMVYoSuQCRkHwrBa27yOsaKWd2Cqo6lmYKB7skgb+dBipW9wjhb3EvKQqraXcl20qqohkZmODgBVJrxfWPLwBLFIS7JiJi57oU6vgjutrwMdSreW4alKeZ3wOu3T5fKs15avE7xyKVeMlXU9VIOkg49+1BhpWa8t9DsgdJNP68ZLIdgcgkDbfG461scW4aYTH3g6SxLLG42BBypGPBldXQjzWg0aUpQKUpQKUpQKUpQSz8n3W8/ZP6u2pT8n3W8/ZP6u2pQTnhkebu5J8IrL+Cjpxa/IYJHlmOwVRk/8VoxO5vp44wSWhsyfcBZR7k+A3rsxhIFOBrdjpYnbPmBscDB/wCd/cH2x4YyjXNu/XTqwq48yBlj8m1V1x5uezS51OM8zOQRuMMB4ocjB95FT0TyMjgHoSM51ADdgW0kk7Fc7Z6n5IbxzhzM/MTCOCRkZGfDBBGc7Hf6fcETdSK8asV3kRJsqE0yqcspOCcDfGTvvk9R7q0ZuEvnAwc9Nxv/ACHj9BoNWC7ZTlSQRUlte0VyI+ZnCJhc6juT7q5EHAXY46EHB8cbZ3rucT4QfRYYlZAVYtKdWRndQcYzk77Y8PLegkXCOKOsSy5Lcz4XnnTvg9P++6uldzJLhJIo5Rp7hYZ/9WwO+ceR8vlqCRcYe3YQzoUK4XX0yBjBwR7hvuKkdvdjwKtsWB3+DtlhvnO5OR4ZoNe/7H28uXgdodtWGy6dfL4SgnO+T06VEuLcDuLfeRO70EinUh+cdPnxU5seIlZFGRj4JBO+++FPQd7HUjr0GMVs39ymh+bnS2rIBG6k4K7/AKvjj3HHhkKkuPCsNdPtDw4wSlD06qeuVPTfxrmUClKUClKUClKUClKUEv4DFC9rbNOcQW17I1yNJY6JI4mTIUE4c27x56ZIzXVn7V2twjyvmGcwXkJRi0pcSgzRnmLGABzZJVwemV8OleAnfc79ff47+e9fKC3ZO2NpzpeZciYyTXUlvNmYC2SSMLGmspri1d7PLBCbH5OXH23VZoW5+j/6iJrjkc3Q0Ajt01sWUNKCY3JBGScnG4zW1KCSdn+ICK+d5rlHzFcR+kOrzIzvbvGhdXjLOmplByh28CK7Nl2kihtpVW4X0jTdaHgieJdUjWRTl4jTl7Qy+C40nzGYFSgsXtF2mgliu9FzgGZZ7dYjNHK8v5kPzk0BHT82XDk6lZNs5xW9fdr4At8VuY5ZJZ5pE5huNLwSRlI4SBH3ymp/zbYQF8g7EirKUFqP20tRMdM7CF7iZpQEkCvE1jFCutdPeBlVhgjbGcAb1Cu0oKQWMDf+SO3LOPFebM8yKfI8tkbH/rFcCvrMTuSSfM70HylKUClKUClKUClKUEs/J91vP2T+rtqU/J91vP2T+rtqUE3sGHpN34nkWeF1Fc/oSDrnbr1PnWG4vmjfTMWDhsJsAu/dXPiQQSCM+J3FR7jfFpLfiDsh6w2uQeh/Qoh/M/TWwzelxFo376r3oyd8AqTp8/pz3Tt1NB0Ip1JYnUuCQwPTVkbKcbDIY+WCK2jbrIolxpwcjGB4EjGfheJ+nxqKPcBjqkbcjdwP3jrg97y6Cujw3i3dZTnUc5IONXd29+e8NwRjHvxQavFOEGQKUAWUdGBI1YwMeXTfb31p2XF8MRcjS5G0mnO42BYDrsWGdx0yNqkLIO66sO9uMk7/AKmcjfx8we6flrQ4nanGCoZXPiCdxgEDfZiN9sdM+OaDw0/dD5R0yVyuPPoScEnx6bVp3NxpZsZJcrkHK4Yu5wARjOy/P9FckW8sTfmyQTtgjzHQ528fH5a2uF3bc5VkGCRjdR11FxkeOc4+eg69/EksaicEyKow2cZGN9xtlceeDnxxXN4YJreQAHVHqyCBnHX4OemRnpt4++tq/uGIz4dNQPXc7jxxgn6ffvtcNmyBnT3QRtkMNtQx5DY9P7UHWunUhiBsSCRpDMuRjIydzkjb39NqwSgBCndZgGIYb+G23luD8/0ZrOIvgoAMLpY6hjUMHOD4dcHqMjrnFLuDAeM4BKkHDasZPXbHvPvxQRTtrLqFuTj4L7eXwG3+XOfnqL13e1BP5oZzjUMeR7oOfHO2PmrhUClKUClKUClKUClKUClKUClKUClKUClKUClKUClKUClKUClKUClKUEs/J91vP2T+rtqU/J91vP2T+rtqUH3tqP01/wDRtf4OGubw69eFw6MVYeI+n5+ldDtrdaL5tgcw2uxPlZw1xF4kMk8sb+Gr/wCKCUcdj5yCaJcDB1DwBwMsvuz4b4Ofkrg2c++DnyFerbtEUGBHkZJ3fz8Bhemd/m8K5fpW/T/mgmlq+QSNjt8m53A0jGMgYPhit2e4ZdJkGTsE88gEafl7x6+1ULh466jGAfn9+fKt2XtWzacxKdPTvn3e7qMDf3UHanB1OMjGF+QfrBskAj9YEbeFcjjkLAq4PwQMZOTjJzt4YPnWBu0hJyYv/wA/p/V222rHN2iZusY3G+Wzn5iP+PdQdR7rXFuBjGQSfMnb5s4+evHCGwT3gv8AznBBGN/+71wYOIlQVxkdRv0Py4322rJHxXAHcB366sE+7pQTOK7QMck6jh9wSNWQMY6MDjxraLB1bSQSSFOBjqfcQenic+RHlCP8cIwRHg+Yfc9Pd7j9PuzW3H2qI6Rd7GCxkO+2B+r8nXPSgx9qshkUnOkvt5AlW6436/v6Vwa3uKcSacgsACB4HbO2SAenQbVo0ClKUClKUClKUClKUClKUClKUClKUClKUClKUClK7vBeylzcCOQJpgeRY+aSu2qQRaghYMwDNjYdc70HCpUs4X2EnlmeFm5bIyA5UN3HDvrIDZU6YyQh33GcVoN2Ru8oEiLLIzrEdSKW0FgSVLZjA0MTqxjFBwqV3JuyN6gJaAgCQRfDQkyEqAqgNl93TdcjevsnZC9UyBoccpVdyZI8BW1aSG14bOhtlJOxoOFSujZ8DuJYWnjiLRKdJYEddiQFzqbGpc4BxmugOxN/zDH6OdYUMRzIwMFtGzF8E6gRpByPKg2/yfdbz9k/q7albnZThc1tLeRzJof0MNjUrZBu7bBBUkHofHwr5Qcr8oJ/TW/0LX+DhqOah51aHDuP3YijAuZwAigATOABpGwGa2PWG8+NXH1z/eoKn1DzpqHnVsesN58auPrn+9T1hvPjVx9c/wB6gqfUPOmoedWx6w3nxq4+uf71PWG8+NXH1z/eoKn1DzpqHnVsesN58auPrn+9T1hvPjVx9c/3qCp9Q86ah51bHrDefGrj65/vU9Ybz41cfXP96gqfUPOmoedWx6w3nxq4+uf71PWG8+NXH1z/AHqCp9Q86ah51bHrDefGrj65/vU9Ybz41cfXP96gqfUPOmoedWx6w3nxq4+uf71PWG8+NXH1z/eoKn1DzpqHnVsesN58auPrn+9T1hvPjVx9c/3qCp9Q86ah51bHrDefGrj65/vU9Ybz41cfXP8AeoKn1DzpqHnVsesN58auPrn+9T1hvPjVx9c/3qCp9Q86ah51bHrDefGrj65/vU9Ybz41cfXP96gqfUPOmoedWx6w3nxq4+uf71PWG8+NXH1z/eoKn1DzpqHnVsesN58auPrn+9T1hvPjVx9c/wB6gqfUPOmoedWx6w3nxq4+uf71PWG8+NXH1z/eoKn1DzpqHnVsesN58auPrn+9T1hvPjVx9c/3qCp9Q86kXCu2k8EKQqsJVGDKzKdYxKJ9OoMMrrGenjU29Ybz41cfXP8Aep6w3nxq4+uf71BDYu3E6yyShIdcpRn2bBZFdA2NWxIc5+QHzrRte0ssbQMBGeTE8IVlyro5YsJBnfOthtjwqwPWG8+NXH1z/ep6w3nxq4+uf71BErj8oFywcBYVLzJOWCtkPGVK4BcgDKDw868z9vbhjOdEOZ4hE+zsAo1fBDOQPhk75Hl45l/rDefGrj65/vU9Ybz41cfXP96ggg7VOI2jWK2VS+tDy8mJiEBMJYnTnlqd8+PnW7L2/uGbVogG6tpVCF1LP6Tqxq6tJufl2xUu9Ybz41cfXP8Aep6w3nxq4+uf71Bw+y/GHuZLpnCgpZBBpBAx6bA2+Sd+8aVucf45dNburXEzKcZBlcj4QPQmlB//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7658" name="AutoShape 10" descr="data:image/jpeg;base64,/9j/4AAQSkZJRgABAQAAAQABAAD/2wCEAAkGBxMTEhUUExQWFhQXGB0YFxYYFR4XGhoaHxgdFh8XFxgYHigkGBolHRgYIjEiJSkrLjAuGx8zODMsNyguLisBCgoKBQUFDgUFDisZExkrKysrKysrKysrKysrKysrKysrKysrKysrKysrKysrKysrKysrKysrKysrKysrKysrK//AABEIAJoBRwMBIgACEQEDEQH/xAAbAAEAAgMBAQAAAAAAAAAAAAAABgcDBAUCAf/EAEgQAAIBAwIDBAQJCgYBAwUAAAECAwAEERIhBRMxBiJBURQWUmEyVHGBkZOU0tMHIyRCdLG0wcTRFVNzkqHwM2Jy4SVDosLx/8QAFAEBAAAAAAAAAAAAAAAAAAAAAP/EABQRAQAAAAAAAAAAAAAAAAAAAAD/2gAMAwEAAhEDEQA/AIh2r7SXFtccmHkLGsNuQDaW7nLWsTsSzxEklmJ3PjXI9d732oPsVr+DWz22sJJb1+WpbENrncDGbOHzPurh/wCCXH+Wf9y/3oOn673vtQfYrX8Gnrve+1B9itfwa5f+DT/5Z/3L/en+DT/5Z/3L/eg6nrve+1B9itfwaeu977UH2K1/Brl/4NP/AJZ/3L/evn+Dz/5Z/wBy/wB6Dq+u977UH2K1/Bp673vtQfYrX8GuUODz/wCWf9y/3r4eEz/5Z/3L/eg63rve+1B9itfwaeu977UH2K1/Brjnhk3sH6V/vQcMm9g/Sv8Aeg7Hrve+1B9itfwaeu977UH2K1/Brjf4dL7B+kf3r56BL7H/ACP70Ha9d732oPsVr+DT13vfag+xWv4NcGa3ZMahjPTcH9xrF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7Ncclu1u47gQuq24dcWsEZDC5gTIaONT8F2GM43r5XO/J91vP2T+rtqUEhvFzdz/6Nn/BRViYVnuT+lz/6Vn/BRV6OKDUdKwA711J4xprzwrhut+uEB7xxv8gGDvig1UsZnJ0Ixx1wOleJLdlxqUjPgetW5wHgK6AHUKn6qDLbdQcdAeuTv8vl1b7s5A66WXwwCVAI+QgCgoz4IO3uPy+Vacr1cM3YiMKUCjT01Z725+QfRnwqBcY7F3MTdNSZA7ozgE41fL8v/wA0EQkavImIrsXnZ6YIXEbaRsScdfIeZB2rhGgF68l68kV5NBo8XPwfn/lXPre4mfg/P/KtGgUpSgUpSgUpSgUpSgUpSgUpSgUpSgUpSgUpSgUpSgUpSgUpSgUpSgln5Put5+yf1dtSn5Put5+yf1dtSgkdyubuf/Rs/wCCirJHFSQfpk/+lZ/wUdZ2WgyWNsrEl2AGCBkAnfbVhsAgHzPzVOuznDI8ISTIMd1dGF95PgfpqG2FuzMpxqOcKnTO+c9OgNWBC5RDzHyfEZGfkJP7qCUQygLsAPcKwel6vKo/dcdjSIkYAA8P5+Vci249n4H785/lQTWO5B6VheBWzq+f+1R23v5Gxk/8VtF2I3ZvpoPXabhYlg5cZxkH5DVG8c4byHdCTlWwc4zv8lXceIsgGRkePn8tRbttwVJI2kiVTIF1Mp6kDckHr0z1yPdQVFI9YdVe7wAMcdM7fJWsWoMHED8H5/5Vp1s3h6fP/KtV+lB9pVj8U4GrXvFZ5raSbRdARwgumsSzsrOCu7YAAGNsuuc9Dzu0nZyCK2nNuhdre5eKWV2cHTznjiaMbRyIQulsd4OCelBCaVY3CuylrJFArRSKXt4J2uOY2C8l2tuYAvwRqUsR4gjO4GK+2XZqzkk0i3cJJcz2xcTMRbiCJWErHGC7lixDd3ShAA6gK8ED6gultTY0rpOTkZGB1ORuPOsdXFwPh0T3FnMYiksK8MCS6mxKXt0Bj0nu5VRq7u/dOetcnhXZCxK2aSBy80cUupTKC2uKSR1ZinKVVwoGklsq2euAFZ0qx5OzNrNEnJtykrxWkyjnvgme49GMWWzpTx1bkE+W1ZJey1ozlI4CZZLVZYULziHWJJ1ccx1V1cpCrJzAFJDeBFBWlenQgkEEEHBBGCCNiCD0NSfsrwmKe1uDyy1wnfVmZ0QRKmpzGyd0zKcNpfYr03qRcd7NW0cV5PIjyETXiiV5JC/NScRxjb/yqQWZnOe8DkjGCFbIhPQE4BJwM7AZJOPADxrI9pIqLIUcI3wXKkK3/tYjB6Hp5VZF32btl9LMKSRGA39uSs7nmCG3V1Z/l1EMo7pG2K3eLcNjupJFZZdEPo2m3SZ8SaeGT3AjRDkK55aICBnBbG7GgqSvQQ4JwcDAJxsCc4BPhnB+g1Obfs5FJZXFw9tyTy5JYQJZmZeW0SEaWXSEJZvhtr3GNhmuxxHhNobidHiaG359jEVSRlRhLDMBMVzpOg6SDjwf2jQVZSrLs+x1spjjeGSWQzwWk+mRhyXki5skw0+KltIDd380+2+RHO0PCIUsoJ4E21cuWRmcOZdLPsjdwwsoDIyb42begi9Ks6y7GWvNSB4XIWa1Qz63HPE1tLO+gDuhQyKF0746k5rBwfshaiKOW4R//BbtKjc7P52e4R5AsKM2oJCoUHCZYZ64IVxSpj2K4HbTekyT5aOF4lCnmg6JHcNJpgRm1hUwAcLqcZ8j27bs7ZLyisTMyLZ3HMd274luVhZGj6BdJz5g+7agri4t3QgOjISAwDKVJB6EA+B86xVad7wi2uruPmxuZLm6ulLGdzpW3OrQgwT+cJI8SNXdFY7Lsxw92ixE7c6eO3OHljWNmgLs0QlUOwDDI1joSN9jQVhSrCTg0UnoWLRCq2AnlcvKof8AOFCSIVZnbWw2UZ7wyQFrduOy1jDzg0DuV9PdSZnXAtZdKJheoZdmJ38sHegrClWhd9jLNXCCNys3OPN5jYtAlnHcqD4N3pCSX/Vxjfeor2v4VFFHbSwRlIpFIy5fmmRVTWsqPspDMcFO6Qw8RQZvyfdbz9k/q7alPyfdbz9k/q7alBLFX9MuP9Kz/go625HrXhUm7uMf5Vl/BR1vpD3gSNvH+/zUG9w+4ZO8oCljjr8+x8ABtXVu7AyQ5ydAHewNJG2x36461q8Os+rFjgZJI26eA+etbiXFSqmMlhjOykgfJ++gxcXWNbYiNiRjq25z/PfeuHwO6bSMHceHn8vkK6asDZEnONRH7sfvqM8MZi7IuAx3GemdsfJvvQWPwe51DqPkBz/Mfurrh/H/APYj+VVfYdorqFg0mp0HiI2C4HUgkAMMeX0VO7XjsMsJmUfP76Db4juMjGPlzWI3XcXK94dD4HHgf++NRiDt5HNKYjGQNRAYe7YmpHMwMSD5T13yNqCt+2XCl5jFVwM51D9UHzHiRjfcfvqFTppOP+n3irY49aRy+I1ndcnAY4xsemcZ2PX6arLjv/lbu6fAr0AI7px9GfnNByLs9PnrXrPdeHz1goN48audQb0ifUAVDc58gHGVBzkA4G3uFa7XchjWIu5jU5WMuSinfcLnAO5395ro9kEia+tRNo5JmQSa8aNGrfVnbGPOpdw0wzWySxpZG+aBcI8cCR7XsquWiYCMPyhFvjVpyR50EO4hx+eVIIy5VII1RFVmAypZhIRnHM73UeQrSjvJFDqsjgSf+QByA/8A7wD3up6+dTLg9nDJe8T9FjikRIpWtRIsbRj9KiVWAm7mNLMBq8DXT4jZWTSPJCLTlRveiTvRKNbWMQiCKxBkT0kS6NIIB6YoK8biU2EBmkxF/wCMcxvzePY37nQdMVnu5LmHELySpp0yKnNOF5iBw4CtgFkkztv3jnxqyry3sMhIYrYnku1nI5t9DvyFCxyDOZDq1Nmf9cY8cV6l9EL3MkiQTzAW2uPVbYMQsVRhG0jBY1EoIJi7wKpjagqkXcnQSPsAB3z0U6lHXoDuB4Gs8nGLhtWq4mOsaXzK51LudLZO43Ox8zUn7Uvbm3lSMW4MT2XLMaRq5D2jtPl0GqQcwDOSdJ226V1eFeiM6R6LcsvD4WjAjtyWnblc0s0+FeUIGOmQnHeIGaCvYryRUaNZHVG3ZA5CsR4soOCdh1qRcN41ItpMYoW1KrrcTmckN6QTHqeI41uV7gyWA3bAY5qT2kFlIYXljtraIXbjlE28gmVnmaMmVMyIsbaI3VjyyoUjHQ+7K7t4Ij6SttzNFt6XEgi5bD0yRTiOLumQQsjHSNjpPXNBWZvJN/zj94sW757xYYYtvuWGxz1oL2XOeY+cq2dbZ1KMK2c9QNgfAVZtjBw+NZkWO3uHtzHG+OQOcghYySK85GAZmYF0JcBY/CtHhfIeeGFY7QRmxh1TlLYmGV0jZ5pBPtPgrhlPeUMxXSeoQV+K3BDAzzEOcuDKxDEjSSwJ7xwAN/CsUt5IwCtI7KAoClyQAudIAJ2C6mwPDJx1qZdrY7VLGEQRxNqEGJ05IOsRNzgdJ5zanJyHAC6VxjbPb4dHYCOyzDbsjRozSuYMLKtrK0qyb81yZSBhxpGlMeGQrOO/lUuVlkBkzzCHYF87nWQe/nJ6+ZrMwuJYS5Z3hgKp3nysevOlVVjsDoPwR4VIbo2sl7w1pRCsUkdu11y1SNM8xlfWsYCplQurAG29dTtTJELW6RUjif8ARSQptxzMS3J1qlsSmyvGu2+ApPXJCHpx6cW5t9bFOZHIhLtmMxiQARb4QHmEnHsivj3V0mm4MsoMoYLIJjrYK2GBIbUBq8D1qbWd1apbIAlmWW2tHy8MLtzWudEuoupLHlHdT0G+Ad63I7Sz56xxJa6Wa8Qy/o78hRdgRTFJ+5KoQYx10MSpFBWNpdyRNqikeNsY1I5Q4PUZUjbbpQXcg6SP0A+GeinKjr0BAIHgelWZbT2caKoWxfSlj3jDAxZnkKzkl1ycpjIPweuAd61OIW1msE+hbX0cRXI1jlmf0oXTiFUYfnNPLEWAvdKlic70Fem6fIJd8qSynUcqxOosu+zEgHI3yK2+JTXKSsJpJOarBiTKXOrSMNqDHLacDOc42qT8He2FlGrLbF5Ib8yF0jMgZIg0GHYakOvOnBGem9dLi44bi8OmAGBtMQjCfnBcQxxZUL8Mwsskg66SaCD8Pluip5MkoW3RpDplKiNCyoxUahjLOoIXrmvNq1zO+hHkdyshwZDkqEMkmSx6aUJI8ceNWJ2iNsgu0gSFENrPynRrcCSP0i1MaqIWLNhUdgZO+dTezgc7sQI1t0eP0fWReLctIYhKubUrAsZkOpUYsd06nIJwMUEG/wAQm0svNk0vjWOY2GwMDUM97AAAz5V5urySTHMkd9I0rrctgeQ1E4HuqZflAS0WGFbaKPQSrRzIYQTHyVBRhGeY5194tLuGyPHFQagln5Put5+yf1dtSn5Put5+yf1dtSgm1g36Xc/6Vl/BR10jJjpsfP8A/vSuJG2Lu4/0rP8Ago66SMDQSXh/EIimCSz7b77+/PlUJ7c8QZJUUYAIZmJ89hgHw8fprvcMjVVOWOR4ZyD0xgY28c/LUW7bASuyjGUxk+ODt0+U/QRQeD2jQW/LHtBj8n/cfRXqGxDwl4iyu+Rr8ADtsRupwCOnjUXuVxttsPCpT2JvgEKN0ztn+Xv3P00G5wrhOIGSTnagxYMXxtpxpJxgjxz16+Ga3+xUMctrNB0KyZBU4PUgEH5cV77T8QWK2bPVtlHzjr5Dpk1yPyZ8QQGVJGAZs/P7x89BsW3A3i7qTO2l8lHx0yAQFIGGxr3Bwc46VJri5AeMA9CM+4g5+ggisySrINYwWU4b/vyYPz1HEYmcAHV3y2fnyR8wP/NBq9tp+UTp+BqIIPTBGRj34LfuqF8cvOYocldTaRpHXKrhnbyycfLk1MO1VxGMFo+YD85Vh1GPear7iM4dyyrpB6L4AeQoOdc+Hz/yrGsbEMwUlVxqIBIXOw1HwyfOslyenz1PuG8TWDhlo0kxCGO/T0Yazz2ccpQQBoCqzhiWO2NgTQV8YH7o0Nl8aBpPeycDTt3snbavht2wx0NhDhzpOFPTDHHdOdsGrN4z25iZrgxTKEeCbkaBcCaN5OQBG5k7sY0x4xEdHcztkCsHEu09rP6QJblhC8kciCETJPr0wJKzZURuhEbHvEsGQEddwgdsZ4y8aK6tNHoZNB1PGWWTABGcEopyPKsUVkSGLER4j5i61bvjUFATCnrknJwvdO9WVxXtlbiNhDcsZOWEV0NwWwL/AJ+8kw1k8knO+M6gNsZxXvbW2f0kySPKGkvNCsrnVFJc2kkUY1DuqUhl2OMY3xkZCthavlV0NqcAquk5YHoVGO8D5ivbWMgiE2g8rW0evw1qFYqfEEB16+dWF2k7bKwuuTcDLo/o7RekLIC93BKVkab4B5cbd1DoHeA+Fisjdr7Y3Kyc9jCnEprjlaZO9HIIikqpp0kpIryaWIOTkZJoK1mhZGKupVh1VgVIzvuD023r69s4xlGAK6xlSMr7Y23X39KlN9xqEzcOMsnpQtiPSJcOeYvpLTcsc4KzhUOO8BuSOlSfiHFYhFEZbvmrcRcQiW4KSlQ0jR6dalNYA6HSpwTtkDNBVwgbDEI2FALHScKD0LHGwORjNZRYScrnaDyg+jX4B8BseY2Yb9N6sS/7Y2/LnEEseskj86k4EqGxhtcIsfdLBklAEwwNYII3zxey3aGKG2t0llbEN8s7wd8iSL83nTpBQlWQtpYjPhk0ES9EfVo5b68Z0aDqxjVnTjOMb/JWZuHkpEUPMd1ZzGisxRVYqCxAwScMdugxnrtYC9tURj+kg4ktNLw+k96KOeeWTmNcZdm/Og4JIwQBnBrJwftTZLcRyGdo+X0GJ1QqeIz3DBlhGXblPGVVu5liG6YoK1htXfBRGbJ0gqpOWxnSCBucDOPKvCwkqXCkqMBm0nAJ6AnoDViydtY1hMcVzIuLaCNAnMUcxb0yvp2GPzXjtkbe6s952vtiZGjuCiZvl5PLfEzXEzNDORpK6VDoTqww5IAU5FBWk0LIcOrKSAcMpUkHod/A+dfXtnABKMAQCCVIyGzpI26HBx54NSntJxmCW+t7ktz8FHuQpkaIsJmdlhFwFZUZd9BAUMzAbV2bbtDBzrnnX/MV7iC4jkKTsAkU8kjQ6WjykmHBAA0eGqgrxoGC6irBdWnUVIGr2c9NXu617WycuI+W2tsELoOSCM5AxkjG+fKrOsu1ligUi4bSbqGco4nZlK3zTSFVwYkTlkMAveOXzuQK51t2rie1CPdPHdGEp6Q4lYqBetOYjIis+GjK9Mju4OKCE8U4U8Es8RGrkStE7qp0alcp1xtkrtmn+FvyY5h3hJK8KoAS2pEjc7Abg85QMeRqf8X7W2rCcx3B0H08GAJIBcNcyO0Uu6hQFDpksQwMIwDkVxeynHIYbblPLypT6Wqvpc8ozQ2ypLlFJAJhlQ6csNWcYoIj6O/eOhu58M6T3d8d/bu77b15SFiGYKSq41EAkLnYaiOmffVgcT7TQSw3UbXJKtGmgqJkmmuEt4oTK3d0GGTQwZZDqwNQAJOdHgfHIkgslFyYORcmS4ixL+eUyxsHHLUq5VFK4cjGnbOaCH+jNgnQ2AAxOk4Ab4LE42BzsfGhtXyoKNlwCg0nLA9Cox3gfdU/XtijQ3OZhzHmuSed6QxlhliWJQgQ6C6qHULMNK6gQRuDu8X7X2yxOsF07PyLmOJwbgyd+W2aMPJMMhysbltJCAggdRkKzNs4xlGBYkL3SNRB0kLtuc7beNffRn7w0NlPh909zfHf27u/nVoXvbi2kklJnfLTT8mUrITCslkIVlXbUoEngu46gbCufc9poJIpYZLnKG2jRnUTrLLcRwNGJVITEkR1ctlmIyozgHFBxvyfdbz9k/q7alZexUaLLfrG/MQW2Fk0lNQ9LtsNpbdc+Rr7QSTB9LuMf5Vn/BR10olIrBZD9Luf9Ky/go67sSDFBoRWzZznFanHOF8wSSbI2nvOoAyoGd8gk9B4+ddh7pFIBqM/lE42FRrZSVbClveDvjPlgf8AIoIM02onHQf811OH3mlYgNjrJY+Y2xUeSXHz1l9J6e6gsXi9/BKVWQruAdz4f9B+f5q43BuEWi4laXVsTo1ADrgZwfcTio5Z2LTNjOflNTDhX5P36uyEYzsd/KgmNpIjRmVMDujUo6YXbPygbfIB5VDOC8ciikcSFmBbZyNJxgjpvtuPHpXRvbGWKKeO2VnLKAQG6Z2OATudOdh7qrmZGViGUqR1BGD84NBJu0nHFkVUj7vXmEH4e+Rq9/mKiUp8q9F68MaDWuB0rGXJABJwM4GdhnrgeGay3Ph89YKBSlKBSlKBSlKBXouSACSQM4GdhnrgeGa80oFK3o+Gk2z3LMFRZFiQEZMjkamC+QVcEk+0o8a3Zuy1ykrxSKqOlubkhj/9sJzMAgHvfq48wd6DiUrc4tw57eeSB8F43aM6ckMVYoSuQCRkHwrBa27yOsaKWd2Cqo6lmYKB7skgb+dBipW9wjhb3EvKQqraXcl20qqohkZmODgBVJrxfWPLwBLFIS7JiJi57oU6vgjutrwMdSreW4alKeZ3wOu3T5fKs15avE7xyKVeMlXU9VIOkg49+1BhpWa8t9DsgdJNP68ZLIdgcgkDbfG461scW4aYTH3g6SxLLG42BBypGPBldXQjzWg0aUpQKUpQKUpQKUpQSz8n3W8/ZP6u2pT8n3W8/ZP6u2pQTnhkebu5J8IrL+Cjpxa/IYJHlmOwVRk/8VoxO5vp44wSWhsyfcBZR7k+A3rsxhIFOBrdjpYnbPmBscDB/wCd/cH2x4YyjXNu/XTqwq48yBlj8m1V1x5uezS51OM8zOQRuMMB4ocjB95FT0TyMjgHoSM51ADdgW0kk7Fc7Z6n5IbxzhzM/MTCOCRkZGfDBBGc7Hf6fcETdSK8asV3kRJsqE0yqcspOCcDfGTvvk9R7q0ZuEvnAwc9Nxv/ACHj9BoNWC7ZTlSQRUlte0VyI+ZnCJhc6juT7q5EHAXY46EHB8cbZ3rucT4QfRYYlZAVYtKdWRndQcYzk77Y8PLegkXCOKOsSy5Lcz4XnnTvg9P++6uldzJLhJIo5Rp7hYZ/9WwO+ceR8vlqCRcYe3YQzoUK4XX0yBjBwR7hvuKkdvdjwKtsWB3+DtlhvnO5OR4ZoNe/7H28uXgdodtWGy6dfL4SgnO+T06VEuLcDuLfeRO70EinUh+cdPnxU5seIlZFGRj4JBO+++FPQd7HUjr0GMVs39ymh+bnS2rIBG6k4K7/AKvjj3HHhkKkuPCsNdPtDw4wSlD06qeuVPTfxrmUClKUClKUClKUClKUEv4DFC9rbNOcQW17I1yNJY6JI4mTIUE4c27x56ZIzXVn7V2twjyvmGcwXkJRi0pcSgzRnmLGABzZJVwemV8OleAnfc79ff47+e9fKC3ZO2NpzpeZciYyTXUlvNmYC2SSMLGmspri1d7PLBCbH5OXH23VZoW5+j/6iJrjkc3Q0Ajt01sWUNKCY3JBGScnG4zW1KCSdn+ICK+d5rlHzFcR+kOrzIzvbvGhdXjLOmplByh28CK7Nl2kihtpVW4X0jTdaHgieJdUjWRTl4jTl7Qy+C40nzGYFSgsXtF2mgliu9FzgGZZ7dYjNHK8v5kPzk0BHT82XDk6lZNs5xW9fdr4At8VuY5ZJZ5pE5huNLwSRlI4SBH3ymp/zbYQF8g7EirKUFqP20tRMdM7CF7iZpQEkCvE1jFCutdPeBlVhgjbGcAb1Cu0oKQWMDf+SO3LOPFebM8yKfI8tkbH/rFcCvrMTuSSfM70HylKUClKUClKUClKUEs/J91vP2T+rtqU/J91vP2T+rtqUE3sGHpN34nkWeF1Fc/oSDrnbr1PnWG4vmjfTMWDhsJsAu/dXPiQQSCM+J3FR7jfFpLfiDsh6w2uQeh/Qoh/M/TWwzelxFo376r3oyd8AqTp8/pz3Tt1NB0Ip1JYnUuCQwPTVkbKcbDIY+WCK2jbrIolxpwcjGB4EjGfheJ+nxqKPcBjqkbcjdwP3jrg97y6Cujw3i3dZTnUc5IONXd29+e8NwRjHvxQavFOEGQKUAWUdGBI1YwMeXTfb31p2XF8MRcjS5G0mnO42BYDrsWGdx0yNqkLIO66sO9uMk7/AKmcjfx8we6flrQ4nanGCoZXPiCdxgEDfZiN9sdM+OaDw0/dD5R0yVyuPPoScEnx6bVp3NxpZsZJcrkHK4Yu5wARjOy/P9FckW8sTfmyQTtgjzHQ528fH5a2uF3bc5VkGCRjdR11FxkeOc4+eg69/EksaicEyKow2cZGN9xtlceeDnxxXN4YJreQAHVHqyCBnHX4OemRnpt4++tq/uGIz4dNQPXc7jxxgn6ffvtcNmyBnT3QRtkMNtQx5DY9P7UHWunUhiBsSCRpDMuRjIydzkjb39NqwSgBCndZgGIYb+G23luD8/0ZrOIvgoAMLpY6hjUMHOD4dcHqMjrnFLuDAeM4BKkHDasZPXbHvPvxQRTtrLqFuTj4L7eXwG3+XOfnqL13e1BP5oZzjUMeR7oOfHO2PmrhUClKUClKUClKUClKUClKUClKUClKUClKUClKUClKUClKUClKUClKUEs/J91vP2T+rtqU/J91vP2T+rtqUH3tqP01/wDRtf4OGubw69eFw6MVYeI+n5+ldDtrdaL5tgcw2uxPlZw1xF4kMk8sb+Gr/wCKCUcdj5yCaJcDB1DwBwMsvuz4b4Ofkrg2c++DnyFerbtEUGBHkZJ3fz8Bhemd/m8K5fpW/T/mgmlq+QSNjt8m53A0jGMgYPhit2e4ZdJkGTsE88gEafl7x6+1ULh466jGAfn9+fKt2XtWzacxKdPTvn3e7qMDf3UHanB1OMjGF+QfrBskAj9YEbeFcjjkLAq4PwQMZOTjJzt4YPnWBu0hJyYv/wA/p/V222rHN2iZusY3G+Wzn5iP+PdQdR7rXFuBjGQSfMnb5s4+evHCGwT3gv8AznBBGN/+71wYOIlQVxkdRv0Py4322rJHxXAHcB366sE+7pQTOK7QMck6jh9wSNWQMY6MDjxraLB1bSQSSFOBjqfcQenic+RHlCP8cIwRHg+Yfc9Pd7j9PuzW3H2qI6Rd7GCxkO+2B+r8nXPSgx9qshkUnOkvt5AlW6436/v6Vwa3uKcSacgsACB4HbO2SAenQbVo0ClKUClKUClKUClKUClKUClKUClKUClKUClKUClK7vBeylzcCOQJpgeRY+aSu2qQRaghYMwDNjYdc70HCpUs4X2EnlmeFm5bIyA5UN3HDvrIDZU6YyQh33GcVoN2Ru8oEiLLIzrEdSKW0FgSVLZjA0MTqxjFBwqV3JuyN6gJaAgCQRfDQkyEqAqgNl93TdcjevsnZC9UyBoccpVdyZI8BW1aSG14bOhtlJOxoOFSujZ8DuJYWnjiLRKdJYEddiQFzqbGpc4BxmugOxN/zDH6OdYUMRzIwMFtGzF8E6gRpByPKg2/yfdbz9k/q7albnZThc1tLeRzJof0MNjUrZBu7bBBUkHofHwr5Qcr8oJ/TW/0LX+DhqOah51aHDuP3YijAuZwAigATOABpGwGa2PWG8+NXH1z/eoKn1DzpqHnVsesN58auPrn+9T1hvPjVx9c/wB6gqfUPOmoedWx6w3nxq4+uf71PWG8+NXH1z/eoKn1DzpqHnVsesN58auPrn+9T1hvPjVx9c/3qCp9Q86ah51bHrDefGrj65/vU9Ybz41cfXP96gqfUPOmoedWx6w3nxq4+uf71PWG8+NXH1z/AHqCp9Q86ah51bHrDefGrj65/vU9Ybz41cfXP96gqfUPOmoedWx6w3nxq4+uf71PWG8+NXH1z/eoKn1DzpqHnVsesN58auPrn+9T1hvPjVx9c/3qCp9Q86ah51bHrDefGrj65/vU9Ybz41cfXP8AeoKn1DzpqHnVsesN58auPrn+9T1hvPjVx9c/3qCp9Q86ah51bHrDefGrj65/vU9Ybz41cfXP96gqfUPOmoedWx6w3nxq4+uf71PWG8+NXH1z/eoKn1DzpqHnVsesN58auPrn+9T1hvPjVx9c/wB6gqfUPOmoedWx6w3nxq4+uf71PWG8+NXH1z/eoKn1DzpqHnVsesN58auPrn+9T1hvPjVx9c/3qCp9Q86kXCu2k8EKQqsJVGDKzKdYxKJ9OoMMrrGenjU29Ybz41cfXP8Aep6w3nxq4+uf71BDYu3E6yyShIdcpRn2bBZFdA2NWxIc5+QHzrRte0ssbQMBGeTE8IVlyro5YsJBnfOthtjwqwPWG8+NXH1z/ep6w3nxq4+uf71BErj8oFywcBYVLzJOWCtkPGVK4BcgDKDw868z9vbhjOdEOZ4hE+zsAo1fBDOQPhk75Hl45l/rDefGrj65/vU9Ybz41cfXP96ggg7VOI2jWK2VS+tDy8mJiEBMJYnTnlqd8+PnW7L2/uGbVogG6tpVCF1LP6Tqxq6tJufl2xUu9Ybz41cfXP8Aep6w3nxq4+uf71Bw+y/GHuZLpnCgpZBBpBAx6bA2+Sd+8aVucf45dNburXEzKcZBlcj4QPQmlB//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7660" name="AutoShape 12" descr="data:image/jpeg;base64,/9j/4AAQSkZJRgABAQAAAQABAAD/2wCEAAkGBxMTEhUUExQWFhQXGB0YFxYYFR4XGhoaHxgdFh8XFxgYHigkGBolHRgYIjEiJSkrLjAuGx8zODMsNyguLisBCgoKBQUFDgUFDisZExkrKysrKysrKysrKysrKysrKysrKysrKysrKysrKysrKysrKysrKysrKysrKysrKysrK//AABEIAJoBRwMBIgACEQEDEQH/xAAbAAEAAgMBAQAAAAAAAAAAAAAABgcDBAUCAf/EAEgQAAIBAwIDBAQJCgYBAwUAAAECAwAEERIhBRMxBiJBURQWUmEyVHGBkZOU0tMHIyRCdLG0wcTRFVNzkqHwM2Jy4SVDosLx/8QAFAEBAAAAAAAAAAAAAAAAAAAAAP/EABQRAQAAAAAAAAAAAAAAAAAAAAD/2gAMAwEAAhEDEQA/AIh2r7SXFtccmHkLGsNuQDaW7nLWsTsSzxEklmJ3PjXI9d732oPsVr+DWz22sJJb1+WpbENrncDGbOHzPurh/wCCXH+Wf9y/3oOn673vtQfYrX8Gnrve+1B9itfwa5f+DT/5Z/3L/en+DT/5Z/3L/eg6nrve+1B9itfwaeu977UH2K1/Brl/4NP/AJZ/3L/evn+Dz/5Z/wBy/wB6Dq+u977UH2K1/Bp673vtQfYrX8GuUODz/wCWf9y/3r4eEz/5Z/3L/eg63rve+1B9itfwaeu977UH2K1/Brjnhk3sH6V/vQcMm9g/Sv8Aeg7Hrve+1B9itfwaeu977UH2K1/Brjf4dL7B+kf3r56BL7H/ACP70Ha9d732oPsVr+DT13vfag+xWv4NcGa3ZMahjPTcH9xrF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j9d732oPsVr+DT13vfag+xWv4NRylBI/Xe99qD7Fa/g09d732oPsVr+DUcpQSP13vfag+xWv4NPXe99qD7Fa/g1HKUE+7Ncclu1u47gQuq24dcWsEZDC5gTIaONT8F2GM43r5XO/J91vP2T+rtqUEhvFzdz/6Nn/BRViYVnuT+lz/6Vn/BRV6OKDUdKwA711J4xprzwrhut+uEB7xxv8gGDvig1UsZnJ0Ixx1wOleJLdlxqUjPgetW5wHgK6AHUKn6qDLbdQcdAeuTv8vl1b7s5A66WXwwCVAI+QgCgoz4IO3uPy+Vacr1cM3YiMKUCjT01Z725+QfRnwqBcY7F3MTdNSZA7ozgE41fL8v/wA0EQkavImIrsXnZ6YIXEbaRsScdfIeZB2rhGgF68l68kV5NBo8XPwfn/lXPre4mfg/P/KtGgUpSgUpSgUpSgUpSgUpSgUpSgUpSgUpSgUpSgUpSgUpSgUpSgUpSgln5Put5+yf1dtSn5Put5+yf1dtSgkdyubuf/Rs/wCCirJHFSQfpk/+lZ/wUdZ2WgyWNsrEl2AGCBkAnfbVhsAgHzPzVOuznDI8ISTIMd1dGF95PgfpqG2FuzMpxqOcKnTO+c9OgNWBC5RDzHyfEZGfkJP7qCUQygLsAPcKwel6vKo/dcdjSIkYAA8P5+Vci249n4H785/lQTWO5B6VheBWzq+f+1R23v5Gxk/8VtF2I3ZvpoPXabhYlg5cZxkH5DVG8c4byHdCTlWwc4zv8lXceIsgGRkePn8tRbttwVJI2kiVTIF1Mp6kDckHr0z1yPdQVFI9YdVe7wAMcdM7fJWsWoMHED8H5/5Vp1s3h6fP/KtV+lB9pVj8U4GrXvFZ5raSbRdARwgumsSzsrOCu7YAAGNsuuc9Dzu0nZyCK2nNuhdre5eKWV2cHTznjiaMbRyIQulsd4OCelBCaVY3CuylrJFArRSKXt4J2uOY2C8l2tuYAvwRqUsR4gjO4GK+2XZqzkk0i3cJJcz2xcTMRbiCJWErHGC7lixDd3ShAA6gK8ED6gultTY0rpOTkZGB1ORuPOsdXFwPh0T3FnMYiksK8MCS6mxKXt0Bj0nu5VRq7u/dOetcnhXZCxK2aSBy80cUupTKC2uKSR1ZinKVVwoGklsq2euAFZ0qx5OzNrNEnJtykrxWkyjnvgme49GMWWzpTx1bkE+W1ZJey1ozlI4CZZLVZYULziHWJJ1ccx1V1cpCrJzAFJDeBFBWlenQgkEEEHBBGCCNiCD0NSfsrwmKe1uDyy1wnfVmZ0QRKmpzGyd0zKcNpfYr03qRcd7NW0cV5PIjyETXiiV5JC/NScRxjb/yqQWZnOe8DkjGCFbIhPQE4BJwM7AZJOPADxrI9pIqLIUcI3wXKkK3/tYjB6Hp5VZF32btl9LMKSRGA39uSs7nmCG3V1Z/l1EMo7pG2K3eLcNjupJFZZdEPo2m3SZ8SaeGT3AjRDkK55aICBnBbG7GgqSvQQ4JwcDAJxsCc4BPhnB+g1Obfs5FJZXFw9tyTy5JYQJZmZeW0SEaWXSEJZvhtr3GNhmuxxHhNobidHiaG359jEVSRlRhLDMBMVzpOg6SDjwf2jQVZSrLs+x1spjjeGSWQzwWk+mRhyXki5skw0+KltIDd380+2+RHO0PCIUsoJ4E21cuWRmcOZdLPsjdwwsoDIyb42begi9Ks6y7GWvNSB4XIWa1Qz63HPE1tLO+gDuhQyKF0746k5rBwfshaiKOW4R//BbtKjc7P52e4R5AsKM2oJCoUHCZYZ64IVxSpj2K4HbTekyT5aOF4lCnmg6JHcNJpgRm1hUwAcLqcZ8j27bs7ZLyisTMyLZ3HMd274luVhZGj6BdJz5g+7agri4t3QgOjISAwDKVJB6EA+B86xVad7wi2uruPmxuZLm6ulLGdzpW3OrQgwT+cJI8SNXdFY7Lsxw92ixE7c6eO3OHljWNmgLs0QlUOwDDI1joSN9jQVhSrCTg0UnoWLRCq2AnlcvKof8AOFCSIVZnbWw2UZ7wyQFrduOy1jDzg0DuV9PdSZnXAtZdKJheoZdmJ38sHegrClWhd9jLNXCCNys3OPN5jYtAlnHcqD4N3pCSX/Vxjfeor2v4VFFHbSwRlIpFIy5fmmRVTWsqPspDMcFO6Qw8RQZvyfdbz9k/q7alPyfdbz9k/q7alBLFX9MuP9Kz/go625HrXhUm7uMf5Vl/BR1vpD3gSNvH+/zUG9w+4ZO8oCljjr8+x8ABtXVu7AyQ5ydAHewNJG2x36461q8Os+rFjgZJI26eA+etbiXFSqmMlhjOykgfJ++gxcXWNbYiNiRjq25z/PfeuHwO6bSMHceHn8vkK6asDZEnONRH7sfvqM8MZi7IuAx3GemdsfJvvQWPwe51DqPkBz/Mfurrh/H/APYj+VVfYdorqFg0mp0HiI2C4HUgkAMMeX0VO7XjsMsJmUfP76Db4juMjGPlzWI3XcXK94dD4HHgf++NRiDt5HNKYjGQNRAYe7YmpHMwMSD5T13yNqCt+2XCl5jFVwM51D9UHzHiRjfcfvqFTppOP+n3irY49aRy+I1ndcnAY4xsemcZ2PX6arLjv/lbu6fAr0AI7px9GfnNByLs9PnrXrPdeHz1goN48audQb0ifUAVDc58gHGVBzkA4G3uFa7XchjWIu5jU5WMuSinfcLnAO5395ro9kEia+tRNo5JmQSa8aNGrfVnbGPOpdw0wzWySxpZG+aBcI8cCR7XsquWiYCMPyhFvjVpyR50EO4hx+eVIIy5VII1RFVmAypZhIRnHM73UeQrSjvJFDqsjgSf+QByA/8A7wD3up6+dTLg9nDJe8T9FjikRIpWtRIsbRj9KiVWAm7mNLMBq8DXT4jZWTSPJCLTlRveiTvRKNbWMQiCKxBkT0kS6NIIB6YoK8biU2EBmkxF/wCMcxvzePY37nQdMVnu5LmHELySpp0yKnNOF5iBw4CtgFkkztv3jnxqyry3sMhIYrYnku1nI5t9DvyFCxyDOZDq1Nmf9cY8cV6l9EL3MkiQTzAW2uPVbYMQsVRhG0jBY1EoIJi7wKpjagqkXcnQSPsAB3z0U6lHXoDuB4Gs8nGLhtWq4mOsaXzK51LudLZO43Ox8zUn7Uvbm3lSMW4MT2XLMaRq5D2jtPl0GqQcwDOSdJ226V1eFeiM6R6LcsvD4WjAjtyWnblc0s0+FeUIGOmQnHeIGaCvYryRUaNZHVG3ZA5CsR4soOCdh1qRcN41ItpMYoW1KrrcTmckN6QTHqeI41uV7gyWA3bAY5qT2kFlIYXljtraIXbjlE28gmVnmaMmVMyIsbaI3VjyyoUjHQ+7K7t4Ij6SttzNFt6XEgi5bD0yRTiOLumQQsjHSNjpPXNBWZvJN/zj94sW757xYYYtvuWGxz1oL2XOeY+cq2dbZ1KMK2c9QNgfAVZtjBw+NZkWO3uHtzHG+OQOcghYySK85GAZmYF0JcBY/CtHhfIeeGFY7QRmxh1TlLYmGV0jZ5pBPtPgrhlPeUMxXSeoQV+K3BDAzzEOcuDKxDEjSSwJ7xwAN/CsUt5IwCtI7KAoClyQAudIAJ2C6mwPDJx1qZdrY7VLGEQRxNqEGJ05IOsRNzgdJ5zanJyHAC6VxjbPb4dHYCOyzDbsjRozSuYMLKtrK0qyb81yZSBhxpGlMeGQrOO/lUuVlkBkzzCHYF87nWQe/nJ6+ZrMwuJYS5Z3hgKp3nysevOlVVjsDoPwR4VIbo2sl7w1pRCsUkdu11y1SNM8xlfWsYCplQurAG29dTtTJELW6RUjif8ARSQptxzMS3J1qlsSmyvGu2+ApPXJCHpx6cW5t9bFOZHIhLtmMxiQARb4QHmEnHsivj3V0mm4MsoMoYLIJjrYK2GBIbUBq8D1qbWd1apbIAlmWW2tHy8MLtzWudEuoupLHlHdT0G+Ad63I7Sz56xxJa6Wa8Qy/o78hRdgRTFJ+5KoQYx10MSpFBWNpdyRNqikeNsY1I5Q4PUZUjbbpQXcg6SP0A+GeinKjr0BAIHgelWZbT2caKoWxfSlj3jDAxZnkKzkl1ycpjIPweuAd61OIW1msE+hbX0cRXI1jlmf0oXTiFUYfnNPLEWAvdKlic70Fem6fIJd8qSynUcqxOosu+zEgHI3yK2+JTXKSsJpJOarBiTKXOrSMNqDHLacDOc42qT8He2FlGrLbF5Ib8yF0jMgZIg0GHYakOvOnBGem9dLi44bi8OmAGBtMQjCfnBcQxxZUL8Mwsskg66SaCD8Pluip5MkoW3RpDplKiNCyoxUahjLOoIXrmvNq1zO+hHkdyshwZDkqEMkmSx6aUJI8ceNWJ2iNsgu0gSFENrPynRrcCSP0i1MaqIWLNhUdgZO+dTezgc7sQI1t0eP0fWReLctIYhKubUrAsZkOpUYsd06nIJwMUEG/wAQm0svNk0vjWOY2GwMDUM97AAAz5V5urySTHMkd9I0rrctgeQ1E4HuqZflAS0WGFbaKPQSrRzIYQTHyVBRhGeY5194tLuGyPHFQagln5Put5+yf1dtSn5Put5+yf1dtSgm1g36Xc/6Vl/BR10jJjpsfP8A/vSuJG2Lu4/0rP8Ago66SMDQSXh/EIimCSz7b77+/PlUJ7c8QZJUUYAIZmJ89hgHw8fprvcMjVVOWOR4ZyD0xgY28c/LUW7bASuyjGUxk+ODt0+U/QRQeD2jQW/LHtBj8n/cfRXqGxDwl4iyu+Rr8ADtsRupwCOnjUXuVxttsPCpT2JvgEKN0ztn+Xv3P00G5wrhOIGSTnagxYMXxtpxpJxgjxz16+Ga3+xUMctrNB0KyZBU4PUgEH5cV77T8QWK2bPVtlHzjr5Dpk1yPyZ8QQGVJGAZs/P7x89BsW3A3i7qTO2l8lHx0yAQFIGGxr3Bwc46VJri5AeMA9CM+4g5+ggisySrINYwWU4b/vyYPz1HEYmcAHV3y2fnyR8wP/NBq9tp+UTp+BqIIPTBGRj34LfuqF8cvOYocldTaRpHXKrhnbyycfLk1MO1VxGMFo+YD85Vh1GPear7iM4dyyrpB6L4AeQoOdc+Hz/yrGsbEMwUlVxqIBIXOw1HwyfOslyenz1PuG8TWDhlo0kxCGO/T0Yazz2ccpQQBoCqzhiWO2NgTQV8YH7o0Nl8aBpPeycDTt3snbavht2wx0NhDhzpOFPTDHHdOdsGrN4z25iZrgxTKEeCbkaBcCaN5OQBG5k7sY0x4xEdHcztkCsHEu09rP6QJblhC8kciCETJPr0wJKzZURuhEbHvEsGQEddwgdsZ4y8aK6tNHoZNB1PGWWTABGcEopyPKsUVkSGLER4j5i61bvjUFATCnrknJwvdO9WVxXtlbiNhDcsZOWEV0NwWwL/AJ+8kw1k8knO+M6gNsZxXvbW2f0kySPKGkvNCsrnVFJc2kkUY1DuqUhl2OMY3xkZCthavlV0NqcAquk5YHoVGO8D5ivbWMgiE2g8rW0evw1qFYqfEEB16+dWF2k7bKwuuTcDLo/o7RekLIC93BKVkab4B5cbd1DoHeA+Fisjdr7Y3Kyc9jCnEprjlaZO9HIIikqpp0kpIryaWIOTkZJoK1mhZGKupVh1VgVIzvuD023r69s4xlGAK6xlSMr7Y23X39KlN9xqEzcOMsnpQtiPSJcOeYvpLTcsc4KzhUOO8BuSOlSfiHFYhFEZbvmrcRcQiW4KSlQ0jR6dalNYA6HSpwTtkDNBVwgbDEI2FALHScKD0LHGwORjNZRYScrnaDyg+jX4B8BseY2Yb9N6sS/7Y2/LnEEseskj86k4EqGxhtcIsfdLBklAEwwNYII3zxey3aGKG2t0llbEN8s7wd8iSL83nTpBQlWQtpYjPhk0ES9EfVo5b68Z0aDqxjVnTjOMb/JWZuHkpEUPMd1ZzGisxRVYqCxAwScMdugxnrtYC9tURj+kg4ktNLw+k96KOeeWTmNcZdm/Og4JIwQBnBrJwftTZLcRyGdo+X0GJ1QqeIz3DBlhGXblPGVVu5liG6YoK1htXfBRGbJ0gqpOWxnSCBucDOPKvCwkqXCkqMBm0nAJ6AnoDViydtY1hMcVzIuLaCNAnMUcxb0yvp2GPzXjtkbe6s952vtiZGjuCiZvl5PLfEzXEzNDORpK6VDoTqww5IAU5FBWk0LIcOrKSAcMpUkHod/A+dfXtnABKMAQCCVIyGzpI26HBx54NSntJxmCW+t7ktz8FHuQpkaIsJmdlhFwFZUZd9BAUMzAbV2bbtDBzrnnX/MV7iC4jkKTsAkU8kjQ6WjykmHBAA0eGqgrxoGC6irBdWnUVIGr2c9NXu617WycuI+W2tsELoOSCM5AxkjG+fKrOsu1ligUi4bSbqGco4nZlK3zTSFVwYkTlkMAveOXzuQK51t2rie1CPdPHdGEp6Q4lYqBetOYjIis+GjK9Mju4OKCE8U4U8Es8RGrkStE7qp0alcp1xtkrtmn+FvyY5h3hJK8KoAS2pEjc7Abg85QMeRqf8X7W2rCcx3B0H08GAJIBcNcyO0Uu6hQFDpksQwMIwDkVxeynHIYbblPLypT6Wqvpc8ozQ2ypLlFJAJhlQ6csNWcYoIj6O/eOhu58M6T3d8d/bu77b15SFiGYKSq41EAkLnYaiOmffVgcT7TQSw3UbXJKtGmgqJkmmuEt4oTK3d0GGTQwZZDqwNQAJOdHgfHIkgslFyYORcmS4ixL+eUyxsHHLUq5VFK4cjGnbOaCH+jNgnQ2AAxOk4Ab4LE42BzsfGhtXyoKNlwCg0nLA9Cox3gfdU/XtijQ3OZhzHmuSed6QxlhliWJQgQ6C6qHULMNK6gQRuDu8X7X2yxOsF07PyLmOJwbgyd+W2aMPJMMhysbltJCAggdRkKzNs4xlGBYkL3SNRB0kLtuc7beNffRn7w0NlPh909zfHf27u/nVoXvbi2kklJnfLTT8mUrITCslkIVlXbUoEngu46gbCufc9poJIpYZLnKG2jRnUTrLLcRwNGJVITEkR1ctlmIyozgHFBxvyfdbz9k/q7alZexUaLLfrG/MQW2Fk0lNQ9LtsNpbdc+Rr7QSTB9LuMf5Vn/BR10olIrBZD9Luf9Ky/go67sSDFBoRWzZznFanHOF8wSSbI2nvOoAyoGd8gk9B4+ddh7pFIBqM/lE42FRrZSVbClveDvjPlgf8AIoIM02onHQf811OH3mlYgNjrJY+Y2xUeSXHz1l9J6e6gsXi9/BKVWQruAdz4f9B+f5q43BuEWi4laXVsTo1ADrgZwfcTio5Z2LTNjOflNTDhX5P36uyEYzsd/KgmNpIjRmVMDujUo6YXbPygbfIB5VDOC8ciikcSFmBbZyNJxgjpvtuPHpXRvbGWKKeO2VnLKAQG6Z2OATudOdh7qrmZGViGUqR1BGD84NBJu0nHFkVUj7vXmEH4e+Rq9/mKiUp8q9F68MaDWuB0rGXJABJwM4GdhnrgeGay3Ph89YKBSlKBSlKBSlKBXouSACSQM4GdhnrgeGa80oFK3o+Gk2z3LMFRZFiQEZMjkamC+QVcEk+0o8a3Zuy1ykrxSKqOlubkhj/9sJzMAgHvfq48wd6DiUrc4tw57eeSB8F43aM6ckMVYoSuQCRkHwrBa27yOsaKWd2Cqo6lmYKB7skgb+dBipW9wjhb3EvKQqraXcl20qqohkZmODgBVJrxfWPLwBLFIS7JiJi57oU6vgjutrwMdSreW4alKeZ3wOu3T5fKs15avE7xyKVeMlXU9VIOkg49+1BhpWa8t9DsgdJNP68ZLIdgcgkDbfG461scW4aYTH3g6SxLLG42BBypGPBldXQjzWg0aUpQKUpQKUpQKUpQSz8n3W8/ZP6u2pT8n3W8/ZP6u2pQTnhkebu5J8IrL+Cjpxa/IYJHlmOwVRk/8VoxO5vp44wSWhsyfcBZR7k+A3rsxhIFOBrdjpYnbPmBscDB/wCd/cH2x4YyjXNu/XTqwq48yBlj8m1V1x5uezS51OM8zOQRuMMB4ocjB95FT0TyMjgHoSM51ADdgW0kk7Fc7Z6n5IbxzhzM/MTCOCRkZGfDBBGc7Hf6fcETdSK8asV3kRJsqE0yqcspOCcDfGTvvk9R7q0ZuEvnAwc9Nxv/ACHj9BoNWC7ZTlSQRUlte0VyI+ZnCJhc6juT7q5EHAXY46EHB8cbZ3rucT4QfRYYlZAVYtKdWRndQcYzk77Y8PLegkXCOKOsSy5Lcz4XnnTvg9P++6uldzJLhJIo5Rp7hYZ/9WwO+ceR8vlqCRcYe3YQzoUK4XX0yBjBwR7hvuKkdvdjwKtsWB3+DtlhvnO5OR4ZoNe/7H28uXgdodtWGy6dfL4SgnO+T06VEuLcDuLfeRO70EinUh+cdPnxU5seIlZFGRj4JBO+++FPQd7HUjr0GMVs39ymh+bnS2rIBG6k4K7/AKvjj3HHhkKkuPCsNdPtDw4wSlD06qeuVPTfxrmUClKUClKUClKUClKUEv4DFC9rbNOcQW17I1yNJY6JI4mTIUE4c27x56ZIzXVn7V2twjyvmGcwXkJRi0pcSgzRnmLGABzZJVwemV8OleAnfc79ff47+e9fKC3ZO2NpzpeZciYyTXUlvNmYC2SSMLGmspri1d7PLBCbH5OXH23VZoW5+j/6iJrjkc3Q0Ajt01sWUNKCY3JBGScnG4zW1KCSdn+ICK+d5rlHzFcR+kOrzIzvbvGhdXjLOmplByh28CK7Nl2kihtpVW4X0jTdaHgieJdUjWRTl4jTl7Qy+C40nzGYFSgsXtF2mgliu9FzgGZZ7dYjNHK8v5kPzk0BHT82XDk6lZNs5xW9fdr4At8VuY5ZJZ5pE5huNLwSRlI4SBH3ymp/zbYQF8g7EirKUFqP20tRMdM7CF7iZpQEkCvE1jFCutdPeBlVhgjbGcAb1Cu0oKQWMDf+SO3LOPFebM8yKfI8tkbH/rFcCvrMTuSSfM70HylKUClKUClKUClKUEs/J91vP2T+rtqU/J91vP2T+rtqUE3sGHpN34nkWeF1Fc/oSDrnbr1PnWG4vmjfTMWDhsJsAu/dXPiQQSCM+J3FR7jfFpLfiDsh6w2uQeh/Qoh/M/TWwzelxFo376r3oyd8AqTp8/pz3Tt1NB0Ip1JYnUuCQwPTVkbKcbDIY+WCK2jbrIolxpwcjGB4EjGfheJ+nxqKPcBjqkbcjdwP3jrg97y6Cujw3i3dZTnUc5IONXd29+e8NwRjHvxQavFOEGQKUAWUdGBI1YwMeXTfb31p2XF8MRcjS5G0mnO42BYDrsWGdx0yNqkLIO66sO9uMk7/AKmcjfx8we6flrQ4nanGCoZXPiCdxgEDfZiN9sdM+OaDw0/dD5R0yVyuPPoScEnx6bVp3NxpZsZJcrkHK4Yu5wARjOy/P9FckW8sTfmyQTtgjzHQ528fH5a2uF3bc5VkGCRjdR11FxkeOc4+eg69/EksaicEyKow2cZGN9xtlceeDnxxXN4YJreQAHVHqyCBnHX4OemRnpt4++tq/uGIz4dNQPXc7jxxgn6ffvtcNmyBnT3QRtkMNtQx5DY9P7UHWunUhiBsSCRpDMuRjIydzkjb39NqwSgBCndZgGIYb+G23luD8/0ZrOIvgoAMLpY6hjUMHOD4dcHqMjrnFLuDAeM4BKkHDasZPXbHvPvxQRTtrLqFuTj4L7eXwG3+XOfnqL13e1BP5oZzjUMeR7oOfHO2PmrhUClKUClKUClKUClKUClKUClKUClKUClKUClKUClKUClKUClKUClKUEs/J91vP2T+rtqU/J91vP2T+rtqUH3tqP01/wDRtf4OGubw69eFw6MVYeI+n5+ldDtrdaL5tgcw2uxPlZw1xF4kMk8sb+Gr/wCKCUcdj5yCaJcDB1DwBwMsvuz4b4Ofkrg2c++DnyFerbtEUGBHkZJ3fz8Bhemd/m8K5fpW/T/mgmlq+QSNjt8m53A0jGMgYPhit2e4ZdJkGTsE88gEafl7x6+1ULh466jGAfn9+fKt2XtWzacxKdPTvn3e7qMDf3UHanB1OMjGF+QfrBskAj9YEbeFcjjkLAq4PwQMZOTjJzt4YPnWBu0hJyYv/wA/p/V222rHN2iZusY3G+Wzn5iP+PdQdR7rXFuBjGQSfMnb5s4+evHCGwT3gv8AznBBGN/+71wYOIlQVxkdRv0Py4322rJHxXAHcB366sE+7pQTOK7QMck6jh9wSNWQMY6MDjxraLB1bSQSSFOBjqfcQenic+RHlCP8cIwRHg+Yfc9Pd7j9PuzW3H2qI6Rd7GCxkO+2B+r8nXPSgx9qshkUnOkvt5AlW6436/v6Vwa3uKcSacgsACB4HbO2SAenQbVo0ClKUClKUClKUClKUClKUClKUClKUClKUClKUClK7vBeylzcCOQJpgeRY+aSu2qQRaghYMwDNjYdc70HCpUs4X2EnlmeFm5bIyA5UN3HDvrIDZU6YyQh33GcVoN2Ru8oEiLLIzrEdSKW0FgSVLZjA0MTqxjFBwqV3JuyN6gJaAgCQRfDQkyEqAqgNl93TdcjevsnZC9UyBoccpVdyZI8BW1aSG14bOhtlJOxoOFSujZ8DuJYWnjiLRKdJYEddiQFzqbGpc4BxmugOxN/zDH6OdYUMRzIwMFtGzF8E6gRpByPKg2/yfdbz9k/q7albnZThc1tLeRzJof0MNjUrZBu7bBBUkHofHwr5Qcr8oJ/TW/0LX+DhqOah51aHDuP3YijAuZwAigATOABpGwGa2PWG8+NXH1z/eoKn1DzpqHnVsesN58auPrn+9T1hvPjVx9c/wB6gqfUPOmoedWx6w3nxq4+uf71PWG8+NXH1z/eoKn1DzpqHnVsesN58auPrn+9T1hvPjVx9c/3qCp9Q86ah51bHrDefGrj65/vU9Ybz41cfXP96gqfUPOmoedWx6w3nxq4+uf71PWG8+NXH1z/AHqCp9Q86ah51bHrDefGrj65/vU9Ybz41cfXP96gqfUPOmoedWx6w3nxq4+uf71PWG8+NXH1z/eoKn1DzpqHnVsesN58auPrn+9T1hvPjVx9c/3qCp9Q86ah51bHrDefGrj65/vU9Ybz41cfXP8AeoKn1DzpqHnVsesN58auPrn+9T1hvPjVx9c/3qCp9Q86ah51bHrDefGrj65/vU9Ybz41cfXP96gqfUPOmoedWx6w3nxq4+uf71PWG8+NXH1z/eoKn1DzpqHnVsesN58auPrn+9T1hvPjVx9c/wB6gqfUPOmoedWx6w3nxq4+uf71PWG8+NXH1z/eoKn1DzpqHnVsesN58auPrn+9T1hvPjVx9c/3qCp9Q86kXCu2k8EKQqsJVGDKzKdYxKJ9OoMMrrGenjU29Ybz41cfXP8Aep6w3nxq4+uf71BDYu3E6yyShIdcpRn2bBZFdA2NWxIc5+QHzrRte0ssbQMBGeTE8IVlyro5YsJBnfOthtjwqwPWG8+NXH1z/ep6w3nxq4+uf71BErj8oFywcBYVLzJOWCtkPGVK4BcgDKDw868z9vbhjOdEOZ4hE+zsAo1fBDOQPhk75Hl45l/rDefGrj65/vU9Ybz41cfXP96ggg7VOI2jWK2VS+tDy8mJiEBMJYnTnlqd8+PnW7L2/uGbVogG6tpVCF1LP6Tqxq6tJufl2xUu9Ybz41cfXP8Aep6w3nxq4+uf71Bw+y/GHuZLpnCgpZBBpBAx6bA2+Sd+8aVucf45dNburXEzKcZBlcj4QPQmlB//2Q==">
            <a:hlinkClick r:id="rId2"/>
          </p:cNvPr>
          <p:cNvSpPr>
            <a:spLocks noChangeAspect="1" noChangeArrowheads="1"/>
          </p:cNvSpPr>
          <p:nvPr/>
        </p:nvSpPr>
        <p:spPr bwMode="auto">
          <a:xfrm>
            <a:off x="117475" y="-1790700"/>
            <a:ext cx="7924800" cy="3733800"/>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7662" name="Picture 14" descr="Los problemas significativos que enfrentamos no pueden resolverse en el mismo nivel de pensamiento que teníamos cuando los creamos. (Albert Einstein)"/>
          <p:cNvPicPr>
            <a:picLocks noChangeAspect="1" noChangeArrowheads="1"/>
          </p:cNvPicPr>
          <p:nvPr/>
        </p:nvPicPr>
        <p:blipFill>
          <a:blip r:embed="rId3" cstate="print"/>
          <a:srcRect/>
          <a:stretch>
            <a:fillRect/>
          </a:stretch>
        </p:blipFill>
        <p:spPr bwMode="auto">
          <a:xfrm>
            <a:off x="428596" y="1500174"/>
            <a:ext cx="8096250" cy="3810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06" y="274638"/>
            <a:ext cx="8229600" cy="1143000"/>
          </a:xfrm>
        </p:spPr>
        <p:txBody>
          <a:bodyPr/>
          <a:lstStyle/>
          <a:p>
            <a:r>
              <a:rPr lang="es-CL" dirty="0" smtClean="0"/>
              <a:t>Algunas Rutas para la acción</a:t>
            </a:r>
            <a:endParaRPr lang="es-CL" dirty="0"/>
          </a:p>
        </p:txBody>
      </p:sp>
      <p:sp>
        <p:nvSpPr>
          <p:cNvPr id="3" name="2 Marcador de contenido"/>
          <p:cNvSpPr>
            <a:spLocks noGrp="1"/>
          </p:cNvSpPr>
          <p:nvPr>
            <p:ph sz="quarter" idx="1"/>
          </p:nvPr>
        </p:nvSpPr>
        <p:spPr/>
        <p:txBody>
          <a:bodyPr/>
          <a:lstStyle/>
          <a:p>
            <a:endParaRPr lang="es-CL" dirty="0"/>
          </a:p>
        </p:txBody>
      </p:sp>
      <p:pic>
        <p:nvPicPr>
          <p:cNvPr id="5" name="Picture 2" descr="https://encrypted-tbn2.gstatic.com/images?q=tbn:ANd9GcSmPwa2Y1pp2Sc1cXnzUUarcUYHVf0a_kMTHJOkrjvVYVJrciyjhA"/>
          <p:cNvPicPr>
            <a:picLocks noChangeAspect="1" noChangeArrowheads="1"/>
          </p:cNvPicPr>
          <p:nvPr/>
        </p:nvPicPr>
        <p:blipFill>
          <a:blip r:embed="rId2" cstate="print"/>
          <a:srcRect/>
          <a:stretch>
            <a:fillRect/>
          </a:stretch>
        </p:blipFill>
        <p:spPr bwMode="auto">
          <a:xfrm>
            <a:off x="467544" y="1556792"/>
            <a:ext cx="2619375" cy="1743076"/>
          </a:xfrm>
          <a:prstGeom prst="rect">
            <a:avLst/>
          </a:prstGeom>
          <a:noFill/>
        </p:spPr>
      </p:pic>
      <p:pic>
        <p:nvPicPr>
          <p:cNvPr id="22532" name="Picture 4" descr="https://encrypted-tbn1.gstatic.com/images?q=tbn:ANd9GcSZyXdKGXD74tOlNM5_NEQ4M-P6skjzeNsLTe_eQGhE2Qk3iOYCfQ"/>
          <p:cNvPicPr>
            <a:picLocks noChangeAspect="1" noChangeArrowheads="1"/>
          </p:cNvPicPr>
          <p:nvPr/>
        </p:nvPicPr>
        <p:blipFill>
          <a:blip r:embed="rId3" cstate="print"/>
          <a:srcRect/>
          <a:stretch>
            <a:fillRect/>
          </a:stretch>
        </p:blipFill>
        <p:spPr bwMode="auto">
          <a:xfrm>
            <a:off x="5724128" y="4437112"/>
            <a:ext cx="2847975" cy="1609726"/>
          </a:xfrm>
          <a:prstGeom prst="rect">
            <a:avLst/>
          </a:prstGeom>
          <a:noFill/>
        </p:spPr>
      </p:pic>
      <p:pic>
        <p:nvPicPr>
          <p:cNvPr id="8" name="Picture 6" descr="https://encrypted-tbn1.gstatic.com/images?q=tbn:ANd9GcQ3x3N8zy3eHfLfubG9RCApfc0T7zDdIG3goYCCWeUDi8Bb6xGGCA"/>
          <p:cNvPicPr>
            <a:picLocks noChangeAspect="1" noChangeArrowheads="1"/>
          </p:cNvPicPr>
          <p:nvPr/>
        </p:nvPicPr>
        <p:blipFill>
          <a:blip r:embed="rId4" cstate="print"/>
          <a:srcRect/>
          <a:stretch>
            <a:fillRect/>
          </a:stretch>
        </p:blipFill>
        <p:spPr bwMode="auto">
          <a:xfrm>
            <a:off x="3347864" y="2852936"/>
            <a:ext cx="2466975" cy="184785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832" y="44624"/>
            <a:ext cx="7005464" cy="1143000"/>
          </a:xfrm>
        </p:spPr>
        <p:txBody>
          <a:bodyPr>
            <a:normAutofit fontScale="90000"/>
          </a:bodyPr>
          <a:lstStyle/>
          <a:p>
            <a:r>
              <a:rPr lang="es-CL" dirty="0" smtClean="0"/>
              <a:t>Dimensiones imprescindibles y rutas para la acción:</a:t>
            </a:r>
            <a:endParaRPr lang="es-CL" dirty="0"/>
          </a:p>
        </p:txBody>
      </p:sp>
      <p:sp>
        <p:nvSpPr>
          <p:cNvPr id="3" name="2 Marcador de contenido"/>
          <p:cNvSpPr>
            <a:spLocks noGrp="1"/>
          </p:cNvSpPr>
          <p:nvPr>
            <p:ph sz="quarter" idx="1"/>
          </p:nvPr>
        </p:nvSpPr>
        <p:spPr>
          <a:xfrm>
            <a:off x="457200" y="1783357"/>
            <a:ext cx="8229600" cy="4525963"/>
          </a:xfrm>
        </p:spPr>
        <p:txBody>
          <a:bodyPr>
            <a:normAutofit/>
          </a:bodyPr>
          <a:lstStyle/>
          <a:p>
            <a:pPr marL="514350" indent="-514350">
              <a:buFont typeface="+mj-lt"/>
              <a:buAutoNum type="arabicPeriod"/>
            </a:pPr>
            <a:r>
              <a:rPr lang="es-CL" dirty="0" smtClean="0"/>
              <a:t>Horizonte de sustentabilidad.</a:t>
            </a:r>
          </a:p>
          <a:p>
            <a:pPr marL="514350" indent="-514350">
              <a:buFont typeface="+mj-lt"/>
              <a:buAutoNum type="arabicPeriod"/>
            </a:pPr>
            <a:r>
              <a:rPr lang="es-CL" dirty="0" smtClean="0"/>
              <a:t>Mirada sobre la Organización del Trabajo considerando las necesidades humanas básicas.</a:t>
            </a:r>
          </a:p>
          <a:p>
            <a:pPr marL="514350" indent="-514350">
              <a:buFont typeface="+mj-lt"/>
              <a:buAutoNum type="arabicPeriod"/>
            </a:pPr>
            <a:r>
              <a:rPr lang="es-CL" dirty="0" smtClean="0"/>
              <a:t>Reconocimiento de los distintos niveles de acción.</a:t>
            </a:r>
          </a:p>
          <a:p>
            <a:pPr marL="514350" indent="-514350">
              <a:buFont typeface="+mj-lt"/>
              <a:buAutoNum type="arabicPeriod"/>
            </a:pPr>
            <a:r>
              <a:rPr lang="es-CL" dirty="0" smtClean="0"/>
              <a:t>Considerar momentos para la acción con estrategias claramente diferenciadas.</a:t>
            </a:r>
          </a:p>
          <a:p>
            <a:pPr marL="514350" indent="-514350">
              <a:buFont typeface="+mj-lt"/>
              <a:buAutoNum type="arabicPeriod"/>
            </a:pPr>
            <a:r>
              <a:rPr lang="es-CL" dirty="0" smtClean="0"/>
              <a:t>Dispositivos para  enfrentar los incidentes críticos.</a:t>
            </a:r>
          </a:p>
          <a:p>
            <a:pPr marL="514350" indent="-514350">
              <a:buFont typeface="+mj-lt"/>
              <a:buAutoNum type="arabicPeriod"/>
            </a:pPr>
            <a:endParaRPr lang="es-CL" dirty="0" smtClean="0"/>
          </a:p>
          <a:p>
            <a:pPr marL="514350" indent="-514350">
              <a:buFont typeface="+mj-lt"/>
              <a:buAutoNum type="arabicPeriod"/>
            </a:pPr>
            <a:endParaRPr lang="es-CL"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229600" cy="1143000"/>
          </a:xfrm>
        </p:spPr>
        <p:txBody>
          <a:bodyPr/>
          <a:lstStyle/>
          <a:p>
            <a:r>
              <a:rPr lang="es-CL" dirty="0" smtClean="0"/>
              <a:t>Horizonte de sustentabilidad</a:t>
            </a:r>
            <a:endParaRPr lang="es-CL"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53</a:t>
            </a:fld>
            <a:endParaRPr lang="es-CL"/>
          </a:p>
        </p:txBody>
      </p:sp>
      <p:graphicFrame>
        <p:nvGraphicFramePr>
          <p:cNvPr id="5" name="Marcador de contenido 6"/>
          <p:cNvGraphicFramePr>
            <a:graphicFrameLocks noGrp="1"/>
          </p:cNvGraphicFramePr>
          <p:nvPr>
            <p:ph sz="quarter" idx="1"/>
            <p:extLst>
              <p:ext uri="{D42A27DB-BD31-4B8C-83A1-F6EECF244321}">
                <p14:modId xmlns="" xmlns:p14="http://schemas.microsoft.com/office/powerpoint/2010/main" val="598218035"/>
              </p:ext>
            </p:extLst>
          </p:nvPr>
        </p:nvGraphicFramePr>
        <p:xfrm>
          <a:off x="0" y="1214422"/>
          <a:ext cx="8858280" cy="508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6513" y="115888"/>
            <a:ext cx="8229601" cy="1143000"/>
          </a:xfrm>
        </p:spPr>
        <p:txBody>
          <a:bodyPr/>
          <a:lstStyle/>
          <a:p>
            <a:r>
              <a:rPr lang="es-CL" dirty="0" smtClean="0"/>
              <a:t>Horizonte de sustentabilidad</a:t>
            </a:r>
            <a:endParaRPr lang="es-CL"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54</a:t>
            </a:fld>
            <a:endParaRPr lang="es-CL"/>
          </a:p>
        </p:txBody>
      </p:sp>
      <p:graphicFrame>
        <p:nvGraphicFramePr>
          <p:cNvPr id="5" name="Marcador de contenido 6"/>
          <p:cNvGraphicFramePr>
            <a:graphicFrameLocks noGrp="1"/>
          </p:cNvGraphicFramePr>
          <p:nvPr>
            <p:ph sz="quarter" idx="1"/>
            <p:extLst>
              <p:ext uri="{D42A27DB-BD31-4B8C-83A1-F6EECF244321}">
                <p14:modId xmlns="" xmlns:p14="http://schemas.microsoft.com/office/powerpoint/2010/main" val="598218035"/>
              </p:ext>
            </p:extLst>
          </p:nvPr>
        </p:nvGraphicFramePr>
        <p:xfrm>
          <a:off x="0" y="1214422"/>
          <a:ext cx="8858280" cy="538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128792" cy="1143000"/>
          </a:xfrm>
        </p:spPr>
        <p:txBody>
          <a:bodyPr>
            <a:normAutofit fontScale="90000"/>
          </a:bodyPr>
          <a:lstStyle/>
          <a:p>
            <a:r>
              <a:rPr lang="es-CL" sz="3600" dirty="0" smtClean="0"/>
              <a:t>Mirada sobre la organización del trabajo y de las necesidades humanas básicas:</a:t>
            </a:r>
            <a:endParaRPr lang="es-CL" sz="3600"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55</a:t>
            </a:fld>
            <a:endParaRPr lang="es-CL"/>
          </a:p>
        </p:txBody>
      </p:sp>
      <p:graphicFrame>
        <p:nvGraphicFramePr>
          <p:cNvPr id="5" name="Marcador de contenido 6"/>
          <p:cNvGraphicFramePr>
            <a:graphicFrameLocks noGrp="1"/>
          </p:cNvGraphicFramePr>
          <p:nvPr>
            <p:ph sz="quarter" idx="1"/>
            <p:extLst>
              <p:ext uri="{D42A27DB-BD31-4B8C-83A1-F6EECF244321}">
                <p14:modId xmlns="" xmlns:p14="http://schemas.microsoft.com/office/powerpoint/2010/main" val="598218035"/>
              </p:ext>
            </p:extLst>
          </p:nvPr>
        </p:nvGraphicFramePr>
        <p:xfrm>
          <a:off x="0" y="1214422"/>
          <a:ext cx="885828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06" y="-387424"/>
            <a:ext cx="8229600" cy="1143000"/>
          </a:xfrm>
        </p:spPr>
        <p:txBody>
          <a:bodyPr/>
          <a:lstStyle/>
          <a:p>
            <a:r>
              <a:rPr lang="es-CL" dirty="0" smtClean="0"/>
              <a:t>Considerar tres niveles de acción: </a:t>
            </a:r>
            <a:endParaRPr lang="es-CL"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56</a:t>
            </a:fld>
            <a:endParaRPr lang="es-CL"/>
          </a:p>
        </p:txBody>
      </p:sp>
      <p:graphicFrame>
        <p:nvGraphicFramePr>
          <p:cNvPr id="5" name="4 Diagrama"/>
          <p:cNvGraphicFramePr/>
          <p:nvPr/>
        </p:nvGraphicFramePr>
        <p:xfrm>
          <a:off x="0" y="836712"/>
          <a:ext cx="8858280" cy="60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4024" y="260648"/>
            <a:ext cx="7164320" cy="1143000"/>
          </a:xfrm>
        </p:spPr>
        <p:txBody>
          <a:bodyPr>
            <a:normAutofit fontScale="90000"/>
          </a:bodyPr>
          <a:lstStyle/>
          <a:p>
            <a:r>
              <a:rPr lang="es-CL" sz="3200" i="1" dirty="0" smtClean="0"/>
              <a:t>Momentos para la acción con estrategias claramente diferenciadas:</a:t>
            </a:r>
            <a:r>
              <a:rPr lang="es-CL" sz="3200" dirty="0" smtClean="0"/>
              <a:t/>
            </a:r>
            <a:br>
              <a:rPr lang="es-CL" sz="3200" dirty="0" smtClean="0"/>
            </a:br>
            <a:endParaRPr lang="es-CL" sz="3200"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57</a:t>
            </a:fld>
            <a:endParaRPr lang="es-CL"/>
          </a:p>
        </p:txBody>
      </p:sp>
      <p:graphicFrame>
        <p:nvGraphicFramePr>
          <p:cNvPr id="5" name="4 Diagrama"/>
          <p:cNvGraphicFramePr/>
          <p:nvPr/>
        </p:nvGraphicFramePr>
        <p:xfrm>
          <a:off x="251520" y="1124744"/>
          <a:ext cx="86409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Prevención:</a:t>
            </a:r>
            <a:endParaRPr lang="es-CL"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58</a:t>
            </a:fld>
            <a:endParaRPr lang="es-CL"/>
          </a:p>
        </p:txBody>
      </p:sp>
      <p:sp>
        <p:nvSpPr>
          <p:cNvPr id="3" name="2 Marcador de contenido"/>
          <p:cNvSpPr>
            <a:spLocks noGrp="1"/>
          </p:cNvSpPr>
          <p:nvPr>
            <p:ph sz="quarter" idx="1"/>
          </p:nvPr>
        </p:nvSpPr>
        <p:spPr/>
        <p:txBody>
          <a:bodyPr/>
          <a:lstStyle/>
          <a:p>
            <a:pPr>
              <a:buNone/>
            </a:pPr>
            <a:endParaRPr lang="es-CL" dirty="0" smtClean="0"/>
          </a:p>
          <a:p>
            <a:r>
              <a:rPr lang="es-CL" dirty="0" smtClean="0"/>
              <a:t>Los mayores esfuerzos económicos, humanos y organizativos deben centrarse aquí.</a:t>
            </a:r>
          </a:p>
          <a:p>
            <a:pPr>
              <a:buNone/>
            </a:pPr>
            <a:endParaRPr lang="es-CL" dirty="0" smtClean="0"/>
          </a:p>
          <a:p>
            <a:r>
              <a:rPr lang="es-CL" dirty="0" smtClean="0"/>
              <a:t>“</a:t>
            </a:r>
            <a:r>
              <a:rPr lang="es-CL" sz="3600" i="1" dirty="0" smtClean="0"/>
              <a:t>Cuando se está en medio de las adversidades, ya es tarde para ser cauto</a:t>
            </a:r>
            <a:r>
              <a:rPr lang="es-CL" dirty="0" smtClean="0"/>
              <a:t>”.</a:t>
            </a:r>
          </a:p>
          <a:p>
            <a:pPr>
              <a:buNone/>
            </a:pPr>
            <a:r>
              <a:rPr lang="es-CL" sz="2800" dirty="0" smtClean="0"/>
              <a:t>				Séneca (2 AC-65) Filósofo latino.</a:t>
            </a:r>
          </a:p>
          <a:p>
            <a:endParaRPr lang="es-CL"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48" y="404664"/>
            <a:ext cx="7437512" cy="1143000"/>
          </a:xfrm>
        </p:spPr>
        <p:txBody>
          <a:bodyPr>
            <a:normAutofit fontScale="90000"/>
          </a:bodyPr>
          <a:lstStyle/>
          <a:p>
            <a:r>
              <a:rPr lang="es-CL" sz="3200" dirty="0" smtClean="0"/>
              <a:t>Enfrentamiento de la conflictividad y del sufrimiento derivado del trabajo.</a:t>
            </a:r>
            <a:br>
              <a:rPr lang="es-CL" sz="3200" dirty="0" smtClean="0"/>
            </a:br>
            <a:endParaRPr lang="es-CL"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59</a:t>
            </a:fld>
            <a:endParaRPr lang="es-CL"/>
          </a:p>
        </p:txBody>
      </p:sp>
      <p:sp>
        <p:nvSpPr>
          <p:cNvPr id="3" name="2 Marcador de contenido"/>
          <p:cNvSpPr>
            <a:spLocks noGrp="1"/>
          </p:cNvSpPr>
          <p:nvPr>
            <p:ph sz="quarter" idx="1"/>
          </p:nvPr>
        </p:nvSpPr>
        <p:spPr/>
        <p:txBody>
          <a:bodyPr/>
          <a:lstStyle/>
          <a:p>
            <a:r>
              <a:rPr lang="es-CL" dirty="0" smtClean="0"/>
              <a:t>Generar mecanismos de tramitación de los problemas derivados de la organización del trabajo. </a:t>
            </a:r>
          </a:p>
          <a:p>
            <a:endParaRPr lang="es-CL" dirty="0" smtClean="0"/>
          </a:p>
          <a:p>
            <a:r>
              <a:rPr lang="es-CL" dirty="0" smtClean="0"/>
              <a:t>Dispositivos colectivos de escucha para tramitar el sufrimiento derivado del trabajo y para buscar acuerdos técnicos y éticos sobre cómo organizar mejor el trabajo.</a:t>
            </a:r>
          </a:p>
          <a:p>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 y="332656"/>
            <a:ext cx="8229600" cy="1143000"/>
          </a:xfrm>
        </p:spPr>
        <p:txBody>
          <a:bodyPr>
            <a:normAutofit/>
          </a:bodyPr>
          <a:lstStyle/>
          <a:p>
            <a:pPr eaLnBrk="1" hangingPunct="1"/>
            <a:r>
              <a:rPr lang="es-CL" sz="2800" b="1" dirty="0" smtClean="0">
                <a:latin typeface="Rockwell" pitchFamily="18" charset="0"/>
              </a:rPr>
              <a:t>Nuevas formas de  organizar el trabajo:</a:t>
            </a:r>
            <a:br>
              <a:rPr lang="es-CL" sz="2800" b="1" dirty="0" smtClean="0">
                <a:latin typeface="Rockwell" pitchFamily="18" charset="0"/>
              </a:rPr>
            </a:br>
            <a:endParaRPr lang="es-ES" sz="2800" b="1" dirty="0" smtClean="0">
              <a:latin typeface="Rockwell" pitchFamily="18" charset="0"/>
            </a:endParaRPr>
          </a:p>
        </p:txBody>
      </p:sp>
      <p:graphicFrame>
        <p:nvGraphicFramePr>
          <p:cNvPr id="4" name="Diagrama 3"/>
          <p:cNvGraphicFramePr/>
          <p:nvPr>
            <p:extLst>
              <p:ext uri="{D42A27DB-BD31-4B8C-83A1-F6EECF244321}">
                <p14:modId xmlns="" xmlns:p14="http://schemas.microsoft.com/office/powerpoint/2010/main" val="473969567"/>
              </p:ext>
            </p:extLst>
          </p:nvPr>
        </p:nvGraphicFramePr>
        <p:xfrm>
          <a:off x="533400" y="1052736"/>
          <a:ext cx="81534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6923112" cy="1219200"/>
          </a:xfrm>
        </p:spPr>
        <p:txBody>
          <a:bodyPr>
            <a:normAutofit fontScale="90000"/>
          </a:bodyPr>
          <a:lstStyle/>
          <a:p>
            <a:r>
              <a:rPr lang="es-CL" sz="3600" dirty="0" smtClean="0"/>
              <a:t>Disponer de buenos mecanismos de reintegro al trabajo.  </a:t>
            </a:r>
            <a:br>
              <a:rPr lang="es-CL" sz="3600" dirty="0" smtClean="0"/>
            </a:br>
            <a:endParaRPr lang="es-CL" sz="3600"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60</a:t>
            </a:fld>
            <a:endParaRPr lang="es-CL"/>
          </a:p>
        </p:txBody>
      </p:sp>
      <p:sp>
        <p:nvSpPr>
          <p:cNvPr id="3" name="2 Marcador de contenido"/>
          <p:cNvSpPr>
            <a:spLocks noGrp="1"/>
          </p:cNvSpPr>
          <p:nvPr>
            <p:ph sz="quarter" idx="1"/>
          </p:nvPr>
        </p:nvSpPr>
        <p:spPr/>
        <p:txBody>
          <a:bodyPr/>
          <a:lstStyle/>
          <a:p>
            <a:endParaRPr lang="es-CL" dirty="0"/>
          </a:p>
        </p:txBody>
      </p:sp>
      <p:sp>
        <p:nvSpPr>
          <p:cNvPr id="5" name="1 Título"/>
          <p:cNvSpPr txBox="1">
            <a:spLocks/>
          </p:cNvSpPr>
          <p:nvPr/>
        </p:nvSpPr>
        <p:spPr>
          <a:xfrm>
            <a:off x="685800" y="2130425"/>
            <a:ext cx="7772400" cy="1470025"/>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L" sz="3200" b="0" i="0" u="none" strike="noStrike" kern="1200" cap="none" spc="0" normalizeH="0" baseline="0" noProof="0" smtClean="0">
                <a:ln>
                  <a:noFill/>
                </a:ln>
                <a:solidFill>
                  <a:schemeClr val="tx1"/>
                </a:solidFill>
                <a:effectLst/>
                <a:uLnTx/>
                <a:uFillTx/>
                <a:latin typeface="+mj-lt"/>
                <a:ea typeface="+mj-ea"/>
                <a:cs typeface="+mj-cs"/>
              </a:rPr>
              <a:t>Reintegro al trabajo en Personas con patología mental calificada de origen laboral.</a:t>
            </a:r>
            <a:endParaRPr kumimoji="0" lang="es-CL"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3 Subtítulo"/>
          <p:cNvSpPr txBox="1">
            <a:spLocks/>
          </p:cNvSpPr>
          <p:nvPr/>
        </p:nvSpPr>
        <p:spPr>
          <a:xfrm>
            <a:off x="1371600" y="3886200"/>
            <a:ext cx="6400800" cy="1752600"/>
          </a:xfrm>
          <a:prstGeom prst="rect">
            <a:avLst/>
          </a:prstGeom>
        </p:spPr>
        <p:txBody>
          <a:bodyPr/>
          <a:lstStyle/>
          <a:p>
            <a:pPr marL="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s-MX" sz="2800" b="0" i="0" u="none" strike="noStrike" kern="1200" cap="none" spc="0" normalizeH="0" baseline="0" noProof="0" smtClean="0">
                <a:ln>
                  <a:noFill/>
                </a:ln>
                <a:solidFill>
                  <a:schemeClr val="tx1"/>
                </a:solidFill>
                <a:effectLst/>
                <a:uLnTx/>
                <a:uFillTx/>
                <a:latin typeface="Arial Narrow" panose="020B0606020202030204" pitchFamily="34" charset="0"/>
                <a:ea typeface="+mn-ea"/>
                <a:cs typeface="+mn-cs"/>
              </a:rPr>
              <a:t>¿Cómo devolverles la funcionalidad que ha sido dañada en el contexto laboral?</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s-C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786182" y="1600200"/>
            <a:ext cx="4979866" cy="757230"/>
          </a:xfrm>
        </p:spPr>
        <p:txBody>
          <a:bodyPr>
            <a:normAutofit/>
          </a:bodyPr>
          <a:lstStyle/>
          <a:p>
            <a:pPr lvl="0"/>
            <a:r>
              <a:rPr lang="es-ES" sz="1900" b="1" dirty="0" smtClean="0">
                <a:solidFill>
                  <a:schemeClr val="tx1">
                    <a:lumMod val="65000"/>
                    <a:lumOff val="35000"/>
                  </a:schemeClr>
                </a:solidFill>
                <a:latin typeface="Arial Narrow" panose="020B0606020202030204" pitchFamily="34" charset="0"/>
              </a:rPr>
              <a:t>Falta de diligencia y oportunidad predispone negativamente al comienzo del tratamiento.</a:t>
            </a:r>
            <a:endParaRPr lang="es-CL" sz="1900" b="1" dirty="0" smtClean="0">
              <a:solidFill>
                <a:schemeClr val="tx1">
                  <a:lumMod val="65000"/>
                  <a:lumOff val="35000"/>
                </a:schemeClr>
              </a:solidFill>
              <a:latin typeface="Arial Narrow" panose="020B060602020203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71612"/>
            <a:ext cx="3772619" cy="6872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91422"/>
            <a:ext cx="3857620" cy="7715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Rectángulo"/>
          <p:cNvSpPr/>
          <p:nvPr/>
        </p:nvSpPr>
        <p:spPr>
          <a:xfrm>
            <a:off x="4071934" y="2648546"/>
            <a:ext cx="4857784" cy="923330"/>
          </a:xfrm>
          <a:prstGeom prst="rect">
            <a:avLst/>
          </a:prstGeom>
        </p:spPr>
        <p:txBody>
          <a:bodyPr wrap="square">
            <a:spAutoFit/>
          </a:bodyPr>
          <a:lstStyle/>
          <a:p>
            <a:pPr lvl="0"/>
            <a:r>
              <a:rPr lang="es-ES" b="1" dirty="0" smtClean="0">
                <a:solidFill>
                  <a:schemeClr val="tx1">
                    <a:lumMod val="65000"/>
                    <a:lumOff val="35000"/>
                  </a:schemeClr>
                </a:solidFill>
                <a:latin typeface="Arial Narrow" panose="020B0606020202030204" pitchFamily="34" charset="0"/>
              </a:rPr>
              <a:t>a) judicialización de las causas, </a:t>
            </a:r>
          </a:p>
          <a:p>
            <a:pPr lvl="0"/>
            <a:r>
              <a:rPr lang="es-ES" b="1" dirty="0" smtClean="0">
                <a:solidFill>
                  <a:schemeClr val="tx1">
                    <a:lumMod val="65000"/>
                    <a:lumOff val="35000"/>
                  </a:schemeClr>
                </a:solidFill>
                <a:latin typeface="Arial Narrow" panose="020B0606020202030204" pitchFamily="34" charset="0"/>
              </a:rPr>
              <a:t>b) la </a:t>
            </a:r>
            <a:r>
              <a:rPr lang="es-ES" b="1" dirty="0" err="1" smtClean="0">
                <a:solidFill>
                  <a:schemeClr val="tx1">
                    <a:lumMod val="65000"/>
                    <a:lumOff val="35000"/>
                  </a:schemeClr>
                </a:solidFill>
                <a:latin typeface="Arial Narrow" panose="020B0606020202030204" pitchFamily="34" charset="0"/>
              </a:rPr>
              <a:t>co</a:t>
            </a:r>
            <a:r>
              <a:rPr lang="es-ES" b="1" dirty="0" smtClean="0">
                <a:solidFill>
                  <a:schemeClr val="tx1">
                    <a:lumMod val="65000"/>
                    <a:lumOff val="35000"/>
                  </a:schemeClr>
                </a:solidFill>
                <a:latin typeface="Arial Narrow" panose="020B0606020202030204" pitchFamily="34" charset="0"/>
              </a:rPr>
              <a:t>-morbilidad con otros trastornos mentales, y </a:t>
            </a:r>
          </a:p>
          <a:p>
            <a:pPr lvl="0"/>
            <a:r>
              <a:rPr lang="es-ES" b="1" dirty="0" smtClean="0">
                <a:solidFill>
                  <a:schemeClr val="tx1">
                    <a:lumMod val="65000"/>
                    <a:lumOff val="35000"/>
                  </a:schemeClr>
                </a:solidFill>
                <a:latin typeface="Arial Narrow" panose="020B0606020202030204" pitchFamily="34" charset="0"/>
              </a:rPr>
              <a:t>c) el temor del despido</a:t>
            </a:r>
            <a:r>
              <a:rPr lang="es-CL" b="1" dirty="0" smtClean="0">
                <a:solidFill>
                  <a:schemeClr val="tx1">
                    <a:lumMod val="65000"/>
                    <a:lumOff val="35000"/>
                  </a:schemeClr>
                </a:solidFill>
                <a:latin typeface="Arial Narrow" panose="020B0606020202030204" pitchFamily="34" charset="0"/>
              </a:rPr>
              <a:t>.</a:t>
            </a:r>
            <a:endParaRPr lang="es-CL" dirty="0">
              <a:solidFill>
                <a:schemeClr val="tx1">
                  <a:lumMod val="65000"/>
                  <a:lumOff val="35000"/>
                </a:schemeClr>
              </a:solidFill>
              <a:latin typeface="Arial Narrow" panose="020B060602020203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07" y="4214819"/>
            <a:ext cx="3929089" cy="5876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Rectángulo"/>
          <p:cNvSpPr/>
          <p:nvPr/>
        </p:nvSpPr>
        <p:spPr>
          <a:xfrm>
            <a:off x="4143372" y="3857628"/>
            <a:ext cx="4572000" cy="1200329"/>
          </a:xfrm>
          <a:prstGeom prst="rect">
            <a:avLst/>
          </a:prstGeom>
        </p:spPr>
        <p:txBody>
          <a:bodyPr>
            <a:spAutoFit/>
          </a:bodyPr>
          <a:lstStyle/>
          <a:p>
            <a:pPr lvl="0"/>
            <a:r>
              <a:rPr lang="es-ES" b="1" dirty="0" smtClean="0">
                <a:solidFill>
                  <a:schemeClr val="tx1">
                    <a:lumMod val="65000"/>
                    <a:lumOff val="35000"/>
                  </a:schemeClr>
                </a:solidFill>
                <a:latin typeface="Arial Narrow" panose="020B0606020202030204" pitchFamily="34" charset="0"/>
              </a:rPr>
              <a:t>Dificultad de establecer un plan de acción conjunto, al no iniciar en la fase de calificación. Foco en lo individual más que en el contexto de trabajo.</a:t>
            </a:r>
            <a:endParaRPr lang="es-CL" dirty="0"/>
          </a:p>
        </p:txBody>
      </p:sp>
      <p:sp>
        <p:nvSpPr>
          <p:cNvPr id="10" name="9 CuadroTexto"/>
          <p:cNvSpPr txBox="1"/>
          <p:nvPr/>
        </p:nvSpPr>
        <p:spPr>
          <a:xfrm>
            <a:off x="357158" y="428604"/>
            <a:ext cx="6786610" cy="830997"/>
          </a:xfrm>
          <a:prstGeom prst="rect">
            <a:avLst/>
          </a:prstGeom>
          <a:noFill/>
        </p:spPr>
        <p:txBody>
          <a:bodyPr wrap="square" rtlCol="0">
            <a:spAutoFit/>
          </a:bodyPr>
          <a:lstStyle/>
          <a:p>
            <a:r>
              <a:rPr lang="es-CL" sz="2400" b="1" dirty="0">
                <a:solidFill>
                  <a:schemeClr val="tx1">
                    <a:lumMod val="65000"/>
                    <a:lumOff val="35000"/>
                  </a:schemeClr>
                </a:solidFill>
                <a:latin typeface="Arial Narrow" panose="020B0606020202030204" pitchFamily="34" charset="0"/>
              </a:rPr>
              <a:t>Obstáculos en el proceso de reintegro al trabajo en patología mental</a:t>
            </a:r>
          </a:p>
        </p:txBody>
      </p:sp>
      <p:sp>
        <p:nvSpPr>
          <p:cNvPr id="11" name="10 Rectángulo"/>
          <p:cNvSpPr/>
          <p:nvPr/>
        </p:nvSpPr>
        <p:spPr>
          <a:xfrm>
            <a:off x="428596" y="5629461"/>
            <a:ext cx="3443571" cy="575799"/>
          </a:xfrm>
          <a:prstGeom prst="rect">
            <a:avLst/>
          </a:prstGeom>
        </p:spPr>
        <p:txBody>
          <a:bodyPr wrap="none">
            <a:spAutoFit/>
          </a:bodyPr>
          <a:lstStyle/>
          <a:p>
            <a:pPr lvl="0">
              <a:lnSpc>
                <a:spcPct val="150000"/>
              </a:lnSpc>
            </a:pPr>
            <a:r>
              <a:rPr lang="es-ES" sz="2400" b="1" dirty="0">
                <a:solidFill>
                  <a:srgbClr val="238F82"/>
                </a:solidFill>
                <a:latin typeface="Arial Narrow" panose="020B0606020202030204" pitchFamily="34" charset="0"/>
              </a:rPr>
              <a:t>Obstáculos estructurales : </a:t>
            </a:r>
          </a:p>
        </p:txBody>
      </p:sp>
      <p:sp>
        <p:nvSpPr>
          <p:cNvPr id="12" name="11 Rectángulo"/>
          <p:cNvSpPr/>
          <p:nvPr/>
        </p:nvSpPr>
        <p:spPr>
          <a:xfrm>
            <a:off x="4143372" y="5429264"/>
            <a:ext cx="4572000" cy="1477328"/>
          </a:xfrm>
          <a:prstGeom prst="rect">
            <a:avLst/>
          </a:prstGeom>
        </p:spPr>
        <p:txBody>
          <a:bodyPr>
            <a:spAutoFit/>
          </a:bodyPr>
          <a:lstStyle/>
          <a:p>
            <a:r>
              <a:rPr lang="es-ES" b="1" dirty="0" smtClean="0">
                <a:solidFill>
                  <a:schemeClr val="tx1">
                    <a:lumMod val="65000"/>
                    <a:lumOff val="35000"/>
                  </a:schemeClr>
                </a:solidFill>
                <a:latin typeface="Arial Narrow" panose="020B0606020202030204" pitchFamily="34" charset="0"/>
              </a:rPr>
              <a:t>a) falta </a:t>
            </a:r>
            <a:r>
              <a:rPr lang="es-ES" b="1" dirty="0">
                <a:solidFill>
                  <a:schemeClr val="tx1">
                    <a:lumMod val="65000"/>
                    <a:lumOff val="35000"/>
                  </a:schemeClr>
                </a:solidFill>
                <a:latin typeface="Arial Narrow" panose="020B0606020202030204" pitchFamily="34" charset="0"/>
              </a:rPr>
              <a:t>de médicos del trabajo; </a:t>
            </a:r>
          </a:p>
          <a:p>
            <a:r>
              <a:rPr lang="es-ES" b="1" dirty="0" smtClean="0">
                <a:solidFill>
                  <a:schemeClr val="tx1">
                    <a:lumMod val="65000"/>
                    <a:lumOff val="35000"/>
                  </a:schemeClr>
                </a:solidFill>
                <a:latin typeface="Arial Narrow" panose="020B0606020202030204" pitchFamily="34" charset="0"/>
              </a:rPr>
              <a:t>b) tensión </a:t>
            </a:r>
            <a:r>
              <a:rPr lang="es-ES" b="1" dirty="0">
                <a:solidFill>
                  <a:schemeClr val="tx1">
                    <a:lumMod val="65000"/>
                    <a:lumOff val="35000"/>
                  </a:schemeClr>
                </a:solidFill>
                <a:latin typeface="Arial Narrow" panose="020B0606020202030204" pitchFamily="34" charset="0"/>
              </a:rPr>
              <a:t>de intereses entre actores</a:t>
            </a:r>
            <a:r>
              <a:rPr lang="es-CL" b="1" dirty="0">
                <a:solidFill>
                  <a:schemeClr val="tx1">
                    <a:lumMod val="65000"/>
                    <a:lumOff val="35000"/>
                  </a:schemeClr>
                </a:solidFill>
                <a:latin typeface="Arial Narrow" panose="020B0606020202030204" pitchFamily="34" charset="0"/>
              </a:rPr>
              <a:t>; </a:t>
            </a:r>
          </a:p>
          <a:p>
            <a:pPr lvl="0"/>
            <a:r>
              <a:rPr lang="es-ES" b="1" dirty="0" smtClean="0">
                <a:solidFill>
                  <a:schemeClr val="tx1">
                    <a:lumMod val="65000"/>
                    <a:lumOff val="35000"/>
                  </a:schemeClr>
                </a:solidFill>
                <a:latin typeface="Arial Narrow" panose="020B0606020202030204" pitchFamily="34" charset="0"/>
              </a:rPr>
              <a:t>c) legislación </a:t>
            </a:r>
            <a:r>
              <a:rPr lang="es-ES" b="1" dirty="0">
                <a:solidFill>
                  <a:schemeClr val="tx1">
                    <a:lumMod val="65000"/>
                    <a:lumOff val="35000"/>
                  </a:schemeClr>
                </a:solidFill>
                <a:latin typeface="Arial Narrow" panose="020B0606020202030204" pitchFamily="34" charset="0"/>
              </a:rPr>
              <a:t>y regulación; </a:t>
            </a:r>
          </a:p>
          <a:p>
            <a:pPr lvl="0"/>
            <a:r>
              <a:rPr lang="es-ES" b="1" dirty="0" smtClean="0">
                <a:solidFill>
                  <a:schemeClr val="tx1">
                    <a:lumMod val="65000"/>
                    <a:lumOff val="35000"/>
                  </a:schemeClr>
                </a:solidFill>
                <a:latin typeface="Arial Narrow" panose="020B0606020202030204" pitchFamily="34" charset="0"/>
              </a:rPr>
              <a:t>d) falta </a:t>
            </a:r>
            <a:r>
              <a:rPr lang="es-ES" b="1" dirty="0">
                <a:solidFill>
                  <a:schemeClr val="tx1">
                    <a:lumMod val="65000"/>
                    <a:lumOff val="35000"/>
                  </a:schemeClr>
                </a:solidFill>
                <a:latin typeface="Arial Narrow" panose="020B0606020202030204" pitchFamily="34" charset="0"/>
              </a:rPr>
              <a:t>de fiscalización; </a:t>
            </a:r>
            <a:endParaRPr lang="es-ES" b="1" dirty="0" smtClean="0">
              <a:solidFill>
                <a:schemeClr val="tx1">
                  <a:lumMod val="65000"/>
                  <a:lumOff val="35000"/>
                </a:schemeClr>
              </a:solidFill>
              <a:latin typeface="Arial Narrow" panose="020B0606020202030204" pitchFamily="34" charset="0"/>
            </a:endParaRPr>
          </a:p>
          <a:p>
            <a:pPr lvl="0"/>
            <a:r>
              <a:rPr lang="es-ES" b="1" dirty="0" smtClean="0">
                <a:solidFill>
                  <a:schemeClr val="tx1">
                    <a:lumMod val="65000"/>
                    <a:lumOff val="35000"/>
                  </a:schemeClr>
                </a:solidFill>
                <a:latin typeface="Arial Narrow" panose="020B0606020202030204" pitchFamily="34" charset="0"/>
              </a:rPr>
              <a:t>e) cultura </a:t>
            </a:r>
            <a:r>
              <a:rPr lang="es-ES" b="1" dirty="0">
                <a:solidFill>
                  <a:schemeClr val="tx1">
                    <a:lumMod val="65000"/>
                    <a:lumOff val="35000"/>
                  </a:schemeClr>
                </a:solidFill>
                <a:latin typeface="Arial Narrow" panose="020B0606020202030204" pitchFamily="34" charset="0"/>
              </a:rPr>
              <a:t>laboral</a:t>
            </a:r>
            <a:r>
              <a:rPr lang="es-ES" b="1" dirty="0" smtClean="0">
                <a:solidFill>
                  <a:schemeClr val="tx1">
                    <a:lumMod val="65000"/>
                    <a:lumOff val="35000"/>
                  </a:schemeClr>
                </a:solidFill>
                <a:latin typeface="Arial Narrow" panose="020B0606020202030204" pitchFamily="34" charset="0"/>
              </a:rPr>
              <a:t>; etc. </a:t>
            </a:r>
            <a:endParaRPr lang="es-CL" b="1" dirty="0">
              <a:solidFill>
                <a:schemeClr val="tx1">
                  <a:lumMod val="65000"/>
                  <a:lumOff val="35000"/>
                </a:schemeClr>
              </a:solidFill>
              <a:latin typeface="Arial Narrow" panose="020B0606020202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xmlns="" val="4177295927"/>
              </p:ext>
            </p:extLst>
          </p:nvPr>
        </p:nvGraphicFramePr>
        <p:xfrm>
          <a:off x="457200" y="1844824"/>
          <a:ext cx="8229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Título"/>
          <p:cNvSpPr>
            <a:spLocks noGrp="1"/>
          </p:cNvSpPr>
          <p:nvPr>
            <p:ph type="title"/>
          </p:nvPr>
        </p:nvSpPr>
        <p:spPr>
          <a:xfrm>
            <a:off x="271490" y="500050"/>
            <a:ext cx="8229600" cy="1143000"/>
          </a:xfrm>
        </p:spPr>
        <p:txBody>
          <a:bodyPr>
            <a:normAutofit fontScale="90000"/>
          </a:bodyPr>
          <a:lstStyle/>
          <a:p>
            <a:r>
              <a:rPr lang="es-ES" sz="2800" b="1" dirty="0" smtClean="0">
                <a:latin typeface="Arial Narrow" panose="020B0606020202030204" pitchFamily="34" charset="0"/>
                <a:ea typeface="Calibri" panose="020F0502020204030204" pitchFamily="34" charset="0"/>
              </a:rPr>
              <a:t>Elementos facilitadores del proceso de reintegro laboral: algunos ejemplos.</a:t>
            </a:r>
            <a:r>
              <a:rPr lang="es-CL" sz="3600" b="1" dirty="0" smtClean="0">
                <a:latin typeface="Arial Narrow" panose="020B0606020202030204" pitchFamily="34" charset="0"/>
                <a:ea typeface="Calibri" panose="020F0502020204030204" pitchFamily="34" charset="0"/>
              </a:rPr>
              <a:t/>
            </a:r>
            <a:br>
              <a:rPr lang="es-CL" sz="3600" b="1" dirty="0" smtClean="0">
                <a:latin typeface="Arial Narrow" panose="020B0606020202030204" pitchFamily="34" charset="0"/>
                <a:ea typeface="Calibri" panose="020F0502020204030204" pitchFamily="34" charset="0"/>
              </a:rPr>
            </a:br>
            <a:endParaRPr lang="es-CL" dirty="0"/>
          </a:p>
        </p:txBody>
      </p:sp>
    </p:spTree>
    <p:extLst>
      <p:ext uri="{BB962C8B-B14F-4D97-AF65-F5344CB8AC3E}">
        <p14:creationId xmlns:p14="http://schemas.microsoft.com/office/powerpoint/2010/main" xmlns="" val="176143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1" name="Rectangle 3"/>
          <p:cNvSpPr>
            <a:spLocks noChangeArrowheads="1"/>
          </p:cNvSpPr>
          <p:nvPr/>
        </p:nvSpPr>
        <p:spPr bwMode="auto">
          <a:xfrm>
            <a:off x="0" y="2971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altLang="es-CL" sz="1800" b="0" i="0" u="none" strike="noStrike" cap="none" normalizeH="0" baseline="0" smtClean="0">
              <a:ln>
                <a:noFill/>
              </a:ln>
              <a:solidFill>
                <a:schemeClr val="tx1"/>
              </a:solidFill>
              <a:effectLst/>
              <a:latin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8" name="Rectangle 3"/>
          <p:cNvSpPr>
            <a:spLocks noChangeArrowheads="1"/>
          </p:cNvSpPr>
          <p:nvPr/>
        </p:nvSpPr>
        <p:spPr bwMode="auto">
          <a:xfrm>
            <a:off x="0" y="2924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857250" algn="l"/>
              </a:tabLst>
              <a:defRPr>
                <a:solidFill>
                  <a:schemeClr val="tx1"/>
                </a:solidFill>
                <a:latin typeface="Arial" pitchFamily="34" charset="0"/>
              </a:defRPr>
            </a:lvl1pPr>
            <a:lvl2pPr fontAlgn="base">
              <a:spcBef>
                <a:spcPct val="0"/>
              </a:spcBef>
              <a:spcAft>
                <a:spcPct val="0"/>
              </a:spcAft>
              <a:tabLst>
                <a:tab pos="857250" algn="l"/>
              </a:tabLst>
              <a:defRPr>
                <a:solidFill>
                  <a:schemeClr val="tx1"/>
                </a:solidFill>
                <a:latin typeface="Arial" pitchFamily="34" charset="0"/>
              </a:defRPr>
            </a:lvl2pPr>
            <a:lvl3pPr fontAlgn="base">
              <a:spcBef>
                <a:spcPct val="0"/>
              </a:spcBef>
              <a:spcAft>
                <a:spcPct val="0"/>
              </a:spcAft>
              <a:tabLst>
                <a:tab pos="857250" algn="l"/>
              </a:tabLst>
              <a:defRPr>
                <a:solidFill>
                  <a:schemeClr val="tx1"/>
                </a:solidFill>
                <a:latin typeface="Arial" pitchFamily="34" charset="0"/>
              </a:defRPr>
            </a:lvl3pPr>
            <a:lvl4pPr fontAlgn="base">
              <a:spcBef>
                <a:spcPct val="0"/>
              </a:spcBef>
              <a:spcAft>
                <a:spcPct val="0"/>
              </a:spcAft>
              <a:tabLst>
                <a:tab pos="857250" algn="l"/>
              </a:tabLst>
              <a:defRPr>
                <a:solidFill>
                  <a:schemeClr val="tx1"/>
                </a:solidFill>
                <a:latin typeface="Arial" pitchFamily="34" charset="0"/>
              </a:defRPr>
            </a:lvl4pPr>
            <a:lvl5pPr fontAlgn="base">
              <a:spcBef>
                <a:spcPct val="0"/>
              </a:spcBef>
              <a:spcAft>
                <a:spcPct val="0"/>
              </a:spcAft>
              <a:tabLst>
                <a:tab pos="857250" algn="l"/>
              </a:tabLst>
              <a:defRPr>
                <a:solidFill>
                  <a:schemeClr val="tx1"/>
                </a:solidFill>
                <a:latin typeface="Arial" pitchFamily="34" charset="0"/>
              </a:defRPr>
            </a:lvl5pPr>
            <a:lvl6pPr fontAlgn="base">
              <a:spcBef>
                <a:spcPct val="0"/>
              </a:spcBef>
              <a:spcAft>
                <a:spcPct val="0"/>
              </a:spcAft>
              <a:tabLst>
                <a:tab pos="857250" algn="l"/>
              </a:tabLst>
              <a:defRPr>
                <a:solidFill>
                  <a:schemeClr val="tx1"/>
                </a:solidFill>
                <a:latin typeface="Arial" pitchFamily="34" charset="0"/>
              </a:defRPr>
            </a:lvl6pPr>
            <a:lvl7pPr fontAlgn="base">
              <a:spcBef>
                <a:spcPct val="0"/>
              </a:spcBef>
              <a:spcAft>
                <a:spcPct val="0"/>
              </a:spcAft>
              <a:tabLst>
                <a:tab pos="857250" algn="l"/>
              </a:tabLst>
              <a:defRPr>
                <a:solidFill>
                  <a:schemeClr val="tx1"/>
                </a:solidFill>
                <a:latin typeface="Arial" pitchFamily="34" charset="0"/>
              </a:defRPr>
            </a:lvl7pPr>
            <a:lvl8pPr fontAlgn="base">
              <a:spcBef>
                <a:spcPct val="0"/>
              </a:spcBef>
              <a:spcAft>
                <a:spcPct val="0"/>
              </a:spcAft>
              <a:tabLst>
                <a:tab pos="857250" algn="l"/>
              </a:tabLst>
              <a:defRPr>
                <a:solidFill>
                  <a:schemeClr val="tx1"/>
                </a:solidFill>
                <a:latin typeface="Arial" pitchFamily="34" charset="0"/>
              </a:defRPr>
            </a:lvl8pPr>
            <a:lvl9pPr fontAlgn="base">
              <a:spcBef>
                <a:spcPct val="0"/>
              </a:spcBef>
              <a:spcAft>
                <a:spcPct val="0"/>
              </a:spcAft>
              <a:tabLst>
                <a:tab pos="857250" algn="l"/>
              </a:tabLs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57250" algn="l"/>
              </a:tabLst>
            </a:pPr>
            <a:endParaRPr kumimoji="0" lang="es-CL" altLang="es-CL" sz="1800" b="0" i="0" u="none" strike="noStrike" cap="none" normalizeH="0" baseline="0" smtClean="0">
              <a:ln>
                <a:noFill/>
              </a:ln>
              <a:solidFill>
                <a:schemeClr val="tx1"/>
              </a:solidFill>
              <a:effectLst/>
              <a:latin typeface="Arial"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37777"/>
            <a:ext cx="9144000" cy="1167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26 Rectángulo"/>
          <p:cNvSpPr/>
          <p:nvPr/>
        </p:nvSpPr>
        <p:spPr>
          <a:xfrm>
            <a:off x="1071538" y="2143116"/>
            <a:ext cx="5749894" cy="461665"/>
          </a:xfrm>
          <a:prstGeom prst="rect">
            <a:avLst/>
          </a:prstGeom>
        </p:spPr>
        <p:txBody>
          <a:bodyPr wrap="square">
            <a:spAutoFit/>
          </a:bodyPr>
          <a:lstStyle/>
          <a:p>
            <a:pPr algn="just"/>
            <a:r>
              <a:rPr lang="es-ES_tradnl" sz="2400" b="1" dirty="0" smtClean="0">
                <a:solidFill>
                  <a:schemeClr val="tx1">
                    <a:lumMod val="65000"/>
                    <a:lumOff val="35000"/>
                  </a:schemeClr>
                </a:solidFill>
                <a:latin typeface="Arial Narrow" panose="020B0606020202030204" pitchFamily="34" charset="0"/>
              </a:rPr>
              <a:t>El proceso de calificación debe ser breve</a:t>
            </a:r>
          </a:p>
        </p:txBody>
      </p:sp>
      <p:sp>
        <p:nvSpPr>
          <p:cNvPr id="28" name="27 Rectángulo"/>
          <p:cNvSpPr/>
          <p:nvPr/>
        </p:nvSpPr>
        <p:spPr>
          <a:xfrm>
            <a:off x="1071537" y="3105835"/>
            <a:ext cx="6263696" cy="461665"/>
          </a:xfrm>
          <a:prstGeom prst="rect">
            <a:avLst/>
          </a:prstGeom>
        </p:spPr>
        <p:txBody>
          <a:bodyPr wrap="square">
            <a:spAutoFit/>
          </a:bodyPr>
          <a:lstStyle/>
          <a:p>
            <a:pPr algn="just"/>
            <a:r>
              <a:rPr lang="es-ES" sz="2400" b="1" dirty="0" smtClean="0">
                <a:solidFill>
                  <a:schemeClr val="tx1">
                    <a:lumMod val="65000"/>
                    <a:lumOff val="35000"/>
                  </a:schemeClr>
                </a:solidFill>
                <a:latin typeface="Arial Narrow" panose="020B0606020202030204" pitchFamily="34" charset="0"/>
              </a:rPr>
              <a:t>El tratamiento es de responsabilidad compartida.</a:t>
            </a:r>
          </a:p>
        </p:txBody>
      </p:sp>
      <p:sp>
        <p:nvSpPr>
          <p:cNvPr id="29" name="28 Rectángulo"/>
          <p:cNvSpPr/>
          <p:nvPr/>
        </p:nvSpPr>
        <p:spPr>
          <a:xfrm>
            <a:off x="1142976" y="4286256"/>
            <a:ext cx="7500990" cy="830997"/>
          </a:xfrm>
          <a:prstGeom prst="rect">
            <a:avLst/>
          </a:prstGeom>
        </p:spPr>
        <p:txBody>
          <a:bodyPr wrap="square">
            <a:spAutoFit/>
          </a:bodyPr>
          <a:lstStyle/>
          <a:p>
            <a:pPr lvl="0" algn="just"/>
            <a:r>
              <a:rPr lang="es-ES" altLang="es-CL" sz="2400" b="1" dirty="0" smtClean="0">
                <a:solidFill>
                  <a:schemeClr val="tx1">
                    <a:lumMod val="65000"/>
                    <a:lumOff val="35000"/>
                  </a:schemeClr>
                </a:solidFill>
                <a:latin typeface="Arial Narrow" panose="020B0606020202030204" pitchFamily="34" charset="0"/>
                <a:ea typeface="Times New Roman" pitchFamily="18" charset="0"/>
                <a:cs typeface="Times New Roman" pitchFamily="18" charset="0"/>
              </a:rPr>
              <a:t>El seguimiento implica mantener el tratamiento hasta el logro del reintegro. </a:t>
            </a:r>
          </a:p>
        </p:txBody>
      </p:sp>
    </p:spTree>
    <p:extLst>
      <p:ext uri="{BB962C8B-B14F-4D97-AF65-F5344CB8AC3E}">
        <p14:creationId xmlns="" xmlns:p14="http://schemas.microsoft.com/office/powerpoint/2010/main" val="1898113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42852"/>
            <a:ext cx="8229600" cy="1143000"/>
          </a:xfrm>
        </p:spPr>
        <p:txBody>
          <a:bodyPr>
            <a:normAutofit fontScale="90000"/>
          </a:bodyPr>
          <a:lstStyle/>
          <a:p>
            <a:r>
              <a:rPr lang="es-CL" sz="4000" dirty="0" smtClean="0"/>
              <a:t>Propuesta de intervención en incidentes críticos </a:t>
            </a:r>
            <a:r>
              <a:rPr lang="es-CL" sz="2000" dirty="0" smtClean="0"/>
              <a:t>(Unidad ERIC Mutual de Seguridad, Chile)</a:t>
            </a:r>
            <a:endParaRPr lang="es-CL" sz="4000"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64</a:t>
            </a:fld>
            <a:endParaRPr lang="es-CL"/>
          </a:p>
        </p:txBody>
      </p:sp>
      <p:sp>
        <p:nvSpPr>
          <p:cNvPr id="3" name="2 Marcador de contenido"/>
          <p:cNvSpPr>
            <a:spLocks noGrp="1"/>
          </p:cNvSpPr>
          <p:nvPr>
            <p:ph sz="quarter" idx="1"/>
          </p:nvPr>
        </p:nvSpPr>
        <p:spPr>
          <a:xfrm>
            <a:off x="457200" y="1974871"/>
            <a:ext cx="8229600" cy="4525963"/>
          </a:xfrm>
        </p:spPr>
        <p:txBody>
          <a:bodyPr/>
          <a:lstStyle/>
          <a:p>
            <a:r>
              <a:rPr lang="es-CL" dirty="0" smtClean="0"/>
              <a:t>Frente a un evento crítico, ser sólo reactivo es insuficiente.</a:t>
            </a:r>
          </a:p>
          <a:p>
            <a:r>
              <a:rPr lang="es-CL" dirty="0" smtClean="0"/>
              <a:t>Es fundamental educar, entregar herramientas y conocimientos, que permitan instalar recursos orientados a prevenir y/o facilitar en las personas y organizaciones, respuestas adecuadas ante este tipo de situaciones.</a:t>
            </a:r>
          </a:p>
          <a:p>
            <a:r>
              <a:rPr lang="es-CL" dirty="0" smtClean="0"/>
              <a:t>Dos momentos: "pre y post incidente”</a:t>
            </a:r>
            <a:endParaRPr lang="es-CL"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 y="274638"/>
            <a:ext cx="8229600" cy="1143000"/>
          </a:xfrm>
        </p:spPr>
        <p:txBody>
          <a:bodyPr/>
          <a:lstStyle/>
          <a:p>
            <a:r>
              <a:rPr lang="es-CL" sz="3200" dirty="0" smtClean="0"/>
              <a:t>Propuesta de intervención en incidentes críticos </a:t>
            </a:r>
            <a:br>
              <a:rPr lang="es-CL" sz="3200" dirty="0" smtClean="0"/>
            </a:br>
            <a:r>
              <a:rPr lang="es-CL" sz="1600" dirty="0" smtClean="0"/>
              <a:t>(Unidad ERIC Mutual de Seguridad, Chile)</a:t>
            </a:r>
            <a:endParaRPr lang="es-CL" sz="3200" dirty="0"/>
          </a:p>
        </p:txBody>
      </p:sp>
      <p:sp>
        <p:nvSpPr>
          <p:cNvPr id="4" name="3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65</a:t>
            </a:fld>
            <a:endParaRPr lang="es-CL"/>
          </a:p>
        </p:txBody>
      </p:sp>
      <p:graphicFrame>
        <p:nvGraphicFramePr>
          <p:cNvPr id="5" name="4 Marcador de contenido"/>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p:cNvSpPr>
          <p:nvPr>
            <p:ph type="ctrTitle"/>
          </p:nvPr>
        </p:nvSpPr>
        <p:spPr>
          <a:noFill/>
        </p:spPr>
        <p:txBody>
          <a:bodyPr/>
          <a:lstStyle/>
          <a:p>
            <a:pPr algn="r" eaLnBrk="1" hangingPunct="1"/>
            <a:r>
              <a:rPr lang="es-ES" sz="3100" cap="none" smtClean="0">
                <a:solidFill>
                  <a:schemeClr val="tx1"/>
                </a:solidFill>
              </a:rPr>
              <a:t>Cómo abordar la conciliación:</a:t>
            </a:r>
            <a:br>
              <a:rPr lang="es-ES" sz="3100" cap="none" smtClean="0">
                <a:solidFill>
                  <a:schemeClr val="tx1"/>
                </a:solidFill>
              </a:rPr>
            </a:br>
            <a:r>
              <a:rPr lang="es-ES" sz="3100" cap="none" smtClean="0">
                <a:solidFill>
                  <a:schemeClr val="tx1"/>
                </a:solidFill>
              </a:rPr>
              <a:t>Orientaciones para la Acción</a:t>
            </a:r>
          </a:p>
        </p:txBody>
      </p:sp>
      <p:sp>
        <p:nvSpPr>
          <p:cNvPr id="43011" name="Rectangle 5"/>
          <p:cNvSpPr>
            <a:spLocks noGrp="1"/>
          </p:cNvSpPr>
          <p:nvPr>
            <p:ph type="subTitle" idx="1"/>
          </p:nvPr>
        </p:nvSpPr>
        <p:spPr>
          <a:xfrm>
            <a:off x="2362200" y="6049963"/>
            <a:ext cx="6705600" cy="685800"/>
          </a:xfrm>
        </p:spPr>
        <p:txBody>
          <a:bodyPr/>
          <a:lstStyle/>
          <a:p>
            <a:pPr eaLnBrk="1" hangingPunct="1"/>
            <a:endParaRPr lang="es-E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612775" y="228600"/>
            <a:ext cx="8153400" cy="990600"/>
          </a:xfrm>
          <a:noFill/>
        </p:spPr>
        <p:txBody>
          <a:bodyPr/>
          <a:lstStyle/>
          <a:p>
            <a:pPr eaLnBrk="1" hangingPunct="1"/>
            <a:r>
              <a:rPr lang="es-ES" sz="2800" smtClean="0"/>
              <a:t>Limitaciones</a:t>
            </a:r>
          </a:p>
        </p:txBody>
      </p:sp>
      <p:sp>
        <p:nvSpPr>
          <p:cNvPr id="44035" name="Rectangle 3"/>
          <p:cNvSpPr>
            <a:spLocks noGrp="1"/>
          </p:cNvSpPr>
          <p:nvPr>
            <p:ph sz="quarter" idx="1"/>
          </p:nvPr>
        </p:nvSpPr>
        <p:spPr>
          <a:xfrm>
            <a:off x="468313" y="1628775"/>
            <a:ext cx="7899400" cy="4873625"/>
          </a:xfrm>
        </p:spPr>
        <p:txBody>
          <a:bodyPr/>
          <a:lstStyle/>
          <a:p>
            <a:pPr algn="just" eaLnBrk="1" hangingPunct="1"/>
            <a:r>
              <a:rPr lang="es-ES" sz="2000" b="1" smtClean="0">
                <a:latin typeface="Century Gothic" pitchFamily="34" charset="0"/>
              </a:rPr>
              <a:t>Disposición de políticas y normas que amparen las prácticas de conciliación.</a:t>
            </a:r>
          </a:p>
          <a:p>
            <a:pPr algn="just" eaLnBrk="1" hangingPunct="1">
              <a:buFont typeface="Wingdings" pitchFamily="2" charset="2"/>
              <a:buNone/>
            </a:pPr>
            <a:endParaRPr lang="es-ES" sz="2000" b="1" smtClean="0">
              <a:latin typeface="Century Gothic" pitchFamily="34" charset="0"/>
            </a:endParaRPr>
          </a:p>
          <a:p>
            <a:pPr algn="just" eaLnBrk="1" hangingPunct="1">
              <a:buFont typeface="Wingdings" pitchFamily="2" charset="2"/>
              <a:buNone/>
            </a:pPr>
            <a:endParaRPr lang="es-ES" sz="2000" b="1" smtClean="0">
              <a:latin typeface="Century Gothic" pitchFamily="34" charset="0"/>
            </a:endParaRPr>
          </a:p>
          <a:p>
            <a:pPr algn="just" eaLnBrk="1" hangingPunct="1"/>
            <a:r>
              <a:rPr lang="es-ES" sz="2000" b="1" smtClean="0">
                <a:latin typeface="Century Gothic" pitchFamily="34" charset="0"/>
              </a:rPr>
              <a:t>Elementos culturales: espacios de trabajo masculinizados, temor al uso de las disposiciones de conciliación; culturas trabajólicas o de alta valoración de la extensión horaria</a:t>
            </a:r>
            <a:r>
              <a:rPr lang="es-ES" sz="2000" smtClean="0">
                <a:latin typeface="Century Gothic" pitchFamily="34" charset="0"/>
              </a:rPr>
              <a:t>.</a:t>
            </a:r>
          </a:p>
          <a:p>
            <a:pPr eaLnBrk="1" hangingPunct="1">
              <a:buFont typeface="Wingdings" pitchFamily="2" charset="2"/>
              <a:buNone/>
            </a:pPr>
            <a:endParaRPr lang="es-ES" sz="2000" smtClean="0">
              <a:latin typeface="Century Gothic"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57200" y="44450"/>
            <a:ext cx="7467600" cy="1143000"/>
          </a:xfrm>
          <a:noFill/>
        </p:spPr>
        <p:txBody>
          <a:bodyPr/>
          <a:lstStyle/>
          <a:p>
            <a:pPr eaLnBrk="1" hangingPunct="1"/>
            <a:r>
              <a:rPr lang="es-ES" sz="2800" smtClean="0"/>
              <a:t>Orientaciones para la Acción</a:t>
            </a:r>
            <a:br>
              <a:rPr lang="es-ES" sz="2800" smtClean="0"/>
            </a:br>
            <a:endParaRPr lang="es-ES" sz="2800" smtClean="0"/>
          </a:p>
        </p:txBody>
      </p:sp>
      <p:sp>
        <p:nvSpPr>
          <p:cNvPr id="46083" name="Rectangle 3"/>
          <p:cNvSpPr>
            <a:spLocks noGrp="1"/>
          </p:cNvSpPr>
          <p:nvPr>
            <p:ph sz="quarter" idx="1"/>
          </p:nvPr>
        </p:nvSpPr>
        <p:spPr>
          <a:xfrm>
            <a:off x="357188" y="1509713"/>
            <a:ext cx="8497887" cy="5348287"/>
          </a:xfrm>
        </p:spPr>
        <p:txBody>
          <a:bodyPr/>
          <a:lstStyle/>
          <a:p>
            <a:pPr marL="457200" indent="-457200" algn="just" eaLnBrk="1" hangingPunct="1">
              <a:lnSpc>
                <a:spcPct val="80000"/>
              </a:lnSpc>
              <a:buFont typeface="Bookman Old Style" pitchFamily="18" charset="0"/>
              <a:buAutoNum type="arabicPeriod"/>
            </a:pPr>
            <a:r>
              <a:rPr lang="es-ES" sz="1600" b="1" smtClean="0">
                <a:solidFill>
                  <a:schemeClr val="tx2"/>
                </a:solidFill>
                <a:latin typeface="Century Gothic" pitchFamily="34" charset="0"/>
              </a:rPr>
              <a:t>Compromiso de la alta dirección (con presupuesto y liderazgo personal) más allá de la orientación Benevolente.</a:t>
            </a:r>
          </a:p>
          <a:p>
            <a:pPr marL="457200" indent="-457200" algn="just" eaLnBrk="1" hangingPunct="1">
              <a:lnSpc>
                <a:spcPct val="80000"/>
              </a:lnSpc>
              <a:buFont typeface="Bookman Old Style" pitchFamily="18" charset="0"/>
              <a:buAutoNum type="arabicPeriod"/>
            </a:pPr>
            <a:r>
              <a:rPr lang="es-ES" sz="1600" b="1" smtClean="0">
                <a:solidFill>
                  <a:schemeClr val="tx2"/>
                </a:solidFill>
                <a:latin typeface="Century Gothic" pitchFamily="34" charset="0"/>
              </a:rPr>
              <a:t>Diagnóstico del servicio:</a:t>
            </a:r>
          </a:p>
          <a:p>
            <a:pPr marL="457200" indent="-457200" algn="just" eaLnBrk="1" hangingPunct="1">
              <a:lnSpc>
                <a:spcPct val="80000"/>
              </a:lnSpc>
            </a:pPr>
            <a:r>
              <a:rPr lang="es-ES" sz="1600" b="1" smtClean="0">
                <a:solidFill>
                  <a:srgbClr val="00B050"/>
                </a:solidFill>
                <a:latin typeface="Century Gothic" pitchFamily="34" charset="0"/>
              </a:rPr>
              <a:t>Cuántos hombres y mujeres trabajan.</a:t>
            </a:r>
          </a:p>
          <a:p>
            <a:pPr marL="457200" indent="-457200" algn="just" eaLnBrk="1" hangingPunct="1">
              <a:lnSpc>
                <a:spcPct val="80000"/>
              </a:lnSpc>
            </a:pPr>
            <a:r>
              <a:rPr lang="es-ES" sz="1600" b="1" smtClean="0">
                <a:solidFill>
                  <a:srgbClr val="00B050"/>
                </a:solidFill>
                <a:latin typeface="Century Gothic" pitchFamily="34" charset="0"/>
              </a:rPr>
              <a:t>Cuál es la composición de sus familias –hijos menores y/o personas con necesidades especiales de cuidado-.</a:t>
            </a:r>
          </a:p>
          <a:p>
            <a:pPr marL="457200" indent="-457200" algn="just" eaLnBrk="1" hangingPunct="1">
              <a:lnSpc>
                <a:spcPct val="80000"/>
              </a:lnSpc>
            </a:pPr>
            <a:r>
              <a:rPr lang="es-ES" sz="1600" b="1" smtClean="0">
                <a:solidFill>
                  <a:srgbClr val="00B050"/>
                </a:solidFill>
                <a:latin typeface="Century Gothic" pitchFamily="34" charset="0"/>
              </a:rPr>
              <a:t>Qué ocurre con las disposiciones legales: permisos maternales y parentales; tasa de licencias médicas: por salud mental y por enfermedad de hijos menores.</a:t>
            </a:r>
          </a:p>
          <a:p>
            <a:pPr marL="457200" indent="-457200" algn="just" eaLnBrk="1" hangingPunct="1">
              <a:lnSpc>
                <a:spcPct val="80000"/>
              </a:lnSpc>
            </a:pPr>
            <a:r>
              <a:rPr lang="es-ES" sz="1600" b="1" smtClean="0">
                <a:solidFill>
                  <a:srgbClr val="00B050"/>
                </a:solidFill>
                <a:latin typeface="Century Gothic" pitchFamily="34" charset="0"/>
              </a:rPr>
              <a:t>Cómo se las arreglan en la práctica sus funcionarios para conciliar.</a:t>
            </a:r>
          </a:p>
          <a:p>
            <a:pPr marL="457200" indent="-457200" algn="just" eaLnBrk="1" hangingPunct="1">
              <a:lnSpc>
                <a:spcPct val="80000"/>
              </a:lnSpc>
            </a:pPr>
            <a:r>
              <a:rPr lang="es-ES" sz="1600" b="1" smtClean="0">
                <a:solidFill>
                  <a:srgbClr val="00B050"/>
                </a:solidFill>
                <a:latin typeface="Century Gothic" pitchFamily="34" charset="0"/>
              </a:rPr>
              <a:t>Percepción del grado de conflictividad.</a:t>
            </a:r>
          </a:p>
          <a:p>
            <a:pPr marL="457200" indent="-457200" algn="just" eaLnBrk="1" hangingPunct="1">
              <a:lnSpc>
                <a:spcPct val="80000"/>
              </a:lnSpc>
              <a:buFont typeface="Wingdings 3" pitchFamily="18" charset="2"/>
              <a:buAutoNum type="arabicPeriod" startAt="3"/>
            </a:pPr>
            <a:r>
              <a:rPr lang="es-ES" sz="1600" b="1" smtClean="0">
                <a:solidFill>
                  <a:schemeClr val="tx2"/>
                </a:solidFill>
                <a:latin typeface="Century Gothic" pitchFamily="34" charset="0"/>
              </a:rPr>
              <a:t>Establecer sistemas participativos de acuerdos en conciliación, la voz de todos los actores es fundamental. La conciliación no se impone, se negocia.</a:t>
            </a:r>
          </a:p>
          <a:p>
            <a:pPr marL="457200" indent="-457200" algn="just" eaLnBrk="1" hangingPunct="1">
              <a:lnSpc>
                <a:spcPct val="80000"/>
              </a:lnSpc>
              <a:buFont typeface="Wingdings 3" pitchFamily="18" charset="2"/>
              <a:buAutoNum type="arabicPeriod" startAt="3"/>
            </a:pPr>
            <a:r>
              <a:rPr lang="es-ES" sz="1600" b="1" smtClean="0">
                <a:solidFill>
                  <a:schemeClr val="tx2"/>
                </a:solidFill>
                <a:latin typeface="Century Gothic" pitchFamily="34" charset="0"/>
              </a:rPr>
              <a:t>Elaboración de un Plan de Conciliación que considere aspectos organizacionales diseño del trabajo, evaluación del desempeño, ascensos, antigüedad y beneficios.</a:t>
            </a:r>
          </a:p>
          <a:p>
            <a:pPr marL="457200" indent="-457200" algn="just" eaLnBrk="1" hangingPunct="1">
              <a:lnSpc>
                <a:spcPct val="80000"/>
              </a:lnSpc>
              <a:buFont typeface="Wingdings 3" pitchFamily="18" charset="2"/>
              <a:buAutoNum type="arabicPeriod" startAt="3"/>
            </a:pPr>
            <a:r>
              <a:rPr lang="es-ES" sz="1600" b="1" smtClean="0">
                <a:solidFill>
                  <a:schemeClr val="tx2"/>
                </a:solidFill>
                <a:latin typeface="Century Gothic" pitchFamily="34" charset="0"/>
              </a:rPr>
              <a:t>Establecer procedimientos para aplicación de las políticas.</a:t>
            </a:r>
            <a:endParaRPr lang="en-US" sz="1600" b="1" smtClean="0">
              <a:solidFill>
                <a:schemeClr val="tx2"/>
              </a:solidFill>
              <a:latin typeface="Century Gothic" pitchFamily="34" charset="0"/>
            </a:endParaRPr>
          </a:p>
          <a:p>
            <a:pPr marL="457200" indent="-457200" algn="just" eaLnBrk="1" hangingPunct="1">
              <a:lnSpc>
                <a:spcPct val="80000"/>
              </a:lnSpc>
              <a:buFont typeface="Wingdings 3" pitchFamily="18" charset="2"/>
              <a:buAutoNum type="arabicPeriod" startAt="3"/>
            </a:pPr>
            <a:r>
              <a:rPr lang="es-ES" sz="1600" b="1" smtClean="0">
                <a:solidFill>
                  <a:schemeClr val="tx2"/>
                </a:solidFill>
                <a:latin typeface="Century Gothic" pitchFamily="34" charset="0"/>
              </a:rPr>
              <a:t>Consideración de la familia como un stakeholder.</a:t>
            </a:r>
          </a:p>
          <a:p>
            <a:pPr marL="457200" indent="-457200" algn="just" eaLnBrk="1" hangingPunct="1">
              <a:lnSpc>
                <a:spcPct val="80000"/>
              </a:lnSpc>
              <a:buFont typeface="Wingdings 3" pitchFamily="18" charset="2"/>
              <a:buAutoNum type="arabicPeriod" startAt="3"/>
            </a:pPr>
            <a:r>
              <a:rPr lang="es-ES" sz="1600" b="1" smtClean="0">
                <a:solidFill>
                  <a:schemeClr val="tx2"/>
                </a:solidFill>
                <a:latin typeface="Century Gothic" pitchFamily="34" charset="0"/>
              </a:rPr>
              <a:t>Evaluación y monitoreo permanente.</a:t>
            </a:r>
          </a:p>
          <a:p>
            <a:pPr marL="457200" indent="-457200" algn="just" eaLnBrk="1" hangingPunct="1">
              <a:lnSpc>
                <a:spcPct val="80000"/>
              </a:lnSpc>
              <a:buFont typeface="Wingdings 3" pitchFamily="18" charset="2"/>
              <a:buAutoNum type="arabicPeriod" startAt="3"/>
            </a:pPr>
            <a:r>
              <a:rPr lang="es-ES" sz="1600" b="1" smtClean="0">
                <a:solidFill>
                  <a:schemeClr val="tx2"/>
                </a:solidFill>
                <a:latin typeface="Century Gothic" pitchFamily="34" charset="0"/>
              </a:rPr>
              <a:t>Benchmark con otros servicios similares.</a:t>
            </a:r>
            <a:endParaRPr lang="en-US" sz="1600" b="1" smtClean="0">
              <a:solidFill>
                <a:schemeClr val="tx2"/>
              </a:solidFill>
              <a:latin typeface="Century Gothic" pitchFamily="34" charset="0"/>
            </a:endParaRPr>
          </a:p>
          <a:p>
            <a:pPr marL="457200" indent="-457200" algn="r" eaLnBrk="1" hangingPunct="1">
              <a:spcBef>
                <a:spcPct val="0"/>
              </a:spcBef>
              <a:buClrTx/>
              <a:buSzTx/>
              <a:buFontTx/>
              <a:buNone/>
            </a:pPr>
            <a:r>
              <a:rPr lang="es-ES" sz="1200" b="1" smtClean="0">
                <a:solidFill>
                  <a:schemeClr val="folHlink"/>
                </a:solidFill>
                <a:latin typeface="Century Gothic" pitchFamily="34" charset="0"/>
              </a:rPr>
              <a:t>Elaboración propia a partir del  modelo Empresa Familiarmente Responsable: IESE, U. de Navarra</a:t>
            </a:r>
          </a:p>
          <a:p>
            <a:pPr marL="457200" indent="-457200" eaLnBrk="1" hangingPunct="1">
              <a:lnSpc>
                <a:spcPct val="80000"/>
              </a:lnSpc>
              <a:buFont typeface="Bookman Old Style" pitchFamily="18" charset="0"/>
              <a:buAutoNum type="arabicPeriod"/>
            </a:pPr>
            <a:endParaRPr lang="es-ES" sz="1200" smtClean="0">
              <a:latin typeface="Century Gothic" pitchFamily="34" charset="0"/>
            </a:endParaRPr>
          </a:p>
          <a:p>
            <a:pPr marL="457200" indent="-457200" eaLnBrk="1" hangingPunct="1">
              <a:lnSpc>
                <a:spcPct val="80000"/>
              </a:lnSpc>
            </a:pPr>
            <a:endParaRPr lang="es-ES" sz="1600" smtClean="0">
              <a:latin typeface="Century Gothic"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612775" y="228600"/>
            <a:ext cx="8153400" cy="990600"/>
          </a:xfrm>
          <a:noFill/>
        </p:spPr>
        <p:txBody>
          <a:bodyPr/>
          <a:lstStyle/>
          <a:p>
            <a:pPr eaLnBrk="1" hangingPunct="1"/>
            <a:r>
              <a:rPr lang="es-ES" smtClean="0"/>
              <a:t>Orientaciones para la acción</a:t>
            </a:r>
          </a:p>
        </p:txBody>
      </p:sp>
      <p:sp>
        <p:nvSpPr>
          <p:cNvPr id="47107" name="Rectangle 3"/>
          <p:cNvSpPr>
            <a:spLocks noGrp="1"/>
          </p:cNvSpPr>
          <p:nvPr>
            <p:ph sz="quarter" idx="1"/>
          </p:nvPr>
        </p:nvSpPr>
        <p:spPr>
          <a:xfrm>
            <a:off x="612775" y="1600200"/>
            <a:ext cx="8153400" cy="4495800"/>
          </a:xfrm>
        </p:spPr>
        <p:txBody>
          <a:bodyPr/>
          <a:lstStyle/>
          <a:p>
            <a:pPr algn="just" eaLnBrk="1" hangingPunct="1"/>
            <a:r>
              <a:rPr lang="es-ES" sz="2000" b="1" smtClean="0">
                <a:latin typeface="Century Gothic" pitchFamily="34" charset="0"/>
              </a:rPr>
              <a:t>Posicionar el tema más allá de los asuntos personales como un problema de la organización.</a:t>
            </a:r>
          </a:p>
          <a:p>
            <a:pPr algn="just" eaLnBrk="1" hangingPunct="1">
              <a:buFont typeface="Wingdings" pitchFamily="2" charset="2"/>
              <a:buNone/>
            </a:pPr>
            <a:endParaRPr lang="es-ES" sz="2000" b="1" smtClean="0">
              <a:latin typeface="Century Gothic" pitchFamily="34" charset="0"/>
            </a:endParaRPr>
          </a:p>
          <a:p>
            <a:pPr algn="just" eaLnBrk="1" hangingPunct="1"/>
            <a:r>
              <a:rPr lang="es-ES" sz="2000" b="1" smtClean="0">
                <a:latin typeface="Century Gothic" pitchFamily="34" charset="0"/>
              </a:rPr>
              <a:t>Identificar rutas posibles en las estructuras actuales.</a:t>
            </a:r>
          </a:p>
          <a:p>
            <a:pPr algn="just" eaLnBrk="1" hangingPunct="1">
              <a:buFont typeface="Wingdings" pitchFamily="2" charset="2"/>
              <a:buNone/>
            </a:pPr>
            <a:endParaRPr lang="es-ES" sz="2000" b="1" smtClean="0">
              <a:latin typeface="Century Gothic" pitchFamily="34" charset="0"/>
            </a:endParaRPr>
          </a:p>
          <a:p>
            <a:pPr algn="just" eaLnBrk="1" hangingPunct="1"/>
            <a:r>
              <a:rPr lang="es-ES" sz="2000" b="1" smtClean="0">
                <a:latin typeface="Century Gothic" pitchFamily="34" charset="0"/>
              </a:rPr>
              <a:t>Avanzar hacia la institucionalización de prácticas existentes.</a:t>
            </a:r>
          </a:p>
          <a:p>
            <a:pPr algn="just" eaLnBrk="1" hangingPunct="1">
              <a:buFont typeface="Wingdings" pitchFamily="2" charset="2"/>
              <a:buNone/>
            </a:pPr>
            <a:endParaRPr lang="es-ES" sz="2000" b="1" smtClean="0">
              <a:latin typeface="Century Gothic" pitchFamily="34" charset="0"/>
            </a:endParaRPr>
          </a:p>
          <a:p>
            <a:pPr algn="just" eaLnBrk="1" hangingPunct="1"/>
            <a:r>
              <a:rPr lang="es-ES" sz="2000" b="1" smtClean="0">
                <a:latin typeface="Century Gothic" pitchFamily="34" charset="0"/>
              </a:rPr>
              <a:t>Proponer generación de políticas.</a:t>
            </a:r>
          </a:p>
          <a:p>
            <a:pPr eaLnBrk="1" hangingPunct="1">
              <a:buFont typeface="Wingdings" pitchFamily="2" charset="2"/>
              <a:buNone/>
            </a:pPr>
            <a:endParaRPr lang="es-ES" sz="2000" b="1" smtClean="0">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normAutofit fontScale="90000"/>
          </a:bodyPr>
          <a:lstStyle/>
          <a:p>
            <a:r>
              <a:rPr lang="es-CL" b="1" dirty="0" smtClean="0">
                <a:latin typeface="Angsana New" pitchFamily="18" charset="-34"/>
                <a:cs typeface="Angsana New" pitchFamily="18" charset="-34"/>
              </a:rPr>
              <a:t>Capitalismo sanitario</a:t>
            </a:r>
            <a:r>
              <a:rPr lang="es-CL" dirty="0" smtClean="0">
                <a:latin typeface="Angsana New" pitchFamily="18" charset="-34"/>
                <a:cs typeface="Angsana New" pitchFamily="18" charset="-34"/>
              </a:rPr>
              <a:t>:</a:t>
            </a:r>
            <a:br>
              <a:rPr lang="es-CL" dirty="0" smtClean="0">
                <a:latin typeface="Angsana New" pitchFamily="18" charset="-34"/>
                <a:cs typeface="Angsana New" pitchFamily="18" charset="-34"/>
              </a:rPr>
            </a:br>
            <a:r>
              <a:rPr lang="es-CL" sz="3100" dirty="0" smtClean="0">
                <a:latin typeface="Angsana New" pitchFamily="18" charset="-34"/>
                <a:cs typeface="Angsana New" pitchFamily="18" charset="-34"/>
              </a:rPr>
              <a:t>Josep Blanch, 2012 </a:t>
            </a:r>
            <a:endParaRPr lang="es-CL" dirty="0" smtClean="0">
              <a:latin typeface="AngsanaUPC" pitchFamily="18" charset="-34"/>
              <a:cs typeface="AngsanaUPC" pitchFamily="18" charset="-34"/>
            </a:endParaRPr>
          </a:p>
        </p:txBody>
      </p:sp>
      <p:sp>
        <p:nvSpPr>
          <p:cNvPr id="3" name="2 Marcador de contenido"/>
          <p:cNvSpPr>
            <a:spLocks noGrp="1"/>
          </p:cNvSpPr>
          <p:nvPr>
            <p:ph idx="1"/>
          </p:nvPr>
        </p:nvSpPr>
        <p:spPr>
          <a:xfrm>
            <a:off x="214282" y="1600200"/>
            <a:ext cx="8551766" cy="5043510"/>
          </a:xfrm>
        </p:spPr>
        <p:txBody>
          <a:bodyPr rtlCol="0">
            <a:normAutofit lnSpcReduction="10000"/>
          </a:bodyPr>
          <a:lstStyle/>
          <a:p>
            <a:pPr fontAlgn="auto">
              <a:spcAft>
                <a:spcPts val="0"/>
              </a:spcAft>
              <a:defRPr/>
            </a:pPr>
            <a:r>
              <a:rPr lang="es-CL" sz="3600" dirty="0" smtClean="0">
                <a:latin typeface="Angsana New" pitchFamily="18" charset="-34"/>
                <a:cs typeface="Angsana New" pitchFamily="18" charset="-34"/>
              </a:rPr>
              <a:t>Un nuevo modelo de gestión, vinculado a los principios de mercado y que pone énfasis en:</a:t>
            </a:r>
          </a:p>
          <a:p>
            <a:pPr marL="400050" lvl="1" indent="0" fontAlgn="auto">
              <a:spcAft>
                <a:spcPts val="0"/>
              </a:spcAft>
              <a:buFont typeface="Arial" pitchFamily="34" charset="0"/>
              <a:buNone/>
              <a:defRPr/>
            </a:pPr>
            <a:r>
              <a:rPr lang="es-CL" sz="3200" dirty="0" smtClean="0">
                <a:latin typeface="Angsana New" pitchFamily="18" charset="-34"/>
                <a:cs typeface="Angsana New" pitchFamily="18" charset="-34"/>
              </a:rPr>
              <a:t>	1. Descentralización organizativa.</a:t>
            </a:r>
          </a:p>
          <a:p>
            <a:pPr marL="400050" lvl="1" indent="0" fontAlgn="auto">
              <a:spcAft>
                <a:spcPts val="0"/>
              </a:spcAft>
              <a:buFont typeface="Arial" pitchFamily="34" charset="0"/>
              <a:buNone/>
              <a:defRPr/>
            </a:pPr>
            <a:r>
              <a:rPr lang="es-CL" sz="3200" dirty="0">
                <a:latin typeface="Angsana New" pitchFamily="18" charset="-34"/>
                <a:cs typeface="Angsana New" pitchFamily="18" charset="-34"/>
              </a:rPr>
              <a:t>	</a:t>
            </a:r>
            <a:r>
              <a:rPr lang="es-CL" sz="3200" dirty="0" smtClean="0">
                <a:latin typeface="Angsana New" pitchFamily="18" charset="-34"/>
                <a:cs typeface="Angsana New" pitchFamily="18" charset="-34"/>
              </a:rPr>
              <a:t>2.  </a:t>
            </a:r>
            <a:r>
              <a:rPr lang="es-CL" sz="3200" dirty="0">
                <a:latin typeface="Angsana New" pitchFamily="18" charset="-34"/>
                <a:cs typeface="Angsana New" pitchFamily="18" charset="-34"/>
              </a:rPr>
              <a:t>R</a:t>
            </a:r>
            <a:r>
              <a:rPr lang="es-CL" sz="3200" dirty="0" smtClean="0">
                <a:latin typeface="Angsana New" pitchFamily="18" charset="-34"/>
                <a:cs typeface="Angsana New" pitchFamily="18" charset="-34"/>
              </a:rPr>
              <a:t>educción de costos y aumento de la eficiencia.</a:t>
            </a:r>
          </a:p>
          <a:p>
            <a:pPr marL="400050" lvl="1" indent="0" fontAlgn="auto">
              <a:spcAft>
                <a:spcPts val="0"/>
              </a:spcAft>
              <a:buFont typeface="Arial" pitchFamily="34" charset="0"/>
              <a:buNone/>
              <a:defRPr/>
            </a:pPr>
            <a:r>
              <a:rPr lang="es-CL" sz="3200" dirty="0">
                <a:latin typeface="Angsana New" pitchFamily="18" charset="-34"/>
                <a:cs typeface="Angsana New" pitchFamily="18" charset="-34"/>
              </a:rPr>
              <a:t>	</a:t>
            </a:r>
            <a:r>
              <a:rPr lang="es-CL" sz="3200" dirty="0" smtClean="0">
                <a:latin typeface="Angsana New" pitchFamily="18" charset="-34"/>
                <a:cs typeface="Angsana New" pitchFamily="18" charset="-34"/>
              </a:rPr>
              <a:t>3. Competencia del ámbito publico/privado.</a:t>
            </a:r>
          </a:p>
          <a:p>
            <a:pPr marL="400050" lvl="1" indent="0" fontAlgn="auto">
              <a:spcAft>
                <a:spcPts val="0"/>
              </a:spcAft>
              <a:buFont typeface="Arial" pitchFamily="34" charset="0"/>
              <a:buNone/>
              <a:defRPr/>
            </a:pPr>
            <a:r>
              <a:rPr lang="es-CL" sz="3200" dirty="0">
                <a:latin typeface="Angsana New" pitchFamily="18" charset="-34"/>
                <a:cs typeface="Angsana New" pitchFamily="18" charset="-34"/>
              </a:rPr>
              <a:t>	</a:t>
            </a:r>
            <a:r>
              <a:rPr lang="es-CL" sz="3200" dirty="0" smtClean="0">
                <a:latin typeface="Angsana New" pitchFamily="18" charset="-34"/>
                <a:cs typeface="Angsana New" pitchFamily="18" charset="-34"/>
              </a:rPr>
              <a:t>4. Flexibilización del empleo.</a:t>
            </a:r>
          </a:p>
          <a:p>
            <a:pPr marL="400050" lvl="1" indent="0" fontAlgn="auto">
              <a:spcAft>
                <a:spcPts val="0"/>
              </a:spcAft>
              <a:buFont typeface="Arial" pitchFamily="34" charset="0"/>
              <a:buNone/>
              <a:defRPr/>
            </a:pPr>
            <a:r>
              <a:rPr lang="es-CL" sz="3200" dirty="0">
                <a:latin typeface="Angsana New" pitchFamily="18" charset="-34"/>
                <a:cs typeface="Angsana New" pitchFamily="18" charset="-34"/>
              </a:rPr>
              <a:t>	</a:t>
            </a:r>
            <a:r>
              <a:rPr lang="es-CL" sz="3200" dirty="0" smtClean="0">
                <a:latin typeface="Angsana New" pitchFamily="18" charset="-34"/>
                <a:cs typeface="Angsana New" pitchFamily="18" charset="-34"/>
              </a:rPr>
              <a:t>5. Externalización de funciones.</a:t>
            </a:r>
          </a:p>
          <a:p>
            <a:pPr marL="400050" lvl="1" indent="0" fontAlgn="auto">
              <a:spcAft>
                <a:spcPts val="0"/>
              </a:spcAft>
              <a:buFont typeface="Arial" pitchFamily="34" charset="0"/>
              <a:buNone/>
              <a:defRPr/>
            </a:pPr>
            <a:r>
              <a:rPr lang="es-CL" sz="3200" dirty="0" smtClean="0">
                <a:latin typeface="Angsana New" pitchFamily="18" charset="-34"/>
                <a:cs typeface="Angsana New" pitchFamily="18" charset="-34"/>
              </a:rPr>
              <a:t>	6. Evaluación centrada en </a:t>
            </a:r>
            <a:r>
              <a:rPr lang="es-CL" sz="3200" dirty="0" err="1">
                <a:latin typeface="Angsana New" pitchFamily="18" charset="-34"/>
                <a:cs typeface="Angsana New" pitchFamily="18" charset="-34"/>
              </a:rPr>
              <a:t>R</a:t>
            </a:r>
            <a:r>
              <a:rPr lang="es-CL" sz="3200" dirty="0" err="1" smtClean="0">
                <a:latin typeface="Angsana New" pitchFamily="18" charset="-34"/>
                <a:cs typeface="Angsana New" pitchFamily="18" charset="-34"/>
              </a:rPr>
              <a:t>end</a:t>
            </a:r>
            <a:r>
              <a:rPr lang="es-CL" sz="3200" dirty="0" smtClean="0">
                <a:latin typeface="Angsana New" pitchFamily="18" charset="-34"/>
                <a:cs typeface="Angsana New" pitchFamily="18" charset="-34"/>
              </a:rPr>
              <a:t>. Individual.</a:t>
            </a:r>
          </a:p>
          <a:p>
            <a:pPr marL="400050" lvl="1" indent="0" fontAlgn="auto">
              <a:spcAft>
                <a:spcPts val="0"/>
              </a:spcAft>
              <a:buFont typeface="Arial" pitchFamily="34" charset="0"/>
              <a:buNone/>
              <a:defRPr/>
            </a:pPr>
            <a:r>
              <a:rPr lang="es-CL" sz="3200" dirty="0">
                <a:latin typeface="Angsana New" pitchFamily="18" charset="-34"/>
                <a:cs typeface="Angsana New" pitchFamily="18" charset="-34"/>
              </a:rPr>
              <a:t>	</a:t>
            </a:r>
            <a:r>
              <a:rPr lang="es-CL" sz="3200" dirty="0" smtClean="0">
                <a:latin typeface="Angsana New" pitchFamily="18" charset="-34"/>
                <a:cs typeface="Angsana New" pitchFamily="18" charset="-34"/>
              </a:rPr>
              <a:t>7. RR.HH basado en indicadores.</a:t>
            </a:r>
          </a:p>
          <a:p>
            <a:pPr marL="400050" lvl="1" indent="0" fontAlgn="auto">
              <a:spcAft>
                <a:spcPts val="0"/>
              </a:spcAft>
              <a:buFont typeface="Arial" pitchFamily="34" charset="0"/>
              <a:buNone/>
              <a:defRPr/>
            </a:pPr>
            <a:endParaRPr lang="es-CL"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Invitación Repensar</a:t>
            </a:r>
            <a:endParaRPr lang="es-CL" dirty="0"/>
          </a:p>
        </p:txBody>
      </p:sp>
      <p:sp>
        <p:nvSpPr>
          <p:cNvPr id="3" name="2 Marcador de contenido"/>
          <p:cNvSpPr>
            <a:spLocks noGrp="1"/>
          </p:cNvSpPr>
          <p:nvPr>
            <p:ph sz="quarter" idx="1"/>
          </p:nvPr>
        </p:nvSpPr>
        <p:spPr/>
        <p:txBody>
          <a:bodyPr>
            <a:normAutofit lnSpcReduction="10000"/>
          </a:bodyPr>
          <a:lstStyle/>
          <a:p>
            <a:r>
              <a:rPr lang="es-CL" dirty="0" smtClean="0"/>
              <a:t>Concepto de CVL.</a:t>
            </a:r>
          </a:p>
          <a:p>
            <a:r>
              <a:rPr lang="es-CL" dirty="0" smtClean="0"/>
              <a:t>La formación técnico-profesional y universitaria.</a:t>
            </a:r>
          </a:p>
          <a:p>
            <a:r>
              <a:rPr lang="es-CL" dirty="0" smtClean="0"/>
              <a:t>EL modelo de organización y la concepción de hombre/mujer que les acompaña.</a:t>
            </a:r>
          </a:p>
          <a:p>
            <a:r>
              <a:rPr lang="es-CL" dirty="0" smtClean="0"/>
              <a:t>Las políticas de protección a la salud en el trabajo y los sistemas de seguridad social.</a:t>
            </a:r>
          </a:p>
          <a:p>
            <a:r>
              <a:rPr lang="es-CL" dirty="0" smtClean="0"/>
              <a:t>Aquello supone repensar los modelos de sociedad en que vivimos y los esfuerzos que estamos disponibles a emprender a fin de producir los cambios necesarios. </a:t>
            </a:r>
            <a:endParaRPr lang="es-CL"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invitación:</a:t>
            </a:r>
            <a:endParaRPr lang="es-CL" dirty="0"/>
          </a:p>
        </p:txBody>
      </p:sp>
      <p:sp>
        <p:nvSpPr>
          <p:cNvPr id="3" name="2 Marcador de número de diapositiva"/>
          <p:cNvSpPr>
            <a:spLocks noGrp="1"/>
          </p:cNvSpPr>
          <p:nvPr>
            <p:ph type="sldNum" sz="quarter" idx="12"/>
          </p:nvPr>
        </p:nvSpPr>
        <p:spPr/>
        <p:txBody>
          <a:bodyPr>
            <a:normAutofit fontScale="85000" lnSpcReduction="20000"/>
          </a:bodyPr>
          <a:lstStyle/>
          <a:p>
            <a:fld id="{4FB39444-7E57-4037-B11E-4FC0C8F0DD45}" type="slidenum">
              <a:rPr lang="es-CL" smtClean="0"/>
              <a:pPr/>
              <a:t>71</a:t>
            </a:fld>
            <a:endParaRPr lang="es-CL"/>
          </a:p>
        </p:txBody>
      </p:sp>
      <p:pic>
        <p:nvPicPr>
          <p:cNvPr id="5" name="Picture 20" descr="https://encrypted-tbn3.gstatic.com/images?q=tbn:ANd9GcQrYxtKk2dGrFEdDW-iMBB1iWfVyXma7ZgUwcK-6ljGMHQ5qjC5VQ"/>
          <p:cNvPicPr>
            <a:picLocks noChangeAspect="1" noChangeArrowheads="1"/>
          </p:cNvPicPr>
          <p:nvPr/>
        </p:nvPicPr>
        <p:blipFill>
          <a:blip r:embed="rId2" cstate="print"/>
          <a:srcRect/>
          <a:stretch>
            <a:fillRect/>
          </a:stretch>
        </p:blipFill>
        <p:spPr bwMode="auto">
          <a:xfrm>
            <a:off x="857224" y="2143116"/>
            <a:ext cx="7365462" cy="2714644"/>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4038600"/>
            <a:ext cx="7507560" cy="1828800"/>
          </a:xfrm>
        </p:spPr>
        <p:txBody>
          <a:bodyPr>
            <a:normAutofit fontScale="90000"/>
          </a:bodyPr>
          <a:lstStyle/>
          <a:p>
            <a:r>
              <a:rPr lang="es-CL" b="1" dirty="0" smtClean="0"/>
              <a:t>MUCHAS GRACIAS POR SU ATENCIÓN!</a:t>
            </a:r>
            <a:br>
              <a:rPr lang="es-CL" b="1" dirty="0" smtClean="0"/>
            </a:br>
            <a:r>
              <a:rPr lang="es-CL" sz="3100" b="1" dirty="0" smtClean="0"/>
              <a:t>Contacto:</a:t>
            </a:r>
            <a:br>
              <a:rPr lang="es-CL" sz="3100" b="1" dirty="0" smtClean="0"/>
            </a:br>
            <a:r>
              <a:rPr lang="es-CL" b="1" dirty="0" smtClean="0"/>
              <a:t>Elisa </a:t>
            </a:r>
            <a:r>
              <a:rPr lang="es-CL" b="1" dirty="0" err="1" smtClean="0"/>
              <a:t>Ansoleaga</a:t>
            </a:r>
            <a:r>
              <a:rPr lang="es-CL" b="1" dirty="0" smtClean="0"/>
              <a:t> </a:t>
            </a:r>
            <a:br>
              <a:rPr lang="es-CL" b="1" dirty="0" smtClean="0"/>
            </a:br>
            <a:r>
              <a:rPr lang="es-CL" b="1" dirty="0" smtClean="0">
                <a:solidFill>
                  <a:srgbClr val="3399FF"/>
                </a:solidFill>
                <a:hlinkClick r:id="rId2"/>
              </a:rPr>
              <a:t>maria.ansoleaga@udp.cl</a:t>
            </a:r>
            <a:r>
              <a:rPr lang="es-CL" b="1" dirty="0" smtClean="0">
                <a:solidFill>
                  <a:srgbClr val="3399FF"/>
                </a:solidFill>
              </a:rPr>
              <a:t> </a:t>
            </a:r>
            <a:br>
              <a:rPr lang="es-CL" b="1" dirty="0" smtClean="0">
                <a:solidFill>
                  <a:srgbClr val="3399FF"/>
                </a:solidFill>
              </a:rPr>
            </a:br>
            <a:endParaRPr lang="es-CL" dirty="0">
              <a:solidFill>
                <a:srgbClr val="3399FF"/>
              </a:solidFill>
            </a:endParaRPr>
          </a:p>
        </p:txBody>
      </p:sp>
      <p:sp>
        <p:nvSpPr>
          <p:cNvPr id="6" name="5 Subtítulo"/>
          <p:cNvSpPr>
            <a:spLocks noGrp="1"/>
          </p:cNvSpPr>
          <p:nvPr>
            <p:ph type="subTitle" idx="1"/>
          </p:nvPr>
        </p:nvSpPr>
        <p:spPr/>
        <p:txBody>
          <a:bodyPr/>
          <a:lstStyle/>
          <a:p>
            <a:endParaRPr lang="es-CL"/>
          </a:p>
        </p:txBody>
      </p:sp>
      <p:pic>
        <p:nvPicPr>
          <p:cNvPr id="7" name="6 Imagen" descr="C:\Users\caldunate\AppData\Local\Microsoft\Windows\Temporary Internet Files\Content.Outlook\GH6AC1R3\logoMinsalCorreo.jpg"/>
          <p:cNvPicPr/>
          <p:nvPr/>
        </p:nvPicPr>
        <p:blipFill>
          <a:blip r:embed="rId3" cstate="print"/>
          <a:srcRect/>
          <a:stretch>
            <a:fillRect/>
          </a:stretch>
        </p:blipFill>
        <p:spPr bwMode="auto">
          <a:xfrm>
            <a:off x="-32" y="-24"/>
            <a:ext cx="1285884" cy="107157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xfrm>
            <a:off x="612648" y="366698"/>
            <a:ext cx="6602558" cy="990600"/>
          </a:xfrm>
          <a:noFill/>
        </p:spPr>
        <p:txBody>
          <a:bodyPr wrap="square" lIns="91440" tIns="45720" rIns="91440" bIns="45720" numCol="1" anchorCtr="0" compatLnSpc="1">
            <a:prstTxWarp prst="textNoShape">
              <a:avLst/>
            </a:prstTxWarp>
            <a:normAutofit fontScale="90000"/>
          </a:bodyPr>
          <a:lstStyle/>
          <a:p>
            <a:r>
              <a:rPr lang="es-CL" sz="4000" cap="none" dirty="0" smtClean="0"/>
              <a:t>IMPACTO DE LA REFORMA EN TRABAJADORES DE LA SALUD</a:t>
            </a:r>
            <a:r>
              <a:rPr lang="es-CL" cap="none" dirty="0" smtClean="0"/>
              <a:t/>
            </a:r>
            <a:br>
              <a:rPr lang="es-CL" cap="none" dirty="0" smtClean="0"/>
            </a:br>
            <a:r>
              <a:rPr lang="es-CL" sz="2000" dirty="0" smtClean="0"/>
              <a:t> Ansoleaga et al. </a:t>
            </a:r>
            <a:r>
              <a:rPr lang="en-US" sz="2000" b="1" dirty="0" smtClean="0"/>
              <a:t>Rev. </a:t>
            </a:r>
            <a:r>
              <a:rPr lang="en-US" sz="2000" b="1" dirty="0" err="1" smtClean="0"/>
              <a:t>méd</a:t>
            </a:r>
            <a:r>
              <a:rPr lang="en-US" sz="2000" b="1" dirty="0" smtClean="0"/>
              <a:t>. Chile vol.139 no.9 Santiago set. 2011</a:t>
            </a:r>
            <a:endParaRPr lang="pt-BR" sz="2000" cap="none" dirty="0" smtClean="0"/>
          </a:p>
        </p:txBody>
      </p:sp>
      <p:sp>
        <p:nvSpPr>
          <p:cNvPr id="16387" name="Rectangle 3"/>
          <p:cNvSpPr>
            <a:spLocks noGrp="1"/>
          </p:cNvSpPr>
          <p:nvPr>
            <p:ph sz="quarter" idx="1"/>
          </p:nvPr>
        </p:nvSpPr>
        <p:spPr>
          <a:xfrm>
            <a:off x="71406" y="1887192"/>
            <a:ext cx="8786874" cy="5256584"/>
          </a:xfrm>
        </p:spPr>
        <p:txBody>
          <a:bodyPr>
            <a:noAutofit/>
          </a:bodyPr>
          <a:lstStyle/>
          <a:p>
            <a:pPr marL="457200" indent="-457200" algn="just">
              <a:buAutoNum type="arabicPeriod"/>
            </a:pPr>
            <a:r>
              <a:rPr lang="es-CL" sz="2000" dirty="0" smtClean="0">
                <a:solidFill>
                  <a:srgbClr val="FF0000"/>
                </a:solidFill>
              </a:rPr>
              <a:t>Enfoque de derechos impacta en la relación con los pacientes. </a:t>
            </a:r>
            <a:r>
              <a:rPr lang="es-CL" sz="2000" dirty="0" smtClean="0"/>
              <a:t>Relación pierde importancia y centralidad y se despersonaliza </a:t>
            </a:r>
            <a:r>
              <a:rPr lang="es-CL" sz="1200" dirty="0" smtClean="0"/>
              <a:t>(Instituto Salud y Futuro 2002, Bascuñan 2005, </a:t>
            </a:r>
            <a:r>
              <a:rPr lang="es-CL" sz="1200" dirty="0" err="1" smtClean="0"/>
              <a:t>Horwitz</a:t>
            </a:r>
            <a:r>
              <a:rPr lang="es-CL" sz="1200" dirty="0" smtClean="0"/>
              <a:t> 2004).</a:t>
            </a:r>
            <a:endParaRPr lang="es-CL" sz="2000" dirty="0" smtClean="0"/>
          </a:p>
          <a:p>
            <a:pPr marL="457200" indent="-457200" algn="just">
              <a:buAutoNum type="arabicPeriod"/>
            </a:pPr>
            <a:endParaRPr lang="es-CL" sz="2000" dirty="0" smtClean="0"/>
          </a:p>
          <a:p>
            <a:pPr marL="457200" indent="-457200" algn="just">
              <a:buAutoNum type="arabicPeriod"/>
            </a:pPr>
            <a:r>
              <a:rPr lang="es-AR" sz="2000" dirty="0" smtClean="0"/>
              <a:t>La descentralización y autogestión de los hospitales públicos contribuyen a una </a:t>
            </a:r>
            <a:r>
              <a:rPr lang="es-AR" sz="2000" dirty="0" smtClean="0">
                <a:solidFill>
                  <a:srgbClr val="FF0000"/>
                </a:solidFill>
              </a:rPr>
              <a:t>mayor flexibilidad laboral</a:t>
            </a:r>
            <a:r>
              <a:rPr lang="es-AR" sz="2000" dirty="0" smtClean="0"/>
              <a:t>: desempeño/ ingreso; </a:t>
            </a:r>
            <a:r>
              <a:rPr lang="es-AR" sz="2000" i="1" dirty="0" smtClean="0"/>
              <a:t>contratos temporales </a:t>
            </a:r>
            <a:r>
              <a:rPr lang="es-AR" sz="1200" i="1" dirty="0" smtClean="0"/>
              <a:t>(</a:t>
            </a:r>
            <a:r>
              <a:rPr lang="es-AR" sz="1200" dirty="0" smtClean="0"/>
              <a:t>Ugalde &amp; </a:t>
            </a:r>
            <a:r>
              <a:rPr lang="es-AR" sz="1200" dirty="0" err="1" smtClean="0"/>
              <a:t>Homedes</a:t>
            </a:r>
            <a:r>
              <a:rPr lang="es-AR" sz="1200" dirty="0" smtClean="0"/>
              <a:t>, 2005)</a:t>
            </a:r>
            <a:r>
              <a:rPr lang="es-AR" sz="1400" dirty="0" smtClean="0"/>
              <a:t>; </a:t>
            </a:r>
            <a:r>
              <a:rPr lang="es-AR" sz="2000" dirty="0" smtClean="0"/>
              <a:t>pérdida de estabilidad y seguridad; control al ejercicio de la profesión, pérdida de autonomía </a:t>
            </a:r>
            <a:r>
              <a:rPr lang="es-AR" sz="1200" dirty="0" smtClean="0"/>
              <a:t>(</a:t>
            </a:r>
            <a:r>
              <a:rPr lang="es-AR" sz="1200" dirty="0" err="1" smtClean="0"/>
              <a:t>Horwitz</a:t>
            </a:r>
            <a:r>
              <a:rPr lang="es-AR" sz="1200" dirty="0" smtClean="0"/>
              <a:t>, 2004). </a:t>
            </a:r>
            <a:endParaRPr lang="es-AR" sz="1400" dirty="0" smtClean="0"/>
          </a:p>
          <a:p>
            <a:pPr marL="457200" indent="-457200" algn="just">
              <a:buAutoNum type="arabicPeriod"/>
            </a:pPr>
            <a:endParaRPr lang="es-AR" sz="1400" dirty="0" smtClean="0"/>
          </a:p>
          <a:p>
            <a:pPr marL="457200" indent="-457200" algn="just">
              <a:buFont typeface="Wingdings"/>
              <a:buAutoNum type="arabicPeriod"/>
            </a:pPr>
            <a:r>
              <a:rPr lang="es-AR" sz="2000" dirty="0" smtClean="0"/>
              <a:t>Centros guiados por principios ajenos a la práctica tradicional: </a:t>
            </a:r>
            <a:r>
              <a:rPr lang="es-AR" sz="2000" i="1" dirty="0" smtClean="0"/>
              <a:t>“productividad, de racionalización, costo beneficio, rendimiento... </a:t>
            </a:r>
            <a:r>
              <a:rPr lang="es-AR" sz="2000" i="1" dirty="0" smtClean="0">
                <a:solidFill>
                  <a:srgbClr val="FF0000"/>
                </a:solidFill>
              </a:rPr>
              <a:t>sentidos frecuentemente como alienantes</a:t>
            </a:r>
            <a:r>
              <a:rPr lang="es-AR" sz="2000" i="1" dirty="0" smtClean="0"/>
              <a:t>”</a:t>
            </a:r>
            <a:r>
              <a:rPr lang="es-AR" sz="2000" dirty="0" smtClean="0"/>
              <a:t> </a:t>
            </a:r>
            <a:r>
              <a:rPr lang="es-AR" sz="1200" dirty="0" smtClean="0"/>
              <a:t>(</a:t>
            </a:r>
            <a:r>
              <a:rPr lang="es-AR" sz="1200" dirty="0" err="1" smtClean="0"/>
              <a:t>Horwitz</a:t>
            </a:r>
            <a:r>
              <a:rPr lang="es-AR" sz="1200" dirty="0" smtClean="0"/>
              <a:t>, 2004), </a:t>
            </a:r>
            <a:r>
              <a:rPr lang="es-AR" sz="2000" dirty="0" smtClean="0"/>
              <a:t>y contradictorios a los valores propios de una cultura de servicio público.</a:t>
            </a:r>
            <a:endParaRPr lang="es-CL" sz="2000" dirty="0" smtClean="0"/>
          </a:p>
          <a:p>
            <a:pPr eaLnBrk="1" hangingPunct="1"/>
            <a:endParaRPr lang="pt-BR"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06" y="142860"/>
            <a:ext cx="7467600" cy="1143000"/>
          </a:xfrm>
        </p:spPr>
        <p:txBody>
          <a:bodyPr wrap="square" lIns="91440" tIns="45720" rIns="91440" bIns="45720" numCol="1" anchorCtr="0" compatLnSpc="1">
            <a:prstTxWarp prst="textNoShape">
              <a:avLst/>
            </a:prstTxWarp>
            <a:normAutofit/>
          </a:bodyPr>
          <a:lstStyle/>
          <a:p>
            <a:pPr>
              <a:defRPr/>
            </a:pPr>
            <a:r>
              <a:rPr lang="es-CL" sz="1800" cap="none" dirty="0" smtClean="0"/>
              <a:t>ESCALA MALESTAR PSICOFISIOLÓGICO:</a:t>
            </a:r>
            <a:br>
              <a:rPr lang="es-CL" sz="1800" cap="none" dirty="0" smtClean="0"/>
            </a:br>
            <a:r>
              <a:rPr lang="es-CL" sz="1800" b="1" i="1" cap="none" dirty="0" smtClean="0"/>
              <a:t>HAN EXPERIMENTADO SIEMPRE O CASI SIEMPRE LOS SIGUIENTES SÍNTOMAS:</a:t>
            </a:r>
            <a:r>
              <a:rPr lang="es-CL" sz="1800" cap="none" dirty="0" smtClean="0"/>
              <a:t> </a:t>
            </a:r>
            <a:br>
              <a:rPr lang="es-CL" sz="1800" cap="none" dirty="0" smtClean="0"/>
            </a:br>
            <a:r>
              <a:rPr lang="es-CL" sz="1800" dirty="0" smtClean="0"/>
              <a:t> Ansoleaga et al. </a:t>
            </a:r>
            <a:r>
              <a:rPr lang="en-US" sz="1800" b="1" dirty="0" smtClean="0"/>
              <a:t>Rev. </a:t>
            </a:r>
            <a:r>
              <a:rPr lang="en-US" sz="1800" b="1" dirty="0" err="1" smtClean="0"/>
              <a:t>méd</a:t>
            </a:r>
            <a:r>
              <a:rPr lang="en-US" sz="1800" b="1" dirty="0" smtClean="0"/>
              <a:t>. Chile vol.139 no.9 Santiago set. 2011 </a:t>
            </a:r>
            <a:r>
              <a:rPr lang="es-CL" sz="1800" cap="none" dirty="0" smtClean="0"/>
              <a:t/>
            </a:r>
            <a:br>
              <a:rPr lang="es-CL" sz="1800" cap="none" dirty="0" smtClean="0"/>
            </a:br>
            <a:endParaRPr lang="es-CL" sz="1400" cap="none" dirty="0" smtClean="0"/>
          </a:p>
        </p:txBody>
      </p:sp>
      <p:graphicFrame>
        <p:nvGraphicFramePr>
          <p:cNvPr id="4" name="1 Gráfico"/>
          <p:cNvGraphicFramePr/>
          <p:nvPr/>
        </p:nvGraphicFramePr>
        <p:xfrm>
          <a:off x="0" y="1181074"/>
          <a:ext cx="9144000" cy="56769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7452</TotalTime>
  <Words>4619</Words>
  <Application>Microsoft Office PowerPoint</Application>
  <PresentationFormat>Presentación en pantalla (4:3)</PresentationFormat>
  <Paragraphs>483</Paragraphs>
  <Slides>72</Slides>
  <Notes>15</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Intermedio</vt:lpstr>
      <vt:lpstr>ELEMENTOS PARA EL DEABTE SOBRE EL TRABAJO EN SALUD:  la salud psicológica   y su relación con  la calidad de vida laboral.</vt:lpstr>
      <vt:lpstr>Diapositiva 2</vt:lpstr>
      <vt:lpstr>Código de Buenas Prácticas</vt:lpstr>
      <vt:lpstr>Diapositiva 4</vt:lpstr>
      <vt:lpstr>Nuevas formas de  organizar el trabajo: </vt:lpstr>
      <vt:lpstr>Nuevas formas de  organizar el trabajo: </vt:lpstr>
      <vt:lpstr>Capitalismo sanitario: Josep Blanch, 2012 </vt:lpstr>
      <vt:lpstr>IMPACTO DE LA REFORMA EN TRABAJADORES DE LA SALUD  Ansoleaga et al. Rev. méd. Chile vol.139 no.9 Santiago set. 2011</vt:lpstr>
      <vt:lpstr>ESCALA MALESTAR PSICOFISIOLÓGICO: HAN EXPERIMENTADO SIEMPRE O CASI SIEMPRE LOS SIGUIENTES SÍNTOMAS:   Ansoleaga et al. Rev. méd. Chile vol.139 no.9 Santiago set. 2011  </vt:lpstr>
      <vt:lpstr>…Ampliación de resultados</vt:lpstr>
      <vt:lpstr>Diapositiva 11</vt:lpstr>
      <vt:lpstr>Malestar psicofisiológico en Profesionales de la salud pública Ansoleaga et al. Rev. méd. Chile vol.139 no.9 Santiago set. 2011</vt:lpstr>
      <vt:lpstr>El Trabajo Emocional:</vt:lpstr>
      <vt:lpstr>La relación Trabajo - Vida en un contexto laboral flexible</vt:lpstr>
      <vt:lpstr>Cambios demográficos y socioculturales </vt:lpstr>
      <vt:lpstr> </vt:lpstr>
      <vt:lpstr> </vt:lpstr>
      <vt:lpstr> </vt:lpstr>
      <vt:lpstr>Diapositiva 19</vt:lpstr>
      <vt:lpstr>Beneficios para las organizaciones y para los trabajadores/as de implementación de medidas de conciliación trabajo y familia:  lo que dicen las investigaciones</vt:lpstr>
      <vt:lpstr>Algunos resultados de Investigación</vt:lpstr>
      <vt:lpstr>Algunos resultados de Investigación</vt:lpstr>
      <vt:lpstr>Algunos resultados de Investigación</vt:lpstr>
      <vt:lpstr>Diapositiva 24</vt:lpstr>
      <vt:lpstr>Trabajo y salud</vt:lpstr>
      <vt:lpstr>Contextos relevantes  para la relación salud y trabajo hoy</vt:lpstr>
      <vt:lpstr>La importancia de la dimensión de género. Características diferentes de los empleos de mujeres y de hombres pueden determinar diferentes: </vt:lpstr>
      <vt:lpstr>El trabajo siempre ha tenido riesgos…</vt:lpstr>
      <vt:lpstr>  …con la industrialización cambiaron los riesgos y sus consecuencias…</vt:lpstr>
      <vt:lpstr>Diapositiva 30</vt:lpstr>
      <vt:lpstr>Repensar las Condiciones y Medio Ambiente de Trabajo</vt:lpstr>
      <vt:lpstr>Diapositiva 32</vt:lpstr>
      <vt:lpstr>Diapositiva 33</vt:lpstr>
      <vt:lpstr>Estrés Laboral</vt:lpstr>
      <vt:lpstr>MODELOS CLÁSICOS DEL ESTRÉS LABORAL Algunas críticas:</vt:lpstr>
      <vt:lpstr>Diapositiva 36</vt:lpstr>
      <vt:lpstr>FACTORES PSICOSOCIALES LABORALES Y SU RELACIÓN CON LA SALUD MENTAL</vt:lpstr>
      <vt:lpstr>¿qué decimos cuando decimos riesgo psicosocial?</vt:lpstr>
      <vt:lpstr>¿qué medimos cuando medimos riesgo psicosocial?</vt:lpstr>
      <vt:lpstr>Diapositiva 40</vt:lpstr>
      <vt:lpstr>IMPACTO ORGANIZACIONAL</vt:lpstr>
      <vt:lpstr>Conclusiones Estudio hospital</vt:lpstr>
      <vt:lpstr>Conclusiones Estudio hospital</vt:lpstr>
      <vt:lpstr>Dimensión del Reconocimiento, evidencia Internacional</vt:lpstr>
      <vt:lpstr>Principales dificultades en la relación Trabajo y Salud Mental</vt:lpstr>
      <vt:lpstr>Dificultades: </vt:lpstr>
      <vt:lpstr>¿Cómo abordar entonces la protección de la salud psicológica en el trabajo?</vt:lpstr>
      <vt:lpstr>¿Cuál es la receta?</vt:lpstr>
      <vt:lpstr>NO HAY UNA RECETA.</vt:lpstr>
      <vt:lpstr>Diapositiva 50</vt:lpstr>
      <vt:lpstr>Algunas Rutas para la acción</vt:lpstr>
      <vt:lpstr>Dimensiones imprescindibles y rutas para la acción:</vt:lpstr>
      <vt:lpstr>Horizonte de sustentabilidad</vt:lpstr>
      <vt:lpstr>Horizonte de sustentabilidad</vt:lpstr>
      <vt:lpstr>Mirada sobre la organización del trabajo y de las necesidades humanas básicas:</vt:lpstr>
      <vt:lpstr>Considerar tres niveles de acción: </vt:lpstr>
      <vt:lpstr>Momentos para la acción con estrategias claramente diferenciadas: </vt:lpstr>
      <vt:lpstr>Prevención:</vt:lpstr>
      <vt:lpstr>Enfrentamiento de la conflictividad y del sufrimiento derivado del trabajo. </vt:lpstr>
      <vt:lpstr>Disponer de buenos mecanismos de reintegro al trabajo.   </vt:lpstr>
      <vt:lpstr>Diapositiva 61</vt:lpstr>
      <vt:lpstr>Elementos facilitadores del proceso de reintegro laboral: algunos ejemplos. </vt:lpstr>
      <vt:lpstr>Diapositiva 63</vt:lpstr>
      <vt:lpstr>Propuesta de intervención en incidentes críticos (Unidad ERIC Mutual de Seguridad, Chile)</vt:lpstr>
      <vt:lpstr>Propuesta de intervención en incidentes críticos  (Unidad ERIC Mutual de Seguridad, Chile)</vt:lpstr>
      <vt:lpstr>Cómo abordar la conciliación: Orientaciones para la Acción</vt:lpstr>
      <vt:lpstr>Limitaciones</vt:lpstr>
      <vt:lpstr>Orientaciones para la Acción </vt:lpstr>
      <vt:lpstr>Orientaciones para la acción</vt:lpstr>
      <vt:lpstr>Invitación Repensar</vt:lpstr>
      <vt:lpstr>La invitación:</vt:lpstr>
      <vt:lpstr>MUCHAS GRACIAS POR SU ATENCIÓN! Contacto: Elisa Ansoleaga  maria.ansoleaga@udp.cl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protección de la salud psicológica en el trabajo y su relación con la calidad de vida laboral: desafíos y rutas para la acción.</dc:title>
  <dc:creator>Elisa Ansoleaga</dc:creator>
  <cp:lastModifiedBy>Elisa Ansoleaga</cp:lastModifiedBy>
  <cp:revision>126</cp:revision>
  <dcterms:created xsi:type="dcterms:W3CDTF">2014-09-01T13:45:35Z</dcterms:created>
  <dcterms:modified xsi:type="dcterms:W3CDTF">2014-11-18T12:11:07Z</dcterms:modified>
</cp:coreProperties>
</file>