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  <p:sldMasterId id="2147483798" r:id="rId2"/>
  </p:sldMasterIdLst>
  <p:notesMasterIdLst>
    <p:notesMasterId r:id="rId25"/>
  </p:notesMasterIdLst>
  <p:handoutMasterIdLst>
    <p:handoutMasterId r:id="rId26"/>
  </p:handoutMasterIdLst>
  <p:sldIdLst>
    <p:sldId id="268" r:id="rId3"/>
    <p:sldId id="491" r:id="rId4"/>
    <p:sldId id="467" r:id="rId5"/>
    <p:sldId id="389" r:id="rId6"/>
    <p:sldId id="469" r:id="rId7"/>
    <p:sldId id="472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489" r:id="rId20"/>
    <p:sldId id="476" r:id="rId21"/>
    <p:sldId id="477" r:id="rId22"/>
    <p:sldId id="490" r:id="rId23"/>
    <p:sldId id="452" r:id="rId24"/>
  </p:sldIdLst>
  <p:sldSz cx="9144000" cy="5143500" type="screen16x9"/>
  <p:notesSz cx="6797675" cy="9926638"/>
  <p:custDataLst>
    <p:tags r:id="rId27"/>
  </p:custDataLst>
  <p:defaultTextStyle>
    <a:defPPr>
      <a:defRPr lang="es-E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a Vivero, Carlos Gonzalo" initials="RVCG" lastIdx="2" clrIdx="0">
    <p:extLst>
      <p:ext uri="{19B8F6BF-5375-455C-9EA6-DF929625EA0E}">
        <p15:presenceInfo xmlns:p15="http://schemas.microsoft.com/office/powerpoint/2012/main" userId="Roa Vivero, Carlos Gonza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5B3"/>
    <a:srgbClr val="D5E5EE"/>
    <a:srgbClr val="D5E5EF"/>
    <a:srgbClr val="DEEBF4"/>
    <a:srgbClr val="EEF5F9"/>
    <a:srgbClr val="E9F2F7"/>
    <a:srgbClr val="D4E5F0"/>
    <a:srgbClr val="E7E6E6"/>
    <a:srgbClr val="FCE3D4"/>
    <a:srgbClr val="E38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82" autoAdjust="0"/>
    <p:restoredTop sz="94105" autoAdjust="0"/>
  </p:normalViewPr>
  <p:slideViewPr>
    <p:cSldViewPr snapToObjects="1" showGuides="1">
      <p:cViewPr varScale="1">
        <p:scale>
          <a:sx n="98" d="100"/>
          <a:sy n="98" d="100"/>
        </p:scale>
        <p:origin x="726" y="84"/>
      </p:cViewPr>
      <p:guideLst>
        <p:guide orient="horz" pos="48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1240"/>
    </p:cViewPr>
  </p:sorterViewPr>
  <p:notesViewPr>
    <p:cSldViewPr snapToObjects="1" showGuides="1">
      <p:cViewPr varScale="1">
        <p:scale>
          <a:sx n="113" d="100"/>
          <a:sy n="113" d="100"/>
        </p:scale>
        <p:origin x="36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3AB5B-8FCC-49EE-A9C2-AADDAA0C555D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CL"/>
        </a:p>
      </dgm:t>
    </dgm:pt>
    <dgm:pt modelId="{4752F87D-6CDA-4CF9-A0E3-34B1E94EC3E8}">
      <dgm:prSet/>
      <dgm:spPr/>
      <dgm:t>
        <a:bodyPr/>
        <a:lstStyle/>
        <a:p>
          <a:pPr rtl="0"/>
          <a:r>
            <a:rPr lang="es-CL" b="1" smtClean="0"/>
            <a:t>Se produce problema</a:t>
          </a:r>
          <a:endParaRPr lang="es-CL"/>
        </a:p>
      </dgm:t>
    </dgm:pt>
    <dgm:pt modelId="{EF617A28-C6D8-402C-A4EA-EAAC68ABCDB9}" type="parTrans" cxnId="{EFEA9256-D663-491D-AE8C-02306C9BB1F6}">
      <dgm:prSet/>
      <dgm:spPr/>
      <dgm:t>
        <a:bodyPr/>
        <a:lstStyle/>
        <a:p>
          <a:endParaRPr lang="es-CL"/>
        </a:p>
      </dgm:t>
    </dgm:pt>
    <dgm:pt modelId="{1266E4F5-A3E7-4426-9125-9C6D4E88D3C1}" type="sibTrans" cxnId="{EFEA9256-D663-491D-AE8C-02306C9BB1F6}">
      <dgm:prSet/>
      <dgm:spPr/>
      <dgm:t>
        <a:bodyPr/>
        <a:lstStyle/>
        <a:p>
          <a:endParaRPr lang="es-CL"/>
        </a:p>
      </dgm:t>
    </dgm:pt>
    <dgm:pt modelId="{23A9C690-B64B-4720-8FD1-3F7B7BE2ADBB}">
      <dgm:prSet/>
      <dgm:spPr/>
      <dgm:t>
        <a:bodyPr/>
        <a:lstStyle/>
        <a:p>
          <a:pPr rtl="0"/>
          <a:r>
            <a:rPr lang="es-CL" b="1" smtClean="0"/>
            <a:t>Registrar Incidencia</a:t>
          </a:r>
          <a:endParaRPr lang="es-CL"/>
        </a:p>
      </dgm:t>
    </dgm:pt>
    <dgm:pt modelId="{0A28B180-5BD4-4C30-A601-9EA456BD0487}" type="parTrans" cxnId="{983398AB-45A6-40D8-B39E-888E8677EC48}">
      <dgm:prSet/>
      <dgm:spPr/>
      <dgm:t>
        <a:bodyPr/>
        <a:lstStyle/>
        <a:p>
          <a:endParaRPr lang="es-CL"/>
        </a:p>
      </dgm:t>
    </dgm:pt>
    <dgm:pt modelId="{C5567E35-FCF9-4DE1-8BAA-A15807C9CC5C}" type="sibTrans" cxnId="{983398AB-45A6-40D8-B39E-888E8677EC48}">
      <dgm:prSet/>
      <dgm:spPr/>
      <dgm:t>
        <a:bodyPr/>
        <a:lstStyle/>
        <a:p>
          <a:endParaRPr lang="es-CL"/>
        </a:p>
      </dgm:t>
    </dgm:pt>
    <dgm:pt modelId="{667553BB-3120-4294-9903-C70CE87376D4}">
      <dgm:prSet/>
      <dgm:spPr/>
      <dgm:t>
        <a:bodyPr/>
        <a:lstStyle/>
        <a:p>
          <a:pPr rtl="0"/>
          <a:r>
            <a:rPr lang="es-CL" b="1" dirty="0" smtClean="0"/>
            <a:t>Tratamiento y resolución de la Incidencia</a:t>
          </a:r>
          <a:endParaRPr lang="es-CL" dirty="0"/>
        </a:p>
      </dgm:t>
    </dgm:pt>
    <dgm:pt modelId="{1D57973F-1530-4169-98FE-A8A54A4D7F13}" type="parTrans" cxnId="{0C398C35-0552-4F32-BE29-9A6280EE5E2B}">
      <dgm:prSet/>
      <dgm:spPr/>
      <dgm:t>
        <a:bodyPr/>
        <a:lstStyle/>
        <a:p>
          <a:endParaRPr lang="es-CL"/>
        </a:p>
      </dgm:t>
    </dgm:pt>
    <dgm:pt modelId="{5F117171-D02B-46A9-B1EE-BDB411A8AC85}" type="sibTrans" cxnId="{0C398C35-0552-4F32-BE29-9A6280EE5E2B}">
      <dgm:prSet/>
      <dgm:spPr/>
      <dgm:t>
        <a:bodyPr/>
        <a:lstStyle/>
        <a:p>
          <a:endParaRPr lang="es-CL"/>
        </a:p>
      </dgm:t>
    </dgm:pt>
    <dgm:pt modelId="{9CE2D54B-C748-4EE2-82C2-193AB2CCE304}">
      <dgm:prSet/>
      <dgm:spPr/>
      <dgm:t>
        <a:bodyPr/>
        <a:lstStyle/>
        <a:p>
          <a:pPr rtl="0"/>
          <a:r>
            <a:rPr lang="es-CL" b="1" smtClean="0"/>
            <a:t>Cierre de la Incidencia</a:t>
          </a:r>
          <a:endParaRPr lang="es-CL"/>
        </a:p>
      </dgm:t>
    </dgm:pt>
    <dgm:pt modelId="{80045ADE-EC33-49BD-88FB-0A6C6E008289}" type="parTrans" cxnId="{2187F74C-0F59-4ADD-900A-F3FA1A15ACD4}">
      <dgm:prSet/>
      <dgm:spPr/>
      <dgm:t>
        <a:bodyPr/>
        <a:lstStyle/>
        <a:p>
          <a:endParaRPr lang="es-CL"/>
        </a:p>
      </dgm:t>
    </dgm:pt>
    <dgm:pt modelId="{B429844B-F738-4219-A3B4-2110AACBE036}" type="sibTrans" cxnId="{2187F74C-0F59-4ADD-900A-F3FA1A15ACD4}">
      <dgm:prSet/>
      <dgm:spPr/>
      <dgm:t>
        <a:bodyPr/>
        <a:lstStyle/>
        <a:p>
          <a:endParaRPr lang="es-CL"/>
        </a:p>
      </dgm:t>
    </dgm:pt>
    <dgm:pt modelId="{F2AF77CF-AFCA-4F38-A2AD-A318964FD926}" type="pres">
      <dgm:prSet presAssocID="{7263AB5B-8FCC-49EE-A9C2-AADDAA0C55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FC3C54D-3F6C-4EB4-B2F4-0ABDD0C82968}" type="pres">
      <dgm:prSet presAssocID="{7263AB5B-8FCC-49EE-A9C2-AADDAA0C555D}" presName="arrow" presStyleLbl="bgShp" presStyleIdx="0" presStyleCnt="1" custLinFactNeighborY="3683"/>
      <dgm:spPr/>
      <dgm:t>
        <a:bodyPr/>
        <a:lstStyle/>
        <a:p>
          <a:endParaRPr lang="es-CL"/>
        </a:p>
      </dgm:t>
    </dgm:pt>
    <dgm:pt modelId="{EAACFFCC-8238-4C7C-B5C8-B61C534A5CFD}" type="pres">
      <dgm:prSet presAssocID="{7263AB5B-8FCC-49EE-A9C2-AADDAA0C555D}" presName="points" presStyleCnt="0"/>
      <dgm:spPr/>
      <dgm:t>
        <a:bodyPr/>
        <a:lstStyle/>
        <a:p>
          <a:endParaRPr lang="es-CL"/>
        </a:p>
      </dgm:t>
    </dgm:pt>
    <dgm:pt modelId="{9117B060-2182-471C-9027-2A542985028F}" type="pres">
      <dgm:prSet presAssocID="{4752F87D-6CDA-4CF9-A0E3-34B1E94EC3E8}" presName="compositeA" presStyleCnt="0"/>
      <dgm:spPr/>
      <dgm:t>
        <a:bodyPr/>
        <a:lstStyle/>
        <a:p>
          <a:endParaRPr lang="es-CL"/>
        </a:p>
      </dgm:t>
    </dgm:pt>
    <dgm:pt modelId="{B8C77591-3DF5-46FF-9F10-6236B3D5104F}" type="pres">
      <dgm:prSet presAssocID="{4752F87D-6CDA-4CF9-A0E3-34B1E94EC3E8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E14AE7-007E-4512-9697-B3B61400C8B7}" type="pres">
      <dgm:prSet presAssocID="{4752F87D-6CDA-4CF9-A0E3-34B1E94EC3E8}" presName="circleA" presStyleLbl="node1" presStyleIdx="0" presStyleCnt="4"/>
      <dgm:spPr/>
      <dgm:t>
        <a:bodyPr/>
        <a:lstStyle/>
        <a:p>
          <a:endParaRPr lang="es-CL"/>
        </a:p>
      </dgm:t>
    </dgm:pt>
    <dgm:pt modelId="{AF785DA3-56E8-4C05-84D2-BC77AAFDB94C}" type="pres">
      <dgm:prSet presAssocID="{4752F87D-6CDA-4CF9-A0E3-34B1E94EC3E8}" presName="spaceA" presStyleCnt="0"/>
      <dgm:spPr/>
      <dgm:t>
        <a:bodyPr/>
        <a:lstStyle/>
        <a:p>
          <a:endParaRPr lang="es-CL"/>
        </a:p>
      </dgm:t>
    </dgm:pt>
    <dgm:pt modelId="{DB7E3350-D148-4F29-895C-66A1841B3561}" type="pres">
      <dgm:prSet presAssocID="{1266E4F5-A3E7-4426-9125-9C6D4E88D3C1}" presName="space" presStyleCnt="0"/>
      <dgm:spPr/>
      <dgm:t>
        <a:bodyPr/>
        <a:lstStyle/>
        <a:p>
          <a:endParaRPr lang="es-CL"/>
        </a:p>
      </dgm:t>
    </dgm:pt>
    <dgm:pt modelId="{FE3C5036-5FEF-47D4-9E2D-750BCD548414}" type="pres">
      <dgm:prSet presAssocID="{23A9C690-B64B-4720-8FD1-3F7B7BE2ADBB}" presName="compositeB" presStyleCnt="0"/>
      <dgm:spPr/>
      <dgm:t>
        <a:bodyPr/>
        <a:lstStyle/>
        <a:p>
          <a:endParaRPr lang="es-CL"/>
        </a:p>
      </dgm:t>
    </dgm:pt>
    <dgm:pt modelId="{BC3C8590-0661-4D6B-BAD3-A20F8A2BC095}" type="pres">
      <dgm:prSet presAssocID="{23A9C690-B64B-4720-8FD1-3F7B7BE2ADBB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EE6FB9-C383-47A4-B66E-AAEC17D8F056}" type="pres">
      <dgm:prSet presAssocID="{23A9C690-B64B-4720-8FD1-3F7B7BE2ADBB}" presName="circleB" presStyleLbl="node1" presStyleIdx="1" presStyleCnt="4"/>
      <dgm:spPr/>
      <dgm:t>
        <a:bodyPr/>
        <a:lstStyle/>
        <a:p>
          <a:endParaRPr lang="es-CL"/>
        </a:p>
      </dgm:t>
    </dgm:pt>
    <dgm:pt modelId="{85F6A7BB-E926-4041-99D7-218A745781AA}" type="pres">
      <dgm:prSet presAssocID="{23A9C690-B64B-4720-8FD1-3F7B7BE2ADBB}" presName="spaceB" presStyleCnt="0"/>
      <dgm:spPr/>
      <dgm:t>
        <a:bodyPr/>
        <a:lstStyle/>
        <a:p>
          <a:endParaRPr lang="es-CL"/>
        </a:p>
      </dgm:t>
    </dgm:pt>
    <dgm:pt modelId="{21C2E498-F7D1-4034-8805-0B098B5798FE}" type="pres">
      <dgm:prSet presAssocID="{C5567E35-FCF9-4DE1-8BAA-A15807C9CC5C}" presName="space" presStyleCnt="0"/>
      <dgm:spPr/>
      <dgm:t>
        <a:bodyPr/>
        <a:lstStyle/>
        <a:p>
          <a:endParaRPr lang="es-CL"/>
        </a:p>
      </dgm:t>
    </dgm:pt>
    <dgm:pt modelId="{66A307BF-AEC4-4B9C-9388-996375021547}" type="pres">
      <dgm:prSet presAssocID="{667553BB-3120-4294-9903-C70CE87376D4}" presName="compositeA" presStyleCnt="0"/>
      <dgm:spPr/>
      <dgm:t>
        <a:bodyPr/>
        <a:lstStyle/>
        <a:p>
          <a:endParaRPr lang="es-CL"/>
        </a:p>
      </dgm:t>
    </dgm:pt>
    <dgm:pt modelId="{CE1473C0-B48A-46DE-BC5E-92F6BB0AA7B7}" type="pres">
      <dgm:prSet presAssocID="{667553BB-3120-4294-9903-C70CE87376D4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49EF259-A971-4B15-9968-764701E0C24E}" type="pres">
      <dgm:prSet presAssocID="{667553BB-3120-4294-9903-C70CE87376D4}" presName="circleA" presStyleLbl="node1" presStyleIdx="2" presStyleCnt="4"/>
      <dgm:spPr/>
      <dgm:t>
        <a:bodyPr/>
        <a:lstStyle/>
        <a:p>
          <a:endParaRPr lang="es-CL"/>
        </a:p>
      </dgm:t>
    </dgm:pt>
    <dgm:pt modelId="{A71A3C24-74F4-46F4-8147-E712F3CDC909}" type="pres">
      <dgm:prSet presAssocID="{667553BB-3120-4294-9903-C70CE87376D4}" presName="spaceA" presStyleCnt="0"/>
      <dgm:spPr/>
      <dgm:t>
        <a:bodyPr/>
        <a:lstStyle/>
        <a:p>
          <a:endParaRPr lang="es-CL"/>
        </a:p>
      </dgm:t>
    </dgm:pt>
    <dgm:pt modelId="{4E7266B5-9D2A-4D84-B65B-DD0F1B515F2C}" type="pres">
      <dgm:prSet presAssocID="{5F117171-D02B-46A9-B1EE-BDB411A8AC85}" presName="space" presStyleCnt="0"/>
      <dgm:spPr/>
      <dgm:t>
        <a:bodyPr/>
        <a:lstStyle/>
        <a:p>
          <a:endParaRPr lang="es-CL"/>
        </a:p>
      </dgm:t>
    </dgm:pt>
    <dgm:pt modelId="{30192C44-F6C7-49D1-8445-6A23A3F95F35}" type="pres">
      <dgm:prSet presAssocID="{9CE2D54B-C748-4EE2-82C2-193AB2CCE304}" presName="compositeB" presStyleCnt="0"/>
      <dgm:spPr/>
      <dgm:t>
        <a:bodyPr/>
        <a:lstStyle/>
        <a:p>
          <a:endParaRPr lang="es-CL"/>
        </a:p>
      </dgm:t>
    </dgm:pt>
    <dgm:pt modelId="{BD32F69A-8761-41DC-A915-A01A4D7BE297}" type="pres">
      <dgm:prSet presAssocID="{9CE2D54B-C748-4EE2-82C2-193AB2CCE304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2B32B08-611C-41D1-A9DA-570490FD3666}" type="pres">
      <dgm:prSet presAssocID="{9CE2D54B-C748-4EE2-82C2-193AB2CCE304}" presName="circleB" presStyleLbl="node1" presStyleIdx="3" presStyleCnt="4"/>
      <dgm:spPr/>
      <dgm:t>
        <a:bodyPr/>
        <a:lstStyle/>
        <a:p>
          <a:endParaRPr lang="es-CL"/>
        </a:p>
      </dgm:t>
    </dgm:pt>
    <dgm:pt modelId="{AA0CE46E-D113-4D63-988D-E45D868A00CF}" type="pres">
      <dgm:prSet presAssocID="{9CE2D54B-C748-4EE2-82C2-193AB2CCE304}" presName="spaceB" presStyleCnt="0"/>
      <dgm:spPr/>
      <dgm:t>
        <a:bodyPr/>
        <a:lstStyle/>
        <a:p>
          <a:endParaRPr lang="es-CL"/>
        </a:p>
      </dgm:t>
    </dgm:pt>
  </dgm:ptLst>
  <dgm:cxnLst>
    <dgm:cxn modelId="{EFEA9256-D663-491D-AE8C-02306C9BB1F6}" srcId="{7263AB5B-8FCC-49EE-A9C2-AADDAA0C555D}" destId="{4752F87D-6CDA-4CF9-A0E3-34B1E94EC3E8}" srcOrd="0" destOrd="0" parTransId="{EF617A28-C6D8-402C-A4EA-EAAC68ABCDB9}" sibTransId="{1266E4F5-A3E7-4426-9125-9C6D4E88D3C1}"/>
    <dgm:cxn modelId="{7D897D7D-55A7-4EFC-908E-024236142245}" type="presOf" srcId="{9CE2D54B-C748-4EE2-82C2-193AB2CCE304}" destId="{BD32F69A-8761-41DC-A915-A01A4D7BE297}" srcOrd="0" destOrd="0" presId="urn:microsoft.com/office/officeart/2005/8/layout/hProcess11"/>
    <dgm:cxn modelId="{0C398C35-0552-4F32-BE29-9A6280EE5E2B}" srcId="{7263AB5B-8FCC-49EE-A9C2-AADDAA0C555D}" destId="{667553BB-3120-4294-9903-C70CE87376D4}" srcOrd="2" destOrd="0" parTransId="{1D57973F-1530-4169-98FE-A8A54A4D7F13}" sibTransId="{5F117171-D02B-46A9-B1EE-BDB411A8AC85}"/>
    <dgm:cxn modelId="{FA37D156-7C55-4F38-84A1-E1B89B75379F}" type="presOf" srcId="{7263AB5B-8FCC-49EE-A9C2-AADDAA0C555D}" destId="{F2AF77CF-AFCA-4F38-A2AD-A318964FD926}" srcOrd="0" destOrd="0" presId="urn:microsoft.com/office/officeart/2005/8/layout/hProcess11"/>
    <dgm:cxn modelId="{F6745BB3-14F2-4E09-9E1E-D2830E216D8B}" type="presOf" srcId="{667553BB-3120-4294-9903-C70CE87376D4}" destId="{CE1473C0-B48A-46DE-BC5E-92F6BB0AA7B7}" srcOrd="0" destOrd="0" presId="urn:microsoft.com/office/officeart/2005/8/layout/hProcess11"/>
    <dgm:cxn modelId="{983398AB-45A6-40D8-B39E-888E8677EC48}" srcId="{7263AB5B-8FCC-49EE-A9C2-AADDAA0C555D}" destId="{23A9C690-B64B-4720-8FD1-3F7B7BE2ADBB}" srcOrd="1" destOrd="0" parTransId="{0A28B180-5BD4-4C30-A601-9EA456BD0487}" sibTransId="{C5567E35-FCF9-4DE1-8BAA-A15807C9CC5C}"/>
    <dgm:cxn modelId="{60223C7D-7B78-4D69-B546-156EABB0B450}" type="presOf" srcId="{4752F87D-6CDA-4CF9-A0E3-34B1E94EC3E8}" destId="{B8C77591-3DF5-46FF-9F10-6236B3D5104F}" srcOrd="0" destOrd="0" presId="urn:microsoft.com/office/officeart/2005/8/layout/hProcess11"/>
    <dgm:cxn modelId="{AFB5C20E-770B-4C1D-A5E7-37474B11FE02}" type="presOf" srcId="{23A9C690-B64B-4720-8FD1-3F7B7BE2ADBB}" destId="{BC3C8590-0661-4D6B-BAD3-A20F8A2BC095}" srcOrd="0" destOrd="0" presId="urn:microsoft.com/office/officeart/2005/8/layout/hProcess11"/>
    <dgm:cxn modelId="{2187F74C-0F59-4ADD-900A-F3FA1A15ACD4}" srcId="{7263AB5B-8FCC-49EE-A9C2-AADDAA0C555D}" destId="{9CE2D54B-C748-4EE2-82C2-193AB2CCE304}" srcOrd="3" destOrd="0" parTransId="{80045ADE-EC33-49BD-88FB-0A6C6E008289}" sibTransId="{B429844B-F738-4219-A3B4-2110AACBE036}"/>
    <dgm:cxn modelId="{04FA1C9A-26B4-43A7-88FC-7D34CE3CDD73}" type="presParOf" srcId="{F2AF77CF-AFCA-4F38-A2AD-A318964FD926}" destId="{2FC3C54D-3F6C-4EB4-B2F4-0ABDD0C82968}" srcOrd="0" destOrd="0" presId="urn:microsoft.com/office/officeart/2005/8/layout/hProcess11"/>
    <dgm:cxn modelId="{348D496E-AE2F-4F80-8B1D-11E3EDF5CEE1}" type="presParOf" srcId="{F2AF77CF-AFCA-4F38-A2AD-A318964FD926}" destId="{EAACFFCC-8238-4C7C-B5C8-B61C534A5CFD}" srcOrd="1" destOrd="0" presId="urn:microsoft.com/office/officeart/2005/8/layout/hProcess11"/>
    <dgm:cxn modelId="{D1DBFCFA-92EB-4B09-95E9-CA4EF8A7C51E}" type="presParOf" srcId="{EAACFFCC-8238-4C7C-B5C8-B61C534A5CFD}" destId="{9117B060-2182-471C-9027-2A542985028F}" srcOrd="0" destOrd="0" presId="urn:microsoft.com/office/officeart/2005/8/layout/hProcess11"/>
    <dgm:cxn modelId="{5234C21C-F4E3-4BA2-B7C9-834333CF4AD0}" type="presParOf" srcId="{9117B060-2182-471C-9027-2A542985028F}" destId="{B8C77591-3DF5-46FF-9F10-6236B3D5104F}" srcOrd="0" destOrd="0" presId="urn:microsoft.com/office/officeart/2005/8/layout/hProcess11"/>
    <dgm:cxn modelId="{BD6EDD95-A8AC-4D76-90F3-41257F7DE346}" type="presParOf" srcId="{9117B060-2182-471C-9027-2A542985028F}" destId="{B6E14AE7-007E-4512-9697-B3B61400C8B7}" srcOrd="1" destOrd="0" presId="urn:microsoft.com/office/officeart/2005/8/layout/hProcess11"/>
    <dgm:cxn modelId="{08DE8482-8404-434F-A516-D6A7649FC962}" type="presParOf" srcId="{9117B060-2182-471C-9027-2A542985028F}" destId="{AF785DA3-56E8-4C05-84D2-BC77AAFDB94C}" srcOrd="2" destOrd="0" presId="urn:microsoft.com/office/officeart/2005/8/layout/hProcess11"/>
    <dgm:cxn modelId="{DA50812A-B282-4951-A758-B1DA2F47C858}" type="presParOf" srcId="{EAACFFCC-8238-4C7C-B5C8-B61C534A5CFD}" destId="{DB7E3350-D148-4F29-895C-66A1841B3561}" srcOrd="1" destOrd="0" presId="urn:microsoft.com/office/officeart/2005/8/layout/hProcess11"/>
    <dgm:cxn modelId="{CEDEE6ED-9746-4FCF-BF2A-319CEEBBC707}" type="presParOf" srcId="{EAACFFCC-8238-4C7C-B5C8-B61C534A5CFD}" destId="{FE3C5036-5FEF-47D4-9E2D-750BCD548414}" srcOrd="2" destOrd="0" presId="urn:microsoft.com/office/officeart/2005/8/layout/hProcess11"/>
    <dgm:cxn modelId="{DA52159C-5AA2-45E8-8B05-9CA1D7D8D68E}" type="presParOf" srcId="{FE3C5036-5FEF-47D4-9E2D-750BCD548414}" destId="{BC3C8590-0661-4D6B-BAD3-A20F8A2BC095}" srcOrd="0" destOrd="0" presId="urn:microsoft.com/office/officeart/2005/8/layout/hProcess11"/>
    <dgm:cxn modelId="{134AF461-C32F-4DFB-89B6-33699C09D769}" type="presParOf" srcId="{FE3C5036-5FEF-47D4-9E2D-750BCD548414}" destId="{B6EE6FB9-C383-47A4-B66E-AAEC17D8F056}" srcOrd="1" destOrd="0" presId="urn:microsoft.com/office/officeart/2005/8/layout/hProcess11"/>
    <dgm:cxn modelId="{F4EB036B-7FAA-47B3-AF65-4355A676973F}" type="presParOf" srcId="{FE3C5036-5FEF-47D4-9E2D-750BCD548414}" destId="{85F6A7BB-E926-4041-99D7-218A745781AA}" srcOrd="2" destOrd="0" presId="urn:microsoft.com/office/officeart/2005/8/layout/hProcess11"/>
    <dgm:cxn modelId="{317F435B-BED3-4CEC-931F-65FBAFDFBC61}" type="presParOf" srcId="{EAACFFCC-8238-4C7C-B5C8-B61C534A5CFD}" destId="{21C2E498-F7D1-4034-8805-0B098B5798FE}" srcOrd="3" destOrd="0" presId="urn:microsoft.com/office/officeart/2005/8/layout/hProcess11"/>
    <dgm:cxn modelId="{45A5C742-4F4F-45D7-9D4B-3AE0EA7996AF}" type="presParOf" srcId="{EAACFFCC-8238-4C7C-B5C8-B61C534A5CFD}" destId="{66A307BF-AEC4-4B9C-9388-996375021547}" srcOrd="4" destOrd="0" presId="urn:microsoft.com/office/officeart/2005/8/layout/hProcess11"/>
    <dgm:cxn modelId="{0F7A4392-EFA1-4761-B916-ADD2FD305557}" type="presParOf" srcId="{66A307BF-AEC4-4B9C-9388-996375021547}" destId="{CE1473C0-B48A-46DE-BC5E-92F6BB0AA7B7}" srcOrd="0" destOrd="0" presId="urn:microsoft.com/office/officeart/2005/8/layout/hProcess11"/>
    <dgm:cxn modelId="{FEF2D8C7-DE05-48B5-B3F5-EEE06A5AFE41}" type="presParOf" srcId="{66A307BF-AEC4-4B9C-9388-996375021547}" destId="{D49EF259-A971-4B15-9968-764701E0C24E}" srcOrd="1" destOrd="0" presId="urn:microsoft.com/office/officeart/2005/8/layout/hProcess11"/>
    <dgm:cxn modelId="{403D9AEB-3F87-43CE-9F86-479E4333E9D2}" type="presParOf" srcId="{66A307BF-AEC4-4B9C-9388-996375021547}" destId="{A71A3C24-74F4-46F4-8147-E712F3CDC909}" srcOrd="2" destOrd="0" presId="urn:microsoft.com/office/officeart/2005/8/layout/hProcess11"/>
    <dgm:cxn modelId="{9F5A0D6C-9309-4750-83D6-0C41D6EF3786}" type="presParOf" srcId="{EAACFFCC-8238-4C7C-B5C8-B61C534A5CFD}" destId="{4E7266B5-9D2A-4D84-B65B-DD0F1B515F2C}" srcOrd="5" destOrd="0" presId="urn:microsoft.com/office/officeart/2005/8/layout/hProcess11"/>
    <dgm:cxn modelId="{271E6CA2-24CD-4F07-B428-6DB47328A3A3}" type="presParOf" srcId="{EAACFFCC-8238-4C7C-B5C8-B61C534A5CFD}" destId="{30192C44-F6C7-49D1-8445-6A23A3F95F35}" srcOrd="6" destOrd="0" presId="urn:microsoft.com/office/officeart/2005/8/layout/hProcess11"/>
    <dgm:cxn modelId="{0BBB80A2-36FA-4F45-8899-C830496AEBD6}" type="presParOf" srcId="{30192C44-F6C7-49D1-8445-6A23A3F95F35}" destId="{BD32F69A-8761-41DC-A915-A01A4D7BE297}" srcOrd="0" destOrd="0" presId="urn:microsoft.com/office/officeart/2005/8/layout/hProcess11"/>
    <dgm:cxn modelId="{D177346D-D905-4891-A966-45199C0F7DEC}" type="presParOf" srcId="{30192C44-F6C7-49D1-8445-6A23A3F95F35}" destId="{62B32B08-611C-41D1-A9DA-570490FD3666}" srcOrd="1" destOrd="0" presId="urn:microsoft.com/office/officeart/2005/8/layout/hProcess11"/>
    <dgm:cxn modelId="{04E134BF-15C4-4B8F-8F75-605F069009DA}" type="presParOf" srcId="{30192C44-F6C7-49D1-8445-6A23A3F95F35}" destId="{AA0CE46E-D113-4D63-988D-E45D868A00C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99A9B8-3DD7-4538-B8FA-964EDE6B48C7}" type="doc">
      <dgm:prSet loTypeId="urn:microsoft.com/office/officeart/2005/8/layout/hProcess10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CL"/>
        </a:p>
      </dgm:t>
    </dgm:pt>
    <dgm:pt modelId="{274DF407-E83E-43D1-8B02-C4954FDCF7AA}">
      <dgm:prSet/>
      <dgm:spPr/>
      <dgm:t>
        <a:bodyPr/>
        <a:lstStyle/>
        <a:p>
          <a:pPr rtl="0"/>
          <a:r>
            <a:rPr lang="es-CL" dirty="0" smtClean="0"/>
            <a:t>Usuarios SIRH</a:t>
          </a:r>
          <a:endParaRPr lang="es-CL" dirty="0"/>
        </a:p>
      </dgm:t>
    </dgm:pt>
    <dgm:pt modelId="{665302EB-0A2A-416B-9279-F16C23B333D0}" type="parTrans" cxnId="{82044477-2356-40A8-9D1F-DA6261389436}">
      <dgm:prSet/>
      <dgm:spPr/>
      <dgm:t>
        <a:bodyPr/>
        <a:lstStyle/>
        <a:p>
          <a:endParaRPr lang="es-CL"/>
        </a:p>
      </dgm:t>
    </dgm:pt>
    <dgm:pt modelId="{AECB9049-9281-4E3D-B2D0-B93ACF19AD24}" type="sibTrans" cxnId="{82044477-2356-40A8-9D1F-DA6261389436}">
      <dgm:prSet/>
      <dgm:spPr/>
      <dgm:t>
        <a:bodyPr/>
        <a:lstStyle/>
        <a:p>
          <a:endParaRPr lang="es-CL"/>
        </a:p>
      </dgm:t>
    </dgm:pt>
    <dgm:pt modelId="{70B9B8A7-6C51-4FEA-9DD6-BEC5615A1875}">
      <dgm:prSet/>
      <dgm:spPr/>
      <dgm:t>
        <a:bodyPr/>
        <a:lstStyle/>
        <a:p>
          <a:pPr rtl="0"/>
          <a:r>
            <a:rPr lang="es-CL" smtClean="0"/>
            <a:t>Operador</a:t>
          </a:r>
          <a:endParaRPr lang="es-CL"/>
        </a:p>
      </dgm:t>
    </dgm:pt>
    <dgm:pt modelId="{1F0743B5-7771-4D01-BE50-04A217CBEB1F}" type="parTrans" cxnId="{E3E18350-C8EE-4239-95E9-14D48ED0958D}">
      <dgm:prSet/>
      <dgm:spPr/>
      <dgm:t>
        <a:bodyPr/>
        <a:lstStyle/>
        <a:p>
          <a:endParaRPr lang="es-CL"/>
        </a:p>
      </dgm:t>
    </dgm:pt>
    <dgm:pt modelId="{FAC512F8-1D97-4213-B7F0-0EB300D50DEC}" type="sibTrans" cxnId="{E3E18350-C8EE-4239-95E9-14D48ED0958D}">
      <dgm:prSet/>
      <dgm:spPr/>
      <dgm:t>
        <a:bodyPr/>
        <a:lstStyle/>
        <a:p>
          <a:endParaRPr lang="es-CL"/>
        </a:p>
      </dgm:t>
    </dgm:pt>
    <dgm:pt modelId="{576B9B06-1B20-42BC-9795-F7D981BEFBD3}">
      <dgm:prSet/>
      <dgm:spPr/>
      <dgm:t>
        <a:bodyPr/>
        <a:lstStyle/>
        <a:p>
          <a:pPr rtl="0"/>
          <a:r>
            <a:rPr lang="es-CL" smtClean="0"/>
            <a:t>Equipo Técnico</a:t>
          </a:r>
          <a:endParaRPr lang="es-CL"/>
        </a:p>
      </dgm:t>
    </dgm:pt>
    <dgm:pt modelId="{791CED5E-7335-4D82-B3BE-2A665C558B80}" type="parTrans" cxnId="{59440F27-5888-4778-9C24-1A7166D37B78}">
      <dgm:prSet/>
      <dgm:spPr/>
      <dgm:t>
        <a:bodyPr/>
        <a:lstStyle/>
        <a:p>
          <a:endParaRPr lang="es-CL"/>
        </a:p>
      </dgm:t>
    </dgm:pt>
    <dgm:pt modelId="{9343D549-C50E-49FB-AB35-D651326ED10A}" type="sibTrans" cxnId="{59440F27-5888-4778-9C24-1A7166D37B78}">
      <dgm:prSet/>
      <dgm:spPr/>
      <dgm:t>
        <a:bodyPr/>
        <a:lstStyle/>
        <a:p>
          <a:endParaRPr lang="es-CL"/>
        </a:p>
      </dgm:t>
    </dgm:pt>
    <dgm:pt modelId="{36466735-F145-4742-A9BF-FD5D59BF5BE4}" type="pres">
      <dgm:prSet presAssocID="{3799A9B8-3DD7-4538-B8FA-964EDE6B48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D228746-3E0E-4B25-92ED-1B239F98BD25}" type="pres">
      <dgm:prSet presAssocID="{274DF407-E83E-43D1-8B02-C4954FDCF7AA}" presName="composite" presStyleCnt="0"/>
      <dgm:spPr/>
    </dgm:pt>
    <dgm:pt modelId="{256748E8-28ED-4196-84BE-83CC31294581}" type="pres">
      <dgm:prSet presAssocID="{274DF407-E83E-43D1-8B02-C4954FDCF7AA}" presName="imagSh" presStyleLbl="bgImgPlace1" presStyleIdx="0" presStyleCnt="3" custScaleY="10556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62" t="-22438" r="562" b="-159690"/>
          </a:stretch>
        </a:blipFill>
      </dgm:spPr>
    </dgm:pt>
    <dgm:pt modelId="{47F89E76-8451-414A-B191-409439BE03FB}" type="pres">
      <dgm:prSet presAssocID="{274DF407-E83E-43D1-8B02-C4954FDCF7AA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871E2F0-2088-49C3-83F2-9BCEEBB31F16}" type="pres">
      <dgm:prSet presAssocID="{AECB9049-9281-4E3D-B2D0-B93ACF19AD24}" presName="sibTrans" presStyleLbl="sibTrans2D1" presStyleIdx="0" presStyleCnt="2"/>
      <dgm:spPr/>
      <dgm:t>
        <a:bodyPr/>
        <a:lstStyle/>
        <a:p>
          <a:endParaRPr lang="es-CL"/>
        </a:p>
      </dgm:t>
    </dgm:pt>
    <dgm:pt modelId="{6B62380D-736F-49D5-8510-4F7A8F346A76}" type="pres">
      <dgm:prSet presAssocID="{AECB9049-9281-4E3D-B2D0-B93ACF19AD24}" presName="connTx" presStyleLbl="sibTrans2D1" presStyleIdx="0" presStyleCnt="2"/>
      <dgm:spPr/>
      <dgm:t>
        <a:bodyPr/>
        <a:lstStyle/>
        <a:p>
          <a:endParaRPr lang="es-CL"/>
        </a:p>
      </dgm:t>
    </dgm:pt>
    <dgm:pt modelId="{A36AFDC3-908E-4864-AD71-43E3481676B3}" type="pres">
      <dgm:prSet presAssocID="{70B9B8A7-6C51-4FEA-9DD6-BEC5615A1875}" presName="composite" presStyleCnt="0"/>
      <dgm:spPr/>
    </dgm:pt>
    <dgm:pt modelId="{1193113A-D3E6-4577-8816-06D79016AD65}" type="pres">
      <dgm:prSet presAssocID="{70B9B8A7-6C51-4FEA-9DD6-BEC5615A1875}" presName="imagSh" presStyleLbl="b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555" b="-164445"/>
          </a:stretch>
        </a:blipFill>
      </dgm:spPr>
    </dgm:pt>
    <dgm:pt modelId="{FBDABBC7-C7F3-4519-B6AC-421E7E7C176F}" type="pres">
      <dgm:prSet presAssocID="{70B9B8A7-6C51-4FEA-9DD6-BEC5615A1875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7A3F2C-3239-4611-A6E2-4C28314DF1E7}" type="pres">
      <dgm:prSet presAssocID="{FAC512F8-1D97-4213-B7F0-0EB300D50DEC}" presName="sibTrans" presStyleLbl="sibTrans2D1" presStyleIdx="1" presStyleCnt="2"/>
      <dgm:spPr/>
      <dgm:t>
        <a:bodyPr/>
        <a:lstStyle/>
        <a:p>
          <a:endParaRPr lang="es-CL"/>
        </a:p>
      </dgm:t>
    </dgm:pt>
    <dgm:pt modelId="{03608EF2-DD6F-44AF-B9C0-8290BF3C67F2}" type="pres">
      <dgm:prSet presAssocID="{FAC512F8-1D97-4213-B7F0-0EB300D50DEC}" presName="connTx" presStyleLbl="sibTrans2D1" presStyleIdx="1" presStyleCnt="2"/>
      <dgm:spPr/>
      <dgm:t>
        <a:bodyPr/>
        <a:lstStyle/>
        <a:p>
          <a:endParaRPr lang="es-CL"/>
        </a:p>
      </dgm:t>
    </dgm:pt>
    <dgm:pt modelId="{E3261068-E914-4EB0-9C1F-58B51F452028}" type="pres">
      <dgm:prSet presAssocID="{576B9B06-1B20-42BC-9795-F7D981BEFBD3}" presName="composite" presStyleCnt="0"/>
      <dgm:spPr/>
    </dgm:pt>
    <dgm:pt modelId="{48D56685-0128-4C5E-A6EA-F4D48D6F582C}" type="pres">
      <dgm:prSet presAssocID="{576B9B06-1B20-42BC-9795-F7D981BEFBD3}" presName="imagSh" presStyleLbl="b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901" b="-42099"/>
          </a:stretch>
        </a:blipFill>
      </dgm:spPr>
    </dgm:pt>
    <dgm:pt modelId="{828528CC-4259-46AD-BEDA-158A640B803A}" type="pres">
      <dgm:prSet presAssocID="{576B9B06-1B20-42BC-9795-F7D981BEFBD3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7C20256-E23E-45B7-8948-D6813F453D1D}" type="presOf" srcId="{AECB9049-9281-4E3D-B2D0-B93ACF19AD24}" destId="{2871E2F0-2088-49C3-83F2-9BCEEBB31F16}" srcOrd="0" destOrd="0" presId="urn:microsoft.com/office/officeart/2005/8/layout/hProcess10"/>
    <dgm:cxn modelId="{8D1DC83E-2FEA-4FF5-B547-5155481ACC8A}" type="presOf" srcId="{576B9B06-1B20-42BC-9795-F7D981BEFBD3}" destId="{828528CC-4259-46AD-BEDA-158A640B803A}" srcOrd="0" destOrd="0" presId="urn:microsoft.com/office/officeart/2005/8/layout/hProcess10"/>
    <dgm:cxn modelId="{1DB7958B-14B7-4519-9E13-30D02BA91035}" type="presOf" srcId="{FAC512F8-1D97-4213-B7F0-0EB300D50DEC}" destId="{B27A3F2C-3239-4611-A6E2-4C28314DF1E7}" srcOrd="0" destOrd="0" presId="urn:microsoft.com/office/officeart/2005/8/layout/hProcess10"/>
    <dgm:cxn modelId="{08A01CBA-2A27-41F2-B2AF-023317835913}" type="presOf" srcId="{274DF407-E83E-43D1-8B02-C4954FDCF7AA}" destId="{47F89E76-8451-414A-B191-409439BE03FB}" srcOrd="0" destOrd="0" presId="urn:microsoft.com/office/officeart/2005/8/layout/hProcess10"/>
    <dgm:cxn modelId="{71B507DB-432B-4AE0-BD4B-2B8DAF7E8D6B}" type="presOf" srcId="{FAC512F8-1D97-4213-B7F0-0EB300D50DEC}" destId="{03608EF2-DD6F-44AF-B9C0-8290BF3C67F2}" srcOrd="1" destOrd="0" presId="urn:microsoft.com/office/officeart/2005/8/layout/hProcess10"/>
    <dgm:cxn modelId="{3C56D4E6-7ECA-49A2-9C55-F0CE4E36177C}" type="presOf" srcId="{70B9B8A7-6C51-4FEA-9DD6-BEC5615A1875}" destId="{FBDABBC7-C7F3-4519-B6AC-421E7E7C176F}" srcOrd="0" destOrd="0" presId="urn:microsoft.com/office/officeart/2005/8/layout/hProcess10"/>
    <dgm:cxn modelId="{58FDE860-6006-4294-A5FC-F8B6D206A200}" type="presOf" srcId="{AECB9049-9281-4E3D-B2D0-B93ACF19AD24}" destId="{6B62380D-736F-49D5-8510-4F7A8F346A76}" srcOrd="1" destOrd="0" presId="urn:microsoft.com/office/officeart/2005/8/layout/hProcess10"/>
    <dgm:cxn modelId="{82044477-2356-40A8-9D1F-DA6261389436}" srcId="{3799A9B8-3DD7-4538-B8FA-964EDE6B48C7}" destId="{274DF407-E83E-43D1-8B02-C4954FDCF7AA}" srcOrd="0" destOrd="0" parTransId="{665302EB-0A2A-416B-9279-F16C23B333D0}" sibTransId="{AECB9049-9281-4E3D-B2D0-B93ACF19AD24}"/>
    <dgm:cxn modelId="{E3E18350-C8EE-4239-95E9-14D48ED0958D}" srcId="{3799A9B8-3DD7-4538-B8FA-964EDE6B48C7}" destId="{70B9B8A7-6C51-4FEA-9DD6-BEC5615A1875}" srcOrd="1" destOrd="0" parTransId="{1F0743B5-7771-4D01-BE50-04A217CBEB1F}" sibTransId="{FAC512F8-1D97-4213-B7F0-0EB300D50DEC}"/>
    <dgm:cxn modelId="{8B11D6A5-49A3-4E5D-81E0-441D0B5C5F45}" type="presOf" srcId="{3799A9B8-3DD7-4538-B8FA-964EDE6B48C7}" destId="{36466735-F145-4742-A9BF-FD5D59BF5BE4}" srcOrd="0" destOrd="0" presId="urn:microsoft.com/office/officeart/2005/8/layout/hProcess10"/>
    <dgm:cxn modelId="{59440F27-5888-4778-9C24-1A7166D37B78}" srcId="{3799A9B8-3DD7-4538-B8FA-964EDE6B48C7}" destId="{576B9B06-1B20-42BC-9795-F7D981BEFBD3}" srcOrd="2" destOrd="0" parTransId="{791CED5E-7335-4D82-B3BE-2A665C558B80}" sibTransId="{9343D549-C50E-49FB-AB35-D651326ED10A}"/>
    <dgm:cxn modelId="{037D5B39-778D-4A28-9D4A-33058C8C1E02}" type="presParOf" srcId="{36466735-F145-4742-A9BF-FD5D59BF5BE4}" destId="{CD228746-3E0E-4B25-92ED-1B239F98BD25}" srcOrd="0" destOrd="0" presId="urn:microsoft.com/office/officeart/2005/8/layout/hProcess10"/>
    <dgm:cxn modelId="{B84502BD-B1B0-4632-BDB4-E74E4BA8EED8}" type="presParOf" srcId="{CD228746-3E0E-4B25-92ED-1B239F98BD25}" destId="{256748E8-28ED-4196-84BE-83CC31294581}" srcOrd="0" destOrd="0" presId="urn:microsoft.com/office/officeart/2005/8/layout/hProcess10"/>
    <dgm:cxn modelId="{E81BA82B-96CD-41D0-9FE9-126A60C687ED}" type="presParOf" srcId="{CD228746-3E0E-4B25-92ED-1B239F98BD25}" destId="{47F89E76-8451-414A-B191-409439BE03FB}" srcOrd="1" destOrd="0" presId="urn:microsoft.com/office/officeart/2005/8/layout/hProcess10"/>
    <dgm:cxn modelId="{39BC3FA0-556F-4CD8-8992-D97AA8E5F1B9}" type="presParOf" srcId="{36466735-F145-4742-A9BF-FD5D59BF5BE4}" destId="{2871E2F0-2088-49C3-83F2-9BCEEBB31F16}" srcOrd="1" destOrd="0" presId="urn:microsoft.com/office/officeart/2005/8/layout/hProcess10"/>
    <dgm:cxn modelId="{1B4C2819-17F2-4385-B2FF-867C67BE7BAC}" type="presParOf" srcId="{2871E2F0-2088-49C3-83F2-9BCEEBB31F16}" destId="{6B62380D-736F-49D5-8510-4F7A8F346A76}" srcOrd="0" destOrd="0" presId="urn:microsoft.com/office/officeart/2005/8/layout/hProcess10"/>
    <dgm:cxn modelId="{58507686-2ED6-4258-8AA1-84953B9405DF}" type="presParOf" srcId="{36466735-F145-4742-A9BF-FD5D59BF5BE4}" destId="{A36AFDC3-908E-4864-AD71-43E3481676B3}" srcOrd="2" destOrd="0" presId="urn:microsoft.com/office/officeart/2005/8/layout/hProcess10"/>
    <dgm:cxn modelId="{1365E946-51E3-4F3E-A4EB-175DF3D330BE}" type="presParOf" srcId="{A36AFDC3-908E-4864-AD71-43E3481676B3}" destId="{1193113A-D3E6-4577-8816-06D79016AD65}" srcOrd="0" destOrd="0" presId="urn:microsoft.com/office/officeart/2005/8/layout/hProcess10"/>
    <dgm:cxn modelId="{8DA86F66-0B72-4B13-B208-6B9A2016A2C4}" type="presParOf" srcId="{A36AFDC3-908E-4864-AD71-43E3481676B3}" destId="{FBDABBC7-C7F3-4519-B6AC-421E7E7C176F}" srcOrd="1" destOrd="0" presId="urn:microsoft.com/office/officeart/2005/8/layout/hProcess10"/>
    <dgm:cxn modelId="{BA9BC2D1-5E05-424B-8DEC-15326BE5E1F1}" type="presParOf" srcId="{36466735-F145-4742-A9BF-FD5D59BF5BE4}" destId="{B27A3F2C-3239-4611-A6E2-4C28314DF1E7}" srcOrd="3" destOrd="0" presId="urn:microsoft.com/office/officeart/2005/8/layout/hProcess10"/>
    <dgm:cxn modelId="{88FC6799-6642-4A0D-B4CF-A7FE3B0EB15D}" type="presParOf" srcId="{B27A3F2C-3239-4611-A6E2-4C28314DF1E7}" destId="{03608EF2-DD6F-44AF-B9C0-8290BF3C67F2}" srcOrd="0" destOrd="0" presId="urn:microsoft.com/office/officeart/2005/8/layout/hProcess10"/>
    <dgm:cxn modelId="{EDFBD0E3-1FAA-48E9-A21A-F3E070FB7772}" type="presParOf" srcId="{36466735-F145-4742-A9BF-FD5D59BF5BE4}" destId="{E3261068-E914-4EB0-9C1F-58B51F452028}" srcOrd="4" destOrd="0" presId="urn:microsoft.com/office/officeart/2005/8/layout/hProcess10"/>
    <dgm:cxn modelId="{434909E0-25CC-4C9B-BBCC-6D8CDC60DDCB}" type="presParOf" srcId="{E3261068-E914-4EB0-9C1F-58B51F452028}" destId="{48D56685-0128-4C5E-A6EA-F4D48D6F582C}" srcOrd="0" destOrd="0" presId="urn:microsoft.com/office/officeart/2005/8/layout/hProcess10"/>
    <dgm:cxn modelId="{F43FC0E8-4E92-4FC1-A3D3-81151DB1D4F5}" type="presParOf" srcId="{E3261068-E914-4EB0-9C1F-58B51F452028}" destId="{828528CC-4259-46AD-BEDA-158A640B803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A90806-A8A0-4F39-9A55-D89ED8D2F987}" type="doc">
      <dgm:prSet loTypeId="urn:microsoft.com/office/officeart/2005/8/layout/chevron2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CL"/>
        </a:p>
      </dgm:t>
    </dgm:pt>
    <dgm:pt modelId="{5D44B281-8A2D-4700-84C4-9E7359DCFF8C}">
      <dgm:prSet phldrT="[Texto]"/>
      <dgm:spPr/>
      <dgm:t>
        <a:bodyPr/>
        <a:lstStyle/>
        <a:p>
          <a:r>
            <a:rPr lang="es-CL" b="0" smtClean="0"/>
            <a:t>Accesos</a:t>
          </a:r>
          <a:endParaRPr lang="es-CL" dirty="0"/>
        </a:p>
      </dgm:t>
    </dgm:pt>
    <dgm:pt modelId="{789C3BD1-0D05-4107-A5C2-7E0870925E98}" type="parTrans" cxnId="{C7D844C3-21DC-40CB-A382-8D8C708B1316}">
      <dgm:prSet/>
      <dgm:spPr/>
      <dgm:t>
        <a:bodyPr/>
        <a:lstStyle/>
        <a:p>
          <a:endParaRPr lang="es-CL"/>
        </a:p>
      </dgm:t>
    </dgm:pt>
    <dgm:pt modelId="{00ECAECA-490A-486D-9AB3-F66B7E44149C}" type="sibTrans" cxnId="{C7D844C3-21DC-40CB-A382-8D8C708B1316}">
      <dgm:prSet/>
      <dgm:spPr/>
      <dgm:t>
        <a:bodyPr/>
        <a:lstStyle/>
        <a:p>
          <a:endParaRPr lang="es-CL"/>
        </a:p>
      </dgm:t>
    </dgm:pt>
    <dgm:pt modelId="{D2E59632-2F1F-44DF-92C0-E9212E690A3A}">
      <dgm:prSet phldrT="[Texto]"/>
      <dgm:spPr/>
      <dgm:t>
        <a:bodyPr/>
        <a:lstStyle/>
        <a:p>
          <a:r>
            <a:rPr lang="es-CL" b="0" smtClean="0"/>
            <a:t>Problemas de Acceso a SIRH</a:t>
          </a:r>
          <a:endParaRPr lang="es-CL" dirty="0"/>
        </a:p>
      </dgm:t>
    </dgm:pt>
    <dgm:pt modelId="{2E72F6C7-6E6A-480B-BE46-0F0B603FFCEB}" type="parTrans" cxnId="{E7F92552-E2F6-42E7-89CE-60E1A96AFA67}">
      <dgm:prSet/>
      <dgm:spPr/>
      <dgm:t>
        <a:bodyPr/>
        <a:lstStyle/>
        <a:p>
          <a:endParaRPr lang="es-CL"/>
        </a:p>
      </dgm:t>
    </dgm:pt>
    <dgm:pt modelId="{169EB3FE-C15A-43E7-A877-BBEDFC0B6350}" type="sibTrans" cxnId="{E7F92552-E2F6-42E7-89CE-60E1A96AFA67}">
      <dgm:prSet/>
      <dgm:spPr/>
      <dgm:t>
        <a:bodyPr/>
        <a:lstStyle/>
        <a:p>
          <a:endParaRPr lang="es-CL"/>
        </a:p>
      </dgm:t>
    </dgm:pt>
    <dgm:pt modelId="{77DA9061-20C3-4731-AE55-D78E761FF4BE}">
      <dgm:prSet phldrT="[Texto]"/>
      <dgm:spPr/>
      <dgm:t>
        <a:bodyPr/>
        <a:lstStyle/>
        <a:p>
          <a:r>
            <a:rPr lang="es-ES" b="0" smtClean="0"/>
            <a:t>Capacitación</a:t>
          </a:r>
          <a:endParaRPr lang="es-CL" dirty="0"/>
        </a:p>
      </dgm:t>
    </dgm:pt>
    <dgm:pt modelId="{62C1D284-54D3-404A-9D5D-3A28AE814757}" type="parTrans" cxnId="{E8E7304D-1F65-47BE-AF17-85A39F0F292B}">
      <dgm:prSet/>
      <dgm:spPr/>
      <dgm:t>
        <a:bodyPr/>
        <a:lstStyle/>
        <a:p>
          <a:endParaRPr lang="es-CL"/>
        </a:p>
      </dgm:t>
    </dgm:pt>
    <dgm:pt modelId="{B583ED9D-BA31-4004-98D6-D0786FD0BEFA}" type="sibTrans" cxnId="{E8E7304D-1F65-47BE-AF17-85A39F0F292B}">
      <dgm:prSet/>
      <dgm:spPr/>
      <dgm:t>
        <a:bodyPr/>
        <a:lstStyle/>
        <a:p>
          <a:endParaRPr lang="es-CL"/>
        </a:p>
      </dgm:t>
    </dgm:pt>
    <dgm:pt modelId="{EE18DC31-1CFB-4F5B-971D-4ECFE3D281A0}">
      <dgm:prSet phldrT="[Texto]"/>
      <dgm:spPr/>
      <dgm:t>
        <a:bodyPr/>
        <a:lstStyle/>
        <a:p>
          <a:r>
            <a:rPr lang="es-ES" b="0" dirty="0" smtClean="0"/>
            <a:t>Requerimientos de Capacitación o Apoyo en terreno</a:t>
          </a:r>
          <a:endParaRPr lang="es-CL" dirty="0"/>
        </a:p>
      </dgm:t>
    </dgm:pt>
    <dgm:pt modelId="{BE4E9A39-70F9-4FBA-BD6A-7AB245E793F9}" type="parTrans" cxnId="{0D3E2BAF-6426-46BE-AE8C-0583307783D6}">
      <dgm:prSet/>
      <dgm:spPr/>
      <dgm:t>
        <a:bodyPr/>
        <a:lstStyle/>
        <a:p>
          <a:endParaRPr lang="es-CL"/>
        </a:p>
      </dgm:t>
    </dgm:pt>
    <dgm:pt modelId="{2FA07346-43D1-4173-9A4D-772C43703FDF}" type="sibTrans" cxnId="{0D3E2BAF-6426-46BE-AE8C-0583307783D6}">
      <dgm:prSet/>
      <dgm:spPr/>
      <dgm:t>
        <a:bodyPr/>
        <a:lstStyle/>
        <a:p>
          <a:endParaRPr lang="es-CL"/>
        </a:p>
      </dgm:t>
    </dgm:pt>
    <dgm:pt modelId="{2D634099-1E0D-464B-9FFD-CBB4B80B81FE}">
      <dgm:prSet phldrT="[Texto]"/>
      <dgm:spPr/>
      <dgm:t>
        <a:bodyPr/>
        <a:lstStyle/>
        <a:p>
          <a:r>
            <a:rPr lang="es-ES" b="0" smtClean="0"/>
            <a:t>Carga </a:t>
          </a:r>
          <a:endParaRPr lang="es-CL" dirty="0"/>
        </a:p>
      </dgm:t>
    </dgm:pt>
    <dgm:pt modelId="{1928B250-CE6F-4533-BC6F-19A523459CE5}" type="parTrans" cxnId="{F63463D6-69E7-40CC-832C-53028EF413A2}">
      <dgm:prSet/>
      <dgm:spPr/>
      <dgm:t>
        <a:bodyPr/>
        <a:lstStyle/>
        <a:p>
          <a:endParaRPr lang="es-CL"/>
        </a:p>
      </dgm:t>
    </dgm:pt>
    <dgm:pt modelId="{8C9B5120-CF49-4AFC-9375-1D8EAA992993}" type="sibTrans" cxnId="{F63463D6-69E7-40CC-832C-53028EF413A2}">
      <dgm:prSet/>
      <dgm:spPr/>
      <dgm:t>
        <a:bodyPr/>
        <a:lstStyle/>
        <a:p>
          <a:endParaRPr lang="es-CL"/>
        </a:p>
      </dgm:t>
    </dgm:pt>
    <dgm:pt modelId="{43AB89AC-4FB6-47E1-956F-C93392E8516E}">
      <dgm:prSet phldrT="[Texto]"/>
      <dgm:spPr/>
      <dgm:t>
        <a:bodyPr/>
        <a:lstStyle/>
        <a:p>
          <a:r>
            <a:rPr lang="es-ES" b="0" smtClean="0"/>
            <a:t>Solicitudes de carga de datos (Ej: Carga de datos históricos)</a:t>
          </a:r>
          <a:endParaRPr lang="es-CL" dirty="0"/>
        </a:p>
      </dgm:t>
    </dgm:pt>
    <dgm:pt modelId="{33416F55-BB00-4ECE-93B4-33B767278DDE}" type="parTrans" cxnId="{CC462D2C-B75F-456D-B3B8-779CCE712FAC}">
      <dgm:prSet/>
      <dgm:spPr/>
      <dgm:t>
        <a:bodyPr/>
        <a:lstStyle/>
        <a:p>
          <a:endParaRPr lang="es-CL"/>
        </a:p>
      </dgm:t>
    </dgm:pt>
    <dgm:pt modelId="{08AFFA90-91E1-48C1-8A44-4DD0B46933F9}" type="sibTrans" cxnId="{CC462D2C-B75F-456D-B3B8-779CCE712FAC}">
      <dgm:prSet/>
      <dgm:spPr/>
      <dgm:t>
        <a:bodyPr/>
        <a:lstStyle/>
        <a:p>
          <a:endParaRPr lang="es-CL"/>
        </a:p>
      </dgm:t>
    </dgm:pt>
    <dgm:pt modelId="{22F41910-C203-4167-92C9-AADB6E3D5D53}">
      <dgm:prSet/>
      <dgm:spPr/>
      <dgm:t>
        <a:bodyPr/>
        <a:lstStyle/>
        <a:p>
          <a:r>
            <a:rPr lang="es-ES" b="0" smtClean="0"/>
            <a:t>Información  </a:t>
          </a:r>
          <a:endParaRPr lang="es-CL" dirty="0"/>
        </a:p>
      </dgm:t>
    </dgm:pt>
    <dgm:pt modelId="{034BDD95-BF94-4AB9-B7E5-8BC41CAABEC2}" type="parTrans" cxnId="{9838777F-764F-4CE0-ADC9-FBA0AA497DB8}">
      <dgm:prSet/>
      <dgm:spPr/>
      <dgm:t>
        <a:bodyPr/>
        <a:lstStyle/>
        <a:p>
          <a:endParaRPr lang="es-CL"/>
        </a:p>
      </dgm:t>
    </dgm:pt>
    <dgm:pt modelId="{F2405406-F96A-42C9-872D-0CB2C10A4FBD}" type="sibTrans" cxnId="{9838777F-764F-4CE0-ADC9-FBA0AA497DB8}">
      <dgm:prSet/>
      <dgm:spPr/>
      <dgm:t>
        <a:bodyPr/>
        <a:lstStyle/>
        <a:p>
          <a:endParaRPr lang="es-CL"/>
        </a:p>
      </dgm:t>
    </dgm:pt>
    <dgm:pt modelId="{43E25DB0-9BCF-40C0-B1BB-EFD05690EB7F}">
      <dgm:prSet/>
      <dgm:spPr/>
      <dgm:t>
        <a:bodyPr/>
        <a:lstStyle/>
        <a:p>
          <a:r>
            <a:rPr lang="es-ES" b="0" dirty="0" smtClean="0"/>
            <a:t>Funcional</a:t>
          </a:r>
          <a:endParaRPr lang="es-CL" dirty="0"/>
        </a:p>
      </dgm:t>
    </dgm:pt>
    <dgm:pt modelId="{13E03F71-120E-4267-B0F6-0C25F6685BDF}" type="parTrans" cxnId="{89F769CF-14A9-41FE-8D7C-A302F88ECAA2}">
      <dgm:prSet/>
      <dgm:spPr/>
      <dgm:t>
        <a:bodyPr/>
        <a:lstStyle/>
        <a:p>
          <a:endParaRPr lang="es-CL"/>
        </a:p>
      </dgm:t>
    </dgm:pt>
    <dgm:pt modelId="{E31E95D4-D4C6-4B39-ADD8-B8BBC98108A4}" type="sibTrans" cxnId="{89F769CF-14A9-41FE-8D7C-A302F88ECAA2}">
      <dgm:prSet/>
      <dgm:spPr/>
      <dgm:t>
        <a:bodyPr/>
        <a:lstStyle/>
        <a:p>
          <a:endParaRPr lang="es-CL"/>
        </a:p>
      </dgm:t>
    </dgm:pt>
    <dgm:pt modelId="{DA920765-316D-421B-82D3-0A53510AEDFE}">
      <dgm:prSet/>
      <dgm:spPr/>
      <dgm:t>
        <a:bodyPr/>
        <a:lstStyle/>
        <a:p>
          <a:r>
            <a:rPr lang="es-ES" b="0" dirty="0" smtClean="0"/>
            <a:t>Problema Funcional del sistema</a:t>
          </a:r>
          <a:endParaRPr lang="es-CL" dirty="0"/>
        </a:p>
      </dgm:t>
    </dgm:pt>
    <dgm:pt modelId="{DA07F8EF-526A-40AB-B19C-41984163F20B}" type="parTrans" cxnId="{55517FC2-E07F-4106-91AF-E3B3B52A6419}">
      <dgm:prSet/>
      <dgm:spPr/>
      <dgm:t>
        <a:bodyPr/>
        <a:lstStyle/>
        <a:p>
          <a:endParaRPr lang="es-CL"/>
        </a:p>
      </dgm:t>
    </dgm:pt>
    <dgm:pt modelId="{4BDE0734-C808-4757-A6A2-B39D81263C52}" type="sibTrans" cxnId="{55517FC2-E07F-4106-91AF-E3B3B52A6419}">
      <dgm:prSet/>
      <dgm:spPr/>
      <dgm:t>
        <a:bodyPr/>
        <a:lstStyle/>
        <a:p>
          <a:endParaRPr lang="es-CL"/>
        </a:p>
      </dgm:t>
    </dgm:pt>
    <dgm:pt modelId="{A40F58B8-982D-49E2-81EF-FF1731139A25}">
      <dgm:prSet/>
      <dgm:spPr/>
      <dgm:t>
        <a:bodyPr/>
        <a:lstStyle/>
        <a:p>
          <a:r>
            <a:rPr lang="es-ES" b="0" smtClean="0"/>
            <a:t>Mejora </a:t>
          </a:r>
          <a:endParaRPr lang="es-CL" dirty="0"/>
        </a:p>
      </dgm:t>
    </dgm:pt>
    <dgm:pt modelId="{A4654F17-400E-42CE-A1DF-24A1D59D0D58}" type="parTrans" cxnId="{994A3E9C-3DBB-41DE-982B-4A087E0A7F65}">
      <dgm:prSet/>
      <dgm:spPr/>
      <dgm:t>
        <a:bodyPr/>
        <a:lstStyle/>
        <a:p>
          <a:endParaRPr lang="es-CL"/>
        </a:p>
      </dgm:t>
    </dgm:pt>
    <dgm:pt modelId="{BF173C62-2B17-450D-A5F4-706D70BA1D9F}" type="sibTrans" cxnId="{994A3E9C-3DBB-41DE-982B-4A087E0A7F65}">
      <dgm:prSet/>
      <dgm:spPr/>
      <dgm:t>
        <a:bodyPr/>
        <a:lstStyle/>
        <a:p>
          <a:endParaRPr lang="es-CL"/>
        </a:p>
      </dgm:t>
    </dgm:pt>
    <dgm:pt modelId="{43EFD375-D3DD-4F86-BA02-01BB65184C74}">
      <dgm:prSet/>
      <dgm:spPr/>
      <dgm:t>
        <a:bodyPr/>
        <a:lstStyle/>
        <a:p>
          <a:r>
            <a:rPr lang="es-ES" b="0" dirty="0" smtClean="0"/>
            <a:t>Solicitudes de información que no estén cubiertos por los reportes actuales</a:t>
          </a:r>
          <a:endParaRPr lang="es-CL" dirty="0"/>
        </a:p>
      </dgm:t>
    </dgm:pt>
    <dgm:pt modelId="{1EDE6FB5-7960-45CF-95C2-1667D18A8BC2}" type="parTrans" cxnId="{529B60C6-F5B9-4038-91A3-08D1751D9C77}">
      <dgm:prSet/>
      <dgm:spPr/>
      <dgm:t>
        <a:bodyPr/>
        <a:lstStyle/>
        <a:p>
          <a:endParaRPr lang="es-CL"/>
        </a:p>
      </dgm:t>
    </dgm:pt>
    <dgm:pt modelId="{CCD20902-C6FB-4597-A238-CD66FCC9F75E}" type="sibTrans" cxnId="{529B60C6-F5B9-4038-91A3-08D1751D9C77}">
      <dgm:prSet/>
      <dgm:spPr/>
      <dgm:t>
        <a:bodyPr/>
        <a:lstStyle/>
        <a:p>
          <a:endParaRPr lang="es-CL"/>
        </a:p>
      </dgm:t>
    </dgm:pt>
    <dgm:pt modelId="{B92B54A8-5FC9-4B0D-A73E-0B91B6B3A907}">
      <dgm:prSet/>
      <dgm:spPr/>
      <dgm:t>
        <a:bodyPr/>
        <a:lstStyle/>
        <a:p>
          <a:r>
            <a:rPr lang="es-ES" b="0" dirty="0" smtClean="0"/>
            <a:t>Recepción de requerimientos de mejora del sistema o nueva funcionalidad</a:t>
          </a:r>
          <a:endParaRPr lang="es-CL" dirty="0"/>
        </a:p>
      </dgm:t>
    </dgm:pt>
    <dgm:pt modelId="{0062185C-1578-4491-8582-160CE871E02A}" type="parTrans" cxnId="{138A1F00-0D28-4FB4-BE64-1FE63DA309B3}">
      <dgm:prSet/>
      <dgm:spPr/>
      <dgm:t>
        <a:bodyPr/>
        <a:lstStyle/>
        <a:p>
          <a:endParaRPr lang="es-CL"/>
        </a:p>
      </dgm:t>
    </dgm:pt>
    <dgm:pt modelId="{B15A6448-B4AF-4969-8FE6-F5D57861403B}" type="sibTrans" cxnId="{138A1F00-0D28-4FB4-BE64-1FE63DA309B3}">
      <dgm:prSet/>
      <dgm:spPr/>
      <dgm:t>
        <a:bodyPr/>
        <a:lstStyle/>
        <a:p>
          <a:endParaRPr lang="es-CL"/>
        </a:p>
      </dgm:t>
    </dgm:pt>
    <dgm:pt modelId="{E9FAE6B2-DE6B-4214-A8A4-A3AAF7957429}">
      <dgm:prSet/>
      <dgm:spPr/>
      <dgm:t>
        <a:bodyPr/>
        <a:lstStyle/>
        <a:p>
          <a:r>
            <a:rPr lang="es-ES" b="0" dirty="0" smtClean="0"/>
            <a:t>Procedimiento</a:t>
          </a:r>
          <a:endParaRPr lang="es-CL" dirty="0"/>
        </a:p>
      </dgm:t>
    </dgm:pt>
    <dgm:pt modelId="{01A24387-AB31-4966-A724-C67F721E5670}" type="parTrans" cxnId="{7BEE0FAE-4D04-4958-BD04-821E2A578E08}">
      <dgm:prSet/>
      <dgm:spPr/>
      <dgm:t>
        <a:bodyPr/>
        <a:lstStyle/>
        <a:p>
          <a:endParaRPr lang="es-CL"/>
        </a:p>
      </dgm:t>
    </dgm:pt>
    <dgm:pt modelId="{C67524B9-8EF3-4D1C-B57D-4F68377C606F}" type="sibTrans" cxnId="{7BEE0FAE-4D04-4958-BD04-821E2A578E08}">
      <dgm:prSet/>
      <dgm:spPr/>
      <dgm:t>
        <a:bodyPr/>
        <a:lstStyle/>
        <a:p>
          <a:endParaRPr lang="es-CL"/>
        </a:p>
      </dgm:t>
    </dgm:pt>
    <dgm:pt modelId="{BBF5F2DD-594C-49A2-9F37-C6CCF6B9D4DD}">
      <dgm:prSet/>
      <dgm:spPr/>
      <dgm:t>
        <a:bodyPr/>
        <a:lstStyle/>
        <a:p>
          <a:r>
            <a:rPr lang="es-ES" b="0" smtClean="0"/>
            <a:t>Problemas de operación de SIRH</a:t>
          </a:r>
          <a:endParaRPr lang="es-CL"/>
        </a:p>
      </dgm:t>
    </dgm:pt>
    <dgm:pt modelId="{86DC5C22-E3D9-4C50-AEA9-22466E3DF212}" type="parTrans" cxnId="{52A581F2-38B1-4BC5-B3E3-45F97DDDF7B6}">
      <dgm:prSet/>
      <dgm:spPr/>
      <dgm:t>
        <a:bodyPr/>
        <a:lstStyle/>
        <a:p>
          <a:endParaRPr lang="es-CL"/>
        </a:p>
      </dgm:t>
    </dgm:pt>
    <dgm:pt modelId="{2BF1476F-5B7E-4C98-959B-920F081AF40F}" type="sibTrans" cxnId="{52A581F2-38B1-4BC5-B3E3-45F97DDDF7B6}">
      <dgm:prSet/>
      <dgm:spPr/>
      <dgm:t>
        <a:bodyPr/>
        <a:lstStyle/>
        <a:p>
          <a:endParaRPr lang="es-CL"/>
        </a:p>
      </dgm:t>
    </dgm:pt>
    <dgm:pt modelId="{D4C8108B-E5BA-42CB-8290-20DFEA6DE602}" type="pres">
      <dgm:prSet presAssocID="{DDA90806-A8A0-4F39-9A55-D89ED8D2F9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1CAB2CC-B393-4E78-9BB4-C0D75F63752E}" type="pres">
      <dgm:prSet presAssocID="{5D44B281-8A2D-4700-84C4-9E7359DCFF8C}" presName="composite" presStyleCnt="0"/>
      <dgm:spPr/>
      <dgm:t>
        <a:bodyPr/>
        <a:lstStyle/>
        <a:p>
          <a:endParaRPr lang="es-CL"/>
        </a:p>
      </dgm:t>
    </dgm:pt>
    <dgm:pt modelId="{402A9488-3485-4190-8024-1357DB64DF4B}" type="pres">
      <dgm:prSet presAssocID="{5D44B281-8A2D-4700-84C4-9E7359DCFF8C}" presName="parentText" presStyleLbl="alignNode1" presStyleIdx="0" presStyleCnt="7" custScaleX="13907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BAACBF-5569-44F8-9032-A85FCAEC9199}" type="pres">
      <dgm:prSet presAssocID="{5D44B281-8A2D-4700-84C4-9E7359DCFF8C}" presName="descendantText" presStyleLbl="alignAcc1" presStyleIdx="0" presStyleCnt="7" custScaleX="94510" custLinFactNeighborX="-116" custLinFactNeighborY="-12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41CA512-35AF-4455-881B-C902E9B78748}" type="pres">
      <dgm:prSet presAssocID="{00ECAECA-490A-486D-9AB3-F66B7E44149C}" presName="sp" presStyleCnt="0"/>
      <dgm:spPr/>
      <dgm:t>
        <a:bodyPr/>
        <a:lstStyle/>
        <a:p>
          <a:endParaRPr lang="es-CL"/>
        </a:p>
      </dgm:t>
    </dgm:pt>
    <dgm:pt modelId="{D39D6D23-D509-4227-BD27-1482BAB1CB1F}" type="pres">
      <dgm:prSet presAssocID="{77DA9061-20C3-4731-AE55-D78E761FF4BE}" presName="composite" presStyleCnt="0"/>
      <dgm:spPr/>
      <dgm:t>
        <a:bodyPr/>
        <a:lstStyle/>
        <a:p>
          <a:endParaRPr lang="es-CL"/>
        </a:p>
      </dgm:t>
    </dgm:pt>
    <dgm:pt modelId="{1FE62D0D-BA9E-48D7-800D-1D8437042B69}" type="pres">
      <dgm:prSet presAssocID="{77DA9061-20C3-4731-AE55-D78E761FF4BE}" presName="parentText" presStyleLbl="alignNode1" presStyleIdx="1" presStyleCnt="7" custScaleX="13907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3E745F9-E041-4C7D-B43C-9EEFE3069387}" type="pres">
      <dgm:prSet presAssocID="{77DA9061-20C3-4731-AE55-D78E761FF4BE}" presName="descendantText" presStyleLbl="alignAcc1" presStyleIdx="1" presStyleCnt="7" custScaleX="945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C22EBB-E55A-4315-801E-556E93438801}" type="pres">
      <dgm:prSet presAssocID="{B583ED9D-BA31-4004-98D6-D0786FD0BEFA}" presName="sp" presStyleCnt="0"/>
      <dgm:spPr/>
      <dgm:t>
        <a:bodyPr/>
        <a:lstStyle/>
        <a:p>
          <a:endParaRPr lang="es-CL"/>
        </a:p>
      </dgm:t>
    </dgm:pt>
    <dgm:pt modelId="{79094237-798A-4A83-BB5F-3B52FCFEA565}" type="pres">
      <dgm:prSet presAssocID="{2D634099-1E0D-464B-9FFD-CBB4B80B81FE}" presName="composite" presStyleCnt="0"/>
      <dgm:spPr/>
      <dgm:t>
        <a:bodyPr/>
        <a:lstStyle/>
        <a:p>
          <a:endParaRPr lang="es-CL"/>
        </a:p>
      </dgm:t>
    </dgm:pt>
    <dgm:pt modelId="{5B5E6403-4EF8-49C6-8B72-6DB133C378A5}" type="pres">
      <dgm:prSet presAssocID="{2D634099-1E0D-464B-9FFD-CBB4B80B81FE}" presName="parentText" presStyleLbl="alignNode1" presStyleIdx="2" presStyleCnt="7" custScaleX="13907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1B9531-926A-40CD-9A9A-0E52AC36CB0A}" type="pres">
      <dgm:prSet presAssocID="{2D634099-1E0D-464B-9FFD-CBB4B80B81FE}" presName="descendantText" presStyleLbl="alignAcc1" presStyleIdx="2" presStyleCnt="7" custScaleX="945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99D1C87-FC2B-44DC-BCC4-02179CC54F5A}" type="pres">
      <dgm:prSet presAssocID="{8C9B5120-CF49-4AFC-9375-1D8EAA992993}" presName="sp" presStyleCnt="0"/>
      <dgm:spPr/>
      <dgm:t>
        <a:bodyPr/>
        <a:lstStyle/>
        <a:p>
          <a:endParaRPr lang="es-CL"/>
        </a:p>
      </dgm:t>
    </dgm:pt>
    <dgm:pt modelId="{3BC59D82-F932-4052-B966-ACAF721091C2}" type="pres">
      <dgm:prSet presAssocID="{43E25DB0-9BCF-40C0-B1BB-EFD05690EB7F}" presName="composite" presStyleCnt="0"/>
      <dgm:spPr/>
      <dgm:t>
        <a:bodyPr/>
        <a:lstStyle/>
        <a:p>
          <a:endParaRPr lang="es-CL"/>
        </a:p>
      </dgm:t>
    </dgm:pt>
    <dgm:pt modelId="{83B23041-2C03-43BD-BC00-DB60ABD28888}" type="pres">
      <dgm:prSet presAssocID="{43E25DB0-9BCF-40C0-B1BB-EFD05690EB7F}" presName="parentText" presStyleLbl="alignNode1" presStyleIdx="3" presStyleCnt="7" custScaleX="13907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44D5361-7500-4485-8F9C-50C9454ED052}" type="pres">
      <dgm:prSet presAssocID="{43E25DB0-9BCF-40C0-B1BB-EFD05690EB7F}" presName="descendantText" presStyleLbl="alignAcc1" presStyleIdx="3" presStyleCnt="7" custScaleX="945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2B74416-0937-4452-8416-3D8A43242BE1}" type="pres">
      <dgm:prSet presAssocID="{E31E95D4-D4C6-4B39-ADD8-B8BBC98108A4}" presName="sp" presStyleCnt="0"/>
      <dgm:spPr/>
      <dgm:t>
        <a:bodyPr/>
        <a:lstStyle/>
        <a:p>
          <a:endParaRPr lang="es-CL"/>
        </a:p>
      </dgm:t>
    </dgm:pt>
    <dgm:pt modelId="{5F4515E2-00F4-44E5-977D-823145C0D662}" type="pres">
      <dgm:prSet presAssocID="{22F41910-C203-4167-92C9-AADB6E3D5D53}" presName="composite" presStyleCnt="0"/>
      <dgm:spPr/>
      <dgm:t>
        <a:bodyPr/>
        <a:lstStyle/>
        <a:p>
          <a:endParaRPr lang="es-CL"/>
        </a:p>
      </dgm:t>
    </dgm:pt>
    <dgm:pt modelId="{2DBA965E-2710-4A0A-9D7F-0BCE8D7B84CD}" type="pres">
      <dgm:prSet presAssocID="{22F41910-C203-4167-92C9-AADB6E3D5D53}" presName="parentText" presStyleLbl="alignNode1" presStyleIdx="4" presStyleCnt="7" custScaleX="13907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90A24A9-E94A-44DC-A7F0-BEB3455FAA60}" type="pres">
      <dgm:prSet presAssocID="{22F41910-C203-4167-92C9-AADB6E3D5D53}" presName="descendantText" presStyleLbl="alignAcc1" presStyleIdx="4" presStyleCnt="7" custScaleX="945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03A1D9-01CD-4DD7-8B2A-C0F8E300E54B}" type="pres">
      <dgm:prSet presAssocID="{F2405406-F96A-42C9-872D-0CB2C10A4FBD}" presName="sp" presStyleCnt="0"/>
      <dgm:spPr/>
      <dgm:t>
        <a:bodyPr/>
        <a:lstStyle/>
        <a:p>
          <a:endParaRPr lang="es-CL"/>
        </a:p>
      </dgm:t>
    </dgm:pt>
    <dgm:pt modelId="{CCEF1AC0-A68D-4A70-BFCD-DC6B2445E270}" type="pres">
      <dgm:prSet presAssocID="{A40F58B8-982D-49E2-81EF-FF1731139A25}" presName="composite" presStyleCnt="0"/>
      <dgm:spPr/>
      <dgm:t>
        <a:bodyPr/>
        <a:lstStyle/>
        <a:p>
          <a:endParaRPr lang="es-CL"/>
        </a:p>
      </dgm:t>
    </dgm:pt>
    <dgm:pt modelId="{39F70843-4EB2-4333-BFAB-26B660482695}" type="pres">
      <dgm:prSet presAssocID="{A40F58B8-982D-49E2-81EF-FF1731139A25}" presName="parentText" presStyleLbl="alignNode1" presStyleIdx="5" presStyleCnt="7" custScaleX="13907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39B878F-459A-4D41-94A3-60F68C216400}" type="pres">
      <dgm:prSet presAssocID="{A40F58B8-982D-49E2-81EF-FF1731139A25}" presName="descendantText" presStyleLbl="alignAcc1" presStyleIdx="5" presStyleCnt="7" custScaleX="945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A163440-3427-4618-8612-0C7ABC7B3B2D}" type="pres">
      <dgm:prSet presAssocID="{BF173C62-2B17-450D-A5F4-706D70BA1D9F}" presName="sp" presStyleCnt="0"/>
      <dgm:spPr/>
      <dgm:t>
        <a:bodyPr/>
        <a:lstStyle/>
        <a:p>
          <a:endParaRPr lang="es-CL"/>
        </a:p>
      </dgm:t>
    </dgm:pt>
    <dgm:pt modelId="{EC253B87-67DF-4552-81D7-1DCB606C657D}" type="pres">
      <dgm:prSet presAssocID="{E9FAE6B2-DE6B-4214-A8A4-A3AAF7957429}" presName="composite" presStyleCnt="0"/>
      <dgm:spPr/>
      <dgm:t>
        <a:bodyPr/>
        <a:lstStyle/>
        <a:p>
          <a:endParaRPr lang="es-CL"/>
        </a:p>
      </dgm:t>
    </dgm:pt>
    <dgm:pt modelId="{0D9FF57E-8172-413C-BE95-3623706E1109}" type="pres">
      <dgm:prSet presAssocID="{E9FAE6B2-DE6B-4214-A8A4-A3AAF7957429}" presName="parentText" presStyleLbl="alignNode1" presStyleIdx="6" presStyleCnt="7" custScaleX="13907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0355BA-7086-4FAC-80D9-24A0133D71DC}" type="pres">
      <dgm:prSet presAssocID="{E9FAE6B2-DE6B-4214-A8A4-A3AAF7957429}" presName="descendantText" presStyleLbl="alignAcc1" presStyleIdx="6" presStyleCnt="7" custScaleX="945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60E38AA-7C66-436A-A8CA-3F09D589FBEF}" type="presOf" srcId="{BBF5F2DD-594C-49A2-9F37-C6CCF6B9D4DD}" destId="{820355BA-7086-4FAC-80D9-24A0133D71DC}" srcOrd="0" destOrd="0" presId="urn:microsoft.com/office/officeart/2005/8/layout/chevron2"/>
    <dgm:cxn modelId="{7BEE0FAE-4D04-4958-BD04-821E2A578E08}" srcId="{DDA90806-A8A0-4F39-9A55-D89ED8D2F987}" destId="{E9FAE6B2-DE6B-4214-A8A4-A3AAF7957429}" srcOrd="6" destOrd="0" parTransId="{01A24387-AB31-4966-A724-C67F721E5670}" sibTransId="{C67524B9-8EF3-4D1C-B57D-4F68377C606F}"/>
    <dgm:cxn modelId="{72FAE150-CD0C-4DF9-8F00-E483774B0A84}" type="presOf" srcId="{DA920765-316D-421B-82D3-0A53510AEDFE}" destId="{E44D5361-7500-4485-8F9C-50C9454ED052}" srcOrd="0" destOrd="0" presId="urn:microsoft.com/office/officeart/2005/8/layout/chevron2"/>
    <dgm:cxn modelId="{F63463D6-69E7-40CC-832C-53028EF413A2}" srcId="{DDA90806-A8A0-4F39-9A55-D89ED8D2F987}" destId="{2D634099-1E0D-464B-9FFD-CBB4B80B81FE}" srcOrd="2" destOrd="0" parTransId="{1928B250-CE6F-4533-BC6F-19A523459CE5}" sibTransId="{8C9B5120-CF49-4AFC-9375-1D8EAA992993}"/>
    <dgm:cxn modelId="{138A1F00-0D28-4FB4-BE64-1FE63DA309B3}" srcId="{A40F58B8-982D-49E2-81EF-FF1731139A25}" destId="{B92B54A8-5FC9-4B0D-A73E-0B91B6B3A907}" srcOrd="0" destOrd="0" parTransId="{0062185C-1578-4491-8582-160CE871E02A}" sibTransId="{B15A6448-B4AF-4969-8FE6-F5D57861403B}"/>
    <dgm:cxn modelId="{1B80A38A-4E70-43FA-BDA3-51CF21CF6238}" type="presOf" srcId="{E9FAE6B2-DE6B-4214-A8A4-A3AAF7957429}" destId="{0D9FF57E-8172-413C-BE95-3623706E1109}" srcOrd="0" destOrd="0" presId="urn:microsoft.com/office/officeart/2005/8/layout/chevron2"/>
    <dgm:cxn modelId="{C9A21B45-9A77-4996-91E6-B271BAB89B0D}" type="presOf" srcId="{A40F58B8-982D-49E2-81EF-FF1731139A25}" destId="{39F70843-4EB2-4333-BFAB-26B660482695}" srcOrd="0" destOrd="0" presId="urn:microsoft.com/office/officeart/2005/8/layout/chevron2"/>
    <dgm:cxn modelId="{EA1575B0-D7EF-43D7-947C-CB2830CCBC1F}" type="presOf" srcId="{22F41910-C203-4167-92C9-AADB6E3D5D53}" destId="{2DBA965E-2710-4A0A-9D7F-0BCE8D7B84CD}" srcOrd="0" destOrd="0" presId="urn:microsoft.com/office/officeart/2005/8/layout/chevron2"/>
    <dgm:cxn modelId="{9838777F-764F-4CE0-ADC9-FBA0AA497DB8}" srcId="{DDA90806-A8A0-4F39-9A55-D89ED8D2F987}" destId="{22F41910-C203-4167-92C9-AADB6E3D5D53}" srcOrd="4" destOrd="0" parTransId="{034BDD95-BF94-4AB9-B7E5-8BC41CAABEC2}" sibTransId="{F2405406-F96A-42C9-872D-0CB2C10A4FBD}"/>
    <dgm:cxn modelId="{E8E7304D-1F65-47BE-AF17-85A39F0F292B}" srcId="{DDA90806-A8A0-4F39-9A55-D89ED8D2F987}" destId="{77DA9061-20C3-4731-AE55-D78E761FF4BE}" srcOrd="1" destOrd="0" parTransId="{62C1D284-54D3-404A-9D5D-3A28AE814757}" sibTransId="{B583ED9D-BA31-4004-98D6-D0786FD0BEFA}"/>
    <dgm:cxn modelId="{E13C8645-8C20-401C-96A1-D40F303433F9}" type="presOf" srcId="{D2E59632-2F1F-44DF-92C0-E9212E690A3A}" destId="{E2BAACBF-5569-44F8-9032-A85FCAEC9199}" srcOrd="0" destOrd="0" presId="urn:microsoft.com/office/officeart/2005/8/layout/chevron2"/>
    <dgm:cxn modelId="{529B60C6-F5B9-4038-91A3-08D1751D9C77}" srcId="{22F41910-C203-4167-92C9-AADB6E3D5D53}" destId="{43EFD375-D3DD-4F86-BA02-01BB65184C74}" srcOrd="0" destOrd="0" parTransId="{1EDE6FB5-7960-45CF-95C2-1667D18A8BC2}" sibTransId="{CCD20902-C6FB-4597-A238-CD66FCC9F75E}"/>
    <dgm:cxn modelId="{CC462D2C-B75F-456D-B3B8-779CCE712FAC}" srcId="{2D634099-1E0D-464B-9FFD-CBB4B80B81FE}" destId="{43AB89AC-4FB6-47E1-956F-C93392E8516E}" srcOrd="0" destOrd="0" parTransId="{33416F55-BB00-4ECE-93B4-33B767278DDE}" sibTransId="{08AFFA90-91E1-48C1-8A44-4DD0B46933F9}"/>
    <dgm:cxn modelId="{52A581F2-38B1-4BC5-B3E3-45F97DDDF7B6}" srcId="{E9FAE6B2-DE6B-4214-A8A4-A3AAF7957429}" destId="{BBF5F2DD-594C-49A2-9F37-C6CCF6B9D4DD}" srcOrd="0" destOrd="0" parTransId="{86DC5C22-E3D9-4C50-AEA9-22466E3DF212}" sibTransId="{2BF1476F-5B7E-4C98-959B-920F081AF40F}"/>
    <dgm:cxn modelId="{55517FC2-E07F-4106-91AF-E3B3B52A6419}" srcId="{43E25DB0-9BCF-40C0-B1BB-EFD05690EB7F}" destId="{DA920765-316D-421B-82D3-0A53510AEDFE}" srcOrd="0" destOrd="0" parTransId="{DA07F8EF-526A-40AB-B19C-41984163F20B}" sibTransId="{4BDE0734-C808-4757-A6A2-B39D81263C52}"/>
    <dgm:cxn modelId="{365F86E5-4C20-4D38-B0EC-5663AFD282A7}" type="presOf" srcId="{B92B54A8-5FC9-4B0D-A73E-0B91B6B3A907}" destId="{839B878F-459A-4D41-94A3-60F68C216400}" srcOrd="0" destOrd="0" presId="urn:microsoft.com/office/officeart/2005/8/layout/chevron2"/>
    <dgm:cxn modelId="{B0F4029D-D346-4B13-A9C7-B5682D8D0F76}" type="presOf" srcId="{EE18DC31-1CFB-4F5B-971D-4ECFE3D281A0}" destId="{53E745F9-E041-4C7D-B43C-9EEFE3069387}" srcOrd="0" destOrd="0" presId="urn:microsoft.com/office/officeart/2005/8/layout/chevron2"/>
    <dgm:cxn modelId="{AAA72E34-E805-480B-979B-70E685A46530}" type="presOf" srcId="{77DA9061-20C3-4731-AE55-D78E761FF4BE}" destId="{1FE62D0D-BA9E-48D7-800D-1D8437042B69}" srcOrd="0" destOrd="0" presId="urn:microsoft.com/office/officeart/2005/8/layout/chevron2"/>
    <dgm:cxn modelId="{9EDAAA61-5CC3-42A9-AF5A-4E6CC5AC474B}" type="presOf" srcId="{5D44B281-8A2D-4700-84C4-9E7359DCFF8C}" destId="{402A9488-3485-4190-8024-1357DB64DF4B}" srcOrd="0" destOrd="0" presId="urn:microsoft.com/office/officeart/2005/8/layout/chevron2"/>
    <dgm:cxn modelId="{FEFE11DB-2FC8-4500-B9DA-D420EA54D9F3}" type="presOf" srcId="{43EFD375-D3DD-4F86-BA02-01BB65184C74}" destId="{590A24A9-E94A-44DC-A7F0-BEB3455FAA60}" srcOrd="0" destOrd="0" presId="urn:microsoft.com/office/officeart/2005/8/layout/chevron2"/>
    <dgm:cxn modelId="{C7D844C3-21DC-40CB-A382-8D8C708B1316}" srcId="{DDA90806-A8A0-4F39-9A55-D89ED8D2F987}" destId="{5D44B281-8A2D-4700-84C4-9E7359DCFF8C}" srcOrd="0" destOrd="0" parTransId="{789C3BD1-0D05-4107-A5C2-7E0870925E98}" sibTransId="{00ECAECA-490A-486D-9AB3-F66B7E44149C}"/>
    <dgm:cxn modelId="{0D3E2BAF-6426-46BE-AE8C-0583307783D6}" srcId="{77DA9061-20C3-4731-AE55-D78E761FF4BE}" destId="{EE18DC31-1CFB-4F5B-971D-4ECFE3D281A0}" srcOrd="0" destOrd="0" parTransId="{BE4E9A39-70F9-4FBA-BD6A-7AB245E793F9}" sibTransId="{2FA07346-43D1-4173-9A4D-772C43703FDF}"/>
    <dgm:cxn modelId="{E7F92552-E2F6-42E7-89CE-60E1A96AFA67}" srcId="{5D44B281-8A2D-4700-84C4-9E7359DCFF8C}" destId="{D2E59632-2F1F-44DF-92C0-E9212E690A3A}" srcOrd="0" destOrd="0" parTransId="{2E72F6C7-6E6A-480B-BE46-0F0B603FFCEB}" sibTransId="{169EB3FE-C15A-43E7-A877-BBEDFC0B6350}"/>
    <dgm:cxn modelId="{994A3E9C-3DBB-41DE-982B-4A087E0A7F65}" srcId="{DDA90806-A8A0-4F39-9A55-D89ED8D2F987}" destId="{A40F58B8-982D-49E2-81EF-FF1731139A25}" srcOrd="5" destOrd="0" parTransId="{A4654F17-400E-42CE-A1DF-24A1D59D0D58}" sibTransId="{BF173C62-2B17-450D-A5F4-706D70BA1D9F}"/>
    <dgm:cxn modelId="{89F769CF-14A9-41FE-8D7C-A302F88ECAA2}" srcId="{DDA90806-A8A0-4F39-9A55-D89ED8D2F987}" destId="{43E25DB0-9BCF-40C0-B1BB-EFD05690EB7F}" srcOrd="3" destOrd="0" parTransId="{13E03F71-120E-4267-B0F6-0C25F6685BDF}" sibTransId="{E31E95D4-D4C6-4B39-ADD8-B8BBC98108A4}"/>
    <dgm:cxn modelId="{E12A7C0F-874C-4DA2-BB95-1C8637CD6604}" type="presOf" srcId="{2D634099-1E0D-464B-9FFD-CBB4B80B81FE}" destId="{5B5E6403-4EF8-49C6-8B72-6DB133C378A5}" srcOrd="0" destOrd="0" presId="urn:microsoft.com/office/officeart/2005/8/layout/chevron2"/>
    <dgm:cxn modelId="{A61AA6BF-EA16-4A59-A3E1-8F6160F24B3F}" type="presOf" srcId="{43AB89AC-4FB6-47E1-956F-C93392E8516E}" destId="{BB1B9531-926A-40CD-9A9A-0E52AC36CB0A}" srcOrd="0" destOrd="0" presId="urn:microsoft.com/office/officeart/2005/8/layout/chevron2"/>
    <dgm:cxn modelId="{98450964-A4F9-4939-9ED3-DF8D3C2A4FB3}" type="presOf" srcId="{43E25DB0-9BCF-40C0-B1BB-EFD05690EB7F}" destId="{83B23041-2C03-43BD-BC00-DB60ABD28888}" srcOrd="0" destOrd="0" presId="urn:microsoft.com/office/officeart/2005/8/layout/chevron2"/>
    <dgm:cxn modelId="{F35AB474-D3E0-4A88-BEA2-92143D95F3EE}" type="presOf" srcId="{DDA90806-A8A0-4F39-9A55-D89ED8D2F987}" destId="{D4C8108B-E5BA-42CB-8290-20DFEA6DE602}" srcOrd="0" destOrd="0" presId="urn:microsoft.com/office/officeart/2005/8/layout/chevron2"/>
    <dgm:cxn modelId="{2E77BFB6-5F35-422A-A250-4202B3D68339}" type="presParOf" srcId="{D4C8108B-E5BA-42CB-8290-20DFEA6DE602}" destId="{01CAB2CC-B393-4E78-9BB4-C0D75F63752E}" srcOrd="0" destOrd="0" presId="urn:microsoft.com/office/officeart/2005/8/layout/chevron2"/>
    <dgm:cxn modelId="{5F739EDF-149E-424F-A573-DC56E578C259}" type="presParOf" srcId="{01CAB2CC-B393-4E78-9BB4-C0D75F63752E}" destId="{402A9488-3485-4190-8024-1357DB64DF4B}" srcOrd="0" destOrd="0" presId="urn:microsoft.com/office/officeart/2005/8/layout/chevron2"/>
    <dgm:cxn modelId="{A9E9F922-38CF-4213-95E3-6CAAA8CE2B9F}" type="presParOf" srcId="{01CAB2CC-B393-4E78-9BB4-C0D75F63752E}" destId="{E2BAACBF-5569-44F8-9032-A85FCAEC9199}" srcOrd="1" destOrd="0" presId="urn:microsoft.com/office/officeart/2005/8/layout/chevron2"/>
    <dgm:cxn modelId="{1ADE57F0-434C-4046-9A72-AB20E512E158}" type="presParOf" srcId="{D4C8108B-E5BA-42CB-8290-20DFEA6DE602}" destId="{241CA512-35AF-4455-881B-C902E9B78748}" srcOrd="1" destOrd="0" presId="urn:microsoft.com/office/officeart/2005/8/layout/chevron2"/>
    <dgm:cxn modelId="{AA0334DC-A370-4E42-B7F1-1319847AF37B}" type="presParOf" srcId="{D4C8108B-E5BA-42CB-8290-20DFEA6DE602}" destId="{D39D6D23-D509-4227-BD27-1482BAB1CB1F}" srcOrd="2" destOrd="0" presId="urn:microsoft.com/office/officeart/2005/8/layout/chevron2"/>
    <dgm:cxn modelId="{1EE5D58E-D50B-40B1-A2AE-54C96C2937D2}" type="presParOf" srcId="{D39D6D23-D509-4227-BD27-1482BAB1CB1F}" destId="{1FE62D0D-BA9E-48D7-800D-1D8437042B69}" srcOrd="0" destOrd="0" presId="urn:microsoft.com/office/officeart/2005/8/layout/chevron2"/>
    <dgm:cxn modelId="{3A87789A-8300-4050-98EB-B92AD634342A}" type="presParOf" srcId="{D39D6D23-D509-4227-BD27-1482BAB1CB1F}" destId="{53E745F9-E041-4C7D-B43C-9EEFE3069387}" srcOrd="1" destOrd="0" presId="urn:microsoft.com/office/officeart/2005/8/layout/chevron2"/>
    <dgm:cxn modelId="{8BEBF2F6-7B68-48FF-9D7E-AE50E8782202}" type="presParOf" srcId="{D4C8108B-E5BA-42CB-8290-20DFEA6DE602}" destId="{F4C22EBB-E55A-4315-801E-556E93438801}" srcOrd="3" destOrd="0" presId="urn:microsoft.com/office/officeart/2005/8/layout/chevron2"/>
    <dgm:cxn modelId="{5B242C22-B0AA-4951-9FDF-FF3445F529DD}" type="presParOf" srcId="{D4C8108B-E5BA-42CB-8290-20DFEA6DE602}" destId="{79094237-798A-4A83-BB5F-3B52FCFEA565}" srcOrd="4" destOrd="0" presId="urn:microsoft.com/office/officeart/2005/8/layout/chevron2"/>
    <dgm:cxn modelId="{A538F87F-2033-49FF-9BAD-B290E02D1402}" type="presParOf" srcId="{79094237-798A-4A83-BB5F-3B52FCFEA565}" destId="{5B5E6403-4EF8-49C6-8B72-6DB133C378A5}" srcOrd="0" destOrd="0" presId="urn:microsoft.com/office/officeart/2005/8/layout/chevron2"/>
    <dgm:cxn modelId="{54B555BE-8798-452D-A919-26F5F5AF2F37}" type="presParOf" srcId="{79094237-798A-4A83-BB5F-3B52FCFEA565}" destId="{BB1B9531-926A-40CD-9A9A-0E52AC36CB0A}" srcOrd="1" destOrd="0" presId="urn:microsoft.com/office/officeart/2005/8/layout/chevron2"/>
    <dgm:cxn modelId="{9112C6DF-D086-4839-B86B-FBD4B7C8F557}" type="presParOf" srcId="{D4C8108B-E5BA-42CB-8290-20DFEA6DE602}" destId="{E99D1C87-FC2B-44DC-BCC4-02179CC54F5A}" srcOrd="5" destOrd="0" presId="urn:microsoft.com/office/officeart/2005/8/layout/chevron2"/>
    <dgm:cxn modelId="{FB210B66-A1FF-4D53-A0CB-EBDAB191F09F}" type="presParOf" srcId="{D4C8108B-E5BA-42CB-8290-20DFEA6DE602}" destId="{3BC59D82-F932-4052-B966-ACAF721091C2}" srcOrd="6" destOrd="0" presId="urn:microsoft.com/office/officeart/2005/8/layout/chevron2"/>
    <dgm:cxn modelId="{D55DDF19-AD93-4DF4-9429-5E64CCAE0A19}" type="presParOf" srcId="{3BC59D82-F932-4052-B966-ACAF721091C2}" destId="{83B23041-2C03-43BD-BC00-DB60ABD28888}" srcOrd="0" destOrd="0" presId="urn:microsoft.com/office/officeart/2005/8/layout/chevron2"/>
    <dgm:cxn modelId="{7BB641FE-63A7-4505-9832-8A737CD752BE}" type="presParOf" srcId="{3BC59D82-F932-4052-B966-ACAF721091C2}" destId="{E44D5361-7500-4485-8F9C-50C9454ED052}" srcOrd="1" destOrd="0" presId="urn:microsoft.com/office/officeart/2005/8/layout/chevron2"/>
    <dgm:cxn modelId="{FDB431E2-BF7B-4BA8-B884-82A8EEB74FBB}" type="presParOf" srcId="{D4C8108B-E5BA-42CB-8290-20DFEA6DE602}" destId="{C2B74416-0937-4452-8416-3D8A43242BE1}" srcOrd="7" destOrd="0" presId="urn:microsoft.com/office/officeart/2005/8/layout/chevron2"/>
    <dgm:cxn modelId="{A4E2A7A5-94B6-49FC-8C19-27621E7DF346}" type="presParOf" srcId="{D4C8108B-E5BA-42CB-8290-20DFEA6DE602}" destId="{5F4515E2-00F4-44E5-977D-823145C0D662}" srcOrd="8" destOrd="0" presId="urn:microsoft.com/office/officeart/2005/8/layout/chevron2"/>
    <dgm:cxn modelId="{7EF0FB75-5BDF-4B38-8AC1-E401B2395561}" type="presParOf" srcId="{5F4515E2-00F4-44E5-977D-823145C0D662}" destId="{2DBA965E-2710-4A0A-9D7F-0BCE8D7B84CD}" srcOrd="0" destOrd="0" presId="urn:microsoft.com/office/officeart/2005/8/layout/chevron2"/>
    <dgm:cxn modelId="{90B6B9BE-A03A-4E25-89E9-0EB3E26AB6A4}" type="presParOf" srcId="{5F4515E2-00F4-44E5-977D-823145C0D662}" destId="{590A24A9-E94A-44DC-A7F0-BEB3455FAA60}" srcOrd="1" destOrd="0" presId="urn:microsoft.com/office/officeart/2005/8/layout/chevron2"/>
    <dgm:cxn modelId="{0A0CFD0B-63D0-413A-8616-2BD75D29CD24}" type="presParOf" srcId="{D4C8108B-E5BA-42CB-8290-20DFEA6DE602}" destId="{FB03A1D9-01CD-4DD7-8B2A-C0F8E300E54B}" srcOrd="9" destOrd="0" presId="urn:microsoft.com/office/officeart/2005/8/layout/chevron2"/>
    <dgm:cxn modelId="{73970609-D1A4-4C65-A38E-E32D3CE31FBA}" type="presParOf" srcId="{D4C8108B-E5BA-42CB-8290-20DFEA6DE602}" destId="{CCEF1AC0-A68D-4A70-BFCD-DC6B2445E270}" srcOrd="10" destOrd="0" presId="urn:microsoft.com/office/officeart/2005/8/layout/chevron2"/>
    <dgm:cxn modelId="{5AE3603B-64A2-49F6-90BE-6335732D0307}" type="presParOf" srcId="{CCEF1AC0-A68D-4A70-BFCD-DC6B2445E270}" destId="{39F70843-4EB2-4333-BFAB-26B660482695}" srcOrd="0" destOrd="0" presId="urn:microsoft.com/office/officeart/2005/8/layout/chevron2"/>
    <dgm:cxn modelId="{CF557BCE-D231-44C8-8189-336241D61D70}" type="presParOf" srcId="{CCEF1AC0-A68D-4A70-BFCD-DC6B2445E270}" destId="{839B878F-459A-4D41-94A3-60F68C216400}" srcOrd="1" destOrd="0" presId="urn:microsoft.com/office/officeart/2005/8/layout/chevron2"/>
    <dgm:cxn modelId="{19B97504-5281-498D-9A26-149F573E24AA}" type="presParOf" srcId="{D4C8108B-E5BA-42CB-8290-20DFEA6DE602}" destId="{9A163440-3427-4618-8612-0C7ABC7B3B2D}" srcOrd="11" destOrd="0" presId="urn:microsoft.com/office/officeart/2005/8/layout/chevron2"/>
    <dgm:cxn modelId="{4A03F286-E205-4E0C-A26A-BA2D1F0E072C}" type="presParOf" srcId="{D4C8108B-E5BA-42CB-8290-20DFEA6DE602}" destId="{EC253B87-67DF-4552-81D7-1DCB606C657D}" srcOrd="12" destOrd="0" presId="urn:microsoft.com/office/officeart/2005/8/layout/chevron2"/>
    <dgm:cxn modelId="{78C2D051-244F-4FED-AD78-616241A61412}" type="presParOf" srcId="{EC253B87-67DF-4552-81D7-1DCB606C657D}" destId="{0D9FF57E-8172-413C-BE95-3623706E1109}" srcOrd="0" destOrd="0" presId="urn:microsoft.com/office/officeart/2005/8/layout/chevron2"/>
    <dgm:cxn modelId="{387B9EF2-216D-4AC1-850A-7A14FEB83709}" type="presParOf" srcId="{EC253B87-67DF-4552-81D7-1DCB606C657D}" destId="{820355BA-7086-4FAC-80D9-24A0133D71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1C6B9D-6585-4A52-A65B-FE0F137174B5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CL"/>
        </a:p>
      </dgm:t>
    </dgm:pt>
    <dgm:pt modelId="{ADE68713-1793-4F2E-A244-E2CAE0E096E8}">
      <dgm:prSet/>
      <dgm:spPr/>
      <dgm:t>
        <a:bodyPr/>
        <a:lstStyle/>
        <a:p>
          <a:pPr rtl="0"/>
          <a:r>
            <a:rPr lang="es-CL" smtClean="0"/>
            <a:t>Mail:  </a:t>
          </a:r>
          <a:r>
            <a:rPr lang="es-ES_tradnl" b="1" smtClean="0"/>
            <a:t>incidencias@indraservicios.cl</a:t>
          </a:r>
          <a:endParaRPr lang="es-CL"/>
        </a:p>
      </dgm:t>
    </dgm:pt>
    <dgm:pt modelId="{39544822-5FF8-4CE5-BBBB-6B5C056B66C3}" type="parTrans" cxnId="{657357AC-D00C-44E5-964D-379B9A7B8B24}">
      <dgm:prSet/>
      <dgm:spPr/>
      <dgm:t>
        <a:bodyPr/>
        <a:lstStyle/>
        <a:p>
          <a:endParaRPr lang="es-CL"/>
        </a:p>
      </dgm:t>
    </dgm:pt>
    <dgm:pt modelId="{706BEA8F-2F16-424A-BAD1-223D952B97D2}" type="sibTrans" cxnId="{657357AC-D00C-44E5-964D-379B9A7B8B24}">
      <dgm:prSet/>
      <dgm:spPr/>
      <dgm:t>
        <a:bodyPr/>
        <a:lstStyle/>
        <a:p>
          <a:endParaRPr lang="es-CL"/>
        </a:p>
      </dgm:t>
    </dgm:pt>
    <dgm:pt modelId="{A1BCC1B1-9DEB-4F2E-86EE-17FF98777EAF}">
      <dgm:prSet/>
      <dgm:spPr/>
      <dgm:t>
        <a:bodyPr/>
        <a:lstStyle/>
        <a:p>
          <a:pPr rtl="0"/>
          <a:r>
            <a:rPr lang="es-CL" dirty="0" smtClean="0"/>
            <a:t>Teléfono: </a:t>
          </a:r>
          <a:r>
            <a:rPr lang="es-CL" b="1" dirty="0" smtClean="0"/>
            <a:t>+56228103640</a:t>
          </a:r>
          <a:endParaRPr lang="es-CL" dirty="0"/>
        </a:p>
      </dgm:t>
    </dgm:pt>
    <dgm:pt modelId="{9ACD32DC-6D76-48A3-9AF8-A003C87DD52F}" type="parTrans" cxnId="{60B8775E-8CBB-4C94-82B5-AF033E923F4A}">
      <dgm:prSet/>
      <dgm:spPr/>
      <dgm:t>
        <a:bodyPr/>
        <a:lstStyle/>
        <a:p>
          <a:endParaRPr lang="es-CL"/>
        </a:p>
      </dgm:t>
    </dgm:pt>
    <dgm:pt modelId="{8FBE0AD4-4850-489B-80AC-2B8C7FB767C2}" type="sibTrans" cxnId="{60B8775E-8CBB-4C94-82B5-AF033E923F4A}">
      <dgm:prSet/>
      <dgm:spPr/>
      <dgm:t>
        <a:bodyPr/>
        <a:lstStyle/>
        <a:p>
          <a:endParaRPr lang="es-CL"/>
        </a:p>
      </dgm:t>
    </dgm:pt>
    <dgm:pt modelId="{FE9B9A76-2F10-4221-808E-46A5AEB82921}">
      <dgm:prSet/>
      <dgm:spPr/>
      <dgm:t>
        <a:bodyPr/>
        <a:lstStyle/>
        <a:p>
          <a:pPr rtl="0"/>
          <a:r>
            <a:rPr lang="es-CL" dirty="0" smtClean="0"/>
            <a:t>Ingreso Directo a la Aplicación </a:t>
          </a:r>
          <a:r>
            <a:rPr lang="es-CL" dirty="0" err="1" smtClean="0"/>
            <a:t>ServiceDesk</a:t>
          </a:r>
          <a:r>
            <a:rPr lang="es-CL" dirty="0" smtClean="0"/>
            <a:t> </a:t>
          </a:r>
          <a:r>
            <a:rPr lang="es-CL" b="1" dirty="0" smtClean="0"/>
            <a:t>http://minsal.indraservicios.cl</a:t>
          </a:r>
          <a:endParaRPr lang="es-CL" dirty="0"/>
        </a:p>
      </dgm:t>
    </dgm:pt>
    <dgm:pt modelId="{2C6999D2-D05C-4E95-8435-EC88465508AF}" type="parTrans" cxnId="{5B43E0BF-F944-4273-AB46-4D7224146F43}">
      <dgm:prSet/>
      <dgm:spPr/>
      <dgm:t>
        <a:bodyPr/>
        <a:lstStyle/>
        <a:p>
          <a:endParaRPr lang="es-CL"/>
        </a:p>
      </dgm:t>
    </dgm:pt>
    <dgm:pt modelId="{8693DD47-2FA0-4744-9EE2-46673C680D8A}" type="sibTrans" cxnId="{5B43E0BF-F944-4273-AB46-4D7224146F43}">
      <dgm:prSet/>
      <dgm:spPr/>
      <dgm:t>
        <a:bodyPr/>
        <a:lstStyle/>
        <a:p>
          <a:endParaRPr lang="es-CL"/>
        </a:p>
      </dgm:t>
    </dgm:pt>
    <dgm:pt modelId="{36C7D060-1B05-410D-80C0-52999312A028}" type="pres">
      <dgm:prSet presAssocID="{941C6B9D-6585-4A52-A65B-FE0F137174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33E4571-B393-4B02-8491-3A4F56A8E216}" type="pres">
      <dgm:prSet presAssocID="{ADE68713-1793-4F2E-A244-E2CAE0E096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11076EB-5180-4204-A223-C7CAF3C04A91}" type="pres">
      <dgm:prSet presAssocID="{706BEA8F-2F16-424A-BAD1-223D952B97D2}" presName="sibTrans" presStyleLbl="sibTrans2D1" presStyleIdx="0" presStyleCnt="2"/>
      <dgm:spPr/>
      <dgm:t>
        <a:bodyPr/>
        <a:lstStyle/>
        <a:p>
          <a:endParaRPr lang="es-CL"/>
        </a:p>
      </dgm:t>
    </dgm:pt>
    <dgm:pt modelId="{A93BC285-B17E-4B8A-9624-CF97D757C3E0}" type="pres">
      <dgm:prSet presAssocID="{706BEA8F-2F16-424A-BAD1-223D952B97D2}" presName="connectorText" presStyleLbl="sibTrans2D1" presStyleIdx="0" presStyleCnt="2"/>
      <dgm:spPr/>
      <dgm:t>
        <a:bodyPr/>
        <a:lstStyle/>
        <a:p>
          <a:endParaRPr lang="es-CL"/>
        </a:p>
      </dgm:t>
    </dgm:pt>
    <dgm:pt modelId="{10BF6335-C609-4BF2-89FB-B02189958725}" type="pres">
      <dgm:prSet presAssocID="{A1BCC1B1-9DEB-4F2E-86EE-17FF98777E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88CD879-D01B-4390-B247-7B44A869E129}" type="pres">
      <dgm:prSet presAssocID="{8FBE0AD4-4850-489B-80AC-2B8C7FB767C2}" presName="sibTrans" presStyleLbl="sibTrans2D1" presStyleIdx="1" presStyleCnt="2"/>
      <dgm:spPr/>
      <dgm:t>
        <a:bodyPr/>
        <a:lstStyle/>
        <a:p>
          <a:endParaRPr lang="es-CL"/>
        </a:p>
      </dgm:t>
    </dgm:pt>
    <dgm:pt modelId="{FE7FB2B1-8AF3-41BC-A3A1-7EA866F170F3}" type="pres">
      <dgm:prSet presAssocID="{8FBE0AD4-4850-489B-80AC-2B8C7FB767C2}" presName="connectorText" presStyleLbl="sibTrans2D1" presStyleIdx="1" presStyleCnt="2"/>
      <dgm:spPr/>
      <dgm:t>
        <a:bodyPr/>
        <a:lstStyle/>
        <a:p>
          <a:endParaRPr lang="es-CL"/>
        </a:p>
      </dgm:t>
    </dgm:pt>
    <dgm:pt modelId="{F85EDC3E-0EE6-487F-8BD0-5FFA698D30A2}" type="pres">
      <dgm:prSet presAssocID="{FE9B9A76-2F10-4221-808E-46A5AEB8292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CA4F41D-A5D3-4735-89BB-C3803D35CDFF}" type="presOf" srcId="{ADE68713-1793-4F2E-A244-E2CAE0E096E8}" destId="{033E4571-B393-4B02-8491-3A4F56A8E216}" srcOrd="0" destOrd="0" presId="urn:microsoft.com/office/officeart/2005/8/layout/process1"/>
    <dgm:cxn modelId="{08575112-789D-42D2-8FF2-41AEAA05D825}" type="presOf" srcId="{FE9B9A76-2F10-4221-808E-46A5AEB82921}" destId="{F85EDC3E-0EE6-487F-8BD0-5FFA698D30A2}" srcOrd="0" destOrd="0" presId="urn:microsoft.com/office/officeart/2005/8/layout/process1"/>
    <dgm:cxn modelId="{0B2C2E6A-D93F-4BF2-8760-F35DCF18455D}" type="presOf" srcId="{706BEA8F-2F16-424A-BAD1-223D952B97D2}" destId="{711076EB-5180-4204-A223-C7CAF3C04A91}" srcOrd="0" destOrd="0" presId="urn:microsoft.com/office/officeart/2005/8/layout/process1"/>
    <dgm:cxn modelId="{6730784A-5D68-4E44-893D-6DBEE895D468}" type="presOf" srcId="{8FBE0AD4-4850-489B-80AC-2B8C7FB767C2}" destId="{FE7FB2B1-8AF3-41BC-A3A1-7EA866F170F3}" srcOrd="1" destOrd="0" presId="urn:microsoft.com/office/officeart/2005/8/layout/process1"/>
    <dgm:cxn modelId="{EB29B91B-E802-48DF-AF07-39D32DC1DA5C}" type="presOf" srcId="{941C6B9D-6585-4A52-A65B-FE0F137174B5}" destId="{36C7D060-1B05-410D-80C0-52999312A028}" srcOrd="0" destOrd="0" presId="urn:microsoft.com/office/officeart/2005/8/layout/process1"/>
    <dgm:cxn modelId="{5B43E0BF-F944-4273-AB46-4D7224146F43}" srcId="{941C6B9D-6585-4A52-A65B-FE0F137174B5}" destId="{FE9B9A76-2F10-4221-808E-46A5AEB82921}" srcOrd="2" destOrd="0" parTransId="{2C6999D2-D05C-4E95-8435-EC88465508AF}" sibTransId="{8693DD47-2FA0-4744-9EE2-46673C680D8A}"/>
    <dgm:cxn modelId="{60B8775E-8CBB-4C94-82B5-AF033E923F4A}" srcId="{941C6B9D-6585-4A52-A65B-FE0F137174B5}" destId="{A1BCC1B1-9DEB-4F2E-86EE-17FF98777EAF}" srcOrd="1" destOrd="0" parTransId="{9ACD32DC-6D76-48A3-9AF8-A003C87DD52F}" sibTransId="{8FBE0AD4-4850-489B-80AC-2B8C7FB767C2}"/>
    <dgm:cxn modelId="{657357AC-D00C-44E5-964D-379B9A7B8B24}" srcId="{941C6B9D-6585-4A52-A65B-FE0F137174B5}" destId="{ADE68713-1793-4F2E-A244-E2CAE0E096E8}" srcOrd="0" destOrd="0" parTransId="{39544822-5FF8-4CE5-BBBB-6B5C056B66C3}" sibTransId="{706BEA8F-2F16-424A-BAD1-223D952B97D2}"/>
    <dgm:cxn modelId="{09FC4A40-2DE7-4A6C-8B06-17F1A89EFE33}" type="presOf" srcId="{A1BCC1B1-9DEB-4F2E-86EE-17FF98777EAF}" destId="{10BF6335-C609-4BF2-89FB-B02189958725}" srcOrd="0" destOrd="0" presId="urn:microsoft.com/office/officeart/2005/8/layout/process1"/>
    <dgm:cxn modelId="{265D3B15-2268-4FC7-B5BF-8E0925E69879}" type="presOf" srcId="{8FBE0AD4-4850-489B-80AC-2B8C7FB767C2}" destId="{F88CD879-D01B-4390-B247-7B44A869E129}" srcOrd="0" destOrd="0" presId="urn:microsoft.com/office/officeart/2005/8/layout/process1"/>
    <dgm:cxn modelId="{6B86A41B-843C-453B-B1E0-83E07E513492}" type="presOf" srcId="{706BEA8F-2F16-424A-BAD1-223D952B97D2}" destId="{A93BC285-B17E-4B8A-9624-CF97D757C3E0}" srcOrd="1" destOrd="0" presId="urn:microsoft.com/office/officeart/2005/8/layout/process1"/>
    <dgm:cxn modelId="{2FECC6FE-5BB5-47F2-A492-DAD99DEDB31A}" type="presParOf" srcId="{36C7D060-1B05-410D-80C0-52999312A028}" destId="{033E4571-B393-4B02-8491-3A4F56A8E216}" srcOrd="0" destOrd="0" presId="urn:microsoft.com/office/officeart/2005/8/layout/process1"/>
    <dgm:cxn modelId="{A96F46EE-6845-45E6-9230-9E7B9B303FC4}" type="presParOf" srcId="{36C7D060-1B05-410D-80C0-52999312A028}" destId="{711076EB-5180-4204-A223-C7CAF3C04A91}" srcOrd="1" destOrd="0" presId="urn:microsoft.com/office/officeart/2005/8/layout/process1"/>
    <dgm:cxn modelId="{BE2B2978-B151-4393-A38B-171CD8EBFDC0}" type="presParOf" srcId="{711076EB-5180-4204-A223-C7CAF3C04A91}" destId="{A93BC285-B17E-4B8A-9624-CF97D757C3E0}" srcOrd="0" destOrd="0" presId="urn:microsoft.com/office/officeart/2005/8/layout/process1"/>
    <dgm:cxn modelId="{194CE4A9-5A41-4D22-B686-F678BC2E1DF6}" type="presParOf" srcId="{36C7D060-1B05-410D-80C0-52999312A028}" destId="{10BF6335-C609-4BF2-89FB-B02189958725}" srcOrd="2" destOrd="0" presId="urn:microsoft.com/office/officeart/2005/8/layout/process1"/>
    <dgm:cxn modelId="{90DE49DC-4CC2-4100-8E9A-6093C70CC685}" type="presParOf" srcId="{36C7D060-1B05-410D-80C0-52999312A028}" destId="{F88CD879-D01B-4390-B247-7B44A869E129}" srcOrd="3" destOrd="0" presId="urn:microsoft.com/office/officeart/2005/8/layout/process1"/>
    <dgm:cxn modelId="{D5A5583F-A91D-428B-AF7F-6F98B3E683F5}" type="presParOf" srcId="{F88CD879-D01B-4390-B247-7B44A869E129}" destId="{FE7FB2B1-8AF3-41BC-A3A1-7EA866F170F3}" srcOrd="0" destOrd="0" presId="urn:microsoft.com/office/officeart/2005/8/layout/process1"/>
    <dgm:cxn modelId="{D7EC6452-5AFE-4CFA-88C6-CACCF6D11949}" type="presParOf" srcId="{36C7D060-1B05-410D-80C0-52999312A028}" destId="{F85EDC3E-0EE6-487F-8BD0-5FFA698D30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EC08B5-B853-45AB-9C40-8C49990534E5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CL"/>
        </a:p>
      </dgm:t>
    </dgm:pt>
    <dgm:pt modelId="{9A225B38-9622-4307-8244-B245A4FA4813}">
      <dgm:prSet/>
      <dgm:spPr/>
      <dgm:t>
        <a:bodyPr/>
        <a:lstStyle/>
        <a:p>
          <a:pPr rtl="0"/>
          <a:r>
            <a:rPr lang="es-CL" smtClean="0"/>
            <a:t>Categoría</a:t>
          </a:r>
          <a:endParaRPr lang="es-CL"/>
        </a:p>
      </dgm:t>
    </dgm:pt>
    <dgm:pt modelId="{FD7F35A7-47E0-4A30-9516-F21F0BC51FFF}" type="parTrans" cxnId="{8A3B69AD-CD78-4F8A-9FA9-80809B5FF107}">
      <dgm:prSet/>
      <dgm:spPr/>
      <dgm:t>
        <a:bodyPr/>
        <a:lstStyle/>
        <a:p>
          <a:endParaRPr lang="es-CL"/>
        </a:p>
      </dgm:t>
    </dgm:pt>
    <dgm:pt modelId="{26484F52-0C5E-42DD-8375-75684AF39BAE}" type="sibTrans" cxnId="{8A3B69AD-CD78-4F8A-9FA9-80809B5FF107}">
      <dgm:prSet/>
      <dgm:spPr/>
      <dgm:t>
        <a:bodyPr/>
        <a:lstStyle/>
        <a:p>
          <a:endParaRPr lang="es-CL"/>
        </a:p>
      </dgm:t>
    </dgm:pt>
    <dgm:pt modelId="{F48B6E78-6C34-47AE-B7BB-1A326E7ACB98}">
      <dgm:prSet/>
      <dgm:spPr/>
      <dgm:t>
        <a:bodyPr/>
        <a:lstStyle/>
        <a:p>
          <a:pPr rtl="0"/>
          <a:r>
            <a:rPr lang="es-CL" smtClean="0"/>
            <a:t>Subcategoría </a:t>
          </a:r>
          <a:endParaRPr lang="es-CL"/>
        </a:p>
      </dgm:t>
    </dgm:pt>
    <dgm:pt modelId="{ABA534E2-0B2B-492E-A445-94F02264C8C4}" type="parTrans" cxnId="{BD98C25B-8437-45ED-9D5E-A28925E54F73}">
      <dgm:prSet/>
      <dgm:spPr/>
      <dgm:t>
        <a:bodyPr/>
        <a:lstStyle/>
        <a:p>
          <a:endParaRPr lang="es-CL"/>
        </a:p>
      </dgm:t>
    </dgm:pt>
    <dgm:pt modelId="{780D9B41-5AC3-41FC-8A38-8606E5340F1C}" type="sibTrans" cxnId="{BD98C25B-8437-45ED-9D5E-A28925E54F73}">
      <dgm:prSet/>
      <dgm:spPr/>
      <dgm:t>
        <a:bodyPr/>
        <a:lstStyle/>
        <a:p>
          <a:endParaRPr lang="es-CL"/>
        </a:p>
      </dgm:t>
    </dgm:pt>
    <dgm:pt modelId="{9CA4344F-520F-451F-BC85-DEDA1974074D}">
      <dgm:prSet/>
      <dgm:spPr/>
      <dgm:t>
        <a:bodyPr/>
        <a:lstStyle/>
        <a:p>
          <a:pPr rtl="0"/>
          <a:r>
            <a:rPr lang="es-CL" dirty="0" smtClean="0"/>
            <a:t>Elemento</a:t>
          </a:r>
          <a:endParaRPr lang="es-CL" dirty="0"/>
        </a:p>
      </dgm:t>
    </dgm:pt>
    <dgm:pt modelId="{831D31FA-7ADF-40E1-887D-251673CB1412}" type="parTrans" cxnId="{67481EBD-C1CB-4919-AE89-0E9BA159E775}">
      <dgm:prSet/>
      <dgm:spPr/>
      <dgm:t>
        <a:bodyPr/>
        <a:lstStyle/>
        <a:p>
          <a:endParaRPr lang="es-CL"/>
        </a:p>
      </dgm:t>
    </dgm:pt>
    <dgm:pt modelId="{2FC62EFA-3F9D-4888-9535-16A30CD79D0E}" type="sibTrans" cxnId="{67481EBD-C1CB-4919-AE89-0E9BA159E775}">
      <dgm:prSet/>
      <dgm:spPr/>
      <dgm:t>
        <a:bodyPr/>
        <a:lstStyle/>
        <a:p>
          <a:endParaRPr lang="es-CL"/>
        </a:p>
      </dgm:t>
    </dgm:pt>
    <dgm:pt modelId="{F1D960C0-110B-4328-A89B-743265940DFA}">
      <dgm:prSet/>
      <dgm:spPr/>
      <dgm:t>
        <a:bodyPr/>
        <a:lstStyle/>
        <a:p>
          <a:pPr rtl="0"/>
          <a:r>
            <a:rPr lang="es-CL" smtClean="0"/>
            <a:t>Asunto</a:t>
          </a:r>
          <a:endParaRPr lang="es-CL"/>
        </a:p>
      </dgm:t>
    </dgm:pt>
    <dgm:pt modelId="{11DFED31-5D53-43CC-BCC0-7A8B4F246131}" type="parTrans" cxnId="{4538B3AF-15B4-4662-9D09-69DF9A588BDE}">
      <dgm:prSet/>
      <dgm:spPr/>
      <dgm:t>
        <a:bodyPr/>
        <a:lstStyle/>
        <a:p>
          <a:endParaRPr lang="es-CL"/>
        </a:p>
      </dgm:t>
    </dgm:pt>
    <dgm:pt modelId="{ECEAD518-919F-4298-B126-5CF54186A7D5}" type="sibTrans" cxnId="{4538B3AF-15B4-4662-9D09-69DF9A588BDE}">
      <dgm:prSet/>
      <dgm:spPr/>
      <dgm:t>
        <a:bodyPr/>
        <a:lstStyle/>
        <a:p>
          <a:endParaRPr lang="es-CL"/>
        </a:p>
      </dgm:t>
    </dgm:pt>
    <dgm:pt modelId="{5460D00C-9B9A-45B1-95DE-2635B6A17FC1}">
      <dgm:prSet/>
      <dgm:spPr/>
      <dgm:t>
        <a:bodyPr/>
        <a:lstStyle/>
        <a:p>
          <a:pPr rtl="0"/>
          <a:r>
            <a:rPr lang="es-CL" smtClean="0"/>
            <a:t>Descripción</a:t>
          </a:r>
          <a:endParaRPr lang="es-CL"/>
        </a:p>
      </dgm:t>
    </dgm:pt>
    <dgm:pt modelId="{A017E1B3-06E2-4B90-AF89-31C82ADD3268}" type="parTrans" cxnId="{BD62F360-F1DA-4361-9FBD-A59488E1B309}">
      <dgm:prSet/>
      <dgm:spPr/>
      <dgm:t>
        <a:bodyPr/>
        <a:lstStyle/>
        <a:p>
          <a:endParaRPr lang="es-CL"/>
        </a:p>
      </dgm:t>
    </dgm:pt>
    <dgm:pt modelId="{03B1D306-F796-463D-8791-897900A124FC}" type="sibTrans" cxnId="{BD62F360-F1DA-4361-9FBD-A59488E1B309}">
      <dgm:prSet/>
      <dgm:spPr/>
      <dgm:t>
        <a:bodyPr/>
        <a:lstStyle/>
        <a:p>
          <a:endParaRPr lang="es-CL"/>
        </a:p>
      </dgm:t>
    </dgm:pt>
    <dgm:pt modelId="{792B0E12-9C66-416A-9A69-997A91288800}">
      <dgm:prSet/>
      <dgm:spPr/>
      <dgm:t>
        <a:bodyPr/>
        <a:lstStyle/>
        <a:p>
          <a:pPr rtl="0"/>
          <a:r>
            <a:rPr lang="es-CL" dirty="0" smtClean="0"/>
            <a:t>Adjuntar archivos</a:t>
          </a:r>
          <a:endParaRPr lang="es-CL" dirty="0"/>
        </a:p>
      </dgm:t>
    </dgm:pt>
    <dgm:pt modelId="{68049190-B717-447A-BDD3-66031556B248}" type="parTrans" cxnId="{D7EA8B68-9312-4786-B465-0CED2CDA47BA}">
      <dgm:prSet/>
      <dgm:spPr/>
      <dgm:t>
        <a:bodyPr/>
        <a:lstStyle/>
        <a:p>
          <a:endParaRPr lang="es-CL"/>
        </a:p>
      </dgm:t>
    </dgm:pt>
    <dgm:pt modelId="{323C6490-F232-4E38-99DF-14290B53FF6B}" type="sibTrans" cxnId="{D7EA8B68-9312-4786-B465-0CED2CDA47BA}">
      <dgm:prSet/>
      <dgm:spPr/>
      <dgm:t>
        <a:bodyPr/>
        <a:lstStyle/>
        <a:p>
          <a:endParaRPr lang="es-CL"/>
        </a:p>
      </dgm:t>
    </dgm:pt>
    <dgm:pt modelId="{D2C7327F-7D4E-4BE4-B972-BFF1BBFC0E43}" type="pres">
      <dgm:prSet presAssocID="{1CEC08B5-B853-45AB-9C40-8C49990534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37D2AF4-BB8F-41A1-8E18-F5D0EDDECB3E}" type="pres">
      <dgm:prSet presAssocID="{9A225B38-9622-4307-8244-B245A4FA481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4B3E4B2-D57D-404D-B766-AF34F83467AA}" type="pres">
      <dgm:prSet presAssocID="{26484F52-0C5E-42DD-8375-75684AF39BAE}" presName="sibTrans" presStyleLbl="sibTrans2D1" presStyleIdx="0" presStyleCnt="5"/>
      <dgm:spPr/>
      <dgm:t>
        <a:bodyPr/>
        <a:lstStyle/>
        <a:p>
          <a:endParaRPr lang="es-CL"/>
        </a:p>
      </dgm:t>
    </dgm:pt>
    <dgm:pt modelId="{888A9C0D-95E0-4F0F-98A3-3D2DF2CABF91}" type="pres">
      <dgm:prSet presAssocID="{26484F52-0C5E-42DD-8375-75684AF39BAE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E6EE9F14-0260-4EC5-97DC-60A86829DEB7}" type="pres">
      <dgm:prSet presAssocID="{F48B6E78-6C34-47AE-B7BB-1A326E7ACB9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C6FDB8-BE48-41DE-92EF-32247A53D63C}" type="pres">
      <dgm:prSet presAssocID="{780D9B41-5AC3-41FC-8A38-8606E5340F1C}" presName="sibTrans" presStyleLbl="sibTrans2D1" presStyleIdx="1" presStyleCnt="5"/>
      <dgm:spPr/>
      <dgm:t>
        <a:bodyPr/>
        <a:lstStyle/>
        <a:p>
          <a:endParaRPr lang="es-CL"/>
        </a:p>
      </dgm:t>
    </dgm:pt>
    <dgm:pt modelId="{90C42E46-F585-4FD2-99EB-7EF6794AED72}" type="pres">
      <dgm:prSet presAssocID="{780D9B41-5AC3-41FC-8A38-8606E5340F1C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320377C4-6149-4C1E-99DD-53AD06441359}" type="pres">
      <dgm:prSet presAssocID="{9CA4344F-520F-451F-BC85-DEDA1974074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621601-1D64-41FB-A953-952D4EFA9337}" type="pres">
      <dgm:prSet presAssocID="{2FC62EFA-3F9D-4888-9535-16A30CD79D0E}" presName="sibTrans" presStyleLbl="sibTrans2D1" presStyleIdx="2" presStyleCnt="5"/>
      <dgm:spPr/>
      <dgm:t>
        <a:bodyPr/>
        <a:lstStyle/>
        <a:p>
          <a:endParaRPr lang="es-CL"/>
        </a:p>
      </dgm:t>
    </dgm:pt>
    <dgm:pt modelId="{2CC629D4-7AC0-45B8-AF14-D7041211502E}" type="pres">
      <dgm:prSet presAssocID="{2FC62EFA-3F9D-4888-9535-16A30CD79D0E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484E47B7-6325-42D0-B2F1-583BF9042884}" type="pres">
      <dgm:prSet presAssocID="{F1D960C0-110B-4328-A89B-743265940DF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302DE50-2221-42CA-A7F5-695157725949}" type="pres">
      <dgm:prSet presAssocID="{ECEAD518-919F-4298-B126-5CF54186A7D5}" presName="sibTrans" presStyleLbl="sibTrans2D1" presStyleIdx="3" presStyleCnt="5"/>
      <dgm:spPr/>
      <dgm:t>
        <a:bodyPr/>
        <a:lstStyle/>
        <a:p>
          <a:endParaRPr lang="es-CL"/>
        </a:p>
      </dgm:t>
    </dgm:pt>
    <dgm:pt modelId="{56827330-7F4A-4E4E-9F97-A1CE9D5D4122}" type="pres">
      <dgm:prSet presAssocID="{ECEAD518-919F-4298-B126-5CF54186A7D5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4AB854AF-0DC0-4990-BC0B-691D59BEEEC1}" type="pres">
      <dgm:prSet presAssocID="{5460D00C-9B9A-45B1-95DE-2635B6A17FC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4DE1FB8-F45C-4BFF-97BA-2928E40E30BA}" type="pres">
      <dgm:prSet presAssocID="{03B1D306-F796-463D-8791-897900A124FC}" presName="sibTrans" presStyleLbl="sibTrans2D1" presStyleIdx="4" presStyleCnt="5"/>
      <dgm:spPr/>
      <dgm:t>
        <a:bodyPr/>
        <a:lstStyle/>
        <a:p>
          <a:endParaRPr lang="es-CL"/>
        </a:p>
      </dgm:t>
    </dgm:pt>
    <dgm:pt modelId="{A3B0C4F2-ADF8-4FD2-A80A-E6750089C1ED}" type="pres">
      <dgm:prSet presAssocID="{03B1D306-F796-463D-8791-897900A124FC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D34CB2F7-D404-4015-A88B-A3F8E5216482}" type="pres">
      <dgm:prSet presAssocID="{792B0E12-9C66-416A-9A69-997A91288800}" presName="node" presStyleLbl="node1" presStyleIdx="5" presStyleCnt="6" custLinFactNeighborX="-292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B9C79D7-7CCD-474E-AE06-9B6AC7055950}" type="presOf" srcId="{9CA4344F-520F-451F-BC85-DEDA1974074D}" destId="{320377C4-6149-4C1E-99DD-53AD06441359}" srcOrd="0" destOrd="0" presId="urn:microsoft.com/office/officeart/2005/8/layout/process1"/>
    <dgm:cxn modelId="{755B62A6-DAE8-4F4C-A37B-BBEDD994BA39}" type="presOf" srcId="{F1D960C0-110B-4328-A89B-743265940DFA}" destId="{484E47B7-6325-42D0-B2F1-583BF9042884}" srcOrd="0" destOrd="0" presId="urn:microsoft.com/office/officeart/2005/8/layout/process1"/>
    <dgm:cxn modelId="{89F991DC-081A-4FC0-8D57-09102F51771D}" type="presOf" srcId="{26484F52-0C5E-42DD-8375-75684AF39BAE}" destId="{888A9C0D-95E0-4F0F-98A3-3D2DF2CABF91}" srcOrd="1" destOrd="0" presId="urn:microsoft.com/office/officeart/2005/8/layout/process1"/>
    <dgm:cxn modelId="{BD98C25B-8437-45ED-9D5E-A28925E54F73}" srcId="{1CEC08B5-B853-45AB-9C40-8C49990534E5}" destId="{F48B6E78-6C34-47AE-B7BB-1A326E7ACB98}" srcOrd="1" destOrd="0" parTransId="{ABA534E2-0B2B-492E-A445-94F02264C8C4}" sibTransId="{780D9B41-5AC3-41FC-8A38-8606E5340F1C}"/>
    <dgm:cxn modelId="{FBE36362-26E3-4A35-83AF-4A43FD2B0ED3}" type="presOf" srcId="{2FC62EFA-3F9D-4888-9535-16A30CD79D0E}" destId="{F4621601-1D64-41FB-A953-952D4EFA9337}" srcOrd="0" destOrd="0" presId="urn:microsoft.com/office/officeart/2005/8/layout/process1"/>
    <dgm:cxn modelId="{4538B3AF-15B4-4662-9D09-69DF9A588BDE}" srcId="{1CEC08B5-B853-45AB-9C40-8C49990534E5}" destId="{F1D960C0-110B-4328-A89B-743265940DFA}" srcOrd="3" destOrd="0" parTransId="{11DFED31-5D53-43CC-BCC0-7A8B4F246131}" sibTransId="{ECEAD518-919F-4298-B126-5CF54186A7D5}"/>
    <dgm:cxn modelId="{C3290A59-9463-4AAB-840B-488686DC5889}" type="presOf" srcId="{780D9B41-5AC3-41FC-8A38-8606E5340F1C}" destId="{B2C6FDB8-BE48-41DE-92EF-32247A53D63C}" srcOrd="0" destOrd="0" presId="urn:microsoft.com/office/officeart/2005/8/layout/process1"/>
    <dgm:cxn modelId="{1A52B4CB-76A2-41B1-90A8-6B0EC5EF2DB9}" type="presOf" srcId="{ECEAD518-919F-4298-B126-5CF54186A7D5}" destId="{1302DE50-2221-42CA-A7F5-695157725949}" srcOrd="0" destOrd="0" presId="urn:microsoft.com/office/officeart/2005/8/layout/process1"/>
    <dgm:cxn modelId="{E5E0E7FA-91B1-4C31-87E5-2724E7DAF7D9}" type="presOf" srcId="{792B0E12-9C66-416A-9A69-997A91288800}" destId="{D34CB2F7-D404-4015-A88B-A3F8E5216482}" srcOrd="0" destOrd="0" presId="urn:microsoft.com/office/officeart/2005/8/layout/process1"/>
    <dgm:cxn modelId="{62133460-B753-42B8-A7CC-21D1BC78975C}" type="presOf" srcId="{26484F52-0C5E-42DD-8375-75684AF39BAE}" destId="{64B3E4B2-D57D-404D-B766-AF34F83467AA}" srcOrd="0" destOrd="0" presId="urn:microsoft.com/office/officeart/2005/8/layout/process1"/>
    <dgm:cxn modelId="{1330FE0E-1AAD-4690-92BE-5B8B4BBB6785}" type="presOf" srcId="{2FC62EFA-3F9D-4888-9535-16A30CD79D0E}" destId="{2CC629D4-7AC0-45B8-AF14-D7041211502E}" srcOrd="1" destOrd="0" presId="urn:microsoft.com/office/officeart/2005/8/layout/process1"/>
    <dgm:cxn modelId="{67481EBD-C1CB-4919-AE89-0E9BA159E775}" srcId="{1CEC08B5-B853-45AB-9C40-8C49990534E5}" destId="{9CA4344F-520F-451F-BC85-DEDA1974074D}" srcOrd="2" destOrd="0" parTransId="{831D31FA-7ADF-40E1-887D-251673CB1412}" sibTransId="{2FC62EFA-3F9D-4888-9535-16A30CD79D0E}"/>
    <dgm:cxn modelId="{4EF8B597-5F00-401F-B69A-F14C5487E626}" type="presOf" srcId="{5460D00C-9B9A-45B1-95DE-2635B6A17FC1}" destId="{4AB854AF-0DC0-4990-BC0B-691D59BEEEC1}" srcOrd="0" destOrd="0" presId="urn:microsoft.com/office/officeart/2005/8/layout/process1"/>
    <dgm:cxn modelId="{EC9FF405-F1E3-4CA5-AC15-E16D812DCC04}" type="presOf" srcId="{ECEAD518-919F-4298-B126-5CF54186A7D5}" destId="{56827330-7F4A-4E4E-9F97-A1CE9D5D4122}" srcOrd="1" destOrd="0" presId="urn:microsoft.com/office/officeart/2005/8/layout/process1"/>
    <dgm:cxn modelId="{3DED0433-B475-4FEF-B213-FA31FD6F4D6C}" type="presOf" srcId="{9A225B38-9622-4307-8244-B245A4FA4813}" destId="{E37D2AF4-BB8F-41A1-8E18-F5D0EDDECB3E}" srcOrd="0" destOrd="0" presId="urn:microsoft.com/office/officeart/2005/8/layout/process1"/>
    <dgm:cxn modelId="{DF4F86DB-A1CD-41EF-BECA-D692DFB4A029}" type="presOf" srcId="{03B1D306-F796-463D-8791-897900A124FC}" destId="{94DE1FB8-F45C-4BFF-97BA-2928E40E30BA}" srcOrd="0" destOrd="0" presId="urn:microsoft.com/office/officeart/2005/8/layout/process1"/>
    <dgm:cxn modelId="{D7EA8B68-9312-4786-B465-0CED2CDA47BA}" srcId="{1CEC08B5-B853-45AB-9C40-8C49990534E5}" destId="{792B0E12-9C66-416A-9A69-997A91288800}" srcOrd="5" destOrd="0" parTransId="{68049190-B717-447A-BDD3-66031556B248}" sibTransId="{323C6490-F232-4E38-99DF-14290B53FF6B}"/>
    <dgm:cxn modelId="{28069395-BCF9-4C09-978D-F1A74F981849}" type="presOf" srcId="{1CEC08B5-B853-45AB-9C40-8C49990534E5}" destId="{D2C7327F-7D4E-4BE4-B972-BFF1BBFC0E43}" srcOrd="0" destOrd="0" presId="urn:microsoft.com/office/officeart/2005/8/layout/process1"/>
    <dgm:cxn modelId="{C5294F3A-A433-4E7B-B30C-056A1045DD65}" type="presOf" srcId="{F48B6E78-6C34-47AE-B7BB-1A326E7ACB98}" destId="{E6EE9F14-0260-4EC5-97DC-60A86829DEB7}" srcOrd="0" destOrd="0" presId="urn:microsoft.com/office/officeart/2005/8/layout/process1"/>
    <dgm:cxn modelId="{35B93E3C-A171-4D29-88BE-85A9CD2822BC}" type="presOf" srcId="{780D9B41-5AC3-41FC-8A38-8606E5340F1C}" destId="{90C42E46-F585-4FD2-99EB-7EF6794AED72}" srcOrd="1" destOrd="0" presId="urn:microsoft.com/office/officeart/2005/8/layout/process1"/>
    <dgm:cxn modelId="{BD62F360-F1DA-4361-9FBD-A59488E1B309}" srcId="{1CEC08B5-B853-45AB-9C40-8C49990534E5}" destId="{5460D00C-9B9A-45B1-95DE-2635B6A17FC1}" srcOrd="4" destOrd="0" parTransId="{A017E1B3-06E2-4B90-AF89-31C82ADD3268}" sibTransId="{03B1D306-F796-463D-8791-897900A124FC}"/>
    <dgm:cxn modelId="{04DBD45D-B825-468A-810A-D9121F6EFED4}" type="presOf" srcId="{03B1D306-F796-463D-8791-897900A124FC}" destId="{A3B0C4F2-ADF8-4FD2-A80A-E6750089C1ED}" srcOrd="1" destOrd="0" presId="urn:microsoft.com/office/officeart/2005/8/layout/process1"/>
    <dgm:cxn modelId="{8A3B69AD-CD78-4F8A-9FA9-80809B5FF107}" srcId="{1CEC08B5-B853-45AB-9C40-8C49990534E5}" destId="{9A225B38-9622-4307-8244-B245A4FA4813}" srcOrd="0" destOrd="0" parTransId="{FD7F35A7-47E0-4A30-9516-F21F0BC51FFF}" sibTransId="{26484F52-0C5E-42DD-8375-75684AF39BAE}"/>
    <dgm:cxn modelId="{8CDCC293-E728-4F20-A78A-DAC0084F4979}" type="presParOf" srcId="{D2C7327F-7D4E-4BE4-B972-BFF1BBFC0E43}" destId="{E37D2AF4-BB8F-41A1-8E18-F5D0EDDECB3E}" srcOrd="0" destOrd="0" presId="urn:microsoft.com/office/officeart/2005/8/layout/process1"/>
    <dgm:cxn modelId="{BDCE752E-4DA0-4B2F-84BB-22ACA4C472FF}" type="presParOf" srcId="{D2C7327F-7D4E-4BE4-B972-BFF1BBFC0E43}" destId="{64B3E4B2-D57D-404D-B766-AF34F83467AA}" srcOrd="1" destOrd="0" presId="urn:microsoft.com/office/officeart/2005/8/layout/process1"/>
    <dgm:cxn modelId="{FC36E9E2-D728-4DD8-9D02-D4AA534E9DD1}" type="presParOf" srcId="{64B3E4B2-D57D-404D-B766-AF34F83467AA}" destId="{888A9C0D-95E0-4F0F-98A3-3D2DF2CABF91}" srcOrd="0" destOrd="0" presId="urn:microsoft.com/office/officeart/2005/8/layout/process1"/>
    <dgm:cxn modelId="{6CF6BC0B-C282-4872-85DD-ECA79AB2BE19}" type="presParOf" srcId="{D2C7327F-7D4E-4BE4-B972-BFF1BBFC0E43}" destId="{E6EE9F14-0260-4EC5-97DC-60A86829DEB7}" srcOrd="2" destOrd="0" presId="urn:microsoft.com/office/officeart/2005/8/layout/process1"/>
    <dgm:cxn modelId="{A2C0BF26-DBCB-468E-88DD-676619AD232E}" type="presParOf" srcId="{D2C7327F-7D4E-4BE4-B972-BFF1BBFC0E43}" destId="{B2C6FDB8-BE48-41DE-92EF-32247A53D63C}" srcOrd="3" destOrd="0" presId="urn:microsoft.com/office/officeart/2005/8/layout/process1"/>
    <dgm:cxn modelId="{EF115E12-85AF-4D46-8649-82A5680A8645}" type="presParOf" srcId="{B2C6FDB8-BE48-41DE-92EF-32247A53D63C}" destId="{90C42E46-F585-4FD2-99EB-7EF6794AED72}" srcOrd="0" destOrd="0" presId="urn:microsoft.com/office/officeart/2005/8/layout/process1"/>
    <dgm:cxn modelId="{99688EC9-58A1-4B6B-9173-A3F99895220F}" type="presParOf" srcId="{D2C7327F-7D4E-4BE4-B972-BFF1BBFC0E43}" destId="{320377C4-6149-4C1E-99DD-53AD06441359}" srcOrd="4" destOrd="0" presId="urn:microsoft.com/office/officeart/2005/8/layout/process1"/>
    <dgm:cxn modelId="{D0CDA1A8-B0B1-4E24-8CE5-89E6AB0950D7}" type="presParOf" srcId="{D2C7327F-7D4E-4BE4-B972-BFF1BBFC0E43}" destId="{F4621601-1D64-41FB-A953-952D4EFA9337}" srcOrd="5" destOrd="0" presId="urn:microsoft.com/office/officeart/2005/8/layout/process1"/>
    <dgm:cxn modelId="{E691FDBC-9896-47C6-B5AE-338F4107F02B}" type="presParOf" srcId="{F4621601-1D64-41FB-A953-952D4EFA9337}" destId="{2CC629D4-7AC0-45B8-AF14-D7041211502E}" srcOrd="0" destOrd="0" presId="urn:microsoft.com/office/officeart/2005/8/layout/process1"/>
    <dgm:cxn modelId="{C03F0847-70C5-4AB9-8BE3-8E2D7BE2D34A}" type="presParOf" srcId="{D2C7327F-7D4E-4BE4-B972-BFF1BBFC0E43}" destId="{484E47B7-6325-42D0-B2F1-583BF9042884}" srcOrd="6" destOrd="0" presId="urn:microsoft.com/office/officeart/2005/8/layout/process1"/>
    <dgm:cxn modelId="{9F35FF47-7596-403F-90B2-F350DA502757}" type="presParOf" srcId="{D2C7327F-7D4E-4BE4-B972-BFF1BBFC0E43}" destId="{1302DE50-2221-42CA-A7F5-695157725949}" srcOrd="7" destOrd="0" presId="urn:microsoft.com/office/officeart/2005/8/layout/process1"/>
    <dgm:cxn modelId="{10F82761-0282-4B8D-BE5C-892B834F2A32}" type="presParOf" srcId="{1302DE50-2221-42CA-A7F5-695157725949}" destId="{56827330-7F4A-4E4E-9F97-A1CE9D5D4122}" srcOrd="0" destOrd="0" presId="urn:microsoft.com/office/officeart/2005/8/layout/process1"/>
    <dgm:cxn modelId="{F2D88E1B-D19A-49EA-9388-5990176C3225}" type="presParOf" srcId="{D2C7327F-7D4E-4BE4-B972-BFF1BBFC0E43}" destId="{4AB854AF-0DC0-4990-BC0B-691D59BEEEC1}" srcOrd="8" destOrd="0" presId="urn:microsoft.com/office/officeart/2005/8/layout/process1"/>
    <dgm:cxn modelId="{E61C845D-CEDA-4B9A-BFE7-DCC42335F890}" type="presParOf" srcId="{D2C7327F-7D4E-4BE4-B972-BFF1BBFC0E43}" destId="{94DE1FB8-F45C-4BFF-97BA-2928E40E30BA}" srcOrd="9" destOrd="0" presId="urn:microsoft.com/office/officeart/2005/8/layout/process1"/>
    <dgm:cxn modelId="{5BB5F59E-F8D6-4197-B950-FEA66518FFB6}" type="presParOf" srcId="{94DE1FB8-F45C-4BFF-97BA-2928E40E30BA}" destId="{A3B0C4F2-ADF8-4FD2-A80A-E6750089C1ED}" srcOrd="0" destOrd="0" presId="urn:microsoft.com/office/officeart/2005/8/layout/process1"/>
    <dgm:cxn modelId="{AF872D70-5C8A-45F6-8128-40F458F0BC11}" type="presParOf" srcId="{D2C7327F-7D4E-4BE4-B972-BFF1BBFC0E43}" destId="{D34CB2F7-D404-4015-A88B-A3F8E5216482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C95450-1F36-438C-9B9E-A531B6EE3AE5}" type="doc">
      <dgm:prSet loTypeId="urn:microsoft.com/office/officeart/2005/8/layout/hList6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CL"/>
        </a:p>
      </dgm:t>
    </dgm:pt>
    <dgm:pt modelId="{31DD1D45-96F9-4290-9C77-C021E70693F3}">
      <dgm:prSet/>
      <dgm:spPr/>
      <dgm:t>
        <a:bodyPr/>
        <a:lstStyle/>
        <a:p>
          <a:pPr rtl="0"/>
          <a:r>
            <a:rPr lang="es-CL" dirty="0" smtClean="0"/>
            <a:t>Optimización de solicitudes de Capacitaciones y Apoyos en terreno, mediante selección de ofertas, trabajando en el desarrollo de paquetes por contenidos SIRH</a:t>
          </a:r>
          <a:endParaRPr lang="es-CL" dirty="0"/>
        </a:p>
      </dgm:t>
    </dgm:pt>
    <dgm:pt modelId="{5EF21F37-BE23-4241-B2A3-F1799E31A117}" type="parTrans" cxnId="{E94400FF-3EE5-487D-A414-47DA80900473}">
      <dgm:prSet/>
      <dgm:spPr/>
      <dgm:t>
        <a:bodyPr/>
        <a:lstStyle/>
        <a:p>
          <a:endParaRPr lang="es-CL"/>
        </a:p>
      </dgm:t>
    </dgm:pt>
    <dgm:pt modelId="{9F4A8A43-ECFF-46B7-889C-2DEF13BE5B83}" type="sibTrans" cxnId="{E94400FF-3EE5-487D-A414-47DA80900473}">
      <dgm:prSet/>
      <dgm:spPr/>
      <dgm:t>
        <a:bodyPr/>
        <a:lstStyle/>
        <a:p>
          <a:endParaRPr lang="es-CL"/>
        </a:p>
      </dgm:t>
    </dgm:pt>
    <dgm:pt modelId="{5D7E2994-F1F4-4BAD-AC57-656D7B919C00}">
      <dgm:prSet/>
      <dgm:spPr/>
      <dgm:t>
        <a:bodyPr/>
        <a:lstStyle/>
        <a:p>
          <a:pPr rtl="0"/>
          <a:r>
            <a:rPr lang="es-CL" dirty="0" smtClean="0"/>
            <a:t>Actualización de sitio de atención de incidentes con mejoras correctivas en la aplicación</a:t>
          </a:r>
          <a:endParaRPr lang="es-CL" dirty="0"/>
        </a:p>
      </dgm:t>
    </dgm:pt>
    <dgm:pt modelId="{EE5535AE-C96A-4E45-B2F2-FD6ED185C547}" type="parTrans" cxnId="{CCC92F93-91AA-4F7A-9A7A-D1D528FAA4D3}">
      <dgm:prSet/>
      <dgm:spPr/>
      <dgm:t>
        <a:bodyPr/>
        <a:lstStyle/>
        <a:p>
          <a:endParaRPr lang="es-CL"/>
        </a:p>
      </dgm:t>
    </dgm:pt>
    <dgm:pt modelId="{D8940DF4-467E-4EDE-93FF-A9F789201A66}" type="sibTrans" cxnId="{CCC92F93-91AA-4F7A-9A7A-D1D528FAA4D3}">
      <dgm:prSet/>
      <dgm:spPr/>
      <dgm:t>
        <a:bodyPr/>
        <a:lstStyle/>
        <a:p>
          <a:endParaRPr lang="es-CL"/>
        </a:p>
      </dgm:t>
    </dgm:pt>
    <dgm:pt modelId="{9A474C79-9674-45DE-BB65-DE6FECCE743B}">
      <dgm:prSet/>
      <dgm:spPr/>
      <dgm:t>
        <a:bodyPr/>
        <a:lstStyle/>
        <a:p>
          <a:pPr rtl="0"/>
          <a:r>
            <a:rPr lang="es-CL" dirty="0" smtClean="0"/>
            <a:t>Optimización de tiempos de respuesta y comunicación, para incidentes Críticos de Infraestructura</a:t>
          </a:r>
          <a:endParaRPr lang="es-CL" dirty="0"/>
        </a:p>
      </dgm:t>
    </dgm:pt>
    <dgm:pt modelId="{81CC7A1D-ACC3-43EE-BDFC-1E408E34E146}" type="parTrans" cxnId="{F521F78A-2AAE-40BB-B850-8A5852C9C891}">
      <dgm:prSet/>
      <dgm:spPr/>
      <dgm:t>
        <a:bodyPr/>
        <a:lstStyle/>
        <a:p>
          <a:endParaRPr lang="es-CL"/>
        </a:p>
      </dgm:t>
    </dgm:pt>
    <dgm:pt modelId="{43486997-A051-44B3-9B92-2EB4C8B75AA6}" type="sibTrans" cxnId="{F521F78A-2AAE-40BB-B850-8A5852C9C891}">
      <dgm:prSet/>
      <dgm:spPr/>
      <dgm:t>
        <a:bodyPr/>
        <a:lstStyle/>
        <a:p>
          <a:endParaRPr lang="es-CL"/>
        </a:p>
      </dgm:t>
    </dgm:pt>
    <dgm:pt modelId="{4BD7AFAE-9EBB-4CD4-83EE-058818696BEC}" type="pres">
      <dgm:prSet presAssocID="{87C95450-1F36-438C-9B9E-A531B6EE3A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DCA6EBC-B75E-4DBF-A131-4629DBDAAD6C}" type="pres">
      <dgm:prSet presAssocID="{31DD1D45-96F9-4290-9C77-C021E70693F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D93F95-E1FB-44E8-9D4A-AE4FF7945A58}" type="pres">
      <dgm:prSet presAssocID="{9F4A8A43-ECFF-46B7-889C-2DEF13BE5B83}" presName="sibTrans" presStyleCnt="0"/>
      <dgm:spPr/>
    </dgm:pt>
    <dgm:pt modelId="{87D7F3CC-95A5-48D5-8620-F27CF190B8E3}" type="pres">
      <dgm:prSet presAssocID="{5D7E2994-F1F4-4BAD-AC57-656D7B919C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682C7D-27B8-49C2-A134-D17233916357}" type="pres">
      <dgm:prSet presAssocID="{D8940DF4-467E-4EDE-93FF-A9F789201A66}" presName="sibTrans" presStyleCnt="0"/>
      <dgm:spPr/>
    </dgm:pt>
    <dgm:pt modelId="{C5476390-F66F-45C3-A245-40FB3D39774E}" type="pres">
      <dgm:prSet presAssocID="{9A474C79-9674-45DE-BB65-DE6FECCE743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3023811-7F37-4639-AC4F-7FC2A76D8EAB}" type="presOf" srcId="{31DD1D45-96F9-4290-9C77-C021E70693F3}" destId="{8DCA6EBC-B75E-4DBF-A131-4629DBDAAD6C}" srcOrd="0" destOrd="0" presId="urn:microsoft.com/office/officeart/2005/8/layout/hList6"/>
    <dgm:cxn modelId="{E94400FF-3EE5-487D-A414-47DA80900473}" srcId="{87C95450-1F36-438C-9B9E-A531B6EE3AE5}" destId="{31DD1D45-96F9-4290-9C77-C021E70693F3}" srcOrd="0" destOrd="0" parTransId="{5EF21F37-BE23-4241-B2A3-F1799E31A117}" sibTransId="{9F4A8A43-ECFF-46B7-889C-2DEF13BE5B83}"/>
    <dgm:cxn modelId="{165EBAB0-DAF6-4EC5-85B8-73F702D64CD9}" type="presOf" srcId="{9A474C79-9674-45DE-BB65-DE6FECCE743B}" destId="{C5476390-F66F-45C3-A245-40FB3D39774E}" srcOrd="0" destOrd="0" presId="urn:microsoft.com/office/officeart/2005/8/layout/hList6"/>
    <dgm:cxn modelId="{4D1845D6-7C4D-42BF-8D50-86E6C5D8DC3B}" type="presOf" srcId="{5D7E2994-F1F4-4BAD-AC57-656D7B919C00}" destId="{87D7F3CC-95A5-48D5-8620-F27CF190B8E3}" srcOrd="0" destOrd="0" presId="urn:microsoft.com/office/officeart/2005/8/layout/hList6"/>
    <dgm:cxn modelId="{F521F78A-2AAE-40BB-B850-8A5852C9C891}" srcId="{87C95450-1F36-438C-9B9E-A531B6EE3AE5}" destId="{9A474C79-9674-45DE-BB65-DE6FECCE743B}" srcOrd="2" destOrd="0" parTransId="{81CC7A1D-ACC3-43EE-BDFC-1E408E34E146}" sibTransId="{43486997-A051-44B3-9B92-2EB4C8B75AA6}"/>
    <dgm:cxn modelId="{512CBC81-692E-4025-B448-4F70F090E84E}" type="presOf" srcId="{87C95450-1F36-438C-9B9E-A531B6EE3AE5}" destId="{4BD7AFAE-9EBB-4CD4-83EE-058818696BEC}" srcOrd="0" destOrd="0" presId="urn:microsoft.com/office/officeart/2005/8/layout/hList6"/>
    <dgm:cxn modelId="{CCC92F93-91AA-4F7A-9A7A-D1D528FAA4D3}" srcId="{87C95450-1F36-438C-9B9E-A531B6EE3AE5}" destId="{5D7E2994-F1F4-4BAD-AC57-656D7B919C00}" srcOrd="1" destOrd="0" parTransId="{EE5535AE-C96A-4E45-B2F2-FD6ED185C547}" sibTransId="{D8940DF4-467E-4EDE-93FF-A9F789201A66}"/>
    <dgm:cxn modelId="{060FBA22-A6E3-4B47-B83D-37BF1FE22BEB}" type="presParOf" srcId="{4BD7AFAE-9EBB-4CD4-83EE-058818696BEC}" destId="{8DCA6EBC-B75E-4DBF-A131-4629DBDAAD6C}" srcOrd="0" destOrd="0" presId="urn:microsoft.com/office/officeart/2005/8/layout/hList6"/>
    <dgm:cxn modelId="{9261CDFB-F008-46CB-AF54-3E5DAD9E8B08}" type="presParOf" srcId="{4BD7AFAE-9EBB-4CD4-83EE-058818696BEC}" destId="{69D93F95-E1FB-44E8-9D4A-AE4FF7945A58}" srcOrd="1" destOrd="0" presId="urn:microsoft.com/office/officeart/2005/8/layout/hList6"/>
    <dgm:cxn modelId="{D0EACAF0-7B88-4FF4-AAC7-C01EBE7E8C3F}" type="presParOf" srcId="{4BD7AFAE-9EBB-4CD4-83EE-058818696BEC}" destId="{87D7F3CC-95A5-48D5-8620-F27CF190B8E3}" srcOrd="2" destOrd="0" presId="urn:microsoft.com/office/officeart/2005/8/layout/hList6"/>
    <dgm:cxn modelId="{87A9E17A-C294-4246-AE2B-76076BF68DA8}" type="presParOf" srcId="{4BD7AFAE-9EBB-4CD4-83EE-058818696BEC}" destId="{B6682C7D-27B8-49C2-A134-D17233916357}" srcOrd="3" destOrd="0" presId="urn:microsoft.com/office/officeart/2005/8/layout/hList6"/>
    <dgm:cxn modelId="{F7A86490-F837-477F-A4B6-7CD64628B7E4}" type="presParOf" srcId="{4BD7AFAE-9EBB-4CD4-83EE-058818696BEC}" destId="{C5476390-F66F-45C3-A245-40FB3D39774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3C54D-3F6C-4EB4-B2F4-0ABDD0C82968}">
      <dsp:nvSpPr>
        <dsp:cNvPr id="0" name=""/>
        <dsp:cNvSpPr/>
      </dsp:nvSpPr>
      <dsp:spPr>
        <a:xfrm>
          <a:off x="0" y="457697"/>
          <a:ext cx="5497896" cy="581697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77591-3DF5-46FF-9F10-6236B3D5104F}">
      <dsp:nvSpPr>
        <dsp:cNvPr id="0" name=""/>
        <dsp:cNvSpPr/>
      </dsp:nvSpPr>
      <dsp:spPr>
        <a:xfrm>
          <a:off x="2476" y="0"/>
          <a:ext cx="1191121" cy="58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 smtClean="0"/>
            <a:t>Se produce problema</a:t>
          </a:r>
          <a:endParaRPr lang="es-CL" sz="1000" kern="1200"/>
        </a:p>
      </dsp:txBody>
      <dsp:txXfrm>
        <a:off x="2476" y="0"/>
        <a:ext cx="1191121" cy="581697"/>
      </dsp:txXfrm>
    </dsp:sp>
    <dsp:sp modelId="{B6E14AE7-007E-4512-9697-B3B61400C8B7}">
      <dsp:nvSpPr>
        <dsp:cNvPr id="0" name=""/>
        <dsp:cNvSpPr/>
      </dsp:nvSpPr>
      <dsp:spPr>
        <a:xfrm>
          <a:off x="525324" y="654409"/>
          <a:ext cx="145424" cy="1454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C8590-0661-4D6B-BAD3-A20F8A2BC095}">
      <dsp:nvSpPr>
        <dsp:cNvPr id="0" name=""/>
        <dsp:cNvSpPr/>
      </dsp:nvSpPr>
      <dsp:spPr>
        <a:xfrm>
          <a:off x="1253153" y="872546"/>
          <a:ext cx="1191121" cy="58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 smtClean="0"/>
            <a:t>Registrar Incidencia</a:t>
          </a:r>
          <a:endParaRPr lang="es-CL" sz="1000" kern="1200"/>
        </a:p>
      </dsp:txBody>
      <dsp:txXfrm>
        <a:off x="1253153" y="872546"/>
        <a:ext cx="1191121" cy="581697"/>
      </dsp:txXfrm>
    </dsp:sp>
    <dsp:sp modelId="{B6EE6FB9-C383-47A4-B66E-AAEC17D8F056}">
      <dsp:nvSpPr>
        <dsp:cNvPr id="0" name=""/>
        <dsp:cNvSpPr/>
      </dsp:nvSpPr>
      <dsp:spPr>
        <a:xfrm>
          <a:off x="1776002" y="654409"/>
          <a:ext cx="145424" cy="145424"/>
        </a:xfrm>
        <a:prstGeom prst="ellipse">
          <a:avLst/>
        </a:prstGeom>
        <a:solidFill>
          <a:schemeClr val="accent5">
            <a:hueOff val="768474"/>
            <a:satOff val="-6899"/>
            <a:lumOff val="-4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473C0-B48A-46DE-BC5E-92F6BB0AA7B7}">
      <dsp:nvSpPr>
        <dsp:cNvPr id="0" name=""/>
        <dsp:cNvSpPr/>
      </dsp:nvSpPr>
      <dsp:spPr>
        <a:xfrm>
          <a:off x="2503831" y="0"/>
          <a:ext cx="1191121" cy="58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 dirty="0" smtClean="0"/>
            <a:t>Tratamiento y resolución de la Incidencia</a:t>
          </a:r>
          <a:endParaRPr lang="es-CL" sz="1000" kern="1200" dirty="0"/>
        </a:p>
      </dsp:txBody>
      <dsp:txXfrm>
        <a:off x="2503831" y="0"/>
        <a:ext cx="1191121" cy="581697"/>
      </dsp:txXfrm>
    </dsp:sp>
    <dsp:sp modelId="{D49EF259-A971-4B15-9968-764701E0C24E}">
      <dsp:nvSpPr>
        <dsp:cNvPr id="0" name=""/>
        <dsp:cNvSpPr/>
      </dsp:nvSpPr>
      <dsp:spPr>
        <a:xfrm>
          <a:off x="3026679" y="654409"/>
          <a:ext cx="145424" cy="145424"/>
        </a:xfrm>
        <a:prstGeom prst="ellipse">
          <a:avLst/>
        </a:prstGeom>
        <a:solidFill>
          <a:schemeClr val="accent5">
            <a:hueOff val="1536949"/>
            <a:satOff val="-13798"/>
            <a:lumOff val="-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2F69A-8761-41DC-A915-A01A4D7BE297}">
      <dsp:nvSpPr>
        <dsp:cNvPr id="0" name=""/>
        <dsp:cNvSpPr/>
      </dsp:nvSpPr>
      <dsp:spPr>
        <a:xfrm>
          <a:off x="3754508" y="872546"/>
          <a:ext cx="1191121" cy="58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 smtClean="0"/>
            <a:t>Cierre de la Incidencia</a:t>
          </a:r>
          <a:endParaRPr lang="es-CL" sz="1000" kern="1200"/>
        </a:p>
      </dsp:txBody>
      <dsp:txXfrm>
        <a:off x="3754508" y="872546"/>
        <a:ext cx="1191121" cy="581697"/>
      </dsp:txXfrm>
    </dsp:sp>
    <dsp:sp modelId="{62B32B08-611C-41D1-A9DA-570490FD3666}">
      <dsp:nvSpPr>
        <dsp:cNvPr id="0" name=""/>
        <dsp:cNvSpPr/>
      </dsp:nvSpPr>
      <dsp:spPr>
        <a:xfrm>
          <a:off x="4277357" y="654409"/>
          <a:ext cx="145424" cy="145424"/>
        </a:xfrm>
        <a:prstGeom prst="ellipse">
          <a:avLst/>
        </a:prstGeom>
        <a:solidFill>
          <a:schemeClr val="accent5">
            <a:hueOff val="2305423"/>
            <a:satOff val="-20697"/>
            <a:lumOff val="-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748E8-28ED-4196-84BE-83CC31294581}">
      <dsp:nvSpPr>
        <dsp:cNvPr id="0" name=""/>
        <dsp:cNvSpPr/>
      </dsp:nvSpPr>
      <dsp:spPr>
        <a:xfrm>
          <a:off x="2704" y="-6222"/>
          <a:ext cx="1274341" cy="47212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62" t="-22438" r="562" b="-15969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89E76-8451-414A-B191-409439BE03FB}">
      <dsp:nvSpPr>
        <dsp:cNvPr id="0" name=""/>
        <dsp:cNvSpPr/>
      </dsp:nvSpPr>
      <dsp:spPr>
        <a:xfrm>
          <a:off x="210155" y="274565"/>
          <a:ext cx="1274341" cy="44723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Usuarios SIRH</a:t>
          </a:r>
          <a:endParaRPr lang="es-CL" sz="1300" kern="1200" dirty="0"/>
        </a:p>
      </dsp:txBody>
      <dsp:txXfrm>
        <a:off x="223254" y="287664"/>
        <a:ext cx="1248143" cy="421040"/>
      </dsp:txXfrm>
    </dsp:sp>
    <dsp:sp modelId="{2871E2F0-2088-49C3-83F2-9BCEEBB31F16}">
      <dsp:nvSpPr>
        <dsp:cNvPr id="0" name=""/>
        <dsp:cNvSpPr/>
      </dsp:nvSpPr>
      <dsp:spPr>
        <a:xfrm rot="21589173">
          <a:off x="1522512" y="73571"/>
          <a:ext cx="245467" cy="306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100" kern="1200"/>
        </a:p>
      </dsp:txBody>
      <dsp:txXfrm>
        <a:off x="1522512" y="134928"/>
        <a:ext cx="171827" cy="183724"/>
      </dsp:txXfrm>
    </dsp:sp>
    <dsp:sp modelId="{1193113A-D3E6-4577-8816-06D79016AD65}">
      <dsp:nvSpPr>
        <dsp:cNvPr id="0" name=""/>
        <dsp:cNvSpPr/>
      </dsp:nvSpPr>
      <dsp:spPr>
        <a:xfrm>
          <a:off x="1978379" y="0"/>
          <a:ext cx="1274341" cy="44723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555" b="-16444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ABBC7-C7F3-4519-B6AC-421E7E7C176F}">
      <dsp:nvSpPr>
        <dsp:cNvPr id="0" name=""/>
        <dsp:cNvSpPr/>
      </dsp:nvSpPr>
      <dsp:spPr>
        <a:xfrm>
          <a:off x="2185830" y="268342"/>
          <a:ext cx="1274341" cy="44723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86320"/>
            <a:satOff val="3935"/>
            <a:lumOff val="26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smtClean="0"/>
            <a:t>Operador</a:t>
          </a:r>
          <a:endParaRPr lang="es-CL" sz="1300" kern="1200"/>
        </a:p>
      </dsp:txBody>
      <dsp:txXfrm>
        <a:off x="2198929" y="281441"/>
        <a:ext cx="1248143" cy="421040"/>
      </dsp:txXfrm>
    </dsp:sp>
    <dsp:sp modelId="{B27A3F2C-3239-4611-A6E2-4C28314DF1E7}">
      <dsp:nvSpPr>
        <dsp:cNvPr id="0" name=""/>
        <dsp:cNvSpPr/>
      </dsp:nvSpPr>
      <dsp:spPr>
        <a:xfrm>
          <a:off x="3498187" y="70515"/>
          <a:ext cx="245466" cy="306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94010"/>
            <a:satOff val="-3906"/>
            <a:lumOff val="275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100" kern="1200"/>
        </a:p>
      </dsp:txBody>
      <dsp:txXfrm>
        <a:off x="3498187" y="131756"/>
        <a:ext cx="171826" cy="183724"/>
      </dsp:txXfrm>
    </dsp:sp>
    <dsp:sp modelId="{48D56685-0128-4C5E-A6EA-F4D48D6F582C}">
      <dsp:nvSpPr>
        <dsp:cNvPr id="0" name=""/>
        <dsp:cNvSpPr/>
      </dsp:nvSpPr>
      <dsp:spPr>
        <a:xfrm>
          <a:off x="3954054" y="0"/>
          <a:ext cx="1274341" cy="44723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901" b="-4209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528CC-4259-46AD-BEDA-158A640B803A}">
      <dsp:nvSpPr>
        <dsp:cNvPr id="0" name=""/>
        <dsp:cNvSpPr/>
      </dsp:nvSpPr>
      <dsp:spPr>
        <a:xfrm>
          <a:off x="4161505" y="268342"/>
          <a:ext cx="1274341" cy="44723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86320"/>
            <a:satOff val="3935"/>
            <a:lumOff val="26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smtClean="0"/>
            <a:t>Equipo Técnico</a:t>
          </a:r>
          <a:endParaRPr lang="es-CL" sz="1300" kern="1200"/>
        </a:p>
      </dsp:txBody>
      <dsp:txXfrm>
        <a:off x="4174604" y="281441"/>
        <a:ext cx="1248143" cy="421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A9488-3485-4190-8024-1357DB64DF4B}">
      <dsp:nvSpPr>
        <dsp:cNvPr id="0" name=""/>
        <dsp:cNvSpPr/>
      </dsp:nvSpPr>
      <dsp:spPr>
        <a:xfrm rot="5400000">
          <a:off x="70795" y="11443"/>
          <a:ext cx="579203" cy="563885"/>
        </a:xfrm>
        <a:prstGeom prst="chevr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500" b="0" kern="1200" smtClean="0"/>
            <a:t>Accesos</a:t>
          </a:r>
          <a:endParaRPr lang="es-CL" sz="500" kern="1200" dirty="0"/>
        </a:p>
      </dsp:txBody>
      <dsp:txXfrm rot="-5400000">
        <a:off x="78455" y="285727"/>
        <a:ext cx="563885" cy="15318"/>
      </dsp:txXfrm>
    </dsp:sp>
    <dsp:sp modelId="{E2BAACBF-5569-44F8-9032-A85FCAEC9199}">
      <dsp:nvSpPr>
        <dsp:cNvPr id="0" name=""/>
        <dsp:cNvSpPr/>
      </dsp:nvSpPr>
      <dsp:spPr>
        <a:xfrm rot="5400000">
          <a:off x="4116249" y="-3352622"/>
          <a:ext cx="376680" cy="7088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b="0" kern="1200" smtClean="0"/>
            <a:t>Problemas de Acceso a SIRH</a:t>
          </a:r>
          <a:endParaRPr lang="es-CL" sz="1500" kern="1200" dirty="0"/>
        </a:p>
      </dsp:txBody>
      <dsp:txXfrm rot="-5400000">
        <a:off x="760302" y="21713"/>
        <a:ext cx="7070186" cy="339904"/>
      </dsp:txXfrm>
    </dsp:sp>
    <dsp:sp modelId="{1FE62D0D-BA9E-48D7-800D-1D8437042B69}">
      <dsp:nvSpPr>
        <dsp:cNvPr id="0" name=""/>
        <dsp:cNvSpPr/>
      </dsp:nvSpPr>
      <dsp:spPr>
        <a:xfrm rot="5400000">
          <a:off x="70795" y="532726"/>
          <a:ext cx="579203" cy="563885"/>
        </a:xfrm>
        <a:prstGeom prst="chevron">
          <a:avLst/>
        </a:prstGeom>
        <a:solidFill>
          <a:schemeClr val="accent5">
            <a:shade val="50000"/>
            <a:hueOff val="79851"/>
            <a:satOff val="1686"/>
            <a:lumOff val="11190"/>
            <a:alphaOff val="0"/>
          </a:schemeClr>
        </a:solidFill>
        <a:ln w="12700" cap="flat" cmpd="sng" algn="ctr">
          <a:solidFill>
            <a:schemeClr val="accent5">
              <a:shade val="50000"/>
              <a:hueOff val="79851"/>
              <a:satOff val="1686"/>
              <a:lumOff val="11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b="0" kern="1200" smtClean="0"/>
            <a:t>Capacitación</a:t>
          </a:r>
          <a:endParaRPr lang="es-CL" sz="500" kern="1200" dirty="0"/>
        </a:p>
      </dsp:txBody>
      <dsp:txXfrm rot="-5400000">
        <a:off x="78455" y="807010"/>
        <a:ext cx="563885" cy="15318"/>
      </dsp:txXfrm>
    </dsp:sp>
    <dsp:sp modelId="{53E745F9-E041-4C7D-B43C-9EEFE3069387}">
      <dsp:nvSpPr>
        <dsp:cNvPr id="0" name=""/>
        <dsp:cNvSpPr/>
      </dsp:nvSpPr>
      <dsp:spPr>
        <a:xfrm rot="5400000">
          <a:off x="4125049" y="-2830978"/>
          <a:ext cx="376482" cy="7088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79851"/>
              <a:satOff val="1686"/>
              <a:lumOff val="11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Requerimientos de Capacitación o Apoyo en terreno</a:t>
          </a:r>
          <a:endParaRPr lang="es-CL" sz="1500" kern="1200" dirty="0"/>
        </a:p>
      </dsp:txBody>
      <dsp:txXfrm rot="-5400000">
        <a:off x="769003" y="543446"/>
        <a:ext cx="7070196" cy="339726"/>
      </dsp:txXfrm>
    </dsp:sp>
    <dsp:sp modelId="{5B5E6403-4EF8-49C6-8B72-6DB133C378A5}">
      <dsp:nvSpPr>
        <dsp:cNvPr id="0" name=""/>
        <dsp:cNvSpPr/>
      </dsp:nvSpPr>
      <dsp:spPr>
        <a:xfrm rot="5400000">
          <a:off x="70795" y="1054010"/>
          <a:ext cx="579203" cy="563885"/>
        </a:xfrm>
        <a:prstGeom prst="chevron">
          <a:avLst/>
        </a:prstGeom>
        <a:solidFill>
          <a:schemeClr val="accent5">
            <a:shade val="50000"/>
            <a:hueOff val="159703"/>
            <a:satOff val="3373"/>
            <a:lumOff val="22381"/>
            <a:alphaOff val="0"/>
          </a:schemeClr>
        </a:solidFill>
        <a:ln w="12700" cap="flat" cmpd="sng" algn="ctr">
          <a:solidFill>
            <a:schemeClr val="accent5">
              <a:shade val="50000"/>
              <a:hueOff val="159703"/>
              <a:satOff val="3373"/>
              <a:lumOff val="223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b="0" kern="1200" smtClean="0"/>
            <a:t>Carga </a:t>
          </a:r>
          <a:endParaRPr lang="es-CL" sz="500" kern="1200" dirty="0"/>
        </a:p>
      </dsp:txBody>
      <dsp:txXfrm rot="-5400000">
        <a:off x="78455" y="1328294"/>
        <a:ext cx="563885" cy="15318"/>
      </dsp:txXfrm>
    </dsp:sp>
    <dsp:sp modelId="{BB1B9531-926A-40CD-9A9A-0E52AC36CB0A}">
      <dsp:nvSpPr>
        <dsp:cNvPr id="0" name=""/>
        <dsp:cNvSpPr/>
      </dsp:nvSpPr>
      <dsp:spPr>
        <a:xfrm rot="5400000">
          <a:off x="4125049" y="-2309695"/>
          <a:ext cx="376482" cy="7088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159703"/>
              <a:satOff val="3373"/>
              <a:lumOff val="223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smtClean="0"/>
            <a:t>Solicitudes de carga de datos (Ej: Carga de datos históricos)</a:t>
          </a:r>
          <a:endParaRPr lang="es-CL" sz="1500" kern="1200" dirty="0"/>
        </a:p>
      </dsp:txBody>
      <dsp:txXfrm rot="-5400000">
        <a:off x="769003" y="1064729"/>
        <a:ext cx="7070196" cy="339726"/>
      </dsp:txXfrm>
    </dsp:sp>
    <dsp:sp modelId="{83B23041-2C03-43BD-BC00-DB60ABD28888}">
      <dsp:nvSpPr>
        <dsp:cNvPr id="0" name=""/>
        <dsp:cNvSpPr/>
      </dsp:nvSpPr>
      <dsp:spPr>
        <a:xfrm rot="5400000">
          <a:off x="70795" y="1575293"/>
          <a:ext cx="579203" cy="563885"/>
        </a:xfrm>
        <a:prstGeom prst="chevron">
          <a:avLst/>
        </a:prstGeom>
        <a:solidFill>
          <a:schemeClr val="accent5">
            <a:shade val="50000"/>
            <a:hueOff val="239554"/>
            <a:satOff val="5059"/>
            <a:lumOff val="33571"/>
            <a:alphaOff val="0"/>
          </a:schemeClr>
        </a:solidFill>
        <a:ln w="12700" cap="flat" cmpd="sng" algn="ctr">
          <a:solidFill>
            <a:schemeClr val="accent5">
              <a:shade val="50000"/>
              <a:hueOff val="239554"/>
              <a:satOff val="5059"/>
              <a:lumOff val="335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b="0" kern="1200" dirty="0" smtClean="0"/>
            <a:t>Funcional</a:t>
          </a:r>
          <a:endParaRPr lang="es-CL" sz="500" kern="1200" dirty="0"/>
        </a:p>
      </dsp:txBody>
      <dsp:txXfrm rot="-5400000">
        <a:off x="78455" y="1849577"/>
        <a:ext cx="563885" cy="15318"/>
      </dsp:txXfrm>
    </dsp:sp>
    <dsp:sp modelId="{E44D5361-7500-4485-8F9C-50C9454ED052}">
      <dsp:nvSpPr>
        <dsp:cNvPr id="0" name=""/>
        <dsp:cNvSpPr/>
      </dsp:nvSpPr>
      <dsp:spPr>
        <a:xfrm rot="5400000">
          <a:off x="4125049" y="-1788411"/>
          <a:ext cx="376482" cy="7088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39554"/>
              <a:satOff val="5059"/>
              <a:lumOff val="335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Problema Funcional del sistema</a:t>
          </a:r>
          <a:endParaRPr lang="es-CL" sz="1500" kern="1200" dirty="0"/>
        </a:p>
      </dsp:txBody>
      <dsp:txXfrm rot="-5400000">
        <a:off x="769003" y="1586013"/>
        <a:ext cx="7070196" cy="339726"/>
      </dsp:txXfrm>
    </dsp:sp>
    <dsp:sp modelId="{2DBA965E-2710-4A0A-9D7F-0BCE8D7B84CD}">
      <dsp:nvSpPr>
        <dsp:cNvPr id="0" name=""/>
        <dsp:cNvSpPr/>
      </dsp:nvSpPr>
      <dsp:spPr>
        <a:xfrm rot="5400000">
          <a:off x="70795" y="2096577"/>
          <a:ext cx="579203" cy="563885"/>
        </a:xfrm>
        <a:prstGeom prst="chevron">
          <a:avLst/>
        </a:prstGeom>
        <a:solidFill>
          <a:schemeClr val="accent5">
            <a:shade val="50000"/>
            <a:hueOff val="239554"/>
            <a:satOff val="5059"/>
            <a:lumOff val="33571"/>
            <a:alphaOff val="0"/>
          </a:schemeClr>
        </a:solidFill>
        <a:ln w="12700" cap="flat" cmpd="sng" algn="ctr">
          <a:solidFill>
            <a:schemeClr val="accent5">
              <a:shade val="50000"/>
              <a:hueOff val="239554"/>
              <a:satOff val="5059"/>
              <a:lumOff val="335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b="0" kern="1200" smtClean="0"/>
            <a:t>Información  </a:t>
          </a:r>
          <a:endParaRPr lang="es-CL" sz="500" kern="1200" dirty="0"/>
        </a:p>
      </dsp:txBody>
      <dsp:txXfrm rot="-5400000">
        <a:off x="78455" y="2370861"/>
        <a:ext cx="563885" cy="15318"/>
      </dsp:txXfrm>
    </dsp:sp>
    <dsp:sp modelId="{590A24A9-E94A-44DC-A7F0-BEB3455FAA60}">
      <dsp:nvSpPr>
        <dsp:cNvPr id="0" name=""/>
        <dsp:cNvSpPr/>
      </dsp:nvSpPr>
      <dsp:spPr>
        <a:xfrm rot="5400000">
          <a:off x="4125049" y="-1267128"/>
          <a:ext cx="376482" cy="7088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39554"/>
              <a:satOff val="5059"/>
              <a:lumOff val="335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Solicitudes de información que no estén cubiertos por los reportes actuales</a:t>
          </a:r>
          <a:endParaRPr lang="es-CL" sz="1500" kern="1200" dirty="0"/>
        </a:p>
      </dsp:txBody>
      <dsp:txXfrm rot="-5400000">
        <a:off x="769003" y="2107296"/>
        <a:ext cx="7070196" cy="339726"/>
      </dsp:txXfrm>
    </dsp:sp>
    <dsp:sp modelId="{39F70843-4EB2-4333-BFAB-26B660482695}">
      <dsp:nvSpPr>
        <dsp:cNvPr id="0" name=""/>
        <dsp:cNvSpPr/>
      </dsp:nvSpPr>
      <dsp:spPr>
        <a:xfrm rot="5400000">
          <a:off x="70795" y="2617860"/>
          <a:ext cx="579203" cy="563885"/>
        </a:xfrm>
        <a:prstGeom prst="chevron">
          <a:avLst/>
        </a:prstGeom>
        <a:solidFill>
          <a:schemeClr val="accent5">
            <a:shade val="50000"/>
            <a:hueOff val="159703"/>
            <a:satOff val="3373"/>
            <a:lumOff val="22381"/>
            <a:alphaOff val="0"/>
          </a:schemeClr>
        </a:solidFill>
        <a:ln w="12700" cap="flat" cmpd="sng" algn="ctr">
          <a:solidFill>
            <a:schemeClr val="accent5">
              <a:shade val="50000"/>
              <a:hueOff val="159703"/>
              <a:satOff val="3373"/>
              <a:lumOff val="223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b="0" kern="1200" smtClean="0"/>
            <a:t>Mejora </a:t>
          </a:r>
          <a:endParaRPr lang="es-CL" sz="500" kern="1200" dirty="0"/>
        </a:p>
      </dsp:txBody>
      <dsp:txXfrm rot="-5400000">
        <a:off x="78455" y="2892144"/>
        <a:ext cx="563885" cy="15318"/>
      </dsp:txXfrm>
    </dsp:sp>
    <dsp:sp modelId="{839B878F-459A-4D41-94A3-60F68C216400}">
      <dsp:nvSpPr>
        <dsp:cNvPr id="0" name=""/>
        <dsp:cNvSpPr/>
      </dsp:nvSpPr>
      <dsp:spPr>
        <a:xfrm rot="5400000">
          <a:off x="4125049" y="-745844"/>
          <a:ext cx="376482" cy="7088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159703"/>
              <a:satOff val="3373"/>
              <a:lumOff val="223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Recepción de requerimientos de mejora del sistema o nueva funcionalidad</a:t>
          </a:r>
          <a:endParaRPr lang="es-CL" sz="1500" kern="1200" dirty="0"/>
        </a:p>
      </dsp:txBody>
      <dsp:txXfrm rot="-5400000">
        <a:off x="769003" y="2628580"/>
        <a:ext cx="7070196" cy="339726"/>
      </dsp:txXfrm>
    </dsp:sp>
    <dsp:sp modelId="{0D9FF57E-8172-413C-BE95-3623706E1109}">
      <dsp:nvSpPr>
        <dsp:cNvPr id="0" name=""/>
        <dsp:cNvSpPr/>
      </dsp:nvSpPr>
      <dsp:spPr>
        <a:xfrm rot="5400000">
          <a:off x="70795" y="3139144"/>
          <a:ext cx="579203" cy="563885"/>
        </a:xfrm>
        <a:prstGeom prst="chevron">
          <a:avLst/>
        </a:prstGeom>
        <a:solidFill>
          <a:schemeClr val="accent5">
            <a:shade val="50000"/>
            <a:hueOff val="79851"/>
            <a:satOff val="1686"/>
            <a:lumOff val="11190"/>
            <a:alphaOff val="0"/>
          </a:schemeClr>
        </a:solidFill>
        <a:ln w="12700" cap="flat" cmpd="sng" algn="ctr">
          <a:solidFill>
            <a:schemeClr val="accent5">
              <a:shade val="50000"/>
              <a:hueOff val="79851"/>
              <a:satOff val="1686"/>
              <a:lumOff val="11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b="0" kern="1200" dirty="0" smtClean="0"/>
            <a:t>Procedimiento</a:t>
          </a:r>
          <a:endParaRPr lang="es-CL" sz="500" kern="1200" dirty="0"/>
        </a:p>
      </dsp:txBody>
      <dsp:txXfrm rot="-5400000">
        <a:off x="78455" y="3413428"/>
        <a:ext cx="563885" cy="15318"/>
      </dsp:txXfrm>
    </dsp:sp>
    <dsp:sp modelId="{820355BA-7086-4FAC-80D9-24A0133D71DC}">
      <dsp:nvSpPr>
        <dsp:cNvPr id="0" name=""/>
        <dsp:cNvSpPr/>
      </dsp:nvSpPr>
      <dsp:spPr>
        <a:xfrm rot="5400000">
          <a:off x="4125049" y="-224561"/>
          <a:ext cx="376482" cy="7088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79851"/>
              <a:satOff val="1686"/>
              <a:lumOff val="11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smtClean="0"/>
            <a:t>Problemas de operación de SIRH</a:t>
          </a:r>
          <a:endParaRPr lang="es-CL" sz="1500" kern="1200"/>
        </a:p>
      </dsp:txBody>
      <dsp:txXfrm rot="-5400000">
        <a:off x="769003" y="3149863"/>
        <a:ext cx="7070196" cy="339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E4571-B393-4B02-8491-3A4F56A8E216}">
      <dsp:nvSpPr>
        <dsp:cNvPr id="0" name=""/>
        <dsp:cNvSpPr/>
      </dsp:nvSpPr>
      <dsp:spPr>
        <a:xfrm>
          <a:off x="7530" y="0"/>
          <a:ext cx="2250789" cy="7386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smtClean="0"/>
            <a:t>Mail:  </a:t>
          </a:r>
          <a:r>
            <a:rPr lang="es-ES_tradnl" sz="1200" b="1" kern="1200" smtClean="0"/>
            <a:t>incidencias@indraservicios.cl</a:t>
          </a:r>
          <a:endParaRPr lang="es-CL" sz="1200" kern="1200"/>
        </a:p>
      </dsp:txBody>
      <dsp:txXfrm>
        <a:off x="29165" y="21635"/>
        <a:ext cx="2207519" cy="695394"/>
      </dsp:txXfrm>
    </dsp:sp>
    <dsp:sp modelId="{711076EB-5180-4204-A223-C7CAF3C04A91}">
      <dsp:nvSpPr>
        <dsp:cNvPr id="0" name=""/>
        <dsp:cNvSpPr/>
      </dsp:nvSpPr>
      <dsp:spPr>
        <a:xfrm>
          <a:off x="2483398" y="90234"/>
          <a:ext cx="477167" cy="558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2483398" y="201873"/>
        <a:ext cx="334017" cy="334917"/>
      </dsp:txXfrm>
    </dsp:sp>
    <dsp:sp modelId="{10BF6335-C609-4BF2-89FB-B02189958725}">
      <dsp:nvSpPr>
        <dsp:cNvPr id="0" name=""/>
        <dsp:cNvSpPr/>
      </dsp:nvSpPr>
      <dsp:spPr>
        <a:xfrm>
          <a:off x="3158635" y="0"/>
          <a:ext cx="2250789" cy="7386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Teléfono: </a:t>
          </a:r>
          <a:r>
            <a:rPr lang="es-CL" sz="1200" b="1" kern="1200" dirty="0" smtClean="0"/>
            <a:t>+56228103640</a:t>
          </a:r>
          <a:endParaRPr lang="es-CL" sz="1200" kern="1200" dirty="0"/>
        </a:p>
      </dsp:txBody>
      <dsp:txXfrm>
        <a:off x="3180270" y="21635"/>
        <a:ext cx="2207519" cy="695394"/>
      </dsp:txXfrm>
    </dsp:sp>
    <dsp:sp modelId="{F88CD879-D01B-4390-B247-7B44A869E129}">
      <dsp:nvSpPr>
        <dsp:cNvPr id="0" name=""/>
        <dsp:cNvSpPr/>
      </dsp:nvSpPr>
      <dsp:spPr>
        <a:xfrm>
          <a:off x="5634503" y="90234"/>
          <a:ext cx="477167" cy="558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5634503" y="201873"/>
        <a:ext cx="334017" cy="334917"/>
      </dsp:txXfrm>
    </dsp:sp>
    <dsp:sp modelId="{F85EDC3E-0EE6-487F-8BD0-5FFA698D30A2}">
      <dsp:nvSpPr>
        <dsp:cNvPr id="0" name=""/>
        <dsp:cNvSpPr/>
      </dsp:nvSpPr>
      <dsp:spPr>
        <a:xfrm>
          <a:off x="6309740" y="0"/>
          <a:ext cx="2250789" cy="7386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Ingreso Directo a la Aplicación </a:t>
          </a:r>
          <a:r>
            <a:rPr lang="es-CL" sz="1200" kern="1200" dirty="0" err="1" smtClean="0"/>
            <a:t>ServiceDesk</a:t>
          </a:r>
          <a:r>
            <a:rPr lang="es-CL" sz="1200" kern="1200" dirty="0" smtClean="0"/>
            <a:t> </a:t>
          </a:r>
          <a:r>
            <a:rPr lang="es-CL" sz="1200" b="1" kern="1200" dirty="0" smtClean="0"/>
            <a:t>http://minsal.indraservicios.cl</a:t>
          </a:r>
          <a:endParaRPr lang="es-CL" sz="1200" kern="1200" dirty="0"/>
        </a:p>
      </dsp:txBody>
      <dsp:txXfrm>
        <a:off x="6331375" y="21635"/>
        <a:ext cx="2207519" cy="6953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D2AF4-BB8F-41A1-8E18-F5D0EDDECB3E}">
      <dsp:nvSpPr>
        <dsp:cNvPr id="0" name=""/>
        <dsp:cNvSpPr/>
      </dsp:nvSpPr>
      <dsp:spPr>
        <a:xfrm>
          <a:off x="0" y="245916"/>
          <a:ext cx="1050336" cy="6302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smtClean="0"/>
            <a:t>Categoría</a:t>
          </a:r>
          <a:endParaRPr lang="es-CL" sz="1200" kern="1200"/>
        </a:p>
      </dsp:txBody>
      <dsp:txXfrm>
        <a:off x="18458" y="264374"/>
        <a:ext cx="1013420" cy="593285"/>
      </dsp:txXfrm>
    </dsp:sp>
    <dsp:sp modelId="{64B3E4B2-D57D-404D-B766-AF34F83467AA}">
      <dsp:nvSpPr>
        <dsp:cNvPr id="0" name=""/>
        <dsp:cNvSpPr/>
      </dsp:nvSpPr>
      <dsp:spPr>
        <a:xfrm>
          <a:off x="1155370" y="430775"/>
          <a:ext cx="222671" cy="260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1155370" y="482872"/>
        <a:ext cx="155870" cy="156289"/>
      </dsp:txXfrm>
    </dsp:sp>
    <dsp:sp modelId="{E6EE9F14-0260-4EC5-97DC-60A86829DEB7}">
      <dsp:nvSpPr>
        <dsp:cNvPr id="0" name=""/>
        <dsp:cNvSpPr/>
      </dsp:nvSpPr>
      <dsp:spPr>
        <a:xfrm>
          <a:off x="1470471" y="245916"/>
          <a:ext cx="1050336" cy="6302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smtClean="0"/>
            <a:t>Subcategoría </a:t>
          </a:r>
          <a:endParaRPr lang="es-CL" sz="1200" kern="1200"/>
        </a:p>
      </dsp:txBody>
      <dsp:txXfrm>
        <a:off x="1488929" y="264374"/>
        <a:ext cx="1013420" cy="593285"/>
      </dsp:txXfrm>
    </dsp:sp>
    <dsp:sp modelId="{B2C6FDB8-BE48-41DE-92EF-32247A53D63C}">
      <dsp:nvSpPr>
        <dsp:cNvPr id="0" name=""/>
        <dsp:cNvSpPr/>
      </dsp:nvSpPr>
      <dsp:spPr>
        <a:xfrm>
          <a:off x="2625841" y="430775"/>
          <a:ext cx="222671" cy="260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2625841" y="482872"/>
        <a:ext cx="155870" cy="156289"/>
      </dsp:txXfrm>
    </dsp:sp>
    <dsp:sp modelId="{320377C4-6149-4C1E-99DD-53AD06441359}">
      <dsp:nvSpPr>
        <dsp:cNvPr id="0" name=""/>
        <dsp:cNvSpPr/>
      </dsp:nvSpPr>
      <dsp:spPr>
        <a:xfrm>
          <a:off x="2940942" y="245916"/>
          <a:ext cx="1050336" cy="6302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Elemento</a:t>
          </a:r>
          <a:endParaRPr lang="es-CL" sz="1200" kern="1200" dirty="0"/>
        </a:p>
      </dsp:txBody>
      <dsp:txXfrm>
        <a:off x="2959400" y="264374"/>
        <a:ext cx="1013420" cy="593285"/>
      </dsp:txXfrm>
    </dsp:sp>
    <dsp:sp modelId="{F4621601-1D64-41FB-A953-952D4EFA9337}">
      <dsp:nvSpPr>
        <dsp:cNvPr id="0" name=""/>
        <dsp:cNvSpPr/>
      </dsp:nvSpPr>
      <dsp:spPr>
        <a:xfrm>
          <a:off x="4096312" y="430775"/>
          <a:ext cx="222671" cy="260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4096312" y="482872"/>
        <a:ext cx="155870" cy="156289"/>
      </dsp:txXfrm>
    </dsp:sp>
    <dsp:sp modelId="{484E47B7-6325-42D0-B2F1-583BF9042884}">
      <dsp:nvSpPr>
        <dsp:cNvPr id="0" name=""/>
        <dsp:cNvSpPr/>
      </dsp:nvSpPr>
      <dsp:spPr>
        <a:xfrm>
          <a:off x="4411413" y="245916"/>
          <a:ext cx="1050336" cy="6302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smtClean="0"/>
            <a:t>Asunto</a:t>
          </a:r>
          <a:endParaRPr lang="es-CL" sz="1200" kern="1200"/>
        </a:p>
      </dsp:txBody>
      <dsp:txXfrm>
        <a:off x="4429871" y="264374"/>
        <a:ext cx="1013420" cy="593285"/>
      </dsp:txXfrm>
    </dsp:sp>
    <dsp:sp modelId="{1302DE50-2221-42CA-A7F5-695157725949}">
      <dsp:nvSpPr>
        <dsp:cNvPr id="0" name=""/>
        <dsp:cNvSpPr/>
      </dsp:nvSpPr>
      <dsp:spPr>
        <a:xfrm>
          <a:off x="5566783" y="430775"/>
          <a:ext cx="222671" cy="260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5566783" y="482872"/>
        <a:ext cx="155870" cy="156289"/>
      </dsp:txXfrm>
    </dsp:sp>
    <dsp:sp modelId="{4AB854AF-0DC0-4990-BC0B-691D59BEEEC1}">
      <dsp:nvSpPr>
        <dsp:cNvPr id="0" name=""/>
        <dsp:cNvSpPr/>
      </dsp:nvSpPr>
      <dsp:spPr>
        <a:xfrm>
          <a:off x="5881884" y="245916"/>
          <a:ext cx="1050336" cy="6302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smtClean="0"/>
            <a:t>Descripción</a:t>
          </a:r>
          <a:endParaRPr lang="es-CL" sz="1200" kern="1200"/>
        </a:p>
      </dsp:txBody>
      <dsp:txXfrm>
        <a:off x="5900342" y="264374"/>
        <a:ext cx="1013420" cy="593285"/>
      </dsp:txXfrm>
    </dsp:sp>
    <dsp:sp modelId="{94DE1FB8-F45C-4BFF-97BA-2928E40E30BA}">
      <dsp:nvSpPr>
        <dsp:cNvPr id="0" name=""/>
        <dsp:cNvSpPr/>
      </dsp:nvSpPr>
      <dsp:spPr>
        <a:xfrm>
          <a:off x="7034179" y="430775"/>
          <a:ext cx="216151" cy="260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7034179" y="482872"/>
        <a:ext cx="151306" cy="156289"/>
      </dsp:txXfrm>
    </dsp:sp>
    <dsp:sp modelId="{D34CB2F7-D404-4015-A88B-A3F8E5216482}">
      <dsp:nvSpPr>
        <dsp:cNvPr id="0" name=""/>
        <dsp:cNvSpPr/>
      </dsp:nvSpPr>
      <dsp:spPr>
        <a:xfrm>
          <a:off x="7340053" y="245916"/>
          <a:ext cx="1050336" cy="6302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Adjuntar archivos</a:t>
          </a:r>
          <a:endParaRPr lang="es-CL" sz="1200" kern="1200" dirty="0"/>
        </a:p>
      </dsp:txBody>
      <dsp:txXfrm>
        <a:off x="7358511" y="264374"/>
        <a:ext cx="1013420" cy="5932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A6EBC-B75E-4DBF-A131-4629DBDAAD6C}">
      <dsp:nvSpPr>
        <dsp:cNvPr id="0" name=""/>
        <dsp:cNvSpPr/>
      </dsp:nvSpPr>
      <dsp:spPr>
        <a:xfrm rot="16200000">
          <a:off x="-196724" y="197726"/>
          <a:ext cx="3000821" cy="2605367"/>
        </a:xfrm>
        <a:prstGeom prst="flowChartManualOperati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463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Optimización de solicitudes de Capacitaciones y Apoyos en terreno, mediante selección de ofertas, trabajando en el desarrollo de paquetes por contenidos SIRH</a:t>
          </a:r>
          <a:endParaRPr lang="es-CL" sz="1500" kern="1200" dirty="0"/>
        </a:p>
      </dsp:txBody>
      <dsp:txXfrm rot="5400000">
        <a:off x="1003" y="600163"/>
        <a:ext cx="2605367" cy="1800493"/>
      </dsp:txXfrm>
    </dsp:sp>
    <dsp:sp modelId="{87D7F3CC-95A5-48D5-8620-F27CF190B8E3}">
      <dsp:nvSpPr>
        <dsp:cNvPr id="0" name=""/>
        <dsp:cNvSpPr/>
      </dsp:nvSpPr>
      <dsp:spPr>
        <a:xfrm rot="16200000">
          <a:off x="2604045" y="197726"/>
          <a:ext cx="3000821" cy="2605367"/>
        </a:xfrm>
        <a:prstGeom prst="flowChartManualOperation">
          <a:avLst/>
        </a:prstGeom>
        <a:solidFill>
          <a:schemeClr val="accent5">
            <a:shade val="50000"/>
            <a:hueOff val="186320"/>
            <a:satOff val="3935"/>
            <a:lumOff val="26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463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Actualización de sitio de atención de incidentes con mejoras correctivas en la aplicación</a:t>
          </a:r>
          <a:endParaRPr lang="es-CL" sz="1500" kern="1200" dirty="0"/>
        </a:p>
      </dsp:txBody>
      <dsp:txXfrm rot="5400000">
        <a:off x="2801772" y="600163"/>
        <a:ext cx="2605367" cy="1800493"/>
      </dsp:txXfrm>
    </dsp:sp>
    <dsp:sp modelId="{C5476390-F66F-45C3-A245-40FB3D39774E}">
      <dsp:nvSpPr>
        <dsp:cNvPr id="0" name=""/>
        <dsp:cNvSpPr/>
      </dsp:nvSpPr>
      <dsp:spPr>
        <a:xfrm rot="16200000">
          <a:off x="5404815" y="197726"/>
          <a:ext cx="3000821" cy="2605367"/>
        </a:xfrm>
        <a:prstGeom prst="flowChartManualOperation">
          <a:avLst/>
        </a:prstGeom>
        <a:solidFill>
          <a:schemeClr val="accent5">
            <a:shade val="50000"/>
            <a:hueOff val="186320"/>
            <a:satOff val="3935"/>
            <a:lumOff val="26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463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Optimización de tiempos de respuesta y comunicación, para incidentes Críticos de Infraestructura</a:t>
          </a:r>
          <a:endParaRPr lang="es-CL" sz="1500" kern="1200" dirty="0"/>
        </a:p>
      </dsp:txBody>
      <dsp:txXfrm rot="5400000">
        <a:off x="5602542" y="600163"/>
        <a:ext cx="2605367" cy="1800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D5B29DC9-D08B-4949-81E2-39C6CEC68F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l">
              <a:defRPr sz="1200"/>
            </a:lvl1pPr>
          </a:lstStyle>
          <a:p>
            <a:endParaRPr lang="es-ES" dirty="0">
              <a:latin typeface="Soho Gothic Pro Light" panose="020B0303030504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C99F9DC3-28BB-D94C-85E9-90396F03A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r">
              <a:defRPr sz="1200"/>
            </a:lvl1pPr>
          </a:lstStyle>
          <a:p>
            <a:fld id="{44FE4C93-B9AD-774B-B059-E1A53E3045D5}" type="datetimeFigureOut">
              <a:rPr lang="es-ES" smtClean="0">
                <a:latin typeface="Soho Gothic Pro Light" panose="020B0303030504020204" pitchFamily="34" charset="0"/>
              </a:rPr>
              <a:t>15/11/2018</a:t>
            </a:fld>
            <a:endParaRPr lang="es-ES" dirty="0">
              <a:latin typeface="Soho Gothic Pro Light" panose="020B0303030504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E33F6B1-C943-874F-81C8-5CB8F4F2E2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2345" tIns="46173" rIns="92345" bIns="46173" rtlCol="0" anchor="b"/>
          <a:lstStyle>
            <a:lvl1pPr algn="l">
              <a:defRPr sz="1200"/>
            </a:lvl1pPr>
          </a:lstStyle>
          <a:p>
            <a:endParaRPr lang="es-ES" dirty="0">
              <a:latin typeface="Soho Gothic Pro Light" panose="020B0303030504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EB7C242-1592-974F-B931-024110D2C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2345" tIns="46173" rIns="92345" bIns="46173" rtlCol="0" anchor="b"/>
          <a:lstStyle>
            <a:lvl1pPr algn="r">
              <a:defRPr sz="1200"/>
            </a:lvl1pPr>
          </a:lstStyle>
          <a:p>
            <a:fld id="{13E42EBE-F2C8-DB4B-9CF8-781446FF5229}" type="slidenum">
              <a:rPr lang="es-ES" smtClean="0">
                <a:latin typeface="Soho Gothic Pro Light" panose="020B0303030504020204" pitchFamily="34" charset="0"/>
              </a:rPr>
              <a:t>‹Nº›</a:t>
            </a:fld>
            <a:endParaRPr lang="es-ES" dirty="0">
              <a:latin typeface="Soho Gothic Pro Light" panose="020B03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96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l">
              <a:defRPr sz="1200">
                <a:latin typeface="Soho Gothic Pro Light" panose="020B0303030504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r">
              <a:defRPr sz="1200">
                <a:latin typeface="Soho Gothic Pro Light" panose="020B0303030504020204" pitchFamily="34" charset="0"/>
              </a:defRPr>
            </a:lvl1pPr>
          </a:lstStyle>
          <a:p>
            <a:fld id="{C82A976D-0EBD-E345-809C-21C952C27942}" type="datetimeFigureOut">
              <a:rPr lang="es-ES" smtClean="0"/>
              <a:pPr/>
              <a:t>15/11/2018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5" tIns="46173" rIns="92345" bIns="46173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2345" tIns="46173" rIns="92345" bIns="46173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2345" tIns="46173" rIns="92345" bIns="46173" rtlCol="0" anchor="b"/>
          <a:lstStyle>
            <a:lvl1pPr algn="l">
              <a:defRPr sz="1200">
                <a:latin typeface="Soho Gothic Pro Light" panose="020B0303030504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2345" tIns="46173" rIns="92345" bIns="46173" rtlCol="0" anchor="b"/>
          <a:lstStyle>
            <a:lvl1pPr algn="r">
              <a:defRPr sz="1200">
                <a:latin typeface="Soho Gothic Pro Light" panose="020B0303030504020204" pitchFamily="34" charset="0"/>
              </a:defRPr>
            </a:lvl1pPr>
          </a:lstStyle>
          <a:p>
            <a:fld id="{7001BFE9-5FDD-E045-9186-025D4134121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423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ho Gothic Pro Light" panose="020B0303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4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4.emf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4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4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4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7.xml"/><Relationship Id="rId7" Type="http://schemas.openxmlformats.org/officeDocument/2006/relationships/image" Target="../media/image5.png"/><Relationship Id="rId2" Type="http://schemas.openxmlformats.org/officeDocument/2006/relationships/tags" Target="../tags/tag3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4.emf"/><Relationship Id="rId2" Type="http://schemas.openxmlformats.org/officeDocument/2006/relationships/tags" Target="../tags/tag3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4.emf"/><Relationship Id="rId2" Type="http://schemas.openxmlformats.org/officeDocument/2006/relationships/tags" Target="../tags/tag4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4.emf"/><Relationship Id="rId2" Type="http://schemas.openxmlformats.org/officeDocument/2006/relationships/tags" Target="../tags/tag4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4.emf"/><Relationship Id="rId2" Type="http://schemas.openxmlformats.org/officeDocument/2006/relationships/tags" Target="../tags/tag50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4.emf"/><Relationship Id="rId2" Type="http://schemas.openxmlformats.org/officeDocument/2006/relationships/tags" Target="../tags/tag5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4.emf"/><Relationship Id="rId2" Type="http://schemas.openxmlformats.org/officeDocument/2006/relationships/tags" Target="../tags/tag5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4.emf"/><Relationship Id="rId2" Type="http://schemas.openxmlformats.org/officeDocument/2006/relationships/tags" Target="../tags/tag6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Portad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="" xmlns:a16="http://schemas.microsoft.com/office/drawing/2014/main" id="{B687104C-16D4-5049-93EC-3E0017E53B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58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1" y="287691"/>
            <a:ext cx="2794000" cy="161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r>
              <a:rPr lang="es-ES" dirty="0"/>
              <a:t>Editar el subtitulo de presentación 
</a:t>
            </a:r>
          </a:p>
        </p:txBody>
      </p:sp>
      <p:sp>
        <p:nvSpPr>
          <p:cNvPr id="6" name="Marcador de contenido 10">
            <a:extLst>
              <a:ext uri="{FF2B5EF4-FFF2-40B4-BE49-F238E27FC236}">
                <a16:creationId xmlns="" xmlns:a16="http://schemas.microsoft.com/office/drawing/2014/main" id="{0ED2E0BC-0F09-B942-97D8-1F9D0BA0C1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2001" y="516929"/>
            <a:ext cx="2794000" cy="11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r>
              <a:rPr lang="es-ES" dirty="0"/>
              <a:t>Lugar. 00.00.0000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15FE453-3A51-064C-9757-E79594281F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000" y="739775"/>
            <a:ext cx="1349375" cy="47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s-ES" dirty="0"/>
              <a:t>Logo cliente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4965" y="2154808"/>
            <a:ext cx="4970108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500"/>
            </a:lvl1pPr>
          </a:lstStyle>
          <a:p>
            <a:r>
              <a:rPr lang="es-ES" dirty="0"/>
              <a:t>Haga clic para el título principal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ta n1. 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593080" y="30480"/>
            <a:ext cx="3589020" cy="515112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28945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1</a:t>
            </a:r>
            <a:endParaRPr lang="en-U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61075" y="1127427"/>
            <a:ext cx="2800985" cy="15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 dirty="0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26E4C2C5-0D36-E34C-9E34-75AB96E1F27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820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ta n1. Ro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593080" y="30480"/>
            <a:ext cx="3589020" cy="515112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28945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1</a:t>
            </a:r>
            <a:endParaRPr lang="en-U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61075" y="1127427"/>
            <a:ext cx="2800985" cy="15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 dirty="0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52231655-E814-554D-A77B-76AE9E4B8F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715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parata n1.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593080" y="30480"/>
            <a:ext cx="3589020" cy="515112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28945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1</a:t>
            </a:r>
            <a:endParaRPr lang="en-U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61075" y="1127427"/>
            <a:ext cx="2800985" cy="15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 dirty="0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A23CE7FB-CF5A-CA42-B78E-69EC6A848FB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047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parata n1.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593080" y="30480"/>
            <a:ext cx="3589020" cy="515112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28945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1</a:t>
            </a:r>
            <a:endParaRPr lang="en-U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61075" y="1127427"/>
            <a:ext cx="2800985" cy="15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 dirty="0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881361F9-92A8-6949-BEF9-77B573EB2B5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6615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parata n1. Mor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593080" y="30480"/>
            <a:ext cx="3589020" cy="515112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28945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1</a:t>
            </a:r>
            <a:endParaRPr lang="en-U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61075" y="1127427"/>
            <a:ext cx="2800985" cy="15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 dirty="0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74E9E540-B7BF-4344-8072-B7008201BE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770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Graf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=""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6475092" y="2392844"/>
            <a:ext cx="2879375" cy="2985118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Forma libre 16">
            <a:extLst>
              <a:ext uri="{FF2B5EF4-FFF2-40B4-BE49-F238E27FC236}">
                <a16:creationId xmlns=""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4615989" y="2650373"/>
            <a:ext cx="4838525" cy="258047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735954" y="2812766"/>
            <a:ext cx="3573780" cy="241808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/>
            </a:lvl1pPr>
          </a:lstStyle>
          <a:p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66537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2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760C3CE1-1E28-6546-9D6D-A09B9CDA199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1422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P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=""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6475092" y="2392844"/>
            <a:ext cx="2879375" cy="2985118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Forma libre 16">
            <a:extLst>
              <a:ext uri="{FF2B5EF4-FFF2-40B4-BE49-F238E27FC236}">
                <a16:creationId xmlns=""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4615989" y="2650373"/>
            <a:ext cx="4838525" cy="258047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735954" y="2812766"/>
            <a:ext cx="3573780" cy="241808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66537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2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tx1"/>
                </a:solidFill>
              </a:rPr>
              <a:pPr algn="r"/>
              <a:t>‹Nº›</a:t>
            </a:fld>
            <a:endParaRPr lang="es-ES" sz="800" dirty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DEC9B28E-6B7A-0E4E-B90F-9C217C7529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6777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1_Amar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=""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6475092" y="2392844"/>
            <a:ext cx="2879375" cy="2985118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Forma libre 16">
            <a:extLst>
              <a:ext uri="{FF2B5EF4-FFF2-40B4-BE49-F238E27FC236}">
                <a16:creationId xmlns=""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4615989" y="2650373"/>
            <a:ext cx="4838525" cy="258047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735954" y="2812766"/>
            <a:ext cx="3573780" cy="241808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66537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2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tx1"/>
                </a:solidFill>
              </a:rPr>
              <a:pPr algn="r"/>
              <a:t>‹Nº›</a:t>
            </a:fld>
            <a:endParaRPr lang="es-ES" sz="800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59D1119D-7D51-D44F-94AB-E6DA2AD81F7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3312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=""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6475092" y="2392844"/>
            <a:ext cx="2879375" cy="2985118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Forma libre 16">
            <a:extLst>
              <a:ext uri="{FF2B5EF4-FFF2-40B4-BE49-F238E27FC236}">
                <a16:creationId xmlns=""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4615989" y="2650373"/>
            <a:ext cx="4838525" cy="258047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735954" y="2812766"/>
            <a:ext cx="3573780" cy="241808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11419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separata de nivel 2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A1B5AB55-B564-F54E-A43A-49F65087AAE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4694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ro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=""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6475092" y="2392844"/>
            <a:ext cx="2879375" cy="2985118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Forma libre 16">
            <a:extLst>
              <a:ext uri="{FF2B5EF4-FFF2-40B4-BE49-F238E27FC236}">
                <a16:creationId xmlns=""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4615989" y="2650373"/>
            <a:ext cx="4838525" cy="258047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735954" y="2812766"/>
            <a:ext cx="3573780" cy="241808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66537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2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AF48F91E-AAFB-524A-95AE-FEB5DBF353F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739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ortada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="" xmlns:a16="http://schemas.microsoft.com/office/drawing/2014/main" id="{B687104C-16D4-5049-93EC-3E0017E53B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1" y="2483427"/>
            <a:ext cx="3631622" cy="1860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r>
              <a:rPr lang="es-ES" dirty="0"/>
              <a:t>Editar el subtitulo de la presentación 
</a:t>
            </a:r>
          </a:p>
        </p:txBody>
      </p:sp>
      <p:sp>
        <p:nvSpPr>
          <p:cNvPr id="6" name="Marcador de contenido 10">
            <a:extLst>
              <a:ext uri="{FF2B5EF4-FFF2-40B4-BE49-F238E27FC236}">
                <a16:creationId xmlns="" xmlns:a16="http://schemas.microsoft.com/office/drawing/2014/main" id="{0ED2E0BC-0F09-B942-97D8-1F9D0BA0C1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2001" y="2807283"/>
            <a:ext cx="2794000" cy="11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r>
              <a:rPr lang="es-ES" dirty="0"/>
              <a:t>Lugar. 00.00.0000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15FE453-3A51-064C-9757-E79594281F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000" y="286929"/>
            <a:ext cx="1349375" cy="47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s-ES" dirty="0"/>
              <a:t>Logo cliente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255" y="1066236"/>
            <a:ext cx="567299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000"/>
            </a:lvl1pPr>
          </a:lstStyle>
          <a:p>
            <a:r>
              <a:rPr lang="es-ES" dirty="0"/>
              <a:t>Haga clic para el título principal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74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=""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6475092" y="2392844"/>
            <a:ext cx="2879375" cy="2985118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Forma libre 16">
            <a:extLst>
              <a:ext uri="{FF2B5EF4-FFF2-40B4-BE49-F238E27FC236}">
                <a16:creationId xmlns=""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4615989" y="2650373"/>
            <a:ext cx="4838525" cy="258047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735954" y="2812766"/>
            <a:ext cx="3573780" cy="241808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66537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2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FC254CD5-68FD-894C-AC6F-D3DF03A43FE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8089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=""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6475092" y="2392844"/>
            <a:ext cx="2879375" cy="2985118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Forma libre 16">
            <a:extLst>
              <a:ext uri="{FF2B5EF4-FFF2-40B4-BE49-F238E27FC236}">
                <a16:creationId xmlns=""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4615989" y="2650373"/>
            <a:ext cx="4838525" cy="258047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735954" y="2812766"/>
            <a:ext cx="3573780" cy="241808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66537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2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28F0CE16-977C-DF45-B8D7-297950F18BF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5853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Mor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=""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6475092" y="2392844"/>
            <a:ext cx="2879375" cy="2985118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Forma libre 16">
            <a:extLst>
              <a:ext uri="{FF2B5EF4-FFF2-40B4-BE49-F238E27FC236}">
                <a16:creationId xmlns=""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4615989" y="2650373"/>
            <a:ext cx="4838525" cy="258047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735954" y="2812766"/>
            <a:ext cx="3573780" cy="241808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66537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2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22E0AD7B-150C-EB41-978F-26BBDF5F422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9449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icpal_Gr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750" y="544044"/>
            <a:ext cx="7106825" cy="3952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un texto destacado o una idea principal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tx1"/>
                </a:solidFill>
              </a:rPr>
              <a:pPr algn="r"/>
              <a:t>‹Nº›</a:t>
            </a:fld>
            <a:endParaRPr lang="es-ES" sz="800" dirty="0">
              <a:solidFill>
                <a:schemeClr val="tx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7221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Pi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750" y="544044"/>
            <a:ext cx="7106825" cy="3952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un texto destacado o una idea principal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78871-D93F-4D40-B540-DC74CFDF655C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77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1A3B47"/>
              </a:solidFill>
              <a:effectLst/>
              <a:uLnTx/>
              <a:uFillTx/>
              <a:latin typeface="Soho Gothic Pro" panose="020B0503030504020204" pitchFamily="34" charset="77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7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495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Grafi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750" y="544044"/>
            <a:ext cx="7106825" cy="3952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un texto destacado o una idea principal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tx1"/>
                </a:solidFill>
              </a:rPr>
              <a:pPr algn="r"/>
              <a:t>‹Nº›</a:t>
            </a:fld>
            <a:endParaRPr lang="es-ES" sz="800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A3612F95-8251-5349-ABFE-8A62EF329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000" y="4879121"/>
            <a:ext cx="644400" cy="1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47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Amaril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10E9B03-F7C3-9F47-9D4A-723840648A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750" y="537370"/>
            <a:ext cx="7106825" cy="3952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un texto destacado o una idea principal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78871-D93F-4D40-B540-DC74CFDF655C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77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1A3B47"/>
              </a:solidFill>
              <a:effectLst/>
              <a:uLnTx/>
              <a:uFillTx/>
              <a:latin typeface="Soho Gothic Pro" panose="020B0503030504020204" pitchFamily="34" charset="77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2673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Naran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10E9B03-F7C3-9F47-9D4A-723840648A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750" y="537371"/>
            <a:ext cx="7106825" cy="3952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un texto destacado o una idea principal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tx1"/>
                </a:solidFill>
              </a:rPr>
              <a:pPr algn="r"/>
              <a:t>‹Nº›</a:t>
            </a:fld>
            <a:endParaRPr lang="es-ES" sz="800" dirty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A3612F95-8251-5349-ABFE-8A62EF329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000" y="4879121"/>
            <a:ext cx="644400" cy="1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26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Ros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10E9B03-F7C3-9F47-9D4A-723840648A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750" y="537370"/>
            <a:ext cx="7106825" cy="3952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un texto destacado o una idea principal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tx1"/>
                </a:solidFill>
              </a:rPr>
              <a:pPr algn="r"/>
              <a:t>‹Nº›</a:t>
            </a:fld>
            <a:endParaRPr lang="es-ES" sz="800" dirty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A3612F95-8251-5349-ABFE-8A62EF329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000" y="4879121"/>
            <a:ext cx="644400" cy="1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11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Ver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10E9B03-F7C3-9F47-9D4A-723840648A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750" y="537370"/>
            <a:ext cx="7106825" cy="3952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un texto destacado o una idea principal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tx1"/>
                </a:solidFill>
              </a:rPr>
              <a:pPr algn="r"/>
              <a:t>‹Nº›</a:t>
            </a:fld>
            <a:endParaRPr lang="es-ES" sz="800" dirty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A3612F95-8251-5349-ABFE-8A62EF329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000" y="4879121"/>
            <a:ext cx="644400" cy="1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23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Portada 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3311208"/>
            <a:ext cx="4238625" cy="2178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r>
              <a:rPr lang="es-ES" dirty="0"/>
              <a:t>Editar el subtitulo de la presentación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821522"/>
            <a:ext cx="4733059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000"/>
            </a:lvl1pPr>
          </a:lstStyle>
          <a:p>
            <a:r>
              <a:rPr lang="es-ES" dirty="0"/>
              <a:t>Haga clic para el título principal</a:t>
            </a:r>
            <a:endParaRPr lang="en-US" dirty="0"/>
          </a:p>
        </p:txBody>
      </p:sp>
      <p:sp>
        <p:nvSpPr>
          <p:cNvPr id="6" name="Marcador de contenido 10">
            <a:extLst>
              <a:ext uri="{FF2B5EF4-FFF2-40B4-BE49-F238E27FC236}">
                <a16:creationId xmlns="" xmlns:a16="http://schemas.microsoft.com/office/drawing/2014/main" id="{0ED2E0BC-0F09-B942-97D8-1F9D0BA0C1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2000" y="3639821"/>
            <a:ext cx="4238625" cy="149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r>
              <a:rPr lang="es-ES" dirty="0"/>
              <a:t>Lugar. 00.00.0000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15FE453-3A51-064C-9757-E79594281F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000" y="739775"/>
            <a:ext cx="1349375" cy="47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s-ES" dirty="0"/>
              <a:t>Logo cliente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B9B7611-A75B-714A-9D2A-408948DB3B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64250" y="4752975"/>
            <a:ext cx="1083453" cy="1322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7AA245C-134F-EB49-90BA-678E5983E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758" y="4589244"/>
            <a:ext cx="1346367" cy="2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36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Azu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10E9B03-F7C3-9F47-9D4A-723840648A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750" y="537371"/>
            <a:ext cx="7106825" cy="3952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un texto destacado o una idea principal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tx1"/>
                </a:solidFill>
              </a:rPr>
              <a:pPr algn="r"/>
              <a:t>‹Nº›</a:t>
            </a:fld>
            <a:endParaRPr lang="es-ES" sz="800" dirty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A3612F95-8251-5349-ABFE-8A62EF329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000" y="4879121"/>
            <a:ext cx="644400" cy="1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23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Mor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3252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0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0" i="0" baseline="0" dirty="0">
              <a:latin typeface="Playfair Display" panose="00000500000000000000"/>
              <a:ea typeface="+mj-ea"/>
              <a:cs typeface="+mj-cs"/>
              <a:sym typeface="Playfair Display" panose="0000050000000000000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10E9B03-F7C3-9F47-9D4A-723840648A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A3612F95-8251-5349-ABFE-8A62EF3295E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2000" y="4879121"/>
            <a:ext cx="644400" cy="127857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750" y="537370"/>
            <a:ext cx="7106825" cy="3952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un texto destacado o una idea principal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tx1"/>
                </a:solidFill>
              </a:rPr>
              <a:pPr algn="r"/>
              <a:t>‹Nº›</a:t>
            </a:fld>
            <a:endParaRPr lang="es-ES" sz="800" dirty="0">
              <a:solidFill>
                <a:schemeClr val="tx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8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21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o está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37167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6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0" i="0" baseline="0" dirty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dirty="0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7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85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Texto está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0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0" i="0" baseline="0" dirty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dirty="0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05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Texto está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59682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2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0" i="0" baseline="0" dirty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dirty="0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7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  <p:sp>
        <p:nvSpPr>
          <p:cNvPr id="16" name="Marcador de contenido 10">
            <a:extLst>
              <a:ext uri="{FF2B5EF4-FFF2-40B4-BE49-F238E27FC236}">
                <a16:creationId xmlns="" xmlns:a16="http://schemas.microsoft.com/office/drawing/2014/main" id="{0C194904-1155-C145-AF21-9523E0FA079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1520" y="1995686"/>
            <a:ext cx="8640960" cy="25202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280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" dirty="0"/>
              <a:t>Editar los estilos de texto del patrón</a:t>
            </a:r>
          </a:p>
        </p:txBody>
      </p:sp>
      <p:sp>
        <p:nvSpPr>
          <p:cNvPr id="17" name="Marcador de contenido 10">
            <a:extLst>
              <a:ext uri="{FF2B5EF4-FFF2-40B4-BE49-F238E27FC236}">
                <a16:creationId xmlns="" xmlns:a16="http://schemas.microsoft.com/office/drawing/2014/main" id="{52E522FF-C13F-634D-89C8-C317FCB3F1F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1520" y="1347614"/>
            <a:ext cx="8640960" cy="5040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dirty="0"/>
              <a:t>Haga clic para agregar un subtítulo a esta página, cuentas con dos líneas para títulos  extensos</a:t>
            </a: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Texto está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6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0" i="0" baseline="0" dirty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dirty="0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  <p:sp>
        <p:nvSpPr>
          <p:cNvPr id="14" name="Marcador de contenido 10">
            <a:extLst>
              <a:ext uri="{FF2B5EF4-FFF2-40B4-BE49-F238E27FC236}">
                <a16:creationId xmlns="" xmlns:a16="http://schemas.microsoft.com/office/drawing/2014/main" id="{E8FEC0EA-9253-2E4E-B410-52179299369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1520" y="1995686"/>
            <a:ext cx="8640960" cy="25202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280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" dirty="0"/>
              <a:t>Editar los estilos de texto del patrón</a:t>
            </a:r>
          </a:p>
        </p:txBody>
      </p:sp>
      <p:sp>
        <p:nvSpPr>
          <p:cNvPr id="15" name="Marcador de contenido 10">
            <a:extLst>
              <a:ext uri="{FF2B5EF4-FFF2-40B4-BE49-F238E27FC236}">
                <a16:creationId xmlns="" xmlns:a16="http://schemas.microsoft.com/office/drawing/2014/main" id="{3A1B077C-37B5-A248-ADB5-E4A0B84B173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1520" y="1347614"/>
            <a:ext cx="8640960" cy="5040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dirty="0"/>
              <a:t>Haga clic para agregar un subtítulo a esta página, cuentas con dos líneas para títulos  extensos</a:t>
            </a: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o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773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0" i="0" baseline="0" dirty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999" y="486818"/>
            <a:ext cx="8641175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6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41174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16" name="Forma libre 15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7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62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o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6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11" name="Objeto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0" i="0" baseline="0" dirty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999" y="486818"/>
            <a:ext cx="8641175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6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41174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16" name="Forma libre 15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0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61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9088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0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0" i="0" baseline="0" dirty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dirty="0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7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20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8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0" i="0" baseline="0" dirty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dirty="0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8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626" y="1833191"/>
            <a:ext cx="1331500" cy="26832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400" b="0" i="0">
                <a:solidFill>
                  <a:schemeClr val="tx1"/>
                </a:solidFill>
                <a:latin typeface="Soho Gothic Pro Light" panose="020B0303030504020204" pitchFamily="34" charset="77"/>
              </a:defRPr>
            </a:lvl1pPr>
          </a:lstStyle>
          <a:p>
            <a:r>
              <a:rPr lang="es-ES" dirty="0"/>
              <a:t>Capítulo 1</a:t>
            </a:r>
            <a:endParaRPr lang="en-US" dirty="0"/>
          </a:p>
        </p:txBody>
      </p:sp>
      <p:sp>
        <p:nvSpPr>
          <p:cNvPr id="17" name="Marcador de contenido 10">
            <a:extLst>
              <a:ext uri="{FF2B5EF4-FFF2-40B4-BE49-F238E27FC236}">
                <a16:creationId xmlns="" xmlns:a16="http://schemas.microsoft.com/office/drawing/2014/main" id="{989319FE-DC35-E14F-A834-B4EB71C6AF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27752" y="1833190"/>
            <a:ext cx="1351998" cy="26832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Nº</a:t>
            </a:r>
          </a:p>
        </p:txBody>
      </p:sp>
    </p:spTree>
    <p:extLst>
      <p:ext uri="{BB962C8B-B14F-4D97-AF65-F5344CB8AC3E}">
        <p14:creationId xmlns:p14="http://schemas.microsoft.com/office/powerpoint/2010/main" val="893801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93751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0" i="0" baseline="0" dirty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dirty="0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7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11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2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0" i="0" baseline="0" dirty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dirty="0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21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9400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0" i="0" baseline="0" dirty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8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9" name="Forma libre 8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dirty="0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7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38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6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0" i="0" baseline="0" dirty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8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9" name="Forma libre 8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dirty="0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45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28925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3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0" i="0" baseline="0" dirty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8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9" name="Forma libre 8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dirty="0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7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25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0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0" i="0" baseline="0" dirty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8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9" name="Forma libre 8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" dirty="0"/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22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_Endo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3488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5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0" i="0" baseline="0" dirty="0"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="" xmlns:a16="http://schemas.microsoft.com/office/drawing/2014/main" id="{532CE555-1DDB-8942-BE50-84CBE073E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991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Portad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="" xmlns:a16="http://schemas.microsoft.com/office/drawing/2014/main" id="{B687104C-16D4-5049-93EC-3E0017E53B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58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1" y="287691"/>
            <a:ext cx="2794000" cy="161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r>
              <a:rPr lang="es-ES" dirty="0"/>
              <a:t>Editar el subtitulo de presentación 
</a:t>
            </a:r>
          </a:p>
        </p:txBody>
      </p:sp>
      <p:sp>
        <p:nvSpPr>
          <p:cNvPr id="6" name="Marcador de contenido 10">
            <a:extLst>
              <a:ext uri="{FF2B5EF4-FFF2-40B4-BE49-F238E27FC236}">
                <a16:creationId xmlns="" xmlns:a16="http://schemas.microsoft.com/office/drawing/2014/main" id="{0ED2E0BC-0F09-B942-97D8-1F9D0BA0C1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2001" y="516929"/>
            <a:ext cx="2794000" cy="11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r>
              <a:rPr lang="es-ES" dirty="0"/>
              <a:t>Lugar. 00.00.0000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15FE453-3A51-064C-9757-E79594281F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000" y="739775"/>
            <a:ext cx="1349375" cy="47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s-ES" dirty="0"/>
              <a:t>Logo cliente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4965" y="2154808"/>
            <a:ext cx="4970108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500"/>
            </a:lvl1pPr>
          </a:lstStyle>
          <a:p>
            <a:r>
              <a:rPr lang="es-ES" dirty="0"/>
              <a:t>Haga clic para el título principal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595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ortada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="" xmlns:a16="http://schemas.microsoft.com/office/drawing/2014/main" id="{B687104C-16D4-5049-93EC-3E0017E53B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1" y="2483427"/>
            <a:ext cx="3631622" cy="1860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r>
              <a:rPr lang="es-ES" dirty="0"/>
              <a:t>Editar el subtitulo de la presentación 
</a:t>
            </a:r>
          </a:p>
        </p:txBody>
      </p:sp>
      <p:sp>
        <p:nvSpPr>
          <p:cNvPr id="6" name="Marcador de contenido 10">
            <a:extLst>
              <a:ext uri="{FF2B5EF4-FFF2-40B4-BE49-F238E27FC236}">
                <a16:creationId xmlns="" xmlns:a16="http://schemas.microsoft.com/office/drawing/2014/main" id="{0ED2E0BC-0F09-B942-97D8-1F9D0BA0C1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2001" y="2807283"/>
            <a:ext cx="2794000" cy="11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r>
              <a:rPr lang="es-ES" dirty="0"/>
              <a:t>Lugar. 00.00.0000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15FE453-3A51-064C-9757-E79594281F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000" y="286929"/>
            <a:ext cx="1349375" cy="47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s-ES" dirty="0"/>
              <a:t>Logo cliente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255" y="1066236"/>
            <a:ext cx="567299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000"/>
            </a:lvl1pPr>
          </a:lstStyle>
          <a:p>
            <a:r>
              <a:rPr lang="es-ES" dirty="0"/>
              <a:t>Haga clic para el título principal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69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Portada 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3311208"/>
            <a:ext cx="4238625" cy="2178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r>
              <a:rPr lang="es-ES" dirty="0"/>
              <a:t>Editar el subtitulo de la presentación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821522"/>
            <a:ext cx="4733059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000"/>
            </a:lvl1pPr>
          </a:lstStyle>
          <a:p>
            <a:r>
              <a:rPr lang="es-ES" dirty="0"/>
              <a:t>Haga clic para el título principal</a:t>
            </a:r>
            <a:endParaRPr lang="en-US" dirty="0"/>
          </a:p>
        </p:txBody>
      </p:sp>
      <p:sp>
        <p:nvSpPr>
          <p:cNvPr id="6" name="Marcador de contenido 10">
            <a:extLst>
              <a:ext uri="{FF2B5EF4-FFF2-40B4-BE49-F238E27FC236}">
                <a16:creationId xmlns="" xmlns:a16="http://schemas.microsoft.com/office/drawing/2014/main" id="{0ED2E0BC-0F09-B942-97D8-1F9D0BA0C1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2000" y="3639821"/>
            <a:ext cx="4238625" cy="149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r>
              <a:rPr lang="es-ES" dirty="0"/>
              <a:t>Lugar. 00.00.0000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15FE453-3A51-064C-9757-E79594281F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000" y="739775"/>
            <a:ext cx="1349375" cy="47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s-ES" dirty="0"/>
              <a:t>Logo cliente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B9B7611-A75B-714A-9D2A-408948DB3B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64250" y="4752975"/>
            <a:ext cx="1083453" cy="1322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7AA245C-134F-EB49-90BA-678E5983E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758" y="4589244"/>
            <a:ext cx="1346367" cy="2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5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c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8113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5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252000" y="484187"/>
            <a:ext cx="8263350" cy="647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</a:lstStyle>
          <a:p>
            <a:r>
              <a:rPr lang="es-ES" dirty="0"/>
              <a:t>Índice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C018B0F5-D5A7-3D44-88C1-EDB81DC77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5224" y="4757035"/>
            <a:ext cx="968375" cy="10071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Soho Gothic Pro" panose="020B0503030504020204" pitchFamily="34" charset="77"/>
              </a:defRPr>
            </a:lvl1pPr>
          </a:lstStyle>
          <a:p>
            <a:fld id="{A5078871-D93F-4D40-B540-DC74CFDF655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F6C55DCE-A9B0-2243-80CD-2F30EC5EF5A4}"/>
              </a:ext>
            </a:extLst>
          </p:cNvPr>
          <p:cNvSpPr/>
          <p:nvPr userDrawn="1"/>
        </p:nvSpPr>
        <p:spPr>
          <a:xfrm>
            <a:off x="3246188" y="1674712"/>
            <a:ext cx="5954590" cy="3568194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310621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3040516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3106210 h 5151120"/>
              <a:gd name="connsiteX4" fmla="*/ 0 w 3589020"/>
              <a:gd name="connsiteY4" fmla="*/ 5151120 h 5151120"/>
              <a:gd name="connsiteX5" fmla="*/ 15240 w 3589020"/>
              <a:gd name="connsiteY5" fmla="*/ 3040516 h 5151120"/>
              <a:gd name="connsiteX0" fmla="*/ 0 w 3573780"/>
              <a:gd name="connsiteY0" fmla="*/ 3040516 h 3106210"/>
              <a:gd name="connsiteX1" fmla="*/ 0 w 3573780"/>
              <a:gd name="connsiteY1" fmla="*/ 1021080 h 3106210"/>
              <a:gd name="connsiteX2" fmla="*/ 3573780 w 3573780"/>
              <a:gd name="connsiteY2" fmla="*/ 0 h 3106210"/>
              <a:gd name="connsiteX3" fmla="*/ 3573780 w 3573780"/>
              <a:gd name="connsiteY3" fmla="*/ 3106210 h 3106210"/>
              <a:gd name="connsiteX4" fmla="*/ 955145 w 3573780"/>
              <a:gd name="connsiteY4" fmla="*/ 3068341 h 3106210"/>
              <a:gd name="connsiteX5" fmla="*/ 0 w 3573780"/>
              <a:gd name="connsiteY5" fmla="*/ 3040516 h 3106210"/>
              <a:gd name="connsiteX0" fmla="*/ 0 w 3583247"/>
              <a:gd name="connsiteY0" fmla="*/ 3130454 h 3130454"/>
              <a:gd name="connsiteX1" fmla="*/ 9467 w 3583247"/>
              <a:gd name="connsiteY1" fmla="*/ 1021080 h 3130454"/>
              <a:gd name="connsiteX2" fmla="*/ 3583247 w 3583247"/>
              <a:gd name="connsiteY2" fmla="*/ 0 h 3130454"/>
              <a:gd name="connsiteX3" fmla="*/ 3583247 w 3583247"/>
              <a:gd name="connsiteY3" fmla="*/ 3106210 h 3130454"/>
              <a:gd name="connsiteX4" fmla="*/ 964612 w 3583247"/>
              <a:gd name="connsiteY4" fmla="*/ 3068341 h 3130454"/>
              <a:gd name="connsiteX5" fmla="*/ 0 w 3583247"/>
              <a:gd name="connsiteY5" fmla="*/ 3130454 h 3130454"/>
              <a:gd name="connsiteX0" fmla="*/ 0 w 3583247"/>
              <a:gd name="connsiteY0" fmla="*/ 3130454 h 3134611"/>
              <a:gd name="connsiteX1" fmla="*/ 9467 w 3583247"/>
              <a:gd name="connsiteY1" fmla="*/ 1021080 h 3134611"/>
              <a:gd name="connsiteX2" fmla="*/ 3583247 w 3583247"/>
              <a:gd name="connsiteY2" fmla="*/ 0 h 3134611"/>
              <a:gd name="connsiteX3" fmla="*/ 3583247 w 3583247"/>
              <a:gd name="connsiteY3" fmla="*/ 3106210 h 3134611"/>
              <a:gd name="connsiteX4" fmla="*/ 1011948 w 3583247"/>
              <a:gd name="connsiteY4" fmla="*/ 3134611 h 3134611"/>
              <a:gd name="connsiteX5" fmla="*/ 0 w 3583247"/>
              <a:gd name="connsiteY5" fmla="*/ 3130454 h 3134611"/>
              <a:gd name="connsiteX0" fmla="*/ 0 w 3583247"/>
              <a:gd name="connsiteY0" fmla="*/ 3130454 h 3139345"/>
              <a:gd name="connsiteX1" fmla="*/ 9467 w 3583247"/>
              <a:gd name="connsiteY1" fmla="*/ 1021080 h 3139345"/>
              <a:gd name="connsiteX2" fmla="*/ 3583247 w 3583247"/>
              <a:gd name="connsiteY2" fmla="*/ 0 h 3139345"/>
              <a:gd name="connsiteX3" fmla="*/ 3578513 w 3583247"/>
              <a:gd name="connsiteY3" fmla="*/ 3139345 h 3139345"/>
              <a:gd name="connsiteX4" fmla="*/ 1011948 w 3583247"/>
              <a:gd name="connsiteY4" fmla="*/ 3134611 h 3139345"/>
              <a:gd name="connsiteX5" fmla="*/ 0 w 3583247"/>
              <a:gd name="connsiteY5" fmla="*/ 3130454 h 3139345"/>
              <a:gd name="connsiteX0" fmla="*/ 0 w 3575725"/>
              <a:gd name="connsiteY0" fmla="*/ 2126285 h 3139345"/>
              <a:gd name="connsiteX1" fmla="*/ 1945 w 3575725"/>
              <a:gd name="connsiteY1" fmla="*/ 1021080 h 3139345"/>
              <a:gd name="connsiteX2" fmla="*/ 3575725 w 3575725"/>
              <a:gd name="connsiteY2" fmla="*/ 0 h 3139345"/>
              <a:gd name="connsiteX3" fmla="*/ 3570991 w 3575725"/>
              <a:gd name="connsiteY3" fmla="*/ 3139345 h 3139345"/>
              <a:gd name="connsiteX4" fmla="*/ 1004426 w 3575725"/>
              <a:gd name="connsiteY4" fmla="*/ 3134611 h 3139345"/>
              <a:gd name="connsiteX5" fmla="*/ 0 w 3575725"/>
              <a:gd name="connsiteY5" fmla="*/ 2126285 h 3139345"/>
              <a:gd name="connsiteX0" fmla="*/ 0 w 3575725"/>
              <a:gd name="connsiteY0" fmla="*/ 2126285 h 3139345"/>
              <a:gd name="connsiteX1" fmla="*/ 1945 w 3575725"/>
              <a:gd name="connsiteY1" fmla="*/ 1021080 h 3139345"/>
              <a:gd name="connsiteX2" fmla="*/ 3575725 w 3575725"/>
              <a:gd name="connsiteY2" fmla="*/ 0 h 3139345"/>
              <a:gd name="connsiteX3" fmla="*/ 3570991 w 3575725"/>
              <a:gd name="connsiteY3" fmla="*/ 3139345 h 3139345"/>
              <a:gd name="connsiteX4" fmla="*/ 2606583 w 3575725"/>
              <a:gd name="connsiteY4" fmla="*/ 2141725 h 3139345"/>
              <a:gd name="connsiteX5" fmla="*/ 0 w 3575725"/>
              <a:gd name="connsiteY5" fmla="*/ 2126285 h 3139345"/>
              <a:gd name="connsiteX0" fmla="*/ 0 w 3575725"/>
              <a:gd name="connsiteY0" fmla="*/ 2126285 h 2142697"/>
              <a:gd name="connsiteX1" fmla="*/ 1945 w 3575725"/>
              <a:gd name="connsiteY1" fmla="*/ 1021080 h 2142697"/>
              <a:gd name="connsiteX2" fmla="*/ 3575725 w 3575725"/>
              <a:gd name="connsiteY2" fmla="*/ 0 h 2142697"/>
              <a:gd name="connsiteX3" fmla="*/ 3574752 w 3575725"/>
              <a:gd name="connsiteY3" fmla="*/ 2142697 h 2142697"/>
              <a:gd name="connsiteX4" fmla="*/ 2606583 w 3575725"/>
              <a:gd name="connsiteY4" fmla="*/ 2141725 h 2142697"/>
              <a:gd name="connsiteX5" fmla="*/ 0 w 3575725"/>
              <a:gd name="connsiteY5" fmla="*/ 2126285 h 214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725" h="2142697">
                <a:moveTo>
                  <a:pt x="0" y="2126285"/>
                </a:moveTo>
                <a:cubicBezTo>
                  <a:pt x="3156" y="1423160"/>
                  <a:pt x="-1211" y="1724205"/>
                  <a:pt x="1945" y="1021080"/>
                </a:cubicBezTo>
                <a:lnTo>
                  <a:pt x="3575725" y="0"/>
                </a:lnTo>
                <a:cubicBezTo>
                  <a:pt x="3575401" y="714232"/>
                  <a:pt x="3575076" y="1428465"/>
                  <a:pt x="3574752" y="2142697"/>
                </a:cubicBezTo>
                <a:lnTo>
                  <a:pt x="2606583" y="2141725"/>
                </a:lnTo>
                <a:lnTo>
                  <a:pt x="0" y="21262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Forma libre 5">
            <a:extLst>
              <a:ext uri="{FF2B5EF4-FFF2-40B4-BE49-F238E27FC236}">
                <a16:creationId xmlns="" xmlns:a16="http://schemas.microsoft.com/office/drawing/2014/main" id="{00D88BD8-9E72-844D-A3E4-A145CC1FC878}"/>
              </a:ext>
            </a:extLst>
          </p:cNvPr>
          <p:cNvSpPr/>
          <p:nvPr userDrawn="1"/>
        </p:nvSpPr>
        <p:spPr>
          <a:xfrm>
            <a:off x="2097272" y="670702"/>
            <a:ext cx="5967116" cy="4572204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310621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3040516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3106210 h 5151120"/>
              <a:gd name="connsiteX4" fmla="*/ 0 w 3589020"/>
              <a:gd name="connsiteY4" fmla="*/ 5151120 h 5151120"/>
              <a:gd name="connsiteX5" fmla="*/ 15240 w 3589020"/>
              <a:gd name="connsiteY5" fmla="*/ 3040516 h 5151120"/>
              <a:gd name="connsiteX0" fmla="*/ 0 w 3573780"/>
              <a:gd name="connsiteY0" fmla="*/ 3040516 h 3106210"/>
              <a:gd name="connsiteX1" fmla="*/ 0 w 3573780"/>
              <a:gd name="connsiteY1" fmla="*/ 1021080 h 3106210"/>
              <a:gd name="connsiteX2" fmla="*/ 3573780 w 3573780"/>
              <a:gd name="connsiteY2" fmla="*/ 0 h 3106210"/>
              <a:gd name="connsiteX3" fmla="*/ 3573780 w 3573780"/>
              <a:gd name="connsiteY3" fmla="*/ 3106210 h 3106210"/>
              <a:gd name="connsiteX4" fmla="*/ 955145 w 3573780"/>
              <a:gd name="connsiteY4" fmla="*/ 3068341 h 3106210"/>
              <a:gd name="connsiteX5" fmla="*/ 0 w 3573780"/>
              <a:gd name="connsiteY5" fmla="*/ 3040516 h 3106210"/>
              <a:gd name="connsiteX0" fmla="*/ 0 w 3583247"/>
              <a:gd name="connsiteY0" fmla="*/ 3130454 h 3130454"/>
              <a:gd name="connsiteX1" fmla="*/ 9467 w 3583247"/>
              <a:gd name="connsiteY1" fmla="*/ 1021080 h 3130454"/>
              <a:gd name="connsiteX2" fmla="*/ 3583247 w 3583247"/>
              <a:gd name="connsiteY2" fmla="*/ 0 h 3130454"/>
              <a:gd name="connsiteX3" fmla="*/ 3583247 w 3583247"/>
              <a:gd name="connsiteY3" fmla="*/ 3106210 h 3130454"/>
              <a:gd name="connsiteX4" fmla="*/ 964612 w 3583247"/>
              <a:gd name="connsiteY4" fmla="*/ 3068341 h 3130454"/>
              <a:gd name="connsiteX5" fmla="*/ 0 w 3583247"/>
              <a:gd name="connsiteY5" fmla="*/ 3130454 h 3130454"/>
              <a:gd name="connsiteX0" fmla="*/ 0 w 3583247"/>
              <a:gd name="connsiteY0" fmla="*/ 3130454 h 3134611"/>
              <a:gd name="connsiteX1" fmla="*/ 9467 w 3583247"/>
              <a:gd name="connsiteY1" fmla="*/ 1021080 h 3134611"/>
              <a:gd name="connsiteX2" fmla="*/ 3583247 w 3583247"/>
              <a:gd name="connsiteY2" fmla="*/ 0 h 3134611"/>
              <a:gd name="connsiteX3" fmla="*/ 3583247 w 3583247"/>
              <a:gd name="connsiteY3" fmla="*/ 3106210 h 3134611"/>
              <a:gd name="connsiteX4" fmla="*/ 1011948 w 3583247"/>
              <a:gd name="connsiteY4" fmla="*/ 3134611 h 3134611"/>
              <a:gd name="connsiteX5" fmla="*/ 0 w 3583247"/>
              <a:gd name="connsiteY5" fmla="*/ 3130454 h 3134611"/>
              <a:gd name="connsiteX0" fmla="*/ 0 w 3583247"/>
              <a:gd name="connsiteY0" fmla="*/ 3130454 h 3139345"/>
              <a:gd name="connsiteX1" fmla="*/ 9467 w 3583247"/>
              <a:gd name="connsiteY1" fmla="*/ 1021080 h 3139345"/>
              <a:gd name="connsiteX2" fmla="*/ 3583247 w 3583247"/>
              <a:gd name="connsiteY2" fmla="*/ 0 h 3139345"/>
              <a:gd name="connsiteX3" fmla="*/ 3578513 w 3583247"/>
              <a:gd name="connsiteY3" fmla="*/ 3139345 h 3139345"/>
              <a:gd name="connsiteX4" fmla="*/ 1011948 w 3583247"/>
              <a:gd name="connsiteY4" fmla="*/ 3134611 h 3139345"/>
              <a:gd name="connsiteX5" fmla="*/ 0 w 3583247"/>
              <a:gd name="connsiteY5" fmla="*/ 3130454 h 3139345"/>
              <a:gd name="connsiteX0" fmla="*/ 0 w 3583247"/>
              <a:gd name="connsiteY0" fmla="*/ 2736231 h 3139345"/>
              <a:gd name="connsiteX1" fmla="*/ 9467 w 3583247"/>
              <a:gd name="connsiteY1" fmla="*/ 1021080 h 3139345"/>
              <a:gd name="connsiteX2" fmla="*/ 3583247 w 3583247"/>
              <a:gd name="connsiteY2" fmla="*/ 0 h 3139345"/>
              <a:gd name="connsiteX3" fmla="*/ 3578513 w 3583247"/>
              <a:gd name="connsiteY3" fmla="*/ 3139345 h 3139345"/>
              <a:gd name="connsiteX4" fmla="*/ 1011948 w 3583247"/>
              <a:gd name="connsiteY4" fmla="*/ 3134611 h 3139345"/>
              <a:gd name="connsiteX5" fmla="*/ 0 w 3583247"/>
              <a:gd name="connsiteY5" fmla="*/ 2736231 h 3139345"/>
              <a:gd name="connsiteX0" fmla="*/ 0 w 3583247"/>
              <a:gd name="connsiteY0" fmla="*/ 2736231 h 3139345"/>
              <a:gd name="connsiteX1" fmla="*/ 9467 w 3583247"/>
              <a:gd name="connsiteY1" fmla="*/ 1021080 h 3139345"/>
              <a:gd name="connsiteX2" fmla="*/ 3583247 w 3583247"/>
              <a:gd name="connsiteY2" fmla="*/ 0 h 3139345"/>
              <a:gd name="connsiteX3" fmla="*/ 3578513 w 3583247"/>
              <a:gd name="connsiteY3" fmla="*/ 3139345 h 3139345"/>
              <a:gd name="connsiteX4" fmla="*/ 1448410 w 3583247"/>
              <a:gd name="connsiteY4" fmla="*/ 2740388 h 3139345"/>
              <a:gd name="connsiteX5" fmla="*/ 0 w 3583247"/>
              <a:gd name="connsiteY5" fmla="*/ 2736231 h 3139345"/>
              <a:gd name="connsiteX0" fmla="*/ 0 w 3583247"/>
              <a:gd name="connsiteY0" fmla="*/ 2736231 h 2740388"/>
              <a:gd name="connsiteX1" fmla="*/ 9467 w 3583247"/>
              <a:gd name="connsiteY1" fmla="*/ 1021080 h 2740388"/>
              <a:gd name="connsiteX2" fmla="*/ 3583247 w 3583247"/>
              <a:gd name="connsiteY2" fmla="*/ 0 h 2740388"/>
              <a:gd name="connsiteX3" fmla="*/ 3557394 w 3583247"/>
              <a:gd name="connsiteY3" fmla="*/ 2738082 h 2740388"/>
              <a:gd name="connsiteX4" fmla="*/ 1448410 w 3583247"/>
              <a:gd name="connsiteY4" fmla="*/ 2740388 h 2740388"/>
              <a:gd name="connsiteX5" fmla="*/ 0 w 3583247"/>
              <a:gd name="connsiteY5" fmla="*/ 2736231 h 2740388"/>
              <a:gd name="connsiteX0" fmla="*/ 0 w 3583247"/>
              <a:gd name="connsiteY0" fmla="*/ 2736231 h 2745604"/>
              <a:gd name="connsiteX1" fmla="*/ 9467 w 3583247"/>
              <a:gd name="connsiteY1" fmla="*/ 1021080 h 2745604"/>
              <a:gd name="connsiteX2" fmla="*/ 3583247 w 3583247"/>
              <a:gd name="connsiteY2" fmla="*/ 0 h 2745604"/>
              <a:gd name="connsiteX3" fmla="*/ 3579960 w 3583247"/>
              <a:gd name="connsiteY3" fmla="*/ 2745604 h 2745604"/>
              <a:gd name="connsiteX4" fmla="*/ 1448410 w 3583247"/>
              <a:gd name="connsiteY4" fmla="*/ 2740388 h 2745604"/>
              <a:gd name="connsiteX5" fmla="*/ 0 w 3583247"/>
              <a:gd name="connsiteY5" fmla="*/ 2736231 h 274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247" h="2745604">
                <a:moveTo>
                  <a:pt x="0" y="2736231"/>
                </a:moveTo>
                <a:cubicBezTo>
                  <a:pt x="3156" y="2033106"/>
                  <a:pt x="6311" y="1724205"/>
                  <a:pt x="9467" y="1021080"/>
                </a:cubicBezTo>
                <a:lnTo>
                  <a:pt x="3583247" y="0"/>
                </a:lnTo>
                <a:cubicBezTo>
                  <a:pt x="3582151" y="915201"/>
                  <a:pt x="3581056" y="1830403"/>
                  <a:pt x="3579960" y="2745604"/>
                </a:cubicBezTo>
                <a:lnTo>
                  <a:pt x="1448410" y="2740388"/>
                </a:lnTo>
                <a:lnTo>
                  <a:pt x="0" y="2736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Forma libre 7">
            <a:extLst>
              <a:ext uri="{FF2B5EF4-FFF2-40B4-BE49-F238E27FC236}">
                <a16:creationId xmlns="" xmlns:a16="http://schemas.microsoft.com/office/drawing/2014/main" id="{95D2642E-B667-424F-952B-3431D2440BB5}"/>
              </a:ext>
            </a:extLst>
          </p:cNvPr>
          <p:cNvSpPr/>
          <p:nvPr userDrawn="1"/>
        </p:nvSpPr>
        <p:spPr>
          <a:xfrm>
            <a:off x="-69215" y="15012"/>
            <a:ext cx="6194595" cy="5227894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310621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3040516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3106210 h 5151120"/>
              <a:gd name="connsiteX4" fmla="*/ 0 w 3589020"/>
              <a:gd name="connsiteY4" fmla="*/ 5151120 h 5151120"/>
              <a:gd name="connsiteX5" fmla="*/ 15240 w 3589020"/>
              <a:gd name="connsiteY5" fmla="*/ 3040516 h 5151120"/>
              <a:gd name="connsiteX0" fmla="*/ 0 w 3573780"/>
              <a:gd name="connsiteY0" fmla="*/ 3040516 h 3106210"/>
              <a:gd name="connsiteX1" fmla="*/ 0 w 3573780"/>
              <a:gd name="connsiteY1" fmla="*/ 1021080 h 3106210"/>
              <a:gd name="connsiteX2" fmla="*/ 3573780 w 3573780"/>
              <a:gd name="connsiteY2" fmla="*/ 0 h 3106210"/>
              <a:gd name="connsiteX3" fmla="*/ 3573780 w 3573780"/>
              <a:gd name="connsiteY3" fmla="*/ 3106210 h 3106210"/>
              <a:gd name="connsiteX4" fmla="*/ 955145 w 3573780"/>
              <a:gd name="connsiteY4" fmla="*/ 3068341 h 3106210"/>
              <a:gd name="connsiteX5" fmla="*/ 0 w 3573780"/>
              <a:gd name="connsiteY5" fmla="*/ 3040516 h 3106210"/>
              <a:gd name="connsiteX0" fmla="*/ 0 w 3583247"/>
              <a:gd name="connsiteY0" fmla="*/ 3130454 h 3130454"/>
              <a:gd name="connsiteX1" fmla="*/ 9467 w 3583247"/>
              <a:gd name="connsiteY1" fmla="*/ 1021080 h 3130454"/>
              <a:gd name="connsiteX2" fmla="*/ 3583247 w 3583247"/>
              <a:gd name="connsiteY2" fmla="*/ 0 h 3130454"/>
              <a:gd name="connsiteX3" fmla="*/ 3583247 w 3583247"/>
              <a:gd name="connsiteY3" fmla="*/ 3106210 h 3130454"/>
              <a:gd name="connsiteX4" fmla="*/ 964612 w 3583247"/>
              <a:gd name="connsiteY4" fmla="*/ 3068341 h 3130454"/>
              <a:gd name="connsiteX5" fmla="*/ 0 w 3583247"/>
              <a:gd name="connsiteY5" fmla="*/ 3130454 h 3130454"/>
              <a:gd name="connsiteX0" fmla="*/ 0 w 3583247"/>
              <a:gd name="connsiteY0" fmla="*/ 3130454 h 3134611"/>
              <a:gd name="connsiteX1" fmla="*/ 9467 w 3583247"/>
              <a:gd name="connsiteY1" fmla="*/ 1021080 h 3134611"/>
              <a:gd name="connsiteX2" fmla="*/ 3583247 w 3583247"/>
              <a:gd name="connsiteY2" fmla="*/ 0 h 3134611"/>
              <a:gd name="connsiteX3" fmla="*/ 3583247 w 3583247"/>
              <a:gd name="connsiteY3" fmla="*/ 3106210 h 3134611"/>
              <a:gd name="connsiteX4" fmla="*/ 1011948 w 3583247"/>
              <a:gd name="connsiteY4" fmla="*/ 3134611 h 3134611"/>
              <a:gd name="connsiteX5" fmla="*/ 0 w 3583247"/>
              <a:gd name="connsiteY5" fmla="*/ 3130454 h 3134611"/>
              <a:gd name="connsiteX0" fmla="*/ 0 w 3583247"/>
              <a:gd name="connsiteY0" fmla="*/ 3130454 h 3139345"/>
              <a:gd name="connsiteX1" fmla="*/ 9467 w 3583247"/>
              <a:gd name="connsiteY1" fmla="*/ 1021080 h 3139345"/>
              <a:gd name="connsiteX2" fmla="*/ 3583247 w 3583247"/>
              <a:gd name="connsiteY2" fmla="*/ 0 h 3139345"/>
              <a:gd name="connsiteX3" fmla="*/ 3578513 w 3583247"/>
              <a:gd name="connsiteY3" fmla="*/ 3139345 h 3139345"/>
              <a:gd name="connsiteX4" fmla="*/ 1011948 w 3583247"/>
              <a:gd name="connsiteY4" fmla="*/ 3134611 h 3139345"/>
              <a:gd name="connsiteX5" fmla="*/ 0 w 3583247"/>
              <a:gd name="connsiteY5" fmla="*/ 3130454 h 313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247" h="3139345">
                <a:moveTo>
                  <a:pt x="0" y="3130454"/>
                </a:moveTo>
                <a:cubicBezTo>
                  <a:pt x="3156" y="2427329"/>
                  <a:pt x="6311" y="1724205"/>
                  <a:pt x="9467" y="1021080"/>
                </a:cubicBezTo>
                <a:lnTo>
                  <a:pt x="3583247" y="0"/>
                </a:lnTo>
                <a:lnTo>
                  <a:pt x="3578513" y="3139345"/>
                </a:lnTo>
                <a:lnTo>
                  <a:pt x="1011948" y="3134611"/>
                </a:lnTo>
                <a:lnTo>
                  <a:pt x="0" y="3130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6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653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626" y="1833191"/>
            <a:ext cx="1331500" cy="26832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400" b="0" i="0">
                <a:solidFill>
                  <a:schemeClr val="tx1"/>
                </a:solidFill>
                <a:latin typeface="Soho Gothic Pro Light" panose="020B0303030504020204" pitchFamily="34" charset="77"/>
              </a:defRPr>
            </a:lvl1pPr>
          </a:lstStyle>
          <a:p>
            <a:r>
              <a:rPr lang="es-ES" dirty="0"/>
              <a:t>Capítulo 1</a:t>
            </a:r>
            <a:endParaRPr lang="en-US" dirty="0"/>
          </a:p>
        </p:txBody>
      </p:sp>
      <p:sp>
        <p:nvSpPr>
          <p:cNvPr id="17" name="Marcador de contenido 10">
            <a:extLst>
              <a:ext uri="{FF2B5EF4-FFF2-40B4-BE49-F238E27FC236}">
                <a16:creationId xmlns="" xmlns:a16="http://schemas.microsoft.com/office/drawing/2014/main" id="{989319FE-DC35-E14F-A834-B4EB71C6AF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27752" y="1833190"/>
            <a:ext cx="1351998" cy="26832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Nº</a:t>
            </a:r>
          </a:p>
        </p:txBody>
      </p:sp>
    </p:spTree>
    <p:extLst>
      <p:ext uri="{BB962C8B-B14F-4D97-AF65-F5344CB8AC3E}">
        <p14:creationId xmlns:p14="http://schemas.microsoft.com/office/powerpoint/2010/main" val="4105878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c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5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252000" y="484187"/>
            <a:ext cx="8263350" cy="647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</a:lstStyle>
          <a:p>
            <a:r>
              <a:rPr lang="es-ES" dirty="0"/>
              <a:t>Índice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C018B0F5-D5A7-3D44-88C1-EDB81DC77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5224" y="4757035"/>
            <a:ext cx="968375" cy="10071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Soho Gothic Pro" panose="020B0503030504020204" pitchFamily="34" charset="77"/>
              </a:defRPr>
            </a:lvl1pPr>
          </a:lstStyle>
          <a:p>
            <a:fld id="{A5078871-D93F-4D40-B540-DC74CFDF655C}" type="slidenum">
              <a:rPr lang="es-ES" smtClean="0">
                <a:solidFill>
                  <a:srgbClr val="1A3B47"/>
                </a:solidFill>
              </a:rPr>
              <a:pPr/>
              <a:t>‹Nº›</a:t>
            </a:fld>
            <a:endParaRPr lang="es-ES" dirty="0">
              <a:solidFill>
                <a:srgbClr val="1A3B47"/>
              </a:solidFill>
            </a:endParaRPr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F6C55DCE-A9B0-2243-80CD-2F30EC5EF5A4}"/>
              </a:ext>
            </a:extLst>
          </p:cNvPr>
          <p:cNvSpPr/>
          <p:nvPr userDrawn="1"/>
        </p:nvSpPr>
        <p:spPr>
          <a:xfrm>
            <a:off x="3246188" y="1674712"/>
            <a:ext cx="5954590" cy="3568194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310621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3040516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3106210 h 5151120"/>
              <a:gd name="connsiteX4" fmla="*/ 0 w 3589020"/>
              <a:gd name="connsiteY4" fmla="*/ 5151120 h 5151120"/>
              <a:gd name="connsiteX5" fmla="*/ 15240 w 3589020"/>
              <a:gd name="connsiteY5" fmla="*/ 3040516 h 5151120"/>
              <a:gd name="connsiteX0" fmla="*/ 0 w 3573780"/>
              <a:gd name="connsiteY0" fmla="*/ 3040516 h 3106210"/>
              <a:gd name="connsiteX1" fmla="*/ 0 w 3573780"/>
              <a:gd name="connsiteY1" fmla="*/ 1021080 h 3106210"/>
              <a:gd name="connsiteX2" fmla="*/ 3573780 w 3573780"/>
              <a:gd name="connsiteY2" fmla="*/ 0 h 3106210"/>
              <a:gd name="connsiteX3" fmla="*/ 3573780 w 3573780"/>
              <a:gd name="connsiteY3" fmla="*/ 3106210 h 3106210"/>
              <a:gd name="connsiteX4" fmla="*/ 955145 w 3573780"/>
              <a:gd name="connsiteY4" fmla="*/ 3068341 h 3106210"/>
              <a:gd name="connsiteX5" fmla="*/ 0 w 3573780"/>
              <a:gd name="connsiteY5" fmla="*/ 3040516 h 3106210"/>
              <a:gd name="connsiteX0" fmla="*/ 0 w 3583247"/>
              <a:gd name="connsiteY0" fmla="*/ 3130454 h 3130454"/>
              <a:gd name="connsiteX1" fmla="*/ 9467 w 3583247"/>
              <a:gd name="connsiteY1" fmla="*/ 1021080 h 3130454"/>
              <a:gd name="connsiteX2" fmla="*/ 3583247 w 3583247"/>
              <a:gd name="connsiteY2" fmla="*/ 0 h 3130454"/>
              <a:gd name="connsiteX3" fmla="*/ 3583247 w 3583247"/>
              <a:gd name="connsiteY3" fmla="*/ 3106210 h 3130454"/>
              <a:gd name="connsiteX4" fmla="*/ 964612 w 3583247"/>
              <a:gd name="connsiteY4" fmla="*/ 3068341 h 3130454"/>
              <a:gd name="connsiteX5" fmla="*/ 0 w 3583247"/>
              <a:gd name="connsiteY5" fmla="*/ 3130454 h 3130454"/>
              <a:gd name="connsiteX0" fmla="*/ 0 w 3583247"/>
              <a:gd name="connsiteY0" fmla="*/ 3130454 h 3134611"/>
              <a:gd name="connsiteX1" fmla="*/ 9467 w 3583247"/>
              <a:gd name="connsiteY1" fmla="*/ 1021080 h 3134611"/>
              <a:gd name="connsiteX2" fmla="*/ 3583247 w 3583247"/>
              <a:gd name="connsiteY2" fmla="*/ 0 h 3134611"/>
              <a:gd name="connsiteX3" fmla="*/ 3583247 w 3583247"/>
              <a:gd name="connsiteY3" fmla="*/ 3106210 h 3134611"/>
              <a:gd name="connsiteX4" fmla="*/ 1011948 w 3583247"/>
              <a:gd name="connsiteY4" fmla="*/ 3134611 h 3134611"/>
              <a:gd name="connsiteX5" fmla="*/ 0 w 3583247"/>
              <a:gd name="connsiteY5" fmla="*/ 3130454 h 3134611"/>
              <a:gd name="connsiteX0" fmla="*/ 0 w 3583247"/>
              <a:gd name="connsiteY0" fmla="*/ 3130454 h 3139345"/>
              <a:gd name="connsiteX1" fmla="*/ 9467 w 3583247"/>
              <a:gd name="connsiteY1" fmla="*/ 1021080 h 3139345"/>
              <a:gd name="connsiteX2" fmla="*/ 3583247 w 3583247"/>
              <a:gd name="connsiteY2" fmla="*/ 0 h 3139345"/>
              <a:gd name="connsiteX3" fmla="*/ 3578513 w 3583247"/>
              <a:gd name="connsiteY3" fmla="*/ 3139345 h 3139345"/>
              <a:gd name="connsiteX4" fmla="*/ 1011948 w 3583247"/>
              <a:gd name="connsiteY4" fmla="*/ 3134611 h 3139345"/>
              <a:gd name="connsiteX5" fmla="*/ 0 w 3583247"/>
              <a:gd name="connsiteY5" fmla="*/ 3130454 h 3139345"/>
              <a:gd name="connsiteX0" fmla="*/ 0 w 3575725"/>
              <a:gd name="connsiteY0" fmla="*/ 2126285 h 3139345"/>
              <a:gd name="connsiteX1" fmla="*/ 1945 w 3575725"/>
              <a:gd name="connsiteY1" fmla="*/ 1021080 h 3139345"/>
              <a:gd name="connsiteX2" fmla="*/ 3575725 w 3575725"/>
              <a:gd name="connsiteY2" fmla="*/ 0 h 3139345"/>
              <a:gd name="connsiteX3" fmla="*/ 3570991 w 3575725"/>
              <a:gd name="connsiteY3" fmla="*/ 3139345 h 3139345"/>
              <a:gd name="connsiteX4" fmla="*/ 1004426 w 3575725"/>
              <a:gd name="connsiteY4" fmla="*/ 3134611 h 3139345"/>
              <a:gd name="connsiteX5" fmla="*/ 0 w 3575725"/>
              <a:gd name="connsiteY5" fmla="*/ 2126285 h 3139345"/>
              <a:gd name="connsiteX0" fmla="*/ 0 w 3575725"/>
              <a:gd name="connsiteY0" fmla="*/ 2126285 h 3139345"/>
              <a:gd name="connsiteX1" fmla="*/ 1945 w 3575725"/>
              <a:gd name="connsiteY1" fmla="*/ 1021080 h 3139345"/>
              <a:gd name="connsiteX2" fmla="*/ 3575725 w 3575725"/>
              <a:gd name="connsiteY2" fmla="*/ 0 h 3139345"/>
              <a:gd name="connsiteX3" fmla="*/ 3570991 w 3575725"/>
              <a:gd name="connsiteY3" fmla="*/ 3139345 h 3139345"/>
              <a:gd name="connsiteX4" fmla="*/ 2606583 w 3575725"/>
              <a:gd name="connsiteY4" fmla="*/ 2141725 h 3139345"/>
              <a:gd name="connsiteX5" fmla="*/ 0 w 3575725"/>
              <a:gd name="connsiteY5" fmla="*/ 2126285 h 3139345"/>
              <a:gd name="connsiteX0" fmla="*/ 0 w 3575725"/>
              <a:gd name="connsiteY0" fmla="*/ 2126285 h 2142697"/>
              <a:gd name="connsiteX1" fmla="*/ 1945 w 3575725"/>
              <a:gd name="connsiteY1" fmla="*/ 1021080 h 2142697"/>
              <a:gd name="connsiteX2" fmla="*/ 3575725 w 3575725"/>
              <a:gd name="connsiteY2" fmla="*/ 0 h 2142697"/>
              <a:gd name="connsiteX3" fmla="*/ 3574752 w 3575725"/>
              <a:gd name="connsiteY3" fmla="*/ 2142697 h 2142697"/>
              <a:gd name="connsiteX4" fmla="*/ 2606583 w 3575725"/>
              <a:gd name="connsiteY4" fmla="*/ 2141725 h 2142697"/>
              <a:gd name="connsiteX5" fmla="*/ 0 w 3575725"/>
              <a:gd name="connsiteY5" fmla="*/ 2126285 h 214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725" h="2142697">
                <a:moveTo>
                  <a:pt x="0" y="2126285"/>
                </a:moveTo>
                <a:cubicBezTo>
                  <a:pt x="3156" y="1423160"/>
                  <a:pt x="-1211" y="1724205"/>
                  <a:pt x="1945" y="1021080"/>
                </a:cubicBezTo>
                <a:lnTo>
                  <a:pt x="3575725" y="0"/>
                </a:lnTo>
                <a:cubicBezTo>
                  <a:pt x="3575401" y="714232"/>
                  <a:pt x="3575076" y="1428465"/>
                  <a:pt x="3574752" y="2142697"/>
                </a:cubicBezTo>
                <a:lnTo>
                  <a:pt x="2606583" y="2141725"/>
                </a:lnTo>
                <a:lnTo>
                  <a:pt x="0" y="21262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6" name="Forma libre 5">
            <a:extLst>
              <a:ext uri="{FF2B5EF4-FFF2-40B4-BE49-F238E27FC236}">
                <a16:creationId xmlns="" xmlns:a16="http://schemas.microsoft.com/office/drawing/2014/main" id="{00D88BD8-9E72-844D-A3E4-A145CC1FC878}"/>
              </a:ext>
            </a:extLst>
          </p:cNvPr>
          <p:cNvSpPr/>
          <p:nvPr userDrawn="1"/>
        </p:nvSpPr>
        <p:spPr>
          <a:xfrm>
            <a:off x="2097272" y="670702"/>
            <a:ext cx="5967116" cy="4572204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310621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3040516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3106210 h 5151120"/>
              <a:gd name="connsiteX4" fmla="*/ 0 w 3589020"/>
              <a:gd name="connsiteY4" fmla="*/ 5151120 h 5151120"/>
              <a:gd name="connsiteX5" fmla="*/ 15240 w 3589020"/>
              <a:gd name="connsiteY5" fmla="*/ 3040516 h 5151120"/>
              <a:gd name="connsiteX0" fmla="*/ 0 w 3573780"/>
              <a:gd name="connsiteY0" fmla="*/ 3040516 h 3106210"/>
              <a:gd name="connsiteX1" fmla="*/ 0 w 3573780"/>
              <a:gd name="connsiteY1" fmla="*/ 1021080 h 3106210"/>
              <a:gd name="connsiteX2" fmla="*/ 3573780 w 3573780"/>
              <a:gd name="connsiteY2" fmla="*/ 0 h 3106210"/>
              <a:gd name="connsiteX3" fmla="*/ 3573780 w 3573780"/>
              <a:gd name="connsiteY3" fmla="*/ 3106210 h 3106210"/>
              <a:gd name="connsiteX4" fmla="*/ 955145 w 3573780"/>
              <a:gd name="connsiteY4" fmla="*/ 3068341 h 3106210"/>
              <a:gd name="connsiteX5" fmla="*/ 0 w 3573780"/>
              <a:gd name="connsiteY5" fmla="*/ 3040516 h 3106210"/>
              <a:gd name="connsiteX0" fmla="*/ 0 w 3583247"/>
              <a:gd name="connsiteY0" fmla="*/ 3130454 h 3130454"/>
              <a:gd name="connsiteX1" fmla="*/ 9467 w 3583247"/>
              <a:gd name="connsiteY1" fmla="*/ 1021080 h 3130454"/>
              <a:gd name="connsiteX2" fmla="*/ 3583247 w 3583247"/>
              <a:gd name="connsiteY2" fmla="*/ 0 h 3130454"/>
              <a:gd name="connsiteX3" fmla="*/ 3583247 w 3583247"/>
              <a:gd name="connsiteY3" fmla="*/ 3106210 h 3130454"/>
              <a:gd name="connsiteX4" fmla="*/ 964612 w 3583247"/>
              <a:gd name="connsiteY4" fmla="*/ 3068341 h 3130454"/>
              <a:gd name="connsiteX5" fmla="*/ 0 w 3583247"/>
              <a:gd name="connsiteY5" fmla="*/ 3130454 h 3130454"/>
              <a:gd name="connsiteX0" fmla="*/ 0 w 3583247"/>
              <a:gd name="connsiteY0" fmla="*/ 3130454 h 3134611"/>
              <a:gd name="connsiteX1" fmla="*/ 9467 w 3583247"/>
              <a:gd name="connsiteY1" fmla="*/ 1021080 h 3134611"/>
              <a:gd name="connsiteX2" fmla="*/ 3583247 w 3583247"/>
              <a:gd name="connsiteY2" fmla="*/ 0 h 3134611"/>
              <a:gd name="connsiteX3" fmla="*/ 3583247 w 3583247"/>
              <a:gd name="connsiteY3" fmla="*/ 3106210 h 3134611"/>
              <a:gd name="connsiteX4" fmla="*/ 1011948 w 3583247"/>
              <a:gd name="connsiteY4" fmla="*/ 3134611 h 3134611"/>
              <a:gd name="connsiteX5" fmla="*/ 0 w 3583247"/>
              <a:gd name="connsiteY5" fmla="*/ 3130454 h 3134611"/>
              <a:gd name="connsiteX0" fmla="*/ 0 w 3583247"/>
              <a:gd name="connsiteY0" fmla="*/ 3130454 h 3139345"/>
              <a:gd name="connsiteX1" fmla="*/ 9467 w 3583247"/>
              <a:gd name="connsiteY1" fmla="*/ 1021080 h 3139345"/>
              <a:gd name="connsiteX2" fmla="*/ 3583247 w 3583247"/>
              <a:gd name="connsiteY2" fmla="*/ 0 h 3139345"/>
              <a:gd name="connsiteX3" fmla="*/ 3578513 w 3583247"/>
              <a:gd name="connsiteY3" fmla="*/ 3139345 h 3139345"/>
              <a:gd name="connsiteX4" fmla="*/ 1011948 w 3583247"/>
              <a:gd name="connsiteY4" fmla="*/ 3134611 h 3139345"/>
              <a:gd name="connsiteX5" fmla="*/ 0 w 3583247"/>
              <a:gd name="connsiteY5" fmla="*/ 3130454 h 3139345"/>
              <a:gd name="connsiteX0" fmla="*/ 0 w 3583247"/>
              <a:gd name="connsiteY0" fmla="*/ 2736231 h 3139345"/>
              <a:gd name="connsiteX1" fmla="*/ 9467 w 3583247"/>
              <a:gd name="connsiteY1" fmla="*/ 1021080 h 3139345"/>
              <a:gd name="connsiteX2" fmla="*/ 3583247 w 3583247"/>
              <a:gd name="connsiteY2" fmla="*/ 0 h 3139345"/>
              <a:gd name="connsiteX3" fmla="*/ 3578513 w 3583247"/>
              <a:gd name="connsiteY3" fmla="*/ 3139345 h 3139345"/>
              <a:gd name="connsiteX4" fmla="*/ 1011948 w 3583247"/>
              <a:gd name="connsiteY4" fmla="*/ 3134611 h 3139345"/>
              <a:gd name="connsiteX5" fmla="*/ 0 w 3583247"/>
              <a:gd name="connsiteY5" fmla="*/ 2736231 h 3139345"/>
              <a:gd name="connsiteX0" fmla="*/ 0 w 3583247"/>
              <a:gd name="connsiteY0" fmla="*/ 2736231 h 3139345"/>
              <a:gd name="connsiteX1" fmla="*/ 9467 w 3583247"/>
              <a:gd name="connsiteY1" fmla="*/ 1021080 h 3139345"/>
              <a:gd name="connsiteX2" fmla="*/ 3583247 w 3583247"/>
              <a:gd name="connsiteY2" fmla="*/ 0 h 3139345"/>
              <a:gd name="connsiteX3" fmla="*/ 3578513 w 3583247"/>
              <a:gd name="connsiteY3" fmla="*/ 3139345 h 3139345"/>
              <a:gd name="connsiteX4" fmla="*/ 1448410 w 3583247"/>
              <a:gd name="connsiteY4" fmla="*/ 2740388 h 3139345"/>
              <a:gd name="connsiteX5" fmla="*/ 0 w 3583247"/>
              <a:gd name="connsiteY5" fmla="*/ 2736231 h 3139345"/>
              <a:gd name="connsiteX0" fmla="*/ 0 w 3583247"/>
              <a:gd name="connsiteY0" fmla="*/ 2736231 h 2740388"/>
              <a:gd name="connsiteX1" fmla="*/ 9467 w 3583247"/>
              <a:gd name="connsiteY1" fmla="*/ 1021080 h 2740388"/>
              <a:gd name="connsiteX2" fmla="*/ 3583247 w 3583247"/>
              <a:gd name="connsiteY2" fmla="*/ 0 h 2740388"/>
              <a:gd name="connsiteX3" fmla="*/ 3557394 w 3583247"/>
              <a:gd name="connsiteY3" fmla="*/ 2738082 h 2740388"/>
              <a:gd name="connsiteX4" fmla="*/ 1448410 w 3583247"/>
              <a:gd name="connsiteY4" fmla="*/ 2740388 h 2740388"/>
              <a:gd name="connsiteX5" fmla="*/ 0 w 3583247"/>
              <a:gd name="connsiteY5" fmla="*/ 2736231 h 2740388"/>
              <a:gd name="connsiteX0" fmla="*/ 0 w 3583247"/>
              <a:gd name="connsiteY0" fmla="*/ 2736231 h 2745604"/>
              <a:gd name="connsiteX1" fmla="*/ 9467 w 3583247"/>
              <a:gd name="connsiteY1" fmla="*/ 1021080 h 2745604"/>
              <a:gd name="connsiteX2" fmla="*/ 3583247 w 3583247"/>
              <a:gd name="connsiteY2" fmla="*/ 0 h 2745604"/>
              <a:gd name="connsiteX3" fmla="*/ 3579960 w 3583247"/>
              <a:gd name="connsiteY3" fmla="*/ 2745604 h 2745604"/>
              <a:gd name="connsiteX4" fmla="*/ 1448410 w 3583247"/>
              <a:gd name="connsiteY4" fmla="*/ 2740388 h 2745604"/>
              <a:gd name="connsiteX5" fmla="*/ 0 w 3583247"/>
              <a:gd name="connsiteY5" fmla="*/ 2736231 h 274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247" h="2745604">
                <a:moveTo>
                  <a:pt x="0" y="2736231"/>
                </a:moveTo>
                <a:cubicBezTo>
                  <a:pt x="3156" y="2033106"/>
                  <a:pt x="6311" y="1724205"/>
                  <a:pt x="9467" y="1021080"/>
                </a:cubicBezTo>
                <a:lnTo>
                  <a:pt x="3583247" y="0"/>
                </a:lnTo>
                <a:cubicBezTo>
                  <a:pt x="3582151" y="915201"/>
                  <a:pt x="3581056" y="1830403"/>
                  <a:pt x="3579960" y="2745604"/>
                </a:cubicBezTo>
                <a:lnTo>
                  <a:pt x="1448410" y="2740388"/>
                </a:lnTo>
                <a:lnTo>
                  <a:pt x="0" y="2736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="" xmlns:a16="http://schemas.microsoft.com/office/drawing/2014/main" id="{95D2642E-B667-424F-952B-3431D2440BB5}"/>
              </a:ext>
            </a:extLst>
          </p:cNvPr>
          <p:cNvSpPr/>
          <p:nvPr userDrawn="1"/>
        </p:nvSpPr>
        <p:spPr>
          <a:xfrm>
            <a:off x="-69215" y="15012"/>
            <a:ext cx="6194595" cy="5227894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310621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3040516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3106210 h 5151120"/>
              <a:gd name="connsiteX4" fmla="*/ 0 w 3589020"/>
              <a:gd name="connsiteY4" fmla="*/ 5151120 h 5151120"/>
              <a:gd name="connsiteX5" fmla="*/ 15240 w 3589020"/>
              <a:gd name="connsiteY5" fmla="*/ 3040516 h 5151120"/>
              <a:gd name="connsiteX0" fmla="*/ 0 w 3573780"/>
              <a:gd name="connsiteY0" fmla="*/ 3040516 h 3106210"/>
              <a:gd name="connsiteX1" fmla="*/ 0 w 3573780"/>
              <a:gd name="connsiteY1" fmla="*/ 1021080 h 3106210"/>
              <a:gd name="connsiteX2" fmla="*/ 3573780 w 3573780"/>
              <a:gd name="connsiteY2" fmla="*/ 0 h 3106210"/>
              <a:gd name="connsiteX3" fmla="*/ 3573780 w 3573780"/>
              <a:gd name="connsiteY3" fmla="*/ 3106210 h 3106210"/>
              <a:gd name="connsiteX4" fmla="*/ 955145 w 3573780"/>
              <a:gd name="connsiteY4" fmla="*/ 3068341 h 3106210"/>
              <a:gd name="connsiteX5" fmla="*/ 0 w 3573780"/>
              <a:gd name="connsiteY5" fmla="*/ 3040516 h 3106210"/>
              <a:gd name="connsiteX0" fmla="*/ 0 w 3583247"/>
              <a:gd name="connsiteY0" fmla="*/ 3130454 h 3130454"/>
              <a:gd name="connsiteX1" fmla="*/ 9467 w 3583247"/>
              <a:gd name="connsiteY1" fmla="*/ 1021080 h 3130454"/>
              <a:gd name="connsiteX2" fmla="*/ 3583247 w 3583247"/>
              <a:gd name="connsiteY2" fmla="*/ 0 h 3130454"/>
              <a:gd name="connsiteX3" fmla="*/ 3583247 w 3583247"/>
              <a:gd name="connsiteY3" fmla="*/ 3106210 h 3130454"/>
              <a:gd name="connsiteX4" fmla="*/ 964612 w 3583247"/>
              <a:gd name="connsiteY4" fmla="*/ 3068341 h 3130454"/>
              <a:gd name="connsiteX5" fmla="*/ 0 w 3583247"/>
              <a:gd name="connsiteY5" fmla="*/ 3130454 h 3130454"/>
              <a:gd name="connsiteX0" fmla="*/ 0 w 3583247"/>
              <a:gd name="connsiteY0" fmla="*/ 3130454 h 3134611"/>
              <a:gd name="connsiteX1" fmla="*/ 9467 w 3583247"/>
              <a:gd name="connsiteY1" fmla="*/ 1021080 h 3134611"/>
              <a:gd name="connsiteX2" fmla="*/ 3583247 w 3583247"/>
              <a:gd name="connsiteY2" fmla="*/ 0 h 3134611"/>
              <a:gd name="connsiteX3" fmla="*/ 3583247 w 3583247"/>
              <a:gd name="connsiteY3" fmla="*/ 3106210 h 3134611"/>
              <a:gd name="connsiteX4" fmla="*/ 1011948 w 3583247"/>
              <a:gd name="connsiteY4" fmla="*/ 3134611 h 3134611"/>
              <a:gd name="connsiteX5" fmla="*/ 0 w 3583247"/>
              <a:gd name="connsiteY5" fmla="*/ 3130454 h 3134611"/>
              <a:gd name="connsiteX0" fmla="*/ 0 w 3583247"/>
              <a:gd name="connsiteY0" fmla="*/ 3130454 h 3139345"/>
              <a:gd name="connsiteX1" fmla="*/ 9467 w 3583247"/>
              <a:gd name="connsiteY1" fmla="*/ 1021080 h 3139345"/>
              <a:gd name="connsiteX2" fmla="*/ 3583247 w 3583247"/>
              <a:gd name="connsiteY2" fmla="*/ 0 h 3139345"/>
              <a:gd name="connsiteX3" fmla="*/ 3578513 w 3583247"/>
              <a:gd name="connsiteY3" fmla="*/ 3139345 h 3139345"/>
              <a:gd name="connsiteX4" fmla="*/ 1011948 w 3583247"/>
              <a:gd name="connsiteY4" fmla="*/ 3134611 h 3139345"/>
              <a:gd name="connsiteX5" fmla="*/ 0 w 3583247"/>
              <a:gd name="connsiteY5" fmla="*/ 3130454 h 313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247" h="3139345">
                <a:moveTo>
                  <a:pt x="0" y="3130454"/>
                </a:moveTo>
                <a:cubicBezTo>
                  <a:pt x="3156" y="2427329"/>
                  <a:pt x="6311" y="1724205"/>
                  <a:pt x="9467" y="1021080"/>
                </a:cubicBezTo>
                <a:lnTo>
                  <a:pt x="3583247" y="0"/>
                </a:lnTo>
                <a:lnTo>
                  <a:pt x="3578513" y="3139345"/>
                </a:lnTo>
                <a:lnTo>
                  <a:pt x="1011948" y="3134611"/>
                </a:lnTo>
                <a:lnTo>
                  <a:pt x="0" y="3130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6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978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625" y="534327"/>
            <a:ext cx="5665375" cy="5359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000" b="0" i="0">
                <a:solidFill>
                  <a:schemeClr val="tx1"/>
                </a:solidFill>
                <a:latin typeface="Playfair Display" pitchFamily="2" charset="77"/>
              </a:defRPr>
            </a:lvl1pPr>
          </a:lstStyle>
          <a:p>
            <a:r>
              <a:rPr lang="es-ES" dirty="0"/>
              <a:t>Gracias!</a:t>
            </a:r>
            <a:endParaRPr lang="en-US" dirty="0"/>
          </a:p>
        </p:txBody>
      </p:sp>
      <p:sp>
        <p:nvSpPr>
          <p:cNvPr id="3" name="Rectángulo 3">
            <a:extLst>
              <a:ext uri="{FF2B5EF4-FFF2-40B4-BE49-F238E27FC236}">
                <a16:creationId xmlns="" xmlns:a16="http://schemas.microsoft.com/office/drawing/2014/main" id="{A1E39811-A34B-AD46-8ACC-A06DB4D267D0}"/>
              </a:ext>
            </a:extLst>
          </p:cNvPr>
          <p:cNvSpPr/>
          <p:nvPr userDrawn="1"/>
        </p:nvSpPr>
        <p:spPr>
          <a:xfrm>
            <a:off x="5808518" y="2774373"/>
            <a:ext cx="1931834" cy="2857500"/>
          </a:xfrm>
          <a:custGeom>
            <a:avLst/>
            <a:gdLst>
              <a:gd name="connsiteX0" fmla="*/ 0 w 1569027"/>
              <a:gd name="connsiteY0" fmla="*/ 0 h 2857500"/>
              <a:gd name="connsiteX1" fmla="*/ 1569027 w 1569027"/>
              <a:gd name="connsiteY1" fmla="*/ 0 h 2857500"/>
              <a:gd name="connsiteX2" fmla="*/ 1569027 w 1569027"/>
              <a:gd name="connsiteY2" fmla="*/ 2857500 h 2857500"/>
              <a:gd name="connsiteX3" fmla="*/ 0 w 1569027"/>
              <a:gd name="connsiteY3" fmla="*/ 2857500 h 2857500"/>
              <a:gd name="connsiteX4" fmla="*/ 0 w 1569027"/>
              <a:gd name="connsiteY4" fmla="*/ 0 h 2857500"/>
              <a:gd name="connsiteX0" fmla="*/ 0 w 1569027"/>
              <a:gd name="connsiteY0" fmla="*/ 0 h 2857500"/>
              <a:gd name="connsiteX1" fmla="*/ 1558636 w 1569027"/>
              <a:gd name="connsiteY1" fmla="*/ 467591 h 2857500"/>
              <a:gd name="connsiteX2" fmla="*/ 1569027 w 1569027"/>
              <a:gd name="connsiteY2" fmla="*/ 2857500 h 2857500"/>
              <a:gd name="connsiteX3" fmla="*/ 0 w 1569027"/>
              <a:gd name="connsiteY3" fmla="*/ 2857500 h 2857500"/>
              <a:gd name="connsiteX4" fmla="*/ 0 w 1569027"/>
              <a:gd name="connsiteY4" fmla="*/ 0 h 2857500"/>
              <a:gd name="connsiteX0" fmla="*/ 0 w 1610767"/>
              <a:gd name="connsiteY0" fmla="*/ 0 h 2857500"/>
              <a:gd name="connsiteX1" fmla="*/ 1610590 w 1610767"/>
              <a:gd name="connsiteY1" fmla="*/ 477982 h 2857500"/>
              <a:gd name="connsiteX2" fmla="*/ 1569027 w 1610767"/>
              <a:gd name="connsiteY2" fmla="*/ 2857500 h 2857500"/>
              <a:gd name="connsiteX3" fmla="*/ 0 w 1610767"/>
              <a:gd name="connsiteY3" fmla="*/ 2857500 h 2857500"/>
              <a:gd name="connsiteX4" fmla="*/ 0 w 1610767"/>
              <a:gd name="connsiteY4" fmla="*/ 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767" h="2857500">
                <a:moveTo>
                  <a:pt x="0" y="0"/>
                </a:moveTo>
                <a:lnTo>
                  <a:pt x="1610590" y="477982"/>
                </a:lnTo>
                <a:cubicBezTo>
                  <a:pt x="1614054" y="1274618"/>
                  <a:pt x="1565563" y="2060864"/>
                  <a:pt x="1569027" y="2857500"/>
                </a:cubicBez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Rectángulo 4">
            <a:extLst>
              <a:ext uri="{FF2B5EF4-FFF2-40B4-BE49-F238E27FC236}">
                <a16:creationId xmlns="" xmlns:a16="http://schemas.microsoft.com/office/drawing/2014/main" id="{A3F9223B-685F-2843-9227-57F23C3FCEB4}"/>
              </a:ext>
            </a:extLst>
          </p:cNvPr>
          <p:cNvSpPr/>
          <p:nvPr userDrawn="1"/>
        </p:nvSpPr>
        <p:spPr>
          <a:xfrm>
            <a:off x="7596336" y="2036618"/>
            <a:ext cx="757955" cy="3595255"/>
          </a:xfrm>
          <a:custGeom>
            <a:avLst/>
            <a:gdLst>
              <a:gd name="connsiteX0" fmla="*/ 0 w 985405"/>
              <a:gd name="connsiteY0" fmla="*/ 0 h 3595255"/>
              <a:gd name="connsiteX1" fmla="*/ 985405 w 985405"/>
              <a:gd name="connsiteY1" fmla="*/ 0 h 3595255"/>
              <a:gd name="connsiteX2" fmla="*/ 985405 w 985405"/>
              <a:gd name="connsiteY2" fmla="*/ 3595255 h 3595255"/>
              <a:gd name="connsiteX3" fmla="*/ 0 w 985405"/>
              <a:gd name="connsiteY3" fmla="*/ 3595255 h 3595255"/>
              <a:gd name="connsiteX4" fmla="*/ 0 w 985405"/>
              <a:gd name="connsiteY4" fmla="*/ 0 h 3595255"/>
              <a:gd name="connsiteX0" fmla="*/ 0 w 985405"/>
              <a:gd name="connsiteY0" fmla="*/ 0 h 3595255"/>
              <a:gd name="connsiteX1" fmla="*/ 985405 w 985405"/>
              <a:gd name="connsiteY1" fmla="*/ 259773 h 3595255"/>
              <a:gd name="connsiteX2" fmla="*/ 985405 w 985405"/>
              <a:gd name="connsiteY2" fmla="*/ 3595255 h 3595255"/>
              <a:gd name="connsiteX3" fmla="*/ 0 w 985405"/>
              <a:gd name="connsiteY3" fmla="*/ 3595255 h 3595255"/>
              <a:gd name="connsiteX4" fmla="*/ 0 w 985405"/>
              <a:gd name="connsiteY4" fmla="*/ 0 h 359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405" h="3595255">
                <a:moveTo>
                  <a:pt x="0" y="0"/>
                </a:moveTo>
                <a:lnTo>
                  <a:pt x="985405" y="259773"/>
                </a:lnTo>
                <a:lnTo>
                  <a:pt x="985405" y="3595255"/>
                </a:lnTo>
                <a:lnTo>
                  <a:pt x="0" y="35952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Rectángulo 8">
            <a:extLst>
              <a:ext uri="{FF2B5EF4-FFF2-40B4-BE49-F238E27FC236}">
                <a16:creationId xmlns="" xmlns:a16="http://schemas.microsoft.com/office/drawing/2014/main" id="{3E974AAD-8F9B-2E42-A5FB-13D764EAA100}"/>
              </a:ext>
            </a:extLst>
          </p:cNvPr>
          <p:cNvSpPr/>
          <p:nvPr userDrawn="1"/>
        </p:nvSpPr>
        <p:spPr>
          <a:xfrm>
            <a:off x="8244408" y="966354"/>
            <a:ext cx="1037271" cy="4665519"/>
          </a:xfrm>
          <a:custGeom>
            <a:avLst/>
            <a:gdLst>
              <a:gd name="connsiteX0" fmla="*/ 0 w 1289338"/>
              <a:gd name="connsiteY0" fmla="*/ 0 h 4665519"/>
              <a:gd name="connsiteX1" fmla="*/ 1289338 w 1289338"/>
              <a:gd name="connsiteY1" fmla="*/ 0 h 4665519"/>
              <a:gd name="connsiteX2" fmla="*/ 1289338 w 1289338"/>
              <a:gd name="connsiteY2" fmla="*/ 4665519 h 4665519"/>
              <a:gd name="connsiteX3" fmla="*/ 0 w 1289338"/>
              <a:gd name="connsiteY3" fmla="*/ 4665519 h 4665519"/>
              <a:gd name="connsiteX4" fmla="*/ 0 w 1289338"/>
              <a:gd name="connsiteY4" fmla="*/ 0 h 4665519"/>
              <a:gd name="connsiteX0" fmla="*/ 0 w 1289338"/>
              <a:gd name="connsiteY0" fmla="*/ 0 h 4665519"/>
              <a:gd name="connsiteX1" fmla="*/ 1278947 w 1289338"/>
              <a:gd name="connsiteY1" fmla="*/ 394854 h 4665519"/>
              <a:gd name="connsiteX2" fmla="*/ 1289338 w 1289338"/>
              <a:gd name="connsiteY2" fmla="*/ 4665519 h 4665519"/>
              <a:gd name="connsiteX3" fmla="*/ 0 w 1289338"/>
              <a:gd name="connsiteY3" fmla="*/ 4665519 h 4665519"/>
              <a:gd name="connsiteX4" fmla="*/ 0 w 1289338"/>
              <a:gd name="connsiteY4" fmla="*/ 0 h 466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338" h="4665519">
                <a:moveTo>
                  <a:pt x="0" y="0"/>
                </a:moveTo>
                <a:lnTo>
                  <a:pt x="1278947" y="394854"/>
                </a:lnTo>
                <a:cubicBezTo>
                  <a:pt x="1282411" y="1818409"/>
                  <a:pt x="1285874" y="3241964"/>
                  <a:pt x="1289338" y="4665519"/>
                </a:cubicBezTo>
                <a:lnTo>
                  <a:pt x="0" y="46655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="" xmlns:a16="http://schemas.microsoft.com/office/drawing/2014/main" id="{7BABB46C-09CD-2843-89FE-636ADB17FE0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marL="0" indent="0">
              <a:buNone/>
            </a:pPr>
            <a:r>
              <a:rPr lang="en-US" dirty="0" err="1"/>
              <a:t>Datos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84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n1. Graf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593080" y="30480"/>
            <a:ext cx="3589020" cy="515112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213948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1</a:t>
            </a:r>
            <a:endParaRPr lang="en-U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61075" y="1127427"/>
            <a:ext cx="2800985" cy="15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 dirty="0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5B101F9E-64AF-FC48-B2A1-F70779554A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70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n1. P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593080" y="30480"/>
            <a:ext cx="3589020" cy="515112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203557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1</a:t>
            </a:r>
            <a:endParaRPr lang="en-U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61075" y="1127427"/>
            <a:ext cx="2800985" cy="15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 dirty="0"/>
              <a:t>Nº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1A3B47"/>
                </a:solidFill>
              </a:rPr>
              <a:pPr algn="r"/>
              <a:t>‹Nº›</a:t>
            </a:fld>
            <a:endParaRPr lang="es-ES" dirty="0">
              <a:solidFill>
                <a:srgbClr val="1A3B47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78611A90-5661-7849-85C4-60F38E37590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491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n1. Amar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593080" y="30480"/>
            <a:ext cx="3589020" cy="515112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28945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1</a:t>
            </a:r>
            <a:endParaRPr lang="en-U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61075" y="1127427"/>
            <a:ext cx="2800985" cy="15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 dirty="0"/>
              <a:t>Nº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1A3B47"/>
                </a:solidFill>
              </a:rPr>
              <a:pPr algn="r"/>
              <a:t>‹Nº›</a:t>
            </a:fld>
            <a:endParaRPr lang="es-ES" dirty="0">
              <a:solidFill>
                <a:srgbClr val="1A3B47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57625A35-6F69-D543-BA04-C64550EF3B0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214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ta n1. 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593080" y="30480"/>
            <a:ext cx="3589020" cy="515112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28945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1</a:t>
            </a:r>
            <a:endParaRPr lang="en-U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61075" y="1127427"/>
            <a:ext cx="2800985" cy="15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 dirty="0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26E4C2C5-0D36-E34C-9E34-75AB96E1F27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468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ta n1. Ro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593080" y="30480"/>
            <a:ext cx="3589020" cy="515112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28945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1</a:t>
            </a:r>
            <a:endParaRPr lang="en-U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61075" y="1127427"/>
            <a:ext cx="2800985" cy="15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 dirty="0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52231655-E814-554D-A77B-76AE9E4B8F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302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parata n1.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593080" y="30480"/>
            <a:ext cx="3589020" cy="515112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28945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1</a:t>
            </a:r>
            <a:endParaRPr lang="en-U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61075" y="1127427"/>
            <a:ext cx="2800985" cy="15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 dirty="0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A23CE7FB-CF5A-CA42-B78E-69EC6A848FB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312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parata n1.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593080" y="30480"/>
            <a:ext cx="3589020" cy="515112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28945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1</a:t>
            </a:r>
            <a:endParaRPr lang="en-U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61075" y="1127427"/>
            <a:ext cx="2800985" cy="15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 dirty="0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881361F9-92A8-6949-BEF9-77B573EB2B5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9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625" y="534327"/>
            <a:ext cx="5665375" cy="5359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000" b="0" i="0">
                <a:solidFill>
                  <a:schemeClr val="tx1"/>
                </a:solidFill>
                <a:latin typeface="Playfair Display" pitchFamily="2" charset="77"/>
              </a:defRPr>
            </a:lvl1pPr>
          </a:lstStyle>
          <a:p>
            <a:r>
              <a:rPr lang="es-ES" dirty="0"/>
              <a:t>Gracias!</a:t>
            </a:r>
            <a:endParaRPr lang="en-US" dirty="0"/>
          </a:p>
        </p:txBody>
      </p:sp>
      <p:sp>
        <p:nvSpPr>
          <p:cNvPr id="3" name="Rectángulo 3">
            <a:extLst>
              <a:ext uri="{FF2B5EF4-FFF2-40B4-BE49-F238E27FC236}">
                <a16:creationId xmlns="" xmlns:a16="http://schemas.microsoft.com/office/drawing/2014/main" id="{A1E39811-A34B-AD46-8ACC-A06DB4D267D0}"/>
              </a:ext>
            </a:extLst>
          </p:cNvPr>
          <p:cNvSpPr/>
          <p:nvPr userDrawn="1"/>
        </p:nvSpPr>
        <p:spPr>
          <a:xfrm>
            <a:off x="5808518" y="2774373"/>
            <a:ext cx="1931834" cy="2857500"/>
          </a:xfrm>
          <a:custGeom>
            <a:avLst/>
            <a:gdLst>
              <a:gd name="connsiteX0" fmla="*/ 0 w 1569027"/>
              <a:gd name="connsiteY0" fmla="*/ 0 h 2857500"/>
              <a:gd name="connsiteX1" fmla="*/ 1569027 w 1569027"/>
              <a:gd name="connsiteY1" fmla="*/ 0 h 2857500"/>
              <a:gd name="connsiteX2" fmla="*/ 1569027 w 1569027"/>
              <a:gd name="connsiteY2" fmla="*/ 2857500 h 2857500"/>
              <a:gd name="connsiteX3" fmla="*/ 0 w 1569027"/>
              <a:gd name="connsiteY3" fmla="*/ 2857500 h 2857500"/>
              <a:gd name="connsiteX4" fmla="*/ 0 w 1569027"/>
              <a:gd name="connsiteY4" fmla="*/ 0 h 2857500"/>
              <a:gd name="connsiteX0" fmla="*/ 0 w 1569027"/>
              <a:gd name="connsiteY0" fmla="*/ 0 h 2857500"/>
              <a:gd name="connsiteX1" fmla="*/ 1558636 w 1569027"/>
              <a:gd name="connsiteY1" fmla="*/ 467591 h 2857500"/>
              <a:gd name="connsiteX2" fmla="*/ 1569027 w 1569027"/>
              <a:gd name="connsiteY2" fmla="*/ 2857500 h 2857500"/>
              <a:gd name="connsiteX3" fmla="*/ 0 w 1569027"/>
              <a:gd name="connsiteY3" fmla="*/ 2857500 h 2857500"/>
              <a:gd name="connsiteX4" fmla="*/ 0 w 1569027"/>
              <a:gd name="connsiteY4" fmla="*/ 0 h 2857500"/>
              <a:gd name="connsiteX0" fmla="*/ 0 w 1610767"/>
              <a:gd name="connsiteY0" fmla="*/ 0 h 2857500"/>
              <a:gd name="connsiteX1" fmla="*/ 1610590 w 1610767"/>
              <a:gd name="connsiteY1" fmla="*/ 477982 h 2857500"/>
              <a:gd name="connsiteX2" fmla="*/ 1569027 w 1610767"/>
              <a:gd name="connsiteY2" fmla="*/ 2857500 h 2857500"/>
              <a:gd name="connsiteX3" fmla="*/ 0 w 1610767"/>
              <a:gd name="connsiteY3" fmla="*/ 2857500 h 2857500"/>
              <a:gd name="connsiteX4" fmla="*/ 0 w 1610767"/>
              <a:gd name="connsiteY4" fmla="*/ 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767" h="2857500">
                <a:moveTo>
                  <a:pt x="0" y="0"/>
                </a:moveTo>
                <a:lnTo>
                  <a:pt x="1610590" y="477982"/>
                </a:lnTo>
                <a:cubicBezTo>
                  <a:pt x="1614054" y="1274618"/>
                  <a:pt x="1565563" y="2060864"/>
                  <a:pt x="1569027" y="2857500"/>
                </a:cubicBez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4">
            <a:extLst>
              <a:ext uri="{FF2B5EF4-FFF2-40B4-BE49-F238E27FC236}">
                <a16:creationId xmlns="" xmlns:a16="http://schemas.microsoft.com/office/drawing/2014/main" id="{A3F9223B-685F-2843-9227-57F23C3FCEB4}"/>
              </a:ext>
            </a:extLst>
          </p:cNvPr>
          <p:cNvSpPr/>
          <p:nvPr userDrawn="1"/>
        </p:nvSpPr>
        <p:spPr>
          <a:xfrm>
            <a:off x="7596336" y="2036618"/>
            <a:ext cx="757955" cy="3595255"/>
          </a:xfrm>
          <a:custGeom>
            <a:avLst/>
            <a:gdLst>
              <a:gd name="connsiteX0" fmla="*/ 0 w 985405"/>
              <a:gd name="connsiteY0" fmla="*/ 0 h 3595255"/>
              <a:gd name="connsiteX1" fmla="*/ 985405 w 985405"/>
              <a:gd name="connsiteY1" fmla="*/ 0 h 3595255"/>
              <a:gd name="connsiteX2" fmla="*/ 985405 w 985405"/>
              <a:gd name="connsiteY2" fmla="*/ 3595255 h 3595255"/>
              <a:gd name="connsiteX3" fmla="*/ 0 w 985405"/>
              <a:gd name="connsiteY3" fmla="*/ 3595255 h 3595255"/>
              <a:gd name="connsiteX4" fmla="*/ 0 w 985405"/>
              <a:gd name="connsiteY4" fmla="*/ 0 h 3595255"/>
              <a:gd name="connsiteX0" fmla="*/ 0 w 985405"/>
              <a:gd name="connsiteY0" fmla="*/ 0 h 3595255"/>
              <a:gd name="connsiteX1" fmla="*/ 985405 w 985405"/>
              <a:gd name="connsiteY1" fmla="*/ 259773 h 3595255"/>
              <a:gd name="connsiteX2" fmla="*/ 985405 w 985405"/>
              <a:gd name="connsiteY2" fmla="*/ 3595255 h 3595255"/>
              <a:gd name="connsiteX3" fmla="*/ 0 w 985405"/>
              <a:gd name="connsiteY3" fmla="*/ 3595255 h 3595255"/>
              <a:gd name="connsiteX4" fmla="*/ 0 w 985405"/>
              <a:gd name="connsiteY4" fmla="*/ 0 h 359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405" h="3595255">
                <a:moveTo>
                  <a:pt x="0" y="0"/>
                </a:moveTo>
                <a:lnTo>
                  <a:pt x="985405" y="259773"/>
                </a:lnTo>
                <a:lnTo>
                  <a:pt x="985405" y="3595255"/>
                </a:lnTo>
                <a:lnTo>
                  <a:pt x="0" y="35952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8">
            <a:extLst>
              <a:ext uri="{FF2B5EF4-FFF2-40B4-BE49-F238E27FC236}">
                <a16:creationId xmlns="" xmlns:a16="http://schemas.microsoft.com/office/drawing/2014/main" id="{3E974AAD-8F9B-2E42-A5FB-13D764EAA100}"/>
              </a:ext>
            </a:extLst>
          </p:cNvPr>
          <p:cNvSpPr/>
          <p:nvPr userDrawn="1"/>
        </p:nvSpPr>
        <p:spPr>
          <a:xfrm>
            <a:off x="8244408" y="966354"/>
            <a:ext cx="1037271" cy="4665519"/>
          </a:xfrm>
          <a:custGeom>
            <a:avLst/>
            <a:gdLst>
              <a:gd name="connsiteX0" fmla="*/ 0 w 1289338"/>
              <a:gd name="connsiteY0" fmla="*/ 0 h 4665519"/>
              <a:gd name="connsiteX1" fmla="*/ 1289338 w 1289338"/>
              <a:gd name="connsiteY1" fmla="*/ 0 h 4665519"/>
              <a:gd name="connsiteX2" fmla="*/ 1289338 w 1289338"/>
              <a:gd name="connsiteY2" fmla="*/ 4665519 h 4665519"/>
              <a:gd name="connsiteX3" fmla="*/ 0 w 1289338"/>
              <a:gd name="connsiteY3" fmla="*/ 4665519 h 4665519"/>
              <a:gd name="connsiteX4" fmla="*/ 0 w 1289338"/>
              <a:gd name="connsiteY4" fmla="*/ 0 h 4665519"/>
              <a:gd name="connsiteX0" fmla="*/ 0 w 1289338"/>
              <a:gd name="connsiteY0" fmla="*/ 0 h 4665519"/>
              <a:gd name="connsiteX1" fmla="*/ 1278947 w 1289338"/>
              <a:gd name="connsiteY1" fmla="*/ 394854 h 4665519"/>
              <a:gd name="connsiteX2" fmla="*/ 1289338 w 1289338"/>
              <a:gd name="connsiteY2" fmla="*/ 4665519 h 4665519"/>
              <a:gd name="connsiteX3" fmla="*/ 0 w 1289338"/>
              <a:gd name="connsiteY3" fmla="*/ 4665519 h 4665519"/>
              <a:gd name="connsiteX4" fmla="*/ 0 w 1289338"/>
              <a:gd name="connsiteY4" fmla="*/ 0 h 466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338" h="4665519">
                <a:moveTo>
                  <a:pt x="0" y="0"/>
                </a:moveTo>
                <a:lnTo>
                  <a:pt x="1278947" y="394854"/>
                </a:lnTo>
                <a:cubicBezTo>
                  <a:pt x="1282411" y="1818409"/>
                  <a:pt x="1285874" y="3241964"/>
                  <a:pt x="1289338" y="4665519"/>
                </a:cubicBezTo>
                <a:lnTo>
                  <a:pt x="0" y="46655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="" xmlns:a16="http://schemas.microsoft.com/office/drawing/2014/main" id="{7BABB46C-09CD-2843-89FE-636ADB17FE0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marL="0" indent="0">
              <a:buNone/>
            </a:pPr>
            <a:r>
              <a:rPr lang="en-US" dirty="0" err="1"/>
              <a:t>Datos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319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parata n1. Mor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593080" y="30480"/>
            <a:ext cx="3589020" cy="515112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28945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1</a:t>
            </a:r>
            <a:endParaRPr lang="en-U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61075" y="1127427"/>
            <a:ext cx="2800985" cy="15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 dirty="0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74E9E540-B7BF-4344-8072-B7008201BE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834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Graf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=""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6475092" y="2392844"/>
            <a:ext cx="2879375" cy="2985118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7" name="Forma libre 16">
            <a:extLst>
              <a:ext uri="{FF2B5EF4-FFF2-40B4-BE49-F238E27FC236}">
                <a16:creationId xmlns=""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4615989" y="2650373"/>
            <a:ext cx="4838525" cy="258047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735954" y="2812766"/>
            <a:ext cx="3573780" cy="241808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/>
            </a:lvl1pPr>
          </a:lstStyle>
          <a:p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66537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2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760C3CE1-1E28-6546-9D6D-A09B9CDA199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588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P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=""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6475092" y="2392844"/>
            <a:ext cx="2879375" cy="2985118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7" name="Forma libre 16">
            <a:extLst>
              <a:ext uri="{FF2B5EF4-FFF2-40B4-BE49-F238E27FC236}">
                <a16:creationId xmlns=""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4615989" y="2650373"/>
            <a:ext cx="4838525" cy="258047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735954" y="2812766"/>
            <a:ext cx="3573780" cy="241808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66537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2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1A3B47"/>
                </a:solidFill>
              </a:rPr>
              <a:pPr algn="r"/>
              <a:t>‹Nº›</a:t>
            </a:fld>
            <a:endParaRPr lang="es-ES" dirty="0">
              <a:solidFill>
                <a:srgbClr val="1A3B47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DEC9B28E-6B7A-0E4E-B90F-9C217C7529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949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1_Amar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=""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6475092" y="2392844"/>
            <a:ext cx="2879375" cy="2985118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7" name="Forma libre 16">
            <a:extLst>
              <a:ext uri="{FF2B5EF4-FFF2-40B4-BE49-F238E27FC236}">
                <a16:creationId xmlns=""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4615989" y="2650373"/>
            <a:ext cx="4838525" cy="258047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735954" y="2812766"/>
            <a:ext cx="3573780" cy="241808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66537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2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1A3B47"/>
                </a:solidFill>
              </a:rPr>
              <a:pPr algn="r"/>
              <a:t>‹Nº›</a:t>
            </a:fld>
            <a:endParaRPr lang="es-ES" dirty="0">
              <a:solidFill>
                <a:srgbClr val="1A3B47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59D1119D-7D51-D44F-94AB-E6DA2AD81F7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031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=""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6475092" y="2392844"/>
            <a:ext cx="2879375" cy="2985118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7" name="Forma libre 16">
            <a:extLst>
              <a:ext uri="{FF2B5EF4-FFF2-40B4-BE49-F238E27FC236}">
                <a16:creationId xmlns=""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4615989" y="2650373"/>
            <a:ext cx="4838525" cy="258047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735954" y="2812766"/>
            <a:ext cx="3573780" cy="241808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11419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separata de nivel 2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A1B5AB55-B564-F54E-A43A-49F65087AAE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333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ro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=""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6475092" y="2392844"/>
            <a:ext cx="2879375" cy="2985118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7" name="Forma libre 16">
            <a:extLst>
              <a:ext uri="{FF2B5EF4-FFF2-40B4-BE49-F238E27FC236}">
                <a16:creationId xmlns=""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4615989" y="2650373"/>
            <a:ext cx="4838525" cy="258047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735954" y="2812766"/>
            <a:ext cx="3573780" cy="241808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66537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2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AF48F91E-AAFB-524A-95AE-FEB5DBF353F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285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=""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6475092" y="2392844"/>
            <a:ext cx="2879375" cy="2985118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7" name="Forma libre 16">
            <a:extLst>
              <a:ext uri="{FF2B5EF4-FFF2-40B4-BE49-F238E27FC236}">
                <a16:creationId xmlns=""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4615989" y="2650373"/>
            <a:ext cx="4838525" cy="258047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735954" y="2812766"/>
            <a:ext cx="3573780" cy="241808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66537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2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FC254CD5-68FD-894C-AC6F-D3DF03A43FE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542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=""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6475092" y="2392844"/>
            <a:ext cx="2879375" cy="2985118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7" name="Forma libre 16">
            <a:extLst>
              <a:ext uri="{FF2B5EF4-FFF2-40B4-BE49-F238E27FC236}">
                <a16:creationId xmlns=""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4615989" y="2650373"/>
            <a:ext cx="4838525" cy="258047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735954" y="2812766"/>
            <a:ext cx="3573780" cy="241808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66537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2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28F0CE16-977C-DF45-B8D7-297950F18BF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930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 n2_Mor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>
            <a:extLst>
              <a:ext uri="{FF2B5EF4-FFF2-40B4-BE49-F238E27FC236}">
                <a16:creationId xmlns="" xmlns:a16="http://schemas.microsoft.com/office/drawing/2014/main" id="{1BF3B1A8-7345-7848-A2AD-5D61E8195936}"/>
              </a:ext>
            </a:extLst>
          </p:cNvPr>
          <p:cNvSpPr/>
          <p:nvPr userDrawn="1"/>
        </p:nvSpPr>
        <p:spPr>
          <a:xfrm>
            <a:off x="6475092" y="2392844"/>
            <a:ext cx="2879375" cy="2985118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  <a:gd name="connsiteX0" fmla="*/ 0 w 3568703"/>
              <a:gd name="connsiteY0" fmla="*/ 2169160 h 2214880"/>
              <a:gd name="connsiteX1" fmla="*/ 0 w 3568703"/>
              <a:gd name="connsiteY1" fmla="*/ 817880 h 2214880"/>
              <a:gd name="connsiteX2" fmla="*/ 2877820 w 3568703"/>
              <a:gd name="connsiteY2" fmla="*/ 0 h 2214880"/>
              <a:gd name="connsiteX3" fmla="*/ 3568700 w 3568703"/>
              <a:gd name="connsiteY3" fmla="*/ 2189480 h 2214880"/>
              <a:gd name="connsiteX4" fmla="*/ 0 w 3568703"/>
              <a:gd name="connsiteY4" fmla="*/ 2214880 h 2214880"/>
              <a:gd name="connsiteX5" fmla="*/ 0 w 3568703"/>
              <a:gd name="connsiteY5" fmla="*/ 2169160 h 2214880"/>
              <a:gd name="connsiteX0" fmla="*/ 0 w 2893168"/>
              <a:gd name="connsiteY0" fmla="*/ 2169160 h 2214880"/>
              <a:gd name="connsiteX1" fmla="*/ 0 w 2893168"/>
              <a:gd name="connsiteY1" fmla="*/ 817880 h 2214880"/>
              <a:gd name="connsiteX2" fmla="*/ 2877820 w 2893168"/>
              <a:gd name="connsiteY2" fmla="*/ 0 h 2214880"/>
              <a:gd name="connsiteX3" fmla="*/ 2893060 w 2893168"/>
              <a:gd name="connsiteY3" fmla="*/ 2194560 h 2214880"/>
              <a:gd name="connsiteX4" fmla="*/ 0 w 2893168"/>
              <a:gd name="connsiteY4" fmla="*/ 2214880 h 2214880"/>
              <a:gd name="connsiteX5" fmla="*/ 0 w 2893168"/>
              <a:gd name="connsiteY5" fmla="*/ 2169160 h 2214880"/>
              <a:gd name="connsiteX0" fmla="*/ 0 w 2879375"/>
              <a:gd name="connsiteY0" fmla="*/ 2169160 h 2757268"/>
              <a:gd name="connsiteX1" fmla="*/ 0 w 2879375"/>
              <a:gd name="connsiteY1" fmla="*/ 817880 h 2757268"/>
              <a:gd name="connsiteX2" fmla="*/ 2877820 w 2879375"/>
              <a:gd name="connsiteY2" fmla="*/ 0 h 2757268"/>
              <a:gd name="connsiteX3" fmla="*/ 2878992 w 2879375"/>
              <a:gd name="connsiteY3" fmla="*/ 2757268 h 2757268"/>
              <a:gd name="connsiteX4" fmla="*/ 0 w 2879375"/>
              <a:gd name="connsiteY4" fmla="*/ 2214880 h 2757268"/>
              <a:gd name="connsiteX5" fmla="*/ 0 w 2879375"/>
              <a:gd name="connsiteY5" fmla="*/ 2169160 h 2757268"/>
              <a:gd name="connsiteX0" fmla="*/ 24713 w 2904088"/>
              <a:gd name="connsiteY0" fmla="*/ 2169160 h 2770934"/>
              <a:gd name="connsiteX1" fmla="*/ 24713 w 2904088"/>
              <a:gd name="connsiteY1" fmla="*/ 817880 h 2770934"/>
              <a:gd name="connsiteX2" fmla="*/ 2902533 w 2904088"/>
              <a:gd name="connsiteY2" fmla="*/ 0 h 2770934"/>
              <a:gd name="connsiteX3" fmla="*/ 2903705 w 2904088"/>
              <a:gd name="connsiteY3" fmla="*/ 2757268 h 2770934"/>
              <a:gd name="connsiteX4" fmla="*/ 0 w 2904088"/>
              <a:gd name="connsiteY4" fmla="*/ 2770934 h 2770934"/>
              <a:gd name="connsiteX5" fmla="*/ 24713 w 2904088"/>
              <a:gd name="connsiteY5" fmla="*/ 2169160 h 2770934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757268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  <a:gd name="connsiteX0" fmla="*/ 0 w 2879375"/>
              <a:gd name="connsiteY0" fmla="*/ 2169160 h 2985118"/>
              <a:gd name="connsiteX1" fmla="*/ 0 w 2879375"/>
              <a:gd name="connsiteY1" fmla="*/ 817880 h 2985118"/>
              <a:gd name="connsiteX2" fmla="*/ 2877820 w 2879375"/>
              <a:gd name="connsiteY2" fmla="*/ 0 h 2985118"/>
              <a:gd name="connsiteX3" fmla="*/ 2878992 w 2879375"/>
              <a:gd name="connsiteY3" fmla="*/ 2959095 h 2985118"/>
              <a:gd name="connsiteX4" fmla="*/ 8239 w 2879375"/>
              <a:gd name="connsiteY4" fmla="*/ 2985118 h 2985118"/>
              <a:gd name="connsiteX5" fmla="*/ 0 w 2879375"/>
              <a:gd name="connsiteY5" fmla="*/ 2169160 h 29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375" h="2985118">
                <a:moveTo>
                  <a:pt x="0" y="2169160"/>
                </a:moveTo>
                <a:lnTo>
                  <a:pt x="0" y="817880"/>
                </a:lnTo>
                <a:lnTo>
                  <a:pt x="2877820" y="0"/>
                </a:lnTo>
                <a:cubicBezTo>
                  <a:pt x="2876127" y="797560"/>
                  <a:pt x="2880685" y="2161535"/>
                  <a:pt x="2878992" y="2959095"/>
                </a:cubicBezTo>
                <a:lnTo>
                  <a:pt x="8239" y="2985118"/>
                </a:lnTo>
                <a:cubicBezTo>
                  <a:pt x="5493" y="2713132"/>
                  <a:pt x="2746" y="2441146"/>
                  <a:pt x="0" y="21691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7" name="Forma libre 16">
            <a:extLst>
              <a:ext uri="{FF2B5EF4-FFF2-40B4-BE49-F238E27FC236}">
                <a16:creationId xmlns="" xmlns:a16="http://schemas.microsoft.com/office/drawing/2014/main" id="{4610843F-8FF6-844B-B9EE-71F1C7B08FAC}"/>
              </a:ext>
            </a:extLst>
          </p:cNvPr>
          <p:cNvSpPr/>
          <p:nvPr userDrawn="1"/>
        </p:nvSpPr>
        <p:spPr>
          <a:xfrm>
            <a:off x="4615989" y="2650373"/>
            <a:ext cx="4838525" cy="2580473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033254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033254 h 5151120"/>
              <a:gd name="connsiteX0" fmla="*/ 26520 w 3600300"/>
              <a:gd name="connsiteY0" fmla="*/ 2033254 h 5151120"/>
              <a:gd name="connsiteX1" fmla="*/ 26520 w 3600300"/>
              <a:gd name="connsiteY1" fmla="*/ 1021080 h 5151120"/>
              <a:gd name="connsiteX2" fmla="*/ 3600300 w 3600300"/>
              <a:gd name="connsiteY2" fmla="*/ 0 h 5151120"/>
              <a:gd name="connsiteX3" fmla="*/ 3600300 w 3600300"/>
              <a:gd name="connsiteY3" fmla="*/ 5151120 h 5151120"/>
              <a:gd name="connsiteX4" fmla="*/ 0 w 3600300"/>
              <a:gd name="connsiteY4" fmla="*/ 1902452 h 5151120"/>
              <a:gd name="connsiteX5" fmla="*/ 26520 w 3600300"/>
              <a:gd name="connsiteY5" fmla="*/ 2033254 h 5151120"/>
              <a:gd name="connsiteX0" fmla="*/ 26520 w 3600300"/>
              <a:gd name="connsiteY0" fmla="*/ 2033254 h 2033254"/>
              <a:gd name="connsiteX1" fmla="*/ 26520 w 3600300"/>
              <a:gd name="connsiteY1" fmla="*/ 1021080 h 2033254"/>
              <a:gd name="connsiteX2" fmla="*/ 3600300 w 3600300"/>
              <a:gd name="connsiteY2" fmla="*/ 0 h 2033254"/>
              <a:gd name="connsiteX3" fmla="*/ 3555180 w 3600300"/>
              <a:gd name="connsiteY3" fmla="*/ 1902452 h 2033254"/>
              <a:gd name="connsiteX4" fmla="*/ 0 w 3600300"/>
              <a:gd name="connsiteY4" fmla="*/ 1902452 h 2033254"/>
              <a:gd name="connsiteX5" fmla="*/ 26520 w 3600300"/>
              <a:gd name="connsiteY5" fmla="*/ 2033254 h 2033254"/>
              <a:gd name="connsiteX0" fmla="*/ 26520 w 3607821"/>
              <a:gd name="connsiteY0" fmla="*/ 2033254 h 2033254"/>
              <a:gd name="connsiteX1" fmla="*/ 26520 w 3607821"/>
              <a:gd name="connsiteY1" fmla="*/ 1021080 h 2033254"/>
              <a:gd name="connsiteX2" fmla="*/ 3600300 w 3607821"/>
              <a:gd name="connsiteY2" fmla="*/ 0 h 2033254"/>
              <a:gd name="connsiteX3" fmla="*/ 3607821 w 3607821"/>
              <a:gd name="connsiteY3" fmla="*/ 1906212 h 2033254"/>
              <a:gd name="connsiteX4" fmla="*/ 0 w 3607821"/>
              <a:gd name="connsiteY4" fmla="*/ 1902452 h 2033254"/>
              <a:gd name="connsiteX5" fmla="*/ 26520 w 3607821"/>
              <a:gd name="connsiteY5" fmla="*/ 2033254 h 2033254"/>
              <a:gd name="connsiteX0" fmla="*/ 30280 w 3607821"/>
              <a:gd name="connsiteY0" fmla="*/ 1860293 h 1906212"/>
              <a:gd name="connsiteX1" fmla="*/ 26520 w 3607821"/>
              <a:gd name="connsiteY1" fmla="*/ 1021080 h 1906212"/>
              <a:gd name="connsiteX2" fmla="*/ 3600300 w 3607821"/>
              <a:gd name="connsiteY2" fmla="*/ 0 h 1906212"/>
              <a:gd name="connsiteX3" fmla="*/ 3607821 w 3607821"/>
              <a:gd name="connsiteY3" fmla="*/ 1906212 h 1906212"/>
              <a:gd name="connsiteX4" fmla="*/ 0 w 3607821"/>
              <a:gd name="connsiteY4" fmla="*/ 1902452 h 1906212"/>
              <a:gd name="connsiteX5" fmla="*/ 30280 w 3607821"/>
              <a:gd name="connsiteY5" fmla="*/ 1860293 h 1906212"/>
              <a:gd name="connsiteX0" fmla="*/ 3760 w 3581301"/>
              <a:gd name="connsiteY0" fmla="*/ 1860293 h 1909972"/>
              <a:gd name="connsiteX1" fmla="*/ 0 w 3581301"/>
              <a:gd name="connsiteY1" fmla="*/ 1021080 h 1909972"/>
              <a:gd name="connsiteX2" fmla="*/ 3573780 w 3581301"/>
              <a:gd name="connsiteY2" fmla="*/ 0 h 1909972"/>
              <a:gd name="connsiteX3" fmla="*/ 3581301 w 3581301"/>
              <a:gd name="connsiteY3" fmla="*/ 1906212 h 1909972"/>
              <a:gd name="connsiteX4" fmla="*/ 11080 w 3581301"/>
              <a:gd name="connsiteY4" fmla="*/ 1909972 h 1909972"/>
              <a:gd name="connsiteX5" fmla="*/ 3760 w 3581301"/>
              <a:gd name="connsiteY5" fmla="*/ 1860293 h 190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301" h="1909972">
                <a:moveTo>
                  <a:pt x="3760" y="1860293"/>
                </a:moveTo>
                <a:cubicBezTo>
                  <a:pt x="2507" y="1580555"/>
                  <a:pt x="1253" y="1300818"/>
                  <a:pt x="0" y="1021080"/>
                </a:cubicBezTo>
                <a:lnTo>
                  <a:pt x="3573780" y="0"/>
                </a:lnTo>
                <a:lnTo>
                  <a:pt x="3581301" y="1906212"/>
                </a:lnTo>
                <a:lnTo>
                  <a:pt x="11080" y="1909972"/>
                </a:lnTo>
                <a:lnTo>
                  <a:pt x="3760" y="186029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735954" y="2812766"/>
            <a:ext cx="3573780" cy="241808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  <a:gd name="connsiteX0" fmla="*/ 15240 w 3589020"/>
              <a:gd name="connsiteY0" fmla="*/ 23723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2372360 h 5151120"/>
              <a:gd name="connsiteX0" fmla="*/ 0 w 3573780"/>
              <a:gd name="connsiteY0" fmla="*/ 2372360 h 5151120"/>
              <a:gd name="connsiteX1" fmla="*/ 0 w 3573780"/>
              <a:gd name="connsiteY1" fmla="*/ 1021080 h 5151120"/>
              <a:gd name="connsiteX2" fmla="*/ 3573780 w 3573780"/>
              <a:gd name="connsiteY2" fmla="*/ 0 h 5151120"/>
              <a:gd name="connsiteX3" fmla="*/ 3573780 w 3573780"/>
              <a:gd name="connsiteY3" fmla="*/ 5151120 h 5151120"/>
              <a:gd name="connsiteX4" fmla="*/ 0 w 3573780"/>
              <a:gd name="connsiteY4" fmla="*/ 2418080 h 5151120"/>
              <a:gd name="connsiteX5" fmla="*/ 0 w 3573780"/>
              <a:gd name="connsiteY5" fmla="*/ 2372360 h 5151120"/>
              <a:gd name="connsiteX0" fmla="*/ 0 w 3573780"/>
              <a:gd name="connsiteY0" fmla="*/ 2372360 h 2418080"/>
              <a:gd name="connsiteX1" fmla="*/ 0 w 3573780"/>
              <a:gd name="connsiteY1" fmla="*/ 1021080 h 2418080"/>
              <a:gd name="connsiteX2" fmla="*/ 3573780 w 3573780"/>
              <a:gd name="connsiteY2" fmla="*/ 0 h 2418080"/>
              <a:gd name="connsiteX3" fmla="*/ 3568700 w 3573780"/>
              <a:gd name="connsiteY3" fmla="*/ 2392680 h 2418080"/>
              <a:gd name="connsiteX4" fmla="*/ 0 w 3573780"/>
              <a:gd name="connsiteY4" fmla="*/ 2418080 h 2418080"/>
              <a:gd name="connsiteX5" fmla="*/ 0 w 3573780"/>
              <a:gd name="connsiteY5" fmla="*/ 2372360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780" h="2418080">
                <a:moveTo>
                  <a:pt x="0" y="2372360"/>
                </a:moveTo>
                <a:lnTo>
                  <a:pt x="0" y="1021080"/>
                </a:lnTo>
                <a:lnTo>
                  <a:pt x="3573780" y="0"/>
                </a:lnTo>
                <a:cubicBezTo>
                  <a:pt x="3572087" y="797560"/>
                  <a:pt x="3570393" y="1595120"/>
                  <a:pt x="3568700" y="2392680"/>
                </a:cubicBezTo>
                <a:lnTo>
                  <a:pt x="0" y="2418080"/>
                </a:lnTo>
                <a:lnTo>
                  <a:pt x="0" y="237236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66537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2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22E0AD7B-150C-EB41-978F-26BBDF5F422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246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icpal_Gr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750" y="544044"/>
            <a:ext cx="7106825" cy="3952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un texto destacado o una idea principal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1A3B47"/>
                </a:solidFill>
              </a:rPr>
              <a:pPr algn="r"/>
              <a:t>‹Nº›</a:t>
            </a:fld>
            <a:endParaRPr lang="es-ES" dirty="0">
              <a:solidFill>
                <a:srgbClr val="1A3B47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60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n1. Graf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593080" y="30480"/>
            <a:ext cx="3589020" cy="515112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213948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1</a:t>
            </a:r>
            <a:endParaRPr lang="en-U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61075" y="1127427"/>
            <a:ext cx="2800985" cy="15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 dirty="0"/>
              <a:t>Nº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bg1"/>
                </a:solidFill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5B101F9E-64AF-FC48-B2A1-F70779554A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48611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Pi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750" y="544044"/>
            <a:ext cx="7106825" cy="3952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un texto destacado o una idea principal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5078871-D93F-4D40-B540-DC74CFDF655C}" type="slidenum">
              <a:rPr lang="es-ES" smtClean="0">
                <a:solidFill>
                  <a:srgbClr val="1A3B47"/>
                </a:solidFill>
              </a:rPr>
              <a:pPr algn="r">
                <a:defRPr/>
              </a:pPr>
              <a:t>‹Nº›</a:t>
            </a:fld>
            <a:endParaRPr lang="es-ES" dirty="0">
              <a:solidFill>
                <a:srgbClr val="1A3B47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7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33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Grafi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750" y="544044"/>
            <a:ext cx="7106825" cy="3952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un texto destacado o una idea principal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A3612F95-8251-5349-ABFE-8A62EF329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000" y="4879121"/>
            <a:ext cx="644400" cy="1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4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Amaril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10E9B03-F7C3-9F47-9D4A-723840648A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750" y="537370"/>
            <a:ext cx="7106825" cy="3952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un texto destacado o una idea principal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5078871-D93F-4D40-B540-DC74CFDF655C}" type="slidenum">
              <a:rPr lang="es-ES" smtClean="0">
                <a:solidFill>
                  <a:srgbClr val="1A3B47"/>
                </a:solidFill>
              </a:rPr>
              <a:pPr algn="r">
                <a:defRPr/>
              </a:pPr>
              <a:t>‹Nº›</a:t>
            </a:fld>
            <a:endParaRPr lang="es-ES" dirty="0">
              <a:solidFill>
                <a:srgbClr val="1A3B47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64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Naran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10E9B03-F7C3-9F47-9D4A-723840648A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750" y="537371"/>
            <a:ext cx="7106825" cy="3952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un texto destacado o una idea principal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A3612F95-8251-5349-ABFE-8A62EF329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000" y="4879121"/>
            <a:ext cx="644400" cy="1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8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Ros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10E9B03-F7C3-9F47-9D4A-723840648A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750" y="537370"/>
            <a:ext cx="7106825" cy="3952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un texto destacado o una idea principal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A3612F95-8251-5349-ABFE-8A62EF329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000" y="4879121"/>
            <a:ext cx="644400" cy="1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82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Ver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10E9B03-F7C3-9F47-9D4A-723840648A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750" y="537370"/>
            <a:ext cx="7106825" cy="3952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un texto destacado o una idea principal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A3612F95-8251-5349-ABFE-8A62EF329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000" y="4879121"/>
            <a:ext cx="644400" cy="1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7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Azu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10E9B03-F7C3-9F47-9D4A-723840648A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750" y="537371"/>
            <a:ext cx="7106825" cy="3952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un texto destacado o una idea principal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A3612F95-8251-5349-ABFE-8A62EF329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000" y="4879121"/>
            <a:ext cx="644400" cy="1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93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. Mor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9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latin typeface="Playfair Display" panose="00000500000000000000"/>
              <a:sym typeface="Playfair Display" panose="0000050000000000000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10E9B03-F7C3-9F47-9D4A-723840648A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A3612F95-8251-5349-ABFE-8A62EF3295E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2000" y="4879121"/>
            <a:ext cx="644400" cy="127857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750" y="537370"/>
            <a:ext cx="7106825" cy="3952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un texto destacado o una idea principal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8">
            <a:lum bright="100000" contrast="-70000"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37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o está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3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7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438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Texto está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7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6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n1. P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593080" y="30480"/>
            <a:ext cx="3589020" cy="515112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203557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1</a:t>
            </a:r>
            <a:endParaRPr lang="en-U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61075" y="1127427"/>
            <a:ext cx="2800985" cy="15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 dirty="0"/>
              <a:t>Nº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tx1"/>
                </a:solidFill>
              </a:rPr>
              <a:pPr algn="r"/>
              <a:t>‹Nº›</a:t>
            </a:fld>
            <a:endParaRPr lang="es-ES" sz="800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78611A90-5661-7849-85C4-60F38E37590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69993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Texto está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1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7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6" name="Marcador de contenido 10">
            <a:extLst>
              <a:ext uri="{FF2B5EF4-FFF2-40B4-BE49-F238E27FC236}">
                <a16:creationId xmlns="" xmlns:a16="http://schemas.microsoft.com/office/drawing/2014/main" id="{0C194904-1155-C145-AF21-9523E0FA079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1520" y="1995686"/>
            <a:ext cx="8640960" cy="25202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280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" dirty="0"/>
              <a:t>Editar los estilos de texto del patrón</a:t>
            </a:r>
          </a:p>
        </p:txBody>
      </p:sp>
      <p:sp>
        <p:nvSpPr>
          <p:cNvPr id="17" name="Marcador de contenido 10">
            <a:extLst>
              <a:ext uri="{FF2B5EF4-FFF2-40B4-BE49-F238E27FC236}">
                <a16:creationId xmlns="" xmlns:a16="http://schemas.microsoft.com/office/drawing/2014/main" id="{52E522FF-C13F-634D-89C8-C317FCB3F1F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1520" y="1347614"/>
            <a:ext cx="8640960" cy="5040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dirty="0"/>
              <a:t>Haga clic para agregar un subtítulo a esta página, cuentas con dos líneas para títulos  extensos</a:t>
            </a:r>
          </a:p>
        </p:txBody>
      </p:sp>
    </p:spTree>
    <p:extLst>
      <p:ext uri="{BB962C8B-B14F-4D97-AF65-F5344CB8AC3E}">
        <p14:creationId xmlns:p14="http://schemas.microsoft.com/office/powerpoint/2010/main" val="25530059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Texto está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5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4" name="Marcador de contenido 10">
            <a:extLst>
              <a:ext uri="{FF2B5EF4-FFF2-40B4-BE49-F238E27FC236}">
                <a16:creationId xmlns="" xmlns:a16="http://schemas.microsoft.com/office/drawing/2014/main" id="{E8FEC0EA-9253-2E4E-B410-52179299369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1520" y="1995686"/>
            <a:ext cx="8640960" cy="25202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280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" dirty="0"/>
              <a:t>Editar los estilos de texto del patrón</a:t>
            </a:r>
          </a:p>
        </p:txBody>
      </p:sp>
      <p:sp>
        <p:nvSpPr>
          <p:cNvPr id="15" name="Marcador de contenido 10">
            <a:extLst>
              <a:ext uri="{FF2B5EF4-FFF2-40B4-BE49-F238E27FC236}">
                <a16:creationId xmlns="" xmlns:a16="http://schemas.microsoft.com/office/drawing/2014/main" id="{3A1B077C-37B5-A248-ADB5-E4A0B84B173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1520" y="1347614"/>
            <a:ext cx="8640960" cy="5040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dirty="0"/>
              <a:t>Haga clic para agregar un subtítulo a esta página, cuentas con dos líneas para títulos  extensos</a:t>
            </a:r>
          </a:p>
        </p:txBody>
      </p:sp>
    </p:spTree>
    <p:extLst>
      <p:ext uri="{BB962C8B-B14F-4D97-AF65-F5344CB8AC3E}">
        <p14:creationId xmlns:p14="http://schemas.microsoft.com/office/powerpoint/2010/main" val="18354462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o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9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999" y="486818"/>
            <a:ext cx="8641175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6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41174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16" name="Forma libre 15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17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7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584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o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3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999" y="486818"/>
            <a:ext cx="8641175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6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41174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16" name="Forma libre 15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17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073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7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7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896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1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028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5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7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137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9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049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3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8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9" name="Forma libre 8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7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565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7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8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9" name="Forma libre 8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8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 n1. Amar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93EB5CC0-893F-7E43-ABEC-FF257A4D7B5E}"/>
              </a:ext>
            </a:extLst>
          </p:cNvPr>
          <p:cNvSpPr/>
          <p:nvPr userDrawn="1"/>
        </p:nvSpPr>
        <p:spPr>
          <a:xfrm>
            <a:off x="5593080" y="30480"/>
            <a:ext cx="3589020" cy="5151120"/>
          </a:xfrm>
          <a:custGeom>
            <a:avLst/>
            <a:gdLst>
              <a:gd name="connsiteX0" fmla="*/ 15240 w 3589020"/>
              <a:gd name="connsiteY0" fmla="*/ 5090160 h 5151120"/>
              <a:gd name="connsiteX1" fmla="*/ 15240 w 3589020"/>
              <a:gd name="connsiteY1" fmla="*/ 1021080 h 5151120"/>
              <a:gd name="connsiteX2" fmla="*/ 3589020 w 3589020"/>
              <a:gd name="connsiteY2" fmla="*/ 0 h 5151120"/>
              <a:gd name="connsiteX3" fmla="*/ 3589020 w 3589020"/>
              <a:gd name="connsiteY3" fmla="*/ 5151120 h 5151120"/>
              <a:gd name="connsiteX4" fmla="*/ 0 w 3589020"/>
              <a:gd name="connsiteY4" fmla="*/ 5151120 h 5151120"/>
              <a:gd name="connsiteX5" fmla="*/ 15240 w 3589020"/>
              <a:gd name="connsiteY5" fmla="*/ 5090160 h 51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5151120">
                <a:moveTo>
                  <a:pt x="15240" y="5090160"/>
                </a:moveTo>
                <a:lnTo>
                  <a:pt x="15240" y="1021080"/>
                </a:lnTo>
                <a:lnTo>
                  <a:pt x="3589020" y="0"/>
                </a:lnTo>
                <a:lnTo>
                  <a:pt x="3589020" y="5151120"/>
                </a:lnTo>
                <a:lnTo>
                  <a:pt x="0" y="5151120"/>
                </a:lnTo>
                <a:lnTo>
                  <a:pt x="15240" y="5090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000" y="2828006"/>
            <a:ext cx="4238624" cy="86007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s-ES" sz="1400" dirty="0"/>
            </a:lvl1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/>
              <a:t>Editar el subtitulo 
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194688"/>
            <a:ext cx="5289455" cy="1236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 separata de nivel 1</a:t>
            </a:r>
            <a:endParaRPr lang="en-U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61075" y="1127427"/>
            <a:ext cx="2800985" cy="1516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r>
              <a:rPr lang="es-ES" dirty="0"/>
              <a:t>Nº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800" smtClean="0">
                <a:solidFill>
                  <a:schemeClr val="tx1"/>
                </a:solidFill>
              </a:rPr>
              <a:pPr algn="r"/>
              <a:t>‹Nº›</a:t>
            </a:fld>
            <a:endParaRPr lang="es-ES" sz="800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57625A35-6F69-D543-BA04-C64550EF3B0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50045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1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8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9" name="Forma libre 8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7">
            <a:lum/>
          </a:blip>
          <a:stretch>
            <a:fillRect/>
          </a:stretch>
        </p:blipFill>
        <p:spPr>
          <a:xfrm>
            <a:off x="6665441" y="4905400"/>
            <a:ext cx="858887" cy="186630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252000" y="4879562"/>
            <a:ext cx="643638" cy="128556"/>
          </a:xfrm>
          <a:custGeom>
            <a:avLst/>
            <a:gdLst>
              <a:gd name="T0" fmla="*/ 1051 w 1701"/>
              <a:gd name="T1" fmla="*/ 298 h 337"/>
              <a:gd name="T2" fmla="*/ 967 w 1701"/>
              <a:gd name="T3" fmla="*/ 337 h 337"/>
              <a:gd name="T4" fmla="*/ 877 w 1701"/>
              <a:gd name="T5" fmla="*/ 262 h 337"/>
              <a:gd name="T6" fmla="*/ 906 w 1701"/>
              <a:gd name="T7" fmla="*/ 285 h 337"/>
              <a:gd name="T8" fmla="*/ 991 w 1701"/>
              <a:gd name="T9" fmla="*/ 309 h 337"/>
              <a:gd name="T10" fmla="*/ 1033 w 1701"/>
              <a:gd name="T11" fmla="*/ 263 h 337"/>
              <a:gd name="T12" fmla="*/ 926 w 1701"/>
              <a:gd name="T13" fmla="*/ 200 h 337"/>
              <a:gd name="T14" fmla="*/ 888 w 1701"/>
              <a:gd name="T15" fmla="*/ 112 h 337"/>
              <a:gd name="T16" fmla="*/ 967 w 1701"/>
              <a:gd name="T17" fmla="*/ 75 h 337"/>
              <a:gd name="T18" fmla="*/ 1056 w 1701"/>
              <a:gd name="T19" fmla="*/ 149 h 337"/>
              <a:gd name="T20" fmla="*/ 1013 w 1701"/>
              <a:gd name="T21" fmla="*/ 112 h 337"/>
              <a:gd name="T22" fmla="*/ 925 w 1701"/>
              <a:gd name="T23" fmla="*/ 108 h 337"/>
              <a:gd name="T24" fmla="*/ 913 w 1701"/>
              <a:gd name="T25" fmla="*/ 163 h 337"/>
              <a:gd name="T26" fmla="*/ 1046 w 1701"/>
              <a:gd name="T27" fmla="*/ 222 h 337"/>
              <a:gd name="T28" fmla="*/ 680 w 1701"/>
              <a:gd name="T29" fmla="*/ 86 h 337"/>
              <a:gd name="T30" fmla="*/ 656 w 1701"/>
              <a:gd name="T31" fmla="*/ 103 h 337"/>
              <a:gd name="T32" fmla="*/ 656 w 1701"/>
              <a:gd name="T33" fmla="*/ 103 h 337"/>
              <a:gd name="T34" fmla="*/ 632 w 1701"/>
              <a:gd name="T35" fmla="*/ 335 h 337"/>
              <a:gd name="T36" fmla="*/ 661 w 1701"/>
              <a:gd name="T37" fmla="*/ 137 h 337"/>
              <a:gd name="T38" fmla="*/ 722 w 1701"/>
              <a:gd name="T39" fmla="*/ 100 h 337"/>
              <a:gd name="T40" fmla="*/ 783 w 1701"/>
              <a:gd name="T41" fmla="*/ 140 h 337"/>
              <a:gd name="T42" fmla="*/ 810 w 1701"/>
              <a:gd name="T43" fmla="*/ 335 h 337"/>
              <a:gd name="T44" fmla="*/ 722 w 1701"/>
              <a:gd name="T45" fmla="*/ 75 h 337"/>
              <a:gd name="T46" fmla="*/ 1692 w 1701"/>
              <a:gd name="T47" fmla="*/ 298 h 337"/>
              <a:gd name="T48" fmla="*/ 1607 w 1701"/>
              <a:gd name="T49" fmla="*/ 256 h 337"/>
              <a:gd name="T50" fmla="*/ 1686 w 1701"/>
              <a:gd name="T51" fmla="*/ 101 h 337"/>
              <a:gd name="T52" fmla="*/ 1607 w 1701"/>
              <a:gd name="T53" fmla="*/ 78 h 337"/>
              <a:gd name="T54" fmla="*/ 1583 w 1701"/>
              <a:gd name="T55" fmla="*/ 257 h 337"/>
              <a:gd name="T56" fmla="*/ 248 w 1701"/>
              <a:gd name="T57" fmla="*/ 75 h 337"/>
              <a:gd name="T58" fmla="*/ 181 w 1701"/>
              <a:gd name="T59" fmla="*/ 98 h 337"/>
              <a:gd name="T60" fmla="*/ 92 w 1701"/>
              <a:gd name="T61" fmla="*/ 75 h 337"/>
              <a:gd name="T62" fmla="*/ 0 w 1701"/>
              <a:gd name="T63" fmla="*/ 164 h 337"/>
              <a:gd name="T64" fmla="*/ 25 w 1701"/>
              <a:gd name="T65" fmla="*/ 164 h 337"/>
              <a:gd name="T66" fmla="*/ 57 w 1701"/>
              <a:gd name="T67" fmla="*/ 106 h 337"/>
              <a:gd name="T68" fmla="*/ 124 w 1701"/>
              <a:gd name="T69" fmla="*/ 106 h 337"/>
              <a:gd name="T70" fmla="*/ 156 w 1701"/>
              <a:gd name="T71" fmla="*/ 164 h 337"/>
              <a:gd name="T72" fmla="*/ 182 w 1701"/>
              <a:gd name="T73" fmla="*/ 164 h 337"/>
              <a:gd name="T74" fmla="*/ 214 w 1701"/>
              <a:gd name="T75" fmla="*/ 106 h 337"/>
              <a:gd name="T76" fmla="*/ 281 w 1701"/>
              <a:gd name="T77" fmla="*/ 106 h 337"/>
              <a:gd name="T78" fmla="*/ 313 w 1701"/>
              <a:gd name="T79" fmla="*/ 164 h 337"/>
              <a:gd name="T80" fmla="*/ 338 w 1701"/>
              <a:gd name="T81" fmla="*/ 164 h 337"/>
              <a:gd name="T82" fmla="*/ 1522 w 1701"/>
              <a:gd name="T83" fmla="*/ 334 h 337"/>
              <a:gd name="T84" fmla="*/ 1522 w 1701"/>
              <a:gd name="T85" fmla="*/ 311 h 337"/>
              <a:gd name="T86" fmla="*/ 1381 w 1701"/>
              <a:gd name="T87" fmla="*/ 78 h 337"/>
              <a:gd name="T88" fmla="*/ 1381 w 1701"/>
              <a:gd name="T89" fmla="*/ 101 h 337"/>
              <a:gd name="T90" fmla="*/ 1381 w 1701"/>
              <a:gd name="T91" fmla="*/ 311 h 337"/>
              <a:gd name="T92" fmla="*/ 1381 w 1701"/>
              <a:gd name="T93" fmla="*/ 334 h 337"/>
              <a:gd name="T94" fmla="*/ 415 w 1701"/>
              <a:gd name="T95" fmla="*/ 78 h 337"/>
              <a:gd name="T96" fmla="*/ 415 w 1701"/>
              <a:gd name="T97" fmla="*/ 101 h 337"/>
              <a:gd name="T98" fmla="*/ 412 w 1701"/>
              <a:gd name="T99" fmla="*/ 311 h 337"/>
              <a:gd name="T100" fmla="*/ 556 w 1701"/>
              <a:gd name="T101" fmla="*/ 311 h 337"/>
              <a:gd name="T102" fmla="*/ 1297 w 1701"/>
              <a:gd name="T103" fmla="*/ 126 h 337"/>
              <a:gd name="T104" fmla="*/ 1288 w 1701"/>
              <a:gd name="T105" fmla="*/ 334 h 337"/>
              <a:gd name="T106" fmla="*/ 1280 w 1701"/>
              <a:gd name="T107" fmla="*/ 313 h 337"/>
              <a:gd name="T108" fmla="*/ 1148 w 1701"/>
              <a:gd name="T109" fmla="*/ 314 h 337"/>
              <a:gd name="T110" fmla="*/ 1130 w 1701"/>
              <a:gd name="T111" fmla="*/ 126 h 337"/>
              <a:gd name="T112" fmla="*/ 1250 w 1701"/>
              <a:gd name="T113" fmla="*/ 81 h 337"/>
              <a:gd name="T114" fmla="*/ 1278 w 1701"/>
              <a:gd name="T115" fmla="*/ 162 h 337"/>
              <a:gd name="T116" fmla="*/ 1166 w 1701"/>
              <a:gd name="T117" fmla="*/ 116 h 337"/>
              <a:gd name="T118" fmla="*/ 1152 w 1701"/>
              <a:gd name="T119" fmla="*/ 271 h 337"/>
              <a:gd name="T120" fmla="*/ 1214 w 1701"/>
              <a:gd name="T121" fmla="*/ 312 h 337"/>
              <a:gd name="T122" fmla="*/ 1275 w 1701"/>
              <a:gd name="T123" fmla="*/ 27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1" h="337">
                <a:moveTo>
                  <a:pt x="1046" y="222"/>
                </a:moveTo>
                <a:cubicBezTo>
                  <a:pt x="1054" y="233"/>
                  <a:pt x="1058" y="247"/>
                  <a:pt x="1058" y="263"/>
                </a:cubicBezTo>
                <a:cubicBezTo>
                  <a:pt x="1058" y="276"/>
                  <a:pt x="1056" y="288"/>
                  <a:pt x="1051" y="298"/>
                </a:cubicBezTo>
                <a:cubicBezTo>
                  <a:pt x="1046" y="307"/>
                  <a:pt x="1039" y="315"/>
                  <a:pt x="1031" y="321"/>
                </a:cubicBezTo>
                <a:cubicBezTo>
                  <a:pt x="1022" y="327"/>
                  <a:pt x="1013" y="331"/>
                  <a:pt x="1001" y="333"/>
                </a:cubicBezTo>
                <a:cubicBezTo>
                  <a:pt x="991" y="335"/>
                  <a:pt x="979" y="337"/>
                  <a:pt x="967" y="337"/>
                </a:cubicBezTo>
                <a:cubicBezTo>
                  <a:pt x="940" y="337"/>
                  <a:pt x="919" y="331"/>
                  <a:pt x="902" y="319"/>
                </a:cubicBezTo>
                <a:cubicBezTo>
                  <a:pt x="886" y="306"/>
                  <a:pt x="877" y="288"/>
                  <a:pt x="876" y="263"/>
                </a:cubicBezTo>
                <a:cubicBezTo>
                  <a:pt x="876" y="263"/>
                  <a:pt x="877" y="262"/>
                  <a:pt x="877" y="262"/>
                </a:cubicBezTo>
                <a:cubicBezTo>
                  <a:pt x="901" y="262"/>
                  <a:pt x="901" y="262"/>
                  <a:pt x="901" y="262"/>
                </a:cubicBezTo>
                <a:cubicBezTo>
                  <a:pt x="901" y="262"/>
                  <a:pt x="902" y="263"/>
                  <a:pt x="902" y="263"/>
                </a:cubicBezTo>
                <a:cubicBezTo>
                  <a:pt x="902" y="272"/>
                  <a:pt x="903" y="280"/>
                  <a:pt x="906" y="285"/>
                </a:cubicBezTo>
                <a:cubicBezTo>
                  <a:pt x="910" y="291"/>
                  <a:pt x="914" y="296"/>
                  <a:pt x="920" y="300"/>
                </a:cubicBezTo>
                <a:cubicBezTo>
                  <a:pt x="926" y="303"/>
                  <a:pt x="932" y="306"/>
                  <a:pt x="940" y="308"/>
                </a:cubicBezTo>
                <a:cubicBezTo>
                  <a:pt x="954" y="311"/>
                  <a:pt x="970" y="311"/>
                  <a:pt x="991" y="309"/>
                </a:cubicBezTo>
                <a:cubicBezTo>
                  <a:pt x="998" y="308"/>
                  <a:pt x="1005" y="306"/>
                  <a:pt x="1012" y="303"/>
                </a:cubicBezTo>
                <a:cubicBezTo>
                  <a:pt x="1018" y="299"/>
                  <a:pt x="1023" y="295"/>
                  <a:pt x="1027" y="288"/>
                </a:cubicBezTo>
                <a:cubicBezTo>
                  <a:pt x="1031" y="282"/>
                  <a:pt x="1033" y="274"/>
                  <a:pt x="1033" y="263"/>
                </a:cubicBezTo>
                <a:cubicBezTo>
                  <a:pt x="1033" y="254"/>
                  <a:pt x="1031" y="246"/>
                  <a:pt x="1026" y="238"/>
                </a:cubicBezTo>
                <a:cubicBezTo>
                  <a:pt x="1021" y="231"/>
                  <a:pt x="1013" y="226"/>
                  <a:pt x="1003" y="223"/>
                </a:cubicBezTo>
                <a:cubicBezTo>
                  <a:pt x="926" y="200"/>
                  <a:pt x="926" y="200"/>
                  <a:pt x="926" y="200"/>
                </a:cubicBezTo>
                <a:cubicBezTo>
                  <a:pt x="911" y="196"/>
                  <a:pt x="901" y="190"/>
                  <a:pt x="893" y="180"/>
                </a:cubicBezTo>
                <a:cubicBezTo>
                  <a:pt x="885" y="170"/>
                  <a:pt x="881" y="158"/>
                  <a:pt x="881" y="144"/>
                </a:cubicBezTo>
                <a:cubicBezTo>
                  <a:pt x="881" y="131"/>
                  <a:pt x="884" y="121"/>
                  <a:pt x="888" y="112"/>
                </a:cubicBezTo>
                <a:cubicBezTo>
                  <a:pt x="893" y="103"/>
                  <a:pt x="899" y="96"/>
                  <a:pt x="907" y="90"/>
                </a:cubicBezTo>
                <a:cubicBezTo>
                  <a:pt x="915" y="85"/>
                  <a:pt x="924" y="81"/>
                  <a:pt x="934" y="78"/>
                </a:cubicBezTo>
                <a:cubicBezTo>
                  <a:pt x="945" y="76"/>
                  <a:pt x="955" y="75"/>
                  <a:pt x="967" y="75"/>
                </a:cubicBezTo>
                <a:cubicBezTo>
                  <a:pt x="993" y="75"/>
                  <a:pt x="1014" y="81"/>
                  <a:pt x="1030" y="93"/>
                </a:cubicBezTo>
                <a:cubicBezTo>
                  <a:pt x="1047" y="105"/>
                  <a:pt x="1055" y="124"/>
                  <a:pt x="1056" y="148"/>
                </a:cubicBezTo>
                <a:cubicBezTo>
                  <a:pt x="1056" y="148"/>
                  <a:pt x="1056" y="149"/>
                  <a:pt x="1056" y="149"/>
                </a:cubicBezTo>
                <a:cubicBezTo>
                  <a:pt x="1032" y="149"/>
                  <a:pt x="1032" y="149"/>
                  <a:pt x="1032" y="149"/>
                </a:cubicBezTo>
                <a:cubicBezTo>
                  <a:pt x="1032" y="149"/>
                  <a:pt x="1032" y="148"/>
                  <a:pt x="1032" y="148"/>
                </a:cubicBezTo>
                <a:cubicBezTo>
                  <a:pt x="1031" y="131"/>
                  <a:pt x="1025" y="119"/>
                  <a:pt x="1013" y="112"/>
                </a:cubicBezTo>
                <a:cubicBezTo>
                  <a:pt x="1002" y="104"/>
                  <a:pt x="986" y="100"/>
                  <a:pt x="966" y="100"/>
                </a:cubicBezTo>
                <a:cubicBezTo>
                  <a:pt x="958" y="100"/>
                  <a:pt x="951" y="100"/>
                  <a:pt x="944" y="102"/>
                </a:cubicBezTo>
                <a:cubicBezTo>
                  <a:pt x="937" y="103"/>
                  <a:pt x="931" y="105"/>
                  <a:pt x="925" y="108"/>
                </a:cubicBezTo>
                <a:cubicBezTo>
                  <a:pt x="919" y="111"/>
                  <a:pt x="915" y="115"/>
                  <a:pt x="911" y="121"/>
                </a:cubicBezTo>
                <a:cubicBezTo>
                  <a:pt x="908" y="127"/>
                  <a:pt x="906" y="134"/>
                  <a:pt x="906" y="144"/>
                </a:cubicBezTo>
                <a:cubicBezTo>
                  <a:pt x="906" y="151"/>
                  <a:pt x="908" y="157"/>
                  <a:pt x="913" y="163"/>
                </a:cubicBezTo>
                <a:cubicBezTo>
                  <a:pt x="917" y="170"/>
                  <a:pt x="924" y="174"/>
                  <a:pt x="934" y="177"/>
                </a:cubicBezTo>
                <a:cubicBezTo>
                  <a:pt x="1011" y="199"/>
                  <a:pt x="1011" y="199"/>
                  <a:pt x="1011" y="199"/>
                </a:cubicBezTo>
                <a:cubicBezTo>
                  <a:pt x="1026" y="204"/>
                  <a:pt x="1038" y="211"/>
                  <a:pt x="1046" y="222"/>
                </a:cubicBezTo>
                <a:close/>
                <a:moveTo>
                  <a:pt x="722" y="75"/>
                </a:moveTo>
                <a:cubicBezTo>
                  <a:pt x="715" y="75"/>
                  <a:pt x="708" y="76"/>
                  <a:pt x="701" y="78"/>
                </a:cubicBezTo>
                <a:cubicBezTo>
                  <a:pt x="694" y="79"/>
                  <a:pt x="687" y="82"/>
                  <a:pt x="680" y="86"/>
                </a:cubicBezTo>
                <a:cubicBezTo>
                  <a:pt x="673" y="89"/>
                  <a:pt x="667" y="93"/>
                  <a:pt x="662" y="98"/>
                </a:cubicBezTo>
                <a:cubicBezTo>
                  <a:pt x="660" y="100"/>
                  <a:pt x="658" y="101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56" y="103"/>
                  <a:pt x="656" y="103"/>
                  <a:pt x="656" y="103"/>
                </a:cubicBezTo>
                <a:cubicBezTo>
                  <a:pt x="643" y="78"/>
                  <a:pt x="643" y="78"/>
                  <a:pt x="643" y="78"/>
                </a:cubicBezTo>
                <a:cubicBezTo>
                  <a:pt x="632" y="78"/>
                  <a:pt x="632" y="78"/>
                  <a:pt x="632" y="78"/>
                </a:cubicBezTo>
                <a:cubicBezTo>
                  <a:pt x="632" y="335"/>
                  <a:pt x="632" y="335"/>
                  <a:pt x="632" y="335"/>
                </a:cubicBezTo>
                <a:cubicBezTo>
                  <a:pt x="656" y="335"/>
                  <a:pt x="656" y="335"/>
                  <a:pt x="656" y="335"/>
                </a:cubicBezTo>
                <a:cubicBezTo>
                  <a:pt x="656" y="162"/>
                  <a:pt x="656" y="162"/>
                  <a:pt x="656" y="162"/>
                </a:cubicBezTo>
                <a:cubicBezTo>
                  <a:pt x="656" y="152"/>
                  <a:pt x="658" y="144"/>
                  <a:pt x="661" y="137"/>
                </a:cubicBezTo>
                <a:cubicBezTo>
                  <a:pt x="664" y="129"/>
                  <a:pt x="669" y="122"/>
                  <a:pt x="674" y="117"/>
                </a:cubicBezTo>
                <a:cubicBezTo>
                  <a:pt x="680" y="112"/>
                  <a:pt x="687" y="108"/>
                  <a:pt x="695" y="105"/>
                </a:cubicBezTo>
                <a:cubicBezTo>
                  <a:pt x="703" y="102"/>
                  <a:pt x="712" y="100"/>
                  <a:pt x="722" y="100"/>
                </a:cubicBezTo>
                <a:cubicBezTo>
                  <a:pt x="735" y="100"/>
                  <a:pt x="745" y="102"/>
                  <a:pt x="754" y="106"/>
                </a:cubicBezTo>
                <a:cubicBezTo>
                  <a:pt x="762" y="110"/>
                  <a:pt x="769" y="115"/>
                  <a:pt x="773" y="120"/>
                </a:cubicBezTo>
                <a:cubicBezTo>
                  <a:pt x="778" y="126"/>
                  <a:pt x="781" y="133"/>
                  <a:pt x="783" y="140"/>
                </a:cubicBezTo>
                <a:cubicBezTo>
                  <a:pt x="785" y="149"/>
                  <a:pt x="786" y="156"/>
                  <a:pt x="786" y="163"/>
                </a:cubicBezTo>
                <a:cubicBezTo>
                  <a:pt x="786" y="335"/>
                  <a:pt x="786" y="335"/>
                  <a:pt x="786" y="335"/>
                </a:cubicBezTo>
                <a:cubicBezTo>
                  <a:pt x="810" y="335"/>
                  <a:pt x="810" y="335"/>
                  <a:pt x="810" y="335"/>
                </a:cubicBezTo>
                <a:cubicBezTo>
                  <a:pt x="810" y="163"/>
                  <a:pt x="810" y="163"/>
                  <a:pt x="810" y="163"/>
                </a:cubicBezTo>
                <a:cubicBezTo>
                  <a:pt x="810" y="135"/>
                  <a:pt x="802" y="113"/>
                  <a:pt x="787" y="98"/>
                </a:cubicBezTo>
                <a:cubicBezTo>
                  <a:pt x="771" y="83"/>
                  <a:pt x="749" y="75"/>
                  <a:pt x="722" y="75"/>
                </a:cubicBezTo>
                <a:close/>
                <a:moveTo>
                  <a:pt x="1650" y="337"/>
                </a:moveTo>
                <a:cubicBezTo>
                  <a:pt x="1672" y="337"/>
                  <a:pt x="1689" y="331"/>
                  <a:pt x="1701" y="321"/>
                </a:cubicBezTo>
                <a:cubicBezTo>
                  <a:pt x="1692" y="298"/>
                  <a:pt x="1692" y="298"/>
                  <a:pt x="1692" y="298"/>
                </a:cubicBezTo>
                <a:cubicBezTo>
                  <a:pt x="1683" y="306"/>
                  <a:pt x="1670" y="313"/>
                  <a:pt x="1650" y="313"/>
                </a:cubicBezTo>
                <a:cubicBezTo>
                  <a:pt x="1636" y="313"/>
                  <a:pt x="1625" y="308"/>
                  <a:pt x="1618" y="300"/>
                </a:cubicBezTo>
                <a:cubicBezTo>
                  <a:pt x="1611" y="291"/>
                  <a:pt x="1607" y="277"/>
                  <a:pt x="1607" y="256"/>
                </a:cubicBezTo>
                <a:cubicBezTo>
                  <a:pt x="1607" y="101"/>
                  <a:pt x="1607" y="101"/>
                  <a:pt x="1607" y="101"/>
                </a:cubicBezTo>
                <a:cubicBezTo>
                  <a:pt x="1685" y="101"/>
                  <a:pt x="1685" y="101"/>
                  <a:pt x="1685" y="101"/>
                </a:cubicBezTo>
                <a:cubicBezTo>
                  <a:pt x="1686" y="101"/>
                  <a:pt x="1686" y="101"/>
                  <a:pt x="1686" y="101"/>
                </a:cubicBezTo>
                <a:cubicBezTo>
                  <a:pt x="1686" y="78"/>
                  <a:pt x="1686" y="78"/>
                  <a:pt x="1686" y="78"/>
                </a:cubicBezTo>
                <a:cubicBezTo>
                  <a:pt x="1686" y="78"/>
                  <a:pt x="1686" y="78"/>
                  <a:pt x="1685" y="78"/>
                </a:cubicBezTo>
                <a:cubicBezTo>
                  <a:pt x="1607" y="78"/>
                  <a:pt x="1607" y="78"/>
                  <a:pt x="1607" y="78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83" y="0"/>
                  <a:pt x="1583" y="0"/>
                  <a:pt x="1583" y="0"/>
                </a:cubicBezTo>
                <a:cubicBezTo>
                  <a:pt x="1583" y="257"/>
                  <a:pt x="1583" y="257"/>
                  <a:pt x="1583" y="257"/>
                </a:cubicBezTo>
                <a:cubicBezTo>
                  <a:pt x="1583" y="284"/>
                  <a:pt x="1589" y="304"/>
                  <a:pt x="1600" y="317"/>
                </a:cubicBezTo>
                <a:cubicBezTo>
                  <a:pt x="1612" y="330"/>
                  <a:pt x="1629" y="337"/>
                  <a:pt x="1650" y="337"/>
                </a:cubicBezTo>
                <a:close/>
                <a:moveTo>
                  <a:pt x="248" y="75"/>
                </a:moveTo>
                <a:cubicBezTo>
                  <a:pt x="248" y="75"/>
                  <a:pt x="248" y="75"/>
                  <a:pt x="248" y="75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19" y="75"/>
                  <a:pt x="197" y="83"/>
                  <a:pt x="181" y="98"/>
                </a:cubicBezTo>
                <a:cubicBezTo>
                  <a:pt x="176" y="103"/>
                  <a:pt x="172" y="108"/>
                  <a:pt x="169" y="114"/>
                </a:cubicBezTo>
                <a:cubicBezTo>
                  <a:pt x="166" y="108"/>
                  <a:pt x="162" y="103"/>
                  <a:pt x="157" y="98"/>
                </a:cubicBezTo>
                <a:cubicBezTo>
                  <a:pt x="141" y="83"/>
                  <a:pt x="120" y="75"/>
                  <a:pt x="92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62" y="75"/>
                  <a:pt x="40" y="83"/>
                  <a:pt x="24" y="98"/>
                </a:cubicBezTo>
                <a:cubicBezTo>
                  <a:pt x="8" y="114"/>
                  <a:pt x="0" y="136"/>
                  <a:pt x="0" y="164"/>
                </a:cubicBezTo>
                <a:cubicBezTo>
                  <a:pt x="0" y="335"/>
                  <a:pt x="0" y="335"/>
                  <a:pt x="0" y="335"/>
                </a:cubicBezTo>
                <a:cubicBezTo>
                  <a:pt x="25" y="335"/>
                  <a:pt x="25" y="335"/>
                  <a:pt x="25" y="335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5" y="156"/>
                  <a:pt x="26" y="149"/>
                  <a:pt x="27" y="141"/>
                </a:cubicBezTo>
                <a:cubicBezTo>
                  <a:pt x="29" y="134"/>
                  <a:pt x="33" y="127"/>
                  <a:pt x="37" y="121"/>
                </a:cubicBezTo>
                <a:cubicBezTo>
                  <a:pt x="42" y="115"/>
                  <a:pt x="49" y="110"/>
                  <a:pt x="57" y="106"/>
                </a:cubicBezTo>
                <a:cubicBezTo>
                  <a:pt x="65" y="102"/>
                  <a:pt x="76" y="100"/>
                  <a:pt x="89" y="100"/>
                </a:cubicBezTo>
                <a:cubicBezTo>
                  <a:pt x="89" y="100"/>
                  <a:pt x="90" y="100"/>
                  <a:pt x="91" y="100"/>
                </a:cubicBezTo>
                <a:cubicBezTo>
                  <a:pt x="104" y="100"/>
                  <a:pt x="115" y="102"/>
                  <a:pt x="124" y="106"/>
                </a:cubicBezTo>
                <a:cubicBezTo>
                  <a:pt x="132" y="110"/>
                  <a:pt x="139" y="115"/>
                  <a:pt x="143" y="121"/>
                </a:cubicBezTo>
                <a:cubicBezTo>
                  <a:pt x="148" y="127"/>
                  <a:pt x="151" y="133"/>
                  <a:pt x="153" y="141"/>
                </a:cubicBezTo>
                <a:cubicBezTo>
                  <a:pt x="155" y="149"/>
                  <a:pt x="156" y="157"/>
                  <a:pt x="156" y="164"/>
                </a:cubicBezTo>
                <a:cubicBezTo>
                  <a:pt x="156" y="335"/>
                  <a:pt x="156" y="335"/>
                  <a:pt x="156" y="335"/>
                </a:cubicBezTo>
                <a:cubicBezTo>
                  <a:pt x="182" y="335"/>
                  <a:pt x="182" y="335"/>
                  <a:pt x="182" y="33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7"/>
                  <a:pt x="183" y="149"/>
                  <a:pt x="185" y="141"/>
                </a:cubicBezTo>
                <a:cubicBezTo>
                  <a:pt x="186" y="134"/>
                  <a:pt x="190" y="127"/>
                  <a:pt x="194" y="121"/>
                </a:cubicBezTo>
                <a:cubicBezTo>
                  <a:pt x="199" y="115"/>
                  <a:pt x="206" y="110"/>
                  <a:pt x="214" y="106"/>
                </a:cubicBezTo>
                <a:cubicBezTo>
                  <a:pt x="222" y="102"/>
                  <a:pt x="233" y="100"/>
                  <a:pt x="246" y="100"/>
                </a:cubicBezTo>
                <a:cubicBezTo>
                  <a:pt x="247" y="100"/>
                  <a:pt x="247" y="100"/>
                  <a:pt x="248" y="100"/>
                </a:cubicBezTo>
                <a:cubicBezTo>
                  <a:pt x="262" y="100"/>
                  <a:pt x="273" y="102"/>
                  <a:pt x="281" y="106"/>
                </a:cubicBezTo>
                <a:cubicBezTo>
                  <a:pt x="289" y="110"/>
                  <a:pt x="296" y="115"/>
                  <a:pt x="301" y="121"/>
                </a:cubicBezTo>
                <a:cubicBezTo>
                  <a:pt x="305" y="127"/>
                  <a:pt x="309" y="134"/>
                  <a:pt x="311" y="141"/>
                </a:cubicBezTo>
                <a:cubicBezTo>
                  <a:pt x="312" y="149"/>
                  <a:pt x="313" y="157"/>
                  <a:pt x="313" y="164"/>
                </a:cubicBezTo>
                <a:cubicBezTo>
                  <a:pt x="313" y="335"/>
                  <a:pt x="313" y="335"/>
                  <a:pt x="313" y="335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164"/>
                  <a:pt x="338" y="164"/>
                  <a:pt x="338" y="164"/>
                </a:cubicBezTo>
                <a:cubicBezTo>
                  <a:pt x="338" y="136"/>
                  <a:pt x="330" y="114"/>
                  <a:pt x="314" y="98"/>
                </a:cubicBezTo>
                <a:cubicBezTo>
                  <a:pt x="298" y="83"/>
                  <a:pt x="276" y="75"/>
                  <a:pt x="248" y="75"/>
                </a:cubicBezTo>
                <a:close/>
                <a:moveTo>
                  <a:pt x="1522" y="334"/>
                </a:moveTo>
                <a:cubicBezTo>
                  <a:pt x="1523" y="334"/>
                  <a:pt x="1523" y="334"/>
                  <a:pt x="1524" y="334"/>
                </a:cubicBezTo>
                <a:cubicBezTo>
                  <a:pt x="1524" y="311"/>
                  <a:pt x="1524" y="311"/>
                  <a:pt x="1524" y="311"/>
                </a:cubicBezTo>
                <a:cubicBezTo>
                  <a:pt x="1523" y="311"/>
                  <a:pt x="1523" y="311"/>
                  <a:pt x="1522" y="311"/>
                </a:cubicBezTo>
                <a:cubicBezTo>
                  <a:pt x="1472" y="311"/>
                  <a:pt x="1472" y="311"/>
                  <a:pt x="1472" y="311"/>
                </a:cubicBezTo>
                <a:cubicBezTo>
                  <a:pt x="1472" y="78"/>
                  <a:pt x="1472" y="78"/>
                  <a:pt x="1472" y="78"/>
                </a:cubicBezTo>
                <a:cubicBezTo>
                  <a:pt x="1381" y="78"/>
                  <a:pt x="1381" y="78"/>
                  <a:pt x="1381" y="78"/>
                </a:cubicBezTo>
                <a:cubicBezTo>
                  <a:pt x="1380" y="78"/>
                  <a:pt x="1380" y="78"/>
                  <a:pt x="1380" y="78"/>
                </a:cubicBezTo>
                <a:cubicBezTo>
                  <a:pt x="1380" y="101"/>
                  <a:pt x="1380" y="101"/>
                  <a:pt x="1380" y="101"/>
                </a:cubicBezTo>
                <a:cubicBezTo>
                  <a:pt x="1380" y="101"/>
                  <a:pt x="1380" y="101"/>
                  <a:pt x="1381" y="101"/>
                </a:cubicBezTo>
                <a:cubicBezTo>
                  <a:pt x="1447" y="101"/>
                  <a:pt x="1447" y="101"/>
                  <a:pt x="1447" y="101"/>
                </a:cubicBezTo>
                <a:cubicBezTo>
                  <a:pt x="1447" y="311"/>
                  <a:pt x="1447" y="311"/>
                  <a:pt x="1447" y="311"/>
                </a:cubicBezTo>
                <a:cubicBezTo>
                  <a:pt x="1381" y="311"/>
                  <a:pt x="1381" y="311"/>
                  <a:pt x="1381" y="311"/>
                </a:cubicBezTo>
                <a:cubicBezTo>
                  <a:pt x="1380" y="311"/>
                  <a:pt x="1380" y="311"/>
                  <a:pt x="1380" y="311"/>
                </a:cubicBezTo>
                <a:cubicBezTo>
                  <a:pt x="1380" y="334"/>
                  <a:pt x="1380" y="334"/>
                  <a:pt x="1380" y="334"/>
                </a:cubicBezTo>
                <a:cubicBezTo>
                  <a:pt x="1380" y="334"/>
                  <a:pt x="1380" y="334"/>
                  <a:pt x="1381" y="334"/>
                </a:cubicBezTo>
                <a:lnTo>
                  <a:pt x="1522" y="334"/>
                </a:lnTo>
                <a:close/>
                <a:moveTo>
                  <a:pt x="507" y="78"/>
                </a:moveTo>
                <a:cubicBezTo>
                  <a:pt x="415" y="78"/>
                  <a:pt x="415" y="78"/>
                  <a:pt x="415" y="78"/>
                </a:cubicBezTo>
                <a:cubicBezTo>
                  <a:pt x="414" y="78"/>
                  <a:pt x="413" y="78"/>
                  <a:pt x="412" y="79"/>
                </a:cubicBezTo>
                <a:cubicBezTo>
                  <a:pt x="412" y="101"/>
                  <a:pt x="412" y="101"/>
                  <a:pt x="412" y="101"/>
                </a:cubicBezTo>
                <a:cubicBezTo>
                  <a:pt x="413" y="101"/>
                  <a:pt x="414" y="101"/>
                  <a:pt x="415" y="101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2" y="311"/>
                  <a:pt x="482" y="311"/>
                  <a:pt x="48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413" y="334"/>
                  <a:pt x="556" y="334"/>
                  <a:pt x="556" y="334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07" y="311"/>
                  <a:pt x="507" y="311"/>
                  <a:pt x="507" y="311"/>
                </a:cubicBezTo>
                <a:lnTo>
                  <a:pt x="507" y="78"/>
                </a:lnTo>
                <a:close/>
                <a:moveTo>
                  <a:pt x="1297" y="126"/>
                </a:moveTo>
                <a:cubicBezTo>
                  <a:pt x="1301" y="137"/>
                  <a:pt x="1303" y="149"/>
                  <a:pt x="1303" y="162"/>
                </a:cubicBezTo>
                <a:cubicBezTo>
                  <a:pt x="1303" y="334"/>
                  <a:pt x="1303" y="334"/>
                  <a:pt x="1303" y="334"/>
                </a:cubicBezTo>
                <a:cubicBezTo>
                  <a:pt x="1288" y="334"/>
                  <a:pt x="1288" y="334"/>
                  <a:pt x="1288" y="334"/>
                </a:cubicBezTo>
                <a:cubicBezTo>
                  <a:pt x="1280" y="314"/>
                  <a:pt x="1280" y="314"/>
                  <a:pt x="1280" y="314"/>
                </a:cubicBezTo>
                <a:cubicBezTo>
                  <a:pt x="1280" y="315"/>
                  <a:pt x="1280" y="315"/>
                  <a:pt x="1280" y="315"/>
                </a:cubicBezTo>
                <a:cubicBezTo>
                  <a:pt x="1280" y="313"/>
                  <a:pt x="1280" y="313"/>
                  <a:pt x="1280" y="313"/>
                </a:cubicBezTo>
                <a:cubicBezTo>
                  <a:pt x="1280" y="314"/>
                  <a:pt x="1279" y="314"/>
                  <a:pt x="1279" y="314"/>
                </a:cubicBezTo>
                <a:cubicBezTo>
                  <a:pt x="1263" y="329"/>
                  <a:pt x="1241" y="337"/>
                  <a:pt x="1214" y="337"/>
                </a:cubicBezTo>
                <a:cubicBezTo>
                  <a:pt x="1186" y="337"/>
                  <a:pt x="1164" y="329"/>
                  <a:pt x="1148" y="314"/>
                </a:cubicBezTo>
                <a:cubicBezTo>
                  <a:pt x="1132" y="299"/>
                  <a:pt x="1124" y="277"/>
                  <a:pt x="1124" y="249"/>
                </a:cubicBezTo>
                <a:cubicBezTo>
                  <a:pt x="1124" y="162"/>
                  <a:pt x="1124" y="162"/>
                  <a:pt x="1124" y="162"/>
                </a:cubicBezTo>
                <a:cubicBezTo>
                  <a:pt x="1124" y="149"/>
                  <a:pt x="1126" y="137"/>
                  <a:pt x="1130" y="126"/>
                </a:cubicBezTo>
                <a:cubicBezTo>
                  <a:pt x="1135" y="116"/>
                  <a:pt x="1141" y="106"/>
                  <a:pt x="1148" y="99"/>
                </a:cubicBezTo>
                <a:cubicBezTo>
                  <a:pt x="1156" y="91"/>
                  <a:pt x="1165" y="85"/>
                  <a:pt x="1177" y="81"/>
                </a:cubicBezTo>
                <a:cubicBezTo>
                  <a:pt x="1199" y="73"/>
                  <a:pt x="1228" y="73"/>
                  <a:pt x="1250" y="81"/>
                </a:cubicBezTo>
                <a:cubicBezTo>
                  <a:pt x="1262" y="85"/>
                  <a:pt x="1271" y="91"/>
                  <a:pt x="1279" y="99"/>
                </a:cubicBezTo>
                <a:cubicBezTo>
                  <a:pt x="1286" y="106"/>
                  <a:pt x="1293" y="116"/>
                  <a:pt x="1297" y="126"/>
                </a:cubicBezTo>
                <a:close/>
                <a:moveTo>
                  <a:pt x="1278" y="162"/>
                </a:moveTo>
                <a:cubicBezTo>
                  <a:pt x="1278" y="143"/>
                  <a:pt x="1272" y="127"/>
                  <a:pt x="1261" y="116"/>
                </a:cubicBezTo>
                <a:cubicBezTo>
                  <a:pt x="1250" y="105"/>
                  <a:pt x="1234" y="100"/>
                  <a:pt x="1214" y="100"/>
                </a:cubicBezTo>
                <a:cubicBezTo>
                  <a:pt x="1193" y="100"/>
                  <a:pt x="1177" y="105"/>
                  <a:pt x="1166" y="116"/>
                </a:cubicBezTo>
                <a:cubicBezTo>
                  <a:pt x="1155" y="127"/>
                  <a:pt x="1149" y="142"/>
                  <a:pt x="1149" y="162"/>
                </a:cubicBezTo>
                <a:cubicBezTo>
                  <a:pt x="1149" y="249"/>
                  <a:pt x="1149" y="249"/>
                  <a:pt x="1149" y="249"/>
                </a:cubicBezTo>
                <a:cubicBezTo>
                  <a:pt x="1149" y="256"/>
                  <a:pt x="1150" y="263"/>
                  <a:pt x="1152" y="271"/>
                </a:cubicBezTo>
                <a:cubicBezTo>
                  <a:pt x="1154" y="278"/>
                  <a:pt x="1157" y="285"/>
                  <a:pt x="1162" y="291"/>
                </a:cubicBezTo>
                <a:cubicBezTo>
                  <a:pt x="1166" y="297"/>
                  <a:pt x="1173" y="302"/>
                  <a:pt x="1181" y="306"/>
                </a:cubicBezTo>
                <a:cubicBezTo>
                  <a:pt x="1189" y="310"/>
                  <a:pt x="1200" y="312"/>
                  <a:pt x="1214" y="312"/>
                </a:cubicBezTo>
                <a:cubicBezTo>
                  <a:pt x="1227" y="312"/>
                  <a:pt x="1238" y="310"/>
                  <a:pt x="1246" y="306"/>
                </a:cubicBezTo>
                <a:cubicBezTo>
                  <a:pt x="1255" y="302"/>
                  <a:pt x="1261" y="297"/>
                  <a:pt x="1266" y="291"/>
                </a:cubicBezTo>
                <a:cubicBezTo>
                  <a:pt x="1270" y="285"/>
                  <a:pt x="1273" y="278"/>
                  <a:pt x="1275" y="271"/>
                </a:cubicBezTo>
                <a:cubicBezTo>
                  <a:pt x="1277" y="263"/>
                  <a:pt x="1278" y="256"/>
                  <a:pt x="1278" y="249"/>
                </a:cubicBezTo>
                <a:lnTo>
                  <a:pt x="1278" y="162"/>
                </a:lnTo>
                <a:close/>
              </a:path>
            </a:pathLst>
          </a:custGeom>
          <a:solidFill>
            <a:srgbClr val="1A3B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1A3B47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386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5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  <p:sp>
        <p:nvSpPr>
          <p:cNvPr id="8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252000" y="267750"/>
            <a:ext cx="8639588" cy="18864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kumimoji="0" lang="es-ES" sz="800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8440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 dirty="0"/>
              <a:t>Editar el estilo de texto del patrón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7746702" y="4681792"/>
            <a:ext cx="1403648" cy="481958"/>
            <a:chOff x="8064500" y="4790414"/>
            <a:chExt cx="1083150" cy="371911"/>
          </a:xfrm>
        </p:grpSpPr>
        <p:sp>
          <p:nvSpPr>
            <p:cNvPr id="9" name="Forma libre 8">
              <a:extLst>
                <a:ext uri="{FF2B5EF4-FFF2-40B4-BE49-F238E27FC236}">
                  <a16:creationId xmlns="" xmlns:a16="http://schemas.microsoft.com/office/drawing/2014/main" id="{C6C3A9BA-FA29-AF49-93DF-C962E39BE4D1}"/>
                </a:ext>
              </a:extLst>
            </p:cNvPr>
            <p:cNvSpPr/>
            <p:nvPr userDrawn="1"/>
          </p:nvSpPr>
          <p:spPr>
            <a:xfrm>
              <a:off x="8261825" y="4790414"/>
              <a:ext cx="885825" cy="349250"/>
            </a:xfrm>
            <a:custGeom>
              <a:avLst/>
              <a:gdLst>
                <a:gd name="connsiteX0" fmla="*/ 885825 w 885825"/>
                <a:gd name="connsiteY0" fmla="*/ 225425 h 349250"/>
                <a:gd name="connsiteX1" fmla="*/ 885825 w 885825"/>
                <a:gd name="connsiteY1" fmla="*/ 0 h 349250"/>
                <a:gd name="connsiteX2" fmla="*/ 0 w 885825"/>
                <a:gd name="connsiteY2" fmla="*/ 250825 h 349250"/>
                <a:gd name="connsiteX3" fmla="*/ 0 w 885825"/>
                <a:gd name="connsiteY3" fmla="*/ 349250 h 349250"/>
                <a:gd name="connsiteX4" fmla="*/ 885825 w 885825"/>
                <a:gd name="connsiteY4" fmla="*/ 225425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349250">
                  <a:moveTo>
                    <a:pt x="885825" y="225425"/>
                  </a:moveTo>
                  <a:lnTo>
                    <a:pt x="885825" y="0"/>
                  </a:lnTo>
                  <a:lnTo>
                    <a:pt x="0" y="250825"/>
                  </a:lnTo>
                  <a:lnTo>
                    <a:pt x="0" y="349250"/>
                  </a:lnTo>
                  <a:lnTo>
                    <a:pt x="885825" y="2254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10" name="Triángulo 10">
              <a:extLst>
                <a:ext uri="{FF2B5EF4-FFF2-40B4-BE49-F238E27FC236}">
                  <a16:creationId xmlns="" xmlns:a16="http://schemas.microsoft.com/office/drawing/2014/main" id="{400DAD3A-8917-4A46-A174-4210FBD17B57}"/>
                </a:ext>
              </a:extLst>
            </p:cNvPr>
            <p:cNvSpPr/>
            <p:nvPr userDrawn="1"/>
          </p:nvSpPr>
          <p:spPr>
            <a:xfrm>
              <a:off x="8064500" y="4844050"/>
              <a:ext cx="1083150" cy="318275"/>
            </a:xfrm>
            <a:custGeom>
              <a:avLst/>
              <a:gdLst>
                <a:gd name="connsiteX0" fmla="*/ 0 w 2282400"/>
                <a:gd name="connsiteY0" fmla="*/ 1101600 h 1101600"/>
                <a:gd name="connsiteX1" fmla="*/ 1141200 w 2282400"/>
                <a:gd name="connsiteY1" fmla="*/ 0 h 1101600"/>
                <a:gd name="connsiteX2" fmla="*/ 2282400 w 2282400"/>
                <a:gd name="connsiteY2" fmla="*/ 1101600 h 1101600"/>
                <a:gd name="connsiteX3" fmla="*/ 0 w 2282400"/>
                <a:gd name="connsiteY3" fmla="*/ 1101600 h 1101600"/>
                <a:gd name="connsiteX0" fmla="*/ 0 w 2300400"/>
                <a:gd name="connsiteY0" fmla="*/ 302400 h 302400"/>
                <a:gd name="connsiteX1" fmla="*/ 2300400 w 2300400"/>
                <a:gd name="connsiteY1" fmla="*/ 0 h 302400"/>
                <a:gd name="connsiteX2" fmla="*/ 2282400 w 2300400"/>
                <a:gd name="connsiteY2" fmla="*/ 302400 h 302400"/>
                <a:gd name="connsiteX3" fmla="*/ 0 w 2300400"/>
                <a:gd name="connsiteY3" fmla="*/ 302400 h 302400"/>
                <a:gd name="connsiteX0" fmla="*/ 0 w 1026000"/>
                <a:gd name="connsiteY0" fmla="*/ 295200 h 302400"/>
                <a:gd name="connsiteX1" fmla="*/ 1026000 w 1026000"/>
                <a:gd name="connsiteY1" fmla="*/ 0 h 302400"/>
                <a:gd name="connsiteX2" fmla="*/ 1008000 w 1026000"/>
                <a:gd name="connsiteY2" fmla="*/ 302400 h 302400"/>
                <a:gd name="connsiteX3" fmla="*/ 0 w 1026000"/>
                <a:gd name="connsiteY3" fmla="*/ 295200 h 3024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08000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5100"/>
                <a:gd name="connsiteX1" fmla="*/ 1083150 w 1083150"/>
                <a:gd name="connsiteY1" fmla="*/ 0 h 315100"/>
                <a:gd name="connsiteX2" fmla="*/ 1074675 w 1083150"/>
                <a:gd name="connsiteY2" fmla="*/ 315100 h 315100"/>
                <a:gd name="connsiteX3" fmla="*/ 0 w 1083150"/>
                <a:gd name="connsiteY3" fmla="*/ 307900 h 315100"/>
                <a:gd name="connsiteX0" fmla="*/ 0 w 1083150"/>
                <a:gd name="connsiteY0" fmla="*/ 307900 h 318275"/>
                <a:gd name="connsiteX1" fmla="*/ 1083150 w 1083150"/>
                <a:gd name="connsiteY1" fmla="*/ 0 h 318275"/>
                <a:gd name="connsiteX2" fmla="*/ 1081025 w 1083150"/>
                <a:gd name="connsiteY2" fmla="*/ 318275 h 318275"/>
                <a:gd name="connsiteX3" fmla="*/ 0 w 1083150"/>
                <a:gd name="connsiteY3" fmla="*/ 307900 h 3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150" h="318275">
                  <a:moveTo>
                    <a:pt x="0" y="307900"/>
                  </a:moveTo>
                  <a:lnTo>
                    <a:pt x="1083150" y="0"/>
                  </a:lnTo>
                  <a:cubicBezTo>
                    <a:pt x="1082442" y="106092"/>
                    <a:pt x="1081733" y="212183"/>
                    <a:pt x="1081025" y="318275"/>
                  </a:cubicBezTo>
                  <a:lnTo>
                    <a:pt x="0" y="3079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8604448" y="4876006"/>
            <a:ext cx="287140" cy="2427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mtClean="0">
                <a:solidFill>
                  <a:srgbClr val="FFFFFF"/>
                </a:solidFill>
              </a:rPr>
              <a:pPr algn="r"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705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_Endo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9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FFFFFF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="" xmlns:a16="http://schemas.microsoft.com/office/drawing/2014/main" id="{532CE555-1DDB-8942-BE50-84CBE073E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486818"/>
            <a:ext cx="8639588" cy="6895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s-ES" dirty="0"/>
              <a:t>Haga clic para modificar el título de esta página, cuentas con dos líneas para títulos extensos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2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slideLayout" Target="../slideLayouts/slideLayout92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41" Type="http://schemas.openxmlformats.org/officeDocument/2006/relationships/slideLayout" Target="../slideLayouts/slideLayout87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78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75" r:id="rId4"/>
    <p:sldLayoutId id="2147483773" r:id="rId5"/>
    <p:sldLayoutId id="2147483771" r:id="rId6"/>
    <p:sldLayoutId id="2147483748" r:id="rId7"/>
    <p:sldLayoutId id="2147483749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46" r:id="rId23"/>
    <p:sldLayoutId id="2147483760" r:id="rId24"/>
    <p:sldLayoutId id="2147483761" r:id="rId25"/>
    <p:sldLayoutId id="2147483762" r:id="rId26"/>
    <p:sldLayoutId id="2147483763" r:id="rId27"/>
    <p:sldLayoutId id="2147483764" r:id="rId28"/>
    <p:sldLayoutId id="2147483765" r:id="rId29"/>
    <p:sldLayoutId id="2147483766" r:id="rId30"/>
    <p:sldLayoutId id="2147483767" r:id="rId31"/>
    <p:sldLayoutId id="2147483678" r:id="rId32"/>
    <p:sldLayoutId id="2147483790" r:id="rId33"/>
    <p:sldLayoutId id="2147483796" r:id="rId34"/>
    <p:sldLayoutId id="2147483797" r:id="rId35"/>
    <p:sldLayoutId id="2147483669" r:id="rId36"/>
    <p:sldLayoutId id="2147483789" r:id="rId37"/>
    <p:sldLayoutId id="2147483685" r:id="rId38"/>
    <p:sldLayoutId id="2147483792" r:id="rId39"/>
    <p:sldLayoutId id="2147483693" r:id="rId40"/>
    <p:sldLayoutId id="2147483793" r:id="rId41"/>
    <p:sldLayoutId id="2147483701" r:id="rId42"/>
    <p:sldLayoutId id="2147483794" r:id="rId43"/>
    <p:sldLayoutId id="2147483785" r:id="rId44"/>
    <p:sldLayoutId id="2147483795" r:id="rId45"/>
    <p:sldLayoutId id="2147483788" r:id="rId4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Playfair Display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oho Gothic Pro Light" panose="020B0303030504020204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69" userDrawn="1">
          <p15:clr>
            <a:srgbClr val="F26B43"/>
          </p15:clr>
        </p15:guide>
        <p15:guide id="4" orient="horz" pos="3072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10" pos="5601" userDrawn="1">
          <p15:clr>
            <a:srgbClr val="F26B43"/>
          </p15:clr>
        </p15:guide>
        <p15:guide id="15" pos="159" userDrawn="1">
          <p15:clr>
            <a:srgbClr val="F26B43"/>
          </p15:clr>
        </p15:guide>
        <p15:guide id="17" orient="horz" pos="5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82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  <p:sldLayoutId id="2147483837" r:id="rId39"/>
    <p:sldLayoutId id="2147483838" r:id="rId40"/>
    <p:sldLayoutId id="2147483839" r:id="rId41"/>
    <p:sldLayoutId id="2147483840" r:id="rId42"/>
    <p:sldLayoutId id="2147483841" r:id="rId43"/>
    <p:sldLayoutId id="2147483842" r:id="rId44"/>
    <p:sldLayoutId id="2147483843" r:id="rId45"/>
    <p:sldLayoutId id="2147483844" r:id="rId4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Playfair Display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oho Gothic Pro Light" panose="020B0303030504020204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9">
          <p15:clr>
            <a:srgbClr val="F26B43"/>
          </p15:clr>
        </p15:guide>
        <p15:guide id="2" orient="horz" pos="3072">
          <p15:clr>
            <a:srgbClr val="F26B43"/>
          </p15:clr>
        </p15:guide>
        <p15:guide id="3" pos="2880">
          <p15:clr>
            <a:srgbClr val="F26B43"/>
          </p15:clr>
        </p15:guide>
        <p15:guide id="4" pos="5601">
          <p15:clr>
            <a:srgbClr val="F26B43"/>
          </p15:clr>
        </p15:guide>
        <p15:guide id="5" pos="159">
          <p15:clr>
            <a:srgbClr val="F26B43"/>
          </p15:clr>
        </p15:guide>
        <p15:guide id="6" orient="horz" pos="5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tags" Target="../tags/tag8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tags" Target="../tags/tag82.xml"/><Relationship Id="rId16" Type="http://schemas.microsoft.com/office/2007/relationships/diagramDrawing" Target="../diagrams/drawing5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3.emf"/><Relationship Id="rId11" Type="http://schemas.microsoft.com/office/2007/relationships/diagramDrawing" Target="../diagrams/drawing4.xml"/><Relationship Id="rId5" Type="http://schemas.openxmlformats.org/officeDocument/2006/relationships/oleObject" Target="../embeddings/oleObject43.bin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slideLayout" Target="../slideLayouts/slideLayout78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21.png"/><Relationship Id="rId2" Type="http://schemas.openxmlformats.org/officeDocument/2006/relationships/tags" Target="../tags/tag8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4.bin"/><Relationship Id="rId4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22.png"/><Relationship Id="rId2" Type="http://schemas.openxmlformats.org/officeDocument/2006/relationships/tags" Target="../tags/tag8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5.bin"/><Relationship Id="rId4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23.png"/><Relationship Id="rId2" Type="http://schemas.openxmlformats.org/officeDocument/2006/relationships/tags" Target="../tags/tag88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6.bin"/><Relationship Id="rId4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24.png"/><Relationship Id="rId2" Type="http://schemas.openxmlformats.org/officeDocument/2006/relationships/tags" Target="../tags/tag90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7.bin"/><Relationship Id="rId4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25.png"/><Relationship Id="rId2" Type="http://schemas.openxmlformats.org/officeDocument/2006/relationships/tags" Target="../tags/tag9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8.bin"/><Relationship Id="rId4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26.png"/><Relationship Id="rId2" Type="http://schemas.openxmlformats.org/officeDocument/2006/relationships/tags" Target="../tags/tag94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9.bin"/><Relationship Id="rId4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tags" Target="../tags/tag97.xml"/><Relationship Id="rId7" Type="http://schemas.openxmlformats.org/officeDocument/2006/relationships/diagramData" Target="../diagrams/data6.xml"/><Relationship Id="rId2" Type="http://schemas.openxmlformats.org/officeDocument/2006/relationships/tags" Target="../tags/tag96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3.emf"/><Relationship Id="rId11" Type="http://schemas.microsoft.com/office/2007/relationships/diagramDrawing" Target="../diagrams/drawing6.xml"/><Relationship Id="rId5" Type="http://schemas.openxmlformats.org/officeDocument/2006/relationships/oleObject" Target="../embeddings/oleObject50.bin"/><Relationship Id="rId10" Type="http://schemas.openxmlformats.org/officeDocument/2006/relationships/diagramColors" Target="../diagrams/colors6.xml"/><Relationship Id="rId4" Type="http://schemas.openxmlformats.org/officeDocument/2006/relationships/slideLayout" Target="../slideLayouts/slideLayout78.xml"/><Relationship Id="rId9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8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00.xml"/><Relationship Id="rId7" Type="http://schemas.openxmlformats.org/officeDocument/2006/relationships/image" Target="../media/image27.png"/><Relationship Id="rId2" Type="http://schemas.openxmlformats.org/officeDocument/2006/relationships/tags" Target="../tags/tag99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2.bin"/><Relationship Id="rId4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8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5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27.png"/><Relationship Id="rId2" Type="http://schemas.openxmlformats.org/officeDocument/2006/relationships/tags" Target="../tags/tag101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3.bin"/><Relationship Id="rId4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8.png"/><Relationship Id="rId2" Type="http://schemas.openxmlformats.org/officeDocument/2006/relationships/tags" Target="../tags/tag69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6.bin"/><Relationship Id="rId4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2.xml"/><Relationship Id="rId7" Type="http://schemas.openxmlformats.org/officeDocument/2006/relationships/image" Target="../media/image9.png"/><Relationship Id="rId2" Type="http://schemas.openxmlformats.org/officeDocument/2006/relationships/tags" Target="../tags/tag7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7.bin"/><Relationship Id="rId4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74.xml"/><Relationship Id="rId7" Type="http://schemas.openxmlformats.org/officeDocument/2006/relationships/image" Target="../media/image11.png"/><Relationship Id="rId2" Type="http://schemas.openxmlformats.org/officeDocument/2006/relationships/tags" Target="../tags/tag73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8.bin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5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5.jpeg"/><Relationship Id="rId18" Type="http://schemas.openxmlformats.org/officeDocument/2006/relationships/diagramColors" Target="../diagrams/colors2.xml"/><Relationship Id="rId3" Type="http://schemas.openxmlformats.org/officeDocument/2006/relationships/tags" Target="../tags/tag77.xml"/><Relationship Id="rId7" Type="http://schemas.openxmlformats.org/officeDocument/2006/relationships/diagramData" Target="../diagrams/data1.xml"/><Relationship Id="rId12" Type="http://schemas.openxmlformats.org/officeDocument/2006/relationships/image" Target="../media/image14.png"/><Relationship Id="rId17" Type="http://schemas.openxmlformats.org/officeDocument/2006/relationships/diagramQuickStyle" Target="../diagrams/quickStyle2.xml"/><Relationship Id="rId2" Type="http://schemas.openxmlformats.org/officeDocument/2006/relationships/tags" Target="../tags/tag76.xml"/><Relationship Id="rId16" Type="http://schemas.openxmlformats.org/officeDocument/2006/relationships/diagramLayout" Target="../diagrams/layout2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40.vml"/><Relationship Id="rId6" Type="http://schemas.openxmlformats.org/officeDocument/2006/relationships/image" Target="../media/image3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40.bin"/><Relationship Id="rId15" Type="http://schemas.openxmlformats.org/officeDocument/2006/relationships/diagramData" Target="../diagrams/data2.xml"/><Relationship Id="rId10" Type="http://schemas.openxmlformats.org/officeDocument/2006/relationships/diagramColors" Target="../diagrams/colors1.xml"/><Relationship Id="rId19" Type="http://schemas.microsoft.com/office/2007/relationships/diagramDrawing" Target="../diagrams/drawing2.xml"/><Relationship Id="rId4" Type="http://schemas.openxmlformats.org/officeDocument/2006/relationships/slideLayout" Target="../slideLayouts/slideLayout78.xml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20.png"/><Relationship Id="rId2" Type="http://schemas.openxmlformats.org/officeDocument/2006/relationships/tags" Target="../tags/tag78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1.bin"/><Relationship Id="rId4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tags" Target="../tags/tag81.xml"/><Relationship Id="rId7" Type="http://schemas.openxmlformats.org/officeDocument/2006/relationships/diagramData" Target="../diagrams/data3.xml"/><Relationship Id="rId2" Type="http://schemas.openxmlformats.org/officeDocument/2006/relationships/tags" Target="../tags/tag80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3.emf"/><Relationship Id="rId11" Type="http://schemas.microsoft.com/office/2007/relationships/diagramDrawing" Target="../diagrams/drawing3.xml"/><Relationship Id="rId5" Type="http://schemas.openxmlformats.org/officeDocument/2006/relationships/oleObject" Target="../embeddings/oleObject42.bin"/><Relationship Id="rId10" Type="http://schemas.openxmlformats.org/officeDocument/2006/relationships/diagramColors" Target="../diagrams/colors3.xml"/><Relationship Id="rId4" Type="http://schemas.openxmlformats.org/officeDocument/2006/relationships/slideLayout" Target="../slideLayouts/slideLayout78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10">
            <a:extLst>
              <a:ext uri="{FF2B5EF4-FFF2-40B4-BE49-F238E27FC236}">
                <a16:creationId xmlns="" xmlns:a16="http://schemas.microsoft.com/office/drawing/2014/main" id="{CADB838D-94AC-C545-9C3D-3E09738A37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2000" y="3914588"/>
            <a:ext cx="4238625" cy="217806"/>
          </a:xfrm>
        </p:spPr>
        <p:txBody>
          <a:bodyPr/>
          <a:lstStyle/>
          <a:p>
            <a:r>
              <a:rPr lang="es-ES" dirty="0"/>
              <a:t>Presentación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="" xmlns:a16="http://schemas.microsoft.com/office/drawing/2014/main" id="{7D0F4E9E-D4B3-B547-A9DC-4D8880C9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355006"/>
            <a:ext cx="4733059" cy="1236256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s-ES" dirty="0"/>
              <a:t>i</a:t>
            </a:r>
            <a:r>
              <a:rPr lang="es-ES" dirty="0" smtClean="0"/>
              <a:t>stema de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s-ES" dirty="0" smtClean="0"/>
              <a:t>nformación de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s-ES" dirty="0" smtClean="0"/>
              <a:t>ecursos </a:t>
            </a:r>
            <a:br>
              <a:rPr lang="es-ES" dirty="0" smtClean="0"/>
            </a:b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s-ES" dirty="0" smtClean="0"/>
              <a:t>umanos</a:t>
            </a:r>
            <a:endParaRPr lang="es-ES" dirty="0"/>
          </a:p>
        </p:txBody>
      </p:sp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72D46510-3BCB-3746-AD05-84A58DE8C86D}"/>
              </a:ext>
            </a:extLst>
          </p:cNvPr>
          <p:cNvGrpSpPr/>
          <p:nvPr/>
        </p:nvGrpSpPr>
        <p:grpSpPr>
          <a:xfrm>
            <a:off x="5134782" y="1008710"/>
            <a:ext cx="1569938" cy="2774950"/>
            <a:chOff x="4700634" y="1022350"/>
            <a:chExt cx="1569938" cy="2774950"/>
          </a:xfrm>
          <a:solidFill>
            <a:schemeClr val="accent2"/>
          </a:solidFill>
        </p:grpSpPr>
        <p:sp>
          <p:nvSpPr>
            <p:cNvPr id="13" name="Rectángulo 6">
              <a:extLst>
                <a:ext uri="{FF2B5EF4-FFF2-40B4-BE49-F238E27FC236}">
                  <a16:creationId xmlns="" xmlns:a16="http://schemas.microsoft.com/office/drawing/2014/main" id="{7B3603A7-D7F6-D447-AC7E-DCEDD18B5644}"/>
                </a:ext>
              </a:extLst>
            </p:cNvPr>
            <p:cNvSpPr/>
            <p:nvPr userDrawn="1"/>
          </p:nvSpPr>
          <p:spPr>
            <a:xfrm>
              <a:off x="4707731" y="1022350"/>
              <a:ext cx="171450" cy="2774950"/>
            </a:xfrm>
            <a:custGeom>
              <a:avLst/>
              <a:gdLst>
                <a:gd name="connsiteX0" fmla="*/ 0 w 171450"/>
                <a:gd name="connsiteY0" fmla="*/ 0 h 2764631"/>
                <a:gd name="connsiteX1" fmla="*/ 171450 w 171450"/>
                <a:gd name="connsiteY1" fmla="*/ 0 h 2764631"/>
                <a:gd name="connsiteX2" fmla="*/ 171450 w 171450"/>
                <a:gd name="connsiteY2" fmla="*/ 2764631 h 2764631"/>
                <a:gd name="connsiteX3" fmla="*/ 0 w 171450"/>
                <a:gd name="connsiteY3" fmla="*/ 2764631 h 2764631"/>
                <a:gd name="connsiteX4" fmla="*/ 0 w 171450"/>
                <a:gd name="connsiteY4" fmla="*/ 0 h 2764631"/>
                <a:gd name="connsiteX0" fmla="*/ 0 w 171450"/>
                <a:gd name="connsiteY0" fmla="*/ 0 h 2764631"/>
                <a:gd name="connsiteX1" fmla="*/ 171450 w 171450"/>
                <a:gd name="connsiteY1" fmla="*/ 0 h 2764631"/>
                <a:gd name="connsiteX2" fmla="*/ 171450 w 171450"/>
                <a:gd name="connsiteY2" fmla="*/ 2707481 h 2764631"/>
                <a:gd name="connsiteX3" fmla="*/ 0 w 171450"/>
                <a:gd name="connsiteY3" fmla="*/ 2764631 h 2764631"/>
                <a:gd name="connsiteX4" fmla="*/ 0 w 171450"/>
                <a:gd name="connsiteY4" fmla="*/ 0 h 2764631"/>
                <a:gd name="connsiteX0" fmla="*/ 0 w 171450"/>
                <a:gd name="connsiteY0" fmla="*/ 0 h 2761456"/>
                <a:gd name="connsiteX1" fmla="*/ 171450 w 171450"/>
                <a:gd name="connsiteY1" fmla="*/ 0 h 2761456"/>
                <a:gd name="connsiteX2" fmla="*/ 171450 w 171450"/>
                <a:gd name="connsiteY2" fmla="*/ 2707481 h 2761456"/>
                <a:gd name="connsiteX3" fmla="*/ 0 w 171450"/>
                <a:gd name="connsiteY3" fmla="*/ 2761456 h 2761456"/>
                <a:gd name="connsiteX4" fmla="*/ 0 w 171450"/>
                <a:gd name="connsiteY4" fmla="*/ 0 h 2761456"/>
                <a:gd name="connsiteX0" fmla="*/ 0 w 171450"/>
                <a:gd name="connsiteY0" fmla="*/ 0 h 2761456"/>
                <a:gd name="connsiteX1" fmla="*/ 168275 w 171450"/>
                <a:gd name="connsiteY1" fmla="*/ 47393 h 2761456"/>
                <a:gd name="connsiteX2" fmla="*/ 171450 w 171450"/>
                <a:gd name="connsiteY2" fmla="*/ 2707481 h 2761456"/>
                <a:gd name="connsiteX3" fmla="*/ 0 w 171450"/>
                <a:gd name="connsiteY3" fmla="*/ 2761456 h 2761456"/>
                <a:gd name="connsiteX4" fmla="*/ 0 w 171450"/>
                <a:gd name="connsiteY4" fmla="*/ 0 h 27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2761456">
                  <a:moveTo>
                    <a:pt x="0" y="0"/>
                  </a:moveTo>
                  <a:lnTo>
                    <a:pt x="168275" y="47393"/>
                  </a:lnTo>
                  <a:cubicBezTo>
                    <a:pt x="169333" y="934089"/>
                    <a:pt x="170392" y="1820785"/>
                    <a:pt x="171450" y="2707481"/>
                  </a:cubicBezTo>
                  <a:lnTo>
                    <a:pt x="0" y="276145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DEF7F3DA-3318-B54A-A86E-1C0912576A14}"/>
                </a:ext>
              </a:extLst>
            </p:cNvPr>
            <p:cNvSpPr/>
            <p:nvPr userDrawn="1"/>
          </p:nvSpPr>
          <p:spPr>
            <a:xfrm>
              <a:off x="6096000" y="1470024"/>
              <a:ext cx="172800" cy="187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AF95EF0D-64BD-8C41-9271-7C7E67BA1752}"/>
                </a:ext>
              </a:extLst>
            </p:cNvPr>
            <p:cNvSpPr/>
            <p:nvPr userDrawn="1"/>
          </p:nvSpPr>
          <p:spPr>
            <a:xfrm rot="6360000">
              <a:off x="5398802" y="549962"/>
              <a:ext cx="172800" cy="1569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7C54F4E3-09F1-DA4F-AC1E-D94DC533F11F}"/>
                </a:ext>
              </a:extLst>
            </p:cNvPr>
            <p:cNvSpPr/>
            <p:nvPr userDrawn="1"/>
          </p:nvSpPr>
          <p:spPr>
            <a:xfrm rot="4440000">
              <a:off x="5430331" y="2717021"/>
              <a:ext cx="172800" cy="1507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EB2B45F2-8D32-A344-93BE-979FC74FCFB7}"/>
              </a:ext>
            </a:extLst>
          </p:cNvPr>
          <p:cNvGrpSpPr/>
          <p:nvPr/>
        </p:nvGrpSpPr>
        <p:grpSpPr>
          <a:xfrm>
            <a:off x="6116089" y="1008710"/>
            <a:ext cx="1569938" cy="2774950"/>
            <a:chOff x="4700634" y="1022350"/>
            <a:chExt cx="1569938" cy="2774950"/>
          </a:xfrm>
          <a:solidFill>
            <a:schemeClr val="tx2"/>
          </a:solidFill>
        </p:grpSpPr>
        <p:sp>
          <p:nvSpPr>
            <p:cNvPr id="18" name="Rectángulo 6">
              <a:extLst>
                <a:ext uri="{FF2B5EF4-FFF2-40B4-BE49-F238E27FC236}">
                  <a16:creationId xmlns="" xmlns:a16="http://schemas.microsoft.com/office/drawing/2014/main" id="{B5C53D1D-2BE8-DC4D-9686-EE7D25277B36}"/>
                </a:ext>
              </a:extLst>
            </p:cNvPr>
            <p:cNvSpPr/>
            <p:nvPr userDrawn="1"/>
          </p:nvSpPr>
          <p:spPr>
            <a:xfrm>
              <a:off x="4707731" y="1022350"/>
              <a:ext cx="171450" cy="2774950"/>
            </a:xfrm>
            <a:custGeom>
              <a:avLst/>
              <a:gdLst>
                <a:gd name="connsiteX0" fmla="*/ 0 w 171450"/>
                <a:gd name="connsiteY0" fmla="*/ 0 h 2764631"/>
                <a:gd name="connsiteX1" fmla="*/ 171450 w 171450"/>
                <a:gd name="connsiteY1" fmla="*/ 0 h 2764631"/>
                <a:gd name="connsiteX2" fmla="*/ 171450 w 171450"/>
                <a:gd name="connsiteY2" fmla="*/ 2764631 h 2764631"/>
                <a:gd name="connsiteX3" fmla="*/ 0 w 171450"/>
                <a:gd name="connsiteY3" fmla="*/ 2764631 h 2764631"/>
                <a:gd name="connsiteX4" fmla="*/ 0 w 171450"/>
                <a:gd name="connsiteY4" fmla="*/ 0 h 2764631"/>
                <a:gd name="connsiteX0" fmla="*/ 0 w 171450"/>
                <a:gd name="connsiteY0" fmla="*/ 0 h 2764631"/>
                <a:gd name="connsiteX1" fmla="*/ 171450 w 171450"/>
                <a:gd name="connsiteY1" fmla="*/ 0 h 2764631"/>
                <a:gd name="connsiteX2" fmla="*/ 171450 w 171450"/>
                <a:gd name="connsiteY2" fmla="*/ 2707481 h 2764631"/>
                <a:gd name="connsiteX3" fmla="*/ 0 w 171450"/>
                <a:gd name="connsiteY3" fmla="*/ 2764631 h 2764631"/>
                <a:gd name="connsiteX4" fmla="*/ 0 w 171450"/>
                <a:gd name="connsiteY4" fmla="*/ 0 h 2764631"/>
                <a:gd name="connsiteX0" fmla="*/ 0 w 171450"/>
                <a:gd name="connsiteY0" fmla="*/ 0 h 2761456"/>
                <a:gd name="connsiteX1" fmla="*/ 171450 w 171450"/>
                <a:gd name="connsiteY1" fmla="*/ 0 h 2761456"/>
                <a:gd name="connsiteX2" fmla="*/ 171450 w 171450"/>
                <a:gd name="connsiteY2" fmla="*/ 2707481 h 2761456"/>
                <a:gd name="connsiteX3" fmla="*/ 0 w 171450"/>
                <a:gd name="connsiteY3" fmla="*/ 2761456 h 2761456"/>
                <a:gd name="connsiteX4" fmla="*/ 0 w 171450"/>
                <a:gd name="connsiteY4" fmla="*/ 0 h 2761456"/>
                <a:gd name="connsiteX0" fmla="*/ 0 w 171450"/>
                <a:gd name="connsiteY0" fmla="*/ 0 h 2761456"/>
                <a:gd name="connsiteX1" fmla="*/ 168275 w 171450"/>
                <a:gd name="connsiteY1" fmla="*/ 47393 h 2761456"/>
                <a:gd name="connsiteX2" fmla="*/ 171450 w 171450"/>
                <a:gd name="connsiteY2" fmla="*/ 2707481 h 2761456"/>
                <a:gd name="connsiteX3" fmla="*/ 0 w 171450"/>
                <a:gd name="connsiteY3" fmla="*/ 2761456 h 2761456"/>
                <a:gd name="connsiteX4" fmla="*/ 0 w 171450"/>
                <a:gd name="connsiteY4" fmla="*/ 0 h 27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2761456">
                  <a:moveTo>
                    <a:pt x="0" y="0"/>
                  </a:moveTo>
                  <a:lnTo>
                    <a:pt x="168275" y="47393"/>
                  </a:lnTo>
                  <a:cubicBezTo>
                    <a:pt x="169333" y="934089"/>
                    <a:pt x="170392" y="1820785"/>
                    <a:pt x="171450" y="2707481"/>
                  </a:cubicBezTo>
                  <a:lnTo>
                    <a:pt x="0" y="276145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F900BB0B-5327-5945-98EC-D80CC934A2A3}"/>
                </a:ext>
              </a:extLst>
            </p:cNvPr>
            <p:cNvSpPr/>
            <p:nvPr userDrawn="1"/>
          </p:nvSpPr>
          <p:spPr>
            <a:xfrm>
              <a:off x="6096000" y="1470024"/>
              <a:ext cx="172800" cy="187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B1DD8B18-64B5-4948-BB66-287B0484AF59}"/>
                </a:ext>
              </a:extLst>
            </p:cNvPr>
            <p:cNvSpPr/>
            <p:nvPr userDrawn="1"/>
          </p:nvSpPr>
          <p:spPr>
            <a:xfrm rot="6360000">
              <a:off x="5398802" y="549962"/>
              <a:ext cx="172800" cy="1569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D12A53A6-630E-7B4D-A7A5-8AA797881B4E}"/>
                </a:ext>
              </a:extLst>
            </p:cNvPr>
            <p:cNvSpPr/>
            <p:nvPr userDrawn="1"/>
          </p:nvSpPr>
          <p:spPr>
            <a:xfrm rot="4440000">
              <a:off x="5430331" y="2717021"/>
              <a:ext cx="172800" cy="1507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C733D58C-D2A1-9040-B07D-82C6EAEF6E32}"/>
              </a:ext>
            </a:extLst>
          </p:cNvPr>
          <p:cNvGrpSpPr/>
          <p:nvPr/>
        </p:nvGrpSpPr>
        <p:grpSpPr>
          <a:xfrm>
            <a:off x="7097397" y="1008710"/>
            <a:ext cx="1569938" cy="2774950"/>
            <a:chOff x="4700634" y="1022350"/>
            <a:chExt cx="1569938" cy="2774950"/>
          </a:xfrm>
          <a:solidFill>
            <a:schemeClr val="accent5"/>
          </a:solidFill>
        </p:grpSpPr>
        <p:sp>
          <p:nvSpPr>
            <p:cNvPr id="23" name="Rectángulo 6">
              <a:extLst>
                <a:ext uri="{FF2B5EF4-FFF2-40B4-BE49-F238E27FC236}">
                  <a16:creationId xmlns="" xmlns:a16="http://schemas.microsoft.com/office/drawing/2014/main" id="{D71BC356-ED41-B049-88E2-47DC0FA3C96B}"/>
                </a:ext>
              </a:extLst>
            </p:cNvPr>
            <p:cNvSpPr/>
            <p:nvPr userDrawn="1"/>
          </p:nvSpPr>
          <p:spPr>
            <a:xfrm>
              <a:off x="4707731" y="1022350"/>
              <a:ext cx="171450" cy="2774950"/>
            </a:xfrm>
            <a:custGeom>
              <a:avLst/>
              <a:gdLst>
                <a:gd name="connsiteX0" fmla="*/ 0 w 171450"/>
                <a:gd name="connsiteY0" fmla="*/ 0 h 2764631"/>
                <a:gd name="connsiteX1" fmla="*/ 171450 w 171450"/>
                <a:gd name="connsiteY1" fmla="*/ 0 h 2764631"/>
                <a:gd name="connsiteX2" fmla="*/ 171450 w 171450"/>
                <a:gd name="connsiteY2" fmla="*/ 2764631 h 2764631"/>
                <a:gd name="connsiteX3" fmla="*/ 0 w 171450"/>
                <a:gd name="connsiteY3" fmla="*/ 2764631 h 2764631"/>
                <a:gd name="connsiteX4" fmla="*/ 0 w 171450"/>
                <a:gd name="connsiteY4" fmla="*/ 0 h 2764631"/>
                <a:gd name="connsiteX0" fmla="*/ 0 w 171450"/>
                <a:gd name="connsiteY0" fmla="*/ 0 h 2764631"/>
                <a:gd name="connsiteX1" fmla="*/ 171450 w 171450"/>
                <a:gd name="connsiteY1" fmla="*/ 0 h 2764631"/>
                <a:gd name="connsiteX2" fmla="*/ 171450 w 171450"/>
                <a:gd name="connsiteY2" fmla="*/ 2707481 h 2764631"/>
                <a:gd name="connsiteX3" fmla="*/ 0 w 171450"/>
                <a:gd name="connsiteY3" fmla="*/ 2764631 h 2764631"/>
                <a:gd name="connsiteX4" fmla="*/ 0 w 171450"/>
                <a:gd name="connsiteY4" fmla="*/ 0 h 2764631"/>
                <a:gd name="connsiteX0" fmla="*/ 0 w 171450"/>
                <a:gd name="connsiteY0" fmla="*/ 0 h 2761456"/>
                <a:gd name="connsiteX1" fmla="*/ 171450 w 171450"/>
                <a:gd name="connsiteY1" fmla="*/ 0 h 2761456"/>
                <a:gd name="connsiteX2" fmla="*/ 171450 w 171450"/>
                <a:gd name="connsiteY2" fmla="*/ 2707481 h 2761456"/>
                <a:gd name="connsiteX3" fmla="*/ 0 w 171450"/>
                <a:gd name="connsiteY3" fmla="*/ 2761456 h 2761456"/>
                <a:gd name="connsiteX4" fmla="*/ 0 w 171450"/>
                <a:gd name="connsiteY4" fmla="*/ 0 h 2761456"/>
                <a:gd name="connsiteX0" fmla="*/ 0 w 171450"/>
                <a:gd name="connsiteY0" fmla="*/ 0 h 2761456"/>
                <a:gd name="connsiteX1" fmla="*/ 168275 w 171450"/>
                <a:gd name="connsiteY1" fmla="*/ 47393 h 2761456"/>
                <a:gd name="connsiteX2" fmla="*/ 171450 w 171450"/>
                <a:gd name="connsiteY2" fmla="*/ 2707481 h 2761456"/>
                <a:gd name="connsiteX3" fmla="*/ 0 w 171450"/>
                <a:gd name="connsiteY3" fmla="*/ 2761456 h 2761456"/>
                <a:gd name="connsiteX4" fmla="*/ 0 w 171450"/>
                <a:gd name="connsiteY4" fmla="*/ 0 h 276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2761456">
                  <a:moveTo>
                    <a:pt x="0" y="0"/>
                  </a:moveTo>
                  <a:lnTo>
                    <a:pt x="168275" y="47393"/>
                  </a:lnTo>
                  <a:cubicBezTo>
                    <a:pt x="169333" y="934089"/>
                    <a:pt x="170392" y="1820785"/>
                    <a:pt x="171450" y="2707481"/>
                  </a:cubicBezTo>
                  <a:lnTo>
                    <a:pt x="0" y="276145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4A4DF583-F789-A147-928A-81BDEA644EAF}"/>
                </a:ext>
              </a:extLst>
            </p:cNvPr>
            <p:cNvSpPr/>
            <p:nvPr userDrawn="1"/>
          </p:nvSpPr>
          <p:spPr>
            <a:xfrm>
              <a:off x="6096000" y="1470024"/>
              <a:ext cx="172800" cy="187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="" xmlns:a16="http://schemas.microsoft.com/office/drawing/2014/main" id="{BD340412-0579-1344-9B6D-DEF4DEE4960D}"/>
                </a:ext>
              </a:extLst>
            </p:cNvPr>
            <p:cNvSpPr/>
            <p:nvPr userDrawn="1"/>
          </p:nvSpPr>
          <p:spPr>
            <a:xfrm rot="6360000">
              <a:off x="5398802" y="549962"/>
              <a:ext cx="172800" cy="1569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44E55E4B-0109-E64B-A511-0CD7799B8CF6}"/>
                </a:ext>
              </a:extLst>
            </p:cNvPr>
            <p:cNvSpPr/>
            <p:nvPr userDrawn="1"/>
          </p:nvSpPr>
          <p:spPr>
            <a:xfrm rot="4440000">
              <a:off x="5430331" y="2717021"/>
              <a:ext cx="172800" cy="1507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57834"/>
            <a:ext cx="863616" cy="78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226006" y="2787774"/>
            <a:ext cx="8712488" cy="1944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1A3B47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228030" y="1157719"/>
            <a:ext cx="8712488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1A3B47"/>
              </a:solidFill>
            </a:endParaRPr>
          </a:p>
        </p:txBody>
      </p:sp>
      <p:graphicFrame>
        <p:nvGraphicFramePr>
          <p:cNvPr id="8" name="Objeto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1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1A3B47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Mesa de Ayuda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Procesos de Servicios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8FFCB682-A2FC-CA4B-AF1F-9B44DC3872A4}"/>
              </a:ext>
            </a:extLst>
          </p:cNvPr>
          <p:cNvSpPr txBox="1">
            <a:spLocks/>
          </p:cNvSpPr>
          <p:nvPr/>
        </p:nvSpPr>
        <p:spPr>
          <a:xfrm>
            <a:off x="251999" y="1131750"/>
            <a:ext cx="7992409" cy="5038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lang="es-ES"/>
            </a:defPPr>
            <a:lvl1pPr marL="171450" indent="-171450" defTabSz="51433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0" sz="1200" b="0" i="0" u="none" strike="noStrike" cap="none" spc="0" normalizeH="0" baseline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cs typeface="Soho Gothic Pro" panose="020B0503030504020204" pitchFamily="34" charset="0"/>
              </a:defRPr>
            </a:lvl1pPr>
            <a:lvl2pPr marL="38575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</a:lvl2pPr>
            <a:lvl3pPr marL="642922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/>
            </a:lvl3pPr>
            <a:lvl4pPr marL="900091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4pPr>
            <a:lvl5pPr marL="1157259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5pPr>
            <a:lvl6pPr marL="1414428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596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765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3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endParaRPr lang="es-ES" sz="1400" dirty="0">
              <a:latin typeface="Soho Gothic Pro Light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79512" y="843558"/>
            <a:ext cx="36724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1A3B47"/>
                </a:solidFill>
              </a:rPr>
              <a:t>Contactos para el Registro de Incidentes</a:t>
            </a:r>
            <a:endParaRPr lang="es-CL" dirty="0">
              <a:solidFill>
                <a:srgbClr val="1A3B47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323528" y="1441246"/>
          <a:ext cx="8568060" cy="73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a 9"/>
          <p:cNvGraphicFramePr/>
          <p:nvPr>
            <p:extLst/>
          </p:nvPr>
        </p:nvGraphicFramePr>
        <p:xfrm>
          <a:off x="383095" y="2621514"/>
          <a:ext cx="8402692" cy="112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294367" y="2499742"/>
            <a:ext cx="2376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1A3B47"/>
                </a:solidFill>
              </a:rPr>
              <a:t>Antecedentes Básicos</a:t>
            </a:r>
            <a:endParaRPr lang="es-CL" dirty="0">
              <a:solidFill>
                <a:srgbClr val="1A3B47"/>
              </a:solidFill>
            </a:endParaRPr>
          </a:p>
        </p:txBody>
      </p:sp>
      <p:grpSp>
        <p:nvGrpSpPr>
          <p:cNvPr id="11" name="59 Grupo"/>
          <p:cNvGrpSpPr/>
          <p:nvPr/>
        </p:nvGrpSpPr>
        <p:grpSpPr>
          <a:xfrm>
            <a:off x="395536" y="3579862"/>
            <a:ext cx="3960440" cy="232913"/>
            <a:chOff x="3122762" y="4364966"/>
            <a:chExt cx="4664022" cy="232913"/>
          </a:xfrm>
        </p:grpSpPr>
        <p:cxnSp>
          <p:nvCxnSpPr>
            <p:cNvPr id="12" name="51 Conector recto"/>
            <p:cNvCxnSpPr/>
            <p:nvPr/>
          </p:nvCxnSpPr>
          <p:spPr bwMode="auto">
            <a:xfrm>
              <a:off x="3252155" y="4511614"/>
              <a:ext cx="4408098" cy="0"/>
            </a:xfrm>
            <a:prstGeom prst="line">
              <a:avLst/>
            </a:prstGeom>
            <a:solidFill>
              <a:srgbClr val="00B0CA"/>
            </a:solidFill>
            <a:ln w="25400" cap="flat" cmpd="sng" algn="ctr">
              <a:solidFill>
                <a:srgbClr val="00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56 Conector recto"/>
            <p:cNvCxnSpPr/>
            <p:nvPr/>
          </p:nvCxnSpPr>
          <p:spPr bwMode="auto">
            <a:xfrm flipH="1">
              <a:off x="3122762" y="4511615"/>
              <a:ext cx="138022" cy="86264"/>
            </a:xfrm>
            <a:prstGeom prst="line">
              <a:avLst/>
            </a:prstGeom>
            <a:solidFill>
              <a:srgbClr val="00B0CA"/>
            </a:solidFill>
            <a:ln w="25400" cap="flat" cmpd="sng" algn="ctr">
              <a:solidFill>
                <a:srgbClr val="00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57 Conector recto"/>
            <p:cNvCxnSpPr/>
            <p:nvPr/>
          </p:nvCxnSpPr>
          <p:spPr bwMode="auto">
            <a:xfrm flipH="1" flipV="1">
              <a:off x="7648762" y="4511615"/>
              <a:ext cx="138022" cy="86264"/>
            </a:xfrm>
            <a:prstGeom prst="line">
              <a:avLst/>
            </a:prstGeom>
            <a:solidFill>
              <a:srgbClr val="00B0CA"/>
            </a:solidFill>
            <a:ln w="25400" cap="flat" cmpd="sng" algn="ctr">
              <a:solidFill>
                <a:srgbClr val="00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58 Triángulo isósceles"/>
            <p:cNvSpPr/>
            <p:nvPr/>
          </p:nvSpPr>
          <p:spPr bwMode="auto">
            <a:xfrm>
              <a:off x="5495026" y="4364966"/>
              <a:ext cx="103517" cy="138022"/>
            </a:xfrm>
            <a:prstGeom prst="triangle">
              <a:avLst/>
            </a:prstGeom>
            <a:solidFill>
              <a:srgbClr val="00B0CA"/>
            </a:solidFill>
            <a:ln w="9525" cap="flat" cmpd="sng" algn="ctr">
              <a:solidFill>
                <a:srgbClr val="00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400" b="1" u="sng" kern="0" smtClean="0">
                <a:solidFill>
                  <a:srgbClr val="000000"/>
                </a:solidFill>
                <a:latin typeface="Arial" charset="0"/>
                <a:ea typeface="ＭＳ Ｐゴシック" pitchFamily="-106" charset="-128"/>
              </a:endParaRPr>
            </a:p>
          </p:txBody>
        </p:sp>
      </p:grpSp>
      <p:grpSp>
        <p:nvGrpSpPr>
          <p:cNvPr id="17" name="59 Grupo"/>
          <p:cNvGrpSpPr/>
          <p:nvPr/>
        </p:nvGrpSpPr>
        <p:grpSpPr>
          <a:xfrm>
            <a:off x="4860032" y="3591059"/>
            <a:ext cx="3960440" cy="232913"/>
            <a:chOff x="3122762" y="4364966"/>
            <a:chExt cx="4664022" cy="232913"/>
          </a:xfrm>
        </p:grpSpPr>
        <p:cxnSp>
          <p:nvCxnSpPr>
            <p:cNvPr id="18" name="51 Conector recto"/>
            <p:cNvCxnSpPr/>
            <p:nvPr/>
          </p:nvCxnSpPr>
          <p:spPr bwMode="auto">
            <a:xfrm>
              <a:off x="3252155" y="4511614"/>
              <a:ext cx="4408098" cy="0"/>
            </a:xfrm>
            <a:prstGeom prst="line">
              <a:avLst/>
            </a:prstGeom>
            <a:solidFill>
              <a:srgbClr val="00B0CA"/>
            </a:solidFill>
            <a:ln w="25400" cap="flat" cmpd="sng" algn="ctr">
              <a:solidFill>
                <a:srgbClr val="00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56 Conector recto"/>
            <p:cNvCxnSpPr/>
            <p:nvPr/>
          </p:nvCxnSpPr>
          <p:spPr bwMode="auto">
            <a:xfrm flipH="1">
              <a:off x="3122762" y="4511615"/>
              <a:ext cx="138022" cy="86264"/>
            </a:xfrm>
            <a:prstGeom prst="line">
              <a:avLst/>
            </a:prstGeom>
            <a:solidFill>
              <a:srgbClr val="00B0CA"/>
            </a:solidFill>
            <a:ln w="25400" cap="flat" cmpd="sng" algn="ctr">
              <a:solidFill>
                <a:srgbClr val="00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57 Conector recto"/>
            <p:cNvCxnSpPr/>
            <p:nvPr/>
          </p:nvCxnSpPr>
          <p:spPr bwMode="auto">
            <a:xfrm flipH="1" flipV="1">
              <a:off x="7648762" y="4511615"/>
              <a:ext cx="138022" cy="86264"/>
            </a:xfrm>
            <a:prstGeom prst="line">
              <a:avLst/>
            </a:prstGeom>
            <a:solidFill>
              <a:srgbClr val="00B0CA"/>
            </a:solidFill>
            <a:ln w="25400" cap="flat" cmpd="sng" algn="ctr">
              <a:solidFill>
                <a:srgbClr val="00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58 Triángulo isósceles"/>
            <p:cNvSpPr/>
            <p:nvPr/>
          </p:nvSpPr>
          <p:spPr bwMode="auto">
            <a:xfrm>
              <a:off x="5495026" y="4364966"/>
              <a:ext cx="103517" cy="138022"/>
            </a:xfrm>
            <a:prstGeom prst="triangle">
              <a:avLst/>
            </a:prstGeom>
            <a:solidFill>
              <a:srgbClr val="00B0CA"/>
            </a:solidFill>
            <a:ln w="9525" cap="flat" cmpd="sng" algn="ctr">
              <a:solidFill>
                <a:srgbClr val="00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400" b="1" u="sng" kern="0" smtClean="0">
                <a:solidFill>
                  <a:srgbClr val="000000"/>
                </a:solidFill>
                <a:latin typeface="Arial" charset="0"/>
                <a:ea typeface="ＭＳ Ｐゴシック" pitchFamily="-106" charset="-128"/>
              </a:endParaRPr>
            </a:p>
          </p:txBody>
        </p:sp>
      </p:grpSp>
      <p:sp>
        <p:nvSpPr>
          <p:cNvPr id="9" name="Rectángulo redondeado 8"/>
          <p:cNvSpPr/>
          <p:nvPr/>
        </p:nvSpPr>
        <p:spPr>
          <a:xfrm>
            <a:off x="512737" y="3867894"/>
            <a:ext cx="3627215" cy="30008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05410" y="3867894"/>
            <a:ext cx="37333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1A3B47"/>
                </a:solidFill>
              </a:rPr>
              <a:t>Prioridad según Matriz: Impacto / Urgencia</a:t>
            </a:r>
            <a:endParaRPr lang="es-CL" dirty="0">
              <a:solidFill>
                <a:srgbClr val="1A3B47"/>
              </a:solidFill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4969906" y="3867894"/>
            <a:ext cx="3627215" cy="6815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015099" y="3867894"/>
            <a:ext cx="37333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1A3B47"/>
                </a:solidFill>
              </a:rPr>
              <a:t>Antecedentes críticos de la solicitud</a:t>
            </a:r>
            <a:endParaRPr lang="es-CL" dirty="0">
              <a:solidFill>
                <a:srgbClr val="1A3B47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015099" y="4118569"/>
            <a:ext cx="3733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smtClean="0">
                <a:solidFill>
                  <a:srgbClr val="1A3B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s-CL" sz="1100" dirty="0" smtClean="0">
                <a:solidFill>
                  <a:srgbClr val="1A3B47"/>
                </a:solidFill>
              </a:rPr>
              <a:t>Establecimiento		Rut</a:t>
            </a:r>
          </a:p>
          <a:p>
            <a:r>
              <a:rPr lang="es-CL" sz="1100" dirty="0" smtClean="0">
                <a:solidFill>
                  <a:srgbClr val="1A3B47"/>
                </a:solidFill>
              </a:rPr>
              <a:t>Módulo			Menú</a:t>
            </a:r>
            <a:endParaRPr lang="es-CL" sz="1100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5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1A3B47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Mesa de Ayuda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Procesos de Servicios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8FFCB682-A2FC-CA4B-AF1F-9B44DC3872A4}"/>
              </a:ext>
            </a:extLst>
          </p:cNvPr>
          <p:cNvSpPr txBox="1">
            <a:spLocks/>
          </p:cNvSpPr>
          <p:nvPr/>
        </p:nvSpPr>
        <p:spPr>
          <a:xfrm>
            <a:off x="251999" y="1131750"/>
            <a:ext cx="7992409" cy="5038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lang="es-ES"/>
            </a:defPPr>
            <a:lvl1pPr marL="171450" indent="-171450" defTabSz="51433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0" sz="1200" b="0" i="0" u="none" strike="noStrike" cap="none" spc="0" normalizeH="0" baseline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cs typeface="Soho Gothic Pro" panose="020B0503030504020204" pitchFamily="34" charset="0"/>
              </a:defRPr>
            </a:lvl1pPr>
            <a:lvl2pPr marL="38575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</a:lvl2pPr>
            <a:lvl3pPr marL="642922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/>
            </a:lvl3pPr>
            <a:lvl4pPr marL="900091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4pPr>
            <a:lvl5pPr marL="1157259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5pPr>
            <a:lvl6pPr marL="1414428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596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765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3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endParaRPr lang="es-ES" sz="1400" dirty="0">
              <a:latin typeface="Soho Gothic Pro Ligh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79512" y="771550"/>
            <a:ext cx="55446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1A3B47"/>
                </a:solidFill>
              </a:rPr>
              <a:t>Actualización de sistema </a:t>
            </a:r>
            <a:r>
              <a:rPr lang="es-CL" dirty="0" err="1" smtClean="0">
                <a:solidFill>
                  <a:srgbClr val="1A3B47"/>
                </a:solidFill>
              </a:rPr>
              <a:t>ServiceDesk</a:t>
            </a:r>
            <a:r>
              <a:rPr lang="es-CL" dirty="0" smtClean="0">
                <a:solidFill>
                  <a:srgbClr val="1A3B47"/>
                </a:solidFill>
              </a:rPr>
              <a:t> Plus</a:t>
            </a:r>
            <a:endParaRPr lang="es-CL" dirty="0">
              <a:solidFill>
                <a:srgbClr val="1A3B47"/>
              </a:solidFill>
            </a:endParaRPr>
          </a:p>
        </p:txBody>
      </p:sp>
      <p:pic>
        <p:nvPicPr>
          <p:cNvPr id="15" name="Imagen 14"/>
          <p:cNvPicPr/>
          <p:nvPr/>
        </p:nvPicPr>
        <p:blipFill>
          <a:blip r:embed="rId7"/>
          <a:stretch>
            <a:fillRect/>
          </a:stretch>
        </p:blipFill>
        <p:spPr>
          <a:xfrm>
            <a:off x="252000" y="1071632"/>
            <a:ext cx="8352448" cy="37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49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1A3B47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Mesa de Ayuda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Procesos de Servicios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8FFCB682-A2FC-CA4B-AF1F-9B44DC3872A4}"/>
              </a:ext>
            </a:extLst>
          </p:cNvPr>
          <p:cNvSpPr txBox="1">
            <a:spLocks/>
          </p:cNvSpPr>
          <p:nvPr/>
        </p:nvSpPr>
        <p:spPr>
          <a:xfrm>
            <a:off x="251999" y="1131750"/>
            <a:ext cx="7992409" cy="5038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lang="es-ES"/>
            </a:defPPr>
            <a:lvl1pPr marL="171450" indent="-171450" defTabSz="51433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0" sz="1200" b="0" i="0" u="none" strike="noStrike" cap="none" spc="0" normalizeH="0" baseline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cs typeface="Soho Gothic Pro" panose="020B0503030504020204" pitchFamily="34" charset="0"/>
              </a:defRPr>
            </a:lvl1pPr>
            <a:lvl2pPr marL="38575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</a:lvl2pPr>
            <a:lvl3pPr marL="642922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/>
            </a:lvl3pPr>
            <a:lvl4pPr marL="900091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4pPr>
            <a:lvl5pPr marL="1157259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5pPr>
            <a:lvl6pPr marL="1414428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596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765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3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endParaRPr lang="es-ES" sz="1400" dirty="0">
              <a:latin typeface="Soho Gothic Pro Ligh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79512" y="771550"/>
            <a:ext cx="2376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1A3B47"/>
                </a:solidFill>
              </a:rPr>
              <a:t>Registro de Incidentes</a:t>
            </a:r>
            <a:endParaRPr lang="es-CL" dirty="0">
              <a:solidFill>
                <a:srgbClr val="1A3B47"/>
              </a:solidFill>
            </a:endParaRPr>
          </a:p>
        </p:txBody>
      </p:sp>
      <p:pic>
        <p:nvPicPr>
          <p:cNvPr id="9" name="Imagen 8"/>
          <p:cNvPicPr/>
          <p:nvPr/>
        </p:nvPicPr>
        <p:blipFill>
          <a:blip r:embed="rId7"/>
          <a:stretch>
            <a:fillRect/>
          </a:stretch>
        </p:blipFill>
        <p:spPr>
          <a:xfrm>
            <a:off x="287630" y="1071632"/>
            <a:ext cx="8316818" cy="37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3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1A3B47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Mesa de Ayuda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Procesos de Servicios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8FFCB682-A2FC-CA4B-AF1F-9B44DC3872A4}"/>
              </a:ext>
            </a:extLst>
          </p:cNvPr>
          <p:cNvSpPr txBox="1">
            <a:spLocks/>
          </p:cNvSpPr>
          <p:nvPr/>
        </p:nvSpPr>
        <p:spPr>
          <a:xfrm>
            <a:off x="251999" y="1131750"/>
            <a:ext cx="7992409" cy="5038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lang="es-ES"/>
            </a:defPPr>
            <a:lvl1pPr marL="171450" indent="-171450" defTabSz="51433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0" sz="1200" b="0" i="0" u="none" strike="noStrike" cap="none" spc="0" normalizeH="0" baseline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cs typeface="Soho Gothic Pro" panose="020B0503030504020204" pitchFamily="34" charset="0"/>
              </a:defRPr>
            </a:lvl1pPr>
            <a:lvl2pPr marL="38575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</a:lvl2pPr>
            <a:lvl3pPr marL="642922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/>
            </a:lvl3pPr>
            <a:lvl4pPr marL="900091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4pPr>
            <a:lvl5pPr marL="1157259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5pPr>
            <a:lvl6pPr marL="1414428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596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765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3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endParaRPr lang="es-ES" sz="1400" dirty="0">
              <a:latin typeface="Soho Gothic Pro Ligh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79512" y="771550"/>
            <a:ext cx="2376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1A3B47"/>
                </a:solidFill>
              </a:rPr>
              <a:t>Registro de Incidentes</a:t>
            </a:r>
            <a:endParaRPr lang="es-CL" dirty="0">
              <a:solidFill>
                <a:srgbClr val="1A3B47"/>
              </a:solidFill>
            </a:endParaRPr>
          </a:p>
        </p:txBody>
      </p:sp>
      <p:pic>
        <p:nvPicPr>
          <p:cNvPr id="10" name="Imagen 9"/>
          <p:cNvPicPr/>
          <p:nvPr/>
        </p:nvPicPr>
        <p:blipFill>
          <a:blip r:embed="rId7"/>
          <a:stretch>
            <a:fillRect/>
          </a:stretch>
        </p:blipFill>
        <p:spPr>
          <a:xfrm>
            <a:off x="328022" y="1045844"/>
            <a:ext cx="8276426" cy="3758153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1619672" y="1635646"/>
            <a:ext cx="57606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97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1A3B47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Mesa de Ayuda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Procesos de Servicios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8FFCB682-A2FC-CA4B-AF1F-9B44DC3872A4}"/>
              </a:ext>
            </a:extLst>
          </p:cNvPr>
          <p:cNvSpPr txBox="1">
            <a:spLocks/>
          </p:cNvSpPr>
          <p:nvPr/>
        </p:nvSpPr>
        <p:spPr>
          <a:xfrm>
            <a:off x="251999" y="1131750"/>
            <a:ext cx="7992409" cy="5038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lang="es-ES"/>
            </a:defPPr>
            <a:lvl1pPr marL="171450" indent="-171450" defTabSz="51433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0" sz="1200" b="0" i="0" u="none" strike="noStrike" cap="none" spc="0" normalizeH="0" baseline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cs typeface="Soho Gothic Pro" panose="020B0503030504020204" pitchFamily="34" charset="0"/>
              </a:defRPr>
            </a:lvl1pPr>
            <a:lvl2pPr marL="38575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</a:lvl2pPr>
            <a:lvl3pPr marL="642922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/>
            </a:lvl3pPr>
            <a:lvl4pPr marL="900091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4pPr>
            <a:lvl5pPr marL="1157259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5pPr>
            <a:lvl6pPr marL="1414428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596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765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3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endParaRPr lang="es-ES" sz="1400" dirty="0">
              <a:latin typeface="Soho Gothic Pro Ligh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79512" y="771550"/>
            <a:ext cx="2376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1A3B47"/>
                </a:solidFill>
              </a:rPr>
              <a:t>Registro de Incidentes</a:t>
            </a:r>
            <a:endParaRPr lang="es-CL" dirty="0">
              <a:solidFill>
                <a:srgbClr val="1A3B47"/>
              </a:solidFill>
            </a:endParaRPr>
          </a:p>
        </p:txBody>
      </p:sp>
      <p:pic>
        <p:nvPicPr>
          <p:cNvPr id="9" name="Imagen 8"/>
          <p:cNvPicPr/>
          <p:nvPr/>
        </p:nvPicPr>
        <p:blipFill>
          <a:blip r:embed="rId7"/>
          <a:stretch>
            <a:fillRect/>
          </a:stretch>
        </p:blipFill>
        <p:spPr>
          <a:xfrm>
            <a:off x="251520" y="1045844"/>
            <a:ext cx="8424936" cy="36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1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1A3B47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Mesa de Ayuda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Procesos de Servicios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8FFCB682-A2FC-CA4B-AF1F-9B44DC3872A4}"/>
              </a:ext>
            </a:extLst>
          </p:cNvPr>
          <p:cNvSpPr txBox="1">
            <a:spLocks/>
          </p:cNvSpPr>
          <p:nvPr/>
        </p:nvSpPr>
        <p:spPr>
          <a:xfrm>
            <a:off x="251999" y="1131750"/>
            <a:ext cx="7992409" cy="5038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lang="es-ES"/>
            </a:defPPr>
            <a:lvl1pPr marL="171450" indent="-171450" defTabSz="51433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0" sz="1200" b="0" i="0" u="none" strike="noStrike" cap="none" spc="0" normalizeH="0" baseline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cs typeface="Soho Gothic Pro" panose="020B0503030504020204" pitchFamily="34" charset="0"/>
              </a:defRPr>
            </a:lvl1pPr>
            <a:lvl2pPr marL="38575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</a:lvl2pPr>
            <a:lvl3pPr marL="642922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/>
            </a:lvl3pPr>
            <a:lvl4pPr marL="900091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4pPr>
            <a:lvl5pPr marL="1157259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5pPr>
            <a:lvl6pPr marL="1414428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596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765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3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endParaRPr lang="es-ES" sz="1400" dirty="0">
              <a:latin typeface="Soho Gothic Pro Ligh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79512" y="771550"/>
            <a:ext cx="2376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1A3B47"/>
                </a:solidFill>
              </a:rPr>
              <a:t>Registro de Incidentes</a:t>
            </a:r>
            <a:endParaRPr lang="es-CL" dirty="0">
              <a:solidFill>
                <a:srgbClr val="1A3B47"/>
              </a:solidFill>
            </a:endParaRPr>
          </a:p>
        </p:txBody>
      </p:sp>
      <p:pic>
        <p:nvPicPr>
          <p:cNvPr id="10" name="Imagen 9"/>
          <p:cNvPicPr/>
          <p:nvPr/>
        </p:nvPicPr>
        <p:blipFill>
          <a:blip r:embed="rId7"/>
          <a:stretch>
            <a:fillRect/>
          </a:stretch>
        </p:blipFill>
        <p:spPr>
          <a:xfrm>
            <a:off x="251520" y="1045844"/>
            <a:ext cx="8352928" cy="36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5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1A3B47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Mesa de Ayuda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Procesos de Servicios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8FFCB682-A2FC-CA4B-AF1F-9B44DC3872A4}"/>
              </a:ext>
            </a:extLst>
          </p:cNvPr>
          <p:cNvSpPr txBox="1">
            <a:spLocks/>
          </p:cNvSpPr>
          <p:nvPr/>
        </p:nvSpPr>
        <p:spPr>
          <a:xfrm>
            <a:off x="251999" y="1131750"/>
            <a:ext cx="7992409" cy="5038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lang="es-ES"/>
            </a:defPPr>
            <a:lvl1pPr marL="171450" indent="-171450" defTabSz="51433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0" sz="1200" b="0" i="0" u="none" strike="noStrike" cap="none" spc="0" normalizeH="0" baseline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cs typeface="Soho Gothic Pro" panose="020B0503030504020204" pitchFamily="34" charset="0"/>
              </a:defRPr>
            </a:lvl1pPr>
            <a:lvl2pPr marL="38575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</a:lvl2pPr>
            <a:lvl3pPr marL="642922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/>
            </a:lvl3pPr>
            <a:lvl4pPr marL="900091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4pPr>
            <a:lvl5pPr marL="1157259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5pPr>
            <a:lvl6pPr marL="1414428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596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765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3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endParaRPr lang="es-ES" sz="1400" dirty="0">
              <a:latin typeface="Soho Gothic Pro Ligh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79512" y="771550"/>
            <a:ext cx="2376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1A3B47"/>
                </a:solidFill>
              </a:rPr>
              <a:t>Registro de Incidentes</a:t>
            </a:r>
            <a:endParaRPr lang="es-CL" dirty="0">
              <a:solidFill>
                <a:srgbClr val="1A3B47"/>
              </a:solidFill>
            </a:endParaRPr>
          </a:p>
        </p:txBody>
      </p:sp>
      <p:pic>
        <p:nvPicPr>
          <p:cNvPr id="9" name="Imagen 8"/>
          <p:cNvPicPr/>
          <p:nvPr/>
        </p:nvPicPr>
        <p:blipFill>
          <a:blip r:embed="rId7"/>
          <a:stretch>
            <a:fillRect/>
          </a:stretch>
        </p:blipFill>
        <p:spPr>
          <a:xfrm>
            <a:off x="328022" y="1045844"/>
            <a:ext cx="8276426" cy="36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9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1A3B47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Oportunidades de Mejora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Procesos de Servicios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8FFCB682-A2FC-CA4B-AF1F-9B44DC3872A4}"/>
              </a:ext>
            </a:extLst>
          </p:cNvPr>
          <p:cNvSpPr txBox="1">
            <a:spLocks/>
          </p:cNvSpPr>
          <p:nvPr/>
        </p:nvSpPr>
        <p:spPr>
          <a:xfrm>
            <a:off x="251999" y="1131750"/>
            <a:ext cx="7992409" cy="5038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lang="es-ES"/>
            </a:defPPr>
            <a:lvl1pPr marL="171450" indent="-171450" defTabSz="51433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0" sz="1200" b="0" i="0" u="none" strike="noStrike" cap="none" spc="0" normalizeH="0" baseline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cs typeface="Soho Gothic Pro" panose="020B0503030504020204" pitchFamily="34" charset="0"/>
              </a:defRPr>
            </a:lvl1pPr>
            <a:lvl2pPr marL="38575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</a:lvl2pPr>
            <a:lvl3pPr marL="642922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/>
            </a:lvl3pPr>
            <a:lvl4pPr marL="900091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4pPr>
            <a:lvl5pPr marL="1157259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5pPr>
            <a:lvl6pPr marL="1414428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596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765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3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endParaRPr lang="es-ES" sz="1400" dirty="0">
              <a:latin typeface="Soho Gothic Pro Light"/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467544" y="1233657"/>
          <a:ext cx="8208912" cy="3000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611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45000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0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252000" y="1833563"/>
            <a:ext cx="4320000" cy="268287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01. </a:t>
            </a:r>
            <a:r>
              <a:rPr lang="es-ES" dirty="0" smtClean="0"/>
              <a:t>Introducción</a:t>
            </a:r>
          </a:p>
          <a:p>
            <a:pPr lvl="1"/>
            <a:r>
              <a:rPr lang="es-ES" sz="1400" dirty="0" smtClean="0"/>
              <a:t>Como aportamos al SIRH</a:t>
            </a:r>
          </a:p>
          <a:p>
            <a:pPr lvl="1"/>
            <a:r>
              <a:rPr lang="es-ES" sz="1400" dirty="0" smtClean="0"/>
              <a:t>Estructura Organizacional</a:t>
            </a:r>
          </a:p>
          <a:p>
            <a:pPr lvl="1"/>
            <a:r>
              <a:rPr lang="es-ES" sz="1400" dirty="0" smtClean="0"/>
              <a:t>Capacidades de Indra</a:t>
            </a:r>
            <a:endParaRPr lang="es-ES" sz="1400" dirty="0"/>
          </a:p>
          <a:p>
            <a:r>
              <a:rPr lang="es-ES" dirty="0"/>
              <a:t>02. </a:t>
            </a:r>
            <a:r>
              <a:rPr lang="es-ES" dirty="0" smtClean="0"/>
              <a:t>Procesos de Servicios</a:t>
            </a:r>
            <a:endParaRPr lang="es-ES" dirty="0"/>
          </a:p>
          <a:p>
            <a:pPr lvl="1"/>
            <a:r>
              <a:rPr lang="es-ES" sz="1400" dirty="0" smtClean="0"/>
              <a:t>Mesa de Ayuda</a:t>
            </a:r>
            <a:endParaRPr lang="es-ES" sz="1400" dirty="0"/>
          </a:p>
          <a:p>
            <a:pPr lvl="1"/>
            <a:r>
              <a:rPr lang="es-ES" sz="1400" dirty="0" smtClean="0"/>
              <a:t>Oportunidades de Mejora</a:t>
            </a:r>
          </a:p>
          <a:p>
            <a:r>
              <a:rPr lang="es-ES" b="1" dirty="0" smtClean="0"/>
              <a:t>03. </a:t>
            </a:r>
            <a:r>
              <a:rPr lang="es-ES" b="1" dirty="0"/>
              <a:t>Procesos de </a:t>
            </a:r>
            <a:r>
              <a:rPr lang="es-ES" b="1" dirty="0" smtClean="0"/>
              <a:t>Desarrollo</a:t>
            </a:r>
            <a:endParaRPr lang="es-ES" sz="1400" b="1" dirty="0"/>
          </a:p>
          <a:p>
            <a:pPr lvl="1"/>
            <a:r>
              <a:rPr lang="es-ES" sz="1400" dirty="0" smtClean="0"/>
              <a:t>Mantenciones Evolutivas</a:t>
            </a:r>
            <a:endParaRPr lang="es-ES" dirty="0"/>
          </a:p>
          <a:p>
            <a:r>
              <a:rPr lang="es-ES" dirty="0" smtClean="0"/>
              <a:t>04. Preguntas</a:t>
            </a:r>
            <a:endParaRPr lang="es-ES" dirty="0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29590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0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chemeClr val="tx1"/>
              </a:solidFill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Mantenciones Evolutivas /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Ciclo de Cubicación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Procesos de Desarrollo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8FFCB682-A2FC-CA4B-AF1F-9B44DC3872A4}"/>
              </a:ext>
            </a:extLst>
          </p:cNvPr>
          <p:cNvSpPr txBox="1">
            <a:spLocks/>
          </p:cNvSpPr>
          <p:nvPr/>
        </p:nvSpPr>
        <p:spPr>
          <a:xfrm>
            <a:off x="251999" y="1131750"/>
            <a:ext cx="7992409" cy="5038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lang="es-ES"/>
            </a:defPPr>
            <a:lvl1pPr marL="171450" indent="-171450" defTabSz="51433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0" sz="1200" b="0" i="0" u="none" strike="noStrike" cap="none" spc="0" normalizeH="0" baseline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cs typeface="Soho Gothic Pro" panose="020B0503030504020204" pitchFamily="34" charset="0"/>
              </a:defRPr>
            </a:lvl1pPr>
            <a:lvl2pPr marL="38575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</a:lvl2pPr>
            <a:lvl3pPr marL="642922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/>
            </a:lvl3pPr>
            <a:lvl4pPr marL="900091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4pPr>
            <a:lvl5pPr marL="1157259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5pPr>
            <a:lvl6pPr marL="1414428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596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765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3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endParaRPr lang="es-ES" sz="1400" dirty="0">
              <a:latin typeface="+mn-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1290826"/>
            <a:ext cx="1627644" cy="28651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030" y="1290826"/>
            <a:ext cx="1922135" cy="28651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5" y="1290825"/>
            <a:ext cx="1455026" cy="2882309"/>
          </a:xfrm>
          <a:prstGeom prst="rect">
            <a:avLst/>
          </a:prstGeom>
        </p:spPr>
      </p:pic>
      <p:cxnSp>
        <p:nvCxnSpPr>
          <p:cNvPr id="12" name="61 Conector recto"/>
          <p:cNvCxnSpPr/>
          <p:nvPr/>
        </p:nvCxnSpPr>
        <p:spPr bwMode="auto">
          <a:xfrm>
            <a:off x="2303675" y="3368693"/>
            <a:ext cx="5256583" cy="0"/>
          </a:xfrm>
          <a:prstGeom prst="line">
            <a:avLst/>
          </a:prstGeom>
          <a:solidFill>
            <a:srgbClr val="00B0CA"/>
          </a:solidFill>
          <a:ln w="25400" cap="flat" cmpd="sng" algn="ctr">
            <a:solidFill>
              <a:srgbClr val="00B0C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1480901" y="949540"/>
            <a:ext cx="1344158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B0CA"/>
                </a:solidFill>
                <a:latin typeface="Arial" charset="0"/>
              </a:rPr>
              <a:t>PUNTO DE </a:t>
            </a:r>
            <a:r>
              <a:rPr lang="es-ES" sz="1600" b="1" dirty="0" smtClean="0">
                <a:solidFill>
                  <a:srgbClr val="00B0CA"/>
                </a:solidFill>
                <a:latin typeface="Arial" charset="0"/>
              </a:rPr>
              <a:t>PARTIDA (Incidente)</a:t>
            </a:r>
            <a:endParaRPr lang="es-ES" sz="1600" b="1" dirty="0">
              <a:solidFill>
                <a:srgbClr val="00B0CA"/>
              </a:solidFill>
              <a:latin typeface="Arial" charset="0"/>
            </a:endParaRPr>
          </a:p>
        </p:txBody>
      </p:sp>
      <p:sp>
        <p:nvSpPr>
          <p:cNvPr id="15" name="9 CuadroTexto"/>
          <p:cNvSpPr txBox="1">
            <a:spLocks noChangeArrowheads="1"/>
          </p:cNvSpPr>
          <p:nvPr/>
        </p:nvSpPr>
        <p:spPr bwMode="auto">
          <a:xfrm>
            <a:off x="1446294" y="2188282"/>
            <a:ext cx="1639661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endParaRPr lang="es-ES" sz="16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rgbClr val="000000"/>
                </a:solidFill>
                <a:latin typeface="Arial"/>
              </a:rPr>
              <a:t>Requerimientos Priorizados</a:t>
            </a:r>
          </a:p>
        </p:txBody>
      </p:sp>
      <p:sp>
        <p:nvSpPr>
          <p:cNvPr id="16" name="34 Título"/>
          <p:cNvSpPr txBox="1">
            <a:spLocks/>
          </p:cNvSpPr>
          <p:nvPr/>
        </p:nvSpPr>
        <p:spPr>
          <a:xfrm>
            <a:off x="634344" y="483518"/>
            <a:ext cx="7539038" cy="682238"/>
          </a:xfrm>
          <a:prstGeom prst="rect">
            <a:avLst/>
          </a:prstGeom>
        </p:spPr>
        <p:txBody>
          <a:bodyPr/>
          <a:lstStyle/>
          <a:p>
            <a:pPr marL="0" lvl="2" defTabSz="9144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endParaRPr lang="es-ES_tradnl" sz="2400" b="1" kern="0" dirty="0" smtClean="0">
              <a:solidFill>
                <a:srgbClr val="000000"/>
              </a:solidFill>
              <a:latin typeface="Arial Narrow" pitchFamily="34" charset="0"/>
              <a:ea typeface="ＭＳ Ｐゴシック" pitchFamily="-106" charset="-128"/>
              <a:cs typeface="ＭＳ Ｐゴシック"/>
            </a:endParaRPr>
          </a:p>
        </p:txBody>
      </p:sp>
      <p:sp>
        <p:nvSpPr>
          <p:cNvPr id="17" name="7 Forma libre"/>
          <p:cNvSpPr/>
          <p:nvPr/>
        </p:nvSpPr>
        <p:spPr bwMode="auto">
          <a:xfrm flipV="1">
            <a:off x="1230564" y="987573"/>
            <a:ext cx="173084" cy="3579759"/>
          </a:xfrm>
          <a:custGeom>
            <a:avLst/>
            <a:gdLst>
              <a:gd name="connsiteX0" fmla="*/ 0 w 60262"/>
              <a:gd name="connsiteY0" fmla="*/ 0 h 421829"/>
              <a:gd name="connsiteX1" fmla="*/ 0 w 60262"/>
              <a:gd name="connsiteY1" fmla="*/ 167684 h 421829"/>
              <a:gd name="connsiteX2" fmla="*/ 60262 w 60262"/>
              <a:gd name="connsiteY2" fmla="*/ 212225 h 421829"/>
              <a:gd name="connsiteX3" fmla="*/ 0 w 60262"/>
              <a:gd name="connsiteY3" fmla="*/ 259386 h 421829"/>
              <a:gd name="connsiteX4" fmla="*/ 2620 w 60262"/>
              <a:gd name="connsiteY4" fmla="*/ 421829 h 421829"/>
              <a:gd name="connsiteX0" fmla="*/ 0 w 60262"/>
              <a:gd name="connsiteY0" fmla="*/ 0 h 2098240"/>
              <a:gd name="connsiteX1" fmla="*/ 0 w 60262"/>
              <a:gd name="connsiteY1" fmla="*/ 1844095 h 2098240"/>
              <a:gd name="connsiteX2" fmla="*/ 60262 w 60262"/>
              <a:gd name="connsiteY2" fmla="*/ 1888636 h 2098240"/>
              <a:gd name="connsiteX3" fmla="*/ 0 w 60262"/>
              <a:gd name="connsiteY3" fmla="*/ 1935797 h 2098240"/>
              <a:gd name="connsiteX4" fmla="*/ 2620 w 60262"/>
              <a:gd name="connsiteY4" fmla="*/ 2098240 h 2098240"/>
              <a:gd name="connsiteX0" fmla="*/ 0 w 60262"/>
              <a:gd name="connsiteY0" fmla="*/ 0 h 887969"/>
              <a:gd name="connsiteX1" fmla="*/ 0 w 60262"/>
              <a:gd name="connsiteY1" fmla="*/ 633824 h 887969"/>
              <a:gd name="connsiteX2" fmla="*/ 60262 w 60262"/>
              <a:gd name="connsiteY2" fmla="*/ 678365 h 887969"/>
              <a:gd name="connsiteX3" fmla="*/ 0 w 60262"/>
              <a:gd name="connsiteY3" fmla="*/ 725526 h 887969"/>
              <a:gd name="connsiteX4" fmla="*/ 2620 w 60262"/>
              <a:gd name="connsiteY4" fmla="*/ 887969 h 887969"/>
              <a:gd name="connsiteX0" fmla="*/ 695 w 60957"/>
              <a:gd name="connsiteY0" fmla="*/ 0 h 887969"/>
              <a:gd name="connsiteX1" fmla="*/ 0 w 60957"/>
              <a:gd name="connsiteY1" fmla="*/ 262452 h 887969"/>
              <a:gd name="connsiteX2" fmla="*/ 695 w 60957"/>
              <a:gd name="connsiteY2" fmla="*/ 633824 h 887969"/>
              <a:gd name="connsiteX3" fmla="*/ 60957 w 60957"/>
              <a:gd name="connsiteY3" fmla="*/ 678365 h 887969"/>
              <a:gd name="connsiteX4" fmla="*/ 695 w 60957"/>
              <a:gd name="connsiteY4" fmla="*/ 725526 h 887969"/>
              <a:gd name="connsiteX5" fmla="*/ 3315 w 60957"/>
              <a:gd name="connsiteY5" fmla="*/ 887969 h 88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57" h="887969">
                <a:moveTo>
                  <a:pt x="695" y="0"/>
                </a:moveTo>
                <a:cubicBezTo>
                  <a:pt x="463" y="87484"/>
                  <a:pt x="232" y="174968"/>
                  <a:pt x="0" y="262452"/>
                </a:cubicBezTo>
                <a:cubicBezTo>
                  <a:pt x="232" y="473256"/>
                  <a:pt x="463" y="423020"/>
                  <a:pt x="695" y="633824"/>
                </a:cubicBezTo>
                <a:lnTo>
                  <a:pt x="60957" y="678365"/>
                </a:lnTo>
                <a:lnTo>
                  <a:pt x="695" y="725526"/>
                </a:lnTo>
                <a:cubicBezTo>
                  <a:pt x="1568" y="779674"/>
                  <a:pt x="3315" y="887969"/>
                  <a:pt x="3315" y="887969"/>
                </a:cubicBezTo>
              </a:path>
            </a:pathLst>
          </a:cu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8" name="6 Elipse"/>
          <p:cNvSpPr>
            <a:spLocks noChangeArrowheads="1"/>
          </p:cNvSpPr>
          <p:nvPr/>
        </p:nvSpPr>
        <p:spPr bwMode="auto">
          <a:xfrm flipV="1">
            <a:off x="2172033" y="1777244"/>
            <a:ext cx="235844" cy="235846"/>
          </a:xfrm>
          <a:prstGeom prst="ellipse">
            <a:avLst/>
          </a:prstGeom>
          <a:solidFill>
            <a:srgbClr val="FFFFFF"/>
          </a:solidFill>
          <a:ln w="38100" algn="ctr">
            <a:solidFill>
              <a:srgbClr val="00B0CA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9" name="16 Elipse"/>
          <p:cNvSpPr/>
          <p:nvPr/>
        </p:nvSpPr>
        <p:spPr bwMode="auto">
          <a:xfrm>
            <a:off x="3707904" y="1783548"/>
            <a:ext cx="185057" cy="185057"/>
          </a:xfrm>
          <a:prstGeom prst="ellipse">
            <a:avLst/>
          </a:prstGeom>
          <a:solidFill>
            <a:srgbClr val="39C5E7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sng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203848" y="2025669"/>
            <a:ext cx="12316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Arial" charset="0"/>
              <a:buNone/>
              <a:defRPr/>
            </a:pPr>
            <a:r>
              <a:rPr lang="es-ES" sz="1200" b="1" dirty="0" smtClean="0">
                <a:solidFill>
                  <a:srgbClr val="000000"/>
                </a:solidFill>
                <a:latin typeface="Arial"/>
              </a:rPr>
              <a:t>Estimación</a:t>
            </a:r>
            <a:r>
              <a:rPr lang="es-ES" sz="1200" b="1" dirty="0">
                <a:solidFill>
                  <a:srgbClr val="000000"/>
                </a:solidFill>
                <a:latin typeface="Arial"/>
              </a:rPr>
              <a:t> de Esfuerzo</a:t>
            </a:r>
            <a:r>
              <a:rPr lang="es-ES" sz="1200" b="1" dirty="0" smtClean="0">
                <a:solidFill>
                  <a:srgbClr val="000000"/>
                </a:solidFill>
                <a:latin typeface="Arial"/>
              </a:rPr>
              <a:t> (Gantt) y Tareas a realizar</a:t>
            </a:r>
            <a:endParaRPr lang="es-ES" sz="11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18 Rombo"/>
          <p:cNvSpPr/>
          <p:nvPr/>
        </p:nvSpPr>
        <p:spPr bwMode="auto">
          <a:xfrm>
            <a:off x="5451006" y="1747990"/>
            <a:ext cx="230192" cy="230190"/>
          </a:xfrm>
          <a:prstGeom prst="diamond">
            <a:avLst/>
          </a:prstGeom>
          <a:solidFill>
            <a:srgbClr val="39C5E7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sng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076056" y="2020211"/>
            <a:ext cx="123167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s-ES" sz="1200" b="1" dirty="0" smtClean="0">
                <a:solidFill>
                  <a:srgbClr val="000000"/>
                </a:solidFill>
                <a:latin typeface="Arial"/>
              </a:rPr>
              <a:t>Revisión y Validación</a:t>
            </a:r>
          </a:p>
        </p:txBody>
      </p:sp>
      <p:sp>
        <p:nvSpPr>
          <p:cNvPr id="23" name="21 Rombo"/>
          <p:cNvSpPr/>
          <p:nvPr/>
        </p:nvSpPr>
        <p:spPr bwMode="auto">
          <a:xfrm>
            <a:off x="7412927" y="1741150"/>
            <a:ext cx="230192" cy="230190"/>
          </a:xfrm>
          <a:prstGeom prst="diamond">
            <a:avLst/>
          </a:prstGeom>
          <a:solidFill>
            <a:srgbClr val="39C5E7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sng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912186" y="2020211"/>
            <a:ext cx="123167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s-ES_tradnl" sz="1200" b="1" dirty="0" smtClean="0">
                <a:solidFill>
                  <a:srgbClr val="000000"/>
                </a:solidFill>
                <a:latin typeface="Arial"/>
              </a:rPr>
              <a:t>Validación y Aprobación </a:t>
            </a:r>
          </a:p>
        </p:txBody>
      </p:sp>
      <p:sp>
        <p:nvSpPr>
          <p:cNvPr id="25" name="43 CuadroTexto"/>
          <p:cNvSpPr txBox="1">
            <a:spLocks noChangeArrowheads="1"/>
          </p:cNvSpPr>
          <p:nvPr/>
        </p:nvSpPr>
        <p:spPr bwMode="auto">
          <a:xfrm>
            <a:off x="1403648" y="3827824"/>
            <a:ext cx="1547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 smtClean="0">
                <a:solidFill>
                  <a:srgbClr val="000000"/>
                </a:solidFill>
                <a:latin typeface="Arial"/>
              </a:rPr>
              <a:t>Responsable Desarrollo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srgbClr val="000000"/>
                </a:solidFill>
                <a:latin typeface="Arial"/>
              </a:rPr>
              <a:t>a</a:t>
            </a:r>
            <a:r>
              <a:rPr lang="es-ES" sz="1000" dirty="0" smtClean="0">
                <a:solidFill>
                  <a:srgbClr val="000000"/>
                </a:solidFill>
                <a:latin typeface="Arial"/>
              </a:rPr>
              <a:t>signa Documento A</a:t>
            </a:r>
            <a:endParaRPr lang="es-E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43 CuadroTexto"/>
          <p:cNvSpPr txBox="1">
            <a:spLocks noChangeArrowheads="1"/>
          </p:cNvSpPr>
          <p:nvPr/>
        </p:nvSpPr>
        <p:spPr bwMode="auto">
          <a:xfrm>
            <a:off x="4788024" y="3588418"/>
            <a:ext cx="15472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 smtClean="0">
                <a:solidFill>
                  <a:srgbClr val="000000"/>
                </a:solidFill>
                <a:latin typeface="Arial"/>
              </a:rPr>
              <a:t>Responsable Desarrollo</a:t>
            </a:r>
            <a:endParaRPr lang="es-E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43 CuadroTexto"/>
          <p:cNvSpPr txBox="1">
            <a:spLocks noChangeArrowheads="1"/>
          </p:cNvSpPr>
          <p:nvPr/>
        </p:nvSpPr>
        <p:spPr bwMode="auto">
          <a:xfrm>
            <a:off x="6789709" y="3611897"/>
            <a:ext cx="12509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 smtClean="0">
                <a:solidFill>
                  <a:srgbClr val="000000"/>
                </a:solidFill>
                <a:latin typeface="Arial"/>
              </a:rPr>
              <a:t>Referente Minsal</a:t>
            </a:r>
            <a:endParaRPr lang="es-E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43 CuadroTexto"/>
          <p:cNvSpPr txBox="1">
            <a:spLocks noChangeArrowheads="1"/>
          </p:cNvSpPr>
          <p:nvPr/>
        </p:nvSpPr>
        <p:spPr bwMode="auto">
          <a:xfrm>
            <a:off x="3172640" y="3560336"/>
            <a:ext cx="11833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 smtClean="0">
                <a:solidFill>
                  <a:srgbClr val="000000"/>
                </a:solidFill>
                <a:latin typeface="Arial"/>
              </a:rPr>
              <a:t>Analista funcional</a:t>
            </a:r>
            <a:endParaRPr lang="es-ES" sz="1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8" cstate="print">
            <a:duotone>
              <a:srgbClr val="00B0CA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2003696" y="3134693"/>
            <a:ext cx="467969" cy="4680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8" cstate="print">
            <a:duotone>
              <a:srgbClr val="00B0CA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5283030" y="3134693"/>
            <a:ext cx="467969" cy="4680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8" cstate="print">
            <a:duotone>
              <a:srgbClr val="00B0CA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7452511" y="3156094"/>
            <a:ext cx="467969" cy="4680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8" cstate="print">
            <a:duotone>
              <a:srgbClr val="00B0CA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563888" y="3110301"/>
            <a:ext cx="467969" cy="4680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</p:pic>
      <p:grpSp>
        <p:nvGrpSpPr>
          <p:cNvPr id="33" name="59 Grupo"/>
          <p:cNvGrpSpPr/>
          <p:nvPr/>
        </p:nvGrpSpPr>
        <p:grpSpPr>
          <a:xfrm>
            <a:off x="2303674" y="4211045"/>
            <a:ext cx="5840186" cy="232913"/>
            <a:chOff x="3122762" y="4364966"/>
            <a:chExt cx="4664022" cy="232913"/>
          </a:xfrm>
        </p:grpSpPr>
        <p:cxnSp>
          <p:nvCxnSpPr>
            <p:cNvPr id="34" name="51 Conector recto"/>
            <p:cNvCxnSpPr/>
            <p:nvPr/>
          </p:nvCxnSpPr>
          <p:spPr bwMode="auto">
            <a:xfrm>
              <a:off x="3252155" y="4511614"/>
              <a:ext cx="4408098" cy="0"/>
            </a:xfrm>
            <a:prstGeom prst="line">
              <a:avLst/>
            </a:prstGeom>
            <a:solidFill>
              <a:srgbClr val="00B0CA"/>
            </a:solidFill>
            <a:ln w="25400" cap="flat" cmpd="sng" algn="ctr">
              <a:solidFill>
                <a:srgbClr val="00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56 Conector recto"/>
            <p:cNvCxnSpPr/>
            <p:nvPr/>
          </p:nvCxnSpPr>
          <p:spPr bwMode="auto">
            <a:xfrm flipH="1">
              <a:off x="3122762" y="4511615"/>
              <a:ext cx="138022" cy="86264"/>
            </a:xfrm>
            <a:prstGeom prst="line">
              <a:avLst/>
            </a:prstGeom>
            <a:solidFill>
              <a:srgbClr val="00B0CA"/>
            </a:solidFill>
            <a:ln w="25400" cap="flat" cmpd="sng" algn="ctr">
              <a:solidFill>
                <a:srgbClr val="00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57 Conector recto"/>
            <p:cNvCxnSpPr/>
            <p:nvPr/>
          </p:nvCxnSpPr>
          <p:spPr bwMode="auto">
            <a:xfrm flipH="1" flipV="1">
              <a:off x="7648762" y="4511615"/>
              <a:ext cx="138022" cy="86264"/>
            </a:xfrm>
            <a:prstGeom prst="line">
              <a:avLst/>
            </a:prstGeom>
            <a:solidFill>
              <a:srgbClr val="00B0CA"/>
            </a:solidFill>
            <a:ln w="25400" cap="flat" cmpd="sng" algn="ctr">
              <a:solidFill>
                <a:srgbClr val="00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58 Triángulo isósceles"/>
            <p:cNvSpPr/>
            <p:nvPr/>
          </p:nvSpPr>
          <p:spPr bwMode="auto">
            <a:xfrm>
              <a:off x="5495026" y="4364966"/>
              <a:ext cx="103517" cy="138022"/>
            </a:xfrm>
            <a:prstGeom prst="triangle">
              <a:avLst/>
            </a:prstGeom>
            <a:solidFill>
              <a:srgbClr val="00B0CA"/>
            </a:solidFill>
            <a:ln w="9525" cap="flat" cmpd="sng" algn="ctr">
              <a:solidFill>
                <a:srgbClr val="00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1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</a:endParaRPr>
            </a:p>
          </p:txBody>
        </p:sp>
      </p:grpSp>
      <p:sp>
        <p:nvSpPr>
          <p:cNvPr id="38" name="6 Rectángulo"/>
          <p:cNvSpPr/>
          <p:nvPr/>
        </p:nvSpPr>
        <p:spPr>
          <a:xfrm rot="16200000">
            <a:off x="-859206" y="2188962"/>
            <a:ext cx="31197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kern="0" dirty="0" smtClean="0">
                <a:solidFill>
                  <a:schemeClr val="bg2">
                    <a:lumMod val="90000"/>
                  </a:schemeClr>
                </a:solidFill>
                <a:latin typeface="Arial Narrow" pitchFamily="34" charset="0"/>
                <a:ea typeface="ＭＳ Ｐゴシック" pitchFamily="-106" charset="-128"/>
              </a:rPr>
              <a:t>MINSAL CARTERA </a:t>
            </a:r>
          </a:p>
          <a:p>
            <a:r>
              <a:rPr lang="es-ES_tradnl" sz="2800" kern="0" dirty="0" smtClean="0">
                <a:solidFill>
                  <a:schemeClr val="bg2">
                    <a:lumMod val="90000"/>
                  </a:schemeClr>
                </a:solidFill>
                <a:latin typeface="Arial Narrow" pitchFamily="34" charset="0"/>
                <a:ea typeface="ＭＳ Ｐゴシック" pitchFamily="-106" charset="-128"/>
              </a:rPr>
              <a:t>ANTERPROYECTOS </a:t>
            </a:r>
            <a:endParaRPr lang="es-ES_tradnl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9" name="26 Forma libre"/>
          <p:cNvSpPr/>
          <p:nvPr/>
        </p:nvSpPr>
        <p:spPr>
          <a:xfrm>
            <a:off x="223621" y="865503"/>
            <a:ext cx="8452835" cy="3866487"/>
          </a:xfrm>
          <a:custGeom>
            <a:avLst/>
            <a:gdLst>
              <a:gd name="connsiteX0" fmla="*/ 106896 w 641361"/>
              <a:gd name="connsiteY0" fmla="*/ 0 h 4553546"/>
              <a:gd name="connsiteX1" fmla="*/ 534465 w 641361"/>
              <a:gd name="connsiteY1" fmla="*/ 0 h 4553546"/>
              <a:gd name="connsiteX2" fmla="*/ 610052 w 641361"/>
              <a:gd name="connsiteY2" fmla="*/ 31309 h 4553546"/>
              <a:gd name="connsiteX3" fmla="*/ 641361 w 641361"/>
              <a:gd name="connsiteY3" fmla="*/ 106896 h 4553546"/>
              <a:gd name="connsiteX4" fmla="*/ 641361 w 641361"/>
              <a:gd name="connsiteY4" fmla="*/ 4553546 h 4553546"/>
              <a:gd name="connsiteX5" fmla="*/ 641361 w 641361"/>
              <a:gd name="connsiteY5" fmla="*/ 4553546 h 4553546"/>
              <a:gd name="connsiteX6" fmla="*/ 641361 w 641361"/>
              <a:gd name="connsiteY6" fmla="*/ 4553546 h 4553546"/>
              <a:gd name="connsiteX7" fmla="*/ 0 w 641361"/>
              <a:gd name="connsiteY7" fmla="*/ 4553546 h 4553546"/>
              <a:gd name="connsiteX8" fmla="*/ 0 w 641361"/>
              <a:gd name="connsiteY8" fmla="*/ 4553546 h 4553546"/>
              <a:gd name="connsiteX9" fmla="*/ 0 w 641361"/>
              <a:gd name="connsiteY9" fmla="*/ 4553546 h 4553546"/>
              <a:gd name="connsiteX10" fmla="*/ 0 w 641361"/>
              <a:gd name="connsiteY10" fmla="*/ 106896 h 4553546"/>
              <a:gd name="connsiteX11" fmla="*/ 31309 w 641361"/>
              <a:gd name="connsiteY11" fmla="*/ 31309 h 4553546"/>
              <a:gd name="connsiteX12" fmla="*/ 106896 w 641361"/>
              <a:gd name="connsiteY12" fmla="*/ 0 h 455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1361" h="4553546">
                <a:moveTo>
                  <a:pt x="641361" y="758944"/>
                </a:moveTo>
                <a:lnTo>
                  <a:pt x="641361" y="3794602"/>
                </a:lnTo>
                <a:cubicBezTo>
                  <a:pt x="641361" y="3995888"/>
                  <a:pt x="639775" y="4188925"/>
                  <a:pt x="636951" y="4331255"/>
                </a:cubicBezTo>
                <a:cubicBezTo>
                  <a:pt x="634128" y="4473584"/>
                  <a:pt x="630298" y="4553542"/>
                  <a:pt x="626305" y="4553542"/>
                </a:cubicBezTo>
                <a:lnTo>
                  <a:pt x="0" y="4553542"/>
                </a:lnTo>
                <a:lnTo>
                  <a:pt x="0" y="4553542"/>
                </a:lnTo>
                <a:lnTo>
                  <a:pt x="0" y="4553542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626305" y="4"/>
                </a:lnTo>
                <a:cubicBezTo>
                  <a:pt x="630298" y="4"/>
                  <a:pt x="634128" y="79962"/>
                  <a:pt x="636951" y="222291"/>
                </a:cubicBezTo>
                <a:cubicBezTo>
                  <a:pt x="639775" y="364621"/>
                  <a:pt x="641361" y="557658"/>
                  <a:pt x="641361" y="758944"/>
                </a:cubicBezTo>
                <a:close/>
              </a:path>
            </a:pathLst>
          </a:custGeom>
          <a:noFill/>
          <a:ln w="25400" cap="flat" cmpd="sng" algn="ctr">
            <a:solidFill>
              <a:srgbClr val="00B0C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99569" tIns="40199" rIns="40199" bIns="40200" numCol="1" spcCol="1270" anchor="ctr" anchorCtr="0">
            <a:noAutofit/>
          </a:bodyPr>
          <a:lstStyle/>
          <a:p>
            <a:pPr marL="0" marR="0" lvl="1" indent="0" defTabSz="6223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4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5" grpId="0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45000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6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252000" y="1833563"/>
            <a:ext cx="4320000" cy="2682875"/>
          </a:xfrm>
          <a:prstGeom prst="rect">
            <a:avLst/>
          </a:prstGeom>
        </p:spPr>
        <p:txBody>
          <a:bodyPr/>
          <a:lstStyle/>
          <a:p>
            <a:r>
              <a:rPr lang="es-ES" b="1" dirty="0"/>
              <a:t>01. </a:t>
            </a:r>
            <a:r>
              <a:rPr lang="es-ES" b="1" dirty="0" smtClean="0"/>
              <a:t>Introducción</a:t>
            </a:r>
          </a:p>
          <a:p>
            <a:pPr lvl="1"/>
            <a:r>
              <a:rPr lang="es-ES" sz="1400" dirty="0" smtClean="0"/>
              <a:t>Como aportamos al SIRH</a:t>
            </a:r>
          </a:p>
          <a:p>
            <a:pPr lvl="1"/>
            <a:r>
              <a:rPr lang="es-ES" sz="1400" dirty="0" smtClean="0"/>
              <a:t>Estructura Organizacional</a:t>
            </a:r>
          </a:p>
          <a:p>
            <a:pPr lvl="1"/>
            <a:r>
              <a:rPr lang="es-ES" sz="1400" dirty="0" smtClean="0"/>
              <a:t>Capacidades de Indra</a:t>
            </a:r>
            <a:endParaRPr lang="es-ES" sz="1400" dirty="0"/>
          </a:p>
          <a:p>
            <a:r>
              <a:rPr lang="es-ES" dirty="0"/>
              <a:t>02. </a:t>
            </a:r>
            <a:r>
              <a:rPr lang="es-ES" dirty="0" smtClean="0"/>
              <a:t>Procesos de Servicios</a:t>
            </a:r>
            <a:endParaRPr lang="es-ES" dirty="0"/>
          </a:p>
          <a:p>
            <a:pPr lvl="1"/>
            <a:r>
              <a:rPr lang="es-ES" sz="1400" dirty="0" smtClean="0"/>
              <a:t>Mesa de Ayuda</a:t>
            </a:r>
            <a:endParaRPr lang="es-ES" sz="1400" dirty="0"/>
          </a:p>
          <a:p>
            <a:pPr lvl="1"/>
            <a:r>
              <a:rPr lang="es-ES" sz="1400" dirty="0" smtClean="0"/>
              <a:t>Oportunidades de Mejora</a:t>
            </a:r>
          </a:p>
          <a:p>
            <a:r>
              <a:rPr lang="es-ES" dirty="0" smtClean="0"/>
              <a:t>03. </a:t>
            </a:r>
            <a:r>
              <a:rPr lang="es-ES" dirty="0"/>
              <a:t>Procesos de </a:t>
            </a:r>
            <a:r>
              <a:rPr lang="es-ES" dirty="0" smtClean="0"/>
              <a:t>Desarrollo</a:t>
            </a:r>
            <a:endParaRPr lang="es-ES" sz="1400" dirty="0"/>
          </a:p>
          <a:p>
            <a:pPr lvl="1"/>
            <a:r>
              <a:rPr lang="es-ES" sz="1400" dirty="0" smtClean="0"/>
              <a:t>Mantenciones Evolutivas</a:t>
            </a:r>
            <a:endParaRPr lang="es-ES" dirty="0"/>
          </a:p>
          <a:p>
            <a:r>
              <a:rPr lang="es-ES" dirty="0" smtClean="0"/>
              <a:t>04. Preguntas</a:t>
            </a:r>
            <a:endParaRPr lang="es-ES" dirty="0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19152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5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chemeClr val="tx1"/>
              </a:solidFill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Mantenciones Evolutivas /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Ciclo de Desarrollo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Procesos de Desarrollo</a:t>
            </a:r>
          </a:p>
        </p:txBody>
      </p:sp>
      <p:sp>
        <p:nvSpPr>
          <p:cNvPr id="16" name="34 Título"/>
          <p:cNvSpPr txBox="1">
            <a:spLocks/>
          </p:cNvSpPr>
          <p:nvPr/>
        </p:nvSpPr>
        <p:spPr>
          <a:xfrm>
            <a:off x="634344" y="483518"/>
            <a:ext cx="7539038" cy="682238"/>
          </a:xfrm>
          <a:prstGeom prst="rect">
            <a:avLst/>
          </a:prstGeom>
        </p:spPr>
        <p:txBody>
          <a:bodyPr/>
          <a:lstStyle/>
          <a:p>
            <a:pPr marL="0" lvl="2" defTabSz="9144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endParaRPr lang="es-ES_tradnl" sz="2400" b="1" kern="0" dirty="0" smtClean="0">
              <a:solidFill>
                <a:srgbClr val="000000"/>
              </a:solidFill>
              <a:latin typeface="Arial Narrow" pitchFamily="34" charset="0"/>
              <a:ea typeface="ＭＳ Ｐゴシック" pitchFamily="-106" charset="-128"/>
              <a:cs typeface="ＭＳ Ｐゴシック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8984" y="1011498"/>
            <a:ext cx="3209209" cy="3111514"/>
          </a:xfrm>
          <a:prstGeom prst="rect">
            <a:avLst/>
          </a:prstGeom>
        </p:spPr>
      </p:pic>
      <p:sp>
        <p:nvSpPr>
          <p:cNvPr id="41" name="7 CuadroTexto"/>
          <p:cNvSpPr txBox="1">
            <a:spLocks noChangeArrowheads="1"/>
          </p:cNvSpPr>
          <p:nvPr/>
        </p:nvSpPr>
        <p:spPr bwMode="auto">
          <a:xfrm>
            <a:off x="1300955" y="1011498"/>
            <a:ext cx="1344158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B0CA"/>
                </a:solidFill>
                <a:latin typeface="Arial" charset="0"/>
              </a:rPr>
              <a:t>PUNTO DE </a:t>
            </a:r>
            <a:r>
              <a:rPr lang="es-ES" sz="1600" b="1" dirty="0" smtClean="0">
                <a:solidFill>
                  <a:srgbClr val="00B0CA"/>
                </a:solidFill>
                <a:latin typeface="Arial" charset="0"/>
              </a:rPr>
              <a:t>PARTIDA (Correo)</a:t>
            </a:r>
            <a:endParaRPr lang="es-ES" sz="1600" b="1" dirty="0">
              <a:solidFill>
                <a:srgbClr val="00B0CA"/>
              </a:solidFill>
              <a:latin typeface="Arial" charset="0"/>
            </a:endParaRPr>
          </a:p>
        </p:txBody>
      </p:sp>
      <p:sp>
        <p:nvSpPr>
          <p:cNvPr id="42" name="9 CuadroTexto"/>
          <p:cNvSpPr txBox="1">
            <a:spLocks noChangeArrowheads="1"/>
          </p:cNvSpPr>
          <p:nvPr/>
        </p:nvSpPr>
        <p:spPr bwMode="auto">
          <a:xfrm>
            <a:off x="1229395" y="2155482"/>
            <a:ext cx="1376596" cy="50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000000"/>
                </a:solidFill>
                <a:latin typeface="Arial"/>
              </a:rPr>
              <a:t>Requerimiento Priorizado</a:t>
            </a:r>
            <a:endParaRPr lang="es-ES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7 Forma libre"/>
          <p:cNvSpPr/>
          <p:nvPr/>
        </p:nvSpPr>
        <p:spPr bwMode="auto">
          <a:xfrm flipV="1">
            <a:off x="1230564" y="998467"/>
            <a:ext cx="173084" cy="3613431"/>
          </a:xfrm>
          <a:custGeom>
            <a:avLst/>
            <a:gdLst>
              <a:gd name="connsiteX0" fmla="*/ 0 w 60262"/>
              <a:gd name="connsiteY0" fmla="*/ 0 h 421829"/>
              <a:gd name="connsiteX1" fmla="*/ 0 w 60262"/>
              <a:gd name="connsiteY1" fmla="*/ 167684 h 421829"/>
              <a:gd name="connsiteX2" fmla="*/ 60262 w 60262"/>
              <a:gd name="connsiteY2" fmla="*/ 212225 h 421829"/>
              <a:gd name="connsiteX3" fmla="*/ 0 w 60262"/>
              <a:gd name="connsiteY3" fmla="*/ 259386 h 421829"/>
              <a:gd name="connsiteX4" fmla="*/ 2620 w 60262"/>
              <a:gd name="connsiteY4" fmla="*/ 421829 h 421829"/>
              <a:gd name="connsiteX0" fmla="*/ 0 w 60262"/>
              <a:gd name="connsiteY0" fmla="*/ 0 h 2098240"/>
              <a:gd name="connsiteX1" fmla="*/ 0 w 60262"/>
              <a:gd name="connsiteY1" fmla="*/ 1844095 h 2098240"/>
              <a:gd name="connsiteX2" fmla="*/ 60262 w 60262"/>
              <a:gd name="connsiteY2" fmla="*/ 1888636 h 2098240"/>
              <a:gd name="connsiteX3" fmla="*/ 0 w 60262"/>
              <a:gd name="connsiteY3" fmla="*/ 1935797 h 2098240"/>
              <a:gd name="connsiteX4" fmla="*/ 2620 w 60262"/>
              <a:gd name="connsiteY4" fmla="*/ 2098240 h 2098240"/>
              <a:gd name="connsiteX0" fmla="*/ 0 w 60262"/>
              <a:gd name="connsiteY0" fmla="*/ 0 h 887969"/>
              <a:gd name="connsiteX1" fmla="*/ 0 w 60262"/>
              <a:gd name="connsiteY1" fmla="*/ 633824 h 887969"/>
              <a:gd name="connsiteX2" fmla="*/ 60262 w 60262"/>
              <a:gd name="connsiteY2" fmla="*/ 678365 h 887969"/>
              <a:gd name="connsiteX3" fmla="*/ 0 w 60262"/>
              <a:gd name="connsiteY3" fmla="*/ 725526 h 887969"/>
              <a:gd name="connsiteX4" fmla="*/ 2620 w 60262"/>
              <a:gd name="connsiteY4" fmla="*/ 887969 h 887969"/>
              <a:gd name="connsiteX0" fmla="*/ 695 w 60957"/>
              <a:gd name="connsiteY0" fmla="*/ 0 h 887969"/>
              <a:gd name="connsiteX1" fmla="*/ 0 w 60957"/>
              <a:gd name="connsiteY1" fmla="*/ 262452 h 887969"/>
              <a:gd name="connsiteX2" fmla="*/ 695 w 60957"/>
              <a:gd name="connsiteY2" fmla="*/ 633824 h 887969"/>
              <a:gd name="connsiteX3" fmla="*/ 60957 w 60957"/>
              <a:gd name="connsiteY3" fmla="*/ 678365 h 887969"/>
              <a:gd name="connsiteX4" fmla="*/ 695 w 60957"/>
              <a:gd name="connsiteY4" fmla="*/ 725526 h 887969"/>
              <a:gd name="connsiteX5" fmla="*/ 3315 w 60957"/>
              <a:gd name="connsiteY5" fmla="*/ 887969 h 88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57" h="887969">
                <a:moveTo>
                  <a:pt x="695" y="0"/>
                </a:moveTo>
                <a:cubicBezTo>
                  <a:pt x="463" y="87484"/>
                  <a:pt x="232" y="174968"/>
                  <a:pt x="0" y="262452"/>
                </a:cubicBezTo>
                <a:cubicBezTo>
                  <a:pt x="232" y="473256"/>
                  <a:pt x="463" y="423020"/>
                  <a:pt x="695" y="633824"/>
                </a:cubicBezTo>
                <a:lnTo>
                  <a:pt x="60957" y="678365"/>
                </a:lnTo>
                <a:lnTo>
                  <a:pt x="695" y="725526"/>
                </a:lnTo>
                <a:cubicBezTo>
                  <a:pt x="1568" y="779674"/>
                  <a:pt x="3315" y="887969"/>
                  <a:pt x="3315" y="887969"/>
                </a:cubicBezTo>
              </a:path>
            </a:pathLst>
          </a:cu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4" name="6 Elipse"/>
          <p:cNvSpPr>
            <a:spLocks noChangeArrowheads="1"/>
          </p:cNvSpPr>
          <p:nvPr/>
        </p:nvSpPr>
        <p:spPr bwMode="auto">
          <a:xfrm flipV="1">
            <a:off x="1735571" y="1844684"/>
            <a:ext cx="235844" cy="235846"/>
          </a:xfrm>
          <a:prstGeom prst="ellipse">
            <a:avLst/>
          </a:prstGeom>
          <a:solidFill>
            <a:srgbClr val="FFFFFF"/>
          </a:solidFill>
          <a:ln w="38100" algn="ctr">
            <a:solidFill>
              <a:srgbClr val="00B0CA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2771800" y="2896480"/>
            <a:ext cx="1162401" cy="8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Arial" charset="0"/>
              <a:buNone/>
              <a:defRPr/>
            </a:pPr>
            <a:r>
              <a:rPr lang="es-ES" sz="1200" b="1" dirty="0" smtClean="0">
                <a:solidFill>
                  <a:srgbClr val="000000"/>
                </a:solidFill>
                <a:latin typeface="Arial"/>
              </a:rPr>
              <a:t>Analista Funcional</a:t>
            </a:r>
          </a:p>
          <a:p>
            <a:pPr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Arial" charset="0"/>
              <a:buNone/>
              <a:defRPr/>
            </a:pPr>
            <a:r>
              <a:rPr lang="es-CL" sz="1200" b="1" dirty="0" smtClean="0">
                <a:solidFill>
                  <a:srgbClr val="000000"/>
                </a:solidFill>
                <a:latin typeface="Arial"/>
              </a:rPr>
              <a:t>Analista Programador</a:t>
            </a:r>
            <a:endParaRPr lang="es-ES" sz="11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4448525" y="2667682"/>
            <a:ext cx="132239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s-ES" sz="1200" b="1" dirty="0" smtClean="0">
                <a:solidFill>
                  <a:srgbClr val="000000"/>
                </a:solidFill>
                <a:latin typeface="Arial"/>
              </a:rPr>
              <a:t>Analista Programador</a:t>
            </a:r>
          </a:p>
          <a:p>
            <a:pPr marL="171450" indent="-171450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s-CL" sz="1200" b="1" dirty="0" smtClean="0">
                <a:solidFill>
                  <a:srgbClr val="000000"/>
                </a:solidFill>
                <a:latin typeface="Arial"/>
              </a:rPr>
              <a:t>Analista Funcional</a:t>
            </a:r>
          </a:p>
          <a:p>
            <a:pPr marL="171450" indent="-171450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s-CL" sz="1200" b="1" dirty="0" smtClean="0">
                <a:solidFill>
                  <a:srgbClr val="000000"/>
                </a:solidFill>
                <a:latin typeface="Arial"/>
              </a:rPr>
              <a:t>Analista QA</a:t>
            </a:r>
            <a:endParaRPr lang="es-ES" sz="12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43 CuadroTexto"/>
          <p:cNvSpPr txBox="1">
            <a:spLocks noChangeArrowheads="1"/>
          </p:cNvSpPr>
          <p:nvPr/>
        </p:nvSpPr>
        <p:spPr bwMode="auto">
          <a:xfrm>
            <a:off x="1401969" y="2722745"/>
            <a:ext cx="11047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 smtClean="0">
                <a:solidFill>
                  <a:srgbClr val="000000"/>
                </a:solidFill>
                <a:latin typeface="Arial"/>
              </a:rPr>
              <a:t>Responsable de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 smtClean="0">
                <a:solidFill>
                  <a:srgbClr val="000000"/>
                </a:solidFill>
                <a:latin typeface="Arial"/>
              </a:rPr>
              <a:t>Desarrollo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srgbClr val="000000"/>
                </a:solidFill>
                <a:latin typeface="Arial"/>
              </a:rPr>
              <a:t>a</a:t>
            </a:r>
            <a:r>
              <a:rPr lang="es-ES" sz="1000" dirty="0" smtClean="0">
                <a:solidFill>
                  <a:srgbClr val="000000"/>
                </a:solidFill>
                <a:latin typeface="Arial"/>
              </a:rPr>
              <a:t>signa Equipo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 smtClean="0">
                <a:solidFill>
                  <a:srgbClr val="000000"/>
                </a:solidFill>
                <a:latin typeface="Arial"/>
              </a:rPr>
              <a:t>al Proyecto</a:t>
            </a:r>
            <a:endParaRPr lang="es-ES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8" name="59 Grupo"/>
          <p:cNvGrpSpPr/>
          <p:nvPr/>
        </p:nvGrpSpPr>
        <p:grpSpPr>
          <a:xfrm>
            <a:off x="1403649" y="4209276"/>
            <a:ext cx="7336318" cy="232913"/>
            <a:chOff x="3122762" y="4364966"/>
            <a:chExt cx="4664022" cy="232913"/>
          </a:xfrm>
        </p:grpSpPr>
        <p:cxnSp>
          <p:nvCxnSpPr>
            <p:cNvPr id="49" name="51 Conector recto"/>
            <p:cNvCxnSpPr/>
            <p:nvPr/>
          </p:nvCxnSpPr>
          <p:spPr bwMode="auto">
            <a:xfrm>
              <a:off x="3252155" y="4511614"/>
              <a:ext cx="4408098" cy="0"/>
            </a:xfrm>
            <a:prstGeom prst="line">
              <a:avLst/>
            </a:prstGeom>
            <a:solidFill>
              <a:srgbClr val="00B0CA"/>
            </a:solidFill>
            <a:ln w="25400" cap="flat" cmpd="sng" algn="ctr">
              <a:solidFill>
                <a:srgbClr val="00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56 Conector recto"/>
            <p:cNvCxnSpPr/>
            <p:nvPr/>
          </p:nvCxnSpPr>
          <p:spPr bwMode="auto">
            <a:xfrm flipH="1">
              <a:off x="3122762" y="4511615"/>
              <a:ext cx="138022" cy="86264"/>
            </a:xfrm>
            <a:prstGeom prst="line">
              <a:avLst/>
            </a:prstGeom>
            <a:solidFill>
              <a:srgbClr val="00B0CA"/>
            </a:solidFill>
            <a:ln w="25400" cap="flat" cmpd="sng" algn="ctr">
              <a:solidFill>
                <a:srgbClr val="00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57 Conector recto"/>
            <p:cNvCxnSpPr/>
            <p:nvPr/>
          </p:nvCxnSpPr>
          <p:spPr bwMode="auto">
            <a:xfrm flipH="1" flipV="1">
              <a:off x="7648762" y="4511615"/>
              <a:ext cx="138022" cy="86264"/>
            </a:xfrm>
            <a:prstGeom prst="line">
              <a:avLst/>
            </a:prstGeom>
            <a:solidFill>
              <a:srgbClr val="00B0CA"/>
            </a:solidFill>
            <a:ln w="25400" cap="flat" cmpd="sng" algn="ctr">
              <a:solidFill>
                <a:srgbClr val="00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58 Triángulo isósceles"/>
            <p:cNvSpPr/>
            <p:nvPr/>
          </p:nvSpPr>
          <p:spPr bwMode="auto">
            <a:xfrm>
              <a:off x="5495026" y="4364966"/>
              <a:ext cx="103517" cy="138022"/>
            </a:xfrm>
            <a:prstGeom prst="triangle">
              <a:avLst/>
            </a:prstGeom>
            <a:solidFill>
              <a:srgbClr val="00B0CA"/>
            </a:solidFill>
            <a:ln w="9525" cap="flat" cmpd="sng" algn="ctr">
              <a:solidFill>
                <a:srgbClr val="00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1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</a:endParaRPr>
            </a:p>
          </p:txBody>
        </p:sp>
      </p:grpSp>
      <p:sp>
        <p:nvSpPr>
          <p:cNvPr id="53" name="6 Rectángulo"/>
          <p:cNvSpPr/>
          <p:nvPr/>
        </p:nvSpPr>
        <p:spPr>
          <a:xfrm rot="16200000">
            <a:off x="-735776" y="2356902"/>
            <a:ext cx="28729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kern="0" dirty="0" smtClean="0">
                <a:solidFill>
                  <a:schemeClr val="bg2">
                    <a:lumMod val="90000"/>
                  </a:schemeClr>
                </a:solidFill>
                <a:latin typeface="Arial Narrow" pitchFamily="34" charset="0"/>
                <a:ea typeface="ＭＳ Ｐゴシック" pitchFamily="-106" charset="-128"/>
              </a:rPr>
              <a:t>MINSAL CARTERA </a:t>
            </a:r>
            <a:br>
              <a:rPr lang="es-ES_tradnl" sz="2800" kern="0" dirty="0" smtClean="0">
                <a:solidFill>
                  <a:schemeClr val="bg2">
                    <a:lumMod val="90000"/>
                  </a:schemeClr>
                </a:solidFill>
                <a:latin typeface="Arial Narrow" pitchFamily="34" charset="0"/>
                <a:ea typeface="ＭＳ Ｐゴシック" pitchFamily="-106" charset="-128"/>
              </a:rPr>
            </a:br>
            <a:r>
              <a:rPr lang="es-ES_tradnl" sz="2800" kern="0" dirty="0" smtClean="0">
                <a:solidFill>
                  <a:schemeClr val="bg2">
                    <a:lumMod val="90000"/>
                  </a:schemeClr>
                </a:solidFill>
                <a:latin typeface="Arial Narrow" pitchFamily="34" charset="0"/>
                <a:ea typeface="ＭＳ Ｐゴシック" pitchFamily="-106" charset="-128"/>
              </a:rPr>
              <a:t>CUBICACIONES</a:t>
            </a:r>
            <a:endParaRPr lang="es-ES_tradnl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54" name="Grupo 53"/>
          <p:cNvGrpSpPr/>
          <p:nvPr/>
        </p:nvGrpSpPr>
        <p:grpSpPr>
          <a:xfrm>
            <a:off x="2645113" y="1373637"/>
            <a:ext cx="1289088" cy="1211384"/>
            <a:chOff x="3447865" y="860218"/>
            <a:chExt cx="1434465" cy="1327169"/>
          </a:xfrm>
          <a:scene3d>
            <a:camera prst="orthographicFront"/>
            <a:lightRig rig="flat" dir="t"/>
          </a:scene3d>
        </p:grpSpPr>
        <p:sp>
          <p:nvSpPr>
            <p:cNvPr id="55" name="Elipse 54"/>
            <p:cNvSpPr/>
            <p:nvPr/>
          </p:nvSpPr>
          <p:spPr>
            <a:xfrm>
              <a:off x="3447865" y="860218"/>
              <a:ext cx="1434465" cy="1327169"/>
            </a:xfrm>
            <a:prstGeom prst="ellipse">
              <a:avLst/>
            </a:prstGeom>
            <a:gradFill rotWithShape="1">
              <a:gsLst>
                <a:gs pos="0">
                  <a:srgbClr val="00B0CA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0B0CA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0B0CA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56" name="Elipse 4"/>
            <p:cNvSpPr/>
            <p:nvPr/>
          </p:nvSpPr>
          <p:spPr>
            <a:xfrm>
              <a:off x="3657938" y="1054577"/>
              <a:ext cx="1014319" cy="93845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Diseño, Construcción 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4477121" y="1333696"/>
            <a:ext cx="1293802" cy="1211561"/>
            <a:chOff x="3579964" y="892196"/>
            <a:chExt cx="1434465" cy="1327169"/>
          </a:xfrm>
          <a:scene3d>
            <a:camera prst="orthographicFront"/>
            <a:lightRig rig="flat" dir="t"/>
          </a:scene3d>
        </p:grpSpPr>
        <p:sp>
          <p:nvSpPr>
            <p:cNvPr id="58" name="Elipse 57"/>
            <p:cNvSpPr/>
            <p:nvPr/>
          </p:nvSpPr>
          <p:spPr>
            <a:xfrm>
              <a:off x="3579964" y="892196"/>
              <a:ext cx="1434465" cy="1327169"/>
            </a:xfrm>
            <a:prstGeom prst="ellipse">
              <a:avLst/>
            </a:prstGeom>
            <a:gradFill rotWithShape="1">
              <a:gsLst>
                <a:gs pos="0">
                  <a:srgbClr val="00B0CA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0B0CA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0B0CA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59" name="Elipse 4"/>
            <p:cNvSpPr/>
            <p:nvPr/>
          </p:nvSpPr>
          <p:spPr>
            <a:xfrm>
              <a:off x="3818860" y="1054577"/>
              <a:ext cx="1014319" cy="93845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Pruebas</a:t>
              </a:r>
              <a:r>
                <a:rPr kumimoji="0" lang="es-ES" sz="12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 Funcionales, QA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6440025" y="1077259"/>
            <a:ext cx="656657" cy="770559"/>
            <a:chOff x="3563877" y="735451"/>
            <a:chExt cx="656657" cy="770559"/>
          </a:xfrm>
          <a:scene3d>
            <a:camera prst="orthographicFront"/>
            <a:lightRig rig="flat" dir="t"/>
          </a:scene3d>
        </p:grpSpPr>
        <p:sp>
          <p:nvSpPr>
            <p:cNvPr id="61" name="Elipse 60"/>
            <p:cNvSpPr/>
            <p:nvPr/>
          </p:nvSpPr>
          <p:spPr>
            <a:xfrm>
              <a:off x="3563877" y="785229"/>
              <a:ext cx="656656" cy="647317"/>
            </a:xfrm>
            <a:prstGeom prst="ellipse">
              <a:avLst/>
            </a:prstGeom>
            <a:gradFill rotWithShape="1">
              <a:gsLst>
                <a:gs pos="0">
                  <a:srgbClr val="00B0CA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0B0CA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0B0CA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62" name="Elipse 4"/>
            <p:cNvSpPr/>
            <p:nvPr/>
          </p:nvSpPr>
          <p:spPr>
            <a:xfrm>
              <a:off x="3563878" y="735451"/>
              <a:ext cx="656656" cy="77055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Pruebas Piloto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6435623" y="1825115"/>
            <a:ext cx="656657" cy="770559"/>
            <a:chOff x="3563877" y="735451"/>
            <a:chExt cx="656657" cy="770559"/>
          </a:xfrm>
          <a:scene3d>
            <a:camera prst="orthographicFront"/>
            <a:lightRig rig="flat" dir="t"/>
          </a:scene3d>
        </p:grpSpPr>
        <p:sp>
          <p:nvSpPr>
            <p:cNvPr id="64" name="Elipse 63"/>
            <p:cNvSpPr/>
            <p:nvPr/>
          </p:nvSpPr>
          <p:spPr>
            <a:xfrm>
              <a:off x="3563877" y="785229"/>
              <a:ext cx="656656" cy="647317"/>
            </a:xfrm>
            <a:prstGeom prst="ellipse">
              <a:avLst/>
            </a:prstGeom>
            <a:gradFill rotWithShape="1">
              <a:gsLst>
                <a:gs pos="0">
                  <a:srgbClr val="00B0CA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0B0CA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0B0CA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65" name="Elipse 4"/>
            <p:cNvSpPr/>
            <p:nvPr/>
          </p:nvSpPr>
          <p:spPr>
            <a:xfrm>
              <a:off x="3563878" y="735451"/>
              <a:ext cx="656656" cy="77055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Laboratorio</a:t>
              </a:r>
              <a:endPara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sp>
        <p:nvSpPr>
          <p:cNvPr id="66" name="Text Box 15"/>
          <p:cNvSpPr txBox="1">
            <a:spLocks noChangeArrowheads="1"/>
          </p:cNvSpPr>
          <p:nvPr/>
        </p:nvSpPr>
        <p:spPr bwMode="auto">
          <a:xfrm>
            <a:off x="6099329" y="2651506"/>
            <a:ext cx="115554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s-CL" sz="1200" b="1" dirty="0" smtClean="0">
                <a:solidFill>
                  <a:srgbClr val="000000"/>
                </a:solidFill>
                <a:latin typeface="Arial"/>
              </a:rPr>
              <a:t>Analista Funcional</a:t>
            </a:r>
          </a:p>
          <a:p>
            <a:pPr marL="171450" indent="-171450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s-CL" sz="1200" b="1" dirty="0" smtClean="0">
                <a:solidFill>
                  <a:srgbClr val="000000"/>
                </a:solidFill>
                <a:latin typeface="Arial"/>
              </a:rPr>
              <a:t>Piloto</a:t>
            </a:r>
          </a:p>
          <a:p>
            <a:pPr marL="171450" indent="-171450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s-CL" sz="1200" b="1" dirty="0" smtClean="0">
                <a:solidFill>
                  <a:srgbClr val="000000"/>
                </a:solidFill>
                <a:latin typeface="Arial"/>
              </a:rPr>
              <a:t>Referentes Minsal</a:t>
            </a:r>
            <a:endParaRPr lang="es-ES" sz="1200" b="1" dirty="0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7" name="Grupo 66"/>
          <p:cNvGrpSpPr/>
          <p:nvPr/>
        </p:nvGrpSpPr>
        <p:grpSpPr>
          <a:xfrm rot="2121689">
            <a:off x="4148711" y="1693767"/>
            <a:ext cx="268368" cy="431700"/>
            <a:chOff x="2085288" y="853996"/>
            <a:chExt cx="137786" cy="371714"/>
          </a:xfrm>
          <a:scene3d>
            <a:camera prst="orthographicFront"/>
            <a:lightRig rig="flat" dir="t"/>
          </a:scene3d>
        </p:grpSpPr>
        <p:sp>
          <p:nvSpPr>
            <p:cNvPr id="68" name="Flecha derecha 67"/>
            <p:cNvSpPr/>
            <p:nvPr/>
          </p:nvSpPr>
          <p:spPr>
            <a:xfrm rot="19440000">
              <a:off x="2085288" y="853996"/>
              <a:ext cx="137786" cy="371714"/>
            </a:xfrm>
            <a:prstGeom prst="rightArrow">
              <a:avLst>
                <a:gd name="adj1" fmla="val 60000"/>
                <a:gd name="adj2" fmla="val 50000"/>
              </a:avLst>
            </a:prstGeom>
            <a:gradFill rotWithShape="1">
              <a:gsLst>
                <a:gs pos="0">
                  <a:srgbClr val="00B0CA">
                    <a:tint val="6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0B0CA">
                    <a:tint val="6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0B0CA">
                    <a:tint val="6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80000" prstMaterial="plastic">
              <a:bevelT w="50800" h="50800"/>
              <a:bevelB w="25400" h="25400" prst="angle"/>
            </a:sp3d>
          </p:spPr>
        </p:sp>
        <p:sp>
          <p:nvSpPr>
            <p:cNvPr id="69" name="Flecha derecha 4"/>
            <p:cNvSpPr/>
            <p:nvPr/>
          </p:nvSpPr>
          <p:spPr>
            <a:xfrm rot="19440000">
              <a:off x="2089235" y="940487"/>
              <a:ext cx="96450" cy="223028"/>
            </a:xfrm>
            <a:prstGeom prst="rect">
              <a:avLst/>
            </a:prstGeom>
            <a:noFill/>
            <a:ln>
              <a:noFill/>
            </a:ln>
            <a:effectLst/>
            <a:sp3d z="-80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 rot="2121689">
            <a:off x="5896301" y="1694089"/>
            <a:ext cx="268368" cy="431700"/>
            <a:chOff x="2085288" y="853996"/>
            <a:chExt cx="137786" cy="371714"/>
          </a:xfrm>
          <a:scene3d>
            <a:camera prst="orthographicFront"/>
            <a:lightRig rig="flat" dir="t"/>
          </a:scene3d>
        </p:grpSpPr>
        <p:sp>
          <p:nvSpPr>
            <p:cNvPr id="71" name="Flecha derecha 70"/>
            <p:cNvSpPr/>
            <p:nvPr/>
          </p:nvSpPr>
          <p:spPr>
            <a:xfrm rot="19440000">
              <a:off x="2085288" y="853996"/>
              <a:ext cx="137786" cy="371714"/>
            </a:xfrm>
            <a:prstGeom prst="rightArrow">
              <a:avLst>
                <a:gd name="adj1" fmla="val 60000"/>
                <a:gd name="adj2" fmla="val 50000"/>
              </a:avLst>
            </a:prstGeom>
            <a:gradFill rotWithShape="1">
              <a:gsLst>
                <a:gs pos="0">
                  <a:srgbClr val="00B0CA">
                    <a:tint val="6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0B0CA">
                    <a:tint val="6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0B0CA">
                    <a:tint val="6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80000" prstMaterial="plastic">
              <a:bevelT w="50800" h="50800"/>
              <a:bevelB w="25400" h="25400" prst="angle"/>
            </a:sp3d>
          </p:spPr>
        </p:sp>
        <p:sp>
          <p:nvSpPr>
            <p:cNvPr id="72" name="Flecha derecha 4"/>
            <p:cNvSpPr/>
            <p:nvPr/>
          </p:nvSpPr>
          <p:spPr>
            <a:xfrm rot="19440000">
              <a:off x="2089235" y="940487"/>
              <a:ext cx="96450" cy="223028"/>
            </a:xfrm>
            <a:prstGeom prst="rect">
              <a:avLst/>
            </a:prstGeom>
            <a:noFill/>
            <a:ln>
              <a:noFill/>
            </a:ln>
            <a:effectLst/>
            <a:sp3d z="-80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7576620" y="1481932"/>
            <a:ext cx="1099835" cy="1011558"/>
            <a:chOff x="3579964" y="892196"/>
            <a:chExt cx="1434465" cy="1327169"/>
          </a:xfrm>
          <a:scene3d>
            <a:camera prst="orthographicFront"/>
            <a:lightRig rig="flat" dir="t"/>
          </a:scene3d>
        </p:grpSpPr>
        <p:sp>
          <p:nvSpPr>
            <p:cNvPr id="74" name="Elipse 73"/>
            <p:cNvSpPr/>
            <p:nvPr/>
          </p:nvSpPr>
          <p:spPr>
            <a:xfrm>
              <a:off x="3579964" y="892196"/>
              <a:ext cx="1434465" cy="1327169"/>
            </a:xfrm>
            <a:prstGeom prst="ellipse">
              <a:avLst/>
            </a:prstGeom>
            <a:gradFill rotWithShape="1">
              <a:gsLst>
                <a:gs pos="0">
                  <a:srgbClr val="00B0CA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0B0CA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0B0CA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75" name="Elipse 4"/>
            <p:cNvSpPr/>
            <p:nvPr/>
          </p:nvSpPr>
          <p:spPr>
            <a:xfrm>
              <a:off x="3818860" y="1054577"/>
              <a:ext cx="1014319" cy="93845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Paso a Producción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 rot="2121689">
            <a:off x="7213051" y="1688695"/>
            <a:ext cx="268368" cy="431700"/>
            <a:chOff x="2085288" y="853996"/>
            <a:chExt cx="137786" cy="371714"/>
          </a:xfrm>
          <a:scene3d>
            <a:camera prst="orthographicFront"/>
            <a:lightRig rig="flat" dir="t"/>
          </a:scene3d>
        </p:grpSpPr>
        <p:sp>
          <p:nvSpPr>
            <p:cNvPr id="77" name="Flecha derecha 76"/>
            <p:cNvSpPr/>
            <p:nvPr/>
          </p:nvSpPr>
          <p:spPr>
            <a:xfrm rot="19440000">
              <a:off x="2085288" y="853996"/>
              <a:ext cx="137786" cy="371714"/>
            </a:xfrm>
            <a:prstGeom prst="rightArrow">
              <a:avLst>
                <a:gd name="adj1" fmla="val 60000"/>
                <a:gd name="adj2" fmla="val 50000"/>
              </a:avLst>
            </a:prstGeom>
            <a:gradFill rotWithShape="1">
              <a:gsLst>
                <a:gs pos="0">
                  <a:srgbClr val="00B0CA">
                    <a:tint val="6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0B0CA">
                    <a:tint val="6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0B0CA">
                    <a:tint val="6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80000" prstMaterial="plastic">
              <a:bevelT w="50800" h="50800"/>
              <a:bevelB w="25400" h="25400" prst="angle"/>
            </a:sp3d>
          </p:spPr>
        </p:sp>
        <p:sp>
          <p:nvSpPr>
            <p:cNvPr id="78" name="Flecha derecha 4"/>
            <p:cNvSpPr/>
            <p:nvPr/>
          </p:nvSpPr>
          <p:spPr>
            <a:xfrm rot="19440000">
              <a:off x="2089235" y="940487"/>
              <a:ext cx="96450" cy="223028"/>
            </a:xfrm>
            <a:prstGeom prst="rect">
              <a:avLst/>
            </a:prstGeom>
            <a:noFill/>
            <a:ln>
              <a:noFill/>
            </a:ln>
            <a:effectLst/>
            <a:sp3d z="-80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pic>
        <p:nvPicPr>
          <p:cNvPr id="79" name="Imagen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838" y="976950"/>
            <a:ext cx="944305" cy="3146062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7" y="1020416"/>
            <a:ext cx="1288211" cy="3102596"/>
          </a:xfrm>
          <a:prstGeom prst="rect">
            <a:avLst/>
          </a:prstGeom>
        </p:spPr>
      </p:pic>
      <p:sp>
        <p:nvSpPr>
          <p:cNvPr id="81" name="26 Forma libre"/>
          <p:cNvSpPr/>
          <p:nvPr/>
        </p:nvSpPr>
        <p:spPr>
          <a:xfrm>
            <a:off x="223621" y="867483"/>
            <a:ext cx="8740867" cy="3888432"/>
          </a:xfrm>
          <a:custGeom>
            <a:avLst/>
            <a:gdLst>
              <a:gd name="connsiteX0" fmla="*/ 106896 w 641361"/>
              <a:gd name="connsiteY0" fmla="*/ 0 h 4553546"/>
              <a:gd name="connsiteX1" fmla="*/ 534465 w 641361"/>
              <a:gd name="connsiteY1" fmla="*/ 0 h 4553546"/>
              <a:gd name="connsiteX2" fmla="*/ 610052 w 641361"/>
              <a:gd name="connsiteY2" fmla="*/ 31309 h 4553546"/>
              <a:gd name="connsiteX3" fmla="*/ 641361 w 641361"/>
              <a:gd name="connsiteY3" fmla="*/ 106896 h 4553546"/>
              <a:gd name="connsiteX4" fmla="*/ 641361 w 641361"/>
              <a:gd name="connsiteY4" fmla="*/ 4553546 h 4553546"/>
              <a:gd name="connsiteX5" fmla="*/ 641361 w 641361"/>
              <a:gd name="connsiteY5" fmla="*/ 4553546 h 4553546"/>
              <a:gd name="connsiteX6" fmla="*/ 641361 w 641361"/>
              <a:gd name="connsiteY6" fmla="*/ 4553546 h 4553546"/>
              <a:gd name="connsiteX7" fmla="*/ 0 w 641361"/>
              <a:gd name="connsiteY7" fmla="*/ 4553546 h 4553546"/>
              <a:gd name="connsiteX8" fmla="*/ 0 w 641361"/>
              <a:gd name="connsiteY8" fmla="*/ 4553546 h 4553546"/>
              <a:gd name="connsiteX9" fmla="*/ 0 w 641361"/>
              <a:gd name="connsiteY9" fmla="*/ 4553546 h 4553546"/>
              <a:gd name="connsiteX10" fmla="*/ 0 w 641361"/>
              <a:gd name="connsiteY10" fmla="*/ 106896 h 4553546"/>
              <a:gd name="connsiteX11" fmla="*/ 31309 w 641361"/>
              <a:gd name="connsiteY11" fmla="*/ 31309 h 4553546"/>
              <a:gd name="connsiteX12" fmla="*/ 106896 w 641361"/>
              <a:gd name="connsiteY12" fmla="*/ 0 h 455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1361" h="4553546">
                <a:moveTo>
                  <a:pt x="641361" y="758944"/>
                </a:moveTo>
                <a:lnTo>
                  <a:pt x="641361" y="3794602"/>
                </a:lnTo>
                <a:cubicBezTo>
                  <a:pt x="641361" y="3995888"/>
                  <a:pt x="639775" y="4188925"/>
                  <a:pt x="636951" y="4331255"/>
                </a:cubicBezTo>
                <a:cubicBezTo>
                  <a:pt x="634128" y="4473584"/>
                  <a:pt x="630298" y="4553542"/>
                  <a:pt x="626305" y="4553542"/>
                </a:cubicBezTo>
                <a:lnTo>
                  <a:pt x="0" y="4553542"/>
                </a:lnTo>
                <a:lnTo>
                  <a:pt x="0" y="4553542"/>
                </a:lnTo>
                <a:lnTo>
                  <a:pt x="0" y="4553542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626305" y="4"/>
                </a:lnTo>
                <a:cubicBezTo>
                  <a:pt x="630298" y="4"/>
                  <a:pt x="634128" y="79962"/>
                  <a:pt x="636951" y="222291"/>
                </a:cubicBezTo>
                <a:cubicBezTo>
                  <a:pt x="639775" y="364621"/>
                  <a:pt x="641361" y="557658"/>
                  <a:pt x="641361" y="758944"/>
                </a:cubicBezTo>
                <a:close/>
              </a:path>
            </a:pathLst>
          </a:custGeom>
          <a:noFill/>
          <a:ln w="25400" cap="flat" cmpd="sng" algn="ctr">
            <a:solidFill>
              <a:srgbClr val="00B0C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99569" tIns="40199" rIns="40199" bIns="40200" numCol="1" spcCol="1270" anchor="ctr" anchorCtr="0">
            <a:noAutofit/>
          </a:bodyPr>
          <a:lstStyle/>
          <a:p>
            <a:pPr marL="0" marR="0" lvl="1" indent="0" defTabSz="6223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7524326" y="2718161"/>
            <a:ext cx="1367261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s-CL" sz="1200" b="1" dirty="0" smtClean="0">
                <a:solidFill>
                  <a:srgbClr val="000000"/>
                </a:solidFill>
                <a:latin typeface="Arial"/>
              </a:rPr>
              <a:t>Analista Funcional</a:t>
            </a:r>
          </a:p>
          <a:p>
            <a:pPr marL="171450" indent="-171450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s-CL" sz="1200" b="1" dirty="0" err="1" smtClean="0">
                <a:solidFill>
                  <a:srgbClr val="000000"/>
                </a:solidFill>
                <a:latin typeface="Arial"/>
              </a:rPr>
              <a:t>Release</a:t>
            </a:r>
            <a:endParaRPr lang="es-CL" sz="1200" b="1" dirty="0" smtClean="0">
              <a:solidFill>
                <a:srgbClr val="000000"/>
              </a:solidFill>
              <a:latin typeface="Arial"/>
            </a:endParaRPr>
          </a:p>
          <a:p>
            <a:pPr marL="171450" indent="-171450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s-CL" sz="1200" b="1" dirty="0" smtClean="0">
                <a:solidFill>
                  <a:srgbClr val="000000"/>
                </a:solidFill>
                <a:latin typeface="Arial"/>
              </a:rPr>
              <a:t>Referentes (Minsal, Organismos)</a:t>
            </a:r>
            <a:endParaRPr lang="es-ES" sz="1200" b="1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4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7" grpId="0"/>
      <p:bldP spid="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45000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4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252000" y="1833563"/>
            <a:ext cx="4320000" cy="268287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01. </a:t>
            </a:r>
            <a:r>
              <a:rPr lang="es-ES" dirty="0" smtClean="0"/>
              <a:t>Introducción</a:t>
            </a:r>
          </a:p>
          <a:p>
            <a:pPr lvl="1"/>
            <a:r>
              <a:rPr lang="es-ES" sz="1400" dirty="0" smtClean="0"/>
              <a:t>Como aportamos al SIRH</a:t>
            </a:r>
          </a:p>
          <a:p>
            <a:pPr lvl="1"/>
            <a:r>
              <a:rPr lang="es-ES" sz="1400" dirty="0" smtClean="0"/>
              <a:t>Estructura Organizacional</a:t>
            </a:r>
          </a:p>
          <a:p>
            <a:pPr lvl="1"/>
            <a:r>
              <a:rPr lang="es-ES" sz="1400" dirty="0" smtClean="0"/>
              <a:t>Capacidades de Indra</a:t>
            </a:r>
            <a:endParaRPr lang="es-ES" sz="1400" dirty="0"/>
          </a:p>
          <a:p>
            <a:r>
              <a:rPr lang="es-ES" dirty="0"/>
              <a:t>02. </a:t>
            </a:r>
            <a:r>
              <a:rPr lang="es-ES" dirty="0" smtClean="0"/>
              <a:t>Procesos de Servicios</a:t>
            </a:r>
            <a:endParaRPr lang="es-ES" dirty="0"/>
          </a:p>
          <a:p>
            <a:pPr lvl="1"/>
            <a:r>
              <a:rPr lang="es-ES" sz="1400" dirty="0" smtClean="0"/>
              <a:t>Mesa de Ayuda</a:t>
            </a:r>
            <a:endParaRPr lang="es-ES" sz="1400" dirty="0"/>
          </a:p>
          <a:p>
            <a:pPr lvl="1"/>
            <a:r>
              <a:rPr lang="es-ES" sz="1400" dirty="0" smtClean="0"/>
              <a:t>Oportunidades de Mejora</a:t>
            </a:r>
          </a:p>
          <a:p>
            <a:r>
              <a:rPr lang="es-ES" dirty="0" smtClean="0"/>
              <a:t>03. </a:t>
            </a:r>
            <a:r>
              <a:rPr lang="es-ES" dirty="0"/>
              <a:t>Procesos de </a:t>
            </a:r>
            <a:r>
              <a:rPr lang="es-ES" dirty="0" smtClean="0"/>
              <a:t>Desarrollo</a:t>
            </a:r>
            <a:endParaRPr lang="es-ES" sz="1400" dirty="0"/>
          </a:p>
          <a:p>
            <a:pPr lvl="1"/>
            <a:r>
              <a:rPr lang="es-ES" sz="1400" dirty="0" smtClean="0"/>
              <a:t>Mantenciones Evolutivas</a:t>
            </a:r>
            <a:endParaRPr lang="es-ES" dirty="0"/>
          </a:p>
          <a:p>
            <a:r>
              <a:rPr lang="es-ES" b="1" dirty="0" smtClean="0"/>
              <a:t>04. Preguntas</a:t>
            </a:r>
            <a:endParaRPr lang="es-ES" b="1" dirty="0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25483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408BF8B-7896-9648-B447-E9B094688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0" y="1938528"/>
            <a:ext cx="38227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7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chemeClr val="tx1"/>
              </a:solidFill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Como aportamos al SIRH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8FFCB682-A2FC-CA4B-AF1F-9B44DC3872A4}"/>
              </a:ext>
            </a:extLst>
          </p:cNvPr>
          <p:cNvSpPr txBox="1">
            <a:spLocks/>
          </p:cNvSpPr>
          <p:nvPr/>
        </p:nvSpPr>
        <p:spPr>
          <a:xfrm>
            <a:off x="251999" y="1131750"/>
            <a:ext cx="7992409" cy="5038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lang="es-ES"/>
            </a:defPPr>
            <a:lvl1pPr marL="171450" indent="-171450" defTabSz="51433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0" sz="1200" b="0" i="0" u="none" strike="noStrike" cap="none" spc="0" normalizeH="0" baseline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cs typeface="Soho Gothic Pro" panose="020B0503030504020204" pitchFamily="34" charset="0"/>
              </a:defRPr>
            </a:lvl1pPr>
            <a:lvl2pPr marL="38575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</a:lvl2pPr>
            <a:lvl3pPr marL="642922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/>
            </a:lvl3pPr>
            <a:lvl4pPr marL="900091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4pPr>
            <a:lvl5pPr marL="1157259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5pPr>
            <a:lvl6pPr marL="1414428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596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765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3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endParaRPr lang="es-ES" sz="1400" dirty="0"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39821A5E-B8E5-461A-B35D-B71EFC8D9962}"/>
              </a:ext>
            </a:extLst>
          </p:cNvPr>
          <p:cNvSpPr txBox="1"/>
          <p:nvPr/>
        </p:nvSpPr>
        <p:spPr>
          <a:xfrm>
            <a:off x="2703578" y="1198342"/>
            <a:ext cx="60486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/>
              <a:t>Generación de soluciones adhoc para </a:t>
            </a:r>
            <a:r>
              <a:rPr lang="es-ES" sz="1400" dirty="0" smtClean="0"/>
              <a:t>el Cliente.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 smtClean="0"/>
              <a:t>Proponiendo </a:t>
            </a:r>
            <a:r>
              <a:rPr lang="es-ES" sz="1400" dirty="0"/>
              <a:t>soluciones que garanticen que se cubren las necesidades del </a:t>
            </a:r>
            <a:r>
              <a:rPr lang="es-ES" sz="1400" dirty="0" smtClean="0"/>
              <a:t>Cliente.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/>
              <a:t>Validación de los resultados antes de implantar y después de su ejecución frente al problema y el </a:t>
            </a:r>
            <a:r>
              <a:rPr lang="es-ES" sz="1400" dirty="0" smtClean="0"/>
              <a:t>Cliente.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/>
              <a:t>Proporcionando un marco metodológico y herramientas para soportar la creación de una solución a partir de problemas o </a:t>
            </a:r>
            <a:r>
              <a:rPr lang="es-ES" sz="1400" dirty="0" smtClean="0"/>
              <a:t>necesidades.</a:t>
            </a:r>
            <a:endParaRPr lang="es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400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A5535B64-5989-4571-94E3-06500C4B8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543" y="1097419"/>
            <a:ext cx="2312531" cy="27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6977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4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chemeClr val="tx1"/>
              </a:solidFill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Organizacional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8FFCB682-A2FC-CA4B-AF1F-9B44DC3872A4}"/>
              </a:ext>
            </a:extLst>
          </p:cNvPr>
          <p:cNvSpPr txBox="1">
            <a:spLocks/>
          </p:cNvSpPr>
          <p:nvPr/>
        </p:nvSpPr>
        <p:spPr>
          <a:xfrm>
            <a:off x="251999" y="1131750"/>
            <a:ext cx="7992409" cy="5038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lang="es-ES"/>
            </a:defPPr>
            <a:lvl1pPr marL="171450" indent="-171450" defTabSz="51433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0" sz="1200" b="0" i="0" u="none" strike="noStrike" cap="none" spc="0" normalizeH="0" baseline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cs typeface="Soho Gothic Pro" panose="020B0503030504020204" pitchFamily="34" charset="0"/>
              </a:defRPr>
            </a:lvl1pPr>
            <a:lvl2pPr marL="38575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</a:lvl2pPr>
            <a:lvl3pPr marL="642922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/>
            </a:lvl3pPr>
            <a:lvl4pPr marL="900091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4pPr>
            <a:lvl5pPr marL="1157259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5pPr>
            <a:lvl6pPr marL="1414428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596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765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3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endParaRPr lang="es-ES" sz="1400" dirty="0">
              <a:latin typeface="+mn-lt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817" y="1110562"/>
            <a:ext cx="4646845" cy="110114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11560" y="1137275"/>
            <a:ext cx="1296144" cy="300082"/>
          </a:xfrm>
          <a:prstGeom prst="rect">
            <a:avLst/>
          </a:prstGeom>
          <a:noFill/>
        </p:spPr>
        <p:txBody>
          <a:bodyPr wrap="square" rtlCol="0">
            <a:prstTxWarp prst="textSlantUp">
              <a:avLst/>
            </a:prstTxWarp>
            <a:spAutoFit/>
          </a:bodyPr>
          <a:lstStyle/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Antes</a:t>
            </a:r>
            <a:endParaRPr lang="es-C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084168" y="1131750"/>
            <a:ext cx="1296144" cy="300082"/>
          </a:xfrm>
          <a:prstGeom prst="rect">
            <a:avLst/>
          </a:prstGeom>
          <a:noFill/>
        </p:spPr>
        <p:txBody>
          <a:bodyPr wrap="square" rtlCol="0">
            <a:prstTxWarp prst="textSlantUp">
              <a:avLst/>
            </a:prstTxWarp>
            <a:spAutoFit/>
          </a:bodyPr>
          <a:lstStyle/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Actual</a:t>
            </a:r>
            <a:endParaRPr lang="es-C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Marcador de texto 7"/>
          <p:cNvSpPr txBox="1">
            <a:spLocks/>
          </p:cNvSpPr>
          <p:nvPr/>
        </p:nvSpPr>
        <p:spPr>
          <a:xfrm>
            <a:off x="899592" y="2643758"/>
            <a:ext cx="4320000" cy="11702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Soho Gothic Pro Light" panose="020B0303030504020204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 smtClean="0"/>
              <a:t>Ventajas</a:t>
            </a:r>
          </a:p>
          <a:p>
            <a:pPr lvl="1"/>
            <a:r>
              <a:rPr lang="es-ES" sz="1400" dirty="0" smtClean="0"/>
              <a:t>Optimización de los canales de comunicación.</a:t>
            </a:r>
          </a:p>
          <a:p>
            <a:pPr lvl="1"/>
            <a:r>
              <a:rPr lang="es-ES" sz="1400" dirty="0" smtClean="0"/>
              <a:t>Mejora en tiempos de respuesta.</a:t>
            </a:r>
          </a:p>
          <a:p>
            <a:pPr lvl="1"/>
            <a:r>
              <a:rPr lang="es-ES" sz="1400" dirty="0" smtClean="0"/>
              <a:t>Mayor foco en la calidad de la entrega con un equipo dedicado.</a:t>
            </a:r>
          </a:p>
          <a:p>
            <a:pPr lvl="1"/>
            <a:r>
              <a:rPr lang="es-ES" sz="1400" dirty="0" smtClean="0"/>
              <a:t>Creación de la jefatura de operaciones con foco en el servicio y operación del sistema.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2160" y="1398454"/>
            <a:ext cx="2128710" cy="309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7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chemeClr val="tx1"/>
              </a:solidFill>
              <a:latin typeface="Playfair Display" panose="00000500000000000000" pitchFamily="2" charset="0"/>
              <a:ea typeface="+mj-ea"/>
              <a:cs typeface="+mj-cs"/>
              <a:sym typeface="Playfair Display" panose="00000500000000000000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Capacidades de </a:t>
            </a:r>
            <a:r>
              <a:rPr lang="es-ES" dirty="0" smtClean="0"/>
              <a:t>Indra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8FFCB682-A2FC-CA4B-AF1F-9B44DC3872A4}"/>
              </a:ext>
            </a:extLst>
          </p:cNvPr>
          <p:cNvSpPr txBox="1">
            <a:spLocks/>
          </p:cNvSpPr>
          <p:nvPr/>
        </p:nvSpPr>
        <p:spPr>
          <a:xfrm>
            <a:off x="251999" y="1131750"/>
            <a:ext cx="7992409" cy="5038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lang="es-ES"/>
            </a:defPPr>
            <a:lvl1pPr marL="171450" indent="-171450" defTabSz="51433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0" sz="1200" b="0" i="0" u="none" strike="noStrike" cap="none" spc="0" normalizeH="0" baseline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cs typeface="Soho Gothic Pro" panose="020B0503030504020204" pitchFamily="34" charset="0"/>
              </a:defRPr>
            </a:lvl1pPr>
            <a:lvl2pPr marL="38575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</a:lvl2pPr>
            <a:lvl3pPr marL="642922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/>
            </a:lvl3pPr>
            <a:lvl4pPr marL="900091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4pPr>
            <a:lvl5pPr marL="1157259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5pPr>
            <a:lvl6pPr marL="1414428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596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765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3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endParaRPr lang="es-ES" sz="1400" dirty="0"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39821A5E-B8E5-461A-B35D-B71EFC8D9962}"/>
              </a:ext>
            </a:extLst>
          </p:cNvPr>
          <p:cNvSpPr txBox="1"/>
          <p:nvPr/>
        </p:nvSpPr>
        <p:spPr>
          <a:xfrm>
            <a:off x="1691680" y="1434722"/>
            <a:ext cx="7060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/>
              <a:t>Disponemos de un </a:t>
            </a:r>
            <a:r>
              <a:rPr lang="es-ES" sz="1400" dirty="0" smtClean="0"/>
              <a:t>Equipo de Profesionales Expertos con </a:t>
            </a:r>
            <a:r>
              <a:rPr lang="es-ES" sz="1400" dirty="0"/>
              <a:t>conocimientos acerca de </a:t>
            </a:r>
            <a:r>
              <a:rPr lang="es-ES" sz="1400" dirty="0" smtClean="0"/>
              <a:t>Recursos Humanos, </a:t>
            </a:r>
            <a:r>
              <a:rPr lang="es-ES" sz="1400" dirty="0"/>
              <a:t>junto con los marcos de procesos estándar con los cuales se </a:t>
            </a:r>
            <a:r>
              <a:rPr lang="es-ES" sz="1400" dirty="0" smtClean="0"/>
              <a:t>relacionan.</a:t>
            </a:r>
            <a:endParaRPr lang="es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400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50B2A21-BA37-4A55-AB1B-8032BC94E6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21" y="1132954"/>
            <a:ext cx="1206071" cy="90750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0093F63B-8180-4C4F-AC2B-47182F019C68}"/>
              </a:ext>
            </a:extLst>
          </p:cNvPr>
          <p:cNvSpPr txBox="1"/>
          <p:nvPr/>
        </p:nvSpPr>
        <p:spPr>
          <a:xfrm>
            <a:off x="1678225" y="2322759"/>
            <a:ext cx="7060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/>
              <a:t>Apoyamos en la identificación de problemas del </a:t>
            </a:r>
            <a:r>
              <a:rPr lang="es-ES" sz="1400" dirty="0" smtClean="0"/>
              <a:t>Cliente </a:t>
            </a:r>
            <a:r>
              <a:rPr lang="es-ES" sz="1400" dirty="0"/>
              <a:t>y selección de soluciones desde la visión global de la tecnología por parte de </a:t>
            </a:r>
            <a:r>
              <a:rPr lang="es-ES" sz="1400" dirty="0" smtClean="0"/>
              <a:t>Indra.</a:t>
            </a:r>
            <a:endParaRPr lang="es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400" dirty="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E003F862-2E5B-4C81-86CF-5F99E04050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92" y="2157940"/>
            <a:ext cx="1152128" cy="82762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40618C9-E470-4516-A3C9-ADA06859C100}"/>
              </a:ext>
            </a:extLst>
          </p:cNvPr>
          <p:cNvSpPr txBox="1"/>
          <p:nvPr/>
        </p:nvSpPr>
        <p:spPr>
          <a:xfrm>
            <a:off x="1678225" y="3172771"/>
            <a:ext cx="7060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/>
              <a:t>Implantamos la metodología y las herramientas necesarias, integrándolas con los procesos de </a:t>
            </a:r>
            <a:r>
              <a:rPr lang="es-ES" sz="1400" dirty="0" smtClean="0"/>
              <a:t>nuestro Cliente.</a:t>
            </a:r>
            <a:endParaRPr lang="es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400" dirty="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28301C78-5B26-41AE-9255-F5DD1998EA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664" y="3096908"/>
            <a:ext cx="1235561" cy="8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45000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2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252000" y="1833563"/>
            <a:ext cx="4320000" cy="268287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01. </a:t>
            </a:r>
            <a:r>
              <a:rPr lang="es-ES" dirty="0" smtClean="0"/>
              <a:t>Introducción</a:t>
            </a:r>
          </a:p>
          <a:p>
            <a:pPr lvl="1"/>
            <a:r>
              <a:rPr lang="es-ES" sz="1400" dirty="0" smtClean="0"/>
              <a:t>Como aportamos al SIRH</a:t>
            </a:r>
          </a:p>
          <a:p>
            <a:pPr lvl="1"/>
            <a:r>
              <a:rPr lang="es-ES" sz="1400" dirty="0" smtClean="0"/>
              <a:t>Estructura Organizacional</a:t>
            </a:r>
          </a:p>
          <a:p>
            <a:pPr lvl="1"/>
            <a:r>
              <a:rPr lang="es-ES" sz="1400" dirty="0" smtClean="0"/>
              <a:t>Capacidades de Indra</a:t>
            </a:r>
            <a:endParaRPr lang="es-ES" sz="1400" dirty="0"/>
          </a:p>
          <a:p>
            <a:r>
              <a:rPr lang="es-ES" b="1" dirty="0"/>
              <a:t>02. </a:t>
            </a:r>
            <a:r>
              <a:rPr lang="es-ES" b="1" dirty="0" smtClean="0"/>
              <a:t>Procesos de Servicios</a:t>
            </a:r>
            <a:endParaRPr lang="es-ES" b="1" dirty="0"/>
          </a:p>
          <a:p>
            <a:pPr lvl="1"/>
            <a:r>
              <a:rPr lang="es-ES" sz="1400" dirty="0" smtClean="0"/>
              <a:t>Mesa de Ayuda</a:t>
            </a:r>
            <a:endParaRPr lang="es-ES" sz="1400" dirty="0"/>
          </a:p>
          <a:p>
            <a:pPr lvl="1"/>
            <a:r>
              <a:rPr lang="es-ES" sz="1400" dirty="0" smtClean="0"/>
              <a:t>Oportunidades de Mejora</a:t>
            </a:r>
          </a:p>
          <a:p>
            <a:r>
              <a:rPr lang="es-ES" dirty="0" smtClean="0"/>
              <a:t>03. </a:t>
            </a:r>
            <a:r>
              <a:rPr lang="es-ES" dirty="0"/>
              <a:t>Procesos de </a:t>
            </a:r>
            <a:r>
              <a:rPr lang="es-ES" dirty="0" smtClean="0"/>
              <a:t>Desarrollo</a:t>
            </a:r>
            <a:endParaRPr lang="es-ES" sz="1400" dirty="0"/>
          </a:p>
          <a:p>
            <a:pPr lvl="1"/>
            <a:r>
              <a:rPr lang="es-ES" sz="1400" dirty="0" smtClean="0"/>
              <a:t>Mantenciones Evolutivas</a:t>
            </a:r>
            <a:endParaRPr lang="es-ES" dirty="0"/>
          </a:p>
          <a:p>
            <a:r>
              <a:rPr lang="es-ES" dirty="0" smtClean="0"/>
              <a:t>04. Preguntas</a:t>
            </a:r>
            <a:endParaRPr lang="es-ES" dirty="0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32140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redondeado 19"/>
          <p:cNvSpPr/>
          <p:nvPr/>
        </p:nvSpPr>
        <p:spPr>
          <a:xfrm>
            <a:off x="252000" y="2906983"/>
            <a:ext cx="8712488" cy="17281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1A3B47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52000" y="1275606"/>
            <a:ext cx="8712488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1A3B47"/>
              </a:solidFill>
            </a:endParaRPr>
          </a:p>
        </p:txBody>
      </p:sp>
      <p:graphicFrame>
        <p:nvGraphicFramePr>
          <p:cNvPr id="8" name="Objeto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9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1A3B47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Mesa de Ayuda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Procesos de Servicios</a:t>
            </a: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8FFCB682-A2FC-CA4B-AF1F-9B44DC3872A4}"/>
              </a:ext>
            </a:extLst>
          </p:cNvPr>
          <p:cNvSpPr txBox="1">
            <a:spLocks/>
          </p:cNvSpPr>
          <p:nvPr/>
        </p:nvSpPr>
        <p:spPr>
          <a:xfrm>
            <a:off x="251999" y="1131750"/>
            <a:ext cx="7992409" cy="5038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lang="es-ES"/>
            </a:defPPr>
            <a:lvl1pPr marL="171450" indent="-171450" defTabSz="51433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0" sz="1200" b="0" i="0" u="none" strike="noStrike" cap="none" spc="0" normalizeH="0" baseline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cs typeface="Soho Gothic Pro" panose="020B0503030504020204" pitchFamily="34" charset="0"/>
              </a:defRPr>
            </a:lvl1pPr>
            <a:lvl2pPr marL="38575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</a:lvl2pPr>
            <a:lvl3pPr marL="642922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/>
            </a:lvl3pPr>
            <a:lvl4pPr marL="900091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4pPr>
            <a:lvl5pPr marL="1157259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5pPr>
            <a:lvl6pPr marL="1414428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596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765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3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endParaRPr lang="es-ES" sz="1400" dirty="0">
              <a:latin typeface="Soho Gothic Pro Light"/>
            </a:endParaRPr>
          </a:p>
        </p:txBody>
      </p:sp>
      <p:graphicFrame>
        <p:nvGraphicFramePr>
          <p:cNvPr id="16" name="Diagrama 15"/>
          <p:cNvGraphicFramePr/>
          <p:nvPr>
            <p:extLst/>
          </p:nvPr>
        </p:nvGraphicFramePr>
        <p:xfrm>
          <a:off x="552216" y="3037308"/>
          <a:ext cx="5497896" cy="1454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" name="Picture 8" descr="MCj0433943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10071" y="3147814"/>
            <a:ext cx="460772" cy="46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C:\Users\cmachuca.INDRA\AppData\Local\Microsoft\Windows\Temporary Internet Files\Content.IE5\F9Q8ZB6L\MC900439359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1600" y="3959480"/>
            <a:ext cx="408384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 descr="MCj0433928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07879" y="3963872"/>
            <a:ext cx="484585" cy="48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a 8"/>
          <p:cNvGraphicFramePr/>
          <p:nvPr>
            <p:extLst/>
          </p:nvPr>
        </p:nvGraphicFramePr>
        <p:xfrm>
          <a:off x="3129446" y="1489305"/>
          <a:ext cx="5438552" cy="71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1" name="Imagen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7" y="3147814"/>
            <a:ext cx="696540" cy="371613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395536" y="1424121"/>
            <a:ext cx="2304256" cy="10036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95536" y="1424121"/>
            <a:ext cx="23762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1A3B47"/>
                </a:solidFill>
              </a:rPr>
              <a:t>Actores en la actividad de registro de incidentes en Mesa de Ayuda</a:t>
            </a:r>
            <a:endParaRPr lang="es-CL" dirty="0">
              <a:solidFill>
                <a:srgbClr val="1A3B47"/>
              </a:solidFill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6372200" y="3269272"/>
            <a:ext cx="2304256" cy="10036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516216" y="350407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1A3B47"/>
                </a:solidFill>
              </a:rPr>
              <a:t>Flujo de Operación de la Mesa de Ayuda</a:t>
            </a:r>
            <a:endParaRPr lang="es-CL" dirty="0">
              <a:solidFill>
                <a:srgbClr val="1A3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3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1A3B47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Mesa de Ayuda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Procesos de Servicios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8FFCB682-A2FC-CA4B-AF1F-9B44DC3872A4}"/>
              </a:ext>
            </a:extLst>
          </p:cNvPr>
          <p:cNvSpPr txBox="1">
            <a:spLocks/>
          </p:cNvSpPr>
          <p:nvPr/>
        </p:nvSpPr>
        <p:spPr>
          <a:xfrm>
            <a:off x="251999" y="1131750"/>
            <a:ext cx="7992409" cy="5038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lang="es-ES"/>
            </a:defPPr>
            <a:lvl1pPr marL="171450" indent="-171450" defTabSz="51433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0" sz="1200" b="0" i="0" u="none" strike="noStrike" cap="none" spc="0" normalizeH="0" baseline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cs typeface="Soho Gothic Pro" panose="020B0503030504020204" pitchFamily="34" charset="0"/>
              </a:defRPr>
            </a:lvl1pPr>
            <a:lvl2pPr marL="38575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</a:lvl2pPr>
            <a:lvl3pPr marL="642922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/>
            </a:lvl3pPr>
            <a:lvl4pPr marL="900091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4pPr>
            <a:lvl5pPr marL="1157259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5pPr>
            <a:lvl6pPr marL="1414428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596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765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3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endParaRPr lang="es-ES" sz="1400" dirty="0">
              <a:latin typeface="Soho Gothic Pro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79512" y="771550"/>
            <a:ext cx="2376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1A3B47"/>
                </a:solidFill>
              </a:rPr>
              <a:t>Gestión de Incidentes</a:t>
            </a:r>
            <a:endParaRPr lang="es-CL" dirty="0">
              <a:solidFill>
                <a:srgbClr val="1A3B47"/>
              </a:solidFill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8FFCB682-A2FC-CA4B-AF1F-9B44DC3872A4}"/>
              </a:ext>
            </a:extLst>
          </p:cNvPr>
          <p:cNvSpPr txBox="1">
            <a:spLocks/>
          </p:cNvSpPr>
          <p:nvPr/>
        </p:nvSpPr>
        <p:spPr>
          <a:xfrm>
            <a:off x="251793" y="1178005"/>
            <a:ext cx="3816151" cy="59771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lang="es-ES"/>
            </a:defPPr>
            <a:lvl1pPr marL="171450" indent="-171450" defTabSz="51433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0" sz="1200" b="0" i="0" u="none" strike="noStrike" cap="none" spc="0" normalizeH="0" baseline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cs typeface="Soho Gothic Pro" panose="020B0503030504020204" pitchFamily="34" charset="0"/>
              </a:defRPr>
            </a:lvl1pPr>
            <a:lvl2pPr marL="38575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</a:lvl2pPr>
            <a:lvl3pPr marL="642922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/>
            </a:lvl3pPr>
            <a:lvl4pPr marL="900091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4pPr>
            <a:lvl5pPr marL="1157259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5pPr>
            <a:lvl6pPr marL="1414428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596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765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3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pPr>
              <a:buSzPct val="70000"/>
              <a:buFont typeface="Wingdings" panose="05000000000000000000" pitchFamily="2" charset="2"/>
              <a:buChar char="§"/>
            </a:pPr>
            <a:r>
              <a:rPr lang="es-CL" sz="1400" kern="0" dirty="0" smtClean="0"/>
              <a:t>Incidentes </a:t>
            </a:r>
            <a:r>
              <a:rPr lang="es-CL" sz="1400" kern="0" dirty="0"/>
              <a:t>abiertos y cerrados </a:t>
            </a:r>
            <a:r>
              <a:rPr lang="es-CL" sz="1400" kern="0" dirty="0" smtClean="0"/>
              <a:t>en el periodo 2018, hasta el 13 de noviembre.</a:t>
            </a:r>
            <a:endParaRPr lang="es-ES" sz="1550" dirty="0" smtClean="0">
              <a:latin typeface="Soho Gothic Pro Ligh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82" y="130090"/>
            <a:ext cx="8894835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7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1A3B47"/>
              </a:solidFill>
              <a:latin typeface="Playfair Display" panose="00000500000000000000" pitchFamily="2" charset="0"/>
              <a:sym typeface="Playfair Display" panose="00000500000000000000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Mesa de Ayuda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Procesos de Servicios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8FFCB682-A2FC-CA4B-AF1F-9B44DC3872A4}"/>
              </a:ext>
            </a:extLst>
          </p:cNvPr>
          <p:cNvSpPr txBox="1">
            <a:spLocks/>
          </p:cNvSpPr>
          <p:nvPr/>
        </p:nvSpPr>
        <p:spPr>
          <a:xfrm>
            <a:off x="251999" y="1131750"/>
            <a:ext cx="7992409" cy="50389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lang="es-ES"/>
            </a:defPPr>
            <a:lvl1pPr marL="171450" indent="-171450" defTabSz="51433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0" sz="1200" b="0" i="0" u="none" strike="noStrike" cap="none" spc="0" normalizeH="0" baseline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Soho Gothic Pro" panose="020B0503030504020204" pitchFamily="34" charset="0"/>
                <a:cs typeface="Soho Gothic Pro" panose="020B0503030504020204" pitchFamily="34" charset="0"/>
              </a:defRPr>
            </a:lvl1pPr>
            <a:lvl2pPr marL="38575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</a:lvl2pPr>
            <a:lvl3pPr marL="642922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/>
            </a:lvl3pPr>
            <a:lvl4pPr marL="900091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4pPr>
            <a:lvl5pPr marL="1157259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/>
            </a:lvl5pPr>
            <a:lvl6pPr marL="1414428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596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765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34" indent="-128585" defTabSz="514337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endParaRPr lang="es-ES" sz="1400" dirty="0">
              <a:latin typeface="Soho Gothic Pro Light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79512" y="771550"/>
            <a:ext cx="2376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1A3B47"/>
                </a:solidFill>
              </a:rPr>
              <a:t>Tipos de Incidentes</a:t>
            </a:r>
            <a:endParaRPr lang="es-CL" dirty="0">
              <a:solidFill>
                <a:srgbClr val="1A3B47"/>
              </a:solidFill>
            </a:endParaRPr>
          </a:p>
        </p:txBody>
      </p:sp>
      <p:graphicFrame>
        <p:nvGraphicFramePr>
          <p:cNvPr id="29" name="Diagrama 28"/>
          <p:cNvGraphicFramePr/>
          <p:nvPr>
            <p:extLst/>
          </p:nvPr>
        </p:nvGraphicFramePr>
        <p:xfrm>
          <a:off x="683568" y="1176325"/>
          <a:ext cx="7936032" cy="3714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918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0Q6IcXQ_aH1w25.4Fpd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cs.Ym2QgSTTdaX1gpII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cs.Ym2QgSTTdaX1gpII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0Q6IcXQ_aH1w25.4Fpd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blEuQeSpqI_k7tkardI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blEuQeSpqI_k7tkardI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zzifNeQZaP82kFVtKoF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zzifNeQZaP82kFVtKoF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bzNusTSL6d1FPJyJ8DN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bzNusTSL6d1FPJyJ8DN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9W4_i3R2eJJcAfNibj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9W4_i3R2eJJcAfNibjf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9W4_i3R2eJJcAfNibjf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9W4_i3R2eJJcAfNibjf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PNXYAZQHi06ICKl3UmS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TjW6fRS3C2H6NBcEieI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0Q6IcXQ_aH1w25.4Fp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TjW6fRS3C2H6NBcEieI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0Q6IcXQ_aH1w25.4Fpd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0Q6IcXQ_aH1w25.4Fpd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0Q6IcXQ_aH1w25.4Fpd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blEuQeSpqI_k7tkardI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blEuQeSpqI_k7tkardI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zzifNeQZaP82kFVtKoF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zzifNeQZaP82kFVtKoF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bzNusTSL6d1FPJyJ8DN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bzNusTSL6d1FPJyJ8DN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9W4_i3R2eJJcAfNibjf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0Q6IcXQ_aH1w25.4Fpd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9W4_i3R2eJJcAfNibjf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9W4_i3R2eJJcAfNibjf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9W4_i3R2eJJcAfNibjf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PNXYAZQHi06ICKl3UmS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cs.Ym2QgSTTdaX1gpII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cs.Ym2QgSTTdaX1gpII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cs.Ym2QgSTTdaX1gpII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cs.Ym2QgSTTdaX1gpII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cs.Ym2QgSTTdaX1gpII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0Q6IcXQ_aH1w25.4Fpd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cs.Ym2QgSTTdaX1gpII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cs.Ym2QgSTTdaX1gpII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cs.Ym2QgSTTdaX1gpII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cs.Ym2QgSTTdaX1gpII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cs.Ym2QgSTTdaX1gpII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cs.Ym2QgSTTdaX1gpII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cs.Ym2QgSTTdaX1gpII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cs.Ym2QgSTTdaX1gpII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cs.Ym2QgSTTdaX1gpII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ortadas">
  <a:themeElements>
    <a:clrScheme name="Minsait">
      <a:dk1>
        <a:srgbClr val="1A3B47"/>
      </a:dk1>
      <a:lt1>
        <a:srgbClr val="FFFFFF"/>
      </a:lt1>
      <a:dk2>
        <a:srgbClr val="FDE3D3"/>
      </a:dk2>
      <a:lt2>
        <a:srgbClr val="E7E6E6"/>
      </a:lt2>
      <a:accent1>
        <a:srgbClr val="FFEA80"/>
      </a:accent1>
      <a:accent2>
        <a:srgbClr val="F7AC6F"/>
      </a:accent2>
      <a:accent3>
        <a:srgbClr val="E88AA2"/>
      </a:accent3>
      <a:accent4>
        <a:srgbClr val="79C5B3"/>
      </a:accent4>
      <a:accent5>
        <a:srgbClr val="639FCB"/>
      </a:accent5>
      <a:accent6>
        <a:srgbClr val="7874B3"/>
      </a:accent6>
      <a:hlink>
        <a:srgbClr val="E88AA2"/>
      </a:hlink>
      <a:folHlink>
        <a:srgbClr val="F7AC6F"/>
      </a:folHlink>
    </a:clrScheme>
    <a:fontScheme name="Personalizado 3">
      <a:majorFont>
        <a:latin typeface="Playfair Display"/>
        <a:ea typeface=""/>
        <a:cs typeface=""/>
      </a:majorFont>
      <a:minorFont>
        <a:latin typeface="Soho Gothic Pro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sait_externa_07092018" id="{BDCD7FBE-5CCC-354F-B23D-2FFF78B0626C}" vid="{0B10B1E6-DDE7-CF48-A0D1-E1BE79F41302}"/>
    </a:ext>
  </a:extLst>
</a:theme>
</file>

<file path=ppt/theme/theme2.xml><?xml version="1.0" encoding="utf-8"?>
<a:theme xmlns:a="http://schemas.openxmlformats.org/drawingml/2006/main" name="1_Portadas">
  <a:themeElements>
    <a:clrScheme name="Minsait">
      <a:dk1>
        <a:srgbClr val="1A3B47"/>
      </a:dk1>
      <a:lt1>
        <a:srgbClr val="FFFFFF"/>
      </a:lt1>
      <a:dk2>
        <a:srgbClr val="FDE3D3"/>
      </a:dk2>
      <a:lt2>
        <a:srgbClr val="E7E6E6"/>
      </a:lt2>
      <a:accent1>
        <a:srgbClr val="FFEA80"/>
      </a:accent1>
      <a:accent2>
        <a:srgbClr val="F7AC6F"/>
      </a:accent2>
      <a:accent3>
        <a:srgbClr val="E88AA2"/>
      </a:accent3>
      <a:accent4>
        <a:srgbClr val="79C5B3"/>
      </a:accent4>
      <a:accent5>
        <a:srgbClr val="639FCB"/>
      </a:accent5>
      <a:accent6>
        <a:srgbClr val="7874B3"/>
      </a:accent6>
      <a:hlink>
        <a:srgbClr val="E88AA2"/>
      </a:hlink>
      <a:folHlink>
        <a:srgbClr val="F7AC6F"/>
      </a:folHlink>
    </a:clrScheme>
    <a:fontScheme name="Personalizado 3">
      <a:majorFont>
        <a:latin typeface="Playfair Display"/>
        <a:ea typeface=""/>
        <a:cs typeface=""/>
      </a:majorFont>
      <a:minorFont>
        <a:latin typeface="Soho Gothic Pro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sait_externa_07092018" id="{BDCD7FBE-5CCC-354F-B23D-2FFF78B0626C}" vid="{0B10B1E6-DDE7-CF48-A0D1-E1BE79F41302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Portadas</Template>
  <TotalTime>5475</TotalTime>
  <Words>739</Words>
  <Application>Microsoft Office PowerPoint</Application>
  <PresentationFormat>Presentación en pantalla (16:9)</PresentationFormat>
  <Paragraphs>181</Paragraphs>
  <Slides>22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4" baseType="lpstr">
      <vt:lpstr>ＭＳ Ｐゴシック</vt:lpstr>
      <vt:lpstr>Arial</vt:lpstr>
      <vt:lpstr>Arial Narrow</vt:lpstr>
      <vt:lpstr>Calibri</vt:lpstr>
      <vt:lpstr>Playfair Display</vt:lpstr>
      <vt:lpstr>Soho Gothic Pro</vt:lpstr>
      <vt:lpstr>Soho Gothic Pro Light</vt:lpstr>
      <vt:lpstr>Times New Roman</vt:lpstr>
      <vt:lpstr>Wingdings</vt:lpstr>
      <vt:lpstr>Portadas</vt:lpstr>
      <vt:lpstr>1_Portadas</vt:lpstr>
      <vt:lpstr>Diapositiva de think-cell</vt:lpstr>
      <vt:lpstr>Sistema de Información de Recursos  Humanos</vt:lpstr>
      <vt:lpstr>Índice</vt:lpstr>
      <vt:lpstr>Como aportamos al SIRH</vt:lpstr>
      <vt:lpstr>Estructura Organizacional</vt:lpstr>
      <vt:lpstr>Capacidades de Indra</vt:lpstr>
      <vt:lpstr>Índice</vt:lpstr>
      <vt:lpstr>Mesa de Ayuda</vt:lpstr>
      <vt:lpstr>Mesa de Ayuda</vt:lpstr>
      <vt:lpstr>Mesa de Ayuda</vt:lpstr>
      <vt:lpstr>Mesa de Ayuda</vt:lpstr>
      <vt:lpstr>Mesa de Ayuda</vt:lpstr>
      <vt:lpstr>Mesa de Ayuda</vt:lpstr>
      <vt:lpstr>Mesa de Ayuda</vt:lpstr>
      <vt:lpstr>Mesa de Ayuda</vt:lpstr>
      <vt:lpstr>Mesa de Ayuda</vt:lpstr>
      <vt:lpstr>Mesa de Ayuda</vt:lpstr>
      <vt:lpstr>Oportunidades de Mejora</vt:lpstr>
      <vt:lpstr>Índice</vt:lpstr>
      <vt:lpstr>Mantenciones Evolutivas / Ciclo de Cubicación</vt:lpstr>
      <vt:lpstr>Mantenciones Evolutivas / Ciclo de Desarrollo</vt:lpstr>
      <vt:lpstr>Índice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externa</dc:title>
  <dc:creator>Usuario de Microsoft Office</dc:creator>
  <cp:lastModifiedBy>Roa Vivero, Carlos Gonzalo</cp:lastModifiedBy>
  <cp:revision>107</cp:revision>
  <cp:lastPrinted>2018-09-05T10:32:03Z</cp:lastPrinted>
  <dcterms:created xsi:type="dcterms:W3CDTF">2018-09-13T08:34:57Z</dcterms:created>
  <dcterms:modified xsi:type="dcterms:W3CDTF">2018-11-15T11:36:37Z</dcterms:modified>
</cp:coreProperties>
</file>