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81" r:id="rId2"/>
    <p:sldMasterId id="2147483683" r:id="rId3"/>
  </p:sldMasterIdLst>
  <p:notesMasterIdLst>
    <p:notesMasterId r:id="rId13"/>
  </p:notesMasterIdLst>
  <p:sldIdLst>
    <p:sldId id="260" r:id="rId4"/>
    <p:sldId id="263" r:id="rId5"/>
    <p:sldId id="311" r:id="rId6"/>
    <p:sldId id="316" r:id="rId7"/>
    <p:sldId id="320" r:id="rId8"/>
    <p:sldId id="317" r:id="rId9"/>
    <p:sldId id="318" r:id="rId10"/>
    <p:sldId id="319" r:id="rId11"/>
    <p:sldId id="310" r:id="rId12"/>
  </p:sldIdLst>
  <p:sldSz cx="12192000" cy="6858000"/>
  <p:notesSz cx="6858000" cy="9144000"/>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B4"/>
    <a:srgbClr val="000000"/>
    <a:srgbClr val="4C534B"/>
    <a:srgbClr val="D9E0D4"/>
    <a:srgbClr val="6C5E54"/>
    <a:srgbClr val="FF3B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707" autoAdjust="0"/>
  </p:normalViewPr>
  <p:slideViewPr>
    <p:cSldViewPr snapToGrid="0">
      <p:cViewPr varScale="1">
        <p:scale>
          <a:sx n="114" d="100"/>
          <a:sy n="114" d="100"/>
        </p:scale>
        <p:origin x="360"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BF9EF6-8F7F-4D18-831E-FB494676CE50}" type="doc">
      <dgm:prSet loTypeId="urn:microsoft.com/office/officeart/2005/8/layout/orgChart1" loCatId="hierarchy" qsTypeId="urn:microsoft.com/office/officeart/2005/8/quickstyle/simple1" qsCatId="simple" csTypeId="urn:microsoft.com/office/officeart/2005/8/colors/accent5_5" csCatId="accent5" phldr="1"/>
      <dgm:spPr/>
      <dgm:t>
        <a:bodyPr/>
        <a:lstStyle/>
        <a:p>
          <a:endParaRPr lang="es-CL"/>
        </a:p>
      </dgm:t>
    </dgm:pt>
    <dgm:pt modelId="{E8D86BC1-0C1E-4E6E-B0A1-E77792C4D777}">
      <dgm:prSet phldrT="[Texto]" custT="1"/>
      <dgm:spPr/>
      <dgm:t>
        <a:bodyPr/>
        <a:lstStyle/>
        <a:p>
          <a:r>
            <a:rPr lang="es-CL" sz="1400" dirty="0"/>
            <a:t>Subdirección Gestión y Desarrollo de Personas</a:t>
          </a:r>
        </a:p>
      </dgm:t>
    </dgm:pt>
    <dgm:pt modelId="{E05F065B-B1D4-4833-9145-3DAF26E89D5D}" type="parTrans" cxnId="{55964D8B-823E-4F63-9A89-6939B7D61E4B}">
      <dgm:prSet/>
      <dgm:spPr/>
      <dgm:t>
        <a:bodyPr/>
        <a:lstStyle/>
        <a:p>
          <a:endParaRPr lang="es-CL" sz="1400"/>
        </a:p>
      </dgm:t>
    </dgm:pt>
    <dgm:pt modelId="{73FFC549-DD65-4609-AFDF-63373EDB55B7}" type="sibTrans" cxnId="{55964D8B-823E-4F63-9A89-6939B7D61E4B}">
      <dgm:prSet/>
      <dgm:spPr/>
      <dgm:t>
        <a:bodyPr/>
        <a:lstStyle/>
        <a:p>
          <a:endParaRPr lang="es-CL" sz="1400"/>
        </a:p>
      </dgm:t>
    </dgm:pt>
    <dgm:pt modelId="{2AB065F8-CBE2-436D-B9D6-2F9AE7574DD1}" type="asst">
      <dgm:prSet phldrT="[Texto]" custT="1"/>
      <dgm:spPr>
        <a:solidFill>
          <a:schemeClr val="bg1">
            <a:alpha val="90000"/>
          </a:schemeClr>
        </a:solidFill>
        <a:ln>
          <a:solidFill>
            <a:srgbClr val="0067B4"/>
          </a:solidFill>
          <a:prstDash val="dash"/>
        </a:ln>
      </dgm:spPr>
      <dgm:t>
        <a:bodyPr/>
        <a:lstStyle/>
        <a:p>
          <a:r>
            <a:rPr lang="es-CL" sz="1400" dirty="0">
              <a:solidFill>
                <a:srgbClr val="0070C0"/>
              </a:solidFill>
            </a:rPr>
            <a:t>Relaciones Laborales</a:t>
          </a:r>
        </a:p>
      </dgm:t>
    </dgm:pt>
    <dgm:pt modelId="{F47D0F8A-318C-4648-B3F0-4CDB80A3D141}" type="parTrans" cxnId="{C2CA1DFA-95C1-4F87-B30A-8FD5B333D456}">
      <dgm:prSet/>
      <dgm:spPr/>
      <dgm:t>
        <a:bodyPr/>
        <a:lstStyle/>
        <a:p>
          <a:endParaRPr lang="es-CL" sz="1400"/>
        </a:p>
      </dgm:t>
    </dgm:pt>
    <dgm:pt modelId="{82EB884F-9DA0-4116-933F-7F0F69BA922D}" type="sibTrans" cxnId="{C2CA1DFA-95C1-4F87-B30A-8FD5B333D456}">
      <dgm:prSet/>
      <dgm:spPr/>
      <dgm:t>
        <a:bodyPr/>
        <a:lstStyle/>
        <a:p>
          <a:endParaRPr lang="es-CL" sz="1400"/>
        </a:p>
      </dgm:t>
    </dgm:pt>
    <dgm:pt modelId="{612212D4-0264-4561-B96A-97620F982932}">
      <dgm:prSet phldrT="[Texto]" custT="1"/>
      <dgm:spPr/>
      <dgm:t>
        <a:bodyPr/>
        <a:lstStyle/>
        <a:p>
          <a:r>
            <a:rPr lang="es-CL" sz="1400" dirty="0"/>
            <a:t>Gestión de Personas</a:t>
          </a:r>
        </a:p>
      </dgm:t>
    </dgm:pt>
    <dgm:pt modelId="{E17F8C23-0062-43AD-8B9A-8F9713BE0CDE}" type="parTrans" cxnId="{BCE6A01C-F439-4960-AC36-E028AAA2A1BA}">
      <dgm:prSet/>
      <dgm:spPr/>
      <dgm:t>
        <a:bodyPr/>
        <a:lstStyle/>
        <a:p>
          <a:endParaRPr lang="es-CL" sz="1400"/>
        </a:p>
      </dgm:t>
    </dgm:pt>
    <dgm:pt modelId="{A6A58A4B-B6A9-4F45-9AC5-8005C596339D}" type="sibTrans" cxnId="{BCE6A01C-F439-4960-AC36-E028AAA2A1BA}">
      <dgm:prSet/>
      <dgm:spPr/>
      <dgm:t>
        <a:bodyPr/>
        <a:lstStyle/>
        <a:p>
          <a:endParaRPr lang="es-CL" sz="1400"/>
        </a:p>
      </dgm:t>
    </dgm:pt>
    <dgm:pt modelId="{83DFB8FC-E474-446C-9C0F-9BE0FE95CF49}">
      <dgm:prSet phldrT="[Texto]" custT="1"/>
      <dgm:spPr/>
      <dgm:t>
        <a:bodyPr/>
        <a:lstStyle/>
        <a:p>
          <a:r>
            <a:rPr lang="es-CL" sz="1400" dirty="0"/>
            <a:t>Formación y Desarrollo de Personas</a:t>
          </a:r>
        </a:p>
      </dgm:t>
    </dgm:pt>
    <dgm:pt modelId="{D66779FD-2C57-44B0-A639-F27225DD00ED}" type="parTrans" cxnId="{7B74CD95-1B09-46C7-82A1-BC3166AC6861}">
      <dgm:prSet/>
      <dgm:spPr/>
      <dgm:t>
        <a:bodyPr/>
        <a:lstStyle/>
        <a:p>
          <a:endParaRPr lang="es-CL" sz="1400"/>
        </a:p>
      </dgm:t>
    </dgm:pt>
    <dgm:pt modelId="{FD280E1E-7CBD-42B3-B39F-79C24F19B7A3}" type="sibTrans" cxnId="{7B74CD95-1B09-46C7-82A1-BC3166AC6861}">
      <dgm:prSet/>
      <dgm:spPr/>
      <dgm:t>
        <a:bodyPr/>
        <a:lstStyle/>
        <a:p>
          <a:endParaRPr lang="es-CL" sz="1400"/>
        </a:p>
      </dgm:t>
    </dgm:pt>
    <dgm:pt modelId="{D41B08BB-9D0B-4FD2-9943-909C3677161A}">
      <dgm:prSet phldrT="[Texto]" custT="1"/>
      <dgm:spPr/>
      <dgm:t>
        <a:bodyPr/>
        <a:lstStyle/>
        <a:p>
          <a:r>
            <a:rPr lang="es-CL" sz="1400" dirty="0"/>
            <a:t>Salud Ocupacional y Gestión Ambiental</a:t>
          </a:r>
        </a:p>
      </dgm:t>
    </dgm:pt>
    <dgm:pt modelId="{6AFB622A-79FD-44CC-84B7-72EECF928D61}" type="parTrans" cxnId="{7A40F3F6-959B-4EBE-BEC4-B365659D2A7D}">
      <dgm:prSet/>
      <dgm:spPr/>
      <dgm:t>
        <a:bodyPr/>
        <a:lstStyle/>
        <a:p>
          <a:endParaRPr lang="es-CL" sz="1400"/>
        </a:p>
      </dgm:t>
    </dgm:pt>
    <dgm:pt modelId="{57CA2DFA-F0DF-4A19-B309-978A7DD14AAC}" type="sibTrans" cxnId="{7A40F3F6-959B-4EBE-BEC4-B365659D2A7D}">
      <dgm:prSet/>
      <dgm:spPr/>
      <dgm:t>
        <a:bodyPr/>
        <a:lstStyle/>
        <a:p>
          <a:endParaRPr lang="es-CL" sz="1400"/>
        </a:p>
      </dgm:t>
    </dgm:pt>
    <dgm:pt modelId="{912FEE88-ECC3-4CAF-A7CB-8C9D521AA347}" type="asst">
      <dgm:prSet custT="1"/>
      <dgm:spPr>
        <a:solidFill>
          <a:schemeClr val="bg1">
            <a:alpha val="90000"/>
          </a:schemeClr>
        </a:solidFill>
        <a:ln>
          <a:solidFill>
            <a:srgbClr val="0067B4"/>
          </a:solidFill>
          <a:prstDash val="dash"/>
        </a:ln>
      </dgm:spPr>
      <dgm:t>
        <a:bodyPr/>
        <a:lstStyle/>
        <a:p>
          <a:r>
            <a:rPr lang="es-CL" sz="1400" dirty="0">
              <a:solidFill>
                <a:srgbClr val="0070C0"/>
              </a:solidFill>
            </a:rPr>
            <a:t>Sistemas de Información</a:t>
          </a:r>
        </a:p>
      </dgm:t>
    </dgm:pt>
    <dgm:pt modelId="{C0FC9A05-B552-4CD5-9D55-E2638240EE37}" type="parTrans" cxnId="{004CF974-9E40-4C2A-8CBF-D4BDC1320547}">
      <dgm:prSet/>
      <dgm:spPr/>
      <dgm:t>
        <a:bodyPr/>
        <a:lstStyle/>
        <a:p>
          <a:endParaRPr lang="es-CL" sz="1400"/>
        </a:p>
      </dgm:t>
    </dgm:pt>
    <dgm:pt modelId="{72A28841-5742-45ED-8F84-9C503538ED1D}" type="sibTrans" cxnId="{004CF974-9E40-4C2A-8CBF-D4BDC1320547}">
      <dgm:prSet/>
      <dgm:spPr/>
      <dgm:t>
        <a:bodyPr/>
        <a:lstStyle/>
        <a:p>
          <a:endParaRPr lang="es-CL" sz="1400"/>
        </a:p>
      </dgm:t>
    </dgm:pt>
    <dgm:pt modelId="{FB20D452-7B86-447A-AB37-2DC68A849399}">
      <dgm:prSet custT="1"/>
      <dgm:spPr/>
      <dgm:t>
        <a:bodyPr/>
        <a:lstStyle/>
        <a:p>
          <a:r>
            <a:rPr lang="es-CL" sz="1400" dirty="0"/>
            <a:t>Calidad de Vida Laboral</a:t>
          </a:r>
        </a:p>
      </dgm:t>
    </dgm:pt>
    <dgm:pt modelId="{26126412-1929-4F42-BFEC-BA00464FBC23}" type="parTrans" cxnId="{7B4D4125-D10F-4278-A8DE-E0A248F2B228}">
      <dgm:prSet/>
      <dgm:spPr/>
      <dgm:t>
        <a:bodyPr/>
        <a:lstStyle/>
        <a:p>
          <a:endParaRPr lang="es-CL" sz="1400"/>
        </a:p>
      </dgm:t>
    </dgm:pt>
    <dgm:pt modelId="{46CEE87C-F427-48AF-A282-8867C9323C88}" type="sibTrans" cxnId="{7B4D4125-D10F-4278-A8DE-E0A248F2B228}">
      <dgm:prSet/>
      <dgm:spPr/>
      <dgm:t>
        <a:bodyPr/>
        <a:lstStyle/>
        <a:p>
          <a:endParaRPr lang="es-CL" sz="1400"/>
        </a:p>
      </dgm:t>
    </dgm:pt>
    <dgm:pt modelId="{221B5A47-5BA1-423A-BD0A-1D2268427E85}" type="asst">
      <dgm:prSet custT="1"/>
      <dgm:spPr>
        <a:solidFill>
          <a:schemeClr val="bg1">
            <a:alpha val="90000"/>
          </a:schemeClr>
        </a:solidFill>
        <a:ln>
          <a:solidFill>
            <a:schemeClr val="accent4">
              <a:lumMod val="75000"/>
            </a:schemeClr>
          </a:solidFill>
          <a:prstDash val="dash"/>
        </a:ln>
      </dgm:spPr>
      <dgm:t>
        <a:bodyPr/>
        <a:lstStyle/>
        <a:p>
          <a:r>
            <a:rPr lang="es-CL" sz="1400" dirty="0">
              <a:solidFill>
                <a:schemeClr val="accent1"/>
              </a:solidFill>
            </a:rPr>
            <a:t>Líneas Asesoras</a:t>
          </a:r>
        </a:p>
      </dgm:t>
    </dgm:pt>
    <dgm:pt modelId="{15CA5801-A18D-4FF3-AAA2-00FC4434CEB4}" type="parTrans" cxnId="{09FF400F-482E-41DC-8B86-905658640AE6}">
      <dgm:prSet/>
      <dgm:spPr/>
      <dgm:t>
        <a:bodyPr/>
        <a:lstStyle/>
        <a:p>
          <a:endParaRPr lang="es-CL"/>
        </a:p>
      </dgm:t>
    </dgm:pt>
    <dgm:pt modelId="{7EE949B1-E019-4C0B-9ADE-E59277628D52}" type="sibTrans" cxnId="{09FF400F-482E-41DC-8B86-905658640AE6}">
      <dgm:prSet/>
      <dgm:spPr/>
      <dgm:t>
        <a:bodyPr/>
        <a:lstStyle/>
        <a:p>
          <a:endParaRPr lang="es-CL"/>
        </a:p>
      </dgm:t>
    </dgm:pt>
    <dgm:pt modelId="{92D3E948-1713-4699-8E2A-5588CCB729AB}" type="pres">
      <dgm:prSet presAssocID="{DFBF9EF6-8F7F-4D18-831E-FB494676CE50}" presName="hierChild1" presStyleCnt="0">
        <dgm:presLayoutVars>
          <dgm:orgChart val="1"/>
          <dgm:chPref val="1"/>
          <dgm:dir/>
          <dgm:animOne val="branch"/>
          <dgm:animLvl val="lvl"/>
          <dgm:resizeHandles/>
        </dgm:presLayoutVars>
      </dgm:prSet>
      <dgm:spPr/>
    </dgm:pt>
    <dgm:pt modelId="{0EA63A2C-399E-499A-BD7D-9E5B9BC3BA76}" type="pres">
      <dgm:prSet presAssocID="{E8D86BC1-0C1E-4E6E-B0A1-E77792C4D777}" presName="hierRoot1" presStyleCnt="0">
        <dgm:presLayoutVars>
          <dgm:hierBranch val="init"/>
        </dgm:presLayoutVars>
      </dgm:prSet>
      <dgm:spPr/>
    </dgm:pt>
    <dgm:pt modelId="{DD65769A-BA1D-4607-81AE-798F104D43DC}" type="pres">
      <dgm:prSet presAssocID="{E8D86BC1-0C1E-4E6E-B0A1-E77792C4D777}" presName="rootComposite1" presStyleCnt="0"/>
      <dgm:spPr/>
    </dgm:pt>
    <dgm:pt modelId="{E0EDE877-CA47-49C8-8AD1-963A89DB23CD}" type="pres">
      <dgm:prSet presAssocID="{E8D86BC1-0C1E-4E6E-B0A1-E77792C4D777}" presName="rootText1" presStyleLbl="node0" presStyleIdx="0" presStyleCnt="1">
        <dgm:presLayoutVars>
          <dgm:chPref val="3"/>
        </dgm:presLayoutVars>
      </dgm:prSet>
      <dgm:spPr/>
    </dgm:pt>
    <dgm:pt modelId="{D60191E3-61C6-4418-B466-556BDA7ECF40}" type="pres">
      <dgm:prSet presAssocID="{E8D86BC1-0C1E-4E6E-B0A1-E77792C4D777}" presName="rootConnector1" presStyleLbl="node1" presStyleIdx="0" presStyleCnt="0"/>
      <dgm:spPr/>
    </dgm:pt>
    <dgm:pt modelId="{74A2BEEE-6BBB-4319-A09F-F6F0C6F2F201}" type="pres">
      <dgm:prSet presAssocID="{E8D86BC1-0C1E-4E6E-B0A1-E77792C4D777}" presName="hierChild2" presStyleCnt="0"/>
      <dgm:spPr/>
    </dgm:pt>
    <dgm:pt modelId="{B00640F3-933C-4332-A121-12658031C84C}" type="pres">
      <dgm:prSet presAssocID="{E17F8C23-0062-43AD-8B9A-8F9713BE0CDE}" presName="Name37" presStyleLbl="parChTrans1D2" presStyleIdx="0" presStyleCnt="7"/>
      <dgm:spPr/>
    </dgm:pt>
    <dgm:pt modelId="{A25F3D87-2798-4BD9-9C09-160E07ACD6B0}" type="pres">
      <dgm:prSet presAssocID="{612212D4-0264-4561-B96A-97620F982932}" presName="hierRoot2" presStyleCnt="0">
        <dgm:presLayoutVars>
          <dgm:hierBranch val="init"/>
        </dgm:presLayoutVars>
      </dgm:prSet>
      <dgm:spPr/>
    </dgm:pt>
    <dgm:pt modelId="{B6639B22-8D68-4D8B-8BDE-DD07F88FAA07}" type="pres">
      <dgm:prSet presAssocID="{612212D4-0264-4561-B96A-97620F982932}" presName="rootComposite" presStyleCnt="0"/>
      <dgm:spPr/>
    </dgm:pt>
    <dgm:pt modelId="{EE8D5A26-8E7E-429F-96A0-58B7737B34B8}" type="pres">
      <dgm:prSet presAssocID="{612212D4-0264-4561-B96A-97620F982932}" presName="rootText" presStyleLbl="node2" presStyleIdx="0" presStyleCnt="4">
        <dgm:presLayoutVars>
          <dgm:chPref val="3"/>
        </dgm:presLayoutVars>
      </dgm:prSet>
      <dgm:spPr/>
    </dgm:pt>
    <dgm:pt modelId="{3487F485-C86F-4A16-AF87-E0DC08A7315B}" type="pres">
      <dgm:prSet presAssocID="{612212D4-0264-4561-B96A-97620F982932}" presName="rootConnector" presStyleLbl="node2" presStyleIdx="0" presStyleCnt="4"/>
      <dgm:spPr/>
    </dgm:pt>
    <dgm:pt modelId="{9E215F6A-D4B6-4D75-8B1B-7622BAD3CA2E}" type="pres">
      <dgm:prSet presAssocID="{612212D4-0264-4561-B96A-97620F982932}" presName="hierChild4" presStyleCnt="0"/>
      <dgm:spPr/>
    </dgm:pt>
    <dgm:pt modelId="{84367F9C-F40E-4977-A662-2F96E5F1DFDB}" type="pres">
      <dgm:prSet presAssocID="{612212D4-0264-4561-B96A-97620F982932}" presName="hierChild5" presStyleCnt="0"/>
      <dgm:spPr/>
    </dgm:pt>
    <dgm:pt modelId="{DDA21D7F-E494-4593-841C-0CD24AC3DAA8}" type="pres">
      <dgm:prSet presAssocID="{D66779FD-2C57-44B0-A639-F27225DD00ED}" presName="Name37" presStyleLbl="parChTrans1D2" presStyleIdx="1" presStyleCnt="7"/>
      <dgm:spPr/>
    </dgm:pt>
    <dgm:pt modelId="{65E6B2F5-0B49-4256-9F50-7F6AB08004F4}" type="pres">
      <dgm:prSet presAssocID="{83DFB8FC-E474-446C-9C0F-9BE0FE95CF49}" presName="hierRoot2" presStyleCnt="0">
        <dgm:presLayoutVars>
          <dgm:hierBranch val="init"/>
        </dgm:presLayoutVars>
      </dgm:prSet>
      <dgm:spPr/>
    </dgm:pt>
    <dgm:pt modelId="{36D429ED-725D-4611-8F29-3121DBA39E0F}" type="pres">
      <dgm:prSet presAssocID="{83DFB8FC-E474-446C-9C0F-9BE0FE95CF49}" presName="rootComposite" presStyleCnt="0"/>
      <dgm:spPr/>
    </dgm:pt>
    <dgm:pt modelId="{7297682C-73BD-4802-9389-8E80EF72F4A3}" type="pres">
      <dgm:prSet presAssocID="{83DFB8FC-E474-446C-9C0F-9BE0FE95CF49}" presName="rootText" presStyleLbl="node2" presStyleIdx="1" presStyleCnt="4">
        <dgm:presLayoutVars>
          <dgm:chPref val="3"/>
        </dgm:presLayoutVars>
      </dgm:prSet>
      <dgm:spPr/>
    </dgm:pt>
    <dgm:pt modelId="{068FF398-7A8C-487C-A8F9-8EE7EF041157}" type="pres">
      <dgm:prSet presAssocID="{83DFB8FC-E474-446C-9C0F-9BE0FE95CF49}" presName="rootConnector" presStyleLbl="node2" presStyleIdx="1" presStyleCnt="4"/>
      <dgm:spPr/>
    </dgm:pt>
    <dgm:pt modelId="{188138AA-70F6-4F15-B9E6-F1466E0F8923}" type="pres">
      <dgm:prSet presAssocID="{83DFB8FC-E474-446C-9C0F-9BE0FE95CF49}" presName="hierChild4" presStyleCnt="0"/>
      <dgm:spPr/>
    </dgm:pt>
    <dgm:pt modelId="{94B6DF75-3809-4F2E-B033-95264EFD8BC5}" type="pres">
      <dgm:prSet presAssocID="{83DFB8FC-E474-446C-9C0F-9BE0FE95CF49}" presName="hierChild5" presStyleCnt="0"/>
      <dgm:spPr/>
    </dgm:pt>
    <dgm:pt modelId="{F198E077-8E6F-4494-8E7B-F4849A8A0C02}" type="pres">
      <dgm:prSet presAssocID="{6AFB622A-79FD-44CC-84B7-72EECF928D61}" presName="Name37" presStyleLbl="parChTrans1D2" presStyleIdx="2" presStyleCnt="7"/>
      <dgm:spPr/>
    </dgm:pt>
    <dgm:pt modelId="{78954EAB-7339-4CFA-841E-16CC9E69E889}" type="pres">
      <dgm:prSet presAssocID="{D41B08BB-9D0B-4FD2-9943-909C3677161A}" presName="hierRoot2" presStyleCnt="0">
        <dgm:presLayoutVars>
          <dgm:hierBranch val="init"/>
        </dgm:presLayoutVars>
      </dgm:prSet>
      <dgm:spPr/>
    </dgm:pt>
    <dgm:pt modelId="{22D42B68-112D-419A-90E2-51F15C87A57D}" type="pres">
      <dgm:prSet presAssocID="{D41B08BB-9D0B-4FD2-9943-909C3677161A}" presName="rootComposite" presStyleCnt="0"/>
      <dgm:spPr/>
    </dgm:pt>
    <dgm:pt modelId="{EBDA8C58-AB90-4CBD-90F7-99A41CDE31F4}" type="pres">
      <dgm:prSet presAssocID="{D41B08BB-9D0B-4FD2-9943-909C3677161A}" presName="rootText" presStyleLbl="node2" presStyleIdx="2" presStyleCnt="4">
        <dgm:presLayoutVars>
          <dgm:chPref val="3"/>
        </dgm:presLayoutVars>
      </dgm:prSet>
      <dgm:spPr/>
    </dgm:pt>
    <dgm:pt modelId="{E461DE82-758B-4565-A3CB-BDCEAD350820}" type="pres">
      <dgm:prSet presAssocID="{D41B08BB-9D0B-4FD2-9943-909C3677161A}" presName="rootConnector" presStyleLbl="node2" presStyleIdx="2" presStyleCnt="4"/>
      <dgm:spPr/>
    </dgm:pt>
    <dgm:pt modelId="{DBB85551-31C1-47D0-AA62-846D1556A124}" type="pres">
      <dgm:prSet presAssocID="{D41B08BB-9D0B-4FD2-9943-909C3677161A}" presName="hierChild4" presStyleCnt="0"/>
      <dgm:spPr/>
    </dgm:pt>
    <dgm:pt modelId="{8598CE1C-A34A-4A1B-80A0-E9C8E4A98FD7}" type="pres">
      <dgm:prSet presAssocID="{D41B08BB-9D0B-4FD2-9943-909C3677161A}" presName="hierChild5" presStyleCnt="0"/>
      <dgm:spPr/>
    </dgm:pt>
    <dgm:pt modelId="{C14B0423-6769-4372-9E98-2B89D0AEAB62}" type="pres">
      <dgm:prSet presAssocID="{26126412-1929-4F42-BFEC-BA00464FBC23}" presName="Name37" presStyleLbl="parChTrans1D2" presStyleIdx="3" presStyleCnt="7"/>
      <dgm:spPr/>
    </dgm:pt>
    <dgm:pt modelId="{D637C03E-B23D-4270-945F-5DAD9CD7D5FE}" type="pres">
      <dgm:prSet presAssocID="{FB20D452-7B86-447A-AB37-2DC68A849399}" presName="hierRoot2" presStyleCnt="0">
        <dgm:presLayoutVars>
          <dgm:hierBranch val="init"/>
        </dgm:presLayoutVars>
      </dgm:prSet>
      <dgm:spPr/>
    </dgm:pt>
    <dgm:pt modelId="{CFAB62F0-79DF-4C20-A045-73BE77DCA610}" type="pres">
      <dgm:prSet presAssocID="{FB20D452-7B86-447A-AB37-2DC68A849399}" presName="rootComposite" presStyleCnt="0"/>
      <dgm:spPr/>
    </dgm:pt>
    <dgm:pt modelId="{76E2D585-2FAF-42A6-B415-45CC736D2857}" type="pres">
      <dgm:prSet presAssocID="{FB20D452-7B86-447A-AB37-2DC68A849399}" presName="rootText" presStyleLbl="node2" presStyleIdx="3" presStyleCnt="4">
        <dgm:presLayoutVars>
          <dgm:chPref val="3"/>
        </dgm:presLayoutVars>
      </dgm:prSet>
      <dgm:spPr/>
    </dgm:pt>
    <dgm:pt modelId="{17F68677-7F01-4927-9081-3485EF49F5F0}" type="pres">
      <dgm:prSet presAssocID="{FB20D452-7B86-447A-AB37-2DC68A849399}" presName="rootConnector" presStyleLbl="node2" presStyleIdx="3" presStyleCnt="4"/>
      <dgm:spPr/>
    </dgm:pt>
    <dgm:pt modelId="{5CC90E15-9EC2-485B-90B7-EEB4759B905B}" type="pres">
      <dgm:prSet presAssocID="{FB20D452-7B86-447A-AB37-2DC68A849399}" presName="hierChild4" presStyleCnt="0"/>
      <dgm:spPr/>
    </dgm:pt>
    <dgm:pt modelId="{D3AFD8B7-4527-4F9B-B0C0-B8757F567F1B}" type="pres">
      <dgm:prSet presAssocID="{FB20D452-7B86-447A-AB37-2DC68A849399}" presName="hierChild5" presStyleCnt="0"/>
      <dgm:spPr/>
    </dgm:pt>
    <dgm:pt modelId="{05B0DFC0-7652-4BC4-92C7-DF07076D4F89}" type="pres">
      <dgm:prSet presAssocID="{E8D86BC1-0C1E-4E6E-B0A1-E77792C4D777}" presName="hierChild3" presStyleCnt="0"/>
      <dgm:spPr/>
    </dgm:pt>
    <dgm:pt modelId="{7533C522-3CE8-4FE3-9490-468011705D33}" type="pres">
      <dgm:prSet presAssocID="{F47D0F8A-318C-4648-B3F0-4CDB80A3D141}" presName="Name111" presStyleLbl="parChTrans1D2" presStyleIdx="4" presStyleCnt="7"/>
      <dgm:spPr/>
    </dgm:pt>
    <dgm:pt modelId="{4F916206-378D-41ED-8242-21C0EFC33BA6}" type="pres">
      <dgm:prSet presAssocID="{2AB065F8-CBE2-436D-B9D6-2F9AE7574DD1}" presName="hierRoot3" presStyleCnt="0">
        <dgm:presLayoutVars>
          <dgm:hierBranch val="init"/>
        </dgm:presLayoutVars>
      </dgm:prSet>
      <dgm:spPr/>
    </dgm:pt>
    <dgm:pt modelId="{3D2564E4-C0DF-41FF-B1B0-71C88AD18109}" type="pres">
      <dgm:prSet presAssocID="{2AB065F8-CBE2-436D-B9D6-2F9AE7574DD1}" presName="rootComposite3" presStyleCnt="0"/>
      <dgm:spPr/>
    </dgm:pt>
    <dgm:pt modelId="{6D65BDFC-B9B2-4535-8BFA-2BF76A789029}" type="pres">
      <dgm:prSet presAssocID="{2AB065F8-CBE2-436D-B9D6-2F9AE7574DD1}" presName="rootText3" presStyleLbl="asst1" presStyleIdx="0" presStyleCnt="3">
        <dgm:presLayoutVars>
          <dgm:chPref val="3"/>
        </dgm:presLayoutVars>
      </dgm:prSet>
      <dgm:spPr/>
    </dgm:pt>
    <dgm:pt modelId="{682F0AA9-E011-4F23-9735-2C625EDAABBE}" type="pres">
      <dgm:prSet presAssocID="{2AB065F8-CBE2-436D-B9D6-2F9AE7574DD1}" presName="rootConnector3" presStyleLbl="asst1" presStyleIdx="0" presStyleCnt="3"/>
      <dgm:spPr/>
    </dgm:pt>
    <dgm:pt modelId="{B53D97F7-434A-4A2C-ABB0-1E910DEBE8E4}" type="pres">
      <dgm:prSet presAssocID="{2AB065F8-CBE2-436D-B9D6-2F9AE7574DD1}" presName="hierChild6" presStyleCnt="0"/>
      <dgm:spPr/>
    </dgm:pt>
    <dgm:pt modelId="{88976BA5-0BC3-49C0-9DDE-287BE6E389E7}" type="pres">
      <dgm:prSet presAssocID="{2AB065F8-CBE2-436D-B9D6-2F9AE7574DD1}" presName="hierChild7" presStyleCnt="0"/>
      <dgm:spPr/>
    </dgm:pt>
    <dgm:pt modelId="{CB90B977-F083-43A7-B4AF-430C33E86448}" type="pres">
      <dgm:prSet presAssocID="{C0FC9A05-B552-4CD5-9D55-E2638240EE37}" presName="Name111" presStyleLbl="parChTrans1D2" presStyleIdx="5" presStyleCnt="7"/>
      <dgm:spPr/>
    </dgm:pt>
    <dgm:pt modelId="{E0556500-D556-41E7-AD52-7C12734FAF35}" type="pres">
      <dgm:prSet presAssocID="{912FEE88-ECC3-4CAF-A7CB-8C9D521AA347}" presName="hierRoot3" presStyleCnt="0">
        <dgm:presLayoutVars>
          <dgm:hierBranch val="init"/>
        </dgm:presLayoutVars>
      </dgm:prSet>
      <dgm:spPr/>
    </dgm:pt>
    <dgm:pt modelId="{84083968-C500-4A77-AC56-FE925B472AEE}" type="pres">
      <dgm:prSet presAssocID="{912FEE88-ECC3-4CAF-A7CB-8C9D521AA347}" presName="rootComposite3" presStyleCnt="0"/>
      <dgm:spPr/>
    </dgm:pt>
    <dgm:pt modelId="{B2BEEFC2-13C1-48AF-A568-7F6BAA6F6823}" type="pres">
      <dgm:prSet presAssocID="{912FEE88-ECC3-4CAF-A7CB-8C9D521AA347}" presName="rootText3" presStyleLbl="asst1" presStyleIdx="1" presStyleCnt="3">
        <dgm:presLayoutVars>
          <dgm:chPref val="3"/>
        </dgm:presLayoutVars>
      </dgm:prSet>
      <dgm:spPr/>
    </dgm:pt>
    <dgm:pt modelId="{D504BBFD-12A9-40D5-9289-442150ECB2F3}" type="pres">
      <dgm:prSet presAssocID="{912FEE88-ECC3-4CAF-A7CB-8C9D521AA347}" presName="rootConnector3" presStyleLbl="asst1" presStyleIdx="1" presStyleCnt="3"/>
      <dgm:spPr/>
    </dgm:pt>
    <dgm:pt modelId="{341541DC-5BEA-4D23-9EAF-303FB35A99F0}" type="pres">
      <dgm:prSet presAssocID="{912FEE88-ECC3-4CAF-A7CB-8C9D521AA347}" presName="hierChild6" presStyleCnt="0"/>
      <dgm:spPr/>
    </dgm:pt>
    <dgm:pt modelId="{FD0C2771-3025-4A9B-86A6-327B14B370BB}" type="pres">
      <dgm:prSet presAssocID="{912FEE88-ECC3-4CAF-A7CB-8C9D521AA347}" presName="hierChild7" presStyleCnt="0"/>
      <dgm:spPr/>
    </dgm:pt>
    <dgm:pt modelId="{8945D230-5782-459F-BC5A-7D719994E405}" type="pres">
      <dgm:prSet presAssocID="{15CA5801-A18D-4FF3-AAA2-00FC4434CEB4}" presName="Name111" presStyleLbl="parChTrans1D2" presStyleIdx="6" presStyleCnt="7"/>
      <dgm:spPr/>
    </dgm:pt>
    <dgm:pt modelId="{B005964B-D984-4150-9CD2-C7E534857101}" type="pres">
      <dgm:prSet presAssocID="{221B5A47-5BA1-423A-BD0A-1D2268427E85}" presName="hierRoot3" presStyleCnt="0">
        <dgm:presLayoutVars>
          <dgm:hierBranch val="init"/>
        </dgm:presLayoutVars>
      </dgm:prSet>
      <dgm:spPr/>
    </dgm:pt>
    <dgm:pt modelId="{8AF44C29-0DD8-45DB-BAE7-D29837606829}" type="pres">
      <dgm:prSet presAssocID="{221B5A47-5BA1-423A-BD0A-1D2268427E85}" presName="rootComposite3" presStyleCnt="0"/>
      <dgm:spPr/>
    </dgm:pt>
    <dgm:pt modelId="{A117BFD2-B06C-4661-8CA7-F58B57C3B9C5}" type="pres">
      <dgm:prSet presAssocID="{221B5A47-5BA1-423A-BD0A-1D2268427E85}" presName="rootText3" presStyleLbl="asst1" presStyleIdx="2" presStyleCnt="3">
        <dgm:presLayoutVars>
          <dgm:chPref val="3"/>
        </dgm:presLayoutVars>
      </dgm:prSet>
      <dgm:spPr/>
    </dgm:pt>
    <dgm:pt modelId="{FAFE3C87-9255-47F5-88C7-9219C04095E0}" type="pres">
      <dgm:prSet presAssocID="{221B5A47-5BA1-423A-BD0A-1D2268427E85}" presName="rootConnector3" presStyleLbl="asst1" presStyleIdx="2" presStyleCnt="3"/>
      <dgm:spPr/>
    </dgm:pt>
    <dgm:pt modelId="{83844F12-988B-4824-9A69-8C1383803CE3}" type="pres">
      <dgm:prSet presAssocID="{221B5A47-5BA1-423A-BD0A-1D2268427E85}" presName="hierChild6" presStyleCnt="0"/>
      <dgm:spPr/>
    </dgm:pt>
    <dgm:pt modelId="{D3DA3708-9908-4FE3-A2B7-DEAEC1356DBC}" type="pres">
      <dgm:prSet presAssocID="{221B5A47-5BA1-423A-BD0A-1D2268427E85}" presName="hierChild7" presStyleCnt="0"/>
      <dgm:spPr/>
    </dgm:pt>
  </dgm:ptLst>
  <dgm:cxnLst>
    <dgm:cxn modelId="{B20C380A-EBBC-43D5-98D6-500B7C7B8419}" type="presOf" srcId="{2AB065F8-CBE2-436D-B9D6-2F9AE7574DD1}" destId="{6D65BDFC-B9B2-4535-8BFA-2BF76A789029}" srcOrd="0" destOrd="0" presId="urn:microsoft.com/office/officeart/2005/8/layout/orgChart1"/>
    <dgm:cxn modelId="{09FF400F-482E-41DC-8B86-905658640AE6}" srcId="{E8D86BC1-0C1E-4E6E-B0A1-E77792C4D777}" destId="{221B5A47-5BA1-423A-BD0A-1D2268427E85}" srcOrd="6" destOrd="0" parTransId="{15CA5801-A18D-4FF3-AAA2-00FC4434CEB4}" sibTransId="{7EE949B1-E019-4C0B-9ADE-E59277628D52}"/>
    <dgm:cxn modelId="{A7FE0A13-8566-4203-A412-07B46CF807A4}" type="presOf" srcId="{6AFB622A-79FD-44CC-84B7-72EECF928D61}" destId="{F198E077-8E6F-4494-8E7B-F4849A8A0C02}" srcOrd="0" destOrd="0" presId="urn:microsoft.com/office/officeart/2005/8/layout/orgChart1"/>
    <dgm:cxn modelId="{BCB4F41B-16B3-4A4B-9C02-D78B666C6563}" type="presOf" srcId="{D41B08BB-9D0B-4FD2-9943-909C3677161A}" destId="{EBDA8C58-AB90-4CBD-90F7-99A41CDE31F4}" srcOrd="0" destOrd="0" presId="urn:microsoft.com/office/officeart/2005/8/layout/orgChart1"/>
    <dgm:cxn modelId="{BCE6A01C-F439-4960-AC36-E028AAA2A1BA}" srcId="{E8D86BC1-0C1E-4E6E-B0A1-E77792C4D777}" destId="{612212D4-0264-4561-B96A-97620F982932}" srcOrd="1" destOrd="0" parTransId="{E17F8C23-0062-43AD-8B9A-8F9713BE0CDE}" sibTransId="{A6A58A4B-B6A9-4F45-9AC5-8005C596339D}"/>
    <dgm:cxn modelId="{ABD4871E-CEDD-4536-948A-A5AB8F0C9DFD}" type="presOf" srcId="{F47D0F8A-318C-4648-B3F0-4CDB80A3D141}" destId="{7533C522-3CE8-4FE3-9490-468011705D33}" srcOrd="0" destOrd="0" presId="urn:microsoft.com/office/officeart/2005/8/layout/orgChart1"/>
    <dgm:cxn modelId="{C6619A1E-BF71-493A-BEC9-86DF739D36D1}" type="presOf" srcId="{83DFB8FC-E474-446C-9C0F-9BE0FE95CF49}" destId="{7297682C-73BD-4802-9389-8E80EF72F4A3}" srcOrd="0" destOrd="0" presId="urn:microsoft.com/office/officeart/2005/8/layout/orgChart1"/>
    <dgm:cxn modelId="{809EC91F-A804-4ED2-9CC1-5250AA0CE14A}" type="presOf" srcId="{D66779FD-2C57-44B0-A639-F27225DD00ED}" destId="{DDA21D7F-E494-4593-841C-0CD24AC3DAA8}" srcOrd="0" destOrd="0" presId="urn:microsoft.com/office/officeart/2005/8/layout/orgChart1"/>
    <dgm:cxn modelId="{7B4D4125-D10F-4278-A8DE-E0A248F2B228}" srcId="{E8D86BC1-0C1E-4E6E-B0A1-E77792C4D777}" destId="{FB20D452-7B86-447A-AB37-2DC68A849399}" srcOrd="5" destOrd="0" parTransId="{26126412-1929-4F42-BFEC-BA00464FBC23}" sibTransId="{46CEE87C-F427-48AF-A282-8867C9323C88}"/>
    <dgm:cxn modelId="{AF70AD2F-DAF6-4830-B2D7-8C14528CA7D7}" type="presOf" srcId="{83DFB8FC-E474-446C-9C0F-9BE0FE95CF49}" destId="{068FF398-7A8C-487C-A8F9-8EE7EF041157}" srcOrd="1" destOrd="0" presId="urn:microsoft.com/office/officeart/2005/8/layout/orgChart1"/>
    <dgm:cxn modelId="{D8AB2A31-9DB3-4B54-A3CE-F36B8A907B4F}" type="presOf" srcId="{221B5A47-5BA1-423A-BD0A-1D2268427E85}" destId="{FAFE3C87-9255-47F5-88C7-9219C04095E0}" srcOrd="1" destOrd="0" presId="urn:microsoft.com/office/officeart/2005/8/layout/orgChart1"/>
    <dgm:cxn modelId="{853D543B-9B18-4BFB-9B38-C19B3972D7C4}" type="presOf" srcId="{FB20D452-7B86-447A-AB37-2DC68A849399}" destId="{76E2D585-2FAF-42A6-B415-45CC736D2857}" srcOrd="0" destOrd="0" presId="urn:microsoft.com/office/officeart/2005/8/layout/orgChart1"/>
    <dgm:cxn modelId="{603A475C-E976-456D-BF77-9BAAEFCF3F74}" type="presOf" srcId="{DFBF9EF6-8F7F-4D18-831E-FB494676CE50}" destId="{92D3E948-1713-4699-8E2A-5588CCB729AB}" srcOrd="0" destOrd="0" presId="urn:microsoft.com/office/officeart/2005/8/layout/orgChart1"/>
    <dgm:cxn modelId="{E6A61C46-87B1-4120-AED5-5E55DEC3A804}" type="presOf" srcId="{221B5A47-5BA1-423A-BD0A-1D2268427E85}" destId="{A117BFD2-B06C-4661-8CA7-F58B57C3B9C5}" srcOrd="0" destOrd="0" presId="urn:microsoft.com/office/officeart/2005/8/layout/orgChart1"/>
    <dgm:cxn modelId="{6F3D8249-C243-444C-9656-2B09AD398B8C}" type="presOf" srcId="{D41B08BB-9D0B-4FD2-9943-909C3677161A}" destId="{E461DE82-758B-4565-A3CB-BDCEAD350820}" srcOrd="1" destOrd="0" presId="urn:microsoft.com/office/officeart/2005/8/layout/orgChart1"/>
    <dgm:cxn modelId="{004CF974-9E40-4C2A-8CBF-D4BDC1320547}" srcId="{E8D86BC1-0C1E-4E6E-B0A1-E77792C4D777}" destId="{912FEE88-ECC3-4CAF-A7CB-8C9D521AA347}" srcOrd="4" destOrd="0" parTransId="{C0FC9A05-B552-4CD5-9D55-E2638240EE37}" sibTransId="{72A28841-5742-45ED-8F84-9C503538ED1D}"/>
    <dgm:cxn modelId="{6DE59476-A5A0-412C-9C58-13B59F4EE4C3}" type="presOf" srcId="{E8D86BC1-0C1E-4E6E-B0A1-E77792C4D777}" destId="{D60191E3-61C6-4418-B466-556BDA7ECF40}" srcOrd="1" destOrd="0" presId="urn:microsoft.com/office/officeart/2005/8/layout/orgChart1"/>
    <dgm:cxn modelId="{82E34778-966D-4F1D-9899-37D403657860}" type="presOf" srcId="{E17F8C23-0062-43AD-8B9A-8F9713BE0CDE}" destId="{B00640F3-933C-4332-A121-12658031C84C}" srcOrd="0" destOrd="0" presId="urn:microsoft.com/office/officeart/2005/8/layout/orgChart1"/>
    <dgm:cxn modelId="{CAA43E82-47E2-434C-86DC-5AC748432C53}" type="presOf" srcId="{15CA5801-A18D-4FF3-AAA2-00FC4434CEB4}" destId="{8945D230-5782-459F-BC5A-7D719994E405}" srcOrd="0" destOrd="0" presId="urn:microsoft.com/office/officeart/2005/8/layout/orgChart1"/>
    <dgm:cxn modelId="{55964D8B-823E-4F63-9A89-6939B7D61E4B}" srcId="{DFBF9EF6-8F7F-4D18-831E-FB494676CE50}" destId="{E8D86BC1-0C1E-4E6E-B0A1-E77792C4D777}" srcOrd="0" destOrd="0" parTransId="{E05F065B-B1D4-4833-9145-3DAF26E89D5D}" sibTransId="{73FFC549-DD65-4609-AFDF-63373EDB55B7}"/>
    <dgm:cxn modelId="{BD9E7A8E-CF50-4E2D-9AB4-B6DE82DBBF67}" type="presOf" srcId="{612212D4-0264-4561-B96A-97620F982932}" destId="{3487F485-C86F-4A16-AF87-E0DC08A7315B}" srcOrd="1" destOrd="0" presId="urn:microsoft.com/office/officeart/2005/8/layout/orgChart1"/>
    <dgm:cxn modelId="{83E40694-3A42-4F12-A562-63372A945723}" type="presOf" srcId="{26126412-1929-4F42-BFEC-BA00464FBC23}" destId="{C14B0423-6769-4372-9E98-2B89D0AEAB62}" srcOrd="0" destOrd="0" presId="urn:microsoft.com/office/officeart/2005/8/layout/orgChart1"/>
    <dgm:cxn modelId="{7B74CD95-1B09-46C7-82A1-BC3166AC6861}" srcId="{E8D86BC1-0C1E-4E6E-B0A1-E77792C4D777}" destId="{83DFB8FC-E474-446C-9C0F-9BE0FE95CF49}" srcOrd="2" destOrd="0" parTransId="{D66779FD-2C57-44B0-A639-F27225DD00ED}" sibTransId="{FD280E1E-7CBD-42B3-B39F-79C24F19B7A3}"/>
    <dgm:cxn modelId="{5BEF7799-096B-4CE8-A69F-41974A508419}" type="presOf" srcId="{E8D86BC1-0C1E-4E6E-B0A1-E77792C4D777}" destId="{E0EDE877-CA47-49C8-8AD1-963A89DB23CD}" srcOrd="0" destOrd="0" presId="urn:microsoft.com/office/officeart/2005/8/layout/orgChart1"/>
    <dgm:cxn modelId="{7FCFD59C-A923-4E28-B9D5-083DBCFEA0EF}" type="presOf" srcId="{612212D4-0264-4561-B96A-97620F982932}" destId="{EE8D5A26-8E7E-429F-96A0-58B7737B34B8}" srcOrd="0" destOrd="0" presId="urn:microsoft.com/office/officeart/2005/8/layout/orgChart1"/>
    <dgm:cxn modelId="{ADFE82A0-A720-404D-AD48-532F00F0BD26}" type="presOf" srcId="{2AB065F8-CBE2-436D-B9D6-2F9AE7574DD1}" destId="{682F0AA9-E011-4F23-9735-2C625EDAABBE}" srcOrd="1" destOrd="0" presId="urn:microsoft.com/office/officeart/2005/8/layout/orgChart1"/>
    <dgm:cxn modelId="{75D330A5-3562-4183-A1E9-00A1FD30F4A6}" type="presOf" srcId="{C0FC9A05-B552-4CD5-9D55-E2638240EE37}" destId="{CB90B977-F083-43A7-B4AF-430C33E86448}" srcOrd="0" destOrd="0" presId="urn:microsoft.com/office/officeart/2005/8/layout/orgChart1"/>
    <dgm:cxn modelId="{DEB138B6-A495-407A-A33E-FA0E65C41792}" type="presOf" srcId="{FB20D452-7B86-447A-AB37-2DC68A849399}" destId="{17F68677-7F01-4927-9081-3485EF49F5F0}" srcOrd="1" destOrd="0" presId="urn:microsoft.com/office/officeart/2005/8/layout/orgChart1"/>
    <dgm:cxn modelId="{5C6007D6-7AED-46C8-ABED-A3C674AF71DF}" type="presOf" srcId="{912FEE88-ECC3-4CAF-A7CB-8C9D521AA347}" destId="{B2BEEFC2-13C1-48AF-A568-7F6BAA6F6823}" srcOrd="0" destOrd="0" presId="urn:microsoft.com/office/officeart/2005/8/layout/orgChart1"/>
    <dgm:cxn modelId="{81842ADD-898A-4B7F-AC1C-A984E58DB55F}" type="presOf" srcId="{912FEE88-ECC3-4CAF-A7CB-8C9D521AA347}" destId="{D504BBFD-12A9-40D5-9289-442150ECB2F3}" srcOrd="1" destOrd="0" presId="urn:microsoft.com/office/officeart/2005/8/layout/orgChart1"/>
    <dgm:cxn modelId="{7A40F3F6-959B-4EBE-BEC4-B365659D2A7D}" srcId="{E8D86BC1-0C1E-4E6E-B0A1-E77792C4D777}" destId="{D41B08BB-9D0B-4FD2-9943-909C3677161A}" srcOrd="3" destOrd="0" parTransId="{6AFB622A-79FD-44CC-84B7-72EECF928D61}" sibTransId="{57CA2DFA-F0DF-4A19-B309-978A7DD14AAC}"/>
    <dgm:cxn modelId="{C2CA1DFA-95C1-4F87-B30A-8FD5B333D456}" srcId="{E8D86BC1-0C1E-4E6E-B0A1-E77792C4D777}" destId="{2AB065F8-CBE2-436D-B9D6-2F9AE7574DD1}" srcOrd="0" destOrd="0" parTransId="{F47D0F8A-318C-4648-B3F0-4CDB80A3D141}" sibTransId="{82EB884F-9DA0-4116-933F-7F0F69BA922D}"/>
    <dgm:cxn modelId="{D8E4162B-B2F4-42DF-A9F1-F489C4319E6E}" type="presParOf" srcId="{92D3E948-1713-4699-8E2A-5588CCB729AB}" destId="{0EA63A2C-399E-499A-BD7D-9E5B9BC3BA76}" srcOrd="0" destOrd="0" presId="urn:microsoft.com/office/officeart/2005/8/layout/orgChart1"/>
    <dgm:cxn modelId="{1E7876CF-F8CF-4F85-BA06-C927F519A109}" type="presParOf" srcId="{0EA63A2C-399E-499A-BD7D-9E5B9BC3BA76}" destId="{DD65769A-BA1D-4607-81AE-798F104D43DC}" srcOrd="0" destOrd="0" presId="urn:microsoft.com/office/officeart/2005/8/layout/orgChart1"/>
    <dgm:cxn modelId="{D99CBA37-76FE-4AE3-8BF6-68FBBC08C9CE}" type="presParOf" srcId="{DD65769A-BA1D-4607-81AE-798F104D43DC}" destId="{E0EDE877-CA47-49C8-8AD1-963A89DB23CD}" srcOrd="0" destOrd="0" presId="urn:microsoft.com/office/officeart/2005/8/layout/orgChart1"/>
    <dgm:cxn modelId="{CC6F7ECB-3E7B-4E6E-A9EE-21762F8D882D}" type="presParOf" srcId="{DD65769A-BA1D-4607-81AE-798F104D43DC}" destId="{D60191E3-61C6-4418-B466-556BDA7ECF40}" srcOrd="1" destOrd="0" presId="urn:microsoft.com/office/officeart/2005/8/layout/orgChart1"/>
    <dgm:cxn modelId="{A9DCCA1C-809E-4157-8784-89EB27C11B56}" type="presParOf" srcId="{0EA63A2C-399E-499A-BD7D-9E5B9BC3BA76}" destId="{74A2BEEE-6BBB-4319-A09F-F6F0C6F2F201}" srcOrd="1" destOrd="0" presId="urn:microsoft.com/office/officeart/2005/8/layout/orgChart1"/>
    <dgm:cxn modelId="{1D298105-5956-4002-82FE-06105BFD682F}" type="presParOf" srcId="{74A2BEEE-6BBB-4319-A09F-F6F0C6F2F201}" destId="{B00640F3-933C-4332-A121-12658031C84C}" srcOrd="0" destOrd="0" presId="urn:microsoft.com/office/officeart/2005/8/layout/orgChart1"/>
    <dgm:cxn modelId="{3A7B7C8C-D285-463B-BE8B-791DAD846893}" type="presParOf" srcId="{74A2BEEE-6BBB-4319-A09F-F6F0C6F2F201}" destId="{A25F3D87-2798-4BD9-9C09-160E07ACD6B0}" srcOrd="1" destOrd="0" presId="urn:microsoft.com/office/officeart/2005/8/layout/orgChart1"/>
    <dgm:cxn modelId="{E57F18F1-BA59-4F9F-B0D7-1C7B3FD6BDE2}" type="presParOf" srcId="{A25F3D87-2798-4BD9-9C09-160E07ACD6B0}" destId="{B6639B22-8D68-4D8B-8BDE-DD07F88FAA07}" srcOrd="0" destOrd="0" presId="urn:microsoft.com/office/officeart/2005/8/layout/orgChart1"/>
    <dgm:cxn modelId="{FA9557F9-9CB7-4F90-9410-B8960CC8EFC3}" type="presParOf" srcId="{B6639B22-8D68-4D8B-8BDE-DD07F88FAA07}" destId="{EE8D5A26-8E7E-429F-96A0-58B7737B34B8}" srcOrd="0" destOrd="0" presId="urn:microsoft.com/office/officeart/2005/8/layout/orgChart1"/>
    <dgm:cxn modelId="{92FC1AE4-EBCF-4E11-AE42-852498B21CFB}" type="presParOf" srcId="{B6639B22-8D68-4D8B-8BDE-DD07F88FAA07}" destId="{3487F485-C86F-4A16-AF87-E0DC08A7315B}" srcOrd="1" destOrd="0" presId="urn:microsoft.com/office/officeart/2005/8/layout/orgChart1"/>
    <dgm:cxn modelId="{CE3DE425-00A9-4B8A-81F0-37EA08D3A6C8}" type="presParOf" srcId="{A25F3D87-2798-4BD9-9C09-160E07ACD6B0}" destId="{9E215F6A-D4B6-4D75-8B1B-7622BAD3CA2E}" srcOrd="1" destOrd="0" presId="urn:microsoft.com/office/officeart/2005/8/layout/orgChart1"/>
    <dgm:cxn modelId="{1219C6AE-1870-4F8A-8379-0108E3DAABA3}" type="presParOf" srcId="{A25F3D87-2798-4BD9-9C09-160E07ACD6B0}" destId="{84367F9C-F40E-4977-A662-2F96E5F1DFDB}" srcOrd="2" destOrd="0" presId="urn:microsoft.com/office/officeart/2005/8/layout/orgChart1"/>
    <dgm:cxn modelId="{BACBE368-E74B-4769-B7A5-046305A695B0}" type="presParOf" srcId="{74A2BEEE-6BBB-4319-A09F-F6F0C6F2F201}" destId="{DDA21D7F-E494-4593-841C-0CD24AC3DAA8}" srcOrd="2" destOrd="0" presId="urn:microsoft.com/office/officeart/2005/8/layout/orgChart1"/>
    <dgm:cxn modelId="{39414A80-3AAA-497E-AE5A-B7785D409843}" type="presParOf" srcId="{74A2BEEE-6BBB-4319-A09F-F6F0C6F2F201}" destId="{65E6B2F5-0B49-4256-9F50-7F6AB08004F4}" srcOrd="3" destOrd="0" presId="urn:microsoft.com/office/officeart/2005/8/layout/orgChart1"/>
    <dgm:cxn modelId="{AE003D9B-B541-4B73-8AE7-4CA257F2ECD9}" type="presParOf" srcId="{65E6B2F5-0B49-4256-9F50-7F6AB08004F4}" destId="{36D429ED-725D-4611-8F29-3121DBA39E0F}" srcOrd="0" destOrd="0" presId="urn:microsoft.com/office/officeart/2005/8/layout/orgChart1"/>
    <dgm:cxn modelId="{8C377D3E-3EFD-4670-8BB1-D49391DD72FA}" type="presParOf" srcId="{36D429ED-725D-4611-8F29-3121DBA39E0F}" destId="{7297682C-73BD-4802-9389-8E80EF72F4A3}" srcOrd="0" destOrd="0" presId="urn:microsoft.com/office/officeart/2005/8/layout/orgChart1"/>
    <dgm:cxn modelId="{357AC514-F267-476E-827D-9138F274496B}" type="presParOf" srcId="{36D429ED-725D-4611-8F29-3121DBA39E0F}" destId="{068FF398-7A8C-487C-A8F9-8EE7EF041157}" srcOrd="1" destOrd="0" presId="urn:microsoft.com/office/officeart/2005/8/layout/orgChart1"/>
    <dgm:cxn modelId="{AE066321-3512-4AB6-9F2A-F3FF47F424B6}" type="presParOf" srcId="{65E6B2F5-0B49-4256-9F50-7F6AB08004F4}" destId="{188138AA-70F6-4F15-B9E6-F1466E0F8923}" srcOrd="1" destOrd="0" presId="urn:microsoft.com/office/officeart/2005/8/layout/orgChart1"/>
    <dgm:cxn modelId="{B2CFD677-66B7-4970-8EDD-C73EB4319D23}" type="presParOf" srcId="{65E6B2F5-0B49-4256-9F50-7F6AB08004F4}" destId="{94B6DF75-3809-4F2E-B033-95264EFD8BC5}" srcOrd="2" destOrd="0" presId="urn:microsoft.com/office/officeart/2005/8/layout/orgChart1"/>
    <dgm:cxn modelId="{AE649FF1-E2DF-4ABE-BBD0-04F96BFC6FF3}" type="presParOf" srcId="{74A2BEEE-6BBB-4319-A09F-F6F0C6F2F201}" destId="{F198E077-8E6F-4494-8E7B-F4849A8A0C02}" srcOrd="4" destOrd="0" presId="urn:microsoft.com/office/officeart/2005/8/layout/orgChart1"/>
    <dgm:cxn modelId="{DD721A47-F3D1-4BEF-8B33-0A5B6A7DFAF0}" type="presParOf" srcId="{74A2BEEE-6BBB-4319-A09F-F6F0C6F2F201}" destId="{78954EAB-7339-4CFA-841E-16CC9E69E889}" srcOrd="5" destOrd="0" presId="urn:microsoft.com/office/officeart/2005/8/layout/orgChart1"/>
    <dgm:cxn modelId="{52E79B7B-79BA-48AE-96B0-69B4F5E7180B}" type="presParOf" srcId="{78954EAB-7339-4CFA-841E-16CC9E69E889}" destId="{22D42B68-112D-419A-90E2-51F15C87A57D}" srcOrd="0" destOrd="0" presId="urn:microsoft.com/office/officeart/2005/8/layout/orgChart1"/>
    <dgm:cxn modelId="{A296D571-C79D-448E-BE88-2796A5382CF4}" type="presParOf" srcId="{22D42B68-112D-419A-90E2-51F15C87A57D}" destId="{EBDA8C58-AB90-4CBD-90F7-99A41CDE31F4}" srcOrd="0" destOrd="0" presId="urn:microsoft.com/office/officeart/2005/8/layout/orgChart1"/>
    <dgm:cxn modelId="{2CD60FA5-5996-4F0D-991C-C4C4D94C3D3F}" type="presParOf" srcId="{22D42B68-112D-419A-90E2-51F15C87A57D}" destId="{E461DE82-758B-4565-A3CB-BDCEAD350820}" srcOrd="1" destOrd="0" presId="urn:microsoft.com/office/officeart/2005/8/layout/orgChart1"/>
    <dgm:cxn modelId="{C017BAE6-1424-4CC4-8060-87D6DFD20D7D}" type="presParOf" srcId="{78954EAB-7339-4CFA-841E-16CC9E69E889}" destId="{DBB85551-31C1-47D0-AA62-846D1556A124}" srcOrd="1" destOrd="0" presId="urn:microsoft.com/office/officeart/2005/8/layout/orgChart1"/>
    <dgm:cxn modelId="{5297C270-5564-45E9-95EC-D2DA0E361636}" type="presParOf" srcId="{78954EAB-7339-4CFA-841E-16CC9E69E889}" destId="{8598CE1C-A34A-4A1B-80A0-E9C8E4A98FD7}" srcOrd="2" destOrd="0" presId="urn:microsoft.com/office/officeart/2005/8/layout/orgChart1"/>
    <dgm:cxn modelId="{08812A33-617D-4137-8BE3-61D0AC218797}" type="presParOf" srcId="{74A2BEEE-6BBB-4319-A09F-F6F0C6F2F201}" destId="{C14B0423-6769-4372-9E98-2B89D0AEAB62}" srcOrd="6" destOrd="0" presId="urn:microsoft.com/office/officeart/2005/8/layout/orgChart1"/>
    <dgm:cxn modelId="{4B71AEBB-10B0-48CF-9E19-F6AE98ED589D}" type="presParOf" srcId="{74A2BEEE-6BBB-4319-A09F-F6F0C6F2F201}" destId="{D637C03E-B23D-4270-945F-5DAD9CD7D5FE}" srcOrd="7" destOrd="0" presId="urn:microsoft.com/office/officeart/2005/8/layout/orgChart1"/>
    <dgm:cxn modelId="{EE14154E-1C77-4C26-803E-9487E52AD174}" type="presParOf" srcId="{D637C03E-B23D-4270-945F-5DAD9CD7D5FE}" destId="{CFAB62F0-79DF-4C20-A045-73BE77DCA610}" srcOrd="0" destOrd="0" presId="urn:microsoft.com/office/officeart/2005/8/layout/orgChart1"/>
    <dgm:cxn modelId="{BBC6EFD1-15D5-4F34-8D4B-BEABD2E6413C}" type="presParOf" srcId="{CFAB62F0-79DF-4C20-A045-73BE77DCA610}" destId="{76E2D585-2FAF-42A6-B415-45CC736D2857}" srcOrd="0" destOrd="0" presId="urn:microsoft.com/office/officeart/2005/8/layout/orgChart1"/>
    <dgm:cxn modelId="{548F5729-6619-4602-8D1A-E15AB8F3B939}" type="presParOf" srcId="{CFAB62F0-79DF-4C20-A045-73BE77DCA610}" destId="{17F68677-7F01-4927-9081-3485EF49F5F0}" srcOrd="1" destOrd="0" presId="urn:microsoft.com/office/officeart/2005/8/layout/orgChart1"/>
    <dgm:cxn modelId="{BF2B9694-3FA1-48CE-9975-0F193EC56F65}" type="presParOf" srcId="{D637C03E-B23D-4270-945F-5DAD9CD7D5FE}" destId="{5CC90E15-9EC2-485B-90B7-EEB4759B905B}" srcOrd="1" destOrd="0" presId="urn:microsoft.com/office/officeart/2005/8/layout/orgChart1"/>
    <dgm:cxn modelId="{5108FC91-D4E1-48E4-9764-A9516869D099}" type="presParOf" srcId="{D637C03E-B23D-4270-945F-5DAD9CD7D5FE}" destId="{D3AFD8B7-4527-4F9B-B0C0-B8757F567F1B}" srcOrd="2" destOrd="0" presId="urn:microsoft.com/office/officeart/2005/8/layout/orgChart1"/>
    <dgm:cxn modelId="{331AA14D-27B5-4AFF-87D9-D03F9093B817}" type="presParOf" srcId="{0EA63A2C-399E-499A-BD7D-9E5B9BC3BA76}" destId="{05B0DFC0-7652-4BC4-92C7-DF07076D4F89}" srcOrd="2" destOrd="0" presId="urn:microsoft.com/office/officeart/2005/8/layout/orgChart1"/>
    <dgm:cxn modelId="{8D536BB1-DA89-4EEF-8976-1DC6D00D8658}" type="presParOf" srcId="{05B0DFC0-7652-4BC4-92C7-DF07076D4F89}" destId="{7533C522-3CE8-4FE3-9490-468011705D33}" srcOrd="0" destOrd="0" presId="urn:microsoft.com/office/officeart/2005/8/layout/orgChart1"/>
    <dgm:cxn modelId="{8745563B-4E83-45C3-AF50-082120845FA4}" type="presParOf" srcId="{05B0DFC0-7652-4BC4-92C7-DF07076D4F89}" destId="{4F916206-378D-41ED-8242-21C0EFC33BA6}" srcOrd="1" destOrd="0" presId="urn:microsoft.com/office/officeart/2005/8/layout/orgChart1"/>
    <dgm:cxn modelId="{B178C78B-A2CD-4722-BC18-7AE21FE00961}" type="presParOf" srcId="{4F916206-378D-41ED-8242-21C0EFC33BA6}" destId="{3D2564E4-C0DF-41FF-B1B0-71C88AD18109}" srcOrd="0" destOrd="0" presId="urn:microsoft.com/office/officeart/2005/8/layout/orgChart1"/>
    <dgm:cxn modelId="{8D25301C-D446-4724-8962-95B93371ECC4}" type="presParOf" srcId="{3D2564E4-C0DF-41FF-B1B0-71C88AD18109}" destId="{6D65BDFC-B9B2-4535-8BFA-2BF76A789029}" srcOrd="0" destOrd="0" presId="urn:microsoft.com/office/officeart/2005/8/layout/orgChart1"/>
    <dgm:cxn modelId="{B567CE0F-09D7-4C02-AEE1-D56C6E05A3C8}" type="presParOf" srcId="{3D2564E4-C0DF-41FF-B1B0-71C88AD18109}" destId="{682F0AA9-E011-4F23-9735-2C625EDAABBE}" srcOrd="1" destOrd="0" presId="urn:microsoft.com/office/officeart/2005/8/layout/orgChart1"/>
    <dgm:cxn modelId="{C769DC6C-678D-4336-960F-1B3FA00AF6E1}" type="presParOf" srcId="{4F916206-378D-41ED-8242-21C0EFC33BA6}" destId="{B53D97F7-434A-4A2C-ABB0-1E910DEBE8E4}" srcOrd="1" destOrd="0" presId="urn:microsoft.com/office/officeart/2005/8/layout/orgChart1"/>
    <dgm:cxn modelId="{0E2EC708-6D07-4580-9E4E-960EC8BFBEA5}" type="presParOf" srcId="{4F916206-378D-41ED-8242-21C0EFC33BA6}" destId="{88976BA5-0BC3-49C0-9DDE-287BE6E389E7}" srcOrd="2" destOrd="0" presId="urn:microsoft.com/office/officeart/2005/8/layout/orgChart1"/>
    <dgm:cxn modelId="{184498A0-59E8-4E13-877D-0C4576E6FD12}" type="presParOf" srcId="{05B0DFC0-7652-4BC4-92C7-DF07076D4F89}" destId="{CB90B977-F083-43A7-B4AF-430C33E86448}" srcOrd="2" destOrd="0" presId="urn:microsoft.com/office/officeart/2005/8/layout/orgChart1"/>
    <dgm:cxn modelId="{04F70369-A9EF-4CBC-9A18-F2F45B0F4FA3}" type="presParOf" srcId="{05B0DFC0-7652-4BC4-92C7-DF07076D4F89}" destId="{E0556500-D556-41E7-AD52-7C12734FAF35}" srcOrd="3" destOrd="0" presId="urn:microsoft.com/office/officeart/2005/8/layout/orgChart1"/>
    <dgm:cxn modelId="{A77D0159-B8C8-497D-9DFD-6445FB266F16}" type="presParOf" srcId="{E0556500-D556-41E7-AD52-7C12734FAF35}" destId="{84083968-C500-4A77-AC56-FE925B472AEE}" srcOrd="0" destOrd="0" presId="urn:microsoft.com/office/officeart/2005/8/layout/orgChart1"/>
    <dgm:cxn modelId="{04E274BC-54A6-40A1-8C22-5FBD3435707C}" type="presParOf" srcId="{84083968-C500-4A77-AC56-FE925B472AEE}" destId="{B2BEEFC2-13C1-48AF-A568-7F6BAA6F6823}" srcOrd="0" destOrd="0" presId="urn:microsoft.com/office/officeart/2005/8/layout/orgChart1"/>
    <dgm:cxn modelId="{93C4B41B-2144-4D20-A380-0A85BCB114A5}" type="presParOf" srcId="{84083968-C500-4A77-AC56-FE925B472AEE}" destId="{D504BBFD-12A9-40D5-9289-442150ECB2F3}" srcOrd="1" destOrd="0" presId="urn:microsoft.com/office/officeart/2005/8/layout/orgChart1"/>
    <dgm:cxn modelId="{1FAA2653-5893-464E-B441-34954ADF18F1}" type="presParOf" srcId="{E0556500-D556-41E7-AD52-7C12734FAF35}" destId="{341541DC-5BEA-4D23-9EAF-303FB35A99F0}" srcOrd="1" destOrd="0" presId="urn:microsoft.com/office/officeart/2005/8/layout/orgChart1"/>
    <dgm:cxn modelId="{4EC65A29-5B64-41BD-86DB-24785EE95B06}" type="presParOf" srcId="{E0556500-D556-41E7-AD52-7C12734FAF35}" destId="{FD0C2771-3025-4A9B-86A6-327B14B370BB}" srcOrd="2" destOrd="0" presId="urn:microsoft.com/office/officeart/2005/8/layout/orgChart1"/>
    <dgm:cxn modelId="{BD4DB09A-9C0C-451B-82B2-0FD17F07CED8}" type="presParOf" srcId="{05B0DFC0-7652-4BC4-92C7-DF07076D4F89}" destId="{8945D230-5782-459F-BC5A-7D719994E405}" srcOrd="4" destOrd="0" presId="urn:microsoft.com/office/officeart/2005/8/layout/orgChart1"/>
    <dgm:cxn modelId="{FF7C990C-B072-4077-AEEF-69955A8B21CE}" type="presParOf" srcId="{05B0DFC0-7652-4BC4-92C7-DF07076D4F89}" destId="{B005964B-D984-4150-9CD2-C7E534857101}" srcOrd="5" destOrd="0" presId="urn:microsoft.com/office/officeart/2005/8/layout/orgChart1"/>
    <dgm:cxn modelId="{1C313353-1847-4E76-8356-6DF88054A81B}" type="presParOf" srcId="{B005964B-D984-4150-9CD2-C7E534857101}" destId="{8AF44C29-0DD8-45DB-BAE7-D29837606829}" srcOrd="0" destOrd="0" presId="urn:microsoft.com/office/officeart/2005/8/layout/orgChart1"/>
    <dgm:cxn modelId="{C9E1DB31-0859-4671-BDEA-5506D3DE5F02}" type="presParOf" srcId="{8AF44C29-0DD8-45DB-BAE7-D29837606829}" destId="{A117BFD2-B06C-4661-8CA7-F58B57C3B9C5}" srcOrd="0" destOrd="0" presId="urn:microsoft.com/office/officeart/2005/8/layout/orgChart1"/>
    <dgm:cxn modelId="{DC5D4AB4-CFA6-49C1-AF3B-DCD4D640CDA3}" type="presParOf" srcId="{8AF44C29-0DD8-45DB-BAE7-D29837606829}" destId="{FAFE3C87-9255-47F5-88C7-9219C04095E0}" srcOrd="1" destOrd="0" presId="urn:microsoft.com/office/officeart/2005/8/layout/orgChart1"/>
    <dgm:cxn modelId="{A7B8E0C5-3454-446A-95D8-7968D283D896}" type="presParOf" srcId="{B005964B-D984-4150-9CD2-C7E534857101}" destId="{83844F12-988B-4824-9A69-8C1383803CE3}" srcOrd="1" destOrd="0" presId="urn:microsoft.com/office/officeart/2005/8/layout/orgChart1"/>
    <dgm:cxn modelId="{096897EC-16A9-4C89-8676-589FCD7B6D2E}" type="presParOf" srcId="{B005964B-D984-4150-9CD2-C7E534857101}" destId="{D3DA3708-9908-4FE3-A2B7-DEAEC1356DB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FEDC03-0A63-427E-8836-6638B2F7515A}"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s-CL"/>
        </a:p>
      </dgm:t>
    </dgm:pt>
    <dgm:pt modelId="{5AA0C0E5-1DE3-4652-B7F2-49B0F2CA070B}">
      <dgm:prSet phldrT="[Texto]" custT="1"/>
      <dgm:spPr>
        <a:solidFill>
          <a:schemeClr val="bg1"/>
        </a:solidFill>
        <a:ln>
          <a:solidFill>
            <a:srgbClr val="0070C0"/>
          </a:solidFill>
          <a:prstDash val="dash"/>
        </a:ln>
      </dgm:spPr>
      <dgm:t>
        <a:bodyPr/>
        <a:lstStyle/>
        <a:p>
          <a:pPr>
            <a:buFont typeface="+mj-lt"/>
            <a:buAutoNum type="arabicPeriod"/>
          </a:pPr>
          <a:r>
            <a:rPr lang="es-CL" sz="2100" b="1" dirty="0">
              <a:solidFill>
                <a:schemeClr val="accent1"/>
              </a:solidFill>
            </a:rPr>
            <a:t>Relaciones Laborales</a:t>
          </a:r>
          <a:endParaRPr lang="es-CL" sz="2100" dirty="0">
            <a:solidFill>
              <a:schemeClr val="accent1"/>
            </a:solidFill>
          </a:endParaRPr>
        </a:p>
      </dgm:t>
    </dgm:pt>
    <dgm:pt modelId="{CB225DE9-5679-4149-930B-11D7D0937BED}" type="parTrans" cxnId="{C742F564-1ABA-4A38-9D64-EED8828A1CB2}">
      <dgm:prSet/>
      <dgm:spPr/>
      <dgm:t>
        <a:bodyPr/>
        <a:lstStyle/>
        <a:p>
          <a:endParaRPr lang="es-CL"/>
        </a:p>
      </dgm:t>
    </dgm:pt>
    <dgm:pt modelId="{E05D99F7-4C4F-4587-AA60-2ABD599D5BB0}" type="sibTrans" cxnId="{C742F564-1ABA-4A38-9D64-EED8828A1CB2}">
      <dgm:prSet/>
      <dgm:spPr>
        <a:solidFill>
          <a:schemeClr val="bg1"/>
        </a:solidFill>
      </dgm:spPr>
      <dgm:t>
        <a:bodyPr/>
        <a:lstStyle/>
        <a:p>
          <a:endParaRPr lang="es-CL"/>
        </a:p>
      </dgm:t>
    </dgm:pt>
    <dgm:pt modelId="{46E5E583-1744-4CC2-8950-CFA6DFC52926}">
      <dgm:prSet phldrT="[Texto]" custT="1"/>
      <dgm:spPr>
        <a:solidFill>
          <a:schemeClr val="bg1"/>
        </a:solidFill>
        <a:ln>
          <a:solidFill>
            <a:srgbClr val="0070C0"/>
          </a:solidFill>
          <a:prstDash val="dash"/>
        </a:ln>
      </dgm:spPr>
      <dgm:t>
        <a:bodyPr/>
        <a:lstStyle/>
        <a:p>
          <a:pPr>
            <a:buFont typeface="+mj-lt"/>
            <a:buAutoNum type="arabicPeriod"/>
          </a:pPr>
          <a:r>
            <a:rPr lang="es-CL" sz="2100" b="1" dirty="0">
              <a:solidFill>
                <a:schemeClr val="accent1"/>
              </a:solidFill>
            </a:rPr>
            <a:t>Sistemas Informáticos</a:t>
          </a:r>
          <a:r>
            <a:rPr lang="es-CL" sz="2100" b="1" dirty="0">
              <a:solidFill>
                <a:schemeClr val="bg1"/>
              </a:solidFill>
            </a:rPr>
            <a:t> </a:t>
          </a:r>
          <a:endParaRPr lang="es-CL" sz="2100" dirty="0">
            <a:solidFill>
              <a:schemeClr val="bg1"/>
            </a:solidFill>
          </a:endParaRPr>
        </a:p>
      </dgm:t>
    </dgm:pt>
    <dgm:pt modelId="{4F77A4D6-6F24-4FF4-BB79-3A0632C923DB}" type="parTrans" cxnId="{1F2A38E5-355B-4E55-B783-ACF45505A025}">
      <dgm:prSet/>
      <dgm:spPr/>
      <dgm:t>
        <a:bodyPr/>
        <a:lstStyle/>
        <a:p>
          <a:endParaRPr lang="es-CL"/>
        </a:p>
      </dgm:t>
    </dgm:pt>
    <dgm:pt modelId="{873DA672-1CF4-422B-9182-6D15996DFF68}" type="sibTrans" cxnId="{1F2A38E5-355B-4E55-B783-ACF45505A025}">
      <dgm:prSet/>
      <dgm:spPr>
        <a:solidFill>
          <a:schemeClr val="bg1"/>
        </a:solidFill>
      </dgm:spPr>
      <dgm:t>
        <a:bodyPr/>
        <a:lstStyle/>
        <a:p>
          <a:endParaRPr lang="es-CL"/>
        </a:p>
      </dgm:t>
    </dgm:pt>
    <dgm:pt modelId="{3C70DDF8-9540-4F12-B0D9-BDBEFDEC451F}">
      <dgm:prSet phldrT="[Texto]" phldr="1" custT="1"/>
      <dgm:spPr/>
      <dgm:t>
        <a:bodyPr/>
        <a:lstStyle/>
        <a:p>
          <a:endParaRPr lang="es-CL" sz="1600" dirty="0"/>
        </a:p>
      </dgm:t>
    </dgm:pt>
    <dgm:pt modelId="{184A46EF-950C-476B-9D45-B32B9A42A2F5}" type="parTrans" cxnId="{AA618FD5-4664-4F59-9EAB-1D4641877F5B}">
      <dgm:prSet/>
      <dgm:spPr/>
      <dgm:t>
        <a:bodyPr/>
        <a:lstStyle/>
        <a:p>
          <a:endParaRPr lang="es-CL"/>
        </a:p>
      </dgm:t>
    </dgm:pt>
    <dgm:pt modelId="{5C4B2BAF-373F-4D09-A89B-FA947E2E7729}" type="sibTrans" cxnId="{AA618FD5-4664-4F59-9EAB-1D4641877F5B}">
      <dgm:prSet/>
      <dgm:spPr/>
      <dgm:t>
        <a:bodyPr/>
        <a:lstStyle/>
        <a:p>
          <a:endParaRPr lang="es-CL"/>
        </a:p>
      </dgm:t>
    </dgm:pt>
    <dgm:pt modelId="{1131A03D-CF93-49BD-9E34-92096E9BD35D}">
      <dgm:prSet phldrT="[Texto]" custT="1"/>
      <dgm:spPr>
        <a:solidFill>
          <a:schemeClr val="bg1"/>
        </a:solidFill>
        <a:ln>
          <a:solidFill>
            <a:srgbClr val="0070C0"/>
          </a:solidFill>
          <a:prstDash val="dash"/>
        </a:ln>
      </dgm:spPr>
      <dgm:t>
        <a:bodyPr/>
        <a:lstStyle/>
        <a:p>
          <a:pPr>
            <a:buFont typeface="+mj-lt"/>
            <a:buAutoNum type="arabicPeriod"/>
          </a:pPr>
          <a:r>
            <a:rPr lang="es-CL" sz="2100" b="1" dirty="0">
              <a:solidFill>
                <a:schemeClr val="accent1"/>
              </a:solidFill>
            </a:rPr>
            <a:t>Otras Líneas Asesoras</a:t>
          </a:r>
          <a:endParaRPr lang="es-CL" sz="2100" dirty="0">
            <a:solidFill>
              <a:schemeClr val="accent1"/>
            </a:solidFill>
          </a:endParaRPr>
        </a:p>
      </dgm:t>
    </dgm:pt>
    <dgm:pt modelId="{1114DE18-1E82-417E-B59C-D8E18B299FFF}" type="parTrans" cxnId="{3507B61A-71C2-4BC8-A214-4B14F2F9FA63}">
      <dgm:prSet/>
      <dgm:spPr/>
      <dgm:t>
        <a:bodyPr/>
        <a:lstStyle/>
        <a:p>
          <a:endParaRPr lang="es-CL"/>
        </a:p>
      </dgm:t>
    </dgm:pt>
    <dgm:pt modelId="{C3AC1B5C-52B1-4613-A164-9AE08FE78DF6}" type="sibTrans" cxnId="{3507B61A-71C2-4BC8-A214-4B14F2F9FA63}">
      <dgm:prSet/>
      <dgm:spPr/>
      <dgm:t>
        <a:bodyPr/>
        <a:lstStyle/>
        <a:p>
          <a:endParaRPr lang="es-CL"/>
        </a:p>
      </dgm:t>
    </dgm:pt>
    <dgm:pt modelId="{4173D94C-E08F-4342-9663-B5F67FB3BE3D}">
      <dgm:prSet phldrT="[Texto]" phldr="1" custT="1"/>
      <dgm:spPr/>
      <dgm:t>
        <a:bodyPr/>
        <a:lstStyle/>
        <a:p>
          <a:endParaRPr lang="es-CL" sz="1600" dirty="0"/>
        </a:p>
      </dgm:t>
    </dgm:pt>
    <dgm:pt modelId="{B612182E-2CD1-431D-89F5-40605F7EEF04}" type="parTrans" cxnId="{8DCC818E-7F0B-4361-9162-0353A81B3B2A}">
      <dgm:prSet/>
      <dgm:spPr/>
      <dgm:t>
        <a:bodyPr/>
        <a:lstStyle/>
        <a:p>
          <a:endParaRPr lang="es-CL"/>
        </a:p>
      </dgm:t>
    </dgm:pt>
    <dgm:pt modelId="{07FAB9DB-5282-46FB-B313-DD49352CF0D4}" type="sibTrans" cxnId="{8DCC818E-7F0B-4361-9162-0353A81B3B2A}">
      <dgm:prSet/>
      <dgm:spPr/>
      <dgm:t>
        <a:bodyPr/>
        <a:lstStyle/>
        <a:p>
          <a:endParaRPr lang="es-CL"/>
        </a:p>
      </dgm:t>
    </dgm:pt>
    <dgm:pt modelId="{0E5D33AF-29FF-488F-9D14-7A689CCC1859}">
      <dgm:prSet phldrT="[Texto]" phldr="1" custT="1"/>
      <dgm:spPr/>
      <dgm:t>
        <a:bodyPr/>
        <a:lstStyle/>
        <a:p>
          <a:endParaRPr lang="es-CL" sz="1600" dirty="0"/>
        </a:p>
      </dgm:t>
    </dgm:pt>
    <dgm:pt modelId="{B853B564-3FC8-4D91-9DDB-57EBB8CC6291}" type="parTrans" cxnId="{0FB08E1E-CEA6-4887-8BD8-A6FA214B07C8}">
      <dgm:prSet/>
      <dgm:spPr/>
      <dgm:t>
        <a:bodyPr/>
        <a:lstStyle/>
        <a:p>
          <a:endParaRPr lang="es-CL"/>
        </a:p>
      </dgm:t>
    </dgm:pt>
    <dgm:pt modelId="{456D600D-1708-4624-9718-51D40D05DC37}" type="sibTrans" cxnId="{0FB08E1E-CEA6-4887-8BD8-A6FA214B07C8}">
      <dgm:prSet/>
      <dgm:spPr/>
      <dgm:t>
        <a:bodyPr/>
        <a:lstStyle/>
        <a:p>
          <a:endParaRPr lang="es-CL"/>
        </a:p>
      </dgm:t>
    </dgm:pt>
    <dgm:pt modelId="{D98FBAE7-7B52-47B6-9C29-EC7F227E6A29}">
      <dgm:prSet custT="1"/>
      <dgm:spPr/>
      <dgm:t>
        <a:bodyPr/>
        <a:lstStyle/>
        <a:p>
          <a:r>
            <a:rPr lang="es-CL" sz="1600" dirty="0">
              <a:solidFill>
                <a:schemeClr val="accent3">
                  <a:lumMod val="75000"/>
                </a:schemeClr>
              </a:solidFill>
            </a:rPr>
            <a:t>Integridad de los datos.</a:t>
          </a:r>
          <a:endParaRPr lang="es-CL" sz="1600" dirty="0">
            <a:solidFill>
              <a:srgbClr val="0070C0"/>
            </a:solidFill>
          </a:endParaRPr>
        </a:p>
      </dgm:t>
    </dgm:pt>
    <dgm:pt modelId="{195E57AB-E0D2-461A-8C5B-0D2E252B1A1A}" type="parTrans" cxnId="{A7E8266F-03F6-4254-93EE-A979265C4654}">
      <dgm:prSet/>
      <dgm:spPr/>
      <dgm:t>
        <a:bodyPr/>
        <a:lstStyle/>
        <a:p>
          <a:endParaRPr lang="es-CL"/>
        </a:p>
      </dgm:t>
    </dgm:pt>
    <dgm:pt modelId="{BAD573D1-01FC-43B4-83C3-4812F2B79EE6}" type="sibTrans" cxnId="{A7E8266F-03F6-4254-93EE-A979265C4654}">
      <dgm:prSet/>
      <dgm:spPr/>
      <dgm:t>
        <a:bodyPr/>
        <a:lstStyle/>
        <a:p>
          <a:endParaRPr lang="es-CL"/>
        </a:p>
      </dgm:t>
    </dgm:pt>
    <dgm:pt modelId="{B01809B8-5ABD-4A2C-A0AA-4E7660048333}">
      <dgm:prSet phldrT="[Texto]" custT="1"/>
      <dgm:spPr/>
      <dgm:t>
        <a:bodyPr/>
        <a:lstStyle/>
        <a:p>
          <a:pPr>
            <a:buFont typeface="Arial" panose="020B0604020202020204" pitchFamily="34" charset="0"/>
            <a:buChar char="•"/>
          </a:pPr>
          <a:endParaRPr lang="es-CL" sz="1600" dirty="0"/>
        </a:p>
      </dgm:t>
    </dgm:pt>
    <dgm:pt modelId="{F1780185-0D8F-4C50-B8B5-D666740C7026}" type="parTrans" cxnId="{7D2407B2-6C97-434A-96E4-28D6C418A940}">
      <dgm:prSet/>
      <dgm:spPr/>
      <dgm:t>
        <a:bodyPr/>
        <a:lstStyle/>
        <a:p>
          <a:endParaRPr lang="es-CL"/>
        </a:p>
      </dgm:t>
    </dgm:pt>
    <dgm:pt modelId="{5B8EB02B-8A7F-49A1-B6F8-BF6C918494B9}" type="sibTrans" cxnId="{7D2407B2-6C97-434A-96E4-28D6C418A940}">
      <dgm:prSet/>
      <dgm:spPr/>
      <dgm:t>
        <a:bodyPr/>
        <a:lstStyle/>
        <a:p>
          <a:endParaRPr lang="es-CL"/>
        </a:p>
      </dgm:t>
    </dgm:pt>
    <dgm:pt modelId="{C8B08E5B-E2D0-4C81-A0C8-ABCA6655C2A2}">
      <dgm:prSet phldrT="[Texto]" custT="1"/>
      <dgm:spPr/>
      <dgm:t>
        <a:bodyPr/>
        <a:lstStyle/>
        <a:p>
          <a:pPr>
            <a:buFont typeface="Arial" panose="020B0604020202020204" pitchFamily="34" charset="0"/>
            <a:buChar char="•"/>
          </a:pPr>
          <a:endParaRPr lang="es-CL" sz="1600" dirty="0"/>
        </a:p>
      </dgm:t>
    </dgm:pt>
    <dgm:pt modelId="{B2A80BB0-FC30-40A7-A4D6-2D643E0DCA3E}" type="parTrans" cxnId="{5B5FD8DF-0475-446A-B97A-DFA20D31C7BC}">
      <dgm:prSet/>
      <dgm:spPr/>
      <dgm:t>
        <a:bodyPr/>
        <a:lstStyle/>
        <a:p>
          <a:endParaRPr lang="es-CL"/>
        </a:p>
      </dgm:t>
    </dgm:pt>
    <dgm:pt modelId="{9131C594-EEF4-4E03-AC63-C9765F1DA1ED}" type="sibTrans" cxnId="{5B5FD8DF-0475-446A-B97A-DFA20D31C7BC}">
      <dgm:prSet/>
      <dgm:spPr/>
      <dgm:t>
        <a:bodyPr/>
        <a:lstStyle/>
        <a:p>
          <a:endParaRPr lang="es-CL"/>
        </a:p>
      </dgm:t>
    </dgm:pt>
    <dgm:pt modelId="{68C2730D-AE21-4724-914D-13A3B56FCFE1}">
      <dgm:prSet custT="1"/>
      <dgm:spPr/>
      <dgm:t>
        <a:bodyPr/>
        <a:lstStyle/>
        <a:p>
          <a:r>
            <a:rPr lang="es-CL" sz="1600" dirty="0">
              <a:solidFill>
                <a:schemeClr val="accent3">
                  <a:lumMod val="75000"/>
                </a:schemeClr>
              </a:solidFill>
            </a:rPr>
            <a:t>Planificación y metodologías de dotación.</a:t>
          </a:r>
        </a:p>
      </dgm:t>
    </dgm:pt>
    <dgm:pt modelId="{74287BD6-5662-4C5C-83C2-739E72B5633F}" type="parTrans" cxnId="{591DBD11-9BF9-41B9-BA5C-62CCFC6BD2B1}">
      <dgm:prSet/>
      <dgm:spPr/>
      <dgm:t>
        <a:bodyPr/>
        <a:lstStyle/>
        <a:p>
          <a:endParaRPr lang="es-CL"/>
        </a:p>
      </dgm:t>
    </dgm:pt>
    <dgm:pt modelId="{E32A67F4-D5F9-4FD0-95F8-33F39480EE83}" type="sibTrans" cxnId="{591DBD11-9BF9-41B9-BA5C-62CCFC6BD2B1}">
      <dgm:prSet/>
      <dgm:spPr/>
      <dgm:t>
        <a:bodyPr/>
        <a:lstStyle/>
        <a:p>
          <a:endParaRPr lang="es-CL"/>
        </a:p>
      </dgm:t>
    </dgm:pt>
    <dgm:pt modelId="{794D8548-48B4-4930-AE06-F0EE93378732}">
      <dgm:prSet phldrT="[Texto]" custT="1"/>
      <dgm:spPr/>
      <dgm:t>
        <a:bodyPr/>
        <a:lstStyle/>
        <a:p>
          <a:r>
            <a:rPr lang="es-CL" sz="1600" dirty="0">
              <a:solidFill>
                <a:schemeClr val="accent3">
                  <a:lumMod val="75000"/>
                </a:schemeClr>
              </a:solidFill>
            </a:rPr>
            <a:t>Concurso y Convenios de desempeño ADP.</a:t>
          </a:r>
          <a:endParaRPr lang="es-CL" sz="1600" dirty="0"/>
        </a:p>
      </dgm:t>
    </dgm:pt>
    <dgm:pt modelId="{540158A6-B288-445B-AB32-4D0981C64452}" type="parTrans" cxnId="{C4C905A7-A450-49B5-80A4-335D57BFC7CE}">
      <dgm:prSet/>
      <dgm:spPr/>
      <dgm:t>
        <a:bodyPr/>
        <a:lstStyle/>
        <a:p>
          <a:endParaRPr lang="es-CL"/>
        </a:p>
      </dgm:t>
    </dgm:pt>
    <dgm:pt modelId="{9FB77EE5-9223-4642-B1A7-638778E63E2C}" type="sibTrans" cxnId="{C4C905A7-A450-49B5-80A4-335D57BFC7CE}">
      <dgm:prSet/>
      <dgm:spPr/>
      <dgm:t>
        <a:bodyPr/>
        <a:lstStyle/>
        <a:p>
          <a:endParaRPr lang="es-CL"/>
        </a:p>
      </dgm:t>
    </dgm:pt>
    <dgm:pt modelId="{D793D6D8-FEC9-43E7-9764-C1BB4C8AC775}">
      <dgm:prSet phldrT="[Texto]" custT="1"/>
      <dgm:spPr/>
      <dgm:t>
        <a:bodyPr/>
        <a:lstStyle/>
        <a:p>
          <a:endParaRPr lang="es-CL" sz="1600" dirty="0"/>
        </a:p>
      </dgm:t>
    </dgm:pt>
    <dgm:pt modelId="{EED00BE5-3F54-4D2A-A192-7BE1984A3A6D}" type="parTrans" cxnId="{334079AD-FB72-4A68-9D3C-2A1894C924AC}">
      <dgm:prSet/>
      <dgm:spPr/>
      <dgm:t>
        <a:bodyPr/>
        <a:lstStyle/>
        <a:p>
          <a:endParaRPr lang="es-CL"/>
        </a:p>
      </dgm:t>
    </dgm:pt>
    <dgm:pt modelId="{68EFFB61-E9D9-4F7A-880B-63CDEA3A3711}" type="sibTrans" cxnId="{334079AD-FB72-4A68-9D3C-2A1894C924AC}">
      <dgm:prSet/>
      <dgm:spPr/>
      <dgm:t>
        <a:bodyPr/>
        <a:lstStyle/>
        <a:p>
          <a:endParaRPr lang="es-CL"/>
        </a:p>
      </dgm:t>
    </dgm:pt>
    <dgm:pt modelId="{5253760F-E15E-4ECC-BBFA-43106276E560}">
      <dgm:prSet phldrT="[Texto]" custT="1"/>
      <dgm:spPr/>
      <dgm:t>
        <a:bodyPr/>
        <a:lstStyle/>
        <a:p>
          <a:r>
            <a:rPr lang="es-CL" sz="1600" dirty="0">
              <a:solidFill>
                <a:schemeClr val="accent3">
                  <a:lumMod val="75000"/>
                </a:schemeClr>
              </a:solidFill>
            </a:rPr>
            <a:t>Coordinación del funcionamiento del Sistema Informático de RHS.</a:t>
          </a:r>
          <a:endParaRPr lang="es-CL" sz="1600" dirty="0"/>
        </a:p>
      </dgm:t>
    </dgm:pt>
    <dgm:pt modelId="{4CD070F6-F100-4A20-9C9E-832B9A21AB30}" type="parTrans" cxnId="{D700153D-143B-4554-9322-83273248FAA9}">
      <dgm:prSet/>
      <dgm:spPr/>
      <dgm:t>
        <a:bodyPr/>
        <a:lstStyle/>
        <a:p>
          <a:endParaRPr lang="es-CL"/>
        </a:p>
      </dgm:t>
    </dgm:pt>
    <dgm:pt modelId="{2BBC1458-F3C4-445E-A6FF-166FDB559762}" type="sibTrans" cxnId="{D700153D-143B-4554-9322-83273248FAA9}">
      <dgm:prSet/>
      <dgm:spPr/>
      <dgm:t>
        <a:bodyPr/>
        <a:lstStyle/>
        <a:p>
          <a:endParaRPr lang="es-CL"/>
        </a:p>
      </dgm:t>
    </dgm:pt>
    <dgm:pt modelId="{728ED7E5-A597-4633-819C-01C36C738FCE}">
      <dgm:prSet phldrT="[Texto]" custT="1"/>
      <dgm:spPr/>
      <dgm:t>
        <a:bodyPr/>
        <a:lstStyle/>
        <a:p>
          <a:pPr>
            <a:buFont typeface="Arial" panose="020B0604020202020204" pitchFamily="34" charset="0"/>
            <a:buChar char="•"/>
          </a:pPr>
          <a:r>
            <a:rPr lang="es-CL" sz="1600" dirty="0">
              <a:solidFill>
                <a:schemeClr val="accent3">
                  <a:lumMod val="75000"/>
                </a:schemeClr>
              </a:solidFill>
            </a:rPr>
            <a:t>Coordinar las actividades entre las autoridades del Servicio y las Asociaciones Gremiales.</a:t>
          </a:r>
          <a:endParaRPr lang="es-CL" sz="1600" dirty="0"/>
        </a:p>
      </dgm:t>
    </dgm:pt>
    <dgm:pt modelId="{61413A60-ACE1-498F-ACB0-AB3055A7EAF5}" type="parTrans" cxnId="{47D280A2-38AE-4E18-9F04-66F98AE8184B}">
      <dgm:prSet/>
      <dgm:spPr/>
      <dgm:t>
        <a:bodyPr/>
        <a:lstStyle/>
        <a:p>
          <a:endParaRPr lang="es-CL"/>
        </a:p>
      </dgm:t>
    </dgm:pt>
    <dgm:pt modelId="{3B9996BD-FF4B-4F04-BD47-36EE80CCB108}" type="sibTrans" cxnId="{47D280A2-38AE-4E18-9F04-66F98AE8184B}">
      <dgm:prSet/>
      <dgm:spPr/>
      <dgm:t>
        <a:bodyPr/>
        <a:lstStyle/>
        <a:p>
          <a:endParaRPr lang="es-CL"/>
        </a:p>
      </dgm:t>
    </dgm:pt>
    <dgm:pt modelId="{6DB39484-BD9F-40E4-B60F-E1A3F0203C98}">
      <dgm:prSet custT="1"/>
      <dgm:spPr/>
      <dgm:t>
        <a:bodyPr/>
        <a:lstStyle/>
        <a:p>
          <a:r>
            <a:rPr lang="es-CL" sz="1600" dirty="0">
              <a:solidFill>
                <a:schemeClr val="accent3">
                  <a:lumMod val="75000"/>
                </a:schemeClr>
              </a:solidFill>
            </a:rPr>
            <a:t>Control Presupuestario del Subtítulo 21.</a:t>
          </a:r>
        </a:p>
      </dgm:t>
    </dgm:pt>
    <dgm:pt modelId="{3E0127B2-B730-4D53-9D7A-F03B13C7272D}" type="parTrans" cxnId="{7186251F-8429-40F8-B0FA-134A89ECA79F}">
      <dgm:prSet/>
      <dgm:spPr/>
      <dgm:t>
        <a:bodyPr/>
        <a:lstStyle/>
        <a:p>
          <a:endParaRPr lang="es-CL"/>
        </a:p>
      </dgm:t>
    </dgm:pt>
    <dgm:pt modelId="{A7369567-1F62-4C4D-A214-6124C9ECEAF9}" type="sibTrans" cxnId="{7186251F-8429-40F8-B0FA-134A89ECA79F}">
      <dgm:prSet/>
      <dgm:spPr/>
      <dgm:t>
        <a:bodyPr/>
        <a:lstStyle/>
        <a:p>
          <a:endParaRPr lang="es-CL"/>
        </a:p>
      </dgm:t>
    </dgm:pt>
    <dgm:pt modelId="{3AE10CB6-AD91-4532-AD56-3B557074AF09}">
      <dgm:prSet custT="1"/>
      <dgm:spPr/>
      <dgm:t>
        <a:bodyPr/>
        <a:lstStyle/>
        <a:p>
          <a:r>
            <a:rPr lang="es-CL" sz="1600" dirty="0">
              <a:solidFill>
                <a:schemeClr val="accent3">
                  <a:lumMod val="75000"/>
                </a:schemeClr>
              </a:solidFill>
            </a:rPr>
            <a:t>Control de gestión en áreas de RHS.</a:t>
          </a:r>
        </a:p>
      </dgm:t>
    </dgm:pt>
    <dgm:pt modelId="{504A608A-429E-4222-AFED-30DD4CF4AF20}" type="parTrans" cxnId="{CDADBAC9-F4B4-4AC6-829B-8CD298648C5A}">
      <dgm:prSet/>
      <dgm:spPr/>
      <dgm:t>
        <a:bodyPr/>
        <a:lstStyle/>
        <a:p>
          <a:endParaRPr lang="es-CL"/>
        </a:p>
      </dgm:t>
    </dgm:pt>
    <dgm:pt modelId="{68D5BFE3-0C29-4FDA-8928-A225AE052CBA}" type="sibTrans" cxnId="{CDADBAC9-F4B4-4AC6-829B-8CD298648C5A}">
      <dgm:prSet/>
      <dgm:spPr/>
      <dgm:t>
        <a:bodyPr/>
        <a:lstStyle/>
        <a:p>
          <a:endParaRPr lang="es-CL"/>
        </a:p>
      </dgm:t>
    </dgm:pt>
    <dgm:pt modelId="{36624E51-4332-431E-A581-AA1E05E674D0}">
      <dgm:prSet phldrT="[Texto]" custT="1"/>
      <dgm:spPr/>
      <dgm:t>
        <a:bodyPr/>
        <a:lstStyle/>
        <a:p>
          <a:pPr>
            <a:buFont typeface="Arial" panose="020B0604020202020204" pitchFamily="34" charset="0"/>
            <a:buChar char="•"/>
          </a:pPr>
          <a:r>
            <a:rPr lang="es-CL" sz="1600" dirty="0">
              <a:solidFill>
                <a:schemeClr val="accent3">
                  <a:lumMod val="75000"/>
                </a:schemeClr>
              </a:solidFill>
            </a:rPr>
            <a:t>Mantener información actualizada de situaciones de las Asociaciones Gremiales de la Red.</a:t>
          </a:r>
        </a:p>
      </dgm:t>
    </dgm:pt>
    <dgm:pt modelId="{F0D79EF7-5132-4A2A-8B16-761F3A8DF059}" type="parTrans" cxnId="{7642D711-6E17-491A-A92A-47758F845F88}">
      <dgm:prSet/>
      <dgm:spPr/>
      <dgm:t>
        <a:bodyPr/>
        <a:lstStyle/>
        <a:p>
          <a:endParaRPr lang="es-CL"/>
        </a:p>
      </dgm:t>
    </dgm:pt>
    <dgm:pt modelId="{21FBD651-0E41-40ED-B668-BAD4A666F0A6}" type="sibTrans" cxnId="{7642D711-6E17-491A-A92A-47758F845F88}">
      <dgm:prSet/>
      <dgm:spPr/>
      <dgm:t>
        <a:bodyPr/>
        <a:lstStyle/>
        <a:p>
          <a:endParaRPr lang="es-CL"/>
        </a:p>
      </dgm:t>
    </dgm:pt>
    <dgm:pt modelId="{13CD8858-8079-4D26-B94B-8203D41817CA}" type="pres">
      <dgm:prSet presAssocID="{88FEDC03-0A63-427E-8836-6638B2F7515A}" presName="Name0" presStyleCnt="0">
        <dgm:presLayoutVars>
          <dgm:dir/>
          <dgm:animLvl val="lvl"/>
          <dgm:resizeHandles val="exact"/>
        </dgm:presLayoutVars>
      </dgm:prSet>
      <dgm:spPr/>
    </dgm:pt>
    <dgm:pt modelId="{A540E293-0ADA-4417-8A9B-339C2823BECF}" type="pres">
      <dgm:prSet presAssocID="{88FEDC03-0A63-427E-8836-6638B2F7515A}" presName="tSp" presStyleCnt="0"/>
      <dgm:spPr/>
    </dgm:pt>
    <dgm:pt modelId="{557E77A8-27ED-4013-8CC5-7F16144CBE27}" type="pres">
      <dgm:prSet presAssocID="{88FEDC03-0A63-427E-8836-6638B2F7515A}" presName="bSp" presStyleCnt="0"/>
      <dgm:spPr/>
    </dgm:pt>
    <dgm:pt modelId="{CCEC26FF-3366-474B-837A-360695572F23}" type="pres">
      <dgm:prSet presAssocID="{88FEDC03-0A63-427E-8836-6638B2F7515A}" presName="process" presStyleCnt="0"/>
      <dgm:spPr/>
    </dgm:pt>
    <dgm:pt modelId="{BF878C03-8651-48CD-A912-70A38C5E2C05}" type="pres">
      <dgm:prSet presAssocID="{5AA0C0E5-1DE3-4652-B7F2-49B0F2CA070B}" presName="composite1" presStyleCnt="0"/>
      <dgm:spPr/>
    </dgm:pt>
    <dgm:pt modelId="{086D68E4-5411-4295-9805-3C97FEDD3F8B}" type="pres">
      <dgm:prSet presAssocID="{5AA0C0E5-1DE3-4652-B7F2-49B0F2CA070B}" presName="dummyNode1" presStyleLbl="node1" presStyleIdx="0" presStyleCnt="3"/>
      <dgm:spPr/>
    </dgm:pt>
    <dgm:pt modelId="{43A4E4E2-BC8C-4218-A291-FB9FE8351F26}" type="pres">
      <dgm:prSet presAssocID="{5AA0C0E5-1DE3-4652-B7F2-49B0F2CA070B}" presName="childNode1" presStyleLbl="bgAcc1" presStyleIdx="0" presStyleCnt="3" custScaleY="129872" custLinFactNeighborX="-632">
        <dgm:presLayoutVars>
          <dgm:bulletEnabled val="1"/>
        </dgm:presLayoutVars>
      </dgm:prSet>
      <dgm:spPr/>
    </dgm:pt>
    <dgm:pt modelId="{1A049ADF-D31C-499E-A939-6B5772B035F4}" type="pres">
      <dgm:prSet presAssocID="{5AA0C0E5-1DE3-4652-B7F2-49B0F2CA070B}" presName="childNode1tx" presStyleLbl="bgAcc1" presStyleIdx="0" presStyleCnt="3">
        <dgm:presLayoutVars>
          <dgm:bulletEnabled val="1"/>
        </dgm:presLayoutVars>
      </dgm:prSet>
      <dgm:spPr/>
    </dgm:pt>
    <dgm:pt modelId="{E3607755-94B7-4909-9756-C69FD9DECD28}" type="pres">
      <dgm:prSet presAssocID="{5AA0C0E5-1DE3-4652-B7F2-49B0F2CA070B}" presName="parentNode1" presStyleLbl="node1" presStyleIdx="0" presStyleCnt="3" custLinFactY="-100000" custLinFactNeighborX="2517" custLinFactNeighborY="-164686">
        <dgm:presLayoutVars>
          <dgm:chMax val="1"/>
          <dgm:bulletEnabled val="1"/>
        </dgm:presLayoutVars>
      </dgm:prSet>
      <dgm:spPr/>
    </dgm:pt>
    <dgm:pt modelId="{58D6D9EC-B555-481E-96CD-538434D5C769}" type="pres">
      <dgm:prSet presAssocID="{5AA0C0E5-1DE3-4652-B7F2-49B0F2CA070B}" presName="connSite1" presStyleCnt="0"/>
      <dgm:spPr/>
    </dgm:pt>
    <dgm:pt modelId="{2E78C79F-3C76-49A0-BEA7-1890B8C36143}" type="pres">
      <dgm:prSet presAssocID="{E05D99F7-4C4F-4587-AA60-2ABD599D5BB0}" presName="Name9" presStyleLbl="sibTrans2D1" presStyleIdx="0" presStyleCnt="2" custLinFactNeighborX="31911" custLinFactNeighborY="5494"/>
      <dgm:spPr/>
    </dgm:pt>
    <dgm:pt modelId="{3D72888F-C3B6-4F6E-BA4D-AB3D8BF9EC05}" type="pres">
      <dgm:prSet presAssocID="{46E5E583-1744-4CC2-8950-CFA6DFC52926}" presName="composite2" presStyleCnt="0"/>
      <dgm:spPr/>
    </dgm:pt>
    <dgm:pt modelId="{0C8BCC9E-68F6-400A-B6E9-2BC6A4D0453B}" type="pres">
      <dgm:prSet presAssocID="{46E5E583-1744-4CC2-8950-CFA6DFC52926}" presName="dummyNode2" presStyleLbl="node1" presStyleIdx="0" presStyleCnt="3"/>
      <dgm:spPr/>
    </dgm:pt>
    <dgm:pt modelId="{F41EC13C-BEA8-4802-A989-42ED5886A394}" type="pres">
      <dgm:prSet presAssocID="{46E5E583-1744-4CC2-8950-CFA6DFC52926}" presName="childNode2" presStyleLbl="bgAcc1" presStyleIdx="1" presStyleCnt="3" custScaleY="129872">
        <dgm:presLayoutVars>
          <dgm:bulletEnabled val="1"/>
        </dgm:presLayoutVars>
      </dgm:prSet>
      <dgm:spPr/>
    </dgm:pt>
    <dgm:pt modelId="{22307708-BF87-4E8A-89C5-0F71D83DA4D3}" type="pres">
      <dgm:prSet presAssocID="{46E5E583-1744-4CC2-8950-CFA6DFC52926}" presName="childNode2tx" presStyleLbl="bgAcc1" presStyleIdx="1" presStyleCnt="3">
        <dgm:presLayoutVars>
          <dgm:bulletEnabled val="1"/>
        </dgm:presLayoutVars>
      </dgm:prSet>
      <dgm:spPr/>
    </dgm:pt>
    <dgm:pt modelId="{F29731A0-6FFC-4330-BDBC-7FEEA6654CBE}" type="pres">
      <dgm:prSet presAssocID="{46E5E583-1744-4CC2-8950-CFA6DFC52926}" presName="parentNode2" presStyleLbl="node1" presStyleIdx="1" presStyleCnt="3" custLinFactNeighborX="-1766" custLinFactNeighborY="-30854">
        <dgm:presLayoutVars>
          <dgm:chMax val="0"/>
          <dgm:bulletEnabled val="1"/>
        </dgm:presLayoutVars>
      </dgm:prSet>
      <dgm:spPr/>
    </dgm:pt>
    <dgm:pt modelId="{E5D290C4-AAAF-4C20-BA84-2FA87208C2DD}" type="pres">
      <dgm:prSet presAssocID="{46E5E583-1744-4CC2-8950-CFA6DFC52926}" presName="connSite2" presStyleCnt="0"/>
      <dgm:spPr/>
    </dgm:pt>
    <dgm:pt modelId="{F037105B-7801-4546-8B79-85FE3B49AE05}" type="pres">
      <dgm:prSet presAssocID="{873DA672-1CF4-422B-9182-6D15996DFF68}" presName="Name18" presStyleLbl="sibTrans2D1" presStyleIdx="1" presStyleCnt="2"/>
      <dgm:spPr/>
    </dgm:pt>
    <dgm:pt modelId="{D3C763F0-7D53-4960-8D73-C9B828BB6C2D}" type="pres">
      <dgm:prSet presAssocID="{1131A03D-CF93-49BD-9E34-92096E9BD35D}" presName="composite1" presStyleCnt="0"/>
      <dgm:spPr/>
    </dgm:pt>
    <dgm:pt modelId="{590E970E-7AD3-4026-9CC3-74524FF826C3}" type="pres">
      <dgm:prSet presAssocID="{1131A03D-CF93-49BD-9E34-92096E9BD35D}" presName="dummyNode1" presStyleLbl="node1" presStyleIdx="1" presStyleCnt="3"/>
      <dgm:spPr/>
    </dgm:pt>
    <dgm:pt modelId="{84D790D7-52B0-4B8F-B6F7-844B4692A0B9}" type="pres">
      <dgm:prSet presAssocID="{1131A03D-CF93-49BD-9E34-92096E9BD35D}" presName="childNode1" presStyleLbl="bgAcc1" presStyleIdx="2" presStyleCnt="3" custScaleY="125976">
        <dgm:presLayoutVars>
          <dgm:bulletEnabled val="1"/>
        </dgm:presLayoutVars>
      </dgm:prSet>
      <dgm:spPr/>
    </dgm:pt>
    <dgm:pt modelId="{DAE88530-2649-4603-8F8A-B4440AE2785B}" type="pres">
      <dgm:prSet presAssocID="{1131A03D-CF93-49BD-9E34-92096E9BD35D}" presName="childNode1tx" presStyleLbl="bgAcc1" presStyleIdx="2" presStyleCnt="3">
        <dgm:presLayoutVars>
          <dgm:bulletEnabled val="1"/>
        </dgm:presLayoutVars>
      </dgm:prSet>
      <dgm:spPr/>
    </dgm:pt>
    <dgm:pt modelId="{83C26D70-C2BE-4B7C-AD7F-6D793CC07E49}" type="pres">
      <dgm:prSet presAssocID="{1131A03D-CF93-49BD-9E34-92096E9BD35D}" presName="parentNode1" presStyleLbl="node1" presStyleIdx="2" presStyleCnt="3" custLinFactY="-100000" custLinFactNeighborX="37" custLinFactNeighborY="-164653">
        <dgm:presLayoutVars>
          <dgm:chMax val="1"/>
          <dgm:bulletEnabled val="1"/>
        </dgm:presLayoutVars>
      </dgm:prSet>
      <dgm:spPr/>
    </dgm:pt>
    <dgm:pt modelId="{F6ADF3A4-7516-4BE6-99E1-515461485CA3}" type="pres">
      <dgm:prSet presAssocID="{1131A03D-CF93-49BD-9E34-92096E9BD35D}" presName="connSite1" presStyleCnt="0"/>
      <dgm:spPr/>
    </dgm:pt>
  </dgm:ptLst>
  <dgm:cxnLst>
    <dgm:cxn modelId="{A0E74304-6843-46E6-9AFB-22201EF34AB8}" type="presOf" srcId="{4173D94C-E08F-4342-9663-B5F67FB3BE3D}" destId="{84D790D7-52B0-4B8F-B6F7-844B4692A0B9}" srcOrd="0" destOrd="0" presId="urn:microsoft.com/office/officeart/2005/8/layout/hProcess4"/>
    <dgm:cxn modelId="{F81B3D06-A5DC-4338-B71B-79CB4EBF7F0D}" type="presOf" srcId="{E05D99F7-4C4F-4587-AA60-2ABD599D5BB0}" destId="{2E78C79F-3C76-49A0-BEA7-1890B8C36143}" srcOrd="0" destOrd="0" presId="urn:microsoft.com/office/officeart/2005/8/layout/hProcess4"/>
    <dgm:cxn modelId="{2867F208-14C5-47F5-AF10-4237B9606317}" type="presOf" srcId="{5253760F-E15E-4ECC-BBFA-43106276E560}" destId="{F41EC13C-BEA8-4802-A989-42ED5886A394}" srcOrd="0" destOrd="0" presId="urn:microsoft.com/office/officeart/2005/8/layout/hProcess4"/>
    <dgm:cxn modelId="{591DBD11-9BF9-41B9-BA5C-62CCFC6BD2B1}" srcId="{1131A03D-CF93-49BD-9E34-92096E9BD35D}" destId="{68C2730D-AE21-4724-914D-13A3B56FCFE1}" srcOrd="3" destOrd="0" parTransId="{74287BD6-5662-4C5C-83C2-739E72B5633F}" sibTransId="{E32A67F4-D5F9-4FD0-95F8-33F39480EE83}"/>
    <dgm:cxn modelId="{7642D711-6E17-491A-A92A-47758F845F88}" srcId="{5AA0C0E5-1DE3-4652-B7F2-49B0F2CA070B}" destId="{36624E51-4332-431E-A581-AA1E05E674D0}" srcOrd="3" destOrd="0" parTransId="{F0D79EF7-5132-4A2A-8B16-761F3A8DF059}" sibTransId="{21FBD651-0E41-40ED-B668-BAD4A666F0A6}"/>
    <dgm:cxn modelId="{34D8EC16-3782-4FBB-9D7B-A222C2B45CD3}" type="presOf" srcId="{36624E51-4332-431E-A581-AA1E05E674D0}" destId="{43A4E4E2-BC8C-4218-A291-FB9FE8351F26}" srcOrd="0" destOrd="3" presId="urn:microsoft.com/office/officeart/2005/8/layout/hProcess4"/>
    <dgm:cxn modelId="{3507B61A-71C2-4BC8-A214-4B14F2F9FA63}" srcId="{88FEDC03-0A63-427E-8836-6638B2F7515A}" destId="{1131A03D-CF93-49BD-9E34-92096E9BD35D}" srcOrd="2" destOrd="0" parTransId="{1114DE18-1E82-417E-B59C-D8E18B299FFF}" sibTransId="{C3AC1B5C-52B1-4613-A164-9AE08FE78DF6}"/>
    <dgm:cxn modelId="{FCECED1B-44C3-4D18-BAAA-12B08016D35F}" type="presOf" srcId="{6DB39484-BD9F-40E4-B60F-E1A3F0203C98}" destId="{84D790D7-52B0-4B8F-B6F7-844B4692A0B9}" srcOrd="0" destOrd="4" presId="urn:microsoft.com/office/officeart/2005/8/layout/hProcess4"/>
    <dgm:cxn modelId="{71AA271C-3F8D-4E2A-AD7F-380873D5E200}" type="presOf" srcId="{4173D94C-E08F-4342-9663-B5F67FB3BE3D}" destId="{DAE88530-2649-4603-8F8A-B4440AE2785B}" srcOrd="1" destOrd="0" presId="urn:microsoft.com/office/officeart/2005/8/layout/hProcess4"/>
    <dgm:cxn modelId="{0FB08E1E-CEA6-4887-8BD8-A6FA214B07C8}" srcId="{1131A03D-CF93-49BD-9E34-92096E9BD35D}" destId="{0E5D33AF-29FF-488F-9D14-7A689CCC1859}" srcOrd="6" destOrd="0" parTransId="{B853B564-3FC8-4D91-9DDB-57EBB8CC6291}" sibTransId="{456D600D-1708-4624-9718-51D40D05DC37}"/>
    <dgm:cxn modelId="{7186251F-8429-40F8-B0FA-134A89ECA79F}" srcId="{1131A03D-CF93-49BD-9E34-92096E9BD35D}" destId="{6DB39484-BD9F-40E4-B60F-E1A3F0203C98}" srcOrd="4" destOrd="0" parTransId="{3E0127B2-B730-4D53-9D7A-F03B13C7272D}" sibTransId="{A7369567-1F62-4C4D-A214-6124C9ECEAF9}"/>
    <dgm:cxn modelId="{F7EEF022-A0A7-438A-9696-C4F6BF92F37D}" type="presOf" srcId="{873DA672-1CF4-422B-9182-6D15996DFF68}" destId="{F037105B-7801-4546-8B79-85FE3B49AE05}" srcOrd="0" destOrd="0" presId="urn:microsoft.com/office/officeart/2005/8/layout/hProcess4"/>
    <dgm:cxn modelId="{5CBE5530-6DA1-49B0-A21E-276517648911}" type="presOf" srcId="{794D8548-48B4-4930-AE06-F0EE93378732}" destId="{84D790D7-52B0-4B8F-B6F7-844B4692A0B9}" srcOrd="0" destOrd="2" presId="urn:microsoft.com/office/officeart/2005/8/layout/hProcess4"/>
    <dgm:cxn modelId="{A98E8430-F73B-431E-8014-332E3C7DB618}" type="presOf" srcId="{B01809B8-5ABD-4A2C-A0AA-4E7660048333}" destId="{1A049ADF-D31C-499E-A939-6B5772B035F4}" srcOrd="1" destOrd="0" presId="urn:microsoft.com/office/officeart/2005/8/layout/hProcess4"/>
    <dgm:cxn modelId="{8640313C-A5E8-40BD-864D-E9FD36B7B9D7}" type="presOf" srcId="{1131A03D-CF93-49BD-9E34-92096E9BD35D}" destId="{83C26D70-C2BE-4B7C-AD7F-6D793CC07E49}" srcOrd="0" destOrd="0" presId="urn:microsoft.com/office/officeart/2005/8/layout/hProcess4"/>
    <dgm:cxn modelId="{D700153D-143B-4554-9322-83273248FAA9}" srcId="{46E5E583-1744-4CC2-8950-CFA6DFC52926}" destId="{5253760F-E15E-4ECC-BBFA-43106276E560}" srcOrd="0" destOrd="0" parTransId="{4CD070F6-F100-4A20-9C9E-832B9A21AB30}" sibTransId="{2BBC1458-F3C4-445E-A6FF-166FDB559762}"/>
    <dgm:cxn modelId="{6D1E2A5B-A5C6-4E08-988D-63792441F53F}" type="presOf" srcId="{D98FBAE7-7B52-47B6-9C29-EC7F227E6A29}" destId="{22307708-BF87-4E8A-89C5-0F71D83DA4D3}" srcOrd="1" destOrd="1" presId="urn:microsoft.com/office/officeart/2005/8/layout/hProcess4"/>
    <dgm:cxn modelId="{B36A0B63-D97A-4E89-8C1B-8CC77996854A}" type="presOf" srcId="{68C2730D-AE21-4724-914D-13A3B56FCFE1}" destId="{84D790D7-52B0-4B8F-B6F7-844B4692A0B9}" srcOrd="0" destOrd="3" presId="urn:microsoft.com/office/officeart/2005/8/layout/hProcess4"/>
    <dgm:cxn modelId="{C742F564-1ABA-4A38-9D64-EED8828A1CB2}" srcId="{88FEDC03-0A63-427E-8836-6638B2F7515A}" destId="{5AA0C0E5-1DE3-4652-B7F2-49B0F2CA070B}" srcOrd="0" destOrd="0" parTransId="{CB225DE9-5679-4149-930B-11D7D0937BED}" sibTransId="{E05D99F7-4C4F-4587-AA60-2ABD599D5BB0}"/>
    <dgm:cxn modelId="{B3DF7367-A780-4D4E-9838-FB40BA9CC97D}" type="presOf" srcId="{3C70DDF8-9540-4F12-B0D9-BDBEFDEC451F}" destId="{22307708-BF87-4E8A-89C5-0F71D83DA4D3}" srcOrd="1" destOrd="2" presId="urn:microsoft.com/office/officeart/2005/8/layout/hProcess4"/>
    <dgm:cxn modelId="{FB940A4B-A93D-47E7-A15B-3D5136A127EB}" type="presOf" srcId="{36624E51-4332-431E-A581-AA1E05E674D0}" destId="{1A049ADF-D31C-499E-A939-6B5772B035F4}" srcOrd="1" destOrd="3" presId="urn:microsoft.com/office/officeart/2005/8/layout/hProcess4"/>
    <dgm:cxn modelId="{B69A574C-1074-411C-9D8B-DD0884C96090}" type="presOf" srcId="{5AA0C0E5-1DE3-4652-B7F2-49B0F2CA070B}" destId="{E3607755-94B7-4909-9756-C69FD9DECD28}" srcOrd="0" destOrd="0" presId="urn:microsoft.com/office/officeart/2005/8/layout/hProcess4"/>
    <dgm:cxn modelId="{70B25B4D-7340-4F55-A917-95328DEB96BC}" type="presOf" srcId="{C8B08E5B-E2D0-4C81-A0C8-ABCA6655C2A2}" destId="{43A4E4E2-BC8C-4218-A291-FB9FE8351F26}" srcOrd="0" destOrd="1" presId="urn:microsoft.com/office/officeart/2005/8/layout/hProcess4"/>
    <dgm:cxn modelId="{A7E8266F-03F6-4254-93EE-A979265C4654}" srcId="{46E5E583-1744-4CC2-8950-CFA6DFC52926}" destId="{D98FBAE7-7B52-47B6-9C29-EC7F227E6A29}" srcOrd="1" destOrd="0" parTransId="{195E57AB-E0D2-461A-8C5B-0D2E252B1A1A}" sibTransId="{BAD573D1-01FC-43B4-83C3-4812F2B79EE6}"/>
    <dgm:cxn modelId="{66F8A070-8913-4CCD-A221-1E5EF838076A}" type="presOf" srcId="{6DB39484-BD9F-40E4-B60F-E1A3F0203C98}" destId="{DAE88530-2649-4603-8F8A-B4440AE2785B}" srcOrd="1" destOrd="4" presId="urn:microsoft.com/office/officeart/2005/8/layout/hProcess4"/>
    <dgm:cxn modelId="{FB91FF51-A7BA-4A3B-87C0-CC007BF3B4C3}" type="presOf" srcId="{0E5D33AF-29FF-488F-9D14-7A689CCC1859}" destId="{84D790D7-52B0-4B8F-B6F7-844B4692A0B9}" srcOrd="0" destOrd="6" presId="urn:microsoft.com/office/officeart/2005/8/layout/hProcess4"/>
    <dgm:cxn modelId="{4DC81D76-BB64-4B6D-BCB3-45A000642C79}" type="presOf" srcId="{D98FBAE7-7B52-47B6-9C29-EC7F227E6A29}" destId="{F41EC13C-BEA8-4802-A989-42ED5886A394}" srcOrd="0" destOrd="1" presId="urn:microsoft.com/office/officeart/2005/8/layout/hProcess4"/>
    <dgm:cxn modelId="{3E6F717C-5315-4126-8DA0-E0C2897B5D59}" type="presOf" srcId="{B01809B8-5ABD-4A2C-A0AA-4E7660048333}" destId="{43A4E4E2-BC8C-4218-A291-FB9FE8351F26}" srcOrd="0" destOrd="0" presId="urn:microsoft.com/office/officeart/2005/8/layout/hProcess4"/>
    <dgm:cxn modelId="{E6C1977E-A56E-462C-8298-F88E5B908697}" type="presOf" srcId="{46E5E583-1744-4CC2-8950-CFA6DFC52926}" destId="{F29731A0-6FFC-4330-BDBC-7FEEA6654CBE}" srcOrd="0" destOrd="0" presId="urn:microsoft.com/office/officeart/2005/8/layout/hProcess4"/>
    <dgm:cxn modelId="{8DCC818E-7F0B-4361-9162-0353A81B3B2A}" srcId="{1131A03D-CF93-49BD-9E34-92096E9BD35D}" destId="{4173D94C-E08F-4342-9663-B5F67FB3BE3D}" srcOrd="0" destOrd="0" parTransId="{B612182E-2CD1-431D-89F5-40605F7EEF04}" sibTransId="{07FAB9DB-5282-46FB-B313-DD49352CF0D4}"/>
    <dgm:cxn modelId="{DE45568F-C444-4304-81C2-918DBE8EE140}" type="presOf" srcId="{88FEDC03-0A63-427E-8836-6638B2F7515A}" destId="{13CD8858-8079-4D26-B94B-8203D41817CA}" srcOrd="0" destOrd="0" presId="urn:microsoft.com/office/officeart/2005/8/layout/hProcess4"/>
    <dgm:cxn modelId="{9F25DD9E-5D71-40C6-989D-70420AF440C1}" type="presOf" srcId="{5253760F-E15E-4ECC-BBFA-43106276E560}" destId="{22307708-BF87-4E8A-89C5-0F71D83DA4D3}" srcOrd="1" destOrd="0" presId="urn:microsoft.com/office/officeart/2005/8/layout/hProcess4"/>
    <dgm:cxn modelId="{47D280A2-38AE-4E18-9F04-66F98AE8184B}" srcId="{5AA0C0E5-1DE3-4652-B7F2-49B0F2CA070B}" destId="{728ED7E5-A597-4633-819C-01C36C738FCE}" srcOrd="2" destOrd="0" parTransId="{61413A60-ACE1-498F-ACB0-AB3055A7EAF5}" sibTransId="{3B9996BD-FF4B-4F04-BD47-36EE80CCB108}"/>
    <dgm:cxn modelId="{664ACDA3-117F-49DF-84A0-B91A218764E1}" type="presOf" srcId="{D793D6D8-FEC9-43E7-9764-C1BB4C8AC775}" destId="{DAE88530-2649-4603-8F8A-B4440AE2785B}" srcOrd="1" destOrd="1" presId="urn:microsoft.com/office/officeart/2005/8/layout/hProcess4"/>
    <dgm:cxn modelId="{C4C905A7-A450-49B5-80A4-335D57BFC7CE}" srcId="{1131A03D-CF93-49BD-9E34-92096E9BD35D}" destId="{794D8548-48B4-4930-AE06-F0EE93378732}" srcOrd="2" destOrd="0" parTransId="{540158A6-B288-445B-AB32-4D0981C64452}" sibTransId="{9FB77EE5-9223-4642-B1A7-638778E63E2C}"/>
    <dgm:cxn modelId="{D80E80A9-D82E-4846-B514-2C61E4B31A7D}" type="presOf" srcId="{0E5D33AF-29FF-488F-9D14-7A689CCC1859}" destId="{DAE88530-2649-4603-8F8A-B4440AE2785B}" srcOrd="1" destOrd="6" presId="urn:microsoft.com/office/officeart/2005/8/layout/hProcess4"/>
    <dgm:cxn modelId="{8FCAF4AB-EE69-4967-A600-D8608048272B}" type="presOf" srcId="{C8B08E5B-E2D0-4C81-A0C8-ABCA6655C2A2}" destId="{1A049ADF-D31C-499E-A939-6B5772B035F4}" srcOrd="1" destOrd="1" presId="urn:microsoft.com/office/officeart/2005/8/layout/hProcess4"/>
    <dgm:cxn modelId="{334079AD-FB72-4A68-9D3C-2A1894C924AC}" srcId="{1131A03D-CF93-49BD-9E34-92096E9BD35D}" destId="{D793D6D8-FEC9-43E7-9764-C1BB4C8AC775}" srcOrd="1" destOrd="0" parTransId="{EED00BE5-3F54-4D2A-A192-7BE1984A3A6D}" sibTransId="{68EFFB61-E9D9-4F7A-880B-63CDEA3A3711}"/>
    <dgm:cxn modelId="{C88B21AF-043C-4A6E-8E42-A9481B4F8BE3}" type="presOf" srcId="{728ED7E5-A597-4633-819C-01C36C738FCE}" destId="{43A4E4E2-BC8C-4218-A291-FB9FE8351F26}" srcOrd="0" destOrd="2" presId="urn:microsoft.com/office/officeart/2005/8/layout/hProcess4"/>
    <dgm:cxn modelId="{7D2407B2-6C97-434A-96E4-28D6C418A940}" srcId="{5AA0C0E5-1DE3-4652-B7F2-49B0F2CA070B}" destId="{B01809B8-5ABD-4A2C-A0AA-4E7660048333}" srcOrd="0" destOrd="0" parTransId="{F1780185-0D8F-4C50-B8B5-D666740C7026}" sibTransId="{5B8EB02B-8A7F-49A1-B6F8-BF6C918494B9}"/>
    <dgm:cxn modelId="{6FB9DAB3-989A-4D60-8F68-49F72B1370A9}" type="presOf" srcId="{68C2730D-AE21-4724-914D-13A3B56FCFE1}" destId="{DAE88530-2649-4603-8F8A-B4440AE2785B}" srcOrd="1" destOrd="3" presId="urn:microsoft.com/office/officeart/2005/8/layout/hProcess4"/>
    <dgm:cxn modelId="{A214FCBC-D634-4506-9A11-EE47DF418BE2}" type="presOf" srcId="{728ED7E5-A597-4633-819C-01C36C738FCE}" destId="{1A049ADF-D31C-499E-A939-6B5772B035F4}" srcOrd="1" destOrd="2" presId="urn:microsoft.com/office/officeart/2005/8/layout/hProcess4"/>
    <dgm:cxn modelId="{CDADBAC9-F4B4-4AC6-829B-8CD298648C5A}" srcId="{1131A03D-CF93-49BD-9E34-92096E9BD35D}" destId="{3AE10CB6-AD91-4532-AD56-3B557074AF09}" srcOrd="5" destOrd="0" parTransId="{504A608A-429E-4222-AFED-30DD4CF4AF20}" sibTransId="{68D5BFE3-0C29-4FDA-8928-A225AE052CBA}"/>
    <dgm:cxn modelId="{F16849CA-C5A1-4097-98A7-80320E2EF49E}" type="presOf" srcId="{794D8548-48B4-4930-AE06-F0EE93378732}" destId="{DAE88530-2649-4603-8F8A-B4440AE2785B}" srcOrd="1" destOrd="2" presId="urn:microsoft.com/office/officeart/2005/8/layout/hProcess4"/>
    <dgm:cxn modelId="{AA618FD5-4664-4F59-9EAB-1D4641877F5B}" srcId="{46E5E583-1744-4CC2-8950-CFA6DFC52926}" destId="{3C70DDF8-9540-4F12-B0D9-BDBEFDEC451F}" srcOrd="2" destOrd="0" parTransId="{184A46EF-950C-476B-9D45-B32B9A42A2F5}" sibTransId="{5C4B2BAF-373F-4D09-A89B-FA947E2E7729}"/>
    <dgm:cxn modelId="{E27BF8D5-2DF6-4025-BC33-9E7BF4869E19}" type="presOf" srcId="{D793D6D8-FEC9-43E7-9764-C1BB4C8AC775}" destId="{84D790D7-52B0-4B8F-B6F7-844B4692A0B9}" srcOrd="0" destOrd="1" presId="urn:microsoft.com/office/officeart/2005/8/layout/hProcess4"/>
    <dgm:cxn modelId="{5B5FD8DF-0475-446A-B97A-DFA20D31C7BC}" srcId="{5AA0C0E5-1DE3-4652-B7F2-49B0F2CA070B}" destId="{C8B08E5B-E2D0-4C81-A0C8-ABCA6655C2A2}" srcOrd="1" destOrd="0" parTransId="{B2A80BB0-FC30-40A7-A4D6-2D643E0DCA3E}" sibTransId="{9131C594-EEF4-4E03-AC63-C9765F1DA1ED}"/>
    <dgm:cxn modelId="{1F2A38E5-355B-4E55-B783-ACF45505A025}" srcId="{88FEDC03-0A63-427E-8836-6638B2F7515A}" destId="{46E5E583-1744-4CC2-8950-CFA6DFC52926}" srcOrd="1" destOrd="0" parTransId="{4F77A4D6-6F24-4FF4-BB79-3A0632C923DB}" sibTransId="{873DA672-1CF4-422B-9182-6D15996DFF68}"/>
    <dgm:cxn modelId="{95C5C3E7-76A9-4CDC-AD86-00A5AF013FF2}" type="presOf" srcId="{3AE10CB6-AD91-4532-AD56-3B557074AF09}" destId="{DAE88530-2649-4603-8F8A-B4440AE2785B}" srcOrd="1" destOrd="5" presId="urn:microsoft.com/office/officeart/2005/8/layout/hProcess4"/>
    <dgm:cxn modelId="{F57722EF-EAB9-40B8-A8D9-5D388B08F405}" type="presOf" srcId="{3C70DDF8-9540-4F12-B0D9-BDBEFDEC451F}" destId="{F41EC13C-BEA8-4802-A989-42ED5886A394}" srcOrd="0" destOrd="2" presId="urn:microsoft.com/office/officeart/2005/8/layout/hProcess4"/>
    <dgm:cxn modelId="{49E19EFF-D855-404F-AC01-F73DCDCBE96A}" type="presOf" srcId="{3AE10CB6-AD91-4532-AD56-3B557074AF09}" destId="{84D790D7-52B0-4B8F-B6F7-844B4692A0B9}" srcOrd="0" destOrd="5" presId="urn:microsoft.com/office/officeart/2005/8/layout/hProcess4"/>
    <dgm:cxn modelId="{E7FDFFB0-C89C-4D52-AB17-A9D23454718F}" type="presParOf" srcId="{13CD8858-8079-4D26-B94B-8203D41817CA}" destId="{A540E293-0ADA-4417-8A9B-339C2823BECF}" srcOrd="0" destOrd="0" presId="urn:microsoft.com/office/officeart/2005/8/layout/hProcess4"/>
    <dgm:cxn modelId="{54A41528-42D4-4CC4-8E61-8F82A65DDEFE}" type="presParOf" srcId="{13CD8858-8079-4D26-B94B-8203D41817CA}" destId="{557E77A8-27ED-4013-8CC5-7F16144CBE27}" srcOrd="1" destOrd="0" presId="urn:microsoft.com/office/officeart/2005/8/layout/hProcess4"/>
    <dgm:cxn modelId="{39380B89-F58E-45CD-8E51-87DD11ED9603}" type="presParOf" srcId="{13CD8858-8079-4D26-B94B-8203D41817CA}" destId="{CCEC26FF-3366-474B-837A-360695572F23}" srcOrd="2" destOrd="0" presId="urn:microsoft.com/office/officeart/2005/8/layout/hProcess4"/>
    <dgm:cxn modelId="{D2A85C2A-E19F-4AAA-9D60-CBEE1C5DF1A2}" type="presParOf" srcId="{CCEC26FF-3366-474B-837A-360695572F23}" destId="{BF878C03-8651-48CD-A912-70A38C5E2C05}" srcOrd="0" destOrd="0" presId="urn:microsoft.com/office/officeart/2005/8/layout/hProcess4"/>
    <dgm:cxn modelId="{96D5B0E9-65C6-426A-B0F6-42C5E502B3C7}" type="presParOf" srcId="{BF878C03-8651-48CD-A912-70A38C5E2C05}" destId="{086D68E4-5411-4295-9805-3C97FEDD3F8B}" srcOrd="0" destOrd="0" presId="urn:microsoft.com/office/officeart/2005/8/layout/hProcess4"/>
    <dgm:cxn modelId="{5BAEE569-A51D-4FEE-B270-E5D6A9BEBAE8}" type="presParOf" srcId="{BF878C03-8651-48CD-A912-70A38C5E2C05}" destId="{43A4E4E2-BC8C-4218-A291-FB9FE8351F26}" srcOrd="1" destOrd="0" presId="urn:microsoft.com/office/officeart/2005/8/layout/hProcess4"/>
    <dgm:cxn modelId="{D7EF62F6-25EB-49D1-9F9B-CB6F69D4EFA6}" type="presParOf" srcId="{BF878C03-8651-48CD-A912-70A38C5E2C05}" destId="{1A049ADF-D31C-499E-A939-6B5772B035F4}" srcOrd="2" destOrd="0" presId="urn:microsoft.com/office/officeart/2005/8/layout/hProcess4"/>
    <dgm:cxn modelId="{521A484C-2EC1-4DF0-BED9-403548AF7B5C}" type="presParOf" srcId="{BF878C03-8651-48CD-A912-70A38C5E2C05}" destId="{E3607755-94B7-4909-9756-C69FD9DECD28}" srcOrd="3" destOrd="0" presId="urn:microsoft.com/office/officeart/2005/8/layout/hProcess4"/>
    <dgm:cxn modelId="{E514D5BB-ABDD-448B-AB64-E7F4933381F4}" type="presParOf" srcId="{BF878C03-8651-48CD-A912-70A38C5E2C05}" destId="{58D6D9EC-B555-481E-96CD-538434D5C769}" srcOrd="4" destOrd="0" presId="urn:microsoft.com/office/officeart/2005/8/layout/hProcess4"/>
    <dgm:cxn modelId="{A99CD6A8-6489-40EE-9A86-199710D0090D}" type="presParOf" srcId="{CCEC26FF-3366-474B-837A-360695572F23}" destId="{2E78C79F-3C76-49A0-BEA7-1890B8C36143}" srcOrd="1" destOrd="0" presId="urn:microsoft.com/office/officeart/2005/8/layout/hProcess4"/>
    <dgm:cxn modelId="{00CAE92D-D361-42D1-B676-8FBA1DF76399}" type="presParOf" srcId="{CCEC26FF-3366-474B-837A-360695572F23}" destId="{3D72888F-C3B6-4F6E-BA4D-AB3D8BF9EC05}" srcOrd="2" destOrd="0" presId="urn:microsoft.com/office/officeart/2005/8/layout/hProcess4"/>
    <dgm:cxn modelId="{215A6E51-FD6A-430D-A02A-B950DC359ACC}" type="presParOf" srcId="{3D72888F-C3B6-4F6E-BA4D-AB3D8BF9EC05}" destId="{0C8BCC9E-68F6-400A-B6E9-2BC6A4D0453B}" srcOrd="0" destOrd="0" presId="urn:microsoft.com/office/officeart/2005/8/layout/hProcess4"/>
    <dgm:cxn modelId="{75A639C6-7AFC-437F-BAA6-B4CFCA0FAAFE}" type="presParOf" srcId="{3D72888F-C3B6-4F6E-BA4D-AB3D8BF9EC05}" destId="{F41EC13C-BEA8-4802-A989-42ED5886A394}" srcOrd="1" destOrd="0" presId="urn:microsoft.com/office/officeart/2005/8/layout/hProcess4"/>
    <dgm:cxn modelId="{23CFC773-E910-4468-B082-9F49CE7D5AE5}" type="presParOf" srcId="{3D72888F-C3B6-4F6E-BA4D-AB3D8BF9EC05}" destId="{22307708-BF87-4E8A-89C5-0F71D83DA4D3}" srcOrd="2" destOrd="0" presId="urn:microsoft.com/office/officeart/2005/8/layout/hProcess4"/>
    <dgm:cxn modelId="{F5F31A65-AA0F-4D15-86EE-4053F79482A1}" type="presParOf" srcId="{3D72888F-C3B6-4F6E-BA4D-AB3D8BF9EC05}" destId="{F29731A0-6FFC-4330-BDBC-7FEEA6654CBE}" srcOrd="3" destOrd="0" presId="urn:microsoft.com/office/officeart/2005/8/layout/hProcess4"/>
    <dgm:cxn modelId="{625C570B-CCCC-4A18-BEE2-8622081A8D18}" type="presParOf" srcId="{3D72888F-C3B6-4F6E-BA4D-AB3D8BF9EC05}" destId="{E5D290C4-AAAF-4C20-BA84-2FA87208C2DD}" srcOrd="4" destOrd="0" presId="urn:microsoft.com/office/officeart/2005/8/layout/hProcess4"/>
    <dgm:cxn modelId="{1908744E-0A1B-4048-8359-B02DD652025F}" type="presParOf" srcId="{CCEC26FF-3366-474B-837A-360695572F23}" destId="{F037105B-7801-4546-8B79-85FE3B49AE05}" srcOrd="3" destOrd="0" presId="urn:microsoft.com/office/officeart/2005/8/layout/hProcess4"/>
    <dgm:cxn modelId="{C494A626-AA7D-4931-986A-3A2451BBDD3C}" type="presParOf" srcId="{CCEC26FF-3366-474B-837A-360695572F23}" destId="{D3C763F0-7D53-4960-8D73-C9B828BB6C2D}" srcOrd="4" destOrd="0" presId="urn:microsoft.com/office/officeart/2005/8/layout/hProcess4"/>
    <dgm:cxn modelId="{AC3EDC77-E419-4808-AAC0-BE2B45A482DE}" type="presParOf" srcId="{D3C763F0-7D53-4960-8D73-C9B828BB6C2D}" destId="{590E970E-7AD3-4026-9CC3-74524FF826C3}" srcOrd="0" destOrd="0" presId="urn:microsoft.com/office/officeart/2005/8/layout/hProcess4"/>
    <dgm:cxn modelId="{5654B0D4-4C92-42A3-90CB-DA34F6FE11A5}" type="presParOf" srcId="{D3C763F0-7D53-4960-8D73-C9B828BB6C2D}" destId="{84D790D7-52B0-4B8F-B6F7-844B4692A0B9}" srcOrd="1" destOrd="0" presId="urn:microsoft.com/office/officeart/2005/8/layout/hProcess4"/>
    <dgm:cxn modelId="{61380FAE-E0CD-490C-AE51-090AA6106A40}" type="presParOf" srcId="{D3C763F0-7D53-4960-8D73-C9B828BB6C2D}" destId="{DAE88530-2649-4603-8F8A-B4440AE2785B}" srcOrd="2" destOrd="0" presId="urn:microsoft.com/office/officeart/2005/8/layout/hProcess4"/>
    <dgm:cxn modelId="{55F92C8E-F887-4C9E-A3F4-E21868B662CF}" type="presParOf" srcId="{D3C763F0-7D53-4960-8D73-C9B828BB6C2D}" destId="{83C26D70-C2BE-4B7C-AD7F-6D793CC07E49}" srcOrd="3" destOrd="0" presId="urn:microsoft.com/office/officeart/2005/8/layout/hProcess4"/>
    <dgm:cxn modelId="{77F86424-8F34-4239-9BE0-6CD5A4460C64}" type="presParOf" srcId="{D3C763F0-7D53-4960-8D73-C9B828BB6C2D}" destId="{F6ADF3A4-7516-4BE6-99E1-515461485CA3}"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FEDC03-0A63-427E-8836-6638B2F7515A}"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s-CL"/>
        </a:p>
      </dgm:t>
    </dgm:pt>
    <dgm:pt modelId="{5AA0C0E5-1DE3-4652-B7F2-49B0F2CA070B}">
      <dgm:prSet phldrT="[Texto]" custT="1"/>
      <dgm:spPr/>
      <dgm:t>
        <a:bodyPr/>
        <a:lstStyle/>
        <a:p>
          <a:pPr>
            <a:buFont typeface="+mj-lt"/>
            <a:buAutoNum type="arabicPeriod"/>
          </a:pPr>
          <a:r>
            <a:rPr lang="es-CL" sz="2100" b="1" dirty="0">
              <a:solidFill>
                <a:schemeClr val="bg1"/>
              </a:solidFill>
            </a:rPr>
            <a:t>Personal</a:t>
          </a:r>
          <a:endParaRPr lang="es-CL" sz="2100" dirty="0">
            <a:solidFill>
              <a:schemeClr val="bg1"/>
            </a:solidFill>
          </a:endParaRPr>
        </a:p>
      </dgm:t>
    </dgm:pt>
    <dgm:pt modelId="{CB225DE9-5679-4149-930B-11D7D0937BED}" type="parTrans" cxnId="{C742F564-1ABA-4A38-9D64-EED8828A1CB2}">
      <dgm:prSet/>
      <dgm:spPr/>
      <dgm:t>
        <a:bodyPr/>
        <a:lstStyle/>
        <a:p>
          <a:endParaRPr lang="es-CL"/>
        </a:p>
      </dgm:t>
    </dgm:pt>
    <dgm:pt modelId="{E05D99F7-4C4F-4587-AA60-2ABD599D5BB0}" type="sibTrans" cxnId="{C742F564-1ABA-4A38-9D64-EED8828A1CB2}">
      <dgm:prSet/>
      <dgm:spPr>
        <a:solidFill>
          <a:schemeClr val="bg1"/>
        </a:solidFill>
      </dgm:spPr>
      <dgm:t>
        <a:bodyPr/>
        <a:lstStyle/>
        <a:p>
          <a:endParaRPr lang="es-CL"/>
        </a:p>
      </dgm:t>
    </dgm:pt>
    <dgm:pt modelId="{46E5E583-1744-4CC2-8950-CFA6DFC52926}">
      <dgm:prSet phldrT="[Texto]"/>
      <dgm:spPr/>
      <dgm:t>
        <a:bodyPr/>
        <a:lstStyle/>
        <a:p>
          <a:pPr>
            <a:buFont typeface="+mj-lt"/>
            <a:buAutoNum type="arabicPeriod"/>
          </a:pPr>
          <a:r>
            <a:rPr lang="es-CL" b="1" dirty="0">
              <a:solidFill>
                <a:schemeClr val="bg1"/>
              </a:solidFill>
            </a:rPr>
            <a:t>Reclutamiento y Selección</a:t>
          </a:r>
          <a:endParaRPr lang="es-CL" dirty="0">
            <a:solidFill>
              <a:schemeClr val="bg1"/>
            </a:solidFill>
          </a:endParaRPr>
        </a:p>
      </dgm:t>
    </dgm:pt>
    <dgm:pt modelId="{4F77A4D6-6F24-4FF4-BB79-3A0632C923DB}" type="parTrans" cxnId="{1F2A38E5-355B-4E55-B783-ACF45505A025}">
      <dgm:prSet/>
      <dgm:spPr/>
      <dgm:t>
        <a:bodyPr/>
        <a:lstStyle/>
        <a:p>
          <a:endParaRPr lang="es-CL"/>
        </a:p>
      </dgm:t>
    </dgm:pt>
    <dgm:pt modelId="{873DA672-1CF4-422B-9182-6D15996DFF68}" type="sibTrans" cxnId="{1F2A38E5-355B-4E55-B783-ACF45505A025}">
      <dgm:prSet/>
      <dgm:spPr>
        <a:solidFill>
          <a:schemeClr val="bg1"/>
        </a:solidFill>
      </dgm:spPr>
      <dgm:t>
        <a:bodyPr/>
        <a:lstStyle/>
        <a:p>
          <a:endParaRPr lang="es-CL"/>
        </a:p>
      </dgm:t>
    </dgm:pt>
    <dgm:pt modelId="{3C70DDF8-9540-4F12-B0D9-BDBEFDEC451F}">
      <dgm:prSet phldrT="[Texto]" phldr="1" custT="1"/>
      <dgm:spPr/>
      <dgm:t>
        <a:bodyPr/>
        <a:lstStyle/>
        <a:p>
          <a:endParaRPr lang="es-CL" sz="1600"/>
        </a:p>
      </dgm:t>
    </dgm:pt>
    <dgm:pt modelId="{184A46EF-950C-476B-9D45-B32B9A42A2F5}" type="parTrans" cxnId="{AA618FD5-4664-4F59-9EAB-1D4641877F5B}">
      <dgm:prSet/>
      <dgm:spPr/>
      <dgm:t>
        <a:bodyPr/>
        <a:lstStyle/>
        <a:p>
          <a:endParaRPr lang="es-CL"/>
        </a:p>
      </dgm:t>
    </dgm:pt>
    <dgm:pt modelId="{5C4B2BAF-373F-4D09-A89B-FA947E2E7729}" type="sibTrans" cxnId="{AA618FD5-4664-4F59-9EAB-1D4641877F5B}">
      <dgm:prSet/>
      <dgm:spPr/>
      <dgm:t>
        <a:bodyPr/>
        <a:lstStyle/>
        <a:p>
          <a:endParaRPr lang="es-CL"/>
        </a:p>
      </dgm:t>
    </dgm:pt>
    <dgm:pt modelId="{1131A03D-CF93-49BD-9E34-92096E9BD35D}">
      <dgm:prSet phldrT="[Texto]"/>
      <dgm:spPr/>
      <dgm:t>
        <a:bodyPr/>
        <a:lstStyle/>
        <a:p>
          <a:pPr>
            <a:buFont typeface="+mj-lt"/>
            <a:buAutoNum type="arabicPeriod"/>
          </a:pPr>
          <a:r>
            <a:rPr lang="es-CL" b="1" dirty="0">
              <a:solidFill>
                <a:schemeClr val="bg1"/>
              </a:solidFill>
            </a:rPr>
            <a:t>Remuneraciones</a:t>
          </a:r>
          <a:endParaRPr lang="es-CL" dirty="0">
            <a:solidFill>
              <a:schemeClr val="bg1"/>
            </a:solidFill>
          </a:endParaRPr>
        </a:p>
      </dgm:t>
    </dgm:pt>
    <dgm:pt modelId="{1114DE18-1E82-417E-B59C-D8E18B299FFF}" type="parTrans" cxnId="{3507B61A-71C2-4BC8-A214-4B14F2F9FA63}">
      <dgm:prSet/>
      <dgm:spPr/>
      <dgm:t>
        <a:bodyPr/>
        <a:lstStyle/>
        <a:p>
          <a:endParaRPr lang="es-CL"/>
        </a:p>
      </dgm:t>
    </dgm:pt>
    <dgm:pt modelId="{C3AC1B5C-52B1-4613-A164-9AE08FE78DF6}" type="sibTrans" cxnId="{3507B61A-71C2-4BC8-A214-4B14F2F9FA63}">
      <dgm:prSet/>
      <dgm:spPr/>
      <dgm:t>
        <a:bodyPr/>
        <a:lstStyle/>
        <a:p>
          <a:endParaRPr lang="es-CL"/>
        </a:p>
      </dgm:t>
    </dgm:pt>
    <dgm:pt modelId="{4173D94C-E08F-4342-9663-B5F67FB3BE3D}">
      <dgm:prSet phldrT="[Texto]" phldr="1" custT="1"/>
      <dgm:spPr/>
      <dgm:t>
        <a:bodyPr/>
        <a:lstStyle/>
        <a:p>
          <a:endParaRPr lang="es-CL" sz="1600" dirty="0"/>
        </a:p>
      </dgm:t>
    </dgm:pt>
    <dgm:pt modelId="{B612182E-2CD1-431D-89F5-40605F7EEF04}" type="parTrans" cxnId="{8DCC818E-7F0B-4361-9162-0353A81B3B2A}">
      <dgm:prSet/>
      <dgm:spPr/>
      <dgm:t>
        <a:bodyPr/>
        <a:lstStyle/>
        <a:p>
          <a:endParaRPr lang="es-CL"/>
        </a:p>
      </dgm:t>
    </dgm:pt>
    <dgm:pt modelId="{07FAB9DB-5282-46FB-B313-DD49352CF0D4}" type="sibTrans" cxnId="{8DCC818E-7F0B-4361-9162-0353A81B3B2A}">
      <dgm:prSet/>
      <dgm:spPr/>
      <dgm:t>
        <a:bodyPr/>
        <a:lstStyle/>
        <a:p>
          <a:endParaRPr lang="es-CL"/>
        </a:p>
      </dgm:t>
    </dgm:pt>
    <dgm:pt modelId="{0E5D33AF-29FF-488F-9D14-7A689CCC1859}">
      <dgm:prSet phldrT="[Texto]" phldr="1" custT="1"/>
      <dgm:spPr/>
      <dgm:t>
        <a:bodyPr/>
        <a:lstStyle/>
        <a:p>
          <a:endParaRPr lang="es-CL" sz="1600" dirty="0"/>
        </a:p>
      </dgm:t>
    </dgm:pt>
    <dgm:pt modelId="{B853B564-3FC8-4D91-9DDB-57EBB8CC6291}" type="parTrans" cxnId="{0FB08E1E-CEA6-4887-8BD8-A6FA214B07C8}">
      <dgm:prSet/>
      <dgm:spPr/>
      <dgm:t>
        <a:bodyPr/>
        <a:lstStyle/>
        <a:p>
          <a:endParaRPr lang="es-CL"/>
        </a:p>
      </dgm:t>
    </dgm:pt>
    <dgm:pt modelId="{456D600D-1708-4624-9718-51D40D05DC37}" type="sibTrans" cxnId="{0FB08E1E-CEA6-4887-8BD8-A6FA214B07C8}">
      <dgm:prSet/>
      <dgm:spPr/>
      <dgm:t>
        <a:bodyPr/>
        <a:lstStyle/>
        <a:p>
          <a:endParaRPr lang="es-CL"/>
        </a:p>
      </dgm:t>
    </dgm:pt>
    <dgm:pt modelId="{FAB4168D-C434-4410-8D64-2E615CAF3AC1}">
      <dgm:prSet custT="1"/>
      <dgm:spPr/>
      <dgm:t>
        <a:bodyPr/>
        <a:lstStyle/>
        <a:p>
          <a:r>
            <a:rPr lang="es-CL" sz="1600" dirty="0">
              <a:solidFill>
                <a:schemeClr val="accent3">
                  <a:lumMod val="75000"/>
                </a:schemeClr>
              </a:solidFill>
            </a:rPr>
            <a:t>Reconocimientos de Derechos.</a:t>
          </a:r>
        </a:p>
      </dgm:t>
    </dgm:pt>
    <dgm:pt modelId="{CBB98DDF-5A6A-4628-9D10-68CF316A6464}" type="parTrans" cxnId="{D2A467BF-AEC1-4873-A92F-C1CAC1245B8A}">
      <dgm:prSet/>
      <dgm:spPr/>
      <dgm:t>
        <a:bodyPr/>
        <a:lstStyle/>
        <a:p>
          <a:endParaRPr lang="es-CL"/>
        </a:p>
      </dgm:t>
    </dgm:pt>
    <dgm:pt modelId="{8342EC7C-7DA6-477C-9D77-1D30CD711368}" type="sibTrans" cxnId="{D2A467BF-AEC1-4873-A92F-C1CAC1245B8A}">
      <dgm:prSet/>
      <dgm:spPr/>
      <dgm:t>
        <a:bodyPr/>
        <a:lstStyle/>
        <a:p>
          <a:endParaRPr lang="es-CL"/>
        </a:p>
      </dgm:t>
    </dgm:pt>
    <dgm:pt modelId="{A9CF71AA-4A0A-415A-BA0F-175218EDD3C0}">
      <dgm:prSet custT="1"/>
      <dgm:spPr/>
      <dgm:t>
        <a:bodyPr/>
        <a:lstStyle/>
        <a:p>
          <a:r>
            <a:rPr lang="es-CL" sz="1600" dirty="0">
              <a:solidFill>
                <a:schemeClr val="accent3">
                  <a:lumMod val="75000"/>
                </a:schemeClr>
              </a:solidFill>
            </a:rPr>
            <a:t>Control de Asistencia.</a:t>
          </a:r>
        </a:p>
      </dgm:t>
    </dgm:pt>
    <dgm:pt modelId="{F7C0E9CE-EB52-4BDF-9D52-2E5C2D519C9C}" type="parTrans" cxnId="{885FE2D0-7F79-48D4-A657-C80713E02984}">
      <dgm:prSet/>
      <dgm:spPr/>
      <dgm:t>
        <a:bodyPr/>
        <a:lstStyle/>
        <a:p>
          <a:endParaRPr lang="es-CL"/>
        </a:p>
      </dgm:t>
    </dgm:pt>
    <dgm:pt modelId="{D81BCBD8-31AE-4BAB-B920-FCEE4B4BC3CA}" type="sibTrans" cxnId="{885FE2D0-7F79-48D4-A657-C80713E02984}">
      <dgm:prSet/>
      <dgm:spPr/>
      <dgm:t>
        <a:bodyPr/>
        <a:lstStyle/>
        <a:p>
          <a:endParaRPr lang="es-CL"/>
        </a:p>
      </dgm:t>
    </dgm:pt>
    <dgm:pt modelId="{5DE28D34-AB1D-4998-AD74-30330CF5C1E7}">
      <dgm:prSet custT="1"/>
      <dgm:spPr/>
      <dgm:t>
        <a:bodyPr/>
        <a:lstStyle/>
        <a:p>
          <a:r>
            <a:rPr lang="es-CL" sz="1600" dirty="0">
              <a:solidFill>
                <a:schemeClr val="accent3">
                  <a:lumMod val="75000"/>
                </a:schemeClr>
              </a:solidFill>
            </a:rPr>
            <a:t>Honorarios.</a:t>
          </a:r>
        </a:p>
      </dgm:t>
    </dgm:pt>
    <dgm:pt modelId="{4D95A86D-C038-4CA3-AA8E-97CF75A02E2C}" type="parTrans" cxnId="{7DEEC01E-774A-45BF-A8E2-44C8D9194248}">
      <dgm:prSet/>
      <dgm:spPr/>
      <dgm:t>
        <a:bodyPr/>
        <a:lstStyle/>
        <a:p>
          <a:endParaRPr lang="es-CL"/>
        </a:p>
      </dgm:t>
    </dgm:pt>
    <dgm:pt modelId="{239846DC-DF65-4B3A-B6E2-DA400317564A}" type="sibTrans" cxnId="{7DEEC01E-774A-45BF-A8E2-44C8D9194248}">
      <dgm:prSet/>
      <dgm:spPr/>
      <dgm:t>
        <a:bodyPr/>
        <a:lstStyle/>
        <a:p>
          <a:endParaRPr lang="es-CL"/>
        </a:p>
      </dgm:t>
    </dgm:pt>
    <dgm:pt modelId="{6B77886D-06E7-4C9A-84C6-89741CFAEABD}">
      <dgm:prSet custT="1"/>
      <dgm:spPr/>
      <dgm:t>
        <a:bodyPr/>
        <a:lstStyle/>
        <a:p>
          <a:r>
            <a:rPr lang="es-CL" sz="1600" dirty="0">
              <a:solidFill>
                <a:schemeClr val="accent3">
                  <a:lumMod val="75000"/>
                </a:schemeClr>
              </a:solidFill>
            </a:rPr>
            <a:t>Gestión del Desempeño.</a:t>
          </a:r>
        </a:p>
      </dgm:t>
    </dgm:pt>
    <dgm:pt modelId="{CAECC669-47C7-4D4C-BFB1-2DDC96B398B6}" type="parTrans" cxnId="{AACED156-BAA6-4B9A-9E2F-93C241C40B6A}">
      <dgm:prSet/>
      <dgm:spPr/>
      <dgm:t>
        <a:bodyPr/>
        <a:lstStyle/>
        <a:p>
          <a:endParaRPr lang="es-CL"/>
        </a:p>
      </dgm:t>
    </dgm:pt>
    <dgm:pt modelId="{61F49D77-01E2-425A-B707-63D77221388F}" type="sibTrans" cxnId="{AACED156-BAA6-4B9A-9E2F-93C241C40B6A}">
      <dgm:prSet/>
      <dgm:spPr/>
      <dgm:t>
        <a:bodyPr/>
        <a:lstStyle/>
        <a:p>
          <a:endParaRPr lang="es-CL"/>
        </a:p>
      </dgm:t>
    </dgm:pt>
    <dgm:pt modelId="{B3B5C34F-499E-4721-8091-A57AB27D2A17}">
      <dgm:prSet custT="1"/>
      <dgm:spPr/>
      <dgm:t>
        <a:bodyPr/>
        <a:lstStyle/>
        <a:p>
          <a:r>
            <a:rPr lang="es-CL" sz="1600" dirty="0">
              <a:solidFill>
                <a:schemeClr val="accent3">
                  <a:lumMod val="75000"/>
                </a:schemeClr>
              </a:solidFill>
            </a:rPr>
            <a:t>Permisos, Feriados y Licencias Médicas.</a:t>
          </a:r>
        </a:p>
      </dgm:t>
    </dgm:pt>
    <dgm:pt modelId="{3B19038C-E645-4F83-976E-2A28880F12C3}" type="parTrans" cxnId="{52C1BF66-40FB-431E-A24D-9A094FF924E4}">
      <dgm:prSet/>
      <dgm:spPr/>
      <dgm:t>
        <a:bodyPr/>
        <a:lstStyle/>
        <a:p>
          <a:endParaRPr lang="es-CL"/>
        </a:p>
      </dgm:t>
    </dgm:pt>
    <dgm:pt modelId="{2CE1B1D4-6205-4E45-A533-4849D9861881}" type="sibTrans" cxnId="{52C1BF66-40FB-431E-A24D-9A094FF924E4}">
      <dgm:prSet/>
      <dgm:spPr/>
      <dgm:t>
        <a:bodyPr/>
        <a:lstStyle/>
        <a:p>
          <a:endParaRPr lang="es-CL"/>
        </a:p>
      </dgm:t>
    </dgm:pt>
    <dgm:pt modelId="{D98FBAE7-7B52-47B6-9C29-EC7F227E6A29}">
      <dgm:prSet custT="1"/>
      <dgm:spPr/>
      <dgm:t>
        <a:bodyPr/>
        <a:lstStyle/>
        <a:p>
          <a:r>
            <a:rPr lang="es-CL" sz="1600" dirty="0">
              <a:solidFill>
                <a:schemeClr val="accent3">
                  <a:lumMod val="75000"/>
                </a:schemeClr>
              </a:solidFill>
            </a:rPr>
            <a:t>Reclutamiento.</a:t>
          </a:r>
          <a:endParaRPr lang="es-CL" sz="1600" dirty="0">
            <a:solidFill>
              <a:srgbClr val="0070C0"/>
            </a:solidFill>
          </a:endParaRPr>
        </a:p>
      </dgm:t>
    </dgm:pt>
    <dgm:pt modelId="{195E57AB-E0D2-461A-8C5B-0D2E252B1A1A}" type="parTrans" cxnId="{A7E8266F-03F6-4254-93EE-A979265C4654}">
      <dgm:prSet/>
      <dgm:spPr/>
      <dgm:t>
        <a:bodyPr/>
        <a:lstStyle/>
        <a:p>
          <a:endParaRPr lang="es-CL"/>
        </a:p>
      </dgm:t>
    </dgm:pt>
    <dgm:pt modelId="{BAD573D1-01FC-43B4-83C3-4812F2B79EE6}" type="sibTrans" cxnId="{A7E8266F-03F6-4254-93EE-A979265C4654}">
      <dgm:prSet/>
      <dgm:spPr/>
      <dgm:t>
        <a:bodyPr/>
        <a:lstStyle/>
        <a:p>
          <a:endParaRPr lang="es-CL"/>
        </a:p>
      </dgm:t>
    </dgm:pt>
    <dgm:pt modelId="{7A04B2D0-6B80-4749-AD2A-CB671293D8DB}">
      <dgm:prSet custT="1"/>
      <dgm:spPr/>
      <dgm:t>
        <a:bodyPr/>
        <a:lstStyle/>
        <a:p>
          <a:r>
            <a:rPr lang="es-CL" sz="1600" dirty="0">
              <a:solidFill>
                <a:schemeClr val="accent2">
                  <a:lumMod val="75000"/>
                </a:schemeClr>
              </a:solidFill>
            </a:rPr>
            <a:t>Idoneidad Sicológica (Asistentes de Educación).</a:t>
          </a:r>
        </a:p>
      </dgm:t>
    </dgm:pt>
    <dgm:pt modelId="{8728578B-42F5-4125-B739-31399957311C}" type="parTrans" cxnId="{C0E74019-6367-48FC-BB4E-31F602785378}">
      <dgm:prSet/>
      <dgm:spPr/>
      <dgm:t>
        <a:bodyPr/>
        <a:lstStyle/>
        <a:p>
          <a:endParaRPr lang="es-CL"/>
        </a:p>
      </dgm:t>
    </dgm:pt>
    <dgm:pt modelId="{30AB400A-D2FE-4AE3-995F-A0FCB40CAD0A}" type="sibTrans" cxnId="{C0E74019-6367-48FC-BB4E-31F602785378}">
      <dgm:prSet/>
      <dgm:spPr/>
      <dgm:t>
        <a:bodyPr/>
        <a:lstStyle/>
        <a:p>
          <a:endParaRPr lang="es-CL"/>
        </a:p>
      </dgm:t>
    </dgm:pt>
    <dgm:pt modelId="{B01809B8-5ABD-4A2C-A0AA-4E7660048333}">
      <dgm:prSet phldrT="[Texto]" custT="1"/>
      <dgm:spPr/>
      <dgm:t>
        <a:bodyPr/>
        <a:lstStyle/>
        <a:p>
          <a:pPr>
            <a:buFont typeface="Arial" panose="020B0604020202020204" pitchFamily="34" charset="0"/>
            <a:buChar char="•"/>
          </a:pPr>
          <a:endParaRPr lang="es-CL" sz="1600" dirty="0"/>
        </a:p>
      </dgm:t>
    </dgm:pt>
    <dgm:pt modelId="{F1780185-0D8F-4C50-B8B5-D666740C7026}" type="parTrans" cxnId="{7D2407B2-6C97-434A-96E4-28D6C418A940}">
      <dgm:prSet/>
      <dgm:spPr/>
      <dgm:t>
        <a:bodyPr/>
        <a:lstStyle/>
        <a:p>
          <a:endParaRPr lang="es-CL"/>
        </a:p>
      </dgm:t>
    </dgm:pt>
    <dgm:pt modelId="{5B8EB02B-8A7F-49A1-B6F8-BF6C918494B9}" type="sibTrans" cxnId="{7D2407B2-6C97-434A-96E4-28D6C418A940}">
      <dgm:prSet/>
      <dgm:spPr/>
      <dgm:t>
        <a:bodyPr/>
        <a:lstStyle/>
        <a:p>
          <a:endParaRPr lang="es-CL"/>
        </a:p>
      </dgm:t>
    </dgm:pt>
    <dgm:pt modelId="{C8B08E5B-E2D0-4C81-A0C8-ABCA6655C2A2}">
      <dgm:prSet phldrT="[Texto]" custT="1"/>
      <dgm:spPr/>
      <dgm:t>
        <a:bodyPr/>
        <a:lstStyle/>
        <a:p>
          <a:pPr>
            <a:buFont typeface="Arial" panose="020B0604020202020204" pitchFamily="34" charset="0"/>
            <a:buChar char="•"/>
          </a:pPr>
          <a:endParaRPr lang="es-CL" sz="1600" dirty="0"/>
        </a:p>
      </dgm:t>
    </dgm:pt>
    <dgm:pt modelId="{B2A80BB0-FC30-40A7-A4D6-2D643E0DCA3E}" type="parTrans" cxnId="{5B5FD8DF-0475-446A-B97A-DFA20D31C7BC}">
      <dgm:prSet/>
      <dgm:spPr/>
      <dgm:t>
        <a:bodyPr/>
        <a:lstStyle/>
        <a:p>
          <a:endParaRPr lang="es-CL"/>
        </a:p>
      </dgm:t>
    </dgm:pt>
    <dgm:pt modelId="{9131C594-EEF4-4E03-AC63-C9765F1DA1ED}" type="sibTrans" cxnId="{5B5FD8DF-0475-446A-B97A-DFA20D31C7BC}">
      <dgm:prSet/>
      <dgm:spPr/>
      <dgm:t>
        <a:bodyPr/>
        <a:lstStyle/>
        <a:p>
          <a:endParaRPr lang="es-CL"/>
        </a:p>
      </dgm:t>
    </dgm:pt>
    <dgm:pt modelId="{68C2730D-AE21-4724-914D-13A3B56FCFE1}">
      <dgm:prSet custT="1"/>
      <dgm:spPr/>
      <dgm:t>
        <a:bodyPr/>
        <a:lstStyle/>
        <a:p>
          <a:r>
            <a:rPr lang="es-CL" sz="1600" dirty="0">
              <a:solidFill>
                <a:schemeClr val="accent3">
                  <a:lumMod val="75000"/>
                </a:schemeClr>
              </a:solidFill>
            </a:rPr>
            <a:t>Pago Bonos Trimestrales</a:t>
          </a:r>
          <a:r>
            <a:rPr lang="es-CL" sz="1600" dirty="0">
              <a:solidFill>
                <a:schemeClr val="accent2">
                  <a:lumMod val="75000"/>
                </a:schemeClr>
              </a:solidFill>
            </a:rPr>
            <a:t>.</a:t>
          </a:r>
          <a:endParaRPr lang="es-CL" sz="1600" dirty="0">
            <a:solidFill>
              <a:schemeClr val="accent3">
                <a:lumMod val="75000"/>
              </a:schemeClr>
            </a:solidFill>
          </a:endParaRPr>
        </a:p>
      </dgm:t>
    </dgm:pt>
    <dgm:pt modelId="{74287BD6-5662-4C5C-83C2-739E72B5633F}" type="parTrans" cxnId="{591DBD11-9BF9-41B9-BA5C-62CCFC6BD2B1}">
      <dgm:prSet/>
      <dgm:spPr/>
      <dgm:t>
        <a:bodyPr/>
        <a:lstStyle/>
        <a:p>
          <a:endParaRPr lang="es-CL"/>
        </a:p>
      </dgm:t>
    </dgm:pt>
    <dgm:pt modelId="{E32A67F4-D5F9-4FD0-95F8-33F39480EE83}" type="sibTrans" cxnId="{591DBD11-9BF9-41B9-BA5C-62CCFC6BD2B1}">
      <dgm:prSet/>
      <dgm:spPr/>
      <dgm:t>
        <a:bodyPr/>
        <a:lstStyle/>
        <a:p>
          <a:endParaRPr lang="es-CL"/>
        </a:p>
      </dgm:t>
    </dgm:pt>
    <dgm:pt modelId="{794D8548-48B4-4930-AE06-F0EE93378732}">
      <dgm:prSet phldrT="[Texto]" custT="1"/>
      <dgm:spPr/>
      <dgm:t>
        <a:bodyPr/>
        <a:lstStyle/>
        <a:p>
          <a:r>
            <a:rPr lang="es-CL" sz="1600" dirty="0">
              <a:solidFill>
                <a:schemeClr val="accent3">
                  <a:lumMod val="75000"/>
                </a:schemeClr>
              </a:solidFill>
            </a:rPr>
            <a:t>Remuneraciones.</a:t>
          </a:r>
          <a:endParaRPr lang="es-CL" sz="1600" dirty="0"/>
        </a:p>
      </dgm:t>
    </dgm:pt>
    <dgm:pt modelId="{540158A6-B288-445B-AB32-4D0981C64452}" type="parTrans" cxnId="{C4C905A7-A450-49B5-80A4-335D57BFC7CE}">
      <dgm:prSet/>
      <dgm:spPr/>
      <dgm:t>
        <a:bodyPr/>
        <a:lstStyle/>
        <a:p>
          <a:endParaRPr lang="es-CL"/>
        </a:p>
      </dgm:t>
    </dgm:pt>
    <dgm:pt modelId="{9FB77EE5-9223-4642-B1A7-638778E63E2C}" type="sibTrans" cxnId="{C4C905A7-A450-49B5-80A4-335D57BFC7CE}">
      <dgm:prSet/>
      <dgm:spPr/>
      <dgm:t>
        <a:bodyPr/>
        <a:lstStyle/>
        <a:p>
          <a:endParaRPr lang="es-CL"/>
        </a:p>
      </dgm:t>
    </dgm:pt>
    <dgm:pt modelId="{D793D6D8-FEC9-43E7-9764-C1BB4C8AC775}">
      <dgm:prSet phldrT="[Texto]" custT="1"/>
      <dgm:spPr/>
      <dgm:t>
        <a:bodyPr/>
        <a:lstStyle/>
        <a:p>
          <a:endParaRPr lang="es-CL" sz="1600" dirty="0"/>
        </a:p>
      </dgm:t>
    </dgm:pt>
    <dgm:pt modelId="{EED00BE5-3F54-4D2A-A192-7BE1984A3A6D}" type="parTrans" cxnId="{334079AD-FB72-4A68-9D3C-2A1894C924AC}">
      <dgm:prSet/>
      <dgm:spPr/>
      <dgm:t>
        <a:bodyPr/>
        <a:lstStyle/>
        <a:p>
          <a:endParaRPr lang="es-CL"/>
        </a:p>
      </dgm:t>
    </dgm:pt>
    <dgm:pt modelId="{68EFFB61-E9D9-4F7A-880B-63CDEA3A3711}" type="sibTrans" cxnId="{334079AD-FB72-4A68-9D3C-2A1894C924AC}">
      <dgm:prSet/>
      <dgm:spPr/>
      <dgm:t>
        <a:bodyPr/>
        <a:lstStyle/>
        <a:p>
          <a:endParaRPr lang="es-CL"/>
        </a:p>
      </dgm:t>
    </dgm:pt>
    <dgm:pt modelId="{5253760F-E15E-4ECC-BBFA-43106276E560}">
      <dgm:prSet phldrT="[Texto]" custT="1"/>
      <dgm:spPr/>
      <dgm:t>
        <a:bodyPr/>
        <a:lstStyle/>
        <a:p>
          <a:r>
            <a:rPr lang="es-CL" sz="1600" dirty="0">
              <a:solidFill>
                <a:schemeClr val="accent3">
                  <a:lumMod val="75000"/>
                </a:schemeClr>
              </a:solidFill>
            </a:rPr>
            <a:t>Perfiles de Competencia.</a:t>
          </a:r>
          <a:endParaRPr lang="es-CL" sz="1600" dirty="0"/>
        </a:p>
      </dgm:t>
    </dgm:pt>
    <dgm:pt modelId="{4CD070F6-F100-4A20-9C9E-832B9A21AB30}" type="parTrans" cxnId="{D700153D-143B-4554-9322-83273248FAA9}">
      <dgm:prSet/>
      <dgm:spPr/>
      <dgm:t>
        <a:bodyPr/>
        <a:lstStyle/>
        <a:p>
          <a:endParaRPr lang="es-CL"/>
        </a:p>
      </dgm:t>
    </dgm:pt>
    <dgm:pt modelId="{2BBC1458-F3C4-445E-A6FF-166FDB559762}" type="sibTrans" cxnId="{D700153D-143B-4554-9322-83273248FAA9}">
      <dgm:prSet/>
      <dgm:spPr/>
      <dgm:t>
        <a:bodyPr/>
        <a:lstStyle/>
        <a:p>
          <a:endParaRPr lang="es-CL"/>
        </a:p>
      </dgm:t>
    </dgm:pt>
    <dgm:pt modelId="{728ED7E5-A597-4633-819C-01C36C738FCE}">
      <dgm:prSet phldrT="[Texto]" custT="1"/>
      <dgm:spPr/>
      <dgm:t>
        <a:bodyPr/>
        <a:lstStyle/>
        <a:p>
          <a:pPr>
            <a:buFont typeface="Arial" panose="020B0604020202020204" pitchFamily="34" charset="0"/>
            <a:buChar char="•"/>
          </a:pPr>
          <a:r>
            <a:rPr lang="es-CL" sz="1600" dirty="0">
              <a:solidFill>
                <a:schemeClr val="accent3">
                  <a:lumMod val="75000"/>
                </a:schemeClr>
              </a:solidFill>
            </a:rPr>
            <a:t>Nombramientos.</a:t>
          </a:r>
          <a:endParaRPr lang="es-CL" sz="1600" dirty="0"/>
        </a:p>
      </dgm:t>
    </dgm:pt>
    <dgm:pt modelId="{61413A60-ACE1-498F-ACB0-AB3055A7EAF5}" type="parTrans" cxnId="{47D280A2-38AE-4E18-9F04-66F98AE8184B}">
      <dgm:prSet/>
      <dgm:spPr/>
      <dgm:t>
        <a:bodyPr/>
        <a:lstStyle/>
        <a:p>
          <a:endParaRPr lang="es-CL"/>
        </a:p>
      </dgm:t>
    </dgm:pt>
    <dgm:pt modelId="{3B9996BD-FF4B-4F04-BD47-36EE80CCB108}" type="sibTrans" cxnId="{47D280A2-38AE-4E18-9F04-66F98AE8184B}">
      <dgm:prSet/>
      <dgm:spPr/>
      <dgm:t>
        <a:bodyPr/>
        <a:lstStyle/>
        <a:p>
          <a:endParaRPr lang="es-CL"/>
        </a:p>
      </dgm:t>
    </dgm:pt>
    <dgm:pt modelId="{C0DBE055-5138-4627-89E4-382031EAB273}">
      <dgm:prSet custT="1"/>
      <dgm:spPr/>
      <dgm:t>
        <a:bodyPr/>
        <a:lstStyle/>
        <a:p>
          <a:r>
            <a:rPr lang="es-ES" sz="1600" dirty="0">
              <a:solidFill>
                <a:schemeClr val="accent3">
                  <a:lumMod val="75000"/>
                </a:schemeClr>
              </a:solidFill>
            </a:rPr>
            <a:t>Beneficios Económicos.</a:t>
          </a:r>
          <a:endParaRPr lang="es-CL" sz="1600" dirty="0">
            <a:solidFill>
              <a:schemeClr val="accent3">
                <a:lumMod val="75000"/>
              </a:schemeClr>
            </a:solidFill>
          </a:endParaRPr>
        </a:p>
      </dgm:t>
    </dgm:pt>
    <dgm:pt modelId="{11D7B322-1DBE-4FAE-97DF-E144404D9E57}" type="parTrans" cxnId="{3232E0CB-DDAE-41C7-B24F-57BB0BAB98EC}">
      <dgm:prSet/>
      <dgm:spPr/>
      <dgm:t>
        <a:bodyPr/>
        <a:lstStyle/>
        <a:p>
          <a:endParaRPr lang="es-CL"/>
        </a:p>
      </dgm:t>
    </dgm:pt>
    <dgm:pt modelId="{5BD01952-1498-4DE4-B086-F962CB94612B}" type="sibTrans" cxnId="{3232E0CB-DDAE-41C7-B24F-57BB0BAB98EC}">
      <dgm:prSet/>
      <dgm:spPr/>
      <dgm:t>
        <a:bodyPr/>
        <a:lstStyle/>
        <a:p>
          <a:endParaRPr lang="es-CL"/>
        </a:p>
      </dgm:t>
    </dgm:pt>
    <dgm:pt modelId="{13CD8858-8079-4D26-B94B-8203D41817CA}" type="pres">
      <dgm:prSet presAssocID="{88FEDC03-0A63-427E-8836-6638B2F7515A}" presName="Name0" presStyleCnt="0">
        <dgm:presLayoutVars>
          <dgm:dir/>
          <dgm:animLvl val="lvl"/>
          <dgm:resizeHandles val="exact"/>
        </dgm:presLayoutVars>
      </dgm:prSet>
      <dgm:spPr/>
    </dgm:pt>
    <dgm:pt modelId="{A540E293-0ADA-4417-8A9B-339C2823BECF}" type="pres">
      <dgm:prSet presAssocID="{88FEDC03-0A63-427E-8836-6638B2F7515A}" presName="tSp" presStyleCnt="0"/>
      <dgm:spPr/>
    </dgm:pt>
    <dgm:pt modelId="{557E77A8-27ED-4013-8CC5-7F16144CBE27}" type="pres">
      <dgm:prSet presAssocID="{88FEDC03-0A63-427E-8836-6638B2F7515A}" presName="bSp" presStyleCnt="0"/>
      <dgm:spPr/>
    </dgm:pt>
    <dgm:pt modelId="{CCEC26FF-3366-474B-837A-360695572F23}" type="pres">
      <dgm:prSet presAssocID="{88FEDC03-0A63-427E-8836-6638B2F7515A}" presName="process" presStyleCnt="0"/>
      <dgm:spPr/>
    </dgm:pt>
    <dgm:pt modelId="{BF878C03-8651-48CD-A912-70A38C5E2C05}" type="pres">
      <dgm:prSet presAssocID="{5AA0C0E5-1DE3-4652-B7F2-49B0F2CA070B}" presName="composite1" presStyleCnt="0"/>
      <dgm:spPr/>
    </dgm:pt>
    <dgm:pt modelId="{086D68E4-5411-4295-9805-3C97FEDD3F8B}" type="pres">
      <dgm:prSet presAssocID="{5AA0C0E5-1DE3-4652-B7F2-49B0F2CA070B}" presName="dummyNode1" presStyleLbl="node1" presStyleIdx="0" presStyleCnt="3"/>
      <dgm:spPr/>
    </dgm:pt>
    <dgm:pt modelId="{43A4E4E2-BC8C-4218-A291-FB9FE8351F26}" type="pres">
      <dgm:prSet presAssocID="{5AA0C0E5-1DE3-4652-B7F2-49B0F2CA070B}" presName="childNode1" presStyleLbl="bgAcc1" presStyleIdx="0" presStyleCnt="3" custScaleY="112276" custLinFactNeighborX="-632">
        <dgm:presLayoutVars>
          <dgm:bulletEnabled val="1"/>
        </dgm:presLayoutVars>
      </dgm:prSet>
      <dgm:spPr/>
    </dgm:pt>
    <dgm:pt modelId="{1A049ADF-D31C-499E-A939-6B5772B035F4}" type="pres">
      <dgm:prSet presAssocID="{5AA0C0E5-1DE3-4652-B7F2-49B0F2CA070B}" presName="childNode1tx" presStyleLbl="bgAcc1" presStyleIdx="0" presStyleCnt="3">
        <dgm:presLayoutVars>
          <dgm:bulletEnabled val="1"/>
        </dgm:presLayoutVars>
      </dgm:prSet>
      <dgm:spPr/>
    </dgm:pt>
    <dgm:pt modelId="{E3607755-94B7-4909-9756-C69FD9DECD28}" type="pres">
      <dgm:prSet presAssocID="{5AA0C0E5-1DE3-4652-B7F2-49B0F2CA070B}" presName="parentNode1" presStyleLbl="node1" presStyleIdx="0" presStyleCnt="3" custLinFactY="-100000" custLinFactNeighborX="1976" custLinFactNeighborY="-132308">
        <dgm:presLayoutVars>
          <dgm:chMax val="1"/>
          <dgm:bulletEnabled val="1"/>
        </dgm:presLayoutVars>
      </dgm:prSet>
      <dgm:spPr/>
    </dgm:pt>
    <dgm:pt modelId="{58D6D9EC-B555-481E-96CD-538434D5C769}" type="pres">
      <dgm:prSet presAssocID="{5AA0C0E5-1DE3-4652-B7F2-49B0F2CA070B}" presName="connSite1" presStyleCnt="0"/>
      <dgm:spPr/>
    </dgm:pt>
    <dgm:pt modelId="{2E78C79F-3C76-49A0-BEA7-1890B8C36143}" type="pres">
      <dgm:prSet presAssocID="{E05D99F7-4C4F-4587-AA60-2ABD599D5BB0}" presName="Name9" presStyleLbl="sibTrans2D1" presStyleIdx="0" presStyleCnt="2" custLinFactX="24512" custLinFactNeighborX="100000" custLinFactNeighborY="19161"/>
      <dgm:spPr/>
    </dgm:pt>
    <dgm:pt modelId="{3D72888F-C3B6-4F6E-BA4D-AB3D8BF9EC05}" type="pres">
      <dgm:prSet presAssocID="{46E5E583-1744-4CC2-8950-CFA6DFC52926}" presName="composite2" presStyleCnt="0"/>
      <dgm:spPr/>
    </dgm:pt>
    <dgm:pt modelId="{0C8BCC9E-68F6-400A-B6E9-2BC6A4D0453B}" type="pres">
      <dgm:prSet presAssocID="{46E5E583-1744-4CC2-8950-CFA6DFC52926}" presName="dummyNode2" presStyleLbl="node1" presStyleIdx="0" presStyleCnt="3"/>
      <dgm:spPr/>
    </dgm:pt>
    <dgm:pt modelId="{F41EC13C-BEA8-4802-A989-42ED5886A394}" type="pres">
      <dgm:prSet presAssocID="{46E5E583-1744-4CC2-8950-CFA6DFC52926}" presName="childNode2" presStyleLbl="bgAcc1" presStyleIdx="1" presStyleCnt="3" custScaleY="113885">
        <dgm:presLayoutVars>
          <dgm:bulletEnabled val="1"/>
        </dgm:presLayoutVars>
      </dgm:prSet>
      <dgm:spPr/>
    </dgm:pt>
    <dgm:pt modelId="{22307708-BF87-4E8A-89C5-0F71D83DA4D3}" type="pres">
      <dgm:prSet presAssocID="{46E5E583-1744-4CC2-8950-CFA6DFC52926}" presName="childNode2tx" presStyleLbl="bgAcc1" presStyleIdx="1" presStyleCnt="3">
        <dgm:presLayoutVars>
          <dgm:bulletEnabled val="1"/>
        </dgm:presLayoutVars>
      </dgm:prSet>
      <dgm:spPr/>
    </dgm:pt>
    <dgm:pt modelId="{F29731A0-6FFC-4330-BDBC-7FEEA6654CBE}" type="pres">
      <dgm:prSet presAssocID="{46E5E583-1744-4CC2-8950-CFA6DFC52926}" presName="parentNode2" presStyleLbl="node1" presStyleIdx="1" presStyleCnt="3">
        <dgm:presLayoutVars>
          <dgm:chMax val="0"/>
          <dgm:bulletEnabled val="1"/>
        </dgm:presLayoutVars>
      </dgm:prSet>
      <dgm:spPr/>
    </dgm:pt>
    <dgm:pt modelId="{E5D290C4-AAAF-4C20-BA84-2FA87208C2DD}" type="pres">
      <dgm:prSet presAssocID="{46E5E583-1744-4CC2-8950-CFA6DFC52926}" presName="connSite2" presStyleCnt="0"/>
      <dgm:spPr/>
    </dgm:pt>
    <dgm:pt modelId="{F037105B-7801-4546-8B79-85FE3B49AE05}" type="pres">
      <dgm:prSet presAssocID="{873DA672-1CF4-422B-9182-6D15996DFF68}" presName="Name18" presStyleLbl="sibTrans2D1" presStyleIdx="1" presStyleCnt="2"/>
      <dgm:spPr/>
    </dgm:pt>
    <dgm:pt modelId="{D3C763F0-7D53-4960-8D73-C9B828BB6C2D}" type="pres">
      <dgm:prSet presAssocID="{1131A03D-CF93-49BD-9E34-92096E9BD35D}" presName="composite1" presStyleCnt="0"/>
      <dgm:spPr/>
    </dgm:pt>
    <dgm:pt modelId="{590E970E-7AD3-4026-9CC3-74524FF826C3}" type="pres">
      <dgm:prSet presAssocID="{1131A03D-CF93-49BD-9E34-92096E9BD35D}" presName="dummyNode1" presStyleLbl="node1" presStyleIdx="1" presStyleCnt="3"/>
      <dgm:spPr/>
    </dgm:pt>
    <dgm:pt modelId="{84D790D7-52B0-4B8F-B6F7-844B4692A0B9}" type="pres">
      <dgm:prSet presAssocID="{1131A03D-CF93-49BD-9E34-92096E9BD35D}" presName="childNode1" presStyleLbl="bgAcc1" presStyleIdx="2" presStyleCnt="3" custScaleY="113178">
        <dgm:presLayoutVars>
          <dgm:bulletEnabled val="1"/>
        </dgm:presLayoutVars>
      </dgm:prSet>
      <dgm:spPr/>
    </dgm:pt>
    <dgm:pt modelId="{DAE88530-2649-4603-8F8A-B4440AE2785B}" type="pres">
      <dgm:prSet presAssocID="{1131A03D-CF93-49BD-9E34-92096E9BD35D}" presName="childNode1tx" presStyleLbl="bgAcc1" presStyleIdx="2" presStyleCnt="3">
        <dgm:presLayoutVars>
          <dgm:bulletEnabled val="1"/>
        </dgm:presLayoutVars>
      </dgm:prSet>
      <dgm:spPr/>
    </dgm:pt>
    <dgm:pt modelId="{83C26D70-C2BE-4B7C-AD7F-6D793CC07E49}" type="pres">
      <dgm:prSet presAssocID="{1131A03D-CF93-49BD-9E34-92096E9BD35D}" presName="parentNode1" presStyleLbl="node1" presStyleIdx="2" presStyleCnt="3" custLinFactY="-100000" custLinFactNeighborX="1271" custLinFactNeighborY="-134966">
        <dgm:presLayoutVars>
          <dgm:chMax val="1"/>
          <dgm:bulletEnabled val="1"/>
        </dgm:presLayoutVars>
      </dgm:prSet>
      <dgm:spPr/>
    </dgm:pt>
    <dgm:pt modelId="{F6ADF3A4-7516-4BE6-99E1-515461485CA3}" type="pres">
      <dgm:prSet presAssocID="{1131A03D-CF93-49BD-9E34-92096E9BD35D}" presName="connSite1" presStyleCnt="0"/>
      <dgm:spPr/>
    </dgm:pt>
  </dgm:ptLst>
  <dgm:cxnLst>
    <dgm:cxn modelId="{A0E74304-6843-46E6-9AFB-22201EF34AB8}" type="presOf" srcId="{4173D94C-E08F-4342-9663-B5F67FB3BE3D}" destId="{84D790D7-52B0-4B8F-B6F7-844B4692A0B9}" srcOrd="0" destOrd="0" presId="urn:microsoft.com/office/officeart/2005/8/layout/hProcess4"/>
    <dgm:cxn modelId="{F81B3D06-A5DC-4338-B71B-79CB4EBF7F0D}" type="presOf" srcId="{E05D99F7-4C4F-4587-AA60-2ABD599D5BB0}" destId="{2E78C79F-3C76-49A0-BEA7-1890B8C36143}" srcOrd="0" destOrd="0" presId="urn:microsoft.com/office/officeart/2005/8/layout/hProcess4"/>
    <dgm:cxn modelId="{2867F208-14C5-47F5-AF10-4237B9606317}" type="presOf" srcId="{5253760F-E15E-4ECC-BBFA-43106276E560}" destId="{F41EC13C-BEA8-4802-A989-42ED5886A394}" srcOrd="0" destOrd="0" presId="urn:microsoft.com/office/officeart/2005/8/layout/hProcess4"/>
    <dgm:cxn modelId="{591DBD11-9BF9-41B9-BA5C-62CCFC6BD2B1}" srcId="{1131A03D-CF93-49BD-9E34-92096E9BD35D}" destId="{68C2730D-AE21-4724-914D-13A3B56FCFE1}" srcOrd="3" destOrd="0" parTransId="{74287BD6-5662-4C5C-83C2-739E72B5633F}" sibTransId="{E32A67F4-D5F9-4FD0-95F8-33F39480EE83}"/>
    <dgm:cxn modelId="{DFBE1C13-4BA4-47BB-ABFE-9F95E8B70079}" type="presOf" srcId="{B3B5C34F-499E-4721-8091-A57AB27D2A17}" destId="{43A4E4E2-BC8C-4218-A291-FB9FE8351F26}" srcOrd="0" destOrd="7" presId="urn:microsoft.com/office/officeart/2005/8/layout/hProcess4"/>
    <dgm:cxn modelId="{C0E74019-6367-48FC-BB4E-31F602785378}" srcId="{46E5E583-1744-4CC2-8950-CFA6DFC52926}" destId="{7A04B2D0-6B80-4749-AD2A-CB671293D8DB}" srcOrd="2" destOrd="0" parTransId="{8728578B-42F5-4125-B739-31399957311C}" sibTransId="{30AB400A-D2FE-4AE3-995F-A0FCB40CAD0A}"/>
    <dgm:cxn modelId="{3507B61A-71C2-4BC8-A214-4B14F2F9FA63}" srcId="{88FEDC03-0A63-427E-8836-6638B2F7515A}" destId="{1131A03D-CF93-49BD-9E34-92096E9BD35D}" srcOrd="2" destOrd="0" parTransId="{1114DE18-1E82-417E-B59C-D8E18B299FFF}" sibTransId="{C3AC1B5C-52B1-4613-A164-9AE08FE78DF6}"/>
    <dgm:cxn modelId="{71AA271C-3F8D-4E2A-AD7F-380873D5E200}" type="presOf" srcId="{4173D94C-E08F-4342-9663-B5F67FB3BE3D}" destId="{DAE88530-2649-4603-8F8A-B4440AE2785B}" srcOrd="1" destOrd="0" presId="urn:microsoft.com/office/officeart/2005/8/layout/hProcess4"/>
    <dgm:cxn modelId="{3380EF1D-789D-451F-A3EF-C0CB302D8B7F}" type="presOf" srcId="{7A04B2D0-6B80-4749-AD2A-CB671293D8DB}" destId="{F41EC13C-BEA8-4802-A989-42ED5886A394}" srcOrd="0" destOrd="2" presId="urn:microsoft.com/office/officeart/2005/8/layout/hProcess4"/>
    <dgm:cxn modelId="{0FB08E1E-CEA6-4887-8BD8-A6FA214B07C8}" srcId="{1131A03D-CF93-49BD-9E34-92096E9BD35D}" destId="{0E5D33AF-29FF-488F-9D14-7A689CCC1859}" srcOrd="5" destOrd="0" parTransId="{B853B564-3FC8-4D91-9DDB-57EBB8CC6291}" sibTransId="{456D600D-1708-4624-9718-51D40D05DC37}"/>
    <dgm:cxn modelId="{7DEEC01E-774A-45BF-A8E2-44C8D9194248}" srcId="{5AA0C0E5-1DE3-4652-B7F2-49B0F2CA070B}" destId="{5DE28D34-AB1D-4998-AD74-30330CF5C1E7}" srcOrd="5" destOrd="0" parTransId="{4D95A86D-C038-4CA3-AA8E-97CF75A02E2C}" sibTransId="{239846DC-DF65-4B3A-B6E2-DA400317564A}"/>
    <dgm:cxn modelId="{F7EEF022-A0A7-438A-9696-C4F6BF92F37D}" type="presOf" srcId="{873DA672-1CF4-422B-9182-6D15996DFF68}" destId="{F037105B-7801-4546-8B79-85FE3B49AE05}" srcOrd="0" destOrd="0" presId="urn:microsoft.com/office/officeart/2005/8/layout/hProcess4"/>
    <dgm:cxn modelId="{5CBE5530-6DA1-49B0-A21E-276517648911}" type="presOf" srcId="{794D8548-48B4-4930-AE06-F0EE93378732}" destId="{84D790D7-52B0-4B8F-B6F7-844B4692A0B9}" srcOrd="0" destOrd="2" presId="urn:microsoft.com/office/officeart/2005/8/layout/hProcess4"/>
    <dgm:cxn modelId="{A98E8430-F73B-431E-8014-332E3C7DB618}" type="presOf" srcId="{B01809B8-5ABD-4A2C-A0AA-4E7660048333}" destId="{1A049ADF-D31C-499E-A939-6B5772B035F4}" srcOrd="1" destOrd="0" presId="urn:microsoft.com/office/officeart/2005/8/layout/hProcess4"/>
    <dgm:cxn modelId="{E868E131-C1B9-4FEE-BF3F-039336CC461D}" type="presOf" srcId="{7A04B2D0-6B80-4749-AD2A-CB671293D8DB}" destId="{22307708-BF87-4E8A-89C5-0F71D83DA4D3}" srcOrd="1" destOrd="2" presId="urn:microsoft.com/office/officeart/2005/8/layout/hProcess4"/>
    <dgm:cxn modelId="{8640313C-A5E8-40BD-864D-E9FD36B7B9D7}" type="presOf" srcId="{1131A03D-CF93-49BD-9E34-92096E9BD35D}" destId="{83C26D70-C2BE-4B7C-AD7F-6D793CC07E49}" srcOrd="0" destOrd="0" presId="urn:microsoft.com/office/officeart/2005/8/layout/hProcess4"/>
    <dgm:cxn modelId="{D700153D-143B-4554-9322-83273248FAA9}" srcId="{46E5E583-1744-4CC2-8950-CFA6DFC52926}" destId="{5253760F-E15E-4ECC-BBFA-43106276E560}" srcOrd="0" destOrd="0" parTransId="{4CD070F6-F100-4A20-9C9E-832B9A21AB30}" sibTransId="{2BBC1458-F3C4-445E-A6FF-166FDB559762}"/>
    <dgm:cxn modelId="{4541A340-BCF6-4FE4-8850-3B25B96A80E4}" type="presOf" srcId="{5DE28D34-AB1D-4998-AD74-30330CF5C1E7}" destId="{1A049ADF-D31C-499E-A939-6B5772B035F4}" srcOrd="1" destOrd="5" presId="urn:microsoft.com/office/officeart/2005/8/layout/hProcess4"/>
    <dgm:cxn modelId="{6D1E2A5B-A5C6-4E08-988D-63792441F53F}" type="presOf" srcId="{D98FBAE7-7B52-47B6-9C29-EC7F227E6A29}" destId="{22307708-BF87-4E8A-89C5-0F71D83DA4D3}" srcOrd="1" destOrd="1" presId="urn:microsoft.com/office/officeart/2005/8/layout/hProcess4"/>
    <dgm:cxn modelId="{B36A0B63-D97A-4E89-8C1B-8CC77996854A}" type="presOf" srcId="{68C2730D-AE21-4724-914D-13A3B56FCFE1}" destId="{84D790D7-52B0-4B8F-B6F7-844B4692A0B9}" srcOrd="0" destOrd="3" presId="urn:microsoft.com/office/officeart/2005/8/layout/hProcess4"/>
    <dgm:cxn modelId="{C742F564-1ABA-4A38-9D64-EED8828A1CB2}" srcId="{88FEDC03-0A63-427E-8836-6638B2F7515A}" destId="{5AA0C0E5-1DE3-4652-B7F2-49B0F2CA070B}" srcOrd="0" destOrd="0" parTransId="{CB225DE9-5679-4149-930B-11D7D0937BED}" sibTransId="{E05D99F7-4C4F-4587-AA60-2ABD599D5BB0}"/>
    <dgm:cxn modelId="{DCAB2E65-E4EB-4A37-B778-01FCC01E9712}" type="presOf" srcId="{A9CF71AA-4A0A-415A-BA0F-175218EDD3C0}" destId="{43A4E4E2-BC8C-4218-A291-FB9FE8351F26}" srcOrd="0" destOrd="4" presId="urn:microsoft.com/office/officeart/2005/8/layout/hProcess4"/>
    <dgm:cxn modelId="{52C1BF66-40FB-431E-A24D-9A094FF924E4}" srcId="{5AA0C0E5-1DE3-4652-B7F2-49B0F2CA070B}" destId="{B3B5C34F-499E-4721-8091-A57AB27D2A17}" srcOrd="7" destOrd="0" parTransId="{3B19038C-E645-4F83-976E-2A28880F12C3}" sibTransId="{2CE1B1D4-6205-4E45-A533-4849D9861881}"/>
    <dgm:cxn modelId="{B3DF7367-A780-4D4E-9838-FB40BA9CC97D}" type="presOf" srcId="{3C70DDF8-9540-4F12-B0D9-BDBEFDEC451F}" destId="{22307708-BF87-4E8A-89C5-0F71D83DA4D3}" srcOrd="1" destOrd="3" presId="urn:microsoft.com/office/officeart/2005/8/layout/hProcess4"/>
    <dgm:cxn modelId="{B69A574C-1074-411C-9D8B-DD0884C96090}" type="presOf" srcId="{5AA0C0E5-1DE3-4652-B7F2-49B0F2CA070B}" destId="{E3607755-94B7-4909-9756-C69FD9DECD28}" srcOrd="0" destOrd="0" presId="urn:microsoft.com/office/officeart/2005/8/layout/hProcess4"/>
    <dgm:cxn modelId="{BB77C84C-CC08-4811-9707-426CA7B0C306}" type="presOf" srcId="{A9CF71AA-4A0A-415A-BA0F-175218EDD3C0}" destId="{1A049ADF-D31C-499E-A939-6B5772B035F4}" srcOrd="1" destOrd="4" presId="urn:microsoft.com/office/officeart/2005/8/layout/hProcess4"/>
    <dgm:cxn modelId="{70B25B4D-7340-4F55-A917-95328DEB96BC}" type="presOf" srcId="{C8B08E5B-E2D0-4C81-A0C8-ABCA6655C2A2}" destId="{43A4E4E2-BC8C-4218-A291-FB9FE8351F26}" srcOrd="0" destOrd="1" presId="urn:microsoft.com/office/officeart/2005/8/layout/hProcess4"/>
    <dgm:cxn modelId="{A7E8266F-03F6-4254-93EE-A979265C4654}" srcId="{46E5E583-1744-4CC2-8950-CFA6DFC52926}" destId="{D98FBAE7-7B52-47B6-9C29-EC7F227E6A29}" srcOrd="1" destOrd="0" parTransId="{195E57AB-E0D2-461A-8C5B-0D2E252B1A1A}" sibTransId="{BAD573D1-01FC-43B4-83C3-4812F2B79EE6}"/>
    <dgm:cxn modelId="{FB91FF51-A7BA-4A3B-87C0-CC007BF3B4C3}" type="presOf" srcId="{0E5D33AF-29FF-488F-9D14-7A689CCC1859}" destId="{84D790D7-52B0-4B8F-B6F7-844B4692A0B9}" srcOrd="0" destOrd="5" presId="urn:microsoft.com/office/officeart/2005/8/layout/hProcess4"/>
    <dgm:cxn modelId="{9E984E53-EDCB-4FA0-8BF0-B85A725A9C68}" type="presOf" srcId="{FAB4168D-C434-4410-8D64-2E615CAF3AC1}" destId="{1A049ADF-D31C-499E-A939-6B5772B035F4}" srcOrd="1" destOrd="3" presId="urn:microsoft.com/office/officeart/2005/8/layout/hProcess4"/>
    <dgm:cxn modelId="{4DC81D76-BB64-4B6D-BCB3-45A000642C79}" type="presOf" srcId="{D98FBAE7-7B52-47B6-9C29-EC7F227E6A29}" destId="{F41EC13C-BEA8-4802-A989-42ED5886A394}" srcOrd="0" destOrd="1" presId="urn:microsoft.com/office/officeart/2005/8/layout/hProcess4"/>
    <dgm:cxn modelId="{AACED156-BAA6-4B9A-9E2F-93C241C40B6A}" srcId="{5AA0C0E5-1DE3-4652-B7F2-49B0F2CA070B}" destId="{6B77886D-06E7-4C9A-84C6-89741CFAEABD}" srcOrd="6" destOrd="0" parTransId="{CAECC669-47C7-4D4C-BFB1-2DDC96B398B6}" sibTransId="{61F49D77-01E2-425A-B707-63D77221388F}"/>
    <dgm:cxn modelId="{3E6F717C-5315-4126-8DA0-E0C2897B5D59}" type="presOf" srcId="{B01809B8-5ABD-4A2C-A0AA-4E7660048333}" destId="{43A4E4E2-BC8C-4218-A291-FB9FE8351F26}" srcOrd="0" destOrd="0" presId="urn:microsoft.com/office/officeart/2005/8/layout/hProcess4"/>
    <dgm:cxn modelId="{E6C1977E-A56E-462C-8298-F88E5B908697}" type="presOf" srcId="{46E5E583-1744-4CC2-8950-CFA6DFC52926}" destId="{F29731A0-6FFC-4330-BDBC-7FEEA6654CBE}" srcOrd="0" destOrd="0" presId="urn:microsoft.com/office/officeart/2005/8/layout/hProcess4"/>
    <dgm:cxn modelId="{5542F284-3CC8-4066-A27B-F9BC725AB861}" type="presOf" srcId="{C0DBE055-5138-4627-89E4-382031EAB273}" destId="{DAE88530-2649-4603-8F8A-B4440AE2785B}" srcOrd="1" destOrd="4" presId="urn:microsoft.com/office/officeart/2005/8/layout/hProcess4"/>
    <dgm:cxn modelId="{42F16C89-3AE3-4896-8E2D-85340DCD3E2B}" type="presOf" srcId="{6B77886D-06E7-4C9A-84C6-89741CFAEABD}" destId="{43A4E4E2-BC8C-4218-A291-FB9FE8351F26}" srcOrd="0" destOrd="6" presId="urn:microsoft.com/office/officeart/2005/8/layout/hProcess4"/>
    <dgm:cxn modelId="{8DCC818E-7F0B-4361-9162-0353A81B3B2A}" srcId="{1131A03D-CF93-49BD-9E34-92096E9BD35D}" destId="{4173D94C-E08F-4342-9663-B5F67FB3BE3D}" srcOrd="0" destOrd="0" parTransId="{B612182E-2CD1-431D-89F5-40605F7EEF04}" sibTransId="{07FAB9DB-5282-46FB-B313-DD49352CF0D4}"/>
    <dgm:cxn modelId="{DE45568F-C444-4304-81C2-918DBE8EE140}" type="presOf" srcId="{88FEDC03-0A63-427E-8836-6638B2F7515A}" destId="{13CD8858-8079-4D26-B94B-8203D41817CA}" srcOrd="0" destOrd="0" presId="urn:microsoft.com/office/officeart/2005/8/layout/hProcess4"/>
    <dgm:cxn modelId="{6433849A-E0EE-4421-B27C-8771A27DACD9}" type="presOf" srcId="{C0DBE055-5138-4627-89E4-382031EAB273}" destId="{84D790D7-52B0-4B8F-B6F7-844B4692A0B9}" srcOrd="0" destOrd="4" presId="urn:microsoft.com/office/officeart/2005/8/layout/hProcess4"/>
    <dgm:cxn modelId="{9F25DD9E-5D71-40C6-989D-70420AF440C1}" type="presOf" srcId="{5253760F-E15E-4ECC-BBFA-43106276E560}" destId="{22307708-BF87-4E8A-89C5-0F71D83DA4D3}" srcOrd="1" destOrd="0" presId="urn:microsoft.com/office/officeart/2005/8/layout/hProcess4"/>
    <dgm:cxn modelId="{11DC0EA1-CB56-4248-8E25-94BB45147F31}" type="presOf" srcId="{FAB4168D-C434-4410-8D64-2E615CAF3AC1}" destId="{43A4E4E2-BC8C-4218-A291-FB9FE8351F26}" srcOrd="0" destOrd="3" presId="urn:microsoft.com/office/officeart/2005/8/layout/hProcess4"/>
    <dgm:cxn modelId="{47D280A2-38AE-4E18-9F04-66F98AE8184B}" srcId="{5AA0C0E5-1DE3-4652-B7F2-49B0F2CA070B}" destId="{728ED7E5-A597-4633-819C-01C36C738FCE}" srcOrd="2" destOrd="0" parTransId="{61413A60-ACE1-498F-ACB0-AB3055A7EAF5}" sibTransId="{3B9996BD-FF4B-4F04-BD47-36EE80CCB108}"/>
    <dgm:cxn modelId="{664ACDA3-117F-49DF-84A0-B91A218764E1}" type="presOf" srcId="{D793D6D8-FEC9-43E7-9764-C1BB4C8AC775}" destId="{DAE88530-2649-4603-8F8A-B4440AE2785B}" srcOrd="1" destOrd="1" presId="urn:microsoft.com/office/officeart/2005/8/layout/hProcess4"/>
    <dgm:cxn modelId="{C4C905A7-A450-49B5-80A4-335D57BFC7CE}" srcId="{1131A03D-CF93-49BD-9E34-92096E9BD35D}" destId="{794D8548-48B4-4930-AE06-F0EE93378732}" srcOrd="2" destOrd="0" parTransId="{540158A6-B288-445B-AB32-4D0981C64452}" sibTransId="{9FB77EE5-9223-4642-B1A7-638778E63E2C}"/>
    <dgm:cxn modelId="{D80E80A9-D82E-4846-B514-2C61E4B31A7D}" type="presOf" srcId="{0E5D33AF-29FF-488F-9D14-7A689CCC1859}" destId="{DAE88530-2649-4603-8F8A-B4440AE2785B}" srcOrd="1" destOrd="5" presId="urn:microsoft.com/office/officeart/2005/8/layout/hProcess4"/>
    <dgm:cxn modelId="{8FCAF4AB-EE69-4967-A600-D8608048272B}" type="presOf" srcId="{C8B08E5B-E2D0-4C81-A0C8-ABCA6655C2A2}" destId="{1A049ADF-D31C-499E-A939-6B5772B035F4}" srcOrd="1" destOrd="1" presId="urn:microsoft.com/office/officeart/2005/8/layout/hProcess4"/>
    <dgm:cxn modelId="{334079AD-FB72-4A68-9D3C-2A1894C924AC}" srcId="{1131A03D-CF93-49BD-9E34-92096E9BD35D}" destId="{D793D6D8-FEC9-43E7-9764-C1BB4C8AC775}" srcOrd="1" destOrd="0" parTransId="{EED00BE5-3F54-4D2A-A192-7BE1984A3A6D}" sibTransId="{68EFFB61-E9D9-4F7A-880B-63CDEA3A3711}"/>
    <dgm:cxn modelId="{C88B21AF-043C-4A6E-8E42-A9481B4F8BE3}" type="presOf" srcId="{728ED7E5-A597-4633-819C-01C36C738FCE}" destId="{43A4E4E2-BC8C-4218-A291-FB9FE8351F26}" srcOrd="0" destOrd="2" presId="urn:microsoft.com/office/officeart/2005/8/layout/hProcess4"/>
    <dgm:cxn modelId="{7D2407B2-6C97-434A-96E4-28D6C418A940}" srcId="{5AA0C0E5-1DE3-4652-B7F2-49B0F2CA070B}" destId="{B01809B8-5ABD-4A2C-A0AA-4E7660048333}" srcOrd="0" destOrd="0" parTransId="{F1780185-0D8F-4C50-B8B5-D666740C7026}" sibTransId="{5B8EB02B-8A7F-49A1-B6F8-BF6C918494B9}"/>
    <dgm:cxn modelId="{6FB9DAB3-989A-4D60-8F68-49F72B1370A9}" type="presOf" srcId="{68C2730D-AE21-4724-914D-13A3B56FCFE1}" destId="{DAE88530-2649-4603-8F8A-B4440AE2785B}" srcOrd="1" destOrd="3" presId="urn:microsoft.com/office/officeart/2005/8/layout/hProcess4"/>
    <dgm:cxn modelId="{A214FCBC-D634-4506-9A11-EE47DF418BE2}" type="presOf" srcId="{728ED7E5-A597-4633-819C-01C36C738FCE}" destId="{1A049ADF-D31C-499E-A939-6B5772B035F4}" srcOrd="1" destOrd="2" presId="urn:microsoft.com/office/officeart/2005/8/layout/hProcess4"/>
    <dgm:cxn modelId="{D2A467BF-AEC1-4873-A92F-C1CAC1245B8A}" srcId="{5AA0C0E5-1DE3-4652-B7F2-49B0F2CA070B}" destId="{FAB4168D-C434-4410-8D64-2E615CAF3AC1}" srcOrd="3" destOrd="0" parTransId="{CBB98DDF-5A6A-4628-9D10-68CF316A6464}" sibTransId="{8342EC7C-7DA6-477C-9D77-1D30CD711368}"/>
    <dgm:cxn modelId="{AD7669C6-15F1-42FA-8136-3E49B03C52C6}" type="presOf" srcId="{6B77886D-06E7-4C9A-84C6-89741CFAEABD}" destId="{1A049ADF-D31C-499E-A939-6B5772B035F4}" srcOrd="1" destOrd="6" presId="urn:microsoft.com/office/officeart/2005/8/layout/hProcess4"/>
    <dgm:cxn modelId="{F16849CA-C5A1-4097-98A7-80320E2EF49E}" type="presOf" srcId="{794D8548-48B4-4930-AE06-F0EE93378732}" destId="{DAE88530-2649-4603-8F8A-B4440AE2785B}" srcOrd="1" destOrd="2" presId="urn:microsoft.com/office/officeart/2005/8/layout/hProcess4"/>
    <dgm:cxn modelId="{3232E0CB-DDAE-41C7-B24F-57BB0BAB98EC}" srcId="{1131A03D-CF93-49BD-9E34-92096E9BD35D}" destId="{C0DBE055-5138-4627-89E4-382031EAB273}" srcOrd="4" destOrd="0" parTransId="{11D7B322-1DBE-4FAE-97DF-E144404D9E57}" sibTransId="{5BD01952-1498-4DE4-B086-F962CB94612B}"/>
    <dgm:cxn modelId="{885FE2D0-7F79-48D4-A657-C80713E02984}" srcId="{5AA0C0E5-1DE3-4652-B7F2-49B0F2CA070B}" destId="{A9CF71AA-4A0A-415A-BA0F-175218EDD3C0}" srcOrd="4" destOrd="0" parTransId="{F7C0E9CE-EB52-4BDF-9D52-2E5C2D519C9C}" sibTransId="{D81BCBD8-31AE-4BAB-B920-FCEE4B4BC3CA}"/>
    <dgm:cxn modelId="{AA618FD5-4664-4F59-9EAB-1D4641877F5B}" srcId="{46E5E583-1744-4CC2-8950-CFA6DFC52926}" destId="{3C70DDF8-9540-4F12-B0D9-BDBEFDEC451F}" srcOrd="3" destOrd="0" parTransId="{184A46EF-950C-476B-9D45-B32B9A42A2F5}" sibTransId="{5C4B2BAF-373F-4D09-A89B-FA947E2E7729}"/>
    <dgm:cxn modelId="{E27BF8D5-2DF6-4025-BC33-9E7BF4869E19}" type="presOf" srcId="{D793D6D8-FEC9-43E7-9764-C1BB4C8AC775}" destId="{84D790D7-52B0-4B8F-B6F7-844B4692A0B9}" srcOrd="0" destOrd="1" presId="urn:microsoft.com/office/officeart/2005/8/layout/hProcess4"/>
    <dgm:cxn modelId="{219006D8-6F42-4713-B98B-25FF750976C4}" type="presOf" srcId="{B3B5C34F-499E-4721-8091-A57AB27D2A17}" destId="{1A049ADF-D31C-499E-A939-6B5772B035F4}" srcOrd="1" destOrd="7" presId="urn:microsoft.com/office/officeart/2005/8/layout/hProcess4"/>
    <dgm:cxn modelId="{5B5FD8DF-0475-446A-B97A-DFA20D31C7BC}" srcId="{5AA0C0E5-1DE3-4652-B7F2-49B0F2CA070B}" destId="{C8B08E5B-E2D0-4C81-A0C8-ABCA6655C2A2}" srcOrd="1" destOrd="0" parTransId="{B2A80BB0-FC30-40A7-A4D6-2D643E0DCA3E}" sibTransId="{9131C594-EEF4-4E03-AC63-C9765F1DA1ED}"/>
    <dgm:cxn modelId="{1F2A38E5-355B-4E55-B783-ACF45505A025}" srcId="{88FEDC03-0A63-427E-8836-6638B2F7515A}" destId="{46E5E583-1744-4CC2-8950-CFA6DFC52926}" srcOrd="1" destOrd="0" parTransId="{4F77A4D6-6F24-4FF4-BB79-3A0632C923DB}" sibTransId="{873DA672-1CF4-422B-9182-6D15996DFF68}"/>
    <dgm:cxn modelId="{F57722EF-EAB9-40B8-A8D9-5D388B08F405}" type="presOf" srcId="{3C70DDF8-9540-4F12-B0D9-BDBEFDEC451F}" destId="{F41EC13C-BEA8-4802-A989-42ED5886A394}" srcOrd="0" destOrd="3" presId="urn:microsoft.com/office/officeart/2005/8/layout/hProcess4"/>
    <dgm:cxn modelId="{0265BDF6-343C-44F9-A441-62131FC2DBEE}" type="presOf" srcId="{5DE28D34-AB1D-4998-AD74-30330CF5C1E7}" destId="{43A4E4E2-BC8C-4218-A291-FB9FE8351F26}" srcOrd="0" destOrd="5" presId="urn:microsoft.com/office/officeart/2005/8/layout/hProcess4"/>
    <dgm:cxn modelId="{E7FDFFB0-C89C-4D52-AB17-A9D23454718F}" type="presParOf" srcId="{13CD8858-8079-4D26-B94B-8203D41817CA}" destId="{A540E293-0ADA-4417-8A9B-339C2823BECF}" srcOrd="0" destOrd="0" presId="urn:microsoft.com/office/officeart/2005/8/layout/hProcess4"/>
    <dgm:cxn modelId="{54A41528-42D4-4CC4-8E61-8F82A65DDEFE}" type="presParOf" srcId="{13CD8858-8079-4D26-B94B-8203D41817CA}" destId="{557E77A8-27ED-4013-8CC5-7F16144CBE27}" srcOrd="1" destOrd="0" presId="urn:microsoft.com/office/officeart/2005/8/layout/hProcess4"/>
    <dgm:cxn modelId="{39380B89-F58E-45CD-8E51-87DD11ED9603}" type="presParOf" srcId="{13CD8858-8079-4D26-B94B-8203D41817CA}" destId="{CCEC26FF-3366-474B-837A-360695572F23}" srcOrd="2" destOrd="0" presId="urn:microsoft.com/office/officeart/2005/8/layout/hProcess4"/>
    <dgm:cxn modelId="{D2A85C2A-E19F-4AAA-9D60-CBEE1C5DF1A2}" type="presParOf" srcId="{CCEC26FF-3366-474B-837A-360695572F23}" destId="{BF878C03-8651-48CD-A912-70A38C5E2C05}" srcOrd="0" destOrd="0" presId="urn:microsoft.com/office/officeart/2005/8/layout/hProcess4"/>
    <dgm:cxn modelId="{96D5B0E9-65C6-426A-B0F6-42C5E502B3C7}" type="presParOf" srcId="{BF878C03-8651-48CD-A912-70A38C5E2C05}" destId="{086D68E4-5411-4295-9805-3C97FEDD3F8B}" srcOrd="0" destOrd="0" presId="urn:microsoft.com/office/officeart/2005/8/layout/hProcess4"/>
    <dgm:cxn modelId="{5BAEE569-A51D-4FEE-B270-E5D6A9BEBAE8}" type="presParOf" srcId="{BF878C03-8651-48CD-A912-70A38C5E2C05}" destId="{43A4E4E2-BC8C-4218-A291-FB9FE8351F26}" srcOrd="1" destOrd="0" presId="urn:microsoft.com/office/officeart/2005/8/layout/hProcess4"/>
    <dgm:cxn modelId="{D7EF62F6-25EB-49D1-9F9B-CB6F69D4EFA6}" type="presParOf" srcId="{BF878C03-8651-48CD-A912-70A38C5E2C05}" destId="{1A049ADF-D31C-499E-A939-6B5772B035F4}" srcOrd="2" destOrd="0" presId="urn:microsoft.com/office/officeart/2005/8/layout/hProcess4"/>
    <dgm:cxn modelId="{521A484C-2EC1-4DF0-BED9-403548AF7B5C}" type="presParOf" srcId="{BF878C03-8651-48CD-A912-70A38C5E2C05}" destId="{E3607755-94B7-4909-9756-C69FD9DECD28}" srcOrd="3" destOrd="0" presId="urn:microsoft.com/office/officeart/2005/8/layout/hProcess4"/>
    <dgm:cxn modelId="{E514D5BB-ABDD-448B-AB64-E7F4933381F4}" type="presParOf" srcId="{BF878C03-8651-48CD-A912-70A38C5E2C05}" destId="{58D6D9EC-B555-481E-96CD-538434D5C769}" srcOrd="4" destOrd="0" presId="urn:microsoft.com/office/officeart/2005/8/layout/hProcess4"/>
    <dgm:cxn modelId="{A99CD6A8-6489-40EE-9A86-199710D0090D}" type="presParOf" srcId="{CCEC26FF-3366-474B-837A-360695572F23}" destId="{2E78C79F-3C76-49A0-BEA7-1890B8C36143}" srcOrd="1" destOrd="0" presId="urn:microsoft.com/office/officeart/2005/8/layout/hProcess4"/>
    <dgm:cxn modelId="{00CAE92D-D361-42D1-B676-8FBA1DF76399}" type="presParOf" srcId="{CCEC26FF-3366-474B-837A-360695572F23}" destId="{3D72888F-C3B6-4F6E-BA4D-AB3D8BF9EC05}" srcOrd="2" destOrd="0" presId="urn:microsoft.com/office/officeart/2005/8/layout/hProcess4"/>
    <dgm:cxn modelId="{215A6E51-FD6A-430D-A02A-B950DC359ACC}" type="presParOf" srcId="{3D72888F-C3B6-4F6E-BA4D-AB3D8BF9EC05}" destId="{0C8BCC9E-68F6-400A-B6E9-2BC6A4D0453B}" srcOrd="0" destOrd="0" presId="urn:microsoft.com/office/officeart/2005/8/layout/hProcess4"/>
    <dgm:cxn modelId="{75A639C6-7AFC-437F-BAA6-B4CFCA0FAAFE}" type="presParOf" srcId="{3D72888F-C3B6-4F6E-BA4D-AB3D8BF9EC05}" destId="{F41EC13C-BEA8-4802-A989-42ED5886A394}" srcOrd="1" destOrd="0" presId="urn:microsoft.com/office/officeart/2005/8/layout/hProcess4"/>
    <dgm:cxn modelId="{23CFC773-E910-4468-B082-9F49CE7D5AE5}" type="presParOf" srcId="{3D72888F-C3B6-4F6E-BA4D-AB3D8BF9EC05}" destId="{22307708-BF87-4E8A-89C5-0F71D83DA4D3}" srcOrd="2" destOrd="0" presId="urn:microsoft.com/office/officeart/2005/8/layout/hProcess4"/>
    <dgm:cxn modelId="{F5F31A65-AA0F-4D15-86EE-4053F79482A1}" type="presParOf" srcId="{3D72888F-C3B6-4F6E-BA4D-AB3D8BF9EC05}" destId="{F29731A0-6FFC-4330-BDBC-7FEEA6654CBE}" srcOrd="3" destOrd="0" presId="urn:microsoft.com/office/officeart/2005/8/layout/hProcess4"/>
    <dgm:cxn modelId="{625C570B-CCCC-4A18-BEE2-8622081A8D18}" type="presParOf" srcId="{3D72888F-C3B6-4F6E-BA4D-AB3D8BF9EC05}" destId="{E5D290C4-AAAF-4C20-BA84-2FA87208C2DD}" srcOrd="4" destOrd="0" presId="urn:microsoft.com/office/officeart/2005/8/layout/hProcess4"/>
    <dgm:cxn modelId="{1908744E-0A1B-4048-8359-B02DD652025F}" type="presParOf" srcId="{CCEC26FF-3366-474B-837A-360695572F23}" destId="{F037105B-7801-4546-8B79-85FE3B49AE05}" srcOrd="3" destOrd="0" presId="urn:microsoft.com/office/officeart/2005/8/layout/hProcess4"/>
    <dgm:cxn modelId="{C494A626-AA7D-4931-986A-3A2451BBDD3C}" type="presParOf" srcId="{CCEC26FF-3366-474B-837A-360695572F23}" destId="{D3C763F0-7D53-4960-8D73-C9B828BB6C2D}" srcOrd="4" destOrd="0" presId="urn:microsoft.com/office/officeart/2005/8/layout/hProcess4"/>
    <dgm:cxn modelId="{AC3EDC77-E419-4808-AAC0-BE2B45A482DE}" type="presParOf" srcId="{D3C763F0-7D53-4960-8D73-C9B828BB6C2D}" destId="{590E970E-7AD3-4026-9CC3-74524FF826C3}" srcOrd="0" destOrd="0" presId="urn:microsoft.com/office/officeart/2005/8/layout/hProcess4"/>
    <dgm:cxn modelId="{5654B0D4-4C92-42A3-90CB-DA34F6FE11A5}" type="presParOf" srcId="{D3C763F0-7D53-4960-8D73-C9B828BB6C2D}" destId="{84D790D7-52B0-4B8F-B6F7-844B4692A0B9}" srcOrd="1" destOrd="0" presId="urn:microsoft.com/office/officeart/2005/8/layout/hProcess4"/>
    <dgm:cxn modelId="{61380FAE-E0CD-490C-AE51-090AA6106A40}" type="presParOf" srcId="{D3C763F0-7D53-4960-8D73-C9B828BB6C2D}" destId="{DAE88530-2649-4603-8F8A-B4440AE2785B}" srcOrd="2" destOrd="0" presId="urn:microsoft.com/office/officeart/2005/8/layout/hProcess4"/>
    <dgm:cxn modelId="{55F92C8E-F887-4C9E-A3F4-E21868B662CF}" type="presParOf" srcId="{D3C763F0-7D53-4960-8D73-C9B828BB6C2D}" destId="{83C26D70-C2BE-4B7C-AD7F-6D793CC07E49}" srcOrd="3" destOrd="0" presId="urn:microsoft.com/office/officeart/2005/8/layout/hProcess4"/>
    <dgm:cxn modelId="{77F86424-8F34-4239-9BE0-6CD5A4460C64}" type="presParOf" srcId="{D3C763F0-7D53-4960-8D73-C9B828BB6C2D}" destId="{F6ADF3A4-7516-4BE6-99E1-515461485CA3}"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8FEDC03-0A63-427E-8836-6638B2F7515A}"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s-CL"/>
        </a:p>
      </dgm:t>
    </dgm:pt>
    <dgm:pt modelId="{5AA0C0E5-1DE3-4652-B7F2-49B0F2CA070B}">
      <dgm:prSet phldrT="[Texto]" custT="1"/>
      <dgm:spPr/>
      <dgm:t>
        <a:bodyPr/>
        <a:lstStyle/>
        <a:p>
          <a:pPr>
            <a:buFont typeface="+mj-lt"/>
            <a:buAutoNum type="arabicPeriod"/>
          </a:pPr>
          <a:r>
            <a:rPr lang="es-CL" sz="2100" b="1" dirty="0">
              <a:solidFill>
                <a:schemeClr val="bg1"/>
              </a:solidFill>
            </a:rPr>
            <a:t>Formación</a:t>
          </a:r>
          <a:endParaRPr lang="es-CL" sz="2100" dirty="0">
            <a:solidFill>
              <a:schemeClr val="bg1"/>
            </a:solidFill>
          </a:endParaRPr>
        </a:p>
      </dgm:t>
    </dgm:pt>
    <dgm:pt modelId="{CB225DE9-5679-4149-930B-11D7D0937BED}" type="parTrans" cxnId="{C742F564-1ABA-4A38-9D64-EED8828A1CB2}">
      <dgm:prSet/>
      <dgm:spPr/>
      <dgm:t>
        <a:bodyPr/>
        <a:lstStyle/>
        <a:p>
          <a:endParaRPr lang="es-CL"/>
        </a:p>
      </dgm:t>
    </dgm:pt>
    <dgm:pt modelId="{E05D99F7-4C4F-4587-AA60-2ABD599D5BB0}" type="sibTrans" cxnId="{C742F564-1ABA-4A38-9D64-EED8828A1CB2}">
      <dgm:prSet/>
      <dgm:spPr>
        <a:solidFill>
          <a:schemeClr val="bg1"/>
        </a:solidFill>
      </dgm:spPr>
      <dgm:t>
        <a:bodyPr/>
        <a:lstStyle/>
        <a:p>
          <a:endParaRPr lang="es-CL"/>
        </a:p>
      </dgm:t>
    </dgm:pt>
    <dgm:pt modelId="{46E5E583-1744-4CC2-8950-CFA6DFC52926}">
      <dgm:prSet phldrT="[Texto]" custT="1"/>
      <dgm:spPr/>
      <dgm:t>
        <a:bodyPr/>
        <a:lstStyle/>
        <a:p>
          <a:pPr>
            <a:buFont typeface="+mj-lt"/>
            <a:buAutoNum type="arabicPeriod"/>
          </a:pPr>
          <a:r>
            <a:rPr lang="es-CL" sz="2100" b="1" dirty="0">
              <a:solidFill>
                <a:schemeClr val="bg1"/>
              </a:solidFill>
            </a:rPr>
            <a:t>RAD</a:t>
          </a:r>
          <a:endParaRPr lang="es-CL" sz="2100" dirty="0">
            <a:solidFill>
              <a:schemeClr val="bg1"/>
            </a:solidFill>
          </a:endParaRPr>
        </a:p>
      </dgm:t>
    </dgm:pt>
    <dgm:pt modelId="{4F77A4D6-6F24-4FF4-BB79-3A0632C923DB}" type="parTrans" cxnId="{1F2A38E5-355B-4E55-B783-ACF45505A025}">
      <dgm:prSet/>
      <dgm:spPr/>
      <dgm:t>
        <a:bodyPr/>
        <a:lstStyle/>
        <a:p>
          <a:endParaRPr lang="es-CL"/>
        </a:p>
      </dgm:t>
    </dgm:pt>
    <dgm:pt modelId="{873DA672-1CF4-422B-9182-6D15996DFF68}" type="sibTrans" cxnId="{1F2A38E5-355B-4E55-B783-ACF45505A025}">
      <dgm:prSet/>
      <dgm:spPr>
        <a:solidFill>
          <a:schemeClr val="bg1"/>
        </a:solidFill>
      </dgm:spPr>
      <dgm:t>
        <a:bodyPr/>
        <a:lstStyle/>
        <a:p>
          <a:endParaRPr lang="es-CL"/>
        </a:p>
      </dgm:t>
    </dgm:pt>
    <dgm:pt modelId="{3C70DDF8-9540-4F12-B0D9-BDBEFDEC451F}">
      <dgm:prSet phldrT="[Texto]" phldr="1" custT="1"/>
      <dgm:spPr/>
      <dgm:t>
        <a:bodyPr/>
        <a:lstStyle/>
        <a:p>
          <a:endParaRPr lang="es-CL" sz="1600" dirty="0"/>
        </a:p>
      </dgm:t>
    </dgm:pt>
    <dgm:pt modelId="{184A46EF-950C-476B-9D45-B32B9A42A2F5}" type="parTrans" cxnId="{AA618FD5-4664-4F59-9EAB-1D4641877F5B}">
      <dgm:prSet/>
      <dgm:spPr/>
      <dgm:t>
        <a:bodyPr/>
        <a:lstStyle/>
        <a:p>
          <a:endParaRPr lang="es-CL"/>
        </a:p>
      </dgm:t>
    </dgm:pt>
    <dgm:pt modelId="{5C4B2BAF-373F-4D09-A89B-FA947E2E7729}" type="sibTrans" cxnId="{AA618FD5-4664-4F59-9EAB-1D4641877F5B}">
      <dgm:prSet/>
      <dgm:spPr/>
      <dgm:t>
        <a:bodyPr/>
        <a:lstStyle/>
        <a:p>
          <a:endParaRPr lang="es-CL"/>
        </a:p>
      </dgm:t>
    </dgm:pt>
    <dgm:pt modelId="{1131A03D-CF93-49BD-9E34-92096E9BD35D}">
      <dgm:prSet phldrT="[Texto]" custT="1"/>
      <dgm:spPr/>
      <dgm:t>
        <a:bodyPr/>
        <a:lstStyle/>
        <a:p>
          <a:pPr>
            <a:buFont typeface="+mj-lt"/>
            <a:buAutoNum type="arabicPeriod"/>
          </a:pPr>
          <a:r>
            <a:rPr lang="es-CL" sz="2100" b="1" dirty="0">
              <a:solidFill>
                <a:schemeClr val="bg1"/>
              </a:solidFill>
            </a:rPr>
            <a:t>Capacitación y Desarrollo</a:t>
          </a:r>
          <a:endParaRPr lang="es-CL" sz="2100" dirty="0">
            <a:solidFill>
              <a:schemeClr val="bg1"/>
            </a:solidFill>
          </a:endParaRPr>
        </a:p>
      </dgm:t>
    </dgm:pt>
    <dgm:pt modelId="{1114DE18-1E82-417E-B59C-D8E18B299FFF}" type="parTrans" cxnId="{3507B61A-71C2-4BC8-A214-4B14F2F9FA63}">
      <dgm:prSet/>
      <dgm:spPr/>
      <dgm:t>
        <a:bodyPr/>
        <a:lstStyle/>
        <a:p>
          <a:endParaRPr lang="es-CL"/>
        </a:p>
      </dgm:t>
    </dgm:pt>
    <dgm:pt modelId="{C3AC1B5C-52B1-4613-A164-9AE08FE78DF6}" type="sibTrans" cxnId="{3507B61A-71C2-4BC8-A214-4B14F2F9FA63}">
      <dgm:prSet/>
      <dgm:spPr/>
      <dgm:t>
        <a:bodyPr/>
        <a:lstStyle/>
        <a:p>
          <a:endParaRPr lang="es-CL"/>
        </a:p>
      </dgm:t>
    </dgm:pt>
    <dgm:pt modelId="{4173D94C-E08F-4342-9663-B5F67FB3BE3D}">
      <dgm:prSet phldrT="[Texto]" phldr="1" custT="1"/>
      <dgm:spPr/>
      <dgm:t>
        <a:bodyPr/>
        <a:lstStyle/>
        <a:p>
          <a:endParaRPr lang="es-CL" sz="1600" dirty="0"/>
        </a:p>
      </dgm:t>
    </dgm:pt>
    <dgm:pt modelId="{B612182E-2CD1-431D-89F5-40605F7EEF04}" type="parTrans" cxnId="{8DCC818E-7F0B-4361-9162-0353A81B3B2A}">
      <dgm:prSet/>
      <dgm:spPr/>
      <dgm:t>
        <a:bodyPr/>
        <a:lstStyle/>
        <a:p>
          <a:endParaRPr lang="es-CL"/>
        </a:p>
      </dgm:t>
    </dgm:pt>
    <dgm:pt modelId="{07FAB9DB-5282-46FB-B313-DD49352CF0D4}" type="sibTrans" cxnId="{8DCC818E-7F0B-4361-9162-0353A81B3B2A}">
      <dgm:prSet/>
      <dgm:spPr/>
      <dgm:t>
        <a:bodyPr/>
        <a:lstStyle/>
        <a:p>
          <a:endParaRPr lang="es-CL"/>
        </a:p>
      </dgm:t>
    </dgm:pt>
    <dgm:pt modelId="{0E5D33AF-29FF-488F-9D14-7A689CCC1859}">
      <dgm:prSet phldrT="[Texto]" phldr="1" custT="1"/>
      <dgm:spPr/>
      <dgm:t>
        <a:bodyPr/>
        <a:lstStyle/>
        <a:p>
          <a:endParaRPr lang="es-CL" sz="1600" dirty="0"/>
        </a:p>
      </dgm:t>
    </dgm:pt>
    <dgm:pt modelId="{B853B564-3FC8-4D91-9DDB-57EBB8CC6291}" type="parTrans" cxnId="{0FB08E1E-CEA6-4887-8BD8-A6FA214B07C8}">
      <dgm:prSet/>
      <dgm:spPr/>
      <dgm:t>
        <a:bodyPr/>
        <a:lstStyle/>
        <a:p>
          <a:endParaRPr lang="es-CL"/>
        </a:p>
      </dgm:t>
    </dgm:pt>
    <dgm:pt modelId="{456D600D-1708-4624-9718-51D40D05DC37}" type="sibTrans" cxnId="{0FB08E1E-CEA6-4887-8BD8-A6FA214B07C8}">
      <dgm:prSet/>
      <dgm:spPr/>
      <dgm:t>
        <a:bodyPr/>
        <a:lstStyle/>
        <a:p>
          <a:endParaRPr lang="es-CL"/>
        </a:p>
      </dgm:t>
    </dgm:pt>
    <dgm:pt modelId="{FAB4168D-C434-4410-8D64-2E615CAF3AC1}">
      <dgm:prSet custT="1"/>
      <dgm:spPr/>
      <dgm:t>
        <a:bodyPr/>
        <a:lstStyle/>
        <a:p>
          <a:r>
            <a:rPr lang="es-CL" sz="1600" dirty="0">
              <a:solidFill>
                <a:schemeClr val="accent3">
                  <a:lumMod val="75000"/>
                </a:schemeClr>
              </a:solidFill>
            </a:rPr>
            <a:t>Destinación y Formación de Profesionales Médicos, Odontólogos y Químicos Farmacéuticos.</a:t>
          </a:r>
        </a:p>
      </dgm:t>
    </dgm:pt>
    <dgm:pt modelId="{CBB98DDF-5A6A-4628-9D10-68CF316A6464}" type="parTrans" cxnId="{D2A467BF-AEC1-4873-A92F-C1CAC1245B8A}">
      <dgm:prSet/>
      <dgm:spPr/>
      <dgm:t>
        <a:bodyPr/>
        <a:lstStyle/>
        <a:p>
          <a:endParaRPr lang="es-CL"/>
        </a:p>
      </dgm:t>
    </dgm:pt>
    <dgm:pt modelId="{8342EC7C-7DA6-477C-9D77-1D30CD711368}" type="sibTrans" cxnId="{D2A467BF-AEC1-4873-A92F-C1CAC1245B8A}">
      <dgm:prSet/>
      <dgm:spPr/>
      <dgm:t>
        <a:bodyPr/>
        <a:lstStyle/>
        <a:p>
          <a:endParaRPr lang="es-CL"/>
        </a:p>
      </dgm:t>
    </dgm:pt>
    <dgm:pt modelId="{A9CF71AA-4A0A-415A-BA0F-175218EDD3C0}">
      <dgm:prSet custT="1"/>
      <dgm:spPr/>
      <dgm:t>
        <a:bodyPr/>
        <a:lstStyle/>
        <a:p>
          <a:r>
            <a:rPr lang="es-CL" sz="1600" dirty="0">
              <a:solidFill>
                <a:schemeClr val="accent3">
                  <a:lumMod val="75000"/>
                </a:schemeClr>
              </a:solidFill>
            </a:rPr>
            <a:t>Educación continua.</a:t>
          </a:r>
        </a:p>
      </dgm:t>
    </dgm:pt>
    <dgm:pt modelId="{F7C0E9CE-EB52-4BDF-9D52-2E5C2D519C9C}" type="parTrans" cxnId="{885FE2D0-7F79-48D4-A657-C80713E02984}">
      <dgm:prSet/>
      <dgm:spPr/>
      <dgm:t>
        <a:bodyPr/>
        <a:lstStyle/>
        <a:p>
          <a:endParaRPr lang="es-CL"/>
        </a:p>
      </dgm:t>
    </dgm:pt>
    <dgm:pt modelId="{D81BCBD8-31AE-4BAB-B920-FCEE4B4BC3CA}" type="sibTrans" cxnId="{885FE2D0-7F79-48D4-A657-C80713E02984}">
      <dgm:prSet/>
      <dgm:spPr/>
      <dgm:t>
        <a:bodyPr/>
        <a:lstStyle/>
        <a:p>
          <a:endParaRPr lang="es-CL"/>
        </a:p>
      </dgm:t>
    </dgm:pt>
    <dgm:pt modelId="{5DE28D34-AB1D-4998-AD74-30330CF5C1E7}">
      <dgm:prSet custT="1"/>
      <dgm:spPr/>
      <dgm:t>
        <a:bodyPr/>
        <a:lstStyle/>
        <a:p>
          <a:r>
            <a:rPr lang="es-CL" sz="1600" dirty="0">
              <a:solidFill>
                <a:schemeClr val="accent3">
                  <a:lumMod val="75000"/>
                </a:schemeClr>
              </a:solidFill>
            </a:rPr>
            <a:t>Sistemas de certificación, EUNACOM y CONACEM.</a:t>
          </a:r>
        </a:p>
      </dgm:t>
    </dgm:pt>
    <dgm:pt modelId="{4D95A86D-C038-4CA3-AA8E-97CF75A02E2C}" type="parTrans" cxnId="{7DEEC01E-774A-45BF-A8E2-44C8D9194248}">
      <dgm:prSet/>
      <dgm:spPr/>
      <dgm:t>
        <a:bodyPr/>
        <a:lstStyle/>
        <a:p>
          <a:endParaRPr lang="es-CL"/>
        </a:p>
      </dgm:t>
    </dgm:pt>
    <dgm:pt modelId="{239846DC-DF65-4B3A-B6E2-DA400317564A}" type="sibTrans" cxnId="{7DEEC01E-774A-45BF-A8E2-44C8D9194248}">
      <dgm:prSet/>
      <dgm:spPr/>
      <dgm:t>
        <a:bodyPr/>
        <a:lstStyle/>
        <a:p>
          <a:endParaRPr lang="es-CL"/>
        </a:p>
      </dgm:t>
    </dgm:pt>
    <dgm:pt modelId="{B01809B8-5ABD-4A2C-A0AA-4E7660048333}">
      <dgm:prSet phldrT="[Texto]" custT="1"/>
      <dgm:spPr/>
      <dgm:t>
        <a:bodyPr/>
        <a:lstStyle/>
        <a:p>
          <a:pPr>
            <a:buFont typeface="Arial" panose="020B0604020202020204" pitchFamily="34" charset="0"/>
            <a:buChar char="•"/>
          </a:pPr>
          <a:endParaRPr lang="es-CL" sz="1600" dirty="0"/>
        </a:p>
      </dgm:t>
    </dgm:pt>
    <dgm:pt modelId="{F1780185-0D8F-4C50-B8B5-D666740C7026}" type="parTrans" cxnId="{7D2407B2-6C97-434A-96E4-28D6C418A940}">
      <dgm:prSet/>
      <dgm:spPr/>
      <dgm:t>
        <a:bodyPr/>
        <a:lstStyle/>
        <a:p>
          <a:endParaRPr lang="es-CL"/>
        </a:p>
      </dgm:t>
    </dgm:pt>
    <dgm:pt modelId="{5B8EB02B-8A7F-49A1-B6F8-BF6C918494B9}" type="sibTrans" cxnId="{7D2407B2-6C97-434A-96E4-28D6C418A940}">
      <dgm:prSet/>
      <dgm:spPr/>
      <dgm:t>
        <a:bodyPr/>
        <a:lstStyle/>
        <a:p>
          <a:endParaRPr lang="es-CL"/>
        </a:p>
      </dgm:t>
    </dgm:pt>
    <dgm:pt modelId="{C8B08E5B-E2D0-4C81-A0C8-ABCA6655C2A2}">
      <dgm:prSet phldrT="[Texto]" custT="1"/>
      <dgm:spPr/>
      <dgm:t>
        <a:bodyPr/>
        <a:lstStyle/>
        <a:p>
          <a:pPr>
            <a:buFont typeface="Arial" panose="020B0604020202020204" pitchFamily="34" charset="0"/>
            <a:buChar char="•"/>
          </a:pPr>
          <a:endParaRPr lang="es-CL" sz="1600" dirty="0"/>
        </a:p>
      </dgm:t>
    </dgm:pt>
    <dgm:pt modelId="{B2A80BB0-FC30-40A7-A4D6-2D643E0DCA3E}" type="parTrans" cxnId="{5B5FD8DF-0475-446A-B97A-DFA20D31C7BC}">
      <dgm:prSet/>
      <dgm:spPr/>
      <dgm:t>
        <a:bodyPr/>
        <a:lstStyle/>
        <a:p>
          <a:endParaRPr lang="es-CL"/>
        </a:p>
      </dgm:t>
    </dgm:pt>
    <dgm:pt modelId="{9131C594-EEF4-4E03-AC63-C9765F1DA1ED}" type="sibTrans" cxnId="{5B5FD8DF-0475-446A-B97A-DFA20D31C7BC}">
      <dgm:prSet/>
      <dgm:spPr/>
      <dgm:t>
        <a:bodyPr/>
        <a:lstStyle/>
        <a:p>
          <a:endParaRPr lang="es-CL"/>
        </a:p>
      </dgm:t>
    </dgm:pt>
    <dgm:pt modelId="{68C2730D-AE21-4724-914D-13A3B56FCFE1}">
      <dgm:prSet custT="1"/>
      <dgm:spPr/>
      <dgm:t>
        <a:bodyPr/>
        <a:lstStyle/>
        <a:p>
          <a:r>
            <a:rPr lang="es-CL" sz="1600" dirty="0">
              <a:solidFill>
                <a:schemeClr val="accent3">
                  <a:lumMod val="75000"/>
                </a:schemeClr>
              </a:solidFill>
            </a:rPr>
            <a:t>Cierre de brecha de competencia.</a:t>
          </a:r>
          <a:endParaRPr lang="es-CL" sz="1600" dirty="0">
            <a:solidFill>
              <a:srgbClr val="0070C0"/>
            </a:solidFill>
          </a:endParaRPr>
        </a:p>
      </dgm:t>
    </dgm:pt>
    <dgm:pt modelId="{74287BD6-5662-4C5C-83C2-739E72B5633F}" type="parTrans" cxnId="{591DBD11-9BF9-41B9-BA5C-62CCFC6BD2B1}">
      <dgm:prSet/>
      <dgm:spPr/>
      <dgm:t>
        <a:bodyPr/>
        <a:lstStyle/>
        <a:p>
          <a:endParaRPr lang="es-CL"/>
        </a:p>
      </dgm:t>
    </dgm:pt>
    <dgm:pt modelId="{E32A67F4-D5F9-4FD0-95F8-33F39480EE83}" type="sibTrans" cxnId="{591DBD11-9BF9-41B9-BA5C-62CCFC6BD2B1}">
      <dgm:prSet/>
      <dgm:spPr/>
      <dgm:t>
        <a:bodyPr/>
        <a:lstStyle/>
        <a:p>
          <a:endParaRPr lang="es-CL"/>
        </a:p>
      </dgm:t>
    </dgm:pt>
    <dgm:pt modelId="{794D8548-48B4-4930-AE06-F0EE93378732}">
      <dgm:prSet phldrT="[Texto]" custT="1"/>
      <dgm:spPr/>
      <dgm:t>
        <a:bodyPr/>
        <a:lstStyle/>
        <a:p>
          <a:r>
            <a:rPr lang="es-CL" sz="1600" dirty="0">
              <a:solidFill>
                <a:schemeClr val="accent3">
                  <a:lumMod val="75000"/>
                </a:schemeClr>
              </a:solidFill>
            </a:rPr>
            <a:t>Capacitación.</a:t>
          </a:r>
          <a:endParaRPr lang="es-CL" sz="1600" dirty="0"/>
        </a:p>
      </dgm:t>
    </dgm:pt>
    <dgm:pt modelId="{540158A6-B288-445B-AB32-4D0981C64452}" type="parTrans" cxnId="{C4C905A7-A450-49B5-80A4-335D57BFC7CE}">
      <dgm:prSet/>
      <dgm:spPr/>
      <dgm:t>
        <a:bodyPr/>
        <a:lstStyle/>
        <a:p>
          <a:endParaRPr lang="es-CL"/>
        </a:p>
      </dgm:t>
    </dgm:pt>
    <dgm:pt modelId="{9FB77EE5-9223-4642-B1A7-638778E63E2C}" type="sibTrans" cxnId="{C4C905A7-A450-49B5-80A4-335D57BFC7CE}">
      <dgm:prSet/>
      <dgm:spPr/>
      <dgm:t>
        <a:bodyPr/>
        <a:lstStyle/>
        <a:p>
          <a:endParaRPr lang="es-CL"/>
        </a:p>
      </dgm:t>
    </dgm:pt>
    <dgm:pt modelId="{D793D6D8-FEC9-43E7-9764-C1BB4C8AC775}">
      <dgm:prSet phldrT="[Texto]" custT="1"/>
      <dgm:spPr/>
      <dgm:t>
        <a:bodyPr/>
        <a:lstStyle/>
        <a:p>
          <a:endParaRPr lang="es-CL" sz="1600" dirty="0"/>
        </a:p>
      </dgm:t>
    </dgm:pt>
    <dgm:pt modelId="{EED00BE5-3F54-4D2A-A192-7BE1984A3A6D}" type="parTrans" cxnId="{334079AD-FB72-4A68-9D3C-2A1894C924AC}">
      <dgm:prSet/>
      <dgm:spPr/>
      <dgm:t>
        <a:bodyPr/>
        <a:lstStyle/>
        <a:p>
          <a:endParaRPr lang="es-CL"/>
        </a:p>
      </dgm:t>
    </dgm:pt>
    <dgm:pt modelId="{68EFFB61-E9D9-4F7A-880B-63CDEA3A3711}" type="sibTrans" cxnId="{334079AD-FB72-4A68-9D3C-2A1894C924AC}">
      <dgm:prSet/>
      <dgm:spPr/>
      <dgm:t>
        <a:bodyPr/>
        <a:lstStyle/>
        <a:p>
          <a:endParaRPr lang="es-CL"/>
        </a:p>
      </dgm:t>
    </dgm:pt>
    <dgm:pt modelId="{5253760F-E15E-4ECC-BBFA-43106276E560}">
      <dgm:prSet phldrT="[Texto]" custT="1"/>
      <dgm:spPr/>
      <dgm:t>
        <a:bodyPr/>
        <a:lstStyle/>
        <a:p>
          <a:r>
            <a:rPr lang="es-CL" sz="1600" dirty="0">
              <a:solidFill>
                <a:schemeClr val="accent3">
                  <a:lumMod val="75000"/>
                </a:schemeClr>
              </a:solidFill>
            </a:rPr>
            <a:t>Relación Asistencial Docente</a:t>
          </a:r>
          <a:r>
            <a:rPr lang="es-CL" sz="1600" dirty="0">
              <a:solidFill>
                <a:schemeClr val="accent2">
                  <a:lumMod val="75000"/>
                </a:schemeClr>
              </a:solidFill>
            </a:rPr>
            <a:t>.</a:t>
          </a:r>
          <a:endParaRPr lang="es-CL" sz="1600" dirty="0"/>
        </a:p>
      </dgm:t>
    </dgm:pt>
    <dgm:pt modelId="{4CD070F6-F100-4A20-9C9E-832B9A21AB30}" type="parTrans" cxnId="{D700153D-143B-4554-9322-83273248FAA9}">
      <dgm:prSet/>
      <dgm:spPr/>
      <dgm:t>
        <a:bodyPr/>
        <a:lstStyle/>
        <a:p>
          <a:endParaRPr lang="es-CL"/>
        </a:p>
      </dgm:t>
    </dgm:pt>
    <dgm:pt modelId="{2BBC1458-F3C4-445E-A6FF-166FDB559762}" type="sibTrans" cxnId="{D700153D-143B-4554-9322-83273248FAA9}">
      <dgm:prSet/>
      <dgm:spPr/>
      <dgm:t>
        <a:bodyPr/>
        <a:lstStyle/>
        <a:p>
          <a:endParaRPr lang="es-CL"/>
        </a:p>
      </dgm:t>
    </dgm:pt>
    <dgm:pt modelId="{728ED7E5-A597-4633-819C-01C36C738FCE}">
      <dgm:prSet phldrT="[Texto]" custT="1"/>
      <dgm:spPr/>
      <dgm:t>
        <a:bodyPr/>
        <a:lstStyle/>
        <a:p>
          <a:pPr>
            <a:buFont typeface="Arial" panose="020B0604020202020204" pitchFamily="34" charset="0"/>
            <a:buChar char="•"/>
          </a:pPr>
          <a:r>
            <a:rPr lang="es-CL" sz="1600" dirty="0">
              <a:solidFill>
                <a:schemeClr val="accent3">
                  <a:lumMod val="75000"/>
                </a:schemeClr>
              </a:solidFill>
            </a:rPr>
            <a:t>Concursos para el ingreso al sistema público y programas de especialización.</a:t>
          </a:r>
          <a:endParaRPr lang="es-CL" sz="1600" dirty="0"/>
        </a:p>
      </dgm:t>
    </dgm:pt>
    <dgm:pt modelId="{61413A60-ACE1-498F-ACB0-AB3055A7EAF5}" type="parTrans" cxnId="{47D280A2-38AE-4E18-9F04-66F98AE8184B}">
      <dgm:prSet/>
      <dgm:spPr/>
      <dgm:t>
        <a:bodyPr/>
        <a:lstStyle/>
        <a:p>
          <a:endParaRPr lang="es-CL"/>
        </a:p>
      </dgm:t>
    </dgm:pt>
    <dgm:pt modelId="{3B9996BD-FF4B-4F04-BD47-36EE80CCB108}" type="sibTrans" cxnId="{47D280A2-38AE-4E18-9F04-66F98AE8184B}">
      <dgm:prSet/>
      <dgm:spPr/>
      <dgm:t>
        <a:bodyPr/>
        <a:lstStyle/>
        <a:p>
          <a:endParaRPr lang="es-CL"/>
        </a:p>
      </dgm:t>
    </dgm:pt>
    <dgm:pt modelId="{13CD8858-8079-4D26-B94B-8203D41817CA}" type="pres">
      <dgm:prSet presAssocID="{88FEDC03-0A63-427E-8836-6638B2F7515A}" presName="Name0" presStyleCnt="0">
        <dgm:presLayoutVars>
          <dgm:dir/>
          <dgm:animLvl val="lvl"/>
          <dgm:resizeHandles val="exact"/>
        </dgm:presLayoutVars>
      </dgm:prSet>
      <dgm:spPr/>
    </dgm:pt>
    <dgm:pt modelId="{A540E293-0ADA-4417-8A9B-339C2823BECF}" type="pres">
      <dgm:prSet presAssocID="{88FEDC03-0A63-427E-8836-6638B2F7515A}" presName="tSp" presStyleCnt="0"/>
      <dgm:spPr/>
    </dgm:pt>
    <dgm:pt modelId="{557E77A8-27ED-4013-8CC5-7F16144CBE27}" type="pres">
      <dgm:prSet presAssocID="{88FEDC03-0A63-427E-8836-6638B2F7515A}" presName="bSp" presStyleCnt="0"/>
      <dgm:spPr/>
    </dgm:pt>
    <dgm:pt modelId="{CCEC26FF-3366-474B-837A-360695572F23}" type="pres">
      <dgm:prSet presAssocID="{88FEDC03-0A63-427E-8836-6638B2F7515A}" presName="process" presStyleCnt="0"/>
      <dgm:spPr/>
    </dgm:pt>
    <dgm:pt modelId="{BF878C03-8651-48CD-A912-70A38C5E2C05}" type="pres">
      <dgm:prSet presAssocID="{5AA0C0E5-1DE3-4652-B7F2-49B0F2CA070B}" presName="composite1" presStyleCnt="0"/>
      <dgm:spPr/>
    </dgm:pt>
    <dgm:pt modelId="{086D68E4-5411-4295-9805-3C97FEDD3F8B}" type="pres">
      <dgm:prSet presAssocID="{5AA0C0E5-1DE3-4652-B7F2-49B0F2CA070B}" presName="dummyNode1" presStyleLbl="node1" presStyleIdx="0" presStyleCnt="3"/>
      <dgm:spPr/>
    </dgm:pt>
    <dgm:pt modelId="{43A4E4E2-BC8C-4218-A291-FB9FE8351F26}" type="pres">
      <dgm:prSet presAssocID="{5AA0C0E5-1DE3-4652-B7F2-49B0F2CA070B}" presName="childNode1" presStyleLbl="bgAcc1" presStyleIdx="0" presStyleCnt="3" custScaleY="134993" custLinFactNeighborX="-632">
        <dgm:presLayoutVars>
          <dgm:bulletEnabled val="1"/>
        </dgm:presLayoutVars>
      </dgm:prSet>
      <dgm:spPr/>
    </dgm:pt>
    <dgm:pt modelId="{1A049ADF-D31C-499E-A939-6B5772B035F4}" type="pres">
      <dgm:prSet presAssocID="{5AA0C0E5-1DE3-4652-B7F2-49B0F2CA070B}" presName="childNode1tx" presStyleLbl="bgAcc1" presStyleIdx="0" presStyleCnt="3">
        <dgm:presLayoutVars>
          <dgm:bulletEnabled val="1"/>
        </dgm:presLayoutVars>
      </dgm:prSet>
      <dgm:spPr/>
    </dgm:pt>
    <dgm:pt modelId="{E3607755-94B7-4909-9756-C69FD9DECD28}" type="pres">
      <dgm:prSet presAssocID="{5AA0C0E5-1DE3-4652-B7F2-49B0F2CA070B}" presName="parentNode1" presStyleLbl="node1" presStyleIdx="0" presStyleCnt="3" custLinFactY="-100000" custLinFactNeighborX="3572" custLinFactNeighborY="-157730">
        <dgm:presLayoutVars>
          <dgm:chMax val="1"/>
          <dgm:bulletEnabled val="1"/>
        </dgm:presLayoutVars>
      </dgm:prSet>
      <dgm:spPr/>
    </dgm:pt>
    <dgm:pt modelId="{58D6D9EC-B555-481E-96CD-538434D5C769}" type="pres">
      <dgm:prSet presAssocID="{5AA0C0E5-1DE3-4652-B7F2-49B0F2CA070B}" presName="connSite1" presStyleCnt="0"/>
      <dgm:spPr/>
    </dgm:pt>
    <dgm:pt modelId="{2E78C79F-3C76-49A0-BEA7-1890B8C36143}" type="pres">
      <dgm:prSet presAssocID="{E05D99F7-4C4F-4587-AA60-2ABD599D5BB0}" presName="Name9" presStyleLbl="sibTrans2D1" presStyleIdx="0" presStyleCnt="2" custLinFactNeighborX="44538" custLinFactNeighborY="10608"/>
      <dgm:spPr/>
    </dgm:pt>
    <dgm:pt modelId="{3D72888F-C3B6-4F6E-BA4D-AB3D8BF9EC05}" type="pres">
      <dgm:prSet presAssocID="{46E5E583-1744-4CC2-8950-CFA6DFC52926}" presName="composite2" presStyleCnt="0"/>
      <dgm:spPr/>
    </dgm:pt>
    <dgm:pt modelId="{0C8BCC9E-68F6-400A-B6E9-2BC6A4D0453B}" type="pres">
      <dgm:prSet presAssocID="{46E5E583-1744-4CC2-8950-CFA6DFC52926}" presName="dummyNode2" presStyleLbl="node1" presStyleIdx="0" presStyleCnt="3"/>
      <dgm:spPr/>
    </dgm:pt>
    <dgm:pt modelId="{F41EC13C-BEA8-4802-A989-42ED5886A394}" type="pres">
      <dgm:prSet presAssocID="{46E5E583-1744-4CC2-8950-CFA6DFC52926}" presName="childNode2" presStyleLbl="bgAcc1" presStyleIdx="1" presStyleCnt="3" custScaleY="136053">
        <dgm:presLayoutVars>
          <dgm:bulletEnabled val="1"/>
        </dgm:presLayoutVars>
      </dgm:prSet>
      <dgm:spPr/>
    </dgm:pt>
    <dgm:pt modelId="{22307708-BF87-4E8A-89C5-0F71D83DA4D3}" type="pres">
      <dgm:prSet presAssocID="{46E5E583-1744-4CC2-8950-CFA6DFC52926}" presName="childNode2tx" presStyleLbl="bgAcc1" presStyleIdx="1" presStyleCnt="3">
        <dgm:presLayoutVars>
          <dgm:bulletEnabled val="1"/>
        </dgm:presLayoutVars>
      </dgm:prSet>
      <dgm:spPr/>
    </dgm:pt>
    <dgm:pt modelId="{F29731A0-6FFC-4330-BDBC-7FEEA6654CBE}" type="pres">
      <dgm:prSet presAssocID="{46E5E583-1744-4CC2-8950-CFA6DFC52926}" presName="parentNode2" presStyleLbl="node1" presStyleIdx="1" presStyleCnt="3" custLinFactNeighborX="2914" custLinFactNeighborY="-24045">
        <dgm:presLayoutVars>
          <dgm:chMax val="0"/>
          <dgm:bulletEnabled val="1"/>
        </dgm:presLayoutVars>
      </dgm:prSet>
      <dgm:spPr/>
    </dgm:pt>
    <dgm:pt modelId="{E5D290C4-AAAF-4C20-BA84-2FA87208C2DD}" type="pres">
      <dgm:prSet presAssocID="{46E5E583-1744-4CC2-8950-CFA6DFC52926}" presName="connSite2" presStyleCnt="0"/>
      <dgm:spPr/>
    </dgm:pt>
    <dgm:pt modelId="{F037105B-7801-4546-8B79-85FE3B49AE05}" type="pres">
      <dgm:prSet presAssocID="{873DA672-1CF4-422B-9182-6D15996DFF68}" presName="Name18" presStyleLbl="sibTrans2D1" presStyleIdx="1" presStyleCnt="2"/>
      <dgm:spPr/>
    </dgm:pt>
    <dgm:pt modelId="{D3C763F0-7D53-4960-8D73-C9B828BB6C2D}" type="pres">
      <dgm:prSet presAssocID="{1131A03D-CF93-49BD-9E34-92096E9BD35D}" presName="composite1" presStyleCnt="0"/>
      <dgm:spPr/>
    </dgm:pt>
    <dgm:pt modelId="{590E970E-7AD3-4026-9CC3-74524FF826C3}" type="pres">
      <dgm:prSet presAssocID="{1131A03D-CF93-49BD-9E34-92096E9BD35D}" presName="dummyNode1" presStyleLbl="node1" presStyleIdx="1" presStyleCnt="3"/>
      <dgm:spPr/>
    </dgm:pt>
    <dgm:pt modelId="{84D790D7-52B0-4B8F-B6F7-844B4692A0B9}" type="pres">
      <dgm:prSet presAssocID="{1131A03D-CF93-49BD-9E34-92096E9BD35D}" presName="childNode1" presStyleLbl="bgAcc1" presStyleIdx="2" presStyleCnt="3" custScaleY="132850">
        <dgm:presLayoutVars>
          <dgm:bulletEnabled val="1"/>
        </dgm:presLayoutVars>
      </dgm:prSet>
      <dgm:spPr/>
    </dgm:pt>
    <dgm:pt modelId="{DAE88530-2649-4603-8F8A-B4440AE2785B}" type="pres">
      <dgm:prSet presAssocID="{1131A03D-CF93-49BD-9E34-92096E9BD35D}" presName="childNode1tx" presStyleLbl="bgAcc1" presStyleIdx="2" presStyleCnt="3">
        <dgm:presLayoutVars>
          <dgm:bulletEnabled val="1"/>
        </dgm:presLayoutVars>
      </dgm:prSet>
      <dgm:spPr/>
    </dgm:pt>
    <dgm:pt modelId="{83C26D70-C2BE-4B7C-AD7F-6D793CC07E49}" type="pres">
      <dgm:prSet presAssocID="{1131A03D-CF93-49BD-9E34-92096E9BD35D}" presName="parentNode1" presStyleLbl="node1" presStyleIdx="2" presStyleCnt="3" custLinFactY="-100000" custLinFactNeighborX="-329" custLinFactNeighborY="-157740">
        <dgm:presLayoutVars>
          <dgm:chMax val="1"/>
          <dgm:bulletEnabled val="1"/>
        </dgm:presLayoutVars>
      </dgm:prSet>
      <dgm:spPr/>
    </dgm:pt>
    <dgm:pt modelId="{F6ADF3A4-7516-4BE6-99E1-515461485CA3}" type="pres">
      <dgm:prSet presAssocID="{1131A03D-CF93-49BD-9E34-92096E9BD35D}" presName="connSite1" presStyleCnt="0"/>
      <dgm:spPr/>
    </dgm:pt>
  </dgm:ptLst>
  <dgm:cxnLst>
    <dgm:cxn modelId="{A0E74304-6843-46E6-9AFB-22201EF34AB8}" type="presOf" srcId="{4173D94C-E08F-4342-9663-B5F67FB3BE3D}" destId="{84D790D7-52B0-4B8F-B6F7-844B4692A0B9}" srcOrd="0" destOrd="0" presId="urn:microsoft.com/office/officeart/2005/8/layout/hProcess4"/>
    <dgm:cxn modelId="{F81B3D06-A5DC-4338-B71B-79CB4EBF7F0D}" type="presOf" srcId="{E05D99F7-4C4F-4587-AA60-2ABD599D5BB0}" destId="{2E78C79F-3C76-49A0-BEA7-1890B8C36143}" srcOrd="0" destOrd="0" presId="urn:microsoft.com/office/officeart/2005/8/layout/hProcess4"/>
    <dgm:cxn modelId="{2867F208-14C5-47F5-AF10-4237B9606317}" type="presOf" srcId="{5253760F-E15E-4ECC-BBFA-43106276E560}" destId="{F41EC13C-BEA8-4802-A989-42ED5886A394}" srcOrd="0" destOrd="0" presId="urn:microsoft.com/office/officeart/2005/8/layout/hProcess4"/>
    <dgm:cxn modelId="{591DBD11-9BF9-41B9-BA5C-62CCFC6BD2B1}" srcId="{1131A03D-CF93-49BD-9E34-92096E9BD35D}" destId="{68C2730D-AE21-4724-914D-13A3B56FCFE1}" srcOrd="3" destOrd="0" parTransId="{74287BD6-5662-4C5C-83C2-739E72B5633F}" sibTransId="{E32A67F4-D5F9-4FD0-95F8-33F39480EE83}"/>
    <dgm:cxn modelId="{3507B61A-71C2-4BC8-A214-4B14F2F9FA63}" srcId="{88FEDC03-0A63-427E-8836-6638B2F7515A}" destId="{1131A03D-CF93-49BD-9E34-92096E9BD35D}" srcOrd="2" destOrd="0" parTransId="{1114DE18-1E82-417E-B59C-D8E18B299FFF}" sibTransId="{C3AC1B5C-52B1-4613-A164-9AE08FE78DF6}"/>
    <dgm:cxn modelId="{71AA271C-3F8D-4E2A-AD7F-380873D5E200}" type="presOf" srcId="{4173D94C-E08F-4342-9663-B5F67FB3BE3D}" destId="{DAE88530-2649-4603-8F8A-B4440AE2785B}" srcOrd="1" destOrd="0" presId="urn:microsoft.com/office/officeart/2005/8/layout/hProcess4"/>
    <dgm:cxn modelId="{0FB08E1E-CEA6-4887-8BD8-A6FA214B07C8}" srcId="{1131A03D-CF93-49BD-9E34-92096E9BD35D}" destId="{0E5D33AF-29FF-488F-9D14-7A689CCC1859}" srcOrd="4" destOrd="0" parTransId="{B853B564-3FC8-4D91-9DDB-57EBB8CC6291}" sibTransId="{456D600D-1708-4624-9718-51D40D05DC37}"/>
    <dgm:cxn modelId="{7DEEC01E-774A-45BF-A8E2-44C8D9194248}" srcId="{5AA0C0E5-1DE3-4652-B7F2-49B0F2CA070B}" destId="{5DE28D34-AB1D-4998-AD74-30330CF5C1E7}" srcOrd="5" destOrd="0" parTransId="{4D95A86D-C038-4CA3-AA8E-97CF75A02E2C}" sibTransId="{239846DC-DF65-4B3A-B6E2-DA400317564A}"/>
    <dgm:cxn modelId="{F7EEF022-A0A7-438A-9696-C4F6BF92F37D}" type="presOf" srcId="{873DA672-1CF4-422B-9182-6D15996DFF68}" destId="{F037105B-7801-4546-8B79-85FE3B49AE05}" srcOrd="0" destOrd="0" presId="urn:microsoft.com/office/officeart/2005/8/layout/hProcess4"/>
    <dgm:cxn modelId="{5CBE5530-6DA1-49B0-A21E-276517648911}" type="presOf" srcId="{794D8548-48B4-4930-AE06-F0EE93378732}" destId="{84D790D7-52B0-4B8F-B6F7-844B4692A0B9}" srcOrd="0" destOrd="2" presId="urn:microsoft.com/office/officeart/2005/8/layout/hProcess4"/>
    <dgm:cxn modelId="{A98E8430-F73B-431E-8014-332E3C7DB618}" type="presOf" srcId="{B01809B8-5ABD-4A2C-A0AA-4E7660048333}" destId="{1A049ADF-D31C-499E-A939-6B5772B035F4}" srcOrd="1" destOrd="0" presId="urn:microsoft.com/office/officeart/2005/8/layout/hProcess4"/>
    <dgm:cxn modelId="{8640313C-A5E8-40BD-864D-E9FD36B7B9D7}" type="presOf" srcId="{1131A03D-CF93-49BD-9E34-92096E9BD35D}" destId="{83C26D70-C2BE-4B7C-AD7F-6D793CC07E49}" srcOrd="0" destOrd="0" presId="urn:microsoft.com/office/officeart/2005/8/layout/hProcess4"/>
    <dgm:cxn modelId="{D700153D-143B-4554-9322-83273248FAA9}" srcId="{46E5E583-1744-4CC2-8950-CFA6DFC52926}" destId="{5253760F-E15E-4ECC-BBFA-43106276E560}" srcOrd="0" destOrd="0" parTransId="{4CD070F6-F100-4A20-9C9E-832B9A21AB30}" sibTransId="{2BBC1458-F3C4-445E-A6FF-166FDB559762}"/>
    <dgm:cxn modelId="{4541A340-BCF6-4FE4-8850-3B25B96A80E4}" type="presOf" srcId="{5DE28D34-AB1D-4998-AD74-30330CF5C1E7}" destId="{1A049ADF-D31C-499E-A939-6B5772B035F4}" srcOrd="1" destOrd="5" presId="urn:microsoft.com/office/officeart/2005/8/layout/hProcess4"/>
    <dgm:cxn modelId="{B36A0B63-D97A-4E89-8C1B-8CC77996854A}" type="presOf" srcId="{68C2730D-AE21-4724-914D-13A3B56FCFE1}" destId="{84D790D7-52B0-4B8F-B6F7-844B4692A0B9}" srcOrd="0" destOrd="3" presId="urn:microsoft.com/office/officeart/2005/8/layout/hProcess4"/>
    <dgm:cxn modelId="{C742F564-1ABA-4A38-9D64-EED8828A1CB2}" srcId="{88FEDC03-0A63-427E-8836-6638B2F7515A}" destId="{5AA0C0E5-1DE3-4652-B7F2-49B0F2CA070B}" srcOrd="0" destOrd="0" parTransId="{CB225DE9-5679-4149-930B-11D7D0937BED}" sibTransId="{E05D99F7-4C4F-4587-AA60-2ABD599D5BB0}"/>
    <dgm:cxn modelId="{DCAB2E65-E4EB-4A37-B778-01FCC01E9712}" type="presOf" srcId="{A9CF71AA-4A0A-415A-BA0F-175218EDD3C0}" destId="{43A4E4E2-BC8C-4218-A291-FB9FE8351F26}" srcOrd="0" destOrd="4" presId="urn:microsoft.com/office/officeart/2005/8/layout/hProcess4"/>
    <dgm:cxn modelId="{B3DF7367-A780-4D4E-9838-FB40BA9CC97D}" type="presOf" srcId="{3C70DDF8-9540-4F12-B0D9-BDBEFDEC451F}" destId="{22307708-BF87-4E8A-89C5-0F71D83DA4D3}" srcOrd="1" destOrd="1" presId="urn:microsoft.com/office/officeart/2005/8/layout/hProcess4"/>
    <dgm:cxn modelId="{B69A574C-1074-411C-9D8B-DD0884C96090}" type="presOf" srcId="{5AA0C0E5-1DE3-4652-B7F2-49B0F2CA070B}" destId="{E3607755-94B7-4909-9756-C69FD9DECD28}" srcOrd="0" destOrd="0" presId="urn:microsoft.com/office/officeart/2005/8/layout/hProcess4"/>
    <dgm:cxn modelId="{BB77C84C-CC08-4811-9707-426CA7B0C306}" type="presOf" srcId="{A9CF71AA-4A0A-415A-BA0F-175218EDD3C0}" destId="{1A049ADF-D31C-499E-A939-6B5772B035F4}" srcOrd="1" destOrd="4" presId="urn:microsoft.com/office/officeart/2005/8/layout/hProcess4"/>
    <dgm:cxn modelId="{70B25B4D-7340-4F55-A917-95328DEB96BC}" type="presOf" srcId="{C8B08E5B-E2D0-4C81-A0C8-ABCA6655C2A2}" destId="{43A4E4E2-BC8C-4218-A291-FB9FE8351F26}" srcOrd="0" destOrd="1" presId="urn:microsoft.com/office/officeart/2005/8/layout/hProcess4"/>
    <dgm:cxn modelId="{FB91FF51-A7BA-4A3B-87C0-CC007BF3B4C3}" type="presOf" srcId="{0E5D33AF-29FF-488F-9D14-7A689CCC1859}" destId="{84D790D7-52B0-4B8F-B6F7-844B4692A0B9}" srcOrd="0" destOrd="4" presId="urn:microsoft.com/office/officeart/2005/8/layout/hProcess4"/>
    <dgm:cxn modelId="{9E984E53-EDCB-4FA0-8BF0-B85A725A9C68}" type="presOf" srcId="{FAB4168D-C434-4410-8D64-2E615CAF3AC1}" destId="{1A049ADF-D31C-499E-A939-6B5772B035F4}" srcOrd="1" destOrd="3" presId="urn:microsoft.com/office/officeart/2005/8/layout/hProcess4"/>
    <dgm:cxn modelId="{3E6F717C-5315-4126-8DA0-E0C2897B5D59}" type="presOf" srcId="{B01809B8-5ABD-4A2C-A0AA-4E7660048333}" destId="{43A4E4E2-BC8C-4218-A291-FB9FE8351F26}" srcOrd="0" destOrd="0" presId="urn:microsoft.com/office/officeart/2005/8/layout/hProcess4"/>
    <dgm:cxn modelId="{E6C1977E-A56E-462C-8298-F88E5B908697}" type="presOf" srcId="{46E5E583-1744-4CC2-8950-CFA6DFC52926}" destId="{F29731A0-6FFC-4330-BDBC-7FEEA6654CBE}" srcOrd="0" destOrd="0" presId="urn:microsoft.com/office/officeart/2005/8/layout/hProcess4"/>
    <dgm:cxn modelId="{8DCC818E-7F0B-4361-9162-0353A81B3B2A}" srcId="{1131A03D-CF93-49BD-9E34-92096E9BD35D}" destId="{4173D94C-E08F-4342-9663-B5F67FB3BE3D}" srcOrd="0" destOrd="0" parTransId="{B612182E-2CD1-431D-89F5-40605F7EEF04}" sibTransId="{07FAB9DB-5282-46FB-B313-DD49352CF0D4}"/>
    <dgm:cxn modelId="{DE45568F-C444-4304-81C2-918DBE8EE140}" type="presOf" srcId="{88FEDC03-0A63-427E-8836-6638B2F7515A}" destId="{13CD8858-8079-4D26-B94B-8203D41817CA}" srcOrd="0" destOrd="0" presId="urn:microsoft.com/office/officeart/2005/8/layout/hProcess4"/>
    <dgm:cxn modelId="{9F25DD9E-5D71-40C6-989D-70420AF440C1}" type="presOf" srcId="{5253760F-E15E-4ECC-BBFA-43106276E560}" destId="{22307708-BF87-4E8A-89C5-0F71D83DA4D3}" srcOrd="1" destOrd="0" presId="urn:microsoft.com/office/officeart/2005/8/layout/hProcess4"/>
    <dgm:cxn modelId="{11DC0EA1-CB56-4248-8E25-94BB45147F31}" type="presOf" srcId="{FAB4168D-C434-4410-8D64-2E615CAF3AC1}" destId="{43A4E4E2-BC8C-4218-A291-FB9FE8351F26}" srcOrd="0" destOrd="3" presId="urn:microsoft.com/office/officeart/2005/8/layout/hProcess4"/>
    <dgm:cxn modelId="{47D280A2-38AE-4E18-9F04-66F98AE8184B}" srcId="{5AA0C0E5-1DE3-4652-B7F2-49B0F2CA070B}" destId="{728ED7E5-A597-4633-819C-01C36C738FCE}" srcOrd="2" destOrd="0" parTransId="{61413A60-ACE1-498F-ACB0-AB3055A7EAF5}" sibTransId="{3B9996BD-FF4B-4F04-BD47-36EE80CCB108}"/>
    <dgm:cxn modelId="{664ACDA3-117F-49DF-84A0-B91A218764E1}" type="presOf" srcId="{D793D6D8-FEC9-43E7-9764-C1BB4C8AC775}" destId="{DAE88530-2649-4603-8F8A-B4440AE2785B}" srcOrd="1" destOrd="1" presId="urn:microsoft.com/office/officeart/2005/8/layout/hProcess4"/>
    <dgm:cxn modelId="{C4C905A7-A450-49B5-80A4-335D57BFC7CE}" srcId="{1131A03D-CF93-49BD-9E34-92096E9BD35D}" destId="{794D8548-48B4-4930-AE06-F0EE93378732}" srcOrd="2" destOrd="0" parTransId="{540158A6-B288-445B-AB32-4D0981C64452}" sibTransId="{9FB77EE5-9223-4642-B1A7-638778E63E2C}"/>
    <dgm:cxn modelId="{D80E80A9-D82E-4846-B514-2C61E4B31A7D}" type="presOf" srcId="{0E5D33AF-29FF-488F-9D14-7A689CCC1859}" destId="{DAE88530-2649-4603-8F8A-B4440AE2785B}" srcOrd="1" destOrd="4" presId="urn:microsoft.com/office/officeart/2005/8/layout/hProcess4"/>
    <dgm:cxn modelId="{8FCAF4AB-EE69-4967-A600-D8608048272B}" type="presOf" srcId="{C8B08E5B-E2D0-4C81-A0C8-ABCA6655C2A2}" destId="{1A049ADF-D31C-499E-A939-6B5772B035F4}" srcOrd="1" destOrd="1" presId="urn:microsoft.com/office/officeart/2005/8/layout/hProcess4"/>
    <dgm:cxn modelId="{334079AD-FB72-4A68-9D3C-2A1894C924AC}" srcId="{1131A03D-CF93-49BD-9E34-92096E9BD35D}" destId="{D793D6D8-FEC9-43E7-9764-C1BB4C8AC775}" srcOrd="1" destOrd="0" parTransId="{EED00BE5-3F54-4D2A-A192-7BE1984A3A6D}" sibTransId="{68EFFB61-E9D9-4F7A-880B-63CDEA3A3711}"/>
    <dgm:cxn modelId="{C88B21AF-043C-4A6E-8E42-A9481B4F8BE3}" type="presOf" srcId="{728ED7E5-A597-4633-819C-01C36C738FCE}" destId="{43A4E4E2-BC8C-4218-A291-FB9FE8351F26}" srcOrd="0" destOrd="2" presId="urn:microsoft.com/office/officeart/2005/8/layout/hProcess4"/>
    <dgm:cxn modelId="{7D2407B2-6C97-434A-96E4-28D6C418A940}" srcId="{5AA0C0E5-1DE3-4652-B7F2-49B0F2CA070B}" destId="{B01809B8-5ABD-4A2C-A0AA-4E7660048333}" srcOrd="0" destOrd="0" parTransId="{F1780185-0D8F-4C50-B8B5-D666740C7026}" sibTransId="{5B8EB02B-8A7F-49A1-B6F8-BF6C918494B9}"/>
    <dgm:cxn modelId="{6FB9DAB3-989A-4D60-8F68-49F72B1370A9}" type="presOf" srcId="{68C2730D-AE21-4724-914D-13A3B56FCFE1}" destId="{DAE88530-2649-4603-8F8A-B4440AE2785B}" srcOrd="1" destOrd="3" presId="urn:microsoft.com/office/officeart/2005/8/layout/hProcess4"/>
    <dgm:cxn modelId="{A214FCBC-D634-4506-9A11-EE47DF418BE2}" type="presOf" srcId="{728ED7E5-A597-4633-819C-01C36C738FCE}" destId="{1A049ADF-D31C-499E-A939-6B5772B035F4}" srcOrd="1" destOrd="2" presId="urn:microsoft.com/office/officeart/2005/8/layout/hProcess4"/>
    <dgm:cxn modelId="{D2A467BF-AEC1-4873-A92F-C1CAC1245B8A}" srcId="{5AA0C0E5-1DE3-4652-B7F2-49B0F2CA070B}" destId="{FAB4168D-C434-4410-8D64-2E615CAF3AC1}" srcOrd="3" destOrd="0" parTransId="{CBB98DDF-5A6A-4628-9D10-68CF316A6464}" sibTransId="{8342EC7C-7DA6-477C-9D77-1D30CD711368}"/>
    <dgm:cxn modelId="{F16849CA-C5A1-4097-98A7-80320E2EF49E}" type="presOf" srcId="{794D8548-48B4-4930-AE06-F0EE93378732}" destId="{DAE88530-2649-4603-8F8A-B4440AE2785B}" srcOrd="1" destOrd="2" presId="urn:microsoft.com/office/officeart/2005/8/layout/hProcess4"/>
    <dgm:cxn modelId="{885FE2D0-7F79-48D4-A657-C80713E02984}" srcId="{5AA0C0E5-1DE3-4652-B7F2-49B0F2CA070B}" destId="{A9CF71AA-4A0A-415A-BA0F-175218EDD3C0}" srcOrd="4" destOrd="0" parTransId="{F7C0E9CE-EB52-4BDF-9D52-2E5C2D519C9C}" sibTransId="{D81BCBD8-31AE-4BAB-B920-FCEE4B4BC3CA}"/>
    <dgm:cxn modelId="{AA618FD5-4664-4F59-9EAB-1D4641877F5B}" srcId="{46E5E583-1744-4CC2-8950-CFA6DFC52926}" destId="{3C70DDF8-9540-4F12-B0D9-BDBEFDEC451F}" srcOrd="1" destOrd="0" parTransId="{184A46EF-950C-476B-9D45-B32B9A42A2F5}" sibTransId="{5C4B2BAF-373F-4D09-A89B-FA947E2E7729}"/>
    <dgm:cxn modelId="{E27BF8D5-2DF6-4025-BC33-9E7BF4869E19}" type="presOf" srcId="{D793D6D8-FEC9-43E7-9764-C1BB4C8AC775}" destId="{84D790D7-52B0-4B8F-B6F7-844B4692A0B9}" srcOrd="0" destOrd="1" presId="urn:microsoft.com/office/officeart/2005/8/layout/hProcess4"/>
    <dgm:cxn modelId="{5B5FD8DF-0475-446A-B97A-DFA20D31C7BC}" srcId="{5AA0C0E5-1DE3-4652-B7F2-49B0F2CA070B}" destId="{C8B08E5B-E2D0-4C81-A0C8-ABCA6655C2A2}" srcOrd="1" destOrd="0" parTransId="{B2A80BB0-FC30-40A7-A4D6-2D643E0DCA3E}" sibTransId="{9131C594-EEF4-4E03-AC63-C9765F1DA1ED}"/>
    <dgm:cxn modelId="{1F2A38E5-355B-4E55-B783-ACF45505A025}" srcId="{88FEDC03-0A63-427E-8836-6638B2F7515A}" destId="{46E5E583-1744-4CC2-8950-CFA6DFC52926}" srcOrd="1" destOrd="0" parTransId="{4F77A4D6-6F24-4FF4-BB79-3A0632C923DB}" sibTransId="{873DA672-1CF4-422B-9182-6D15996DFF68}"/>
    <dgm:cxn modelId="{F57722EF-EAB9-40B8-A8D9-5D388B08F405}" type="presOf" srcId="{3C70DDF8-9540-4F12-B0D9-BDBEFDEC451F}" destId="{F41EC13C-BEA8-4802-A989-42ED5886A394}" srcOrd="0" destOrd="1" presId="urn:microsoft.com/office/officeart/2005/8/layout/hProcess4"/>
    <dgm:cxn modelId="{0265BDF6-343C-44F9-A441-62131FC2DBEE}" type="presOf" srcId="{5DE28D34-AB1D-4998-AD74-30330CF5C1E7}" destId="{43A4E4E2-BC8C-4218-A291-FB9FE8351F26}" srcOrd="0" destOrd="5" presId="urn:microsoft.com/office/officeart/2005/8/layout/hProcess4"/>
    <dgm:cxn modelId="{E7FDFFB0-C89C-4D52-AB17-A9D23454718F}" type="presParOf" srcId="{13CD8858-8079-4D26-B94B-8203D41817CA}" destId="{A540E293-0ADA-4417-8A9B-339C2823BECF}" srcOrd="0" destOrd="0" presId="urn:microsoft.com/office/officeart/2005/8/layout/hProcess4"/>
    <dgm:cxn modelId="{54A41528-42D4-4CC4-8E61-8F82A65DDEFE}" type="presParOf" srcId="{13CD8858-8079-4D26-B94B-8203D41817CA}" destId="{557E77A8-27ED-4013-8CC5-7F16144CBE27}" srcOrd="1" destOrd="0" presId="urn:microsoft.com/office/officeart/2005/8/layout/hProcess4"/>
    <dgm:cxn modelId="{39380B89-F58E-45CD-8E51-87DD11ED9603}" type="presParOf" srcId="{13CD8858-8079-4D26-B94B-8203D41817CA}" destId="{CCEC26FF-3366-474B-837A-360695572F23}" srcOrd="2" destOrd="0" presId="urn:microsoft.com/office/officeart/2005/8/layout/hProcess4"/>
    <dgm:cxn modelId="{D2A85C2A-E19F-4AAA-9D60-CBEE1C5DF1A2}" type="presParOf" srcId="{CCEC26FF-3366-474B-837A-360695572F23}" destId="{BF878C03-8651-48CD-A912-70A38C5E2C05}" srcOrd="0" destOrd="0" presId="urn:microsoft.com/office/officeart/2005/8/layout/hProcess4"/>
    <dgm:cxn modelId="{96D5B0E9-65C6-426A-B0F6-42C5E502B3C7}" type="presParOf" srcId="{BF878C03-8651-48CD-A912-70A38C5E2C05}" destId="{086D68E4-5411-4295-9805-3C97FEDD3F8B}" srcOrd="0" destOrd="0" presId="urn:microsoft.com/office/officeart/2005/8/layout/hProcess4"/>
    <dgm:cxn modelId="{5BAEE569-A51D-4FEE-B270-E5D6A9BEBAE8}" type="presParOf" srcId="{BF878C03-8651-48CD-A912-70A38C5E2C05}" destId="{43A4E4E2-BC8C-4218-A291-FB9FE8351F26}" srcOrd="1" destOrd="0" presId="urn:microsoft.com/office/officeart/2005/8/layout/hProcess4"/>
    <dgm:cxn modelId="{D7EF62F6-25EB-49D1-9F9B-CB6F69D4EFA6}" type="presParOf" srcId="{BF878C03-8651-48CD-A912-70A38C5E2C05}" destId="{1A049ADF-D31C-499E-A939-6B5772B035F4}" srcOrd="2" destOrd="0" presId="urn:microsoft.com/office/officeart/2005/8/layout/hProcess4"/>
    <dgm:cxn modelId="{521A484C-2EC1-4DF0-BED9-403548AF7B5C}" type="presParOf" srcId="{BF878C03-8651-48CD-A912-70A38C5E2C05}" destId="{E3607755-94B7-4909-9756-C69FD9DECD28}" srcOrd="3" destOrd="0" presId="urn:microsoft.com/office/officeart/2005/8/layout/hProcess4"/>
    <dgm:cxn modelId="{E514D5BB-ABDD-448B-AB64-E7F4933381F4}" type="presParOf" srcId="{BF878C03-8651-48CD-A912-70A38C5E2C05}" destId="{58D6D9EC-B555-481E-96CD-538434D5C769}" srcOrd="4" destOrd="0" presId="urn:microsoft.com/office/officeart/2005/8/layout/hProcess4"/>
    <dgm:cxn modelId="{A99CD6A8-6489-40EE-9A86-199710D0090D}" type="presParOf" srcId="{CCEC26FF-3366-474B-837A-360695572F23}" destId="{2E78C79F-3C76-49A0-BEA7-1890B8C36143}" srcOrd="1" destOrd="0" presId="urn:microsoft.com/office/officeart/2005/8/layout/hProcess4"/>
    <dgm:cxn modelId="{00CAE92D-D361-42D1-B676-8FBA1DF76399}" type="presParOf" srcId="{CCEC26FF-3366-474B-837A-360695572F23}" destId="{3D72888F-C3B6-4F6E-BA4D-AB3D8BF9EC05}" srcOrd="2" destOrd="0" presId="urn:microsoft.com/office/officeart/2005/8/layout/hProcess4"/>
    <dgm:cxn modelId="{215A6E51-FD6A-430D-A02A-B950DC359ACC}" type="presParOf" srcId="{3D72888F-C3B6-4F6E-BA4D-AB3D8BF9EC05}" destId="{0C8BCC9E-68F6-400A-B6E9-2BC6A4D0453B}" srcOrd="0" destOrd="0" presId="urn:microsoft.com/office/officeart/2005/8/layout/hProcess4"/>
    <dgm:cxn modelId="{75A639C6-7AFC-437F-BAA6-B4CFCA0FAAFE}" type="presParOf" srcId="{3D72888F-C3B6-4F6E-BA4D-AB3D8BF9EC05}" destId="{F41EC13C-BEA8-4802-A989-42ED5886A394}" srcOrd="1" destOrd="0" presId="urn:microsoft.com/office/officeart/2005/8/layout/hProcess4"/>
    <dgm:cxn modelId="{23CFC773-E910-4468-B082-9F49CE7D5AE5}" type="presParOf" srcId="{3D72888F-C3B6-4F6E-BA4D-AB3D8BF9EC05}" destId="{22307708-BF87-4E8A-89C5-0F71D83DA4D3}" srcOrd="2" destOrd="0" presId="urn:microsoft.com/office/officeart/2005/8/layout/hProcess4"/>
    <dgm:cxn modelId="{F5F31A65-AA0F-4D15-86EE-4053F79482A1}" type="presParOf" srcId="{3D72888F-C3B6-4F6E-BA4D-AB3D8BF9EC05}" destId="{F29731A0-6FFC-4330-BDBC-7FEEA6654CBE}" srcOrd="3" destOrd="0" presId="urn:microsoft.com/office/officeart/2005/8/layout/hProcess4"/>
    <dgm:cxn modelId="{625C570B-CCCC-4A18-BEE2-8622081A8D18}" type="presParOf" srcId="{3D72888F-C3B6-4F6E-BA4D-AB3D8BF9EC05}" destId="{E5D290C4-AAAF-4C20-BA84-2FA87208C2DD}" srcOrd="4" destOrd="0" presId="urn:microsoft.com/office/officeart/2005/8/layout/hProcess4"/>
    <dgm:cxn modelId="{1908744E-0A1B-4048-8359-B02DD652025F}" type="presParOf" srcId="{CCEC26FF-3366-474B-837A-360695572F23}" destId="{F037105B-7801-4546-8B79-85FE3B49AE05}" srcOrd="3" destOrd="0" presId="urn:microsoft.com/office/officeart/2005/8/layout/hProcess4"/>
    <dgm:cxn modelId="{C494A626-AA7D-4931-986A-3A2451BBDD3C}" type="presParOf" srcId="{CCEC26FF-3366-474B-837A-360695572F23}" destId="{D3C763F0-7D53-4960-8D73-C9B828BB6C2D}" srcOrd="4" destOrd="0" presId="urn:microsoft.com/office/officeart/2005/8/layout/hProcess4"/>
    <dgm:cxn modelId="{AC3EDC77-E419-4808-AAC0-BE2B45A482DE}" type="presParOf" srcId="{D3C763F0-7D53-4960-8D73-C9B828BB6C2D}" destId="{590E970E-7AD3-4026-9CC3-74524FF826C3}" srcOrd="0" destOrd="0" presId="urn:microsoft.com/office/officeart/2005/8/layout/hProcess4"/>
    <dgm:cxn modelId="{5654B0D4-4C92-42A3-90CB-DA34F6FE11A5}" type="presParOf" srcId="{D3C763F0-7D53-4960-8D73-C9B828BB6C2D}" destId="{84D790D7-52B0-4B8F-B6F7-844B4692A0B9}" srcOrd="1" destOrd="0" presId="urn:microsoft.com/office/officeart/2005/8/layout/hProcess4"/>
    <dgm:cxn modelId="{61380FAE-E0CD-490C-AE51-090AA6106A40}" type="presParOf" srcId="{D3C763F0-7D53-4960-8D73-C9B828BB6C2D}" destId="{DAE88530-2649-4603-8F8A-B4440AE2785B}" srcOrd="2" destOrd="0" presId="urn:microsoft.com/office/officeart/2005/8/layout/hProcess4"/>
    <dgm:cxn modelId="{55F92C8E-F887-4C9E-A3F4-E21868B662CF}" type="presParOf" srcId="{D3C763F0-7D53-4960-8D73-C9B828BB6C2D}" destId="{83C26D70-C2BE-4B7C-AD7F-6D793CC07E49}" srcOrd="3" destOrd="0" presId="urn:microsoft.com/office/officeart/2005/8/layout/hProcess4"/>
    <dgm:cxn modelId="{77F86424-8F34-4239-9BE0-6CD5A4460C64}" type="presParOf" srcId="{D3C763F0-7D53-4960-8D73-C9B828BB6C2D}" destId="{F6ADF3A4-7516-4BE6-99E1-515461485CA3}"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8FEDC03-0A63-427E-8836-6638B2F7515A}"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s-CL"/>
        </a:p>
      </dgm:t>
    </dgm:pt>
    <dgm:pt modelId="{5AA0C0E5-1DE3-4652-B7F2-49B0F2CA070B}">
      <dgm:prSet phldrT="[Texto]" custT="1"/>
      <dgm:spPr/>
      <dgm:t>
        <a:bodyPr/>
        <a:lstStyle/>
        <a:p>
          <a:pPr>
            <a:buFont typeface="+mj-lt"/>
            <a:buAutoNum type="arabicPeriod"/>
          </a:pPr>
          <a:r>
            <a:rPr lang="es-CL" sz="2100" b="1" dirty="0">
              <a:solidFill>
                <a:schemeClr val="bg1"/>
              </a:solidFill>
            </a:rPr>
            <a:t>Prevención de Riesgos</a:t>
          </a:r>
          <a:endParaRPr lang="es-CL" sz="2100" dirty="0">
            <a:solidFill>
              <a:schemeClr val="bg1"/>
            </a:solidFill>
          </a:endParaRPr>
        </a:p>
      </dgm:t>
    </dgm:pt>
    <dgm:pt modelId="{CB225DE9-5679-4149-930B-11D7D0937BED}" type="parTrans" cxnId="{C742F564-1ABA-4A38-9D64-EED8828A1CB2}">
      <dgm:prSet/>
      <dgm:spPr/>
      <dgm:t>
        <a:bodyPr/>
        <a:lstStyle/>
        <a:p>
          <a:endParaRPr lang="es-CL"/>
        </a:p>
      </dgm:t>
    </dgm:pt>
    <dgm:pt modelId="{E05D99F7-4C4F-4587-AA60-2ABD599D5BB0}" type="sibTrans" cxnId="{C742F564-1ABA-4A38-9D64-EED8828A1CB2}">
      <dgm:prSet/>
      <dgm:spPr>
        <a:solidFill>
          <a:schemeClr val="bg1"/>
        </a:solidFill>
      </dgm:spPr>
      <dgm:t>
        <a:bodyPr/>
        <a:lstStyle/>
        <a:p>
          <a:endParaRPr lang="es-CL"/>
        </a:p>
      </dgm:t>
    </dgm:pt>
    <dgm:pt modelId="{46E5E583-1744-4CC2-8950-CFA6DFC52926}">
      <dgm:prSet phldrT="[Texto]" custT="1"/>
      <dgm:spPr/>
      <dgm:t>
        <a:bodyPr/>
        <a:lstStyle/>
        <a:p>
          <a:pPr>
            <a:buFont typeface="+mj-lt"/>
            <a:buAutoNum type="arabicPeriod"/>
          </a:pPr>
          <a:r>
            <a:rPr lang="es-CL" sz="2100" b="1" dirty="0">
              <a:solidFill>
                <a:schemeClr val="bg1"/>
              </a:solidFill>
            </a:rPr>
            <a:t>Salud Ocupacional</a:t>
          </a:r>
          <a:endParaRPr lang="es-CL" sz="2100" dirty="0">
            <a:solidFill>
              <a:schemeClr val="bg1"/>
            </a:solidFill>
          </a:endParaRPr>
        </a:p>
      </dgm:t>
    </dgm:pt>
    <dgm:pt modelId="{4F77A4D6-6F24-4FF4-BB79-3A0632C923DB}" type="parTrans" cxnId="{1F2A38E5-355B-4E55-B783-ACF45505A025}">
      <dgm:prSet/>
      <dgm:spPr/>
      <dgm:t>
        <a:bodyPr/>
        <a:lstStyle/>
        <a:p>
          <a:endParaRPr lang="es-CL"/>
        </a:p>
      </dgm:t>
    </dgm:pt>
    <dgm:pt modelId="{873DA672-1CF4-422B-9182-6D15996DFF68}" type="sibTrans" cxnId="{1F2A38E5-355B-4E55-B783-ACF45505A025}">
      <dgm:prSet/>
      <dgm:spPr>
        <a:solidFill>
          <a:schemeClr val="bg1"/>
        </a:solidFill>
      </dgm:spPr>
      <dgm:t>
        <a:bodyPr/>
        <a:lstStyle/>
        <a:p>
          <a:endParaRPr lang="es-CL"/>
        </a:p>
      </dgm:t>
    </dgm:pt>
    <dgm:pt modelId="{3C70DDF8-9540-4F12-B0D9-BDBEFDEC451F}">
      <dgm:prSet phldrT="[Texto]" phldr="1" custT="1"/>
      <dgm:spPr/>
      <dgm:t>
        <a:bodyPr/>
        <a:lstStyle/>
        <a:p>
          <a:endParaRPr lang="es-CL" sz="1600" dirty="0"/>
        </a:p>
      </dgm:t>
    </dgm:pt>
    <dgm:pt modelId="{184A46EF-950C-476B-9D45-B32B9A42A2F5}" type="parTrans" cxnId="{AA618FD5-4664-4F59-9EAB-1D4641877F5B}">
      <dgm:prSet/>
      <dgm:spPr/>
      <dgm:t>
        <a:bodyPr/>
        <a:lstStyle/>
        <a:p>
          <a:endParaRPr lang="es-CL"/>
        </a:p>
      </dgm:t>
    </dgm:pt>
    <dgm:pt modelId="{5C4B2BAF-373F-4D09-A89B-FA947E2E7729}" type="sibTrans" cxnId="{AA618FD5-4664-4F59-9EAB-1D4641877F5B}">
      <dgm:prSet/>
      <dgm:spPr/>
      <dgm:t>
        <a:bodyPr/>
        <a:lstStyle/>
        <a:p>
          <a:endParaRPr lang="es-CL"/>
        </a:p>
      </dgm:t>
    </dgm:pt>
    <dgm:pt modelId="{1131A03D-CF93-49BD-9E34-92096E9BD35D}">
      <dgm:prSet phldrT="[Texto]" custT="1"/>
      <dgm:spPr/>
      <dgm:t>
        <a:bodyPr/>
        <a:lstStyle/>
        <a:p>
          <a:pPr>
            <a:buFont typeface="+mj-lt"/>
            <a:buAutoNum type="arabicPeriod"/>
          </a:pPr>
          <a:r>
            <a:rPr lang="es-CL" sz="2100" b="1" dirty="0">
              <a:solidFill>
                <a:schemeClr val="bg1"/>
              </a:solidFill>
            </a:rPr>
            <a:t>Gestión Ambiental</a:t>
          </a:r>
          <a:endParaRPr lang="es-CL" sz="2100" dirty="0">
            <a:solidFill>
              <a:schemeClr val="bg1"/>
            </a:solidFill>
          </a:endParaRPr>
        </a:p>
      </dgm:t>
    </dgm:pt>
    <dgm:pt modelId="{1114DE18-1E82-417E-B59C-D8E18B299FFF}" type="parTrans" cxnId="{3507B61A-71C2-4BC8-A214-4B14F2F9FA63}">
      <dgm:prSet/>
      <dgm:spPr/>
      <dgm:t>
        <a:bodyPr/>
        <a:lstStyle/>
        <a:p>
          <a:endParaRPr lang="es-CL"/>
        </a:p>
      </dgm:t>
    </dgm:pt>
    <dgm:pt modelId="{C3AC1B5C-52B1-4613-A164-9AE08FE78DF6}" type="sibTrans" cxnId="{3507B61A-71C2-4BC8-A214-4B14F2F9FA63}">
      <dgm:prSet/>
      <dgm:spPr/>
      <dgm:t>
        <a:bodyPr/>
        <a:lstStyle/>
        <a:p>
          <a:endParaRPr lang="es-CL"/>
        </a:p>
      </dgm:t>
    </dgm:pt>
    <dgm:pt modelId="{4173D94C-E08F-4342-9663-B5F67FB3BE3D}">
      <dgm:prSet phldrT="[Texto]" phldr="1" custT="1"/>
      <dgm:spPr/>
      <dgm:t>
        <a:bodyPr/>
        <a:lstStyle/>
        <a:p>
          <a:endParaRPr lang="es-CL" sz="1600" dirty="0"/>
        </a:p>
      </dgm:t>
    </dgm:pt>
    <dgm:pt modelId="{B612182E-2CD1-431D-89F5-40605F7EEF04}" type="parTrans" cxnId="{8DCC818E-7F0B-4361-9162-0353A81B3B2A}">
      <dgm:prSet/>
      <dgm:spPr/>
      <dgm:t>
        <a:bodyPr/>
        <a:lstStyle/>
        <a:p>
          <a:endParaRPr lang="es-CL"/>
        </a:p>
      </dgm:t>
    </dgm:pt>
    <dgm:pt modelId="{07FAB9DB-5282-46FB-B313-DD49352CF0D4}" type="sibTrans" cxnId="{8DCC818E-7F0B-4361-9162-0353A81B3B2A}">
      <dgm:prSet/>
      <dgm:spPr/>
      <dgm:t>
        <a:bodyPr/>
        <a:lstStyle/>
        <a:p>
          <a:endParaRPr lang="es-CL"/>
        </a:p>
      </dgm:t>
    </dgm:pt>
    <dgm:pt modelId="{0E5D33AF-29FF-488F-9D14-7A689CCC1859}">
      <dgm:prSet phldrT="[Texto]" phldr="1" custT="1"/>
      <dgm:spPr/>
      <dgm:t>
        <a:bodyPr/>
        <a:lstStyle/>
        <a:p>
          <a:endParaRPr lang="es-CL" sz="1600" dirty="0"/>
        </a:p>
      </dgm:t>
    </dgm:pt>
    <dgm:pt modelId="{B853B564-3FC8-4D91-9DDB-57EBB8CC6291}" type="parTrans" cxnId="{0FB08E1E-CEA6-4887-8BD8-A6FA214B07C8}">
      <dgm:prSet/>
      <dgm:spPr/>
      <dgm:t>
        <a:bodyPr/>
        <a:lstStyle/>
        <a:p>
          <a:endParaRPr lang="es-CL"/>
        </a:p>
      </dgm:t>
    </dgm:pt>
    <dgm:pt modelId="{456D600D-1708-4624-9718-51D40D05DC37}" type="sibTrans" cxnId="{0FB08E1E-CEA6-4887-8BD8-A6FA214B07C8}">
      <dgm:prSet/>
      <dgm:spPr/>
      <dgm:t>
        <a:bodyPr/>
        <a:lstStyle/>
        <a:p>
          <a:endParaRPr lang="es-CL"/>
        </a:p>
      </dgm:t>
    </dgm:pt>
    <dgm:pt modelId="{FAB4168D-C434-4410-8D64-2E615CAF3AC1}">
      <dgm:prSet custT="1"/>
      <dgm:spPr/>
      <dgm:t>
        <a:bodyPr/>
        <a:lstStyle/>
        <a:p>
          <a:r>
            <a:rPr lang="es-CL" sz="1600" dirty="0">
              <a:solidFill>
                <a:schemeClr val="accent3">
                  <a:lumMod val="75000"/>
                </a:schemeClr>
              </a:solidFill>
            </a:rPr>
            <a:t>Higiene en Establecimientos.</a:t>
          </a:r>
        </a:p>
      </dgm:t>
    </dgm:pt>
    <dgm:pt modelId="{CBB98DDF-5A6A-4628-9D10-68CF316A6464}" type="parTrans" cxnId="{D2A467BF-AEC1-4873-A92F-C1CAC1245B8A}">
      <dgm:prSet/>
      <dgm:spPr/>
      <dgm:t>
        <a:bodyPr/>
        <a:lstStyle/>
        <a:p>
          <a:endParaRPr lang="es-CL"/>
        </a:p>
      </dgm:t>
    </dgm:pt>
    <dgm:pt modelId="{8342EC7C-7DA6-477C-9D77-1D30CD711368}" type="sibTrans" cxnId="{D2A467BF-AEC1-4873-A92F-C1CAC1245B8A}">
      <dgm:prSet/>
      <dgm:spPr/>
      <dgm:t>
        <a:bodyPr/>
        <a:lstStyle/>
        <a:p>
          <a:endParaRPr lang="es-CL"/>
        </a:p>
      </dgm:t>
    </dgm:pt>
    <dgm:pt modelId="{A9CF71AA-4A0A-415A-BA0F-175218EDD3C0}">
      <dgm:prSet custT="1"/>
      <dgm:spPr/>
      <dgm:t>
        <a:bodyPr/>
        <a:lstStyle/>
        <a:p>
          <a:r>
            <a:rPr lang="es-CL" sz="1600" dirty="0">
              <a:solidFill>
                <a:schemeClr val="accent3">
                  <a:lumMod val="75000"/>
                </a:schemeClr>
              </a:solidFill>
            </a:rPr>
            <a:t>Derecho a saber/Responsabilidad Legal en SO.</a:t>
          </a:r>
        </a:p>
      </dgm:t>
    </dgm:pt>
    <dgm:pt modelId="{F7C0E9CE-EB52-4BDF-9D52-2E5C2D519C9C}" type="parTrans" cxnId="{885FE2D0-7F79-48D4-A657-C80713E02984}">
      <dgm:prSet/>
      <dgm:spPr/>
      <dgm:t>
        <a:bodyPr/>
        <a:lstStyle/>
        <a:p>
          <a:endParaRPr lang="es-CL"/>
        </a:p>
      </dgm:t>
    </dgm:pt>
    <dgm:pt modelId="{D81BCBD8-31AE-4BAB-B920-FCEE4B4BC3CA}" type="sibTrans" cxnId="{885FE2D0-7F79-48D4-A657-C80713E02984}">
      <dgm:prSet/>
      <dgm:spPr/>
      <dgm:t>
        <a:bodyPr/>
        <a:lstStyle/>
        <a:p>
          <a:endParaRPr lang="es-CL"/>
        </a:p>
      </dgm:t>
    </dgm:pt>
    <dgm:pt modelId="{B01809B8-5ABD-4A2C-A0AA-4E7660048333}">
      <dgm:prSet phldrT="[Texto]" custT="1"/>
      <dgm:spPr/>
      <dgm:t>
        <a:bodyPr/>
        <a:lstStyle/>
        <a:p>
          <a:pPr>
            <a:buFont typeface="Arial" panose="020B0604020202020204" pitchFamily="34" charset="0"/>
            <a:buChar char="•"/>
          </a:pPr>
          <a:endParaRPr lang="es-CL" sz="1600" dirty="0"/>
        </a:p>
      </dgm:t>
    </dgm:pt>
    <dgm:pt modelId="{F1780185-0D8F-4C50-B8B5-D666740C7026}" type="parTrans" cxnId="{7D2407B2-6C97-434A-96E4-28D6C418A940}">
      <dgm:prSet/>
      <dgm:spPr/>
      <dgm:t>
        <a:bodyPr/>
        <a:lstStyle/>
        <a:p>
          <a:endParaRPr lang="es-CL"/>
        </a:p>
      </dgm:t>
    </dgm:pt>
    <dgm:pt modelId="{5B8EB02B-8A7F-49A1-B6F8-BF6C918494B9}" type="sibTrans" cxnId="{7D2407B2-6C97-434A-96E4-28D6C418A940}">
      <dgm:prSet/>
      <dgm:spPr/>
      <dgm:t>
        <a:bodyPr/>
        <a:lstStyle/>
        <a:p>
          <a:endParaRPr lang="es-CL"/>
        </a:p>
      </dgm:t>
    </dgm:pt>
    <dgm:pt modelId="{C8B08E5B-E2D0-4C81-A0C8-ABCA6655C2A2}">
      <dgm:prSet phldrT="[Texto]" custT="1"/>
      <dgm:spPr/>
      <dgm:t>
        <a:bodyPr/>
        <a:lstStyle/>
        <a:p>
          <a:pPr>
            <a:buFont typeface="Arial" panose="020B0604020202020204" pitchFamily="34" charset="0"/>
            <a:buChar char="•"/>
          </a:pPr>
          <a:endParaRPr lang="es-CL" sz="1600" dirty="0"/>
        </a:p>
      </dgm:t>
    </dgm:pt>
    <dgm:pt modelId="{B2A80BB0-FC30-40A7-A4D6-2D643E0DCA3E}" type="parTrans" cxnId="{5B5FD8DF-0475-446A-B97A-DFA20D31C7BC}">
      <dgm:prSet/>
      <dgm:spPr/>
      <dgm:t>
        <a:bodyPr/>
        <a:lstStyle/>
        <a:p>
          <a:endParaRPr lang="es-CL"/>
        </a:p>
      </dgm:t>
    </dgm:pt>
    <dgm:pt modelId="{9131C594-EEF4-4E03-AC63-C9765F1DA1ED}" type="sibTrans" cxnId="{5B5FD8DF-0475-446A-B97A-DFA20D31C7BC}">
      <dgm:prSet/>
      <dgm:spPr/>
      <dgm:t>
        <a:bodyPr/>
        <a:lstStyle/>
        <a:p>
          <a:endParaRPr lang="es-CL"/>
        </a:p>
      </dgm:t>
    </dgm:pt>
    <dgm:pt modelId="{68C2730D-AE21-4724-914D-13A3B56FCFE1}">
      <dgm:prSet custT="1"/>
      <dgm:spPr/>
      <dgm:t>
        <a:bodyPr/>
        <a:lstStyle/>
        <a:p>
          <a:r>
            <a:rPr lang="es-CL" sz="1600" dirty="0">
              <a:solidFill>
                <a:schemeClr val="accent3">
                  <a:lumMod val="75000"/>
                </a:schemeClr>
              </a:solidFill>
            </a:rPr>
            <a:t>Gestión de Eficiencia Energética.</a:t>
          </a:r>
          <a:endParaRPr lang="es-CL" sz="1600" dirty="0">
            <a:solidFill>
              <a:srgbClr val="0070C0"/>
            </a:solidFill>
          </a:endParaRPr>
        </a:p>
      </dgm:t>
    </dgm:pt>
    <dgm:pt modelId="{74287BD6-5662-4C5C-83C2-739E72B5633F}" type="parTrans" cxnId="{591DBD11-9BF9-41B9-BA5C-62CCFC6BD2B1}">
      <dgm:prSet/>
      <dgm:spPr/>
      <dgm:t>
        <a:bodyPr/>
        <a:lstStyle/>
        <a:p>
          <a:endParaRPr lang="es-CL"/>
        </a:p>
      </dgm:t>
    </dgm:pt>
    <dgm:pt modelId="{E32A67F4-D5F9-4FD0-95F8-33F39480EE83}" type="sibTrans" cxnId="{591DBD11-9BF9-41B9-BA5C-62CCFC6BD2B1}">
      <dgm:prSet/>
      <dgm:spPr/>
      <dgm:t>
        <a:bodyPr/>
        <a:lstStyle/>
        <a:p>
          <a:endParaRPr lang="es-CL"/>
        </a:p>
      </dgm:t>
    </dgm:pt>
    <dgm:pt modelId="{794D8548-48B4-4930-AE06-F0EE93378732}">
      <dgm:prSet phldrT="[Texto]" custT="1"/>
      <dgm:spPr/>
      <dgm:t>
        <a:bodyPr/>
        <a:lstStyle/>
        <a:p>
          <a:r>
            <a:rPr lang="es-CL" sz="1600" dirty="0">
              <a:solidFill>
                <a:schemeClr val="accent3">
                  <a:lumMod val="75000"/>
                </a:schemeClr>
              </a:solidFill>
            </a:rPr>
            <a:t>Gestión de Residuos de Establecimientos de Atención de Salud (REAS).</a:t>
          </a:r>
          <a:endParaRPr lang="es-CL" sz="1600" dirty="0"/>
        </a:p>
      </dgm:t>
    </dgm:pt>
    <dgm:pt modelId="{540158A6-B288-445B-AB32-4D0981C64452}" type="parTrans" cxnId="{C4C905A7-A450-49B5-80A4-335D57BFC7CE}">
      <dgm:prSet/>
      <dgm:spPr/>
      <dgm:t>
        <a:bodyPr/>
        <a:lstStyle/>
        <a:p>
          <a:endParaRPr lang="es-CL"/>
        </a:p>
      </dgm:t>
    </dgm:pt>
    <dgm:pt modelId="{9FB77EE5-9223-4642-B1A7-638778E63E2C}" type="sibTrans" cxnId="{C4C905A7-A450-49B5-80A4-335D57BFC7CE}">
      <dgm:prSet/>
      <dgm:spPr/>
      <dgm:t>
        <a:bodyPr/>
        <a:lstStyle/>
        <a:p>
          <a:endParaRPr lang="es-CL"/>
        </a:p>
      </dgm:t>
    </dgm:pt>
    <dgm:pt modelId="{D793D6D8-FEC9-43E7-9764-C1BB4C8AC775}">
      <dgm:prSet phldrT="[Texto]" custT="1"/>
      <dgm:spPr/>
      <dgm:t>
        <a:bodyPr/>
        <a:lstStyle/>
        <a:p>
          <a:endParaRPr lang="es-CL" sz="1600" dirty="0"/>
        </a:p>
      </dgm:t>
    </dgm:pt>
    <dgm:pt modelId="{EED00BE5-3F54-4D2A-A192-7BE1984A3A6D}" type="parTrans" cxnId="{334079AD-FB72-4A68-9D3C-2A1894C924AC}">
      <dgm:prSet/>
      <dgm:spPr/>
      <dgm:t>
        <a:bodyPr/>
        <a:lstStyle/>
        <a:p>
          <a:endParaRPr lang="es-CL"/>
        </a:p>
      </dgm:t>
    </dgm:pt>
    <dgm:pt modelId="{68EFFB61-E9D9-4F7A-880B-63CDEA3A3711}" type="sibTrans" cxnId="{334079AD-FB72-4A68-9D3C-2A1894C924AC}">
      <dgm:prSet/>
      <dgm:spPr/>
      <dgm:t>
        <a:bodyPr/>
        <a:lstStyle/>
        <a:p>
          <a:endParaRPr lang="es-CL"/>
        </a:p>
      </dgm:t>
    </dgm:pt>
    <dgm:pt modelId="{5253760F-E15E-4ECC-BBFA-43106276E560}">
      <dgm:prSet phldrT="[Texto]" custT="1"/>
      <dgm:spPr/>
      <dgm:t>
        <a:bodyPr/>
        <a:lstStyle/>
        <a:p>
          <a:r>
            <a:rPr lang="es-CL" sz="1600" dirty="0">
              <a:solidFill>
                <a:schemeClr val="accent3">
                  <a:lumMod val="75000"/>
                </a:schemeClr>
              </a:solidFill>
            </a:rPr>
            <a:t>Trabajo pesado.</a:t>
          </a:r>
          <a:endParaRPr lang="es-CL" sz="1600" dirty="0"/>
        </a:p>
      </dgm:t>
    </dgm:pt>
    <dgm:pt modelId="{4CD070F6-F100-4A20-9C9E-832B9A21AB30}" type="parTrans" cxnId="{D700153D-143B-4554-9322-83273248FAA9}">
      <dgm:prSet/>
      <dgm:spPr/>
      <dgm:t>
        <a:bodyPr/>
        <a:lstStyle/>
        <a:p>
          <a:endParaRPr lang="es-CL"/>
        </a:p>
      </dgm:t>
    </dgm:pt>
    <dgm:pt modelId="{2BBC1458-F3C4-445E-A6FF-166FDB559762}" type="sibTrans" cxnId="{D700153D-143B-4554-9322-83273248FAA9}">
      <dgm:prSet/>
      <dgm:spPr/>
      <dgm:t>
        <a:bodyPr/>
        <a:lstStyle/>
        <a:p>
          <a:endParaRPr lang="es-CL"/>
        </a:p>
      </dgm:t>
    </dgm:pt>
    <dgm:pt modelId="{728ED7E5-A597-4633-819C-01C36C738FCE}">
      <dgm:prSet phldrT="[Texto]" custT="1"/>
      <dgm:spPr/>
      <dgm:t>
        <a:bodyPr/>
        <a:lstStyle/>
        <a:p>
          <a:pPr>
            <a:buFont typeface="Arial" panose="020B0604020202020204" pitchFamily="34" charset="0"/>
            <a:buChar char="•"/>
          </a:pPr>
          <a:r>
            <a:rPr lang="es-CL" sz="1600" dirty="0">
              <a:solidFill>
                <a:schemeClr val="accent3">
                  <a:lumMod val="75000"/>
                </a:schemeClr>
              </a:solidFill>
            </a:rPr>
            <a:t>Prevención y Seguridad en Establecimientos.</a:t>
          </a:r>
          <a:endParaRPr lang="es-CL" sz="1600" dirty="0"/>
        </a:p>
      </dgm:t>
    </dgm:pt>
    <dgm:pt modelId="{61413A60-ACE1-498F-ACB0-AB3055A7EAF5}" type="parTrans" cxnId="{47D280A2-38AE-4E18-9F04-66F98AE8184B}">
      <dgm:prSet/>
      <dgm:spPr/>
      <dgm:t>
        <a:bodyPr/>
        <a:lstStyle/>
        <a:p>
          <a:endParaRPr lang="es-CL"/>
        </a:p>
      </dgm:t>
    </dgm:pt>
    <dgm:pt modelId="{3B9996BD-FF4B-4F04-BD47-36EE80CCB108}" type="sibTrans" cxnId="{47D280A2-38AE-4E18-9F04-66F98AE8184B}">
      <dgm:prSet/>
      <dgm:spPr/>
      <dgm:t>
        <a:bodyPr/>
        <a:lstStyle/>
        <a:p>
          <a:endParaRPr lang="es-CL"/>
        </a:p>
      </dgm:t>
    </dgm:pt>
    <dgm:pt modelId="{D0389AA4-0EDD-4AD0-A560-9D554B825692}">
      <dgm:prSet phldrT="[Texto]" custT="1"/>
      <dgm:spPr/>
      <dgm:t>
        <a:bodyPr/>
        <a:lstStyle/>
        <a:p>
          <a:endParaRPr lang="es-CL" sz="1600" dirty="0"/>
        </a:p>
      </dgm:t>
    </dgm:pt>
    <dgm:pt modelId="{F21B57FB-D10E-4F23-84A4-BB36DC324CE7}" type="parTrans" cxnId="{F33397D9-33B3-4556-83C3-6E042573B583}">
      <dgm:prSet/>
      <dgm:spPr/>
      <dgm:t>
        <a:bodyPr/>
        <a:lstStyle/>
        <a:p>
          <a:endParaRPr lang="es-CL"/>
        </a:p>
      </dgm:t>
    </dgm:pt>
    <dgm:pt modelId="{F50FB606-41A2-4597-ADB1-32E5959873A7}" type="sibTrans" cxnId="{F33397D9-33B3-4556-83C3-6E042573B583}">
      <dgm:prSet/>
      <dgm:spPr/>
      <dgm:t>
        <a:bodyPr/>
        <a:lstStyle/>
        <a:p>
          <a:endParaRPr lang="es-CL"/>
        </a:p>
      </dgm:t>
    </dgm:pt>
    <dgm:pt modelId="{B60092E6-6A8C-456D-B97B-D272D8255431}">
      <dgm:prSet phldrT="[Texto]" custT="1"/>
      <dgm:spPr/>
      <dgm:t>
        <a:bodyPr/>
        <a:lstStyle/>
        <a:p>
          <a:r>
            <a:rPr lang="es-CL" sz="1600" dirty="0">
              <a:solidFill>
                <a:schemeClr val="accent3">
                  <a:lumMod val="75000"/>
                </a:schemeClr>
              </a:solidFill>
            </a:rPr>
            <a:t>Medicina del Trabajo. </a:t>
          </a:r>
          <a:endParaRPr lang="es-CL" sz="1600" dirty="0"/>
        </a:p>
      </dgm:t>
    </dgm:pt>
    <dgm:pt modelId="{A7CCFE12-76BC-4DAB-9902-404289194074}" type="parTrans" cxnId="{8BA96781-474E-40E4-A274-620E2B77D3FA}">
      <dgm:prSet/>
      <dgm:spPr/>
      <dgm:t>
        <a:bodyPr/>
        <a:lstStyle/>
        <a:p>
          <a:endParaRPr lang="es-CL"/>
        </a:p>
      </dgm:t>
    </dgm:pt>
    <dgm:pt modelId="{63D662E7-7657-4B3E-886A-B0798D27DD4F}" type="sibTrans" cxnId="{8BA96781-474E-40E4-A274-620E2B77D3FA}">
      <dgm:prSet/>
      <dgm:spPr/>
      <dgm:t>
        <a:bodyPr/>
        <a:lstStyle/>
        <a:p>
          <a:endParaRPr lang="es-CL"/>
        </a:p>
      </dgm:t>
    </dgm:pt>
    <dgm:pt modelId="{3EC3B829-8AAF-4EF1-9593-9C3301A0CA42}">
      <dgm:prSet phldrT="[Texto]" custT="1"/>
      <dgm:spPr/>
      <dgm:t>
        <a:bodyPr/>
        <a:lstStyle/>
        <a:p>
          <a:r>
            <a:rPr lang="es-CL" sz="1600" dirty="0">
              <a:solidFill>
                <a:schemeClr val="accent3">
                  <a:lumMod val="75000"/>
                </a:schemeClr>
              </a:solidFill>
            </a:rPr>
            <a:t>Vigilancia de salud Ocupacional. </a:t>
          </a:r>
          <a:endParaRPr lang="es-CL" sz="1600" dirty="0"/>
        </a:p>
      </dgm:t>
    </dgm:pt>
    <dgm:pt modelId="{F8FD6E64-3381-4E7E-916E-11823541D74E}" type="parTrans" cxnId="{2861CE03-4D59-4508-B045-B604071A1216}">
      <dgm:prSet/>
      <dgm:spPr/>
      <dgm:t>
        <a:bodyPr/>
        <a:lstStyle/>
        <a:p>
          <a:endParaRPr lang="es-CL"/>
        </a:p>
      </dgm:t>
    </dgm:pt>
    <dgm:pt modelId="{680B1C49-0C02-4E76-92BA-05687F65B856}" type="sibTrans" cxnId="{2861CE03-4D59-4508-B045-B604071A1216}">
      <dgm:prSet/>
      <dgm:spPr/>
      <dgm:t>
        <a:bodyPr/>
        <a:lstStyle/>
        <a:p>
          <a:endParaRPr lang="es-CL"/>
        </a:p>
      </dgm:t>
    </dgm:pt>
    <dgm:pt modelId="{B397C3EE-1BAA-46D6-A600-2C1F09FA11D4}">
      <dgm:prSet custT="1"/>
      <dgm:spPr/>
      <dgm:t>
        <a:bodyPr/>
        <a:lstStyle/>
        <a:p>
          <a:r>
            <a:rPr lang="es-CL" sz="1600" dirty="0">
              <a:solidFill>
                <a:schemeClr val="accent3">
                  <a:lumMod val="75000"/>
                </a:schemeClr>
              </a:solidFill>
            </a:rPr>
            <a:t>Agenda Hospitales Verdes y Saludables (HVS).</a:t>
          </a:r>
        </a:p>
      </dgm:t>
    </dgm:pt>
    <dgm:pt modelId="{C560C76F-901A-4BD2-9623-3168B84723D5}" type="parTrans" cxnId="{379DDDB2-547E-4113-BC09-C65A1B0D97AB}">
      <dgm:prSet/>
      <dgm:spPr/>
      <dgm:t>
        <a:bodyPr/>
        <a:lstStyle/>
        <a:p>
          <a:endParaRPr lang="es-CL"/>
        </a:p>
      </dgm:t>
    </dgm:pt>
    <dgm:pt modelId="{05787382-EF28-412B-8DC7-3106386D0538}" type="sibTrans" cxnId="{379DDDB2-547E-4113-BC09-C65A1B0D97AB}">
      <dgm:prSet/>
      <dgm:spPr/>
      <dgm:t>
        <a:bodyPr/>
        <a:lstStyle/>
        <a:p>
          <a:endParaRPr lang="es-CL"/>
        </a:p>
      </dgm:t>
    </dgm:pt>
    <dgm:pt modelId="{13CD8858-8079-4D26-B94B-8203D41817CA}" type="pres">
      <dgm:prSet presAssocID="{88FEDC03-0A63-427E-8836-6638B2F7515A}" presName="Name0" presStyleCnt="0">
        <dgm:presLayoutVars>
          <dgm:dir/>
          <dgm:animLvl val="lvl"/>
          <dgm:resizeHandles val="exact"/>
        </dgm:presLayoutVars>
      </dgm:prSet>
      <dgm:spPr/>
    </dgm:pt>
    <dgm:pt modelId="{A540E293-0ADA-4417-8A9B-339C2823BECF}" type="pres">
      <dgm:prSet presAssocID="{88FEDC03-0A63-427E-8836-6638B2F7515A}" presName="tSp" presStyleCnt="0"/>
      <dgm:spPr/>
    </dgm:pt>
    <dgm:pt modelId="{557E77A8-27ED-4013-8CC5-7F16144CBE27}" type="pres">
      <dgm:prSet presAssocID="{88FEDC03-0A63-427E-8836-6638B2F7515A}" presName="bSp" presStyleCnt="0"/>
      <dgm:spPr/>
    </dgm:pt>
    <dgm:pt modelId="{CCEC26FF-3366-474B-837A-360695572F23}" type="pres">
      <dgm:prSet presAssocID="{88FEDC03-0A63-427E-8836-6638B2F7515A}" presName="process" presStyleCnt="0"/>
      <dgm:spPr/>
    </dgm:pt>
    <dgm:pt modelId="{BF878C03-8651-48CD-A912-70A38C5E2C05}" type="pres">
      <dgm:prSet presAssocID="{5AA0C0E5-1DE3-4652-B7F2-49B0F2CA070B}" presName="composite1" presStyleCnt="0"/>
      <dgm:spPr/>
    </dgm:pt>
    <dgm:pt modelId="{086D68E4-5411-4295-9805-3C97FEDD3F8B}" type="pres">
      <dgm:prSet presAssocID="{5AA0C0E5-1DE3-4652-B7F2-49B0F2CA070B}" presName="dummyNode1" presStyleLbl="node1" presStyleIdx="0" presStyleCnt="3"/>
      <dgm:spPr/>
    </dgm:pt>
    <dgm:pt modelId="{43A4E4E2-BC8C-4218-A291-FB9FE8351F26}" type="pres">
      <dgm:prSet presAssocID="{5AA0C0E5-1DE3-4652-B7F2-49B0F2CA070B}" presName="childNode1" presStyleLbl="bgAcc1" presStyleIdx="0" presStyleCnt="3" custLinFactNeighborX="-632">
        <dgm:presLayoutVars>
          <dgm:bulletEnabled val="1"/>
        </dgm:presLayoutVars>
      </dgm:prSet>
      <dgm:spPr/>
    </dgm:pt>
    <dgm:pt modelId="{1A049ADF-D31C-499E-A939-6B5772B035F4}" type="pres">
      <dgm:prSet presAssocID="{5AA0C0E5-1DE3-4652-B7F2-49B0F2CA070B}" presName="childNode1tx" presStyleLbl="bgAcc1" presStyleIdx="0" presStyleCnt="3">
        <dgm:presLayoutVars>
          <dgm:bulletEnabled val="1"/>
        </dgm:presLayoutVars>
      </dgm:prSet>
      <dgm:spPr/>
    </dgm:pt>
    <dgm:pt modelId="{E3607755-94B7-4909-9756-C69FD9DECD28}" type="pres">
      <dgm:prSet presAssocID="{5AA0C0E5-1DE3-4652-B7F2-49B0F2CA070B}" presName="parentNode1" presStyleLbl="node1" presStyleIdx="0" presStyleCnt="3" custLinFactY="-100000" custLinFactNeighborX="1976" custLinFactNeighborY="-132308">
        <dgm:presLayoutVars>
          <dgm:chMax val="1"/>
          <dgm:bulletEnabled val="1"/>
        </dgm:presLayoutVars>
      </dgm:prSet>
      <dgm:spPr/>
    </dgm:pt>
    <dgm:pt modelId="{58D6D9EC-B555-481E-96CD-538434D5C769}" type="pres">
      <dgm:prSet presAssocID="{5AA0C0E5-1DE3-4652-B7F2-49B0F2CA070B}" presName="connSite1" presStyleCnt="0"/>
      <dgm:spPr/>
    </dgm:pt>
    <dgm:pt modelId="{2E78C79F-3C76-49A0-BEA7-1890B8C36143}" type="pres">
      <dgm:prSet presAssocID="{E05D99F7-4C4F-4587-AA60-2ABD599D5BB0}" presName="Name9" presStyleLbl="sibTrans2D1" presStyleIdx="0" presStyleCnt="2" custLinFactNeighborX="44538" custLinFactNeighborY="10608"/>
      <dgm:spPr/>
    </dgm:pt>
    <dgm:pt modelId="{3D72888F-C3B6-4F6E-BA4D-AB3D8BF9EC05}" type="pres">
      <dgm:prSet presAssocID="{46E5E583-1744-4CC2-8950-CFA6DFC52926}" presName="composite2" presStyleCnt="0"/>
      <dgm:spPr/>
    </dgm:pt>
    <dgm:pt modelId="{0C8BCC9E-68F6-400A-B6E9-2BC6A4D0453B}" type="pres">
      <dgm:prSet presAssocID="{46E5E583-1744-4CC2-8950-CFA6DFC52926}" presName="dummyNode2" presStyleLbl="node1" presStyleIdx="0" presStyleCnt="3"/>
      <dgm:spPr/>
    </dgm:pt>
    <dgm:pt modelId="{F41EC13C-BEA8-4802-A989-42ED5886A394}" type="pres">
      <dgm:prSet presAssocID="{46E5E583-1744-4CC2-8950-CFA6DFC52926}" presName="childNode2" presStyleLbl="bgAcc1" presStyleIdx="1" presStyleCnt="3">
        <dgm:presLayoutVars>
          <dgm:bulletEnabled val="1"/>
        </dgm:presLayoutVars>
      </dgm:prSet>
      <dgm:spPr/>
    </dgm:pt>
    <dgm:pt modelId="{22307708-BF87-4E8A-89C5-0F71D83DA4D3}" type="pres">
      <dgm:prSet presAssocID="{46E5E583-1744-4CC2-8950-CFA6DFC52926}" presName="childNode2tx" presStyleLbl="bgAcc1" presStyleIdx="1" presStyleCnt="3">
        <dgm:presLayoutVars>
          <dgm:bulletEnabled val="1"/>
        </dgm:presLayoutVars>
      </dgm:prSet>
      <dgm:spPr/>
    </dgm:pt>
    <dgm:pt modelId="{F29731A0-6FFC-4330-BDBC-7FEEA6654CBE}" type="pres">
      <dgm:prSet presAssocID="{46E5E583-1744-4CC2-8950-CFA6DFC52926}" presName="parentNode2" presStyleLbl="node1" presStyleIdx="1" presStyleCnt="3">
        <dgm:presLayoutVars>
          <dgm:chMax val="0"/>
          <dgm:bulletEnabled val="1"/>
        </dgm:presLayoutVars>
      </dgm:prSet>
      <dgm:spPr/>
    </dgm:pt>
    <dgm:pt modelId="{E5D290C4-AAAF-4C20-BA84-2FA87208C2DD}" type="pres">
      <dgm:prSet presAssocID="{46E5E583-1744-4CC2-8950-CFA6DFC52926}" presName="connSite2" presStyleCnt="0"/>
      <dgm:spPr/>
    </dgm:pt>
    <dgm:pt modelId="{F037105B-7801-4546-8B79-85FE3B49AE05}" type="pres">
      <dgm:prSet presAssocID="{873DA672-1CF4-422B-9182-6D15996DFF68}" presName="Name18" presStyleLbl="sibTrans2D1" presStyleIdx="1" presStyleCnt="2"/>
      <dgm:spPr/>
    </dgm:pt>
    <dgm:pt modelId="{D3C763F0-7D53-4960-8D73-C9B828BB6C2D}" type="pres">
      <dgm:prSet presAssocID="{1131A03D-CF93-49BD-9E34-92096E9BD35D}" presName="composite1" presStyleCnt="0"/>
      <dgm:spPr/>
    </dgm:pt>
    <dgm:pt modelId="{590E970E-7AD3-4026-9CC3-74524FF826C3}" type="pres">
      <dgm:prSet presAssocID="{1131A03D-CF93-49BD-9E34-92096E9BD35D}" presName="dummyNode1" presStyleLbl="node1" presStyleIdx="1" presStyleCnt="3"/>
      <dgm:spPr/>
    </dgm:pt>
    <dgm:pt modelId="{84D790D7-52B0-4B8F-B6F7-844B4692A0B9}" type="pres">
      <dgm:prSet presAssocID="{1131A03D-CF93-49BD-9E34-92096E9BD35D}" presName="childNode1" presStyleLbl="bgAcc1" presStyleIdx="2" presStyleCnt="3">
        <dgm:presLayoutVars>
          <dgm:bulletEnabled val="1"/>
        </dgm:presLayoutVars>
      </dgm:prSet>
      <dgm:spPr/>
    </dgm:pt>
    <dgm:pt modelId="{DAE88530-2649-4603-8F8A-B4440AE2785B}" type="pres">
      <dgm:prSet presAssocID="{1131A03D-CF93-49BD-9E34-92096E9BD35D}" presName="childNode1tx" presStyleLbl="bgAcc1" presStyleIdx="2" presStyleCnt="3">
        <dgm:presLayoutVars>
          <dgm:bulletEnabled val="1"/>
        </dgm:presLayoutVars>
      </dgm:prSet>
      <dgm:spPr/>
    </dgm:pt>
    <dgm:pt modelId="{83C26D70-C2BE-4B7C-AD7F-6D793CC07E49}" type="pres">
      <dgm:prSet presAssocID="{1131A03D-CF93-49BD-9E34-92096E9BD35D}" presName="parentNode1" presStyleLbl="node1" presStyleIdx="2" presStyleCnt="3" custLinFactY="-100000" custLinFactNeighborX="1271" custLinFactNeighborY="-134966">
        <dgm:presLayoutVars>
          <dgm:chMax val="1"/>
          <dgm:bulletEnabled val="1"/>
        </dgm:presLayoutVars>
      </dgm:prSet>
      <dgm:spPr/>
    </dgm:pt>
    <dgm:pt modelId="{F6ADF3A4-7516-4BE6-99E1-515461485CA3}" type="pres">
      <dgm:prSet presAssocID="{1131A03D-CF93-49BD-9E34-92096E9BD35D}" presName="connSite1" presStyleCnt="0"/>
      <dgm:spPr/>
    </dgm:pt>
  </dgm:ptLst>
  <dgm:cxnLst>
    <dgm:cxn modelId="{2861CE03-4D59-4508-B045-B604071A1216}" srcId="{46E5E583-1744-4CC2-8950-CFA6DFC52926}" destId="{3EC3B829-8AAF-4EF1-9593-9C3301A0CA42}" srcOrd="1" destOrd="0" parTransId="{F8FD6E64-3381-4E7E-916E-11823541D74E}" sibTransId="{680B1C49-0C02-4E76-92BA-05687F65B856}"/>
    <dgm:cxn modelId="{CA51CF03-E06D-4AFF-85A7-20C465694EA4}" type="presOf" srcId="{B60092E6-6A8C-456D-B97B-D272D8255431}" destId="{22307708-BF87-4E8A-89C5-0F71D83DA4D3}" srcOrd="1" destOrd="2" presId="urn:microsoft.com/office/officeart/2005/8/layout/hProcess4"/>
    <dgm:cxn modelId="{A0E74304-6843-46E6-9AFB-22201EF34AB8}" type="presOf" srcId="{4173D94C-E08F-4342-9663-B5F67FB3BE3D}" destId="{84D790D7-52B0-4B8F-B6F7-844B4692A0B9}" srcOrd="0" destOrd="0" presId="urn:microsoft.com/office/officeart/2005/8/layout/hProcess4"/>
    <dgm:cxn modelId="{F81B3D06-A5DC-4338-B71B-79CB4EBF7F0D}" type="presOf" srcId="{E05D99F7-4C4F-4587-AA60-2ABD599D5BB0}" destId="{2E78C79F-3C76-49A0-BEA7-1890B8C36143}" srcOrd="0" destOrd="0" presId="urn:microsoft.com/office/officeart/2005/8/layout/hProcess4"/>
    <dgm:cxn modelId="{2867F208-14C5-47F5-AF10-4237B9606317}" type="presOf" srcId="{5253760F-E15E-4ECC-BBFA-43106276E560}" destId="{F41EC13C-BEA8-4802-A989-42ED5886A394}" srcOrd="0" destOrd="0" presId="urn:microsoft.com/office/officeart/2005/8/layout/hProcess4"/>
    <dgm:cxn modelId="{591DBD11-9BF9-41B9-BA5C-62CCFC6BD2B1}" srcId="{1131A03D-CF93-49BD-9E34-92096E9BD35D}" destId="{68C2730D-AE21-4724-914D-13A3B56FCFE1}" srcOrd="3" destOrd="0" parTransId="{74287BD6-5662-4C5C-83C2-739E72B5633F}" sibTransId="{E32A67F4-D5F9-4FD0-95F8-33F39480EE83}"/>
    <dgm:cxn modelId="{3507B61A-71C2-4BC8-A214-4B14F2F9FA63}" srcId="{88FEDC03-0A63-427E-8836-6638B2F7515A}" destId="{1131A03D-CF93-49BD-9E34-92096E9BD35D}" srcOrd="2" destOrd="0" parTransId="{1114DE18-1E82-417E-B59C-D8E18B299FFF}" sibTransId="{C3AC1B5C-52B1-4613-A164-9AE08FE78DF6}"/>
    <dgm:cxn modelId="{71AA271C-3F8D-4E2A-AD7F-380873D5E200}" type="presOf" srcId="{4173D94C-E08F-4342-9663-B5F67FB3BE3D}" destId="{DAE88530-2649-4603-8F8A-B4440AE2785B}" srcOrd="1" destOrd="0" presId="urn:microsoft.com/office/officeart/2005/8/layout/hProcess4"/>
    <dgm:cxn modelId="{0FB08E1E-CEA6-4887-8BD8-A6FA214B07C8}" srcId="{1131A03D-CF93-49BD-9E34-92096E9BD35D}" destId="{0E5D33AF-29FF-488F-9D14-7A689CCC1859}" srcOrd="5" destOrd="0" parTransId="{B853B564-3FC8-4D91-9DDB-57EBB8CC6291}" sibTransId="{456D600D-1708-4624-9718-51D40D05DC37}"/>
    <dgm:cxn modelId="{F7EEF022-A0A7-438A-9696-C4F6BF92F37D}" type="presOf" srcId="{873DA672-1CF4-422B-9182-6D15996DFF68}" destId="{F037105B-7801-4546-8B79-85FE3B49AE05}" srcOrd="0" destOrd="0" presId="urn:microsoft.com/office/officeart/2005/8/layout/hProcess4"/>
    <dgm:cxn modelId="{5CBE5530-6DA1-49B0-A21E-276517648911}" type="presOf" srcId="{794D8548-48B4-4930-AE06-F0EE93378732}" destId="{84D790D7-52B0-4B8F-B6F7-844B4692A0B9}" srcOrd="0" destOrd="2" presId="urn:microsoft.com/office/officeart/2005/8/layout/hProcess4"/>
    <dgm:cxn modelId="{A98E8430-F73B-431E-8014-332E3C7DB618}" type="presOf" srcId="{B01809B8-5ABD-4A2C-A0AA-4E7660048333}" destId="{1A049ADF-D31C-499E-A939-6B5772B035F4}" srcOrd="1" destOrd="0" presId="urn:microsoft.com/office/officeart/2005/8/layout/hProcess4"/>
    <dgm:cxn modelId="{99769F3A-0056-4DFD-987A-071E9AD5ECC5}" type="presOf" srcId="{B397C3EE-1BAA-46D6-A600-2C1F09FA11D4}" destId="{84D790D7-52B0-4B8F-B6F7-844B4692A0B9}" srcOrd="0" destOrd="4" presId="urn:microsoft.com/office/officeart/2005/8/layout/hProcess4"/>
    <dgm:cxn modelId="{8640313C-A5E8-40BD-864D-E9FD36B7B9D7}" type="presOf" srcId="{1131A03D-CF93-49BD-9E34-92096E9BD35D}" destId="{83C26D70-C2BE-4B7C-AD7F-6D793CC07E49}" srcOrd="0" destOrd="0" presId="urn:microsoft.com/office/officeart/2005/8/layout/hProcess4"/>
    <dgm:cxn modelId="{D700153D-143B-4554-9322-83273248FAA9}" srcId="{46E5E583-1744-4CC2-8950-CFA6DFC52926}" destId="{5253760F-E15E-4ECC-BBFA-43106276E560}" srcOrd="0" destOrd="0" parTransId="{4CD070F6-F100-4A20-9C9E-832B9A21AB30}" sibTransId="{2BBC1458-F3C4-445E-A6FF-166FDB559762}"/>
    <dgm:cxn modelId="{F6B12E5B-8E57-46D1-839C-A8E6F2694A97}" type="presOf" srcId="{3EC3B829-8AAF-4EF1-9593-9C3301A0CA42}" destId="{22307708-BF87-4E8A-89C5-0F71D83DA4D3}" srcOrd="1" destOrd="1" presId="urn:microsoft.com/office/officeart/2005/8/layout/hProcess4"/>
    <dgm:cxn modelId="{CBB4115C-C699-428C-A621-A97EA8F0867A}" type="presOf" srcId="{B60092E6-6A8C-456D-B97B-D272D8255431}" destId="{F41EC13C-BEA8-4802-A989-42ED5886A394}" srcOrd="0" destOrd="2" presId="urn:microsoft.com/office/officeart/2005/8/layout/hProcess4"/>
    <dgm:cxn modelId="{B36A0B63-D97A-4E89-8C1B-8CC77996854A}" type="presOf" srcId="{68C2730D-AE21-4724-914D-13A3B56FCFE1}" destId="{84D790D7-52B0-4B8F-B6F7-844B4692A0B9}" srcOrd="0" destOrd="3" presId="urn:microsoft.com/office/officeart/2005/8/layout/hProcess4"/>
    <dgm:cxn modelId="{C742F564-1ABA-4A38-9D64-EED8828A1CB2}" srcId="{88FEDC03-0A63-427E-8836-6638B2F7515A}" destId="{5AA0C0E5-1DE3-4652-B7F2-49B0F2CA070B}" srcOrd="0" destOrd="0" parTransId="{CB225DE9-5679-4149-930B-11D7D0937BED}" sibTransId="{E05D99F7-4C4F-4587-AA60-2ABD599D5BB0}"/>
    <dgm:cxn modelId="{DCAB2E65-E4EB-4A37-B778-01FCC01E9712}" type="presOf" srcId="{A9CF71AA-4A0A-415A-BA0F-175218EDD3C0}" destId="{43A4E4E2-BC8C-4218-A291-FB9FE8351F26}" srcOrd="0" destOrd="4" presId="urn:microsoft.com/office/officeart/2005/8/layout/hProcess4"/>
    <dgm:cxn modelId="{B3DF7367-A780-4D4E-9838-FB40BA9CC97D}" type="presOf" srcId="{3C70DDF8-9540-4F12-B0D9-BDBEFDEC451F}" destId="{22307708-BF87-4E8A-89C5-0F71D83DA4D3}" srcOrd="1" destOrd="4" presId="urn:microsoft.com/office/officeart/2005/8/layout/hProcess4"/>
    <dgm:cxn modelId="{B69A574C-1074-411C-9D8B-DD0884C96090}" type="presOf" srcId="{5AA0C0E5-1DE3-4652-B7F2-49B0F2CA070B}" destId="{E3607755-94B7-4909-9756-C69FD9DECD28}" srcOrd="0" destOrd="0" presId="urn:microsoft.com/office/officeart/2005/8/layout/hProcess4"/>
    <dgm:cxn modelId="{BB77C84C-CC08-4811-9707-426CA7B0C306}" type="presOf" srcId="{A9CF71AA-4A0A-415A-BA0F-175218EDD3C0}" destId="{1A049ADF-D31C-499E-A939-6B5772B035F4}" srcOrd="1" destOrd="4" presId="urn:microsoft.com/office/officeart/2005/8/layout/hProcess4"/>
    <dgm:cxn modelId="{70B25B4D-7340-4F55-A917-95328DEB96BC}" type="presOf" srcId="{C8B08E5B-E2D0-4C81-A0C8-ABCA6655C2A2}" destId="{43A4E4E2-BC8C-4218-A291-FB9FE8351F26}" srcOrd="0" destOrd="1" presId="urn:microsoft.com/office/officeart/2005/8/layout/hProcess4"/>
    <dgm:cxn modelId="{FB91FF51-A7BA-4A3B-87C0-CC007BF3B4C3}" type="presOf" srcId="{0E5D33AF-29FF-488F-9D14-7A689CCC1859}" destId="{84D790D7-52B0-4B8F-B6F7-844B4692A0B9}" srcOrd="0" destOrd="5" presId="urn:microsoft.com/office/officeart/2005/8/layout/hProcess4"/>
    <dgm:cxn modelId="{9E984E53-EDCB-4FA0-8BF0-B85A725A9C68}" type="presOf" srcId="{FAB4168D-C434-4410-8D64-2E615CAF3AC1}" destId="{1A049ADF-D31C-499E-A939-6B5772B035F4}" srcOrd="1" destOrd="3" presId="urn:microsoft.com/office/officeart/2005/8/layout/hProcess4"/>
    <dgm:cxn modelId="{3E6F717C-5315-4126-8DA0-E0C2897B5D59}" type="presOf" srcId="{B01809B8-5ABD-4A2C-A0AA-4E7660048333}" destId="{43A4E4E2-BC8C-4218-A291-FB9FE8351F26}" srcOrd="0" destOrd="0" presId="urn:microsoft.com/office/officeart/2005/8/layout/hProcess4"/>
    <dgm:cxn modelId="{E6C1977E-A56E-462C-8298-F88E5B908697}" type="presOf" srcId="{46E5E583-1744-4CC2-8950-CFA6DFC52926}" destId="{F29731A0-6FFC-4330-BDBC-7FEEA6654CBE}" srcOrd="0" destOrd="0" presId="urn:microsoft.com/office/officeart/2005/8/layout/hProcess4"/>
    <dgm:cxn modelId="{8BA96781-474E-40E4-A274-620E2B77D3FA}" srcId="{46E5E583-1744-4CC2-8950-CFA6DFC52926}" destId="{B60092E6-6A8C-456D-B97B-D272D8255431}" srcOrd="2" destOrd="0" parTransId="{A7CCFE12-76BC-4DAB-9902-404289194074}" sibTransId="{63D662E7-7657-4B3E-886A-B0798D27DD4F}"/>
    <dgm:cxn modelId="{8DCC818E-7F0B-4361-9162-0353A81B3B2A}" srcId="{1131A03D-CF93-49BD-9E34-92096E9BD35D}" destId="{4173D94C-E08F-4342-9663-B5F67FB3BE3D}" srcOrd="0" destOrd="0" parTransId="{B612182E-2CD1-431D-89F5-40605F7EEF04}" sibTransId="{07FAB9DB-5282-46FB-B313-DD49352CF0D4}"/>
    <dgm:cxn modelId="{DE45568F-C444-4304-81C2-918DBE8EE140}" type="presOf" srcId="{88FEDC03-0A63-427E-8836-6638B2F7515A}" destId="{13CD8858-8079-4D26-B94B-8203D41817CA}" srcOrd="0" destOrd="0" presId="urn:microsoft.com/office/officeart/2005/8/layout/hProcess4"/>
    <dgm:cxn modelId="{9F25DD9E-5D71-40C6-989D-70420AF440C1}" type="presOf" srcId="{5253760F-E15E-4ECC-BBFA-43106276E560}" destId="{22307708-BF87-4E8A-89C5-0F71D83DA4D3}" srcOrd="1" destOrd="0" presId="urn:microsoft.com/office/officeart/2005/8/layout/hProcess4"/>
    <dgm:cxn modelId="{17A8169F-9010-4DB0-924B-9953FCF5C52E}" type="presOf" srcId="{B397C3EE-1BAA-46D6-A600-2C1F09FA11D4}" destId="{DAE88530-2649-4603-8F8A-B4440AE2785B}" srcOrd="1" destOrd="4" presId="urn:microsoft.com/office/officeart/2005/8/layout/hProcess4"/>
    <dgm:cxn modelId="{11DC0EA1-CB56-4248-8E25-94BB45147F31}" type="presOf" srcId="{FAB4168D-C434-4410-8D64-2E615CAF3AC1}" destId="{43A4E4E2-BC8C-4218-A291-FB9FE8351F26}" srcOrd="0" destOrd="3" presId="urn:microsoft.com/office/officeart/2005/8/layout/hProcess4"/>
    <dgm:cxn modelId="{47D280A2-38AE-4E18-9F04-66F98AE8184B}" srcId="{5AA0C0E5-1DE3-4652-B7F2-49B0F2CA070B}" destId="{728ED7E5-A597-4633-819C-01C36C738FCE}" srcOrd="2" destOrd="0" parTransId="{61413A60-ACE1-498F-ACB0-AB3055A7EAF5}" sibTransId="{3B9996BD-FF4B-4F04-BD47-36EE80CCB108}"/>
    <dgm:cxn modelId="{664ACDA3-117F-49DF-84A0-B91A218764E1}" type="presOf" srcId="{D793D6D8-FEC9-43E7-9764-C1BB4C8AC775}" destId="{DAE88530-2649-4603-8F8A-B4440AE2785B}" srcOrd="1" destOrd="1" presId="urn:microsoft.com/office/officeart/2005/8/layout/hProcess4"/>
    <dgm:cxn modelId="{C4C905A7-A450-49B5-80A4-335D57BFC7CE}" srcId="{1131A03D-CF93-49BD-9E34-92096E9BD35D}" destId="{794D8548-48B4-4930-AE06-F0EE93378732}" srcOrd="2" destOrd="0" parTransId="{540158A6-B288-445B-AB32-4D0981C64452}" sibTransId="{9FB77EE5-9223-4642-B1A7-638778E63E2C}"/>
    <dgm:cxn modelId="{D80E80A9-D82E-4846-B514-2C61E4B31A7D}" type="presOf" srcId="{0E5D33AF-29FF-488F-9D14-7A689CCC1859}" destId="{DAE88530-2649-4603-8F8A-B4440AE2785B}" srcOrd="1" destOrd="5" presId="urn:microsoft.com/office/officeart/2005/8/layout/hProcess4"/>
    <dgm:cxn modelId="{8FCAF4AB-EE69-4967-A600-D8608048272B}" type="presOf" srcId="{C8B08E5B-E2D0-4C81-A0C8-ABCA6655C2A2}" destId="{1A049ADF-D31C-499E-A939-6B5772B035F4}" srcOrd="1" destOrd="1" presId="urn:microsoft.com/office/officeart/2005/8/layout/hProcess4"/>
    <dgm:cxn modelId="{334079AD-FB72-4A68-9D3C-2A1894C924AC}" srcId="{1131A03D-CF93-49BD-9E34-92096E9BD35D}" destId="{D793D6D8-FEC9-43E7-9764-C1BB4C8AC775}" srcOrd="1" destOrd="0" parTransId="{EED00BE5-3F54-4D2A-A192-7BE1984A3A6D}" sibTransId="{68EFFB61-E9D9-4F7A-880B-63CDEA3A3711}"/>
    <dgm:cxn modelId="{C88B21AF-043C-4A6E-8E42-A9481B4F8BE3}" type="presOf" srcId="{728ED7E5-A597-4633-819C-01C36C738FCE}" destId="{43A4E4E2-BC8C-4218-A291-FB9FE8351F26}" srcOrd="0" destOrd="2" presId="urn:microsoft.com/office/officeart/2005/8/layout/hProcess4"/>
    <dgm:cxn modelId="{84BC8BAF-3391-42D7-A05E-83D7BEFB34E7}" type="presOf" srcId="{D0389AA4-0EDD-4AD0-A560-9D554B825692}" destId="{22307708-BF87-4E8A-89C5-0F71D83DA4D3}" srcOrd="1" destOrd="3" presId="urn:microsoft.com/office/officeart/2005/8/layout/hProcess4"/>
    <dgm:cxn modelId="{7D2407B2-6C97-434A-96E4-28D6C418A940}" srcId="{5AA0C0E5-1DE3-4652-B7F2-49B0F2CA070B}" destId="{B01809B8-5ABD-4A2C-A0AA-4E7660048333}" srcOrd="0" destOrd="0" parTransId="{F1780185-0D8F-4C50-B8B5-D666740C7026}" sibTransId="{5B8EB02B-8A7F-49A1-B6F8-BF6C918494B9}"/>
    <dgm:cxn modelId="{379DDDB2-547E-4113-BC09-C65A1B0D97AB}" srcId="{1131A03D-CF93-49BD-9E34-92096E9BD35D}" destId="{B397C3EE-1BAA-46D6-A600-2C1F09FA11D4}" srcOrd="4" destOrd="0" parTransId="{C560C76F-901A-4BD2-9623-3168B84723D5}" sibTransId="{05787382-EF28-412B-8DC7-3106386D0538}"/>
    <dgm:cxn modelId="{6FB9DAB3-989A-4D60-8F68-49F72B1370A9}" type="presOf" srcId="{68C2730D-AE21-4724-914D-13A3B56FCFE1}" destId="{DAE88530-2649-4603-8F8A-B4440AE2785B}" srcOrd="1" destOrd="3" presId="urn:microsoft.com/office/officeart/2005/8/layout/hProcess4"/>
    <dgm:cxn modelId="{A13C4FB4-7E34-436D-9FB5-ADBA3126FDF1}" type="presOf" srcId="{D0389AA4-0EDD-4AD0-A560-9D554B825692}" destId="{F41EC13C-BEA8-4802-A989-42ED5886A394}" srcOrd="0" destOrd="3" presId="urn:microsoft.com/office/officeart/2005/8/layout/hProcess4"/>
    <dgm:cxn modelId="{A214FCBC-D634-4506-9A11-EE47DF418BE2}" type="presOf" srcId="{728ED7E5-A597-4633-819C-01C36C738FCE}" destId="{1A049ADF-D31C-499E-A939-6B5772B035F4}" srcOrd="1" destOrd="2" presId="urn:microsoft.com/office/officeart/2005/8/layout/hProcess4"/>
    <dgm:cxn modelId="{D2A467BF-AEC1-4873-A92F-C1CAC1245B8A}" srcId="{5AA0C0E5-1DE3-4652-B7F2-49B0F2CA070B}" destId="{FAB4168D-C434-4410-8D64-2E615CAF3AC1}" srcOrd="3" destOrd="0" parTransId="{CBB98DDF-5A6A-4628-9D10-68CF316A6464}" sibTransId="{8342EC7C-7DA6-477C-9D77-1D30CD711368}"/>
    <dgm:cxn modelId="{F16849CA-C5A1-4097-98A7-80320E2EF49E}" type="presOf" srcId="{794D8548-48B4-4930-AE06-F0EE93378732}" destId="{DAE88530-2649-4603-8F8A-B4440AE2785B}" srcOrd="1" destOrd="2" presId="urn:microsoft.com/office/officeart/2005/8/layout/hProcess4"/>
    <dgm:cxn modelId="{885FE2D0-7F79-48D4-A657-C80713E02984}" srcId="{5AA0C0E5-1DE3-4652-B7F2-49B0F2CA070B}" destId="{A9CF71AA-4A0A-415A-BA0F-175218EDD3C0}" srcOrd="4" destOrd="0" parTransId="{F7C0E9CE-EB52-4BDF-9D52-2E5C2D519C9C}" sibTransId="{D81BCBD8-31AE-4BAB-B920-FCEE4B4BC3CA}"/>
    <dgm:cxn modelId="{AA618FD5-4664-4F59-9EAB-1D4641877F5B}" srcId="{46E5E583-1744-4CC2-8950-CFA6DFC52926}" destId="{3C70DDF8-9540-4F12-B0D9-BDBEFDEC451F}" srcOrd="4" destOrd="0" parTransId="{184A46EF-950C-476B-9D45-B32B9A42A2F5}" sibTransId="{5C4B2BAF-373F-4D09-A89B-FA947E2E7729}"/>
    <dgm:cxn modelId="{E27BF8D5-2DF6-4025-BC33-9E7BF4869E19}" type="presOf" srcId="{D793D6D8-FEC9-43E7-9764-C1BB4C8AC775}" destId="{84D790D7-52B0-4B8F-B6F7-844B4692A0B9}" srcOrd="0" destOrd="1" presId="urn:microsoft.com/office/officeart/2005/8/layout/hProcess4"/>
    <dgm:cxn modelId="{F33397D9-33B3-4556-83C3-6E042573B583}" srcId="{46E5E583-1744-4CC2-8950-CFA6DFC52926}" destId="{D0389AA4-0EDD-4AD0-A560-9D554B825692}" srcOrd="3" destOrd="0" parTransId="{F21B57FB-D10E-4F23-84A4-BB36DC324CE7}" sibTransId="{F50FB606-41A2-4597-ADB1-32E5959873A7}"/>
    <dgm:cxn modelId="{5B5FD8DF-0475-446A-B97A-DFA20D31C7BC}" srcId="{5AA0C0E5-1DE3-4652-B7F2-49B0F2CA070B}" destId="{C8B08E5B-E2D0-4C81-A0C8-ABCA6655C2A2}" srcOrd="1" destOrd="0" parTransId="{B2A80BB0-FC30-40A7-A4D6-2D643E0DCA3E}" sibTransId="{9131C594-EEF4-4E03-AC63-C9765F1DA1ED}"/>
    <dgm:cxn modelId="{844D47E2-6B5D-4D23-843F-5A1A598206E0}" type="presOf" srcId="{3EC3B829-8AAF-4EF1-9593-9C3301A0CA42}" destId="{F41EC13C-BEA8-4802-A989-42ED5886A394}" srcOrd="0" destOrd="1" presId="urn:microsoft.com/office/officeart/2005/8/layout/hProcess4"/>
    <dgm:cxn modelId="{1F2A38E5-355B-4E55-B783-ACF45505A025}" srcId="{88FEDC03-0A63-427E-8836-6638B2F7515A}" destId="{46E5E583-1744-4CC2-8950-CFA6DFC52926}" srcOrd="1" destOrd="0" parTransId="{4F77A4D6-6F24-4FF4-BB79-3A0632C923DB}" sibTransId="{873DA672-1CF4-422B-9182-6D15996DFF68}"/>
    <dgm:cxn modelId="{F57722EF-EAB9-40B8-A8D9-5D388B08F405}" type="presOf" srcId="{3C70DDF8-9540-4F12-B0D9-BDBEFDEC451F}" destId="{F41EC13C-BEA8-4802-A989-42ED5886A394}" srcOrd="0" destOrd="4" presId="urn:microsoft.com/office/officeart/2005/8/layout/hProcess4"/>
    <dgm:cxn modelId="{E7FDFFB0-C89C-4D52-AB17-A9D23454718F}" type="presParOf" srcId="{13CD8858-8079-4D26-B94B-8203D41817CA}" destId="{A540E293-0ADA-4417-8A9B-339C2823BECF}" srcOrd="0" destOrd="0" presId="urn:microsoft.com/office/officeart/2005/8/layout/hProcess4"/>
    <dgm:cxn modelId="{54A41528-42D4-4CC4-8E61-8F82A65DDEFE}" type="presParOf" srcId="{13CD8858-8079-4D26-B94B-8203D41817CA}" destId="{557E77A8-27ED-4013-8CC5-7F16144CBE27}" srcOrd="1" destOrd="0" presId="urn:microsoft.com/office/officeart/2005/8/layout/hProcess4"/>
    <dgm:cxn modelId="{39380B89-F58E-45CD-8E51-87DD11ED9603}" type="presParOf" srcId="{13CD8858-8079-4D26-B94B-8203D41817CA}" destId="{CCEC26FF-3366-474B-837A-360695572F23}" srcOrd="2" destOrd="0" presId="urn:microsoft.com/office/officeart/2005/8/layout/hProcess4"/>
    <dgm:cxn modelId="{D2A85C2A-E19F-4AAA-9D60-CBEE1C5DF1A2}" type="presParOf" srcId="{CCEC26FF-3366-474B-837A-360695572F23}" destId="{BF878C03-8651-48CD-A912-70A38C5E2C05}" srcOrd="0" destOrd="0" presId="urn:microsoft.com/office/officeart/2005/8/layout/hProcess4"/>
    <dgm:cxn modelId="{96D5B0E9-65C6-426A-B0F6-42C5E502B3C7}" type="presParOf" srcId="{BF878C03-8651-48CD-A912-70A38C5E2C05}" destId="{086D68E4-5411-4295-9805-3C97FEDD3F8B}" srcOrd="0" destOrd="0" presId="urn:microsoft.com/office/officeart/2005/8/layout/hProcess4"/>
    <dgm:cxn modelId="{5BAEE569-A51D-4FEE-B270-E5D6A9BEBAE8}" type="presParOf" srcId="{BF878C03-8651-48CD-A912-70A38C5E2C05}" destId="{43A4E4E2-BC8C-4218-A291-FB9FE8351F26}" srcOrd="1" destOrd="0" presId="urn:microsoft.com/office/officeart/2005/8/layout/hProcess4"/>
    <dgm:cxn modelId="{D7EF62F6-25EB-49D1-9F9B-CB6F69D4EFA6}" type="presParOf" srcId="{BF878C03-8651-48CD-A912-70A38C5E2C05}" destId="{1A049ADF-D31C-499E-A939-6B5772B035F4}" srcOrd="2" destOrd="0" presId="urn:microsoft.com/office/officeart/2005/8/layout/hProcess4"/>
    <dgm:cxn modelId="{521A484C-2EC1-4DF0-BED9-403548AF7B5C}" type="presParOf" srcId="{BF878C03-8651-48CD-A912-70A38C5E2C05}" destId="{E3607755-94B7-4909-9756-C69FD9DECD28}" srcOrd="3" destOrd="0" presId="urn:microsoft.com/office/officeart/2005/8/layout/hProcess4"/>
    <dgm:cxn modelId="{E514D5BB-ABDD-448B-AB64-E7F4933381F4}" type="presParOf" srcId="{BF878C03-8651-48CD-A912-70A38C5E2C05}" destId="{58D6D9EC-B555-481E-96CD-538434D5C769}" srcOrd="4" destOrd="0" presId="urn:microsoft.com/office/officeart/2005/8/layout/hProcess4"/>
    <dgm:cxn modelId="{A99CD6A8-6489-40EE-9A86-199710D0090D}" type="presParOf" srcId="{CCEC26FF-3366-474B-837A-360695572F23}" destId="{2E78C79F-3C76-49A0-BEA7-1890B8C36143}" srcOrd="1" destOrd="0" presId="urn:microsoft.com/office/officeart/2005/8/layout/hProcess4"/>
    <dgm:cxn modelId="{00CAE92D-D361-42D1-B676-8FBA1DF76399}" type="presParOf" srcId="{CCEC26FF-3366-474B-837A-360695572F23}" destId="{3D72888F-C3B6-4F6E-BA4D-AB3D8BF9EC05}" srcOrd="2" destOrd="0" presId="urn:microsoft.com/office/officeart/2005/8/layout/hProcess4"/>
    <dgm:cxn modelId="{215A6E51-FD6A-430D-A02A-B950DC359ACC}" type="presParOf" srcId="{3D72888F-C3B6-4F6E-BA4D-AB3D8BF9EC05}" destId="{0C8BCC9E-68F6-400A-B6E9-2BC6A4D0453B}" srcOrd="0" destOrd="0" presId="urn:microsoft.com/office/officeart/2005/8/layout/hProcess4"/>
    <dgm:cxn modelId="{75A639C6-7AFC-437F-BAA6-B4CFCA0FAAFE}" type="presParOf" srcId="{3D72888F-C3B6-4F6E-BA4D-AB3D8BF9EC05}" destId="{F41EC13C-BEA8-4802-A989-42ED5886A394}" srcOrd="1" destOrd="0" presId="urn:microsoft.com/office/officeart/2005/8/layout/hProcess4"/>
    <dgm:cxn modelId="{23CFC773-E910-4468-B082-9F49CE7D5AE5}" type="presParOf" srcId="{3D72888F-C3B6-4F6E-BA4D-AB3D8BF9EC05}" destId="{22307708-BF87-4E8A-89C5-0F71D83DA4D3}" srcOrd="2" destOrd="0" presId="urn:microsoft.com/office/officeart/2005/8/layout/hProcess4"/>
    <dgm:cxn modelId="{F5F31A65-AA0F-4D15-86EE-4053F79482A1}" type="presParOf" srcId="{3D72888F-C3B6-4F6E-BA4D-AB3D8BF9EC05}" destId="{F29731A0-6FFC-4330-BDBC-7FEEA6654CBE}" srcOrd="3" destOrd="0" presId="urn:microsoft.com/office/officeart/2005/8/layout/hProcess4"/>
    <dgm:cxn modelId="{625C570B-CCCC-4A18-BEE2-8622081A8D18}" type="presParOf" srcId="{3D72888F-C3B6-4F6E-BA4D-AB3D8BF9EC05}" destId="{E5D290C4-AAAF-4C20-BA84-2FA87208C2DD}" srcOrd="4" destOrd="0" presId="urn:microsoft.com/office/officeart/2005/8/layout/hProcess4"/>
    <dgm:cxn modelId="{1908744E-0A1B-4048-8359-B02DD652025F}" type="presParOf" srcId="{CCEC26FF-3366-474B-837A-360695572F23}" destId="{F037105B-7801-4546-8B79-85FE3B49AE05}" srcOrd="3" destOrd="0" presId="urn:microsoft.com/office/officeart/2005/8/layout/hProcess4"/>
    <dgm:cxn modelId="{C494A626-AA7D-4931-986A-3A2451BBDD3C}" type="presParOf" srcId="{CCEC26FF-3366-474B-837A-360695572F23}" destId="{D3C763F0-7D53-4960-8D73-C9B828BB6C2D}" srcOrd="4" destOrd="0" presId="urn:microsoft.com/office/officeart/2005/8/layout/hProcess4"/>
    <dgm:cxn modelId="{AC3EDC77-E419-4808-AAC0-BE2B45A482DE}" type="presParOf" srcId="{D3C763F0-7D53-4960-8D73-C9B828BB6C2D}" destId="{590E970E-7AD3-4026-9CC3-74524FF826C3}" srcOrd="0" destOrd="0" presId="urn:microsoft.com/office/officeart/2005/8/layout/hProcess4"/>
    <dgm:cxn modelId="{5654B0D4-4C92-42A3-90CB-DA34F6FE11A5}" type="presParOf" srcId="{D3C763F0-7D53-4960-8D73-C9B828BB6C2D}" destId="{84D790D7-52B0-4B8F-B6F7-844B4692A0B9}" srcOrd="1" destOrd="0" presId="urn:microsoft.com/office/officeart/2005/8/layout/hProcess4"/>
    <dgm:cxn modelId="{61380FAE-E0CD-490C-AE51-090AA6106A40}" type="presParOf" srcId="{D3C763F0-7D53-4960-8D73-C9B828BB6C2D}" destId="{DAE88530-2649-4603-8F8A-B4440AE2785B}" srcOrd="2" destOrd="0" presId="urn:microsoft.com/office/officeart/2005/8/layout/hProcess4"/>
    <dgm:cxn modelId="{55F92C8E-F887-4C9E-A3F4-E21868B662CF}" type="presParOf" srcId="{D3C763F0-7D53-4960-8D73-C9B828BB6C2D}" destId="{83C26D70-C2BE-4B7C-AD7F-6D793CC07E49}" srcOrd="3" destOrd="0" presId="urn:microsoft.com/office/officeart/2005/8/layout/hProcess4"/>
    <dgm:cxn modelId="{77F86424-8F34-4239-9BE0-6CD5A4460C64}" type="presParOf" srcId="{D3C763F0-7D53-4960-8D73-C9B828BB6C2D}" destId="{F6ADF3A4-7516-4BE6-99E1-515461485CA3}"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8FEDC03-0A63-427E-8836-6638B2F7515A}"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s-CL"/>
        </a:p>
      </dgm:t>
    </dgm:pt>
    <dgm:pt modelId="{5AA0C0E5-1DE3-4652-B7F2-49B0F2CA070B}">
      <dgm:prSet phldrT="[Texto]" custT="1"/>
      <dgm:spPr/>
      <dgm:t>
        <a:bodyPr/>
        <a:lstStyle/>
        <a:p>
          <a:pPr>
            <a:buFont typeface="+mj-lt"/>
            <a:buAutoNum type="arabicPeriod"/>
          </a:pPr>
          <a:r>
            <a:rPr lang="es-CL" sz="2100" b="1" dirty="0">
              <a:solidFill>
                <a:schemeClr val="bg1"/>
              </a:solidFill>
            </a:rPr>
            <a:t>Conciliación Vida Personal, Familiar y Laboral</a:t>
          </a:r>
          <a:endParaRPr lang="es-CL" sz="2100" dirty="0">
            <a:solidFill>
              <a:schemeClr val="bg1"/>
            </a:solidFill>
          </a:endParaRPr>
        </a:p>
      </dgm:t>
    </dgm:pt>
    <dgm:pt modelId="{CB225DE9-5679-4149-930B-11D7D0937BED}" type="parTrans" cxnId="{C742F564-1ABA-4A38-9D64-EED8828A1CB2}">
      <dgm:prSet/>
      <dgm:spPr/>
      <dgm:t>
        <a:bodyPr/>
        <a:lstStyle/>
        <a:p>
          <a:endParaRPr lang="es-CL"/>
        </a:p>
      </dgm:t>
    </dgm:pt>
    <dgm:pt modelId="{E05D99F7-4C4F-4587-AA60-2ABD599D5BB0}" type="sibTrans" cxnId="{C742F564-1ABA-4A38-9D64-EED8828A1CB2}">
      <dgm:prSet/>
      <dgm:spPr>
        <a:solidFill>
          <a:schemeClr val="bg1"/>
        </a:solidFill>
      </dgm:spPr>
      <dgm:t>
        <a:bodyPr/>
        <a:lstStyle/>
        <a:p>
          <a:endParaRPr lang="es-CL"/>
        </a:p>
      </dgm:t>
    </dgm:pt>
    <dgm:pt modelId="{46E5E583-1744-4CC2-8950-CFA6DFC52926}">
      <dgm:prSet phldrT="[Texto]" custT="1"/>
      <dgm:spPr/>
      <dgm:t>
        <a:bodyPr/>
        <a:lstStyle/>
        <a:p>
          <a:pPr>
            <a:buFont typeface="+mj-lt"/>
            <a:buAutoNum type="arabicPeriod"/>
          </a:pPr>
          <a:r>
            <a:rPr lang="es-CL" sz="2100" b="1" dirty="0">
              <a:solidFill>
                <a:schemeClr val="bg1"/>
              </a:solidFill>
            </a:rPr>
            <a:t>Gestión Biopsicosocial de las Condiciones Laborales</a:t>
          </a:r>
          <a:endParaRPr lang="es-CL" sz="2100" dirty="0">
            <a:solidFill>
              <a:schemeClr val="bg1"/>
            </a:solidFill>
          </a:endParaRPr>
        </a:p>
      </dgm:t>
    </dgm:pt>
    <dgm:pt modelId="{4F77A4D6-6F24-4FF4-BB79-3A0632C923DB}" type="parTrans" cxnId="{1F2A38E5-355B-4E55-B783-ACF45505A025}">
      <dgm:prSet/>
      <dgm:spPr/>
      <dgm:t>
        <a:bodyPr/>
        <a:lstStyle/>
        <a:p>
          <a:endParaRPr lang="es-CL"/>
        </a:p>
      </dgm:t>
    </dgm:pt>
    <dgm:pt modelId="{873DA672-1CF4-422B-9182-6D15996DFF68}" type="sibTrans" cxnId="{1F2A38E5-355B-4E55-B783-ACF45505A025}">
      <dgm:prSet/>
      <dgm:spPr>
        <a:solidFill>
          <a:schemeClr val="bg1"/>
        </a:solidFill>
      </dgm:spPr>
      <dgm:t>
        <a:bodyPr/>
        <a:lstStyle/>
        <a:p>
          <a:endParaRPr lang="es-CL"/>
        </a:p>
      </dgm:t>
    </dgm:pt>
    <dgm:pt modelId="{3C70DDF8-9540-4F12-B0D9-BDBEFDEC451F}">
      <dgm:prSet phldrT="[Texto]" phldr="1"/>
      <dgm:spPr/>
      <dgm:t>
        <a:bodyPr/>
        <a:lstStyle/>
        <a:p>
          <a:endParaRPr lang="es-CL" sz="1300" dirty="0"/>
        </a:p>
      </dgm:t>
    </dgm:pt>
    <dgm:pt modelId="{184A46EF-950C-476B-9D45-B32B9A42A2F5}" type="parTrans" cxnId="{AA618FD5-4664-4F59-9EAB-1D4641877F5B}">
      <dgm:prSet/>
      <dgm:spPr/>
      <dgm:t>
        <a:bodyPr/>
        <a:lstStyle/>
        <a:p>
          <a:endParaRPr lang="es-CL"/>
        </a:p>
      </dgm:t>
    </dgm:pt>
    <dgm:pt modelId="{5C4B2BAF-373F-4D09-A89B-FA947E2E7729}" type="sibTrans" cxnId="{AA618FD5-4664-4F59-9EAB-1D4641877F5B}">
      <dgm:prSet/>
      <dgm:spPr/>
      <dgm:t>
        <a:bodyPr/>
        <a:lstStyle/>
        <a:p>
          <a:endParaRPr lang="es-CL"/>
        </a:p>
      </dgm:t>
    </dgm:pt>
    <dgm:pt modelId="{FAB4168D-C434-4410-8D64-2E615CAF3AC1}">
      <dgm:prSet custT="1"/>
      <dgm:spPr/>
      <dgm:t>
        <a:bodyPr/>
        <a:lstStyle/>
        <a:p>
          <a:r>
            <a:rPr lang="es-CL" sz="1400" dirty="0">
              <a:solidFill>
                <a:schemeClr val="accent3">
                  <a:lumMod val="75000"/>
                </a:schemeClr>
              </a:solidFill>
            </a:rPr>
            <a:t>Coordinación ejecución Programa de Mejoramiento de Entornos Laborales.</a:t>
          </a:r>
        </a:p>
      </dgm:t>
    </dgm:pt>
    <dgm:pt modelId="{CBB98DDF-5A6A-4628-9D10-68CF316A6464}" type="parTrans" cxnId="{D2A467BF-AEC1-4873-A92F-C1CAC1245B8A}">
      <dgm:prSet/>
      <dgm:spPr/>
      <dgm:t>
        <a:bodyPr/>
        <a:lstStyle/>
        <a:p>
          <a:endParaRPr lang="es-CL"/>
        </a:p>
      </dgm:t>
    </dgm:pt>
    <dgm:pt modelId="{8342EC7C-7DA6-477C-9D77-1D30CD711368}" type="sibTrans" cxnId="{D2A467BF-AEC1-4873-A92F-C1CAC1245B8A}">
      <dgm:prSet/>
      <dgm:spPr/>
      <dgm:t>
        <a:bodyPr/>
        <a:lstStyle/>
        <a:p>
          <a:endParaRPr lang="es-CL"/>
        </a:p>
      </dgm:t>
    </dgm:pt>
    <dgm:pt modelId="{A9CF71AA-4A0A-415A-BA0F-175218EDD3C0}">
      <dgm:prSet custT="1"/>
      <dgm:spPr/>
      <dgm:t>
        <a:bodyPr/>
        <a:lstStyle/>
        <a:p>
          <a:r>
            <a:rPr lang="es-CL" sz="1400" dirty="0">
              <a:solidFill>
                <a:schemeClr val="accent3">
                  <a:lumMod val="75000"/>
                </a:schemeClr>
              </a:solidFill>
            </a:rPr>
            <a:t>Coordinación de oferta y gestión de cupos para el Servicio de Salud de las salas cuna, según demanda local y pertinencia.</a:t>
          </a:r>
        </a:p>
      </dgm:t>
    </dgm:pt>
    <dgm:pt modelId="{F7C0E9CE-EB52-4BDF-9D52-2E5C2D519C9C}" type="parTrans" cxnId="{885FE2D0-7F79-48D4-A657-C80713E02984}">
      <dgm:prSet/>
      <dgm:spPr/>
      <dgm:t>
        <a:bodyPr/>
        <a:lstStyle/>
        <a:p>
          <a:endParaRPr lang="es-CL"/>
        </a:p>
      </dgm:t>
    </dgm:pt>
    <dgm:pt modelId="{D81BCBD8-31AE-4BAB-B920-FCEE4B4BC3CA}" type="sibTrans" cxnId="{885FE2D0-7F79-48D4-A657-C80713E02984}">
      <dgm:prSet/>
      <dgm:spPr/>
      <dgm:t>
        <a:bodyPr/>
        <a:lstStyle/>
        <a:p>
          <a:endParaRPr lang="es-CL"/>
        </a:p>
      </dgm:t>
    </dgm:pt>
    <dgm:pt modelId="{B01809B8-5ABD-4A2C-A0AA-4E7660048333}">
      <dgm:prSet phldrT="[Texto]" custT="1"/>
      <dgm:spPr/>
      <dgm:t>
        <a:bodyPr/>
        <a:lstStyle/>
        <a:p>
          <a:pPr>
            <a:buFont typeface="Arial" panose="020B0604020202020204" pitchFamily="34" charset="0"/>
            <a:buChar char="•"/>
          </a:pPr>
          <a:endParaRPr lang="es-CL" sz="1200" dirty="0"/>
        </a:p>
      </dgm:t>
    </dgm:pt>
    <dgm:pt modelId="{F1780185-0D8F-4C50-B8B5-D666740C7026}" type="parTrans" cxnId="{7D2407B2-6C97-434A-96E4-28D6C418A940}">
      <dgm:prSet/>
      <dgm:spPr/>
      <dgm:t>
        <a:bodyPr/>
        <a:lstStyle/>
        <a:p>
          <a:endParaRPr lang="es-CL"/>
        </a:p>
      </dgm:t>
    </dgm:pt>
    <dgm:pt modelId="{5B8EB02B-8A7F-49A1-B6F8-BF6C918494B9}" type="sibTrans" cxnId="{7D2407B2-6C97-434A-96E4-28D6C418A940}">
      <dgm:prSet/>
      <dgm:spPr/>
      <dgm:t>
        <a:bodyPr/>
        <a:lstStyle/>
        <a:p>
          <a:endParaRPr lang="es-CL"/>
        </a:p>
      </dgm:t>
    </dgm:pt>
    <dgm:pt modelId="{C8B08E5B-E2D0-4C81-A0C8-ABCA6655C2A2}">
      <dgm:prSet phldrT="[Texto]" custT="1"/>
      <dgm:spPr/>
      <dgm:t>
        <a:bodyPr/>
        <a:lstStyle/>
        <a:p>
          <a:pPr>
            <a:buFont typeface="Arial" panose="020B0604020202020204" pitchFamily="34" charset="0"/>
            <a:buChar char="•"/>
          </a:pPr>
          <a:endParaRPr lang="es-CL" sz="1200" dirty="0"/>
        </a:p>
      </dgm:t>
    </dgm:pt>
    <dgm:pt modelId="{B2A80BB0-FC30-40A7-A4D6-2D643E0DCA3E}" type="parTrans" cxnId="{5B5FD8DF-0475-446A-B97A-DFA20D31C7BC}">
      <dgm:prSet/>
      <dgm:spPr/>
      <dgm:t>
        <a:bodyPr/>
        <a:lstStyle/>
        <a:p>
          <a:endParaRPr lang="es-CL"/>
        </a:p>
      </dgm:t>
    </dgm:pt>
    <dgm:pt modelId="{9131C594-EEF4-4E03-AC63-C9765F1DA1ED}" type="sibTrans" cxnId="{5B5FD8DF-0475-446A-B97A-DFA20D31C7BC}">
      <dgm:prSet/>
      <dgm:spPr/>
      <dgm:t>
        <a:bodyPr/>
        <a:lstStyle/>
        <a:p>
          <a:endParaRPr lang="es-CL"/>
        </a:p>
      </dgm:t>
    </dgm:pt>
    <dgm:pt modelId="{5253760F-E15E-4ECC-BBFA-43106276E560}">
      <dgm:prSet phldrT="[Texto]" custT="1"/>
      <dgm:spPr/>
      <dgm:t>
        <a:bodyPr/>
        <a:lstStyle/>
        <a:p>
          <a:r>
            <a:rPr lang="es-CL" sz="1400" dirty="0">
              <a:solidFill>
                <a:schemeClr val="accent3">
                  <a:lumMod val="75000"/>
                </a:schemeClr>
              </a:solidFill>
            </a:rPr>
            <a:t>Coordinación desde Gestión y Desarrollo de Personas la instauración de una cultura organizacional con entornos, ambientes y condiciones laborales saludables. </a:t>
          </a:r>
          <a:endParaRPr lang="es-CL" sz="1400" dirty="0"/>
        </a:p>
      </dgm:t>
    </dgm:pt>
    <dgm:pt modelId="{4CD070F6-F100-4A20-9C9E-832B9A21AB30}" type="parTrans" cxnId="{D700153D-143B-4554-9322-83273248FAA9}">
      <dgm:prSet/>
      <dgm:spPr/>
      <dgm:t>
        <a:bodyPr/>
        <a:lstStyle/>
        <a:p>
          <a:endParaRPr lang="es-CL"/>
        </a:p>
      </dgm:t>
    </dgm:pt>
    <dgm:pt modelId="{2BBC1458-F3C4-445E-A6FF-166FDB559762}" type="sibTrans" cxnId="{D700153D-143B-4554-9322-83273248FAA9}">
      <dgm:prSet/>
      <dgm:spPr/>
      <dgm:t>
        <a:bodyPr/>
        <a:lstStyle/>
        <a:p>
          <a:endParaRPr lang="es-CL"/>
        </a:p>
      </dgm:t>
    </dgm:pt>
    <dgm:pt modelId="{D0389AA4-0EDD-4AD0-A560-9D554B825692}">
      <dgm:prSet phldrT="[Texto]" custT="1"/>
      <dgm:spPr/>
      <dgm:t>
        <a:bodyPr/>
        <a:lstStyle/>
        <a:p>
          <a:endParaRPr lang="es-CL" sz="1400" dirty="0">
            <a:solidFill>
              <a:schemeClr val="accent3">
                <a:lumMod val="75000"/>
              </a:schemeClr>
            </a:solidFill>
          </a:endParaRPr>
        </a:p>
      </dgm:t>
    </dgm:pt>
    <dgm:pt modelId="{F21B57FB-D10E-4F23-84A4-BB36DC324CE7}" type="parTrans" cxnId="{F33397D9-33B3-4556-83C3-6E042573B583}">
      <dgm:prSet/>
      <dgm:spPr/>
      <dgm:t>
        <a:bodyPr/>
        <a:lstStyle/>
        <a:p>
          <a:endParaRPr lang="es-CL"/>
        </a:p>
      </dgm:t>
    </dgm:pt>
    <dgm:pt modelId="{F50FB606-41A2-4597-ADB1-32E5959873A7}" type="sibTrans" cxnId="{F33397D9-33B3-4556-83C3-6E042573B583}">
      <dgm:prSet/>
      <dgm:spPr/>
      <dgm:t>
        <a:bodyPr/>
        <a:lstStyle/>
        <a:p>
          <a:endParaRPr lang="es-CL"/>
        </a:p>
      </dgm:t>
    </dgm:pt>
    <dgm:pt modelId="{B60092E6-6A8C-456D-B97B-D272D8255431}">
      <dgm:prSet phldrT="[Texto]" custT="1"/>
      <dgm:spPr/>
      <dgm:t>
        <a:bodyPr/>
        <a:lstStyle/>
        <a:p>
          <a:r>
            <a:rPr lang="es-CL" sz="1400" dirty="0">
              <a:solidFill>
                <a:schemeClr val="accent3">
                  <a:lumMod val="75000"/>
                </a:schemeClr>
              </a:solidFill>
            </a:rPr>
            <a:t>Coordinación y ejecución de evaluaciones e intervenciones en Clima Laboral. </a:t>
          </a:r>
          <a:endParaRPr lang="es-CL" sz="1400" dirty="0"/>
        </a:p>
      </dgm:t>
    </dgm:pt>
    <dgm:pt modelId="{A7CCFE12-76BC-4DAB-9902-404289194074}" type="parTrans" cxnId="{8BA96781-474E-40E4-A274-620E2B77D3FA}">
      <dgm:prSet/>
      <dgm:spPr/>
      <dgm:t>
        <a:bodyPr/>
        <a:lstStyle/>
        <a:p>
          <a:endParaRPr lang="es-CL"/>
        </a:p>
      </dgm:t>
    </dgm:pt>
    <dgm:pt modelId="{63D662E7-7657-4B3E-886A-B0798D27DD4F}" type="sibTrans" cxnId="{8BA96781-474E-40E4-A274-620E2B77D3FA}">
      <dgm:prSet/>
      <dgm:spPr/>
      <dgm:t>
        <a:bodyPr/>
        <a:lstStyle/>
        <a:p>
          <a:endParaRPr lang="es-CL"/>
        </a:p>
      </dgm:t>
    </dgm:pt>
    <dgm:pt modelId="{3EC3B829-8AAF-4EF1-9593-9C3301A0CA42}">
      <dgm:prSet phldrT="[Texto]" custT="1"/>
      <dgm:spPr/>
      <dgm:t>
        <a:bodyPr/>
        <a:lstStyle/>
        <a:p>
          <a:r>
            <a:rPr lang="es-CL" sz="1400" dirty="0">
              <a:solidFill>
                <a:schemeClr val="accent3">
                  <a:lumMod val="75000"/>
                </a:schemeClr>
              </a:solidFill>
            </a:rPr>
            <a:t>Promover un buen clima laboral.</a:t>
          </a:r>
          <a:endParaRPr lang="es-CL" sz="1400" dirty="0"/>
        </a:p>
      </dgm:t>
    </dgm:pt>
    <dgm:pt modelId="{F8FD6E64-3381-4E7E-916E-11823541D74E}" type="parTrans" cxnId="{2861CE03-4D59-4508-B045-B604071A1216}">
      <dgm:prSet/>
      <dgm:spPr/>
      <dgm:t>
        <a:bodyPr/>
        <a:lstStyle/>
        <a:p>
          <a:endParaRPr lang="es-CL"/>
        </a:p>
      </dgm:t>
    </dgm:pt>
    <dgm:pt modelId="{680B1C49-0C02-4E76-92BA-05687F65B856}" type="sibTrans" cxnId="{2861CE03-4D59-4508-B045-B604071A1216}">
      <dgm:prSet/>
      <dgm:spPr/>
      <dgm:t>
        <a:bodyPr/>
        <a:lstStyle/>
        <a:p>
          <a:endParaRPr lang="es-CL"/>
        </a:p>
      </dgm:t>
    </dgm:pt>
    <dgm:pt modelId="{61818CB6-AD13-4CAA-B0FF-8D98F7BB7A2C}">
      <dgm:prSet phldrT="[Texto]" custT="1"/>
      <dgm:spPr/>
      <dgm:t>
        <a:bodyPr/>
        <a:lstStyle/>
        <a:p>
          <a:pPr>
            <a:buFont typeface="Arial" panose="020B0604020202020204" pitchFamily="34" charset="0"/>
            <a:buChar char="•"/>
          </a:pPr>
          <a:r>
            <a:rPr lang="es-CL" sz="1400" dirty="0">
              <a:solidFill>
                <a:schemeClr val="accent3">
                  <a:lumMod val="75000"/>
                </a:schemeClr>
              </a:solidFill>
            </a:rPr>
            <a:t>Coordinación y apoyo en la compatibilización de las responsabilidades laborales con las familiares y personales, considerando las características sociodemográficas y culturales de la institución. </a:t>
          </a:r>
          <a:endParaRPr lang="es-CL" sz="1400" dirty="0"/>
        </a:p>
      </dgm:t>
    </dgm:pt>
    <dgm:pt modelId="{A8CFCE4C-12C9-4283-B0A9-D867F317CC9A}" type="parTrans" cxnId="{6EA17371-70C8-4DCC-B104-B470AA115F84}">
      <dgm:prSet/>
      <dgm:spPr/>
      <dgm:t>
        <a:bodyPr/>
        <a:lstStyle/>
        <a:p>
          <a:endParaRPr lang="es-CL"/>
        </a:p>
      </dgm:t>
    </dgm:pt>
    <dgm:pt modelId="{C5F3F566-6B57-461C-A0EB-C605906396B8}" type="sibTrans" cxnId="{6EA17371-70C8-4DCC-B104-B470AA115F84}">
      <dgm:prSet/>
      <dgm:spPr/>
      <dgm:t>
        <a:bodyPr/>
        <a:lstStyle/>
        <a:p>
          <a:endParaRPr lang="es-CL"/>
        </a:p>
      </dgm:t>
    </dgm:pt>
    <dgm:pt modelId="{DD4E5F46-164C-4148-91F0-D4BEB2609B43}">
      <dgm:prSet custT="1"/>
      <dgm:spPr/>
      <dgm:t>
        <a:bodyPr/>
        <a:lstStyle/>
        <a:p>
          <a:r>
            <a:rPr lang="es-CL" sz="1400" dirty="0">
              <a:solidFill>
                <a:schemeClr val="accent3">
                  <a:lumMod val="75000"/>
                </a:schemeClr>
              </a:solidFill>
            </a:rPr>
            <a:t>Velar por el cumplimiento de los estándares normativos y acreditación de los establecimientos dedicados a los cuidados infantiles, conforme a lo establecido por la Superintendencia de Educación.</a:t>
          </a:r>
        </a:p>
      </dgm:t>
    </dgm:pt>
    <dgm:pt modelId="{6C77D8C4-718A-4C5B-A283-E63E959372EB}" type="parTrans" cxnId="{9B73728F-B920-4427-9410-87ABCB15DA8D}">
      <dgm:prSet/>
      <dgm:spPr/>
      <dgm:t>
        <a:bodyPr/>
        <a:lstStyle/>
        <a:p>
          <a:endParaRPr lang="es-CL"/>
        </a:p>
      </dgm:t>
    </dgm:pt>
    <dgm:pt modelId="{173F097A-7FC1-481A-90E5-C2F59F3A44A6}" type="sibTrans" cxnId="{9B73728F-B920-4427-9410-87ABCB15DA8D}">
      <dgm:prSet/>
      <dgm:spPr/>
      <dgm:t>
        <a:bodyPr/>
        <a:lstStyle/>
        <a:p>
          <a:endParaRPr lang="es-CL"/>
        </a:p>
      </dgm:t>
    </dgm:pt>
    <dgm:pt modelId="{06C5C881-5DFF-4C51-80A5-61F0E977311E}">
      <dgm:prSet custT="1"/>
      <dgm:spPr/>
      <dgm:t>
        <a:bodyPr/>
        <a:lstStyle/>
        <a:p>
          <a:r>
            <a:rPr lang="es-CL" sz="1400" dirty="0">
              <a:solidFill>
                <a:schemeClr val="accent3">
                  <a:lumMod val="75000"/>
                </a:schemeClr>
              </a:solidFill>
            </a:rPr>
            <a:t>Seguimiento de los requerimientos en las distintas etapas del ciclo laboral de las funcionarias y los funcionarios, tanto intra como extra laboral. </a:t>
          </a:r>
        </a:p>
      </dgm:t>
    </dgm:pt>
    <dgm:pt modelId="{5CBF7C8A-53E0-40EF-ADB7-895C831F8CF2}" type="parTrans" cxnId="{52CAFE76-4E95-411F-A35C-284E011AD039}">
      <dgm:prSet/>
      <dgm:spPr/>
      <dgm:t>
        <a:bodyPr/>
        <a:lstStyle/>
        <a:p>
          <a:endParaRPr lang="es-CL"/>
        </a:p>
      </dgm:t>
    </dgm:pt>
    <dgm:pt modelId="{8CD5870E-6640-4D86-855C-E2FD1C7D6483}" type="sibTrans" cxnId="{52CAFE76-4E95-411F-A35C-284E011AD039}">
      <dgm:prSet/>
      <dgm:spPr/>
      <dgm:t>
        <a:bodyPr/>
        <a:lstStyle/>
        <a:p>
          <a:endParaRPr lang="es-CL"/>
        </a:p>
      </dgm:t>
    </dgm:pt>
    <dgm:pt modelId="{1621F46C-0212-4A00-940A-6997BE68D565}">
      <dgm:prSet custT="1"/>
      <dgm:spPr/>
      <dgm:t>
        <a:bodyPr/>
        <a:lstStyle/>
        <a:p>
          <a:r>
            <a:rPr lang="es-CL" sz="1400" dirty="0">
              <a:solidFill>
                <a:schemeClr val="accent3">
                  <a:lumMod val="75000"/>
                </a:schemeClr>
              </a:solidFill>
            </a:rPr>
            <a:t>Gestión, coordinación y aplicación de los beneficios para afiliadas y afiliados activos y pasivos de la institución, de acuerdo a presupuesto anual. </a:t>
          </a:r>
        </a:p>
      </dgm:t>
    </dgm:pt>
    <dgm:pt modelId="{F17E0B3B-B48B-4570-8796-BA8BC616B390}" type="parTrans" cxnId="{2D40E76F-7F87-416E-9FB8-0843592BAB06}">
      <dgm:prSet/>
      <dgm:spPr/>
      <dgm:t>
        <a:bodyPr/>
        <a:lstStyle/>
        <a:p>
          <a:endParaRPr lang="es-CL"/>
        </a:p>
      </dgm:t>
    </dgm:pt>
    <dgm:pt modelId="{92D6B762-490A-4360-B417-58B93940B870}" type="sibTrans" cxnId="{2D40E76F-7F87-416E-9FB8-0843592BAB06}">
      <dgm:prSet/>
      <dgm:spPr/>
      <dgm:t>
        <a:bodyPr/>
        <a:lstStyle/>
        <a:p>
          <a:endParaRPr lang="es-CL"/>
        </a:p>
      </dgm:t>
    </dgm:pt>
    <dgm:pt modelId="{513B5753-A870-4C0E-A2E1-1EF950FA64A1}">
      <dgm:prSet phldrT="[Texto]" custT="1"/>
      <dgm:spPr/>
      <dgm:t>
        <a:bodyPr/>
        <a:lstStyle/>
        <a:p>
          <a:r>
            <a:rPr lang="es-CL" sz="1400" dirty="0">
              <a:solidFill>
                <a:schemeClr val="accent3">
                  <a:lumMod val="75000"/>
                </a:schemeClr>
              </a:solidFill>
            </a:rPr>
            <a:t>Coordinación de acciones para la atención sanitaria del personal.  Promoción, prevención y atención de la salud.</a:t>
          </a:r>
          <a:endParaRPr lang="es-CL" sz="1400" dirty="0"/>
        </a:p>
      </dgm:t>
    </dgm:pt>
    <dgm:pt modelId="{482C5A99-BC16-444F-8198-6B6FE3308597}" type="parTrans" cxnId="{6BA1CF82-0C16-4AE1-919A-D891EB66DBD6}">
      <dgm:prSet/>
      <dgm:spPr/>
      <dgm:t>
        <a:bodyPr/>
        <a:lstStyle/>
        <a:p>
          <a:endParaRPr lang="es-CL"/>
        </a:p>
      </dgm:t>
    </dgm:pt>
    <dgm:pt modelId="{7CA9DAEB-E5ED-4311-B35C-BCAB62761670}" type="sibTrans" cxnId="{6BA1CF82-0C16-4AE1-919A-D891EB66DBD6}">
      <dgm:prSet/>
      <dgm:spPr/>
      <dgm:t>
        <a:bodyPr/>
        <a:lstStyle/>
        <a:p>
          <a:endParaRPr lang="es-CL"/>
        </a:p>
      </dgm:t>
    </dgm:pt>
    <dgm:pt modelId="{8ABF735E-7F70-4F3E-AEB1-024309F73F53}">
      <dgm:prSet phldrT="[Texto]" custT="1"/>
      <dgm:spPr/>
      <dgm:t>
        <a:bodyPr/>
        <a:lstStyle/>
        <a:p>
          <a:r>
            <a:rPr lang="es-CL" sz="1400" dirty="0">
              <a:solidFill>
                <a:schemeClr val="accent3">
                  <a:lumMod val="75000"/>
                </a:schemeClr>
              </a:solidFill>
            </a:rPr>
            <a:t>Gestión y coordinación de acciones dirigidas al Ausentismo por Licencia Médica Curativa desde una perspectiva biopsicosocial. </a:t>
          </a:r>
        </a:p>
      </dgm:t>
    </dgm:pt>
    <dgm:pt modelId="{FBA84A47-B75E-4A0C-97DF-AED8D4B03E6F}" type="parTrans" cxnId="{C89D426E-3A04-46F7-8C0C-B6DC09149C63}">
      <dgm:prSet/>
      <dgm:spPr/>
      <dgm:t>
        <a:bodyPr/>
        <a:lstStyle/>
        <a:p>
          <a:endParaRPr lang="es-CL"/>
        </a:p>
      </dgm:t>
    </dgm:pt>
    <dgm:pt modelId="{5792F182-733E-4F14-8BB3-04BFC95F1CA9}" type="sibTrans" cxnId="{C89D426E-3A04-46F7-8C0C-B6DC09149C63}">
      <dgm:prSet/>
      <dgm:spPr/>
      <dgm:t>
        <a:bodyPr/>
        <a:lstStyle/>
        <a:p>
          <a:endParaRPr lang="es-CL"/>
        </a:p>
      </dgm:t>
    </dgm:pt>
    <dgm:pt modelId="{13CD8858-8079-4D26-B94B-8203D41817CA}" type="pres">
      <dgm:prSet presAssocID="{88FEDC03-0A63-427E-8836-6638B2F7515A}" presName="Name0" presStyleCnt="0">
        <dgm:presLayoutVars>
          <dgm:dir/>
          <dgm:animLvl val="lvl"/>
          <dgm:resizeHandles val="exact"/>
        </dgm:presLayoutVars>
      </dgm:prSet>
      <dgm:spPr/>
    </dgm:pt>
    <dgm:pt modelId="{A540E293-0ADA-4417-8A9B-339C2823BECF}" type="pres">
      <dgm:prSet presAssocID="{88FEDC03-0A63-427E-8836-6638B2F7515A}" presName="tSp" presStyleCnt="0"/>
      <dgm:spPr/>
    </dgm:pt>
    <dgm:pt modelId="{557E77A8-27ED-4013-8CC5-7F16144CBE27}" type="pres">
      <dgm:prSet presAssocID="{88FEDC03-0A63-427E-8836-6638B2F7515A}" presName="bSp" presStyleCnt="0"/>
      <dgm:spPr/>
    </dgm:pt>
    <dgm:pt modelId="{CCEC26FF-3366-474B-837A-360695572F23}" type="pres">
      <dgm:prSet presAssocID="{88FEDC03-0A63-427E-8836-6638B2F7515A}" presName="process" presStyleCnt="0"/>
      <dgm:spPr/>
    </dgm:pt>
    <dgm:pt modelId="{BF878C03-8651-48CD-A912-70A38C5E2C05}" type="pres">
      <dgm:prSet presAssocID="{5AA0C0E5-1DE3-4652-B7F2-49B0F2CA070B}" presName="composite1" presStyleCnt="0"/>
      <dgm:spPr/>
    </dgm:pt>
    <dgm:pt modelId="{086D68E4-5411-4295-9805-3C97FEDD3F8B}" type="pres">
      <dgm:prSet presAssocID="{5AA0C0E5-1DE3-4652-B7F2-49B0F2CA070B}" presName="dummyNode1" presStyleLbl="node1" presStyleIdx="0" presStyleCnt="2"/>
      <dgm:spPr/>
    </dgm:pt>
    <dgm:pt modelId="{43A4E4E2-BC8C-4218-A291-FB9FE8351F26}" type="pres">
      <dgm:prSet presAssocID="{5AA0C0E5-1DE3-4652-B7F2-49B0F2CA070B}" presName="childNode1" presStyleLbl="bgAcc1" presStyleIdx="0" presStyleCnt="2" custScaleX="161301" custScaleY="169239" custLinFactNeighborX="-50" custLinFactNeighborY="-694">
        <dgm:presLayoutVars>
          <dgm:bulletEnabled val="1"/>
        </dgm:presLayoutVars>
      </dgm:prSet>
      <dgm:spPr/>
    </dgm:pt>
    <dgm:pt modelId="{1A049ADF-D31C-499E-A939-6B5772B035F4}" type="pres">
      <dgm:prSet presAssocID="{5AA0C0E5-1DE3-4652-B7F2-49B0F2CA070B}" presName="childNode1tx" presStyleLbl="bgAcc1" presStyleIdx="0" presStyleCnt="2">
        <dgm:presLayoutVars>
          <dgm:bulletEnabled val="1"/>
        </dgm:presLayoutVars>
      </dgm:prSet>
      <dgm:spPr/>
    </dgm:pt>
    <dgm:pt modelId="{E3607755-94B7-4909-9756-C69FD9DECD28}" type="pres">
      <dgm:prSet presAssocID="{5AA0C0E5-1DE3-4652-B7F2-49B0F2CA070B}" presName="parentNode1" presStyleLbl="node1" presStyleIdx="0" presStyleCnt="2" custScaleX="116250" custLinFactY="-121626" custLinFactNeighborX="9925" custLinFactNeighborY="-200000">
        <dgm:presLayoutVars>
          <dgm:chMax val="1"/>
          <dgm:bulletEnabled val="1"/>
        </dgm:presLayoutVars>
      </dgm:prSet>
      <dgm:spPr/>
    </dgm:pt>
    <dgm:pt modelId="{58D6D9EC-B555-481E-96CD-538434D5C769}" type="pres">
      <dgm:prSet presAssocID="{5AA0C0E5-1DE3-4652-B7F2-49B0F2CA070B}" presName="connSite1" presStyleCnt="0"/>
      <dgm:spPr/>
    </dgm:pt>
    <dgm:pt modelId="{2E78C79F-3C76-49A0-BEA7-1890B8C36143}" type="pres">
      <dgm:prSet presAssocID="{E05D99F7-4C4F-4587-AA60-2ABD599D5BB0}" presName="Name9" presStyleLbl="sibTrans2D1" presStyleIdx="0" presStyleCnt="1" custFlipHor="1" custScaleX="22020" custScaleY="14758" custLinFactNeighborX="44538" custLinFactNeighborY="10608"/>
      <dgm:spPr/>
    </dgm:pt>
    <dgm:pt modelId="{3D72888F-C3B6-4F6E-BA4D-AB3D8BF9EC05}" type="pres">
      <dgm:prSet presAssocID="{46E5E583-1744-4CC2-8950-CFA6DFC52926}" presName="composite2" presStyleCnt="0"/>
      <dgm:spPr/>
    </dgm:pt>
    <dgm:pt modelId="{0C8BCC9E-68F6-400A-B6E9-2BC6A4D0453B}" type="pres">
      <dgm:prSet presAssocID="{46E5E583-1744-4CC2-8950-CFA6DFC52926}" presName="dummyNode2" presStyleLbl="node1" presStyleIdx="0" presStyleCnt="2"/>
      <dgm:spPr/>
    </dgm:pt>
    <dgm:pt modelId="{F41EC13C-BEA8-4802-A989-42ED5886A394}" type="pres">
      <dgm:prSet presAssocID="{46E5E583-1744-4CC2-8950-CFA6DFC52926}" presName="childNode2" presStyleLbl="bgAcc1" presStyleIdx="1" presStyleCnt="2" custScaleX="165180" custScaleY="167851">
        <dgm:presLayoutVars>
          <dgm:bulletEnabled val="1"/>
        </dgm:presLayoutVars>
      </dgm:prSet>
      <dgm:spPr/>
    </dgm:pt>
    <dgm:pt modelId="{22307708-BF87-4E8A-89C5-0F71D83DA4D3}" type="pres">
      <dgm:prSet presAssocID="{46E5E583-1744-4CC2-8950-CFA6DFC52926}" presName="childNode2tx" presStyleLbl="bgAcc1" presStyleIdx="1" presStyleCnt="2">
        <dgm:presLayoutVars>
          <dgm:bulletEnabled val="1"/>
        </dgm:presLayoutVars>
      </dgm:prSet>
      <dgm:spPr/>
    </dgm:pt>
    <dgm:pt modelId="{F29731A0-6FFC-4330-BDBC-7FEEA6654CBE}" type="pres">
      <dgm:prSet presAssocID="{46E5E583-1744-4CC2-8950-CFA6DFC52926}" presName="parentNode2" presStyleLbl="node1" presStyleIdx="1" presStyleCnt="2" custScaleX="117577" custLinFactNeighborX="6423" custLinFactNeighborY="-85627">
        <dgm:presLayoutVars>
          <dgm:chMax val="0"/>
          <dgm:bulletEnabled val="1"/>
        </dgm:presLayoutVars>
      </dgm:prSet>
      <dgm:spPr/>
    </dgm:pt>
    <dgm:pt modelId="{E5D290C4-AAAF-4C20-BA84-2FA87208C2DD}" type="pres">
      <dgm:prSet presAssocID="{46E5E583-1744-4CC2-8950-CFA6DFC52926}" presName="connSite2" presStyleCnt="0"/>
      <dgm:spPr/>
    </dgm:pt>
  </dgm:ptLst>
  <dgm:cxnLst>
    <dgm:cxn modelId="{2861CE03-4D59-4508-B045-B604071A1216}" srcId="{46E5E583-1744-4CC2-8950-CFA6DFC52926}" destId="{3EC3B829-8AAF-4EF1-9593-9C3301A0CA42}" srcOrd="1" destOrd="0" parTransId="{F8FD6E64-3381-4E7E-916E-11823541D74E}" sibTransId="{680B1C49-0C02-4E76-92BA-05687F65B856}"/>
    <dgm:cxn modelId="{CA51CF03-E06D-4AFF-85A7-20C465694EA4}" type="presOf" srcId="{B60092E6-6A8C-456D-B97B-D272D8255431}" destId="{22307708-BF87-4E8A-89C5-0F71D83DA4D3}" srcOrd="1" destOrd="2" presId="urn:microsoft.com/office/officeart/2005/8/layout/hProcess4"/>
    <dgm:cxn modelId="{F81B3D06-A5DC-4338-B71B-79CB4EBF7F0D}" type="presOf" srcId="{E05D99F7-4C4F-4587-AA60-2ABD599D5BB0}" destId="{2E78C79F-3C76-49A0-BEA7-1890B8C36143}" srcOrd="0" destOrd="0" presId="urn:microsoft.com/office/officeart/2005/8/layout/hProcess4"/>
    <dgm:cxn modelId="{2867F208-14C5-47F5-AF10-4237B9606317}" type="presOf" srcId="{5253760F-E15E-4ECC-BBFA-43106276E560}" destId="{F41EC13C-BEA8-4802-A989-42ED5886A394}" srcOrd="0" destOrd="0" presId="urn:microsoft.com/office/officeart/2005/8/layout/hProcess4"/>
    <dgm:cxn modelId="{8E8CFA1E-1ABB-4B6A-9519-BD97BFF70D9A}" type="presOf" srcId="{513B5753-A870-4C0E-A2E1-1EF950FA64A1}" destId="{22307708-BF87-4E8A-89C5-0F71D83DA4D3}" srcOrd="1" destOrd="3" presId="urn:microsoft.com/office/officeart/2005/8/layout/hProcess4"/>
    <dgm:cxn modelId="{1EE2822A-ECB4-48AE-B5CA-98D65E1F1731}" type="presOf" srcId="{DD4E5F46-164C-4148-91F0-D4BEB2609B43}" destId="{43A4E4E2-BC8C-4218-A291-FB9FE8351F26}" srcOrd="0" destOrd="5" presId="urn:microsoft.com/office/officeart/2005/8/layout/hProcess4"/>
    <dgm:cxn modelId="{A98E8430-F73B-431E-8014-332E3C7DB618}" type="presOf" srcId="{B01809B8-5ABD-4A2C-A0AA-4E7660048333}" destId="{1A049ADF-D31C-499E-A939-6B5772B035F4}" srcOrd="1" destOrd="0" presId="urn:microsoft.com/office/officeart/2005/8/layout/hProcess4"/>
    <dgm:cxn modelId="{CB24F536-329C-456C-8E36-9F48A2624DF8}" type="presOf" srcId="{1621F46C-0212-4A00-940A-6997BE68D565}" destId="{43A4E4E2-BC8C-4218-A291-FB9FE8351F26}" srcOrd="0" destOrd="7" presId="urn:microsoft.com/office/officeart/2005/8/layout/hProcess4"/>
    <dgm:cxn modelId="{4213D43A-8850-4DAE-984E-BF895520DA17}" type="presOf" srcId="{61818CB6-AD13-4CAA-B0FF-8D98F7BB7A2C}" destId="{43A4E4E2-BC8C-4218-A291-FB9FE8351F26}" srcOrd="0" destOrd="2" presId="urn:microsoft.com/office/officeart/2005/8/layout/hProcess4"/>
    <dgm:cxn modelId="{D700153D-143B-4554-9322-83273248FAA9}" srcId="{46E5E583-1744-4CC2-8950-CFA6DFC52926}" destId="{5253760F-E15E-4ECC-BBFA-43106276E560}" srcOrd="0" destOrd="0" parTransId="{4CD070F6-F100-4A20-9C9E-832B9A21AB30}" sibTransId="{2BBC1458-F3C4-445E-A6FF-166FDB559762}"/>
    <dgm:cxn modelId="{F6B12E5B-8E57-46D1-839C-A8E6F2694A97}" type="presOf" srcId="{3EC3B829-8AAF-4EF1-9593-9C3301A0CA42}" destId="{22307708-BF87-4E8A-89C5-0F71D83DA4D3}" srcOrd="1" destOrd="1" presId="urn:microsoft.com/office/officeart/2005/8/layout/hProcess4"/>
    <dgm:cxn modelId="{CBB4115C-C699-428C-A621-A97EA8F0867A}" type="presOf" srcId="{B60092E6-6A8C-456D-B97B-D272D8255431}" destId="{F41EC13C-BEA8-4802-A989-42ED5886A394}" srcOrd="0" destOrd="2" presId="urn:microsoft.com/office/officeart/2005/8/layout/hProcess4"/>
    <dgm:cxn modelId="{C742F564-1ABA-4A38-9D64-EED8828A1CB2}" srcId="{88FEDC03-0A63-427E-8836-6638B2F7515A}" destId="{5AA0C0E5-1DE3-4652-B7F2-49B0F2CA070B}" srcOrd="0" destOrd="0" parTransId="{CB225DE9-5679-4149-930B-11D7D0937BED}" sibTransId="{E05D99F7-4C4F-4587-AA60-2ABD599D5BB0}"/>
    <dgm:cxn modelId="{DCAB2E65-E4EB-4A37-B778-01FCC01E9712}" type="presOf" srcId="{A9CF71AA-4A0A-415A-BA0F-175218EDD3C0}" destId="{43A4E4E2-BC8C-4218-A291-FB9FE8351F26}" srcOrd="0" destOrd="4" presId="urn:microsoft.com/office/officeart/2005/8/layout/hProcess4"/>
    <dgm:cxn modelId="{B3DF7367-A780-4D4E-9838-FB40BA9CC97D}" type="presOf" srcId="{3C70DDF8-9540-4F12-B0D9-BDBEFDEC451F}" destId="{22307708-BF87-4E8A-89C5-0F71D83DA4D3}" srcOrd="1" destOrd="6" presId="urn:microsoft.com/office/officeart/2005/8/layout/hProcess4"/>
    <dgm:cxn modelId="{DC813969-3475-4F5A-ABCF-37DE332DCF00}" type="presOf" srcId="{8ABF735E-7F70-4F3E-AEB1-024309F73F53}" destId="{F41EC13C-BEA8-4802-A989-42ED5886A394}" srcOrd="0" destOrd="4" presId="urn:microsoft.com/office/officeart/2005/8/layout/hProcess4"/>
    <dgm:cxn modelId="{BC5D026B-523B-4816-9064-DED061754733}" type="presOf" srcId="{06C5C881-5DFF-4C51-80A5-61F0E977311E}" destId="{1A049ADF-D31C-499E-A939-6B5772B035F4}" srcOrd="1" destOrd="6" presId="urn:microsoft.com/office/officeart/2005/8/layout/hProcess4"/>
    <dgm:cxn modelId="{2A63D16B-BE19-4D53-B3C6-9391263E5C26}" type="presOf" srcId="{DD4E5F46-164C-4148-91F0-D4BEB2609B43}" destId="{1A049ADF-D31C-499E-A939-6B5772B035F4}" srcOrd="1" destOrd="5" presId="urn:microsoft.com/office/officeart/2005/8/layout/hProcess4"/>
    <dgm:cxn modelId="{B69A574C-1074-411C-9D8B-DD0884C96090}" type="presOf" srcId="{5AA0C0E5-1DE3-4652-B7F2-49B0F2CA070B}" destId="{E3607755-94B7-4909-9756-C69FD9DECD28}" srcOrd="0" destOrd="0" presId="urn:microsoft.com/office/officeart/2005/8/layout/hProcess4"/>
    <dgm:cxn modelId="{BB77C84C-CC08-4811-9707-426CA7B0C306}" type="presOf" srcId="{A9CF71AA-4A0A-415A-BA0F-175218EDD3C0}" destId="{1A049ADF-D31C-499E-A939-6B5772B035F4}" srcOrd="1" destOrd="4" presId="urn:microsoft.com/office/officeart/2005/8/layout/hProcess4"/>
    <dgm:cxn modelId="{02E9334D-CA2E-4E00-A8AF-90A0FA4E52F5}" type="presOf" srcId="{06C5C881-5DFF-4C51-80A5-61F0E977311E}" destId="{43A4E4E2-BC8C-4218-A291-FB9FE8351F26}" srcOrd="0" destOrd="6" presId="urn:microsoft.com/office/officeart/2005/8/layout/hProcess4"/>
    <dgm:cxn modelId="{70B25B4D-7340-4F55-A917-95328DEB96BC}" type="presOf" srcId="{C8B08E5B-E2D0-4C81-A0C8-ABCA6655C2A2}" destId="{43A4E4E2-BC8C-4218-A291-FB9FE8351F26}" srcOrd="0" destOrd="1" presId="urn:microsoft.com/office/officeart/2005/8/layout/hProcess4"/>
    <dgm:cxn modelId="{C89D426E-3A04-46F7-8C0C-B6DC09149C63}" srcId="{46E5E583-1744-4CC2-8950-CFA6DFC52926}" destId="{8ABF735E-7F70-4F3E-AEB1-024309F73F53}" srcOrd="4" destOrd="0" parTransId="{FBA84A47-B75E-4A0C-97DF-AED8D4B03E6F}" sibTransId="{5792F182-733E-4F14-8BB3-04BFC95F1CA9}"/>
    <dgm:cxn modelId="{2D40E76F-7F87-416E-9FB8-0843592BAB06}" srcId="{5AA0C0E5-1DE3-4652-B7F2-49B0F2CA070B}" destId="{1621F46C-0212-4A00-940A-6997BE68D565}" srcOrd="7" destOrd="0" parTransId="{F17E0B3B-B48B-4570-8796-BA8BC616B390}" sibTransId="{92D6B762-490A-4360-B417-58B93940B870}"/>
    <dgm:cxn modelId="{6EA17371-70C8-4DCC-B104-B470AA115F84}" srcId="{5AA0C0E5-1DE3-4652-B7F2-49B0F2CA070B}" destId="{61818CB6-AD13-4CAA-B0FF-8D98F7BB7A2C}" srcOrd="2" destOrd="0" parTransId="{A8CFCE4C-12C9-4283-B0A9-D867F317CC9A}" sibTransId="{C5F3F566-6B57-461C-A0EB-C605906396B8}"/>
    <dgm:cxn modelId="{9E984E53-EDCB-4FA0-8BF0-B85A725A9C68}" type="presOf" srcId="{FAB4168D-C434-4410-8D64-2E615CAF3AC1}" destId="{1A049ADF-D31C-499E-A939-6B5772B035F4}" srcOrd="1" destOrd="3" presId="urn:microsoft.com/office/officeart/2005/8/layout/hProcess4"/>
    <dgm:cxn modelId="{52CAFE76-4E95-411F-A35C-284E011AD039}" srcId="{5AA0C0E5-1DE3-4652-B7F2-49B0F2CA070B}" destId="{06C5C881-5DFF-4C51-80A5-61F0E977311E}" srcOrd="6" destOrd="0" parTransId="{5CBF7C8A-53E0-40EF-ADB7-895C831F8CF2}" sibTransId="{8CD5870E-6640-4D86-855C-E2FD1C7D6483}"/>
    <dgm:cxn modelId="{D3EE927A-6EAE-4997-B08A-BC2BD3E89CFD}" type="presOf" srcId="{8ABF735E-7F70-4F3E-AEB1-024309F73F53}" destId="{22307708-BF87-4E8A-89C5-0F71D83DA4D3}" srcOrd="1" destOrd="4" presId="urn:microsoft.com/office/officeart/2005/8/layout/hProcess4"/>
    <dgm:cxn modelId="{3E6F717C-5315-4126-8DA0-E0C2897B5D59}" type="presOf" srcId="{B01809B8-5ABD-4A2C-A0AA-4E7660048333}" destId="{43A4E4E2-BC8C-4218-A291-FB9FE8351F26}" srcOrd="0" destOrd="0" presId="urn:microsoft.com/office/officeart/2005/8/layout/hProcess4"/>
    <dgm:cxn modelId="{E6C1977E-A56E-462C-8298-F88E5B908697}" type="presOf" srcId="{46E5E583-1744-4CC2-8950-CFA6DFC52926}" destId="{F29731A0-6FFC-4330-BDBC-7FEEA6654CBE}" srcOrd="0" destOrd="0" presId="urn:microsoft.com/office/officeart/2005/8/layout/hProcess4"/>
    <dgm:cxn modelId="{8BA96781-474E-40E4-A274-620E2B77D3FA}" srcId="{46E5E583-1744-4CC2-8950-CFA6DFC52926}" destId="{B60092E6-6A8C-456D-B97B-D272D8255431}" srcOrd="2" destOrd="0" parTransId="{A7CCFE12-76BC-4DAB-9902-404289194074}" sibTransId="{63D662E7-7657-4B3E-886A-B0798D27DD4F}"/>
    <dgm:cxn modelId="{6BA1CF82-0C16-4AE1-919A-D891EB66DBD6}" srcId="{46E5E583-1744-4CC2-8950-CFA6DFC52926}" destId="{513B5753-A870-4C0E-A2E1-1EF950FA64A1}" srcOrd="3" destOrd="0" parTransId="{482C5A99-BC16-444F-8198-6B6FE3308597}" sibTransId="{7CA9DAEB-E5ED-4311-B35C-BCAB62761670}"/>
    <dgm:cxn modelId="{9B73728F-B920-4427-9410-87ABCB15DA8D}" srcId="{5AA0C0E5-1DE3-4652-B7F2-49B0F2CA070B}" destId="{DD4E5F46-164C-4148-91F0-D4BEB2609B43}" srcOrd="5" destOrd="0" parTransId="{6C77D8C4-718A-4C5B-A283-E63E959372EB}" sibTransId="{173F097A-7FC1-481A-90E5-C2F59F3A44A6}"/>
    <dgm:cxn modelId="{DE45568F-C444-4304-81C2-918DBE8EE140}" type="presOf" srcId="{88FEDC03-0A63-427E-8836-6638B2F7515A}" destId="{13CD8858-8079-4D26-B94B-8203D41817CA}" srcOrd="0" destOrd="0" presId="urn:microsoft.com/office/officeart/2005/8/layout/hProcess4"/>
    <dgm:cxn modelId="{9F25DD9E-5D71-40C6-989D-70420AF440C1}" type="presOf" srcId="{5253760F-E15E-4ECC-BBFA-43106276E560}" destId="{22307708-BF87-4E8A-89C5-0F71D83DA4D3}" srcOrd="1" destOrd="0" presId="urn:microsoft.com/office/officeart/2005/8/layout/hProcess4"/>
    <dgm:cxn modelId="{11DC0EA1-CB56-4248-8E25-94BB45147F31}" type="presOf" srcId="{FAB4168D-C434-4410-8D64-2E615CAF3AC1}" destId="{43A4E4E2-BC8C-4218-A291-FB9FE8351F26}" srcOrd="0" destOrd="3" presId="urn:microsoft.com/office/officeart/2005/8/layout/hProcess4"/>
    <dgm:cxn modelId="{8FCAF4AB-EE69-4967-A600-D8608048272B}" type="presOf" srcId="{C8B08E5B-E2D0-4C81-A0C8-ABCA6655C2A2}" destId="{1A049ADF-D31C-499E-A939-6B5772B035F4}" srcOrd="1" destOrd="1" presId="urn:microsoft.com/office/officeart/2005/8/layout/hProcess4"/>
    <dgm:cxn modelId="{84BC8BAF-3391-42D7-A05E-83D7BEFB34E7}" type="presOf" srcId="{D0389AA4-0EDD-4AD0-A560-9D554B825692}" destId="{22307708-BF87-4E8A-89C5-0F71D83DA4D3}" srcOrd="1" destOrd="5" presId="urn:microsoft.com/office/officeart/2005/8/layout/hProcess4"/>
    <dgm:cxn modelId="{7D2407B2-6C97-434A-96E4-28D6C418A940}" srcId="{5AA0C0E5-1DE3-4652-B7F2-49B0F2CA070B}" destId="{B01809B8-5ABD-4A2C-A0AA-4E7660048333}" srcOrd="0" destOrd="0" parTransId="{F1780185-0D8F-4C50-B8B5-D666740C7026}" sibTransId="{5B8EB02B-8A7F-49A1-B6F8-BF6C918494B9}"/>
    <dgm:cxn modelId="{A13C4FB4-7E34-436D-9FB5-ADBA3126FDF1}" type="presOf" srcId="{D0389AA4-0EDD-4AD0-A560-9D554B825692}" destId="{F41EC13C-BEA8-4802-A989-42ED5886A394}" srcOrd="0" destOrd="5" presId="urn:microsoft.com/office/officeart/2005/8/layout/hProcess4"/>
    <dgm:cxn modelId="{D2A467BF-AEC1-4873-A92F-C1CAC1245B8A}" srcId="{5AA0C0E5-1DE3-4652-B7F2-49B0F2CA070B}" destId="{FAB4168D-C434-4410-8D64-2E615CAF3AC1}" srcOrd="3" destOrd="0" parTransId="{CBB98DDF-5A6A-4628-9D10-68CF316A6464}" sibTransId="{8342EC7C-7DA6-477C-9D77-1D30CD711368}"/>
    <dgm:cxn modelId="{7EEFD0C3-FF16-4E34-8793-49EF8F55311A}" type="presOf" srcId="{61818CB6-AD13-4CAA-B0FF-8D98F7BB7A2C}" destId="{1A049ADF-D31C-499E-A939-6B5772B035F4}" srcOrd="1" destOrd="2" presId="urn:microsoft.com/office/officeart/2005/8/layout/hProcess4"/>
    <dgm:cxn modelId="{885FE2D0-7F79-48D4-A657-C80713E02984}" srcId="{5AA0C0E5-1DE3-4652-B7F2-49B0F2CA070B}" destId="{A9CF71AA-4A0A-415A-BA0F-175218EDD3C0}" srcOrd="4" destOrd="0" parTransId="{F7C0E9CE-EB52-4BDF-9D52-2E5C2D519C9C}" sibTransId="{D81BCBD8-31AE-4BAB-B920-FCEE4B4BC3CA}"/>
    <dgm:cxn modelId="{AA618FD5-4664-4F59-9EAB-1D4641877F5B}" srcId="{46E5E583-1744-4CC2-8950-CFA6DFC52926}" destId="{3C70DDF8-9540-4F12-B0D9-BDBEFDEC451F}" srcOrd="6" destOrd="0" parTransId="{184A46EF-950C-476B-9D45-B32B9A42A2F5}" sibTransId="{5C4B2BAF-373F-4D09-A89B-FA947E2E7729}"/>
    <dgm:cxn modelId="{F33397D9-33B3-4556-83C3-6E042573B583}" srcId="{46E5E583-1744-4CC2-8950-CFA6DFC52926}" destId="{D0389AA4-0EDD-4AD0-A560-9D554B825692}" srcOrd="5" destOrd="0" parTransId="{F21B57FB-D10E-4F23-84A4-BB36DC324CE7}" sibTransId="{F50FB606-41A2-4597-ADB1-32E5959873A7}"/>
    <dgm:cxn modelId="{5B5FD8DF-0475-446A-B97A-DFA20D31C7BC}" srcId="{5AA0C0E5-1DE3-4652-B7F2-49B0F2CA070B}" destId="{C8B08E5B-E2D0-4C81-A0C8-ABCA6655C2A2}" srcOrd="1" destOrd="0" parTransId="{B2A80BB0-FC30-40A7-A4D6-2D643E0DCA3E}" sibTransId="{9131C594-EEF4-4E03-AC63-C9765F1DA1ED}"/>
    <dgm:cxn modelId="{844D47E2-6B5D-4D23-843F-5A1A598206E0}" type="presOf" srcId="{3EC3B829-8AAF-4EF1-9593-9C3301A0CA42}" destId="{F41EC13C-BEA8-4802-A989-42ED5886A394}" srcOrd="0" destOrd="1" presId="urn:microsoft.com/office/officeart/2005/8/layout/hProcess4"/>
    <dgm:cxn modelId="{1F2A38E5-355B-4E55-B783-ACF45505A025}" srcId="{88FEDC03-0A63-427E-8836-6638B2F7515A}" destId="{46E5E583-1744-4CC2-8950-CFA6DFC52926}" srcOrd="1" destOrd="0" parTransId="{4F77A4D6-6F24-4FF4-BB79-3A0632C923DB}" sibTransId="{873DA672-1CF4-422B-9182-6D15996DFF68}"/>
    <dgm:cxn modelId="{917EF7E7-33FE-45E2-A0E3-1E0F31ABA847}" type="presOf" srcId="{513B5753-A870-4C0E-A2E1-1EF950FA64A1}" destId="{F41EC13C-BEA8-4802-A989-42ED5886A394}" srcOrd="0" destOrd="3" presId="urn:microsoft.com/office/officeart/2005/8/layout/hProcess4"/>
    <dgm:cxn modelId="{F57722EF-EAB9-40B8-A8D9-5D388B08F405}" type="presOf" srcId="{3C70DDF8-9540-4F12-B0D9-BDBEFDEC451F}" destId="{F41EC13C-BEA8-4802-A989-42ED5886A394}" srcOrd="0" destOrd="6" presId="urn:microsoft.com/office/officeart/2005/8/layout/hProcess4"/>
    <dgm:cxn modelId="{7313B4F3-24AD-464F-B0BF-F77781F7DDFB}" type="presOf" srcId="{1621F46C-0212-4A00-940A-6997BE68D565}" destId="{1A049ADF-D31C-499E-A939-6B5772B035F4}" srcOrd="1" destOrd="7" presId="urn:microsoft.com/office/officeart/2005/8/layout/hProcess4"/>
    <dgm:cxn modelId="{E7FDFFB0-C89C-4D52-AB17-A9D23454718F}" type="presParOf" srcId="{13CD8858-8079-4D26-B94B-8203D41817CA}" destId="{A540E293-0ADA-4417-8A9B-339C2823BECF}" srcOrd="0" destOrd="0" presId="urn:microsoft.com/office/officeart/2005/8/layout/hProcess4"/>
    <dgm:cxn modelId="{54A41528-42D4-4CC4-8E61-8F82A65DDEFE}" type="presParOf" srcId="{13CD8858-8079-4D26-B94B-8203D41817CA}" destId="{557E77A8-27ED-4013-8CC5-7F16144CBE27}" srcOrd="1" destOrd="0" presId="urn:microsoft.com/office/officeart/2005/8/layout/hProcess4"/>
    <dgm:cxn modelId="{39380B89-F58E-45CD-8E51-87DD11ED9603}" type="presParOf" srcId="{13CD8858-8079-4D26-B94B-8203D41817CA}" destId="{CCEC26FF-3366-474B-837A-360695572F23}" srcOrd="2" destOrd="0" presId="urn:microsoft.com/office/officeart/2005/8/layout/hProcess4"/>
    <dgm:cxn modelId="{D2A85C2A-E19F-4AAA-9D60-CBEE1C5DF1A2}" type="presParOf" srcId="{CCEC26FF-3366-474B-837A-360695572F23}" destId="{BF878C03-8651-48CD-A912-70A38C5E2C05}" srcOrd="0" destOrd="0" presId="urn:microsoft.com/office/officeart/2005/8/layout/hProcess4"/>
    <dgm:cxn modelId="{96D5B0E9-65C6-426A-B0F6-42C5E502B3C7}" type="presParOf" srcId="{BF878C03-8651-48CD-A912-70A38C5E2C05}" destId="{086D68E4-5411-4295-9805-3C97FEDD3F8B}" srcOrd="0" destOrd="0" presId="urn:microsoft.com/office/officeart/2005/8/layout/hProcess4"/>
    <dgm:cxn modelId="{5BAEE569-A51D-4FEE-B270-E5D6A9BEBAE8}" type="presParOf" srcId="{BF878C03-8651-48CD-A912-70A38C5E2C05}" destId="{43A4E4E2-BC8C-4218-A291-FB9FE8351F26}" srcOrd="1" destOrd="0" presId="urn:microsoft.com/office/officeart/2005/8/layout/hProcess4"/>
    <dgm:cxn modelId="{D7EF62F6-25EB-49D1-9F9B-CB6F69D4EFA6}" type="presParOf" srcId="{BF878C03-8651-48CD-A912-70A38C5E2C05}" destId="{1A049ADF-D31C-499E-A939-6B5772B035F4}" srcOrd="2" destOrd="0" presId="urn:microsoft.com/office/officeart/2005/8/layout/hProcess4"/>
    <dgm:cxn modelId="{521A484C-2EC1-4DF0-BED9-403548AF7B5C}" type="presParOf" srcId="{BF878C03-8651-48CD-A912-70A38C5E2C05}" destId="{E3607755-94B7-4909-9756-C69FD9DECD28}" srcOrd="3" destOrd="0" presId="urn:microsoft.com/office/officeart/2005/8/layout/hProcess4"/>
    <dgm:cxn modelId="{E514D5BB-ABDD-448B-AB64-E7F4933381F4}" type="presParOf" srcId="{BF878C03-8651-48CD-A912-70A38C5E2C05}" destId="{58D6D9EC-B555-481E-96CD-538434D5C769}" srcOrd="4" destOrd="0" presId="urn:microsoft.com/office/officeart/2005/8/layout/hProcess4"/>
    <dgm:cxn modelId="{A99CD6A8-6489-40EE-9A86-199710D0090D}" type="presParOf" srcId="{CCEC26FF-3366-474B-837A-360695572F23}" destId="{2E78C79F-3C76-49A0-BEA7-1890B8C36143}" srcOrd="1" destOrd="0" presId="urn:microsoft.com/office/officeart/2005/8/layout/hProcess4"/>
    <dgm:cxn modelId="{00CAE92D-D361-42D1-B676-8FBA1DF76399}" type="presParOf" srcId="{CCEC26FF-3366-474B-837A-360695572F23}" destId="{3D72888F-C3B6-4F6E-BA4D-AB3D8BF9EC05}" srcOrd="2" destOrd="0" presId="urn:microsoft.com/office/officeart/2005/8/layout/hProcess4"/>
    <dgm:cxn modelId="{215A6E51-FD6A-430D-A02A-B950DC359ACC}" type="presParOf" srcId="{3D72888F-C3B6-4F6E-BA4D-AB3D8BF9EC05}" destId="{0C8BCC9E-68F6-400A-B6E9-2BC6A4D0453B}" srcOrd="0" destOrd="0" presId="urn:microsoft.com/office/officeart/2005/8/layout/hProcess4"/>
    <dgm:cxn modelId="{75A639C6-7AFC-437F-BAA6-B4CFCA0FAAFE}" type="presParOf" srcId="{3D72888F-C3B6-4F6E-BA4D-AB3D8BF9EC05}" destId="{F41EC13C-BEA8-4802-A989-42ED5886A394}" srcOrd="1" destOrd="0" presId="urn:microsoft.com/office/officeart/2005/8/layout/hProcess4"/>
    <dgm:cxn modelId="{23CFC773-E910-4468-B082-9F49CE7D5AE5}" type="presParOf" srcId="{3D72888F-C3B6-4F6E-BA4D-AB3D8BF9EC05}" destId="{22307708-BF87-4E8A-89C5-0F71D83DA4D3}" srcOrd="2" destOrd="0" presId="urn:microsoft.com/office/officeart/2005/8/layout/hProcess4"/>
    <dgm:cxn modelId="{F5F31A65-AA0F-4D15-86EE-4053F79482A1}" type="presParOf" srcId="{3D72888F-C3B6-4F6E-BA4D-AB3D8BF9EC05}" destId="{F29731A0-6FFC-4330-BDBC-7FEEA6654CBE}" srcOrd="3" destOrd="0" presId="urn:microsoft.com/office/officeart/2005/8/layout/hProcess4"/>
    <dgm:cxn modelId="{625C570B-CCCC-4A18-BEE2-8622081A8D18}" type="presParOf" srcId="{3D72888F-C3B6-4F6E-BA4D-AB3D8BF9EC05}" destId="{E5D290C4-AAAF-4C20-BA84-2FA87208C2DD}"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45D230-5782-459F-BC5A-7D719994E405}">
      <dsp:nvSpPr>
        <dsp:cNvPr id="0" name=""/>
        <dsp:cNvSpPr/>
      </dsp:nvSpPr>
      <dsp:spPr>
        <a:xfrm>
          <a:off x="4011292" y="1391583"/>
          <a:ext cx="190375" cy="2121324"/>
        </a:xfrm>
        <a:custGeom>
          <a:avLst/>
          <a:gdLst/>
          <a:ahLst/>
          <a:cxnLst/>
          <a:rect l="0" t="0" r="0" b="0"/>
          <a:pathLst>
            <a:path>
              <a:moveTo>
                <a:pt x="190375" y="0"/>
              </a:moveTo>
              <a:lnTo>
                <a:pt x="190375" y="2121324"/>
              </a:lnTo>
              <a:lnTo>
                <a:pt x="0" y="2121324"/>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90B977-F083-43A7-B4AF-430C33E86448}">
      <dsp:nvSpPr>
        <dsp:cNvPr id="0" name=""/>
        <dsp:cNvSpPr/>
      </dsp:nvSpPr>
      <dsp:spPr>
        <a:xfrm>
          <a:off x="4201668" y="1391583"/>
          <a:ext cx="190375" cy="834024"/>
        </a:xfrm>
        <a:custGeom>
          <a:avLst/>
          <a:gdLst/>
          <a:ahLst/>
          <a:cxnLst/>
          <a:rect l="0" t="0" r="0" b="0"/>
          <a:pathLst>
            <a:path>
              <a:moveTo>
                <a:pt x="0" y="0"/>
              </a:moveTo>
              <a:lnTo>
                <a:pt x="0" y="834024"/>
              </a:lnTo>
              <a:lnTo>
                <a:pt x="190375" y="834024"/>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33C522-3CE8-4FE3-9490-468011705D33}">
      <dsp:nvSpPr>
        <dsp:cNvPr id="0" name=""/>
        <dsp:cNvSpPr/>
      </dsp:nvSpPr>
      <dsp:spPr>
        <a:xfrm>
          <a:off x="4011292" y="1391583"/>
          <a:ext cx="190375" cy="834024"/>
        </a:xfrm>
        <a:custGeom>
          <a:avLst/>
          <a:gdLst/>
          <a:ahLst/>
          <a:cxnLst/>
          <a:rect l="0" t="0" r="0" b="0"/>
          <a:pathLst>
            <a:path>
              <a:moveTo>
                <a:pt x="190375" y="0"/>
              </a:moveTo>
              <a:lnTo>
                <a:pt x="190375" y="834024"/>
              </a:lnTo>
              <a:lnTo>
                <a:pt x="0" y="834024"/>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4B0423-6769-4372-9E98-2B89D0AEAB62}">
      <dsp:nvSpPr>
        <dsp:cNvPr id="0" name=""/>
        <dsp:cNvSpPr/>
      </dsp:nvSpPr>
      <dsp:spPr>
        <a:xfrm>
          <a:off x="4201668" y="1391583"/>
          <a:ext cx="3290772" cy="2955349"/>
        </a:xfrm>
        <a:custGeom>
          <a:avLst/>
          <a:gdLst/>
          <a:ahLst/>
          <a:cxnLst/>
          <a:rect l="0" t="0" r="0" b="0"/>
          <a:pathLst>
            <a:path>
              <a:moveTo>
                <a:pt x="0" y="0"/>
              </a:moveTo>
              <a:lnTo>
                <a:pt x="0" y="2764973"/>
              </a:lnTo>
              <a:lnTo>
                <a:pt x="3290772" y="2764973"/>
              </a:lnTo>
              <a:lnTo>
                <a:pt x="3290772" y="2955349"/>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98E077-8E6F-4494-8E7B-F4849A8A0C02}">
      <dsp:nvSpPr>
        <dsp:cNvPr id="0" name=""/>
        <dsp:cNvSpPr/>
      </dsp:nvSpPr>
      <dsp:spPr>
        <a:xfrm>
          <a:off x="4201668" y="1391583"/>
          <a:ext cx="1096924" cy="2955349"/>
        </a:xfrm>
        <a:custGeom>
          <a:avLst/>
          <a:gdLst/>
          <a:ahLst/>
          <a:cxnLst/>
          <a:rect l="0" t="0" r="0" b="0"/>
          <a:pathLst>
            <a:path>
              <a:moveTo>
                <a:pt x="0" y="0"/>
              </a:moveTo>
              <a:lnTo>
                <a:pt x="0" y="2764973"/>
              </a:lnTo>
              <a:lnTo>
                <a:pt x="1096924" y="2764973"/>
              </a:lnTo>
              <a:lnTo>
                <a:pt x="1096924" y="2955349"/>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A21D7F-E494-4593-841C-0CD24AC3DAA8}">
      <dsp:nvSpPr>
        <dsp:cNvPr id="0" name=""/>
        <dsp:cNvSpPr/>
      </dsp:nvSpPr>
      <dsp:spPr>
        <a:xfrm>
          <a:off x="3104743" y="1391583"/>
          <a:ext cx="1096924" cy="2955349"/>
        </a:xfrm>
        <a:custGeom>
          <a:avLst/>
          <a:gdLst/>
          <a:ahLst/>
          <a:cxnLst/>
          <a:rect l="0" t="0" r="0" b="0"/>
          <a:pathLst>
            <a:path>
              <a:moveTo>
                <a:pt x="1096924" y="0"/>
              </a:moveTo>
              <a:lnTo>
                <a:pt x="1096924" y="2764973"/>
              </a:lnTo>
              <a:lnTo>
                <a:pt x="0" y="2764973"/>
              </a:lnTo>
              <a:lnTo>
                <a:pt x="0" y="2955349"/>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0640F3-933C-4332-A121-12658031C84C}">
      <dsp:nvSpPr>
        <dsp:cNvPr id="0" name=""/>
        <dsp:cNvSpPr/>
      </dsp:nvSpPr>
      <dsp:spPr>
        <a:xfrm>
          <a:off x="910895" y="1391583"/>
          <a:ext cx="3290772" cy="2955349"/>
        </a:xfrm>
        <a:custGeom>
          <a:avLst/>
          <a:gdLst/>
          <a:ahLst/>
          <a:cxnLst/>
          <a:rect l="0" t="0" r="0" b="0"/>
          <a:pathLst>
            <a:path>
              <a:moveTo>
                <a:pt x="3290772" y="0"/>
              </a:moveTo>
              <a:lnTo>
                <a:pt x="3290772" y="2764973"/>
              </a:lnTo>
              <a:lnTo>
                <a:pt x="0" y="2764973"/>
              </a:lnTo>
              <a:lnTo>
                <a:pt x="0" y="2955349"/>
              </a:lnTo>
            </a:path>
          </a:pathLst>
        </a:cu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EDE877-CA47-49C8-8AD1-963A89DB23CD}">
      <dsp:nvSpPr>
        <dsp:cNvPr id="0" name=""/>
        <dsp:cNvSpPr/>
      </dsp:nvSpPr>
      <dsp:spPr>
        <a:xfrm>
          <a:off x="3295119" y="485034"/>
          <a:ext cx="1813097" cy="906548"/>
        </a:xfrm>
        <a:prstGeom prst="rect">
          <a:avLst/>
        </a:prstGeom>
        <a:solidFill>
          <a:schemeClr val="accent5">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CL" sz="1400" kern="1200" dirty="0"/>
            <a:t>Subdirección Gestión y Desarrollo de Personas</a:t>
          </a:r>
        </a:p>
      </dsp:txBody>
      <dsp:txXfrm>
        <a:off x="3295119" y="485034"/>
        <a:ext cx="1813097" cy="906548"/>
      </dsp:txXfrm>
    </dsp:sp>
    <dsp:sp modelId="{EE8D5A26-8E7E-429F-96A0-58B7737B34B8}">
      <dsp:nvSpPr>
        <dsp:cNvPr id="0" name=""/>
        <dsp:cNvSpPr/>
      </dsp:nvSpPr>
      <dsp:spPr>
        <a:xfrm>
          <a:off x="4346" y="4346932"/>
          <a:ext cx="1813097" cy="906548"/>
        </a:xfrm>
        <a:prstGeom prst="rect">
          <a:avLst/>
        </a:prstGeom>
        <a:solidFill>
          <a:schemeClr val="accent5">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CL" sz="1400" kern="1200" dirty="0"/>
            <a:t>Gestión de Personas</a:t>
          </a:r>
        </a:p>
      </dsp:txBody>
      <dsp:txXfrm>
        <a:off x="4346" y="4346932"/>
        <a:ext cx="1813097" cy="906548"/>
      </dsp:txXfrm>
    </dsp:sp>
    <dsp:sp modelId="{7297682C-73BD-4802-9389-8E80EF72F4A3}">
      <dsp:nvSpPr>
        <dsp:cNvPr id="0" name=""/>
        <dsp:cNvSpPr/>
      </dsp:nvSpPr>
      <dsp:spPr>
        <a:xfrm>
          <a:off x="2198195" y="4346932"/>
          <a:ext cx="1813097" cy="906548"/>
        </a:xfrm>
        <a:prstGeom prst="rect">
          <a:avLst/>
        </a:prstGeom>
        <a:solidFill>
          <a:schemeClr val="accent5">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CL" sz="1400" kern="1200" dirty="0"/>
            <a:t>Formación y Desarrollo de Personas</a:t>
          </a:r>
        </a:p>
      </dsp:txBody>
      <dsp:txXfrm>
        <a:off x="2198195" y="4346932"/>
        <a:ext cx="1813097" cy="906548"/>
      </dsp:txXfrm>
    </dsp:sp>
    <dsp:sp modelId="{EBDA8C58-AB90-4CBD-90F7-99A41CDE31F4}">
      <dsp:nvSpPr>
        <dsp:cNvPr id="0" name=""/>
        <dsp:cNvSpPr/>
      </dsp:nvSpPr>
      <dsp:spPr>
        <a:xfrm>
          <a:off x="4392043" y="4346932"/>
          <a:ext cx="1813097" cy="906548"/>
        </a:xfrm>
        <a:prstGeom prst="rect">
          <a:avLst/>
        </a:prstGeom>
        <a:solidFill>
          <a:schemeClr val="accent5">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CL" sz="1400" kern="1200" dirty="0"/>
            <a:t>Salud Ocupacional y Gestión Ambiental</a:t>
          </a:r>
        </a:p>
      </dsp:txBody>
      <dsp:txXfrm>
        <a:off x="4392043" y="4346932"/>
        <a:ext cx="1813097" cy="906548"/>
      </dsp:txXfrm>
    </dsp:sp>
    <dsp:sp modelId="{76E2D585-2FAF-42A6-B415-45CC736D2857}">
      <dsp:nvSpPr>
        <dsp:cNvPr id="0" name=""/>
        <dsp:cNvSpPr/>
      </dsp:nvSpPr>
      <dsp:spPr>
        <a:xfrm>
          <a:off x="6585891" y="4346932"/>
          <a:ext cx="1813097" cy="906548"/>
        </a:xfrm>
        <a:prstGeom prst="rect">
          <a:avLst/>
        </a:prstGeom>
        <a:solidFill>
          <a:schemeClr val="accent5">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CL" sz="1400" kern="1200" dirty="0"/>
            <a:t>Calidad de Vida Laboral</a:t>
          </a:r>
        </a:p>
      </dsp:txBody>
      <dsp:txXfrm>
        <a:off x="6585891" y="4346932"/>
        <a:ext cx="1813097" cy="906548"/>
      </dsp:txXfrm>
    </dsp:sp>
    <dsp:sp modelId="{6D65BDFC-B9B2-4535-8BFA-2BF76A789029}">
      <dsp:nvSpPr>
        <dsp:cNvPr id="0" name=""/>
        <dsp:cNvSpPr/>
      </dsp:nvSpPr>
      <dsp:spPr>
        <a:xfrm>
          <a:off x="2198195" y="1772333"/>
          <a:ext cx="1813097" cy="906548"/>
        </a:xfrm>
        <a:prstGeom prst="rect">
          <a:avLst/>
        </a:prstGeom>
        <a:solidFill>
          <a:schemeClr val="bg1">
            <a:alpha val="90000"/>
          </a:schemeClr>
        </a:solidFill>
        <a:ln w="25400" cap="flat" cmpd="sng" algn="ctr">
          <a:solidFill>
            <a:srgbClr val="0067B4"/>
          </a:solidFill>
          <a:prstDash val="dash"/>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CL" sz="1400" kern="1200" dirty="0">
              <a:solidFill>
                <a:srgbClr val="0070C0"/>
              </a:solidFill>
            </a:rPr>
            <a:t>Relaciones Laborales</a:t>
          </a:r>
        </a:p>
      </dsp:txBody>
      <dsp:txXfrm>
        <a:off x="2198195" y="1772333"/>
        <a:ext cx="1813097" cy="906548"/>
      </dsp:txXfrm>
    </dsp:sp>
    <dsp:sp modelId="{B2BEEFC2-13C1-48AF-A568-7F6BAA6F6823}">
      <dsp:nvSpPr>
        <dsp:cNvPr id="0" name=""/>
        <dsp:cNvSpPr/>
      </dsp:nvSpPr>
      <dsp:spPr>
        <a:xfrm>
          <a:off x="4392043" y="1772333"/>
          <a:ext cx="1813097" cy="906548"/>
        </a:xfrm>
        <a:prstGeom prst="rect">
          <a:avLst/>
        </a:prstGeom>
        <a:solidFill>
          <a:schemeClr val="bg1">
            <a:alpha val="90000"/>
          </a:schemeClr>
        </a:solidFill>
        <a:ln w="25400" cap="flat" cmpd="sng" algn="ctr">
          <a:solidFill>
            <a:srgbClr val="0067B4"/>
          </a:solidFill>
          <a:prstDash val="dash"/>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CL" sz="1400" kern="1200" dirty="0">
              <a:solidFill>
                <a:srgbClr val="0070C0"/>
              </a:solidFill>
            </a:rPr>
            <a:t>Sistemas de Información</a:t>
          </a:r>
        </a:p>
      </dsp:txBody>
      <dsp:txXfrm>
        <a:off x="4392043" y="1772333"/>
        <a:ext cx="1813097" cy="906548"/>
      </dsp:txXfrm>
    </dsp:sp>
    <dsp:sp modelId="{A117BFD2-B06C-4661-8CA7-F58B57C3B9C5}">
      <dsp:nvSpPr>
        <dsp:cNvPr id="0" name=""/>
        <dsp:cNvSpPr/>
      </dsp:nvSpPr>
      <dsp:spPr>
        <a:xfrm>
          <a:off x="2198195" y="3059633"/>
          <a:ext cx="1813097" cy="906548"/>
        </a:xfrm>
        <a:prstGeom prst="rect">
          <a:avLst/>
        </a:prstGeom>
        <a:solidFill>
          <a:schemeClr val="bg1">
            <a:alpha val="90000"/>
          </a:schemeClr>
        </a:solidFill>
        <a:ln w="25400" cap="flat" cmpd="sng" algn="ctr">
          <a:solidFill>
            <a:schemeClr val="accent4">
              <a:lumMod val="75000"/>
            </a:schemeClr>
          </a:solidFill>
          <a:prstDash val="dash"/>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CL" sz="1400" kern="1200" dirty="0">
              <a:solidFill>
                <a:schemeClr val="accent1"/>
              </a:solidFill>
            </a:rPr>
            <a:t>Líneas Asesoras</a:t>
          </a:r>
        </a:p>
      </dsp:txBody>
      <dsp:txXfrm>
        <a:off x="2198195" y="3059633"/>
        <a:ext cx="1813097" cy="9065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4E4E2-BC8C-4218-A291-FB9FE8351F26}">
      <dsp:nvSpPr>
        <dsp:cNvPr id="0" name=""/>
        <dsp:cNvSpPr/>
      </dsp:nvSpPr>
      <dsp:spPr>
        <a:xfrm>
          <a:off x="0" y="1519890"/>
          <a:ext cx="2878798" cy="30836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endParaRPr lang="es-CL" sz="1600" kern="1200" dirty="0"/>
        </a:p>
        <a:p>
          <a:pPr marL="171450" lvl="1" indent="-171450" algn="l" defTabSz="711200">
            <a:lnSpc>
              <a:spcPct val="90000"/>
            </a:lnSpc>
            <a:spcBef>
              <a:spcPct val="0"/>
            </a:spcBef>
            <a:spcAft>
              <a:spcPct val="15000"/>
            </a:spcAft>
            <a:buFont typeface="Arial" panose="020B0604020202020204" pitchFamily="34" charset="0"/>
            <a:buChar char="•"/>
          </a:pPr>
          <a:endParaRPr lang="es-CL" sz="1600" kern="1200" dirty="0"/>
        </a:p>
        <a:p>
          <a:pPr marL="171450" lvl="1" indent="-171450" algn="l" defTabSz="711200">
            <a:lnSpc>
              <a:spcPct val="90000"/>
            </a:lnSpc>
            <a:spcBef>
              <a:spcPct val="0"/>
            </a:spcBef>
            <a:spcAft>
              <a:spcPct val="15000"/>
            </a:spcAft>
            <a:buFont typeface="Arial" panose="020B0604020202020204" pitchFamily="34" charset="0"/>
            <a:buChar char="•"/>
          </a:pPr>
          <a:r>
            <a:rPr lang="es-CL" sz="1600" kern="1200" dirty="0">
              <a:solidFill>
                <a:schemeClr val="accent3">
                  <a:lumMod val="75000"/>
                </a:schemeClr>
              </a:solidFill>
            </a:rPr>
            <a:t>Coordinar las actividades entre las autoridades del Servicio y las Asociaciones Gremiales.</a:t>
          </a:r>
          <a:endParaRPr lang="es-CL" sz="1600" kern="1200" dirty="0"/>
        </a:p>
        <a:p>
          <a:pPr marL="171450" lvl="1" indent="-171450" algn="l" defTabSz="711200">
            <a:lnSpc>
              <a:spcPct val="90000"/>
            </a:lnSpc>
            <a:spcBef>
              <a:spcPct val="0"/>
            </a:spcBef>
            <a:spcAft>
              <a:spcPct val="15000"/>
            </a:spcAft>
            <a:buFont typeface="Arial" panose="020B0604020202020204" pitchFamily="34" charset="0"/>
            <a:buChar char="•"/>
          </a:pPr>
          <a:r>
            <a:rPr lang="es-CL" sz="1600" kern="1200" dirty="0">
              <a:solidFill>
                <a:schemeClr val="accent3">
                  <a:lumMod val="75000"/>
                </a:schemeClr>
              </a:solidFill>
            </a:rPr>
            <a:t>Mantener información actualizada de situaciones de las Asociaciones Gremiales de la Red.</a:t>
          </a:r>
        </a:p>
      </dsp:txBody>
      <dsp:txXfrm>
        <a:off x="70964" y="1590854"/>
        <a:ext cx="2736870" cy="2280970"/>
      </dsp:txXfrm>
    </dsp:sp>
    <dsp:sp modelId="{2E78C79F-3C76-49A0-BEA7-1890B8C36143}">
      <dsp:nvSpPr>
        <dsp:cNvPr id="0" name=""/>
        <dsp:cNvSpPr/>
      </dsp:nvSpPr>
      <dsp:spPr>
        <a:xfrm>
          <a:off x="3180617" y="772301"/>
          <a:ext cx="4369965" cy="4369965"/>
        </a:xfrm>
        <a:prstGeom prst="leftCircularArrow">
          <a:avLst>
            <a:gd name="adj1" fmla="val 1984"/>
            <a:gd name="adj2" fmla="val 237553"/>
            <a:gd name="adj3" fmla="val 4880217"/>
            <a:gd name="adj4" fmla="val 11891643"/>
            <a:gd name="adj5" fmla="val 2314"/>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E3607755-94B7-4909-9756-C69FD9DECD28}">
      <dsp:nvSpPr>
        <dsp:cNvPr id="0" name=""/>
        <dsp:cNvSpPr/>
      </dsp:nvSpPr>
      <dsp:spPr>
        <a:xfrm>
          <a:off x="705099" y="1046684"/>
          <a:ext cx="2558932" cy="1017602"/>
        </a:xfrm>
        <a:prstGeom prst="roundRect">
          <a:avLst>
            <a:gd name="adj" fmla="val 10000"/>
          </a:avLst>
        </a:prstGeom>
        <a:solidFill>
          <a:schemeClr val="bg1"/>
        </a:solidFill>
        <a:ln w="25400" cap="flat" cmpd="sng" algn="ctr">
          <a:solidFill>
            <a:srgbClr val="0070C0"/>
          </a:solidFill>
          <a:prstDash val="dash"/>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accent1"/>
              </a:solidFill>
            </a:rPr>
            <a:t>Relaciones Laborales</a:t>
          </a:r>
          <a:endParaRPr lang="es-CL" sz="2100" kern="1200" dirty="0">
            <a:solidFill>
              <a:schemeClr val="accent1"/>
            </a:solidFill>
          </a:endParaRPr>
        </a:p>
      </dsp:txBody>
      <dsp:txXfrm>
        <a:off x="734904" y="1076489"/>
        <a:ext cx="2499322" cy="957992"/>
      </dsp:txXfrm>
    </dsp:sp>
    <dsp:sp modelId="{F41EC13C-BEA8-4802-A989-42ED5886A394}">
      <dsp:nvSpPr>
        <dsp:cNvPr id="0" name=""/>
        <dsp:cNvSpPr/>
      </dsp:nvSpPr>
      <dsp:spPr>
        <a:xfrm>
          <a:off x="3612387" y="1514824"/>
          <a:ext cx="2878798" cy="30836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Coordinación del funcionamiento del Sistema Informático de RHS.</a:t>
          </a: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Integridad de los datos.</a:t>
          </a:r>
          <a:endParaRPr lang="es-CL" sz="1600" kern="1200" dirty="0">
            <a:solidFill>
              <a:srgbClr val="0070C0"/>
            </a:solidFill>
          </a:endParaRPr>
        </a:p>
        <a:p>
          <a:pPr marL="171450" lvl="1" indent="-171450" algn="l" defTabSz="711200">
            <a:lnSpc>
              <a:spcPct val="90000"/>
            </a:lnSpc>
            <a:spcBef>
              <a:spcPct val="0"/>
            </a:spcBef>
            <a:spcAft>
              <a:spcPct val="15000"/>
            </a:spcAft>
            <a:buChar char="•"/>
          </a:pPr>
          <a:endParaRPr lang="es-CL" sz="1600" kern="1200" dirty="0"/>
        </a:p>
      </dsp:txBody>
      <dsp:txXfrm>
        <a:off x="3683351" y="2246578"/>
        <a:ext cx="2736870" cy="2280970"/>
      </dsp:txXfrm>
    </dsp:sp>
    <dsp:sp modelId="{F037105B-7801-4546-8B79-85FE3B49AE05}">
      <dsp:nvSpPr>
        <dsp:cNvPr id="0" name=""/>
        <dsp:cNvSpPr/>
      </dsp:nvSpPr>
      <dsp:spPr>
        <a:xfrm>
          <a:off x="5077920" y="263899"/>
          <a:ext cx="3511409" cy="3511409"/>
        </a:xfrm>
        <a:prstGeom prst="circularArrow">
          <a:avLst>
            <a:gd name="adj1" fmla="val 2469"/>
            <a:gd name="adj2" fmla="val 298952"/>
            <a:gd name="adj3" fmla="val 19900138"/>
            <a:gd name="adj4" fmla="val 12950112"/>
            <a:gd name="adj5" fmla="val 288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F29731A0-6FFC-4330-BDBC-7FEEA6654CBE}">
      <dsp:nvSpPr>
        <dsp:cNvPr id="0" name=""/>
        <dsp:cNvSpPr/>
      </dsp:nvSpPr>
      <dsp:spPr>
        <a:xfrm>
          <a:off x="4206930" y="1046692"/>
          <a:ext cx="2558932" cy="1017602"/>
        </a:xfrm>
        <a:prstGeom prst="roundRect">
          <a:avLst>
            <a:gd name="adj" fmla="val 10000"/>
          </a:avLst>
        </a:prstGeom>
        <a:solidFill>
          <a:schemeClr val="bg1"/>
        </a:solidFill>
        <a:ln w="25400" cap="flat" cmpd="sng" algn="ctr">
          <a:solidFill>
            <a:srgbClr val="0070C0"/>
          </a:solidFill>
          <a:prstDash val="dash"/>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accent1"/>
              </a:solidFill>
            </a:rPr>
            <a:t>Sistemas Informáticos</a:t>
          </a:r>
          <a:r>
            <a:rPr lang="es-CL" sz="2100" b="1" kern="1200" dirty="0">
              <a:solidFill>
                <a:schemeClr val="bg1"/>
              </a:solidFill>
            </a:rPr>
            <a:t> </a:t>
          </a:r>
          <a:endParaRPr lang="es-CL" sz="2100" kern="1200" dirty="0">
            <a:solidFill>
              <a:schemeClr val="bg1"/>
            </a:solidFill>
          </a:endParaRPr>
        </a:p>
      </dsp:txBody>
      <dsp:txXfrm>
        <a:off x="4236735" y="1076497"/>
        <a:ext cx="2499322" cy="957992"/>
      </dsp:txXfrm>
    </dsp:sp>
    <dsp:sp modelId="{84D790D7-52B0-4B8F-B6F7-844B4692A0B9}">
      <dsp:nvSpPr>
        <dsp:cNvPr id="0" name=""/>
        <dsp:cNvSpPr/>
      </dsp:nvSpPr>
      <dsp:spPr>
        <a:xfrm>
          <a:off x="7223817" y="1565813"/>
          <a:ext cx="2878798" cy="299118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endParaRPr lang="es-CL" sz="1600" kern="1200" dirty="0"/>
        </a:p>
        <a:p>
          <a:pPr marL="171450" lvl="1" indent="-171450" algn="l" defTabSz="711200">
            <a:lnSpc>
              <a:spcPct val="90000"/>
            </a:lnSpc>
            <a:spcBef>
              <a:spcPct val="0"/>
            </a:spcBef>
            <a:spcAft>
              <a:spcPct val="15000"/>
            </a:spcAft>
            <a:buChar char="•"/>
          </a:pP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Concurso y Convenios de desempeño ADP.</a:t>
          </a: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Planificación y metodologías de dotación.</a:t>
          </a:r>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Control Presupuestario del Subtítulo 21.</a:t>
          </a:r>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Control de gestión en áreas de RHS.</a:t>
          </a:r>
        </a:p>
        <a:p>
          <a:pPr marL="171450" lvl="1" indent="-171450" algn="l" defTabSz="711200">
            <a:lnSpc>
              <a:spcPct val="90000"/>
            </a:lnSpc>
            <a:spcBef>
              <a:spcPct val="0"/>
            </a:spcBef>
            <a:spcAft>
              <a:spcPct val="15000"/>
            </a:spcAft>
            <a:buChar char="•"/>
          </a:pPr>
          <a:endParaRPr lang="es-CL" sz="1600" kern="1200" dirty="0"/>
        </a:p>
      </dsp:txBody>
      <dsp:txXfrm>
        <a:off x="7292652" y="1634648"/>
        <a:ext cx="2741128" cy="2212544"/>
      </dsp:txXfrm>
    </dsp:sp>
    <dsp:sp modelId="{83C26D70-C2BE-4B7C-AD7F-6D793CC07E49}">
      <dsp:nvSpPr>
        <dsp:cNvPr id="0" name=""/>
        <dsp:cNvSpPr/>
      </dsp:nvSpPr>
      <dsp:spPr>
        <a:xfrm>
          <a:off x="7864497" y="1046690"/>
          <a:ext cx="2558932" cy="1017602"/>
        </a:xfrm>
        <a:prstGeom prst="roundRect">
          <a:avLst>
            <a:gd name="adj" fmla="val 10000"/>
          </a:avLst>
        </a:prstGeom>
        <a:solidFill>
          <a:schemeClr val="bg1"/>
        </a:solidFill>
        <a:ln w="25400" cap="flat" cmpd="sng" algn="ctr">
          <a:solidFill>
            <a:srgbClr val="0070C0"/>
          </a:solidFill>
          <a:prstDash val="dash"/>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accent1"/>
              </a:solidFill>
            </a:rPr>
            <a:t>Otras Líneas Asesoras</a:t>
          </a:r>
          <a:endParaRPr lang="es-CL" sz="2100" kern="1200" dirty="0">
            <a:solidFill>
              <a:schemeClr val="accent1"/>
            </a:solidFill>
          </a:endParaRPr>
        </a:p>
      </dsp:txBody>
      <dsp:txXfrm>
        <a:off x="7894302" y="1076495"/>
        <a:ext cx="2499322" cy="9579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4E4E2-BC8C-4218-A291-FB9FE8351F26}">
      <dsp:nvSpPr>
        <dsp:cNvPr id="0" name=""/>
        <dsp:cNvSpPr/>
      </dsp:nvSpPr>
      <dsp:spPr>
        <a:xfrm>
          <a:off x="0" y="1727298"/>
          <a:ext cx="2878798" cy="26658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endParaRPr lang="es-CL" sz="1600" kern="1200" dirty="0"/>
        </a:p>
        <a:p>
          <a:pPr marL="171450" lvl="1" indent="-171450" algn="l" defTabSz="711200">
            <a:lnSpc>
              <a:spcPct val="90000"/>
            </a:lnSpc>
            <a:spcBef>
              <a:spcPct val="0"/>
            </a:spcBef>
            <a:spcAft>
              <a:spcPct val="15000"/>
            </a:spcAft>
            <a:buFont typeface="Arial" panose="020B0604020202020204" pitchFamily="34" charset="0"/>
            <a:buChar char="•"/>
          </a:pPr>
          <a:endParaRPr lang="es-CL" sz="1600" kern="1200" dirty="0"/>
        </a:p>
        <a:p>
          <a:pPr marL="171450" lvl="1" indent="-171450" algn="l" defTabSz="711200">
            <a:lnSpc>
              <a:spcPct val="90000"/>
            </a:lnSpc>
            <a:spcBef>
              <a:spcPct val="0"/>
            </a:spcBef>
            <a:spcAft>
              <a:spcPct val="15000"/>
            </a:spcAft>
            <a:buFont typeface="Arial" panose="020B0604020202020204" pitchFamily="34" charset="0"/>
            <a:buChar char="•"/>
          </a:pPr>
          <a:r>
            <a:rPr lang="es-CL" sz="1600" kern="1200" dirty="0">
              <a:solidFill>
                <a:schemeClr val="accent3">
                  <a:lumMod val="75000"/>
                </a:schemeClr>
              </a:solidFill>
            </a:rPr>
            <a:t>Nombramientos.</a:t>
          </a: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Reconocimientos de Derechos.</a:t>
          </a:r>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Control de Asistencia.</a:t>
          </a:r>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Honorarios.</a:t>
          </a:r>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Gestión del Desempeño.</a:t>
          </a:r>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Permisos, Feriados y Licencias Médicas.</a:t>
          </a:r>
        </a:p>
      </dsp:txBody>
      <dsp:txXfrm>
        <a:off x="61350" y="1788648"/>
        <a:ext cx="2756098" cy="1971927"/>
      </dsp:txXfrm>
    </dsp:sp>
    <dsp:sp modelId="{2E78C79F-3C76-49A0-BEA7-1890B8C36143}">
      <dsp:nvSpPr>
        <dsp:cNvPr id="0" name=""/>
        <dsp:cNvSpPr/>
      </dsp:nvSpPr>
      <dsp:spPr>
        <a:xfrm>
          <a:off x="6932510" y="1609347"/>
          <a:ext cx="4109200" cy="4109200"/>
        </a:xfrm>
        <a:prstGeom prst="leftCircularArrow">
          <a:avLst>
            <a:gd name="adj1" fmla="val 2109"/>
            <a:gd name="adj2" fmla="val 253356"/>
            <a:gd name="adj3" fmla="val 4662411"/>
            <a:gd name="adj4" fmla="val 11658033"/>
            <a:gd name="adj5" fmla="val 2461"/>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E3607755-94B7-4909-9756-C69FD9DECD28}">
      <dsp:nvSpPr>
        <dsp:cNvPr id="0" name=""/>
        <dsp:cNvSpPr/>
      </dsp:nvSpPr>
      <dsp:spPr>
        <a:xfrm>
          <a:off x="691256" y="1374671"/>
          <a:ext cx="2558932" cy="10176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bg1"/>
              </a:solidFill>
            </a:rPr>
            <a:t>Personal</a:t>
          </a:r>
          <a:endParaRPr lang="es-CL" sz="2100" kern="1200" dirty="0">
            <a:solidFill>
              <a:schemeClr val="bg1"/>
            </a:solidFill>
          </a:endParaRPr>
        </a:p>
      </dsp:txBody>
      <dsp:txXfrm>
        <a:off x="721061" y="1404476"/>
        <a:ext cx="2499322" cy="957992"/>
      </dsp:txXfrm>
    </dsp:sp>
    <dsp:sp modelId="{F41EC13C-BEA8-4802-A989-42ED5886A394}">
      <dsp:nvSpPr>
        <dsp:cNvPr id="0" name=""/>
        <dsp:cNvSpPr/>
      </dsp:nvSpPr>
      <dsp:spPr>
        <a:xfrm>
          <a:off x="3612387" y="1705977"/>
          <a:ext cx="2878798" cy="270409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Perfiles de Competencia.</a:t>
          </a: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Reclutamiento.</a:t>
          </a:r>
          <a:endParaRPr lang="es-CL" sz="1600" kern="1200" dirty="0">
            <a:solidFill>
              <a:srgbClr val="0070C0"/>
            </a:solidFill>
          </a:endParaRPr>
        </a:p>
        <a:p>
          <a:pPr marL="171450" lvl="1" indent="-171450" algn="l" defTabSz="711200">
            <a:lnSpc>
              <a:spcPct val="90000"/>
            </a:lnSpc>
            <a:spcBef>
              <a:spcPct val="0"/>
            </a:spcBef>
            <a:spcAft>
              <a:spcPct val="15000"/>
            </a:spcAft>
            <a:buChar char="•"/>
          </a:pPr>
          <a:r>
            <a:rPr lang="es-CL" sz="1600" kern="1200" dirty="0">
              <a:solidFill>
                <a:schemeClr val="accent2">
                  <a:lumMod val="75000"/>
                </a:schemeClr>
              </a:solidFill>
            </a:rPr>
            <a:t>Idoneidad Sicológica (Asistentes de Educación).</a:t>
          </a:r>
        </a:p>
        <a:p>
          <a:pPr marL="171450" lvl="1" indent="-171450" algn="l" defTabSz="711200">
            <a:lnSpc>
              <a:spcPct val="90000"/>
            </a:lnSpc>
            <a:spcBef>
              <a:spcPct val="0"/>
            </a:spcBef>
            <a:spcAft>
              <a:spcPct val="15000"/>
            </a:spcAft>
            <a:buChar char="•"/>
          </a:pPr>
          <a:endParaRPr lang="es-CL" sz="1600" kern="1200"/>
        </a:p>
      </dsp:txBody>
      <dsp:txXfrm>
        <a:off x="3674616" y="2347655"/>
        <a:ext cx="2754340" cy="2000186"/>
      </dsp:txXfrm>
    </dsp:sp>
    <dsp:sp modelId="{F037105B-7801-4546-8B79-85FE3B49AE05}">
      <dsp:nvSpPr>
        <dsp:cNvPr id="0" name=""/>
        <dsp:cNvSpPr/>
      </dsp:nvSpPr>
      <dsp:spPr>
        <a:xfrm>
          <a:off x="5225584" y="445114"/>
          <a:ext cx="3439727" cy="3439727"/>
        </a:xfrm>
        <a:prstGeom prst="circularArrow">
          <a:avLst>
            <a:gd name="adj1" fmla="val 2520"/>
            <a:gd name="adj2" fmla="val 305546"/>
            <a:gd name="adj3" fmla="val 19519016"/>
            <a:gd name="adj4" fmla="val 12575584"/>
            <a:gd name="adj5" fmla="val 294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F29731A0-6FFC-4330-BDBC-7FEEA6654CBE}">
      <dsp:nvSpPr>
        <dsp:cNvPr id="0" name=""/>
        <dsp:cNvSpPr/>
      </dsp:nvSpPr>
      <dsp:spPr>
        <a:xfrm>
          <a:off x="4252120" y="1362019"/>
          <a:ext cx="2558932" cy="10176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Font typeface="+mj-lt"/>
            <a:buNone/>
          </a:pPr>
          <a:r>
            <a:rPr lang="es-CL" sz="2300" b="1" kern="1200" dirty="0">
              <a:solidFill>
                <a:schemeClr val="bg1"/>
              </a:solidFill>
            </a:rPr>
            <a:t>Reclutamiento y Selección</a:t>
          </a:r>
          <a:endParaRPr lang="es-CL" sz="2300" kern="1200" dirty="0">
            <a:solidFill>
              <a:schemeClr val="bg1"/>
            </a:solidFill>
          </a:endParaRPr>
        </a:p>
      </dsp:txBody>
      <dsp:txXfrm>
        <a:off x="4281925" y="1391824"/>
        <a:ext cx="2499322" cy="957992"/>
      </dsp:txXfrm>
    </dsp:sp>
    <dsp:sp modelId="{84D790D7-52B0-4B8F-B6F7-844B4692A0B9}">
      <dsp:nvSpPr>
        <dsp:cNvPr id="0" name=""/>
        <dsp:cNvSpPr/>
      </dsp:nvSpPr>
      <dsp:spPr>
        <a:xfrm>
          <a:off x="7223817" y="1716666"/>
          <a:ext cx="2878798" cy="268730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endParaRPr lang="es-CL" sz="1600" kern="1200" dirty="0"/>
        </a:p>
        <a:p>
          <a:pPr marL="171450" lvl="1" indent="-171450" algn="l" defTabSz="711200">
            <a:lnSpc>
              <a:spcPct val="90000"/>
            </a:lnSpc>
            <a:spcBef>
              <a:spcPct val="0"/>
            </a:spcBef>
            <a:spcAft>
              <a:spcPct val="15000"/>
            </a:spcAft>
            <a:buChar char="•"/>
          </a:pP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Remuneraciones.</a:t>
          </a: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Pago Bonos Trimestrales</a:t>
          </a:r>
          <a:r>
            <a:rPr lang="es-CL" sz="1600" kern="1200" dirty="0">
              <a:solidFill>
                <a:schemeClr val="accent2">
                  <a:lumMod val="75000"/>
                </a:schemeClr>
              </a:solidFill>
            </a:rPr>
            <a:t>.</a:t>
          </a:r>
          <a:endParaRPr lang="es-CL" sz="1600" kern="1200" dirty="0">
            <a:solidFill>
              <a:schemeClr val="accent3">
                <a:lumMod val="75000"/>
              </a:schemeClr>
            </a:solidFill>
          </a:endParaRPr>
        </a:p>
        <a:p>
          <a:pPr marL="171450" lvl="1" indent="-171450" algn="l" defTabSz="711200">
            <a:lnSpc>
              <a:spcPct val="90000"/>
            </a:lnSpc>
            <a:spcBef>
              <a:spcPct val="0"/>
            </a:spcBef>
            <a:spcAft>
              <a:spcPct val="15000"/>
            </a:spcAft>
            <a:buChar char="•"/>
          </a:pPr>
          <a:r>
            <a:rPr lang="es-ES" sz="1600" kern="1200" dirty="0">
              <a:solidFill>
                <a:schemeClr val="accent3">
                  <a:lumMod val="75000"/>
                </a:schemeClr>
              </a:solidFill>
            </a:rPr>
            <a:t>Beneficios Económicos.</a:t>
          </a:r>
          <a:endParaRPr lang="es-CL" sz="1600" kern="1200" dirty="0">
            <a:solidFill>
              <a:schemeClr val="accent3">
                <a:lumMod val="75000"/>
              </a:schemeClr>
            </a:solidFill>
          </a:endParaRPr>
        </a:p>
        <a:p>
          <a:pPr marL="171450" lvl="1" indent="-171450" algn="l" defTabSz="711200">
            <a:lnSpc>
              <a:spcPct val="90000"/>
            </a:lnSpc>
            <a:spcBef>
              <a:spcPct val="0"/>
            </a:spcBef>
            <a:spcAft>
              <a:spcPct val="15000"/>
            </a:spcAft>
            <a:buChar char="•"/>
          </a:pPr>
          <a:endParaRPr lang="es-CL" sz="1600" kern="1200" dirty="0"/>
        </a:p>
      </dsp:txBody>
      <dsp:txXfrm>
        <a:off x="7285659" y="1778508"/>
        <a:ext cx="2755114" cy="1987770"/>
      </dsp:txXfrm>
    </dsp:sp>
    <dsp:sp modelId="{83C26D70-C2BE-4B7C-AD7F-6D793CC07E49}">
      <dsp:nvSpPr>
        <dsp:cNvPr id="0" name=""/>
        <dsp:cNvSpPr/>
      </dsp:nvSpPr>
      <dsp:spPr>
        <a:xfrm>
          <a:off x="7864508" y="1347700"/>
          <a:ext cx="2558932" cy="10176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Font typeface="+mj-lt"/>
            <a:buNone/>
          </a:pPr>
          <a:r>
            <a:rPr lang="es-CL" sz="2300" b="1" kern="1200" dirty="0">
              <a:solidFill>
                <a:schemeClr val="bg1"/>
              </a:solidFill>
            </a:rPr>
            <a:t>Remuneraciones</a:t>
          </a:r>
          <a:endParaRPr lang="es-CL" sz="2300" kern="1200" dirty="0">
            <a:solidFill>
              <a:schemeClr val="bg1"/>
            </a:solidFill>
          </a:endParaRPr>
        </a:p>
      </dsp:txBody>
      <dsp:txXfrm>
        <a:off x="7894313" y="1377505"/>
        <a:ext cx="2499322" cy="9579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4E4E2-BC8C-4218-A291-FB9FE8351F26}">
      <dsp:nvSpPr>
        <dsp:cNvPr id="0" name=""/>
        <dsp:cNvSpPr/>
      </dsp:nvSpPr>
      <dsp:spPr>
        <a:xfrm>
          <a:off x="0" y="2243940"/>
          <a:ext cx="2928894" cy="32610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endParaRPr lang="es-CL" sz="1600" kern="1200" dirty="0"/>
        </a:p>
        <a:p>
          <a:pPr marL="171450" lvl="1" indent="-171450" algn="l" defTabSz="711200">
            <a:lnSpc>
              <a:spcPct val="90000"/>
            </a:lnSpc>
            <a:spcBef>
              <a:spcPct val="0"/>
            </a:spcBef>
            <a:spcAft>
              <a:spcPct val="15000"/>
            </a:spcAft>
            <a:buFont typeface="Arial" panose="020B0604020202020204" pitchFamily="34" charset="0"/>
            <a:buChar char="•"/>
          </a:pPr>
          <a:endParaRPr lang="es-CL" sz="1600" kern="1200" dirty="0"/>
        </a:p>
        <a:p>
          <a:pPr marL="171450" lvl="1" indent="-171450" algn="l" defTabSz="711200">
            <a:lnSpc>
              <a:spcPct val="90000"/>
            </a:lnSpc>
            <a:spcBef>
              <a:spcPct val="0"/>
            </a:spcBef>
            <a:spcAft>
              <a:spcPct val="15000"/>
            </a:spcAft>
            <a:buFont typeface="Arial" panose="020B0604020202020204" pitchFamily="34" charset="0"/>
            <a:buChar char="•"/>
          </a:pPr>
          <a:r>
            <a:rPr lang="es-CL" sz="1600" kern="1200" dirty="0">
              <a:solidFill>
                <a:schemeClr val="accent3">
                  <a:lumMod val="75000"/>
                </a:schemeClr>
              </a:solidFill>
            </a:rPr>
            <a:t>Concursos para el ingreso al sistema público y programas de especialización.</a:t>
          </a: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Destinación y Formación de Profesionales Médicos, Odontólogos y Químicos Farmacéuticos.</a:t>
          </a:r>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Educación continua.</a:t>
          </a:r>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Sistemas de certificación, EUNACOM y CONACEM.</a:t>
          </a:r>
        </a:p>
      </dsp:txBody>
      <dsp:txXfrm>
        <a:off x="75046" y="2318986"/>
        <a:ext cx="2778802" cy="2412169"/>
      </dsp:txXfrm>
    </dsp:sp>
    <dsp:sp modelId="{2E78C79F-3C76-49A0-BEA7-1890B8C36143}">
      <dsp:nvSpPr>
        <dsp:cNvPr id="0" name=""/>
        <dsp:cNvSpPr/>
      </dsp:nvSpPr>
      <dsp:spPr>
        <a:xfrm>
          <a:off x="3761543" y="1916091"/>
          <a:ext cx="4256154" cy="4256154"/>
        </a:xfrm>
        <a:prstGeom prst="leftCircularArrow">
          <a:avLst>
            <a:gd name="adj1" fmla="val 1640"/>
            <a:gd name="adj2" fmla="val 194834"/>
            <a:gd name="adj3" fmla="val 4873060"/>
            <a:gd name="adj4" fmla="val 11927205"/>
            <a:gd name="adj5" fmla="val 1913"/>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E3607755-94B7-4909-9756-C69FD9DECD28}">
      <dsp:nvSpPr>
        <dsp:cNvPr id="0" name=""/>
        <dsp:cNvSpPr/>
      </dsp:nvSpPr>
      <dsp:spPr>
        <a:xfrm>
          <a:off x="749155" y="1896371"/>
          <a:ext cx="2603461" cy="10353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bg1"/>
              </a:solidFill>
            </a:rPr>
            <a:t>Formación</a:t>
          </a:r>
          <a:endParaRPr lang="es-CL" sz="2100" kern="1200" dirty="0">
            <a:solidFill>
              <a:schemeClr val="bg1"/>
            </a:solidFill>
          </a:endParaRPr>
        </a:p>
      </dsp:txBody>
      <dsp:txXfrm>
        <a:off x="779478" y="1926694"/>
        <a:ext cx="2542815" cy="974664"/>
      </dsp:txXfrm>
    </dsp:sp>
    <dsp:sp modelId="{F41EC13C-BEA8-4802-A989-42ED5886A394}">
      <dsp:nvSpPr>
        <dsp:cNvPr id="0" name=""/>
        <dsp:cNvSpPr/>
      </dsp:nvSpPr>
      <dsp:spPr>
        <a:xfrm>
          <a:off x="3591930" y="2225007"/>
          <a:ext cx="2928894" cy="328666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Relación Asistencial Docente</a:t>
          </a:r>
          <a:r>
            <a:rPr lang="es-CL" sz="1600" kern="1200" dirty="0">
              <a:solidFill>
                <a:schemeClr val="accent2">
                  <a:lumMod val="75000"/>
                </a:schemeClr>
              </a:solidFill>
            </a:rPr>
            <a:t>.</a:t>
          </a:r>
          <a:endParaRPr lang="es-CL" sz="1600" kern="1200" dirty="0"/>
        </a:p>
        <a:p>
          <a:pPr marL="171450" lvl="1" indent="-171450" algn="l" defTabSz="711200">
            <a:lnSpc>
              <a:spcPct val="90000"/>
            </a:lnSpc>
            <a:spcBef>
              <a:spcPct val="0"/>
            </a:spcBef>
            <a:spcAft>
              <a:spcPct val="15000"/>
            </a:spcAft>
            <a:buChar char="•"/>
          </a:pPr>
          <a:endParaRPr lang="es-CL" sz="1600" kern="1200" dirty="0"/>
        </a:p>
      </dsp:txBody>
      <dsp:txXfrm>
        <a:off x="3667565" y="3004928"/>
        <a:ext cx="2777624" cy="2431110"/>
      </dsp:txXfrm>
    </dsp:sp>
    <dsp:sp modelId="{F037105B-7801-4546-8B79-85FE3B49AE05}">
      <dsp:nvSpPr>
        <dsp:cNvPr id="0" name=""/>
        <dsp:cNvSpPr/>
      </dsp:nvSpPr>
      <dsp:spPr>
        <a:xfrm>
          <a:off x="5263951" y="1146558"/>
          <a:ext cx="3284815" cy="3284815"/>
        </a:xfrm>
        <a:prstGeom prst="circularArrow">
          <a:avLst>
            <a:gd name="adj1" fmla="val 2124"/>
            <a:gd name="adj2" fmla="val 255252"/>
            <a:gd name="adj3" fmla="val 19884093"/>
            <a:gd name="adj4" fmla="val 12890366"/>
            <a:gd name="adj5" fmla="val 2479"/>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F29731A0-6FFC-4330-BDBC-7FEEA6654CBE}">
      <dsp:nvSpPr>
        <dsp:cNvPr id="0" name=""/>
        <dsp:cNvSpPr/>
      </dsp:nvSpPr>
      <dsp:spPr>
        <a:xfrm>
          <a:off x="4318661" y="1893882"/>
          <a:ext cx="2603461" cy="10353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bg1"/>
              </a:solidFill>
            </a:rPr>
            <a:t>RAD</a:t>
          </a:r>
          <a:endParaRPr lang="es-CL" sz="2100" kern="1200" dirty="0">
            <a:solidFill>
              <a:schemeClr val="bg1"/>
            </a:solidFill>
          </a:endParaRPr>
        </a:p>
      </dsp:txBody>
      <dsp:txXfrm>
        <a:off x="4348984" y="1924205"/>
        <a:ext cx="2542815" cy="974664"/>
      </dsp:txXfrm>
    </dsp:sp>
    <dsp:sp modelId="{84D790D7-52B0-4B8F-B6F7-844B4692A0B9}">
      <dsp:nvSpPr>
        <dsp:cNvPr id="0" name=""/>
        <dsp:cNvSpPr/>
      </dsp:nvSpPr>
      <dsp:spPr>
        <a:xfrm>
          <a:off x="7178567" y="2269640"/>
          <a:ext cx="2928894" cy="320929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endParaRPr lang="es-CL" sz="1600" kern="1200" dirty="0"/>
        </a:p>
        <a:p>
          <a:pPr marL="171450" lvl="1" indent="-171450" algn="l" defTabSz="711200">
            <a:lnSpc>
              <a:spcPct val="90000"/>
            </a:lnSpc>
            <a:spcBef>
              <a:spcPct val="0"/>
            </a:spcBef>
            <a:spcAft>
              <a:spcPct val="15000"/>
            </a:spcAft>
            <a:buChar char="•"/>
          </a:pP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Capacitación.</a:t>
          </a: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Cierre de brecha de competencia.</a:t>
          </a:r>
          <a:endParaRPr lang="es-CL" sz="1600" kern="1200" dirty="0">
            <a:solidFill>
              <a:srgbClr val="0070C0"/>
            </a:solidFill>
          </a:endParaRPr>
        </a:p>
        <a:p>
          <a:pPr marL="171450" lvl="1" indent="-171450" algn="l" defTabSz="711200">
            <a:lnSpc>
              <a:spcPct val="90000"/>
            </a:lnSpc>
            <a:spcBef>
              <a:spcPct val="0"/>
            </a:spcBef>
            <a:spcAft>
              <a:spcPct val="15000"/>
            </a:spcAft>
            <a:buChar char="•"/>
          </a:pPr>
          <a:endParaRPr lang="es-CL" sz="1600" kern="1200" dirty="0"/>
        </a:p>
      </dsp:txBody>
      <dsp:txXfrm>
        <a:off x="7252422" y="2343495"/>
        <a:ext cx="2781184" cy="2373875"/>
      </dsp:txXfrm>
    </dsp:sp>
    <dsp:sp modelId="{83C26D70-C2BE-4B7C-AD7F-6D793CC07E49}">
      <dsp:nvSpPr>
        <dsp:cNvPr id="0" name=""/>
        <dsp:cNvSpPr/>
      </dsp:nvSpPr>
      <dsp:spPr>
        <a:xfrm>
          <a:off x="7820867" y="1896082"/>
          <a:ext cx="2603461" cy="10353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bg1"/>
              </a:solidFill>
            </a:rPr>
            <a:t>Capacitación y Desarrollo</a:t>
          </a:r>
          <a:endParaRPr lang="es-CL" sz="2100" kern="1200" dirty="0">
            <a:solidFill>
              <a:schemeClr val="bg1"/>
            </a:solidFill>
          </a:endParaRPr>
        </a:p>
      </dsp:txBody>
      <dsp:txXfrm>
        <a:off x="7851190" y="1926405"/>
        <a:ext cx="2542815" cy="9746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4E4E2-BC8C-4218-A291-FB9FE8351F26}">
      <dsp:nvSpPr>
        <dsp:cNvPr id="0" name=""/>
        <dsp:cNvSpPr/>
      </dsp:nvSpPr>
      <dsp:spPr>
        <a:xfrm>
          <a:off x="0" y="2663588"/>
          <a:ext cx="2928894" cy="24157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endParaRPr lang="es-CL" sz="1600" kern="1200" dirty="0"/>
        </a:p>
        <a:p>
          <a:pPr marL="171450" lvl="1" indent="-171450" algn="l" defTabSz="711200">
            <a:lnSpc>
              <a:spcPct val="90000"/>
            </a:lnSpc>
            <a:spcBef>
              <a:spcPct val="0"/>
            </a:spcBef>
            <a:spcAft>
              <a:spcPct val="15000"/>
            </a:spcAft>
            <a:buFont typeface="Arial" panose="020B0604020202020204" pitchFamily="34" charset="0"/>
            <a:buChar char="•"/>
          </a:pPr>
          <a:endParaRPr lang="es-CL" sz="1600" kern="1200" dirty="0"/>
        </a:p>
        <a:p>
          <a:pPr marL="171450" lvl="1" indent="-171450" algn="l" defTabSz="711200">
            <a:lnSpc>
              <a:spcPct val="90000"/>
            </a:lnSpc>
            <a:spcBef>
              <a:spcPct val="0"/>
            </a:spcBef>
            <a:spcAft>
              <a:spcPct val="15000"/>
            </a:spcAft>
            <a:buFont typeface="Arial" panose="020B0604020202020204" pitchFamily="34" charset="0"/>
            <a:buChar char="•"/>
          </a:pPr>
          <a:r>
            <a:rPr lang="es-CL" sz="1600" kern="1200" dirty="0">
              <a:solidFill>
                <a:schemeClr val="accent3">
                  <a:lumMod val="75000"/>
                </a:schemeClr>
              </a:solidFill>
            </a:rPr>
            <a:t>Prevención y Seguridad en Establecimientos.</a:t>
          </a: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Higiene en Establecimientos.</a:t>
          </a:r>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Derecho a saber/Responsabilidad Legal en SO.</a:t>
          </a:r>
        </a:p>
      </dsp:txBody>
      <dsp:txXfrm>
        <a:off x="55593" y="2719181"/>
        <a:ext cx="2817708" cy="1786883"/>
      </dsp:txXfrm>
    </dsp:sp>
    <dsp:sp modelId="{2E78C79F-3C76-49A0-BEA7-1890B8C36143}">
      <dsp:nvSpPr>
        <dsp:cNvPr id="0" name=""/>
        <dsp:cNvSpPr/>
      </dsp:nvSpPr>
      <dsp:spPr>
        <a:xfrm>
          <a:off x="3676246" y="2106663"/>
          <a:ext cx="4068713" cy="4068713"/>
        </a:xfrm>
        <a:prstGeom prst="leftCircularArrow">
          <a:avLst>
            <a:gd name="adj1" fmla="val 1715"/>
            <a:gd name="adj2" fmla="val 204159"/>
            <a:gd name="adj3" fmla="val 4674432"/>
            <a:gd name="adj4" fmla="val 11719252"/>
            <a:gd name="adj5" fmla="val 2001"/>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E3607755-94B7-4909-9756-C69FD9DECD28}">
      <dsp:nvSpPr>
        <dsp:cNvPr id="0" name=""/>
        <dsp:cNvSpPr/>
      </dsp:nvSpPr>
      <dsp:spPr>
        <a:xfrm>
          <a:off x="707604" y="2156548"/>
          <a:ext cx="2603461" cy="10353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bg1"/>
              </a:solidFill>
            </a:rPr>
            <a:t>Prevención de Riesgos</a:t>
          </a:r>
          <a:endParaRPr lang="es-CL" sz="2100" kern="1200" dirty="0">
            <a:solidFill>
              <a:schemeClr val="bg1"/>
            </a:solidFill>
          </a:endParaRPr>
        </a:p>
      </dsp:txBody>
      <dsp:txXfrm>
        <a:off x="737927" y="2186871"/>
        <a:ext cx="2542815" cy="974664"/>
      </dsp:txXfrm>
    </dsp:sp>
    <dsp:sp modelId="{F41EC13C-BEA8-4802-A989-42ED5886A394}">
      <dsp:nvSpPr>
        <dsp:cNvPr id="0" name=""/>
        <dsp:cNvSpPr/>
      </dsp:nvSpPr>
      <dsp:spPr>
        <a:xfrm>
          <a:off x="3591930" y="2663588"/>
          <a:ext cx="2928894" cy="24157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Trabajo pesado.</a:t>
          </a: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Vigilancia de salud Ocupacional. </a:t>
          </a: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Medicina del Trabajo. </a:t>
          </a:r>
          <a:endParaRPr lang="es-CL" sz="1600" kern="1200" dirty="0"/>
        </a:p>
        <a:p>
          <a:pPr marL="171450" lvl="1" indent="-171450" algn="l" defTabSz="711200">
            <a:lnSpc>
              <a:spcPct val="90000"/>
            </a:lnSpc>
            <a:spcBef>
              <a:spcPct val="0"/>
            </a:spcBef>
            <a:spcAft>
              <a:spcPct val="15000"/>
            </a:spcAft>
            <a:buChar char="•"/>
          </a:pPr>
          <a:endParaRPr lang="es-CL" sz="1600" kern="1200" dirty="0"/>
        </a:p>
        <a:p>
          <a:pPr marL="171450" lvl="1" indent="-171450" algn="l" defTabSz="711200">
            <a:lnSpc>
              <a:spcPct val="90000"/>
            </a:lnSpc>
            <a:spcBef>
              <a:spcPct val="0"/>
            </a:spcBef>
            <a:spcAft>
              <a:spcPct val="15000"/>
            </a:spcAft>
            <a:buChar char="•"/>
          </a:pPr>
          <a:endParaRPr lang="es-CL" sz="1600" kern="1200" dirty="0"/>
        </a:p>
      </dsp:txBody>
      <dsp:txXfrm>
        <a:off x="3647523" y="3236837"/>
        <a:ext cx="2817708" cy="1786883"/>
      </dsp:txXfrm>
    </dsp:sp>
    <dsp:sp modelId="{F037105B-7801-4546-8B79-85FE3B49AE05}">
      <dsp:nvSpPr>
        <dsp:cNvPr id="0" name=""/>
        <dsp:cNvSpPr/>
      </dsp:nvSpPr>
      <dsp:spPr>
        <a:xfrm>
          <a:off x="5259727" y="1258486"/>
          <a:ext cx="3358926" cy="3358926"/>
        </a:xfrm>
        <a:prstGeom prst="circularArrow">
          <a:avLst>
            <a:gd name="adj1" fmla="val 2078"/>
            <a:gd name="adj2" fmla="val 249352"/>
            <a:gd name="adj3" fmla="val 19575137"/>
            <a:gd name="adj4" fmla="val 12575511"/>
            <a:gd name="adj5" fmla="val 2424"/>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F29731A0-6FFC-4330-BDBC-7FEEA6654CBE}">
      <dsp:nvSpPr>
        <dsp:cNvPr id="0" name=""/>
        <dsp:cNvSpPr/>
      </dsp:nvSpPr>
      <dsp:spPr>
        <a:xfrm>
          <a:off x="4242796" y="2145933"/>
          <a:ext cx="2603461" cy="10353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bg1"/>
              </a:solidFill>
            </a:rPr>
            <a:t>Salud Ocupacional</a:t>
          </a:r>
          <a:endParaRPr lang="es-CL" sz="2100" kern="1200" dirty="0">
            <a:solidFill>
              <a:schemeClr val="bg1"/>
            </a:solidFill>
          </a:endParaRPr>
        </a:p>
      </dsp:txBody>
      <dsp:txXfrm>
        <a:off x="4273119" y="2176256"/>
        <a:ext cx="2542815" cy="974664"/>
      </dsp:txXfrm>
    </dsp:sp>
    <dsp:sp modelId="{84D790D7-52B0-4B8F-B6F7-844B4692A0B9}">
      <dsp:nvSpPr>
        <dsp:cNvPr id="0" name=""/>
        <dsp:cNvSpPr/>
      </dsp:nvSpPr>
      <dsp:spPr>
        <a:xfrm>
          <a:off x="7178567" y="2663588"/>
          <a:ext cx="2928894" cy="24157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endParaRPr lang="es-CL" sz="1600" kern="1200" dirty="0"/>
        </a:p>
        <a:p>
          <a:pPr marL="171450" lvl="1" indent="-171450" algn="l" defTabSz="711200">
            <a:lnSpc>
              <a:spcPct val="90000"/>
            </a:lnSpc>
            <a:spcBef>
              <a:spcPct val="0"/>
            </a:spcBef>
            <a:spcAft>
              <a:spcPct val="15000"/>
            </a:spcAft>
            <a:buChar char="•"/>
          </a:pP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Gestión de Residuos de Establecimientos de Atención de Salud (REAS).</a:t>
          </a:r>
          <a:endParaRPr lang="es-CL" sz="1600" kern="1200" dirty="0"/>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Gestión de Eficiencia Energética.</a:t>
          </a:r>
          <a:endParaRPr lang="es-CL" sz="1600" kern="1200" dirty="0">
            <a:solidFill>
              <a:srgbClr val="0070C0"/>
            </a:solidFill>
          </a:endParaRPr>
        </a:p>
        <a:p>
          <a:pPr marL="171450" lvl="1" indent="-171450" algn="l" defTabSz="711200">
            <a:lnSpc>
              <a:spcPct val="90000"/>
            </a:lnSpc>
            <a:spcBef>
              <a:spcPct val="0"/>
            </a:spcBef>
            <a:spcAft>
              <a:spcPct val="15000"/>
            </a:spcAft>
            <a:buChar char="•"/>
          </a:pPr>
          <a:r>
            <a:rPr lang="es-CL" sz="1600" kern="1200" dirty="0">
              <a:solidFill>
                <a:schemeClr val="accent3">
                  <a:lumMod val="75000"/>
                </a:schemeClr>
              </a:solidFill>
            </a:rPr>
            <a:t>Agenda Hospitales Verdes y Saludables (HVS).</a:t>
          </a:r>
        </a:p>
        <a:p>
          <a:pPr marL="171450" lvl="1" indent="-171450" algn="l" defTabSz="711200">
            <a:lnSpc>
              <a:spcPct val="90000"/>
            </a:lnSpc>
            <a:spcBef>
              <a:spcPct val="0"/>
            </a:spcBef>
            <a:spcAft>
              <a:spcPct val="15000"/>
            </a:spcAft>
            <a:buChar char="•"/>
          </a:pPr>
          <a:endParaRPr lang="es-CL" sz="1600" kern="1200" dirty="0"/>
        </a:p>
      </dsp:txBody>
      <dsp:txXfrm>
        <a:off x="7234160" y="2719181"/>
        <a:ext cx="2817708" cy="1786883"/>
      </dsp:txXfrm>
    </dsp:sp>
    <dsp:sp modelId="{83C26D70-C2BE-4B7C-AD7F-6D793CC07E49}">
      <dsp:nvSpPr>
        <dsp:cNvPr id="0" name=""/>
        <dsp:cNvSpPr/>
      </dsp:nvSpPr>
      <dsp:spPr>
        <a:xfrm>
          <a:off x="7834727" y="2129030"/>
          <a:ext cx="2603461" cy="10353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bg1"/>
              </a:solidFill>
            </a:rPr>
            <a:t>Gestión Ambiental</a:t>
          </a:r>
          <a:endParaRPr lang="es-CL" sz="2100" kern="1200" dirty="0">
            <a:solidFill>
              <a:schemeClr val="bg1"/>
            </a:solidFill>
          </a:endParaRPr>
        </a:p>
      </dsp:txBody>
      <dsp:txXfrm>
        <a:off x="7865050" y="2159353"/>
        <a:ext cx="2542815" cy="9746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4E4E2-BC8C-4218-A291-FB9FE8351F26}">
      <dsp:nvSpPr>
        <dsp:cNvPr id="0" name=""/>
        <dsp:cNvSpPr/>
      </dsp:nvSpPr>
      <dsp:spPr>
        <a:xfrm>
          <a:off x="10" y="1668268"/>
          <a:ext cx="5050401" cy="4370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endParaRPr lang="es-CL" sz="1200" kern="1200" dirty="0"/>
        </a:p>
        <a:p>
          <a:pPr marL="114300" lvl="1" indent="-114300" algn="l" defTabSz="533400">
            <a:lnSpc>
              <a:spcPct val="90000"/>
            </a:lnSpc>
            <a:spcBef>
              <a:spcPct val="0"/>
            </a:spcBef>
            <a:spcAft>
              <a:spcPct val="15000"/>
            </a:spcAft>
            <a:buFont typeface="Arial" panose="020B0604020202020204" pitchFamily="34" charset="0"/>
            <a:buChar char="•"/>
          </a:pPr>
          <a:endParaRPr lang="es-CL" sz="1200" kern="1200" dirty="0"/>
        </a:p>
        <a:p>
          <a:pPr marL="114300" lvl="1" indent="-114300" algn="l" defTabSz="622300">
            <a:lnSpc>
              <a:spcPct val="90000"/>
            </a:lnSpc>
            <a:spcBef>
              <a:spcPct val="0"/>
            </a:spcBef>
            <a:spcAft>
              <a:spcPct val="15000"/>
            </a:spcAft>
            <a:buFont typeface="Arial" panose="020B0604020202020204" pitchFamily="34" charset="0"/>
            <a:buChar char="•"/>
          </a:pPr>
          <a:r>
            <a:rPr lang="es-CL" sz="1400" kern="1200" dirty="0">
              <a:solidFill>
                <a:schemeClr val="accent3">
                  <a:lumMod val="75000"/>
                </a:schemeClr>
              </a:solidFill>
            </a:rPr>
            <a:t>Coordinación y apoyo en la compatibilización de las responsabilidades laborales con las familiares y personales, considerando las características sociodemográficas y culturales de la institución. </a:t>
          </a:r>
          <a:endParaRPr lang="es-CL" sz="1400" kern="1200" dirty="0"/>
        </a:p>
        <a:p>
          <a:pPr marL="114300" lvl="1" indent="-114300" algn="l" defTabSz="622300">
            <a:lnSpc>
              <a:spcPct val="90000"/>
            </a:lnSpc>
            <a:spcBef>
              <a:spcPct val="0"/>
            </a:spcBef>
            <a:spcAft>
              <a:spcPct val="15000"/>
            </a:spcAft>
            <a:buChar char="•"/>
          </a:pPr>
          <a:r>
            <a:rPr lang="es-CL" sz="1400" kern="1200" dirty="0">
              <a:solidFill>
                <a:schemeClr val="accent3">
                  <a:lumMod val="75000"/>
                </a:schemeClr>
              </a:solidFill>
            </a:rPr>
            <a:t>Coordinación ejecución Programa de Mejoramiento de Entornos Laborales.</a:t>
          </a:r>
        </a:p>
        <a:p>
          <a:pPr marL="114300" lvl="1" indent="-114300" algn="l" defTabSz="622300">
            <a:lnSpc>
              <a:spcPct val="90000"/>
            </a:lnSpc>
            <a:spcBef>
              <a:spcPct val="0"/>
            </a:spcBef>
            <a:spcAft>
              <a:spcPct val="15000"/>
            </a:spcAft>
            <a:buChar char="•"/>
          </a:pPr>
          <a:r>
            <a:rPr lang="es-CL" sz="1400" kern="1200" dirty="0">
              <a:solidFill>
                <a:schemeClr val="accent3">
                  <a:lumMod val="75000"/>
                </a:schemeClr>
              </a:solidFill>
            </a:rPr>
            <a:t>Coordinación de oferta y gestión de cupos para el Servicio de Salud de las salas cuna, según demanda local y pertinencia.</a:t>
          </a:r>
        </a:p>
        <a:p>
          <a:pPr marL="114300" lvl="1" indent="-114300" algn="l" defTabSz="622300">
            <a:lnSpc>
              <a:spcPct val="90000"/>
            </a:lnSpc>
            <a:spcBef>
              <a:spcPct val="0"/>
            </a:spcBef>
            <a:spcAft>
              <a:spcPct val="15000"/>
            </a:spcAft>
            <a:buChar char="•"/>
          </a:pPr>
          <a:r>
            <a:rPr lang="es-CL" sz="1400" kern="1200" dirty="0">
              <a:solidFill>
                <a:schemeClr val="accent3">
                  <a:lumMod val="75000"/>
                </a:schemeClr>
              </a:solidFill>
            </a:rPr>
            <a:t>Velar por el cumplimiento de los estándares normativos y acreditación de los establecimientos dedicados a los cuidados infantiles, conforme a lo establecido por la Superintendencia de Educación.</a:t>
          </a:r>
        </a:p>
        <a:p>
          <a:pPr marL="114300" lvl="1" indent="-114300" algn="l" defTabSz="622300">
            <a:lnSpc>
              <a:spcPct val="90000"/>
            </a:lnSpc>
            <a:spcBef>
              <a:spcPct val="0"/>
            </a:spcBef>
            <a:spcAft>
              <a:spcPct val="15000"/>
            </a:spcAft>
            <a:buChar char="•"/>
          </a:pPr>
          <a:r>
            <a:rPr lang="es-CL" sz="1400" kern="1200" dirty="0">
              <a:solidFill>
                <a:schemeClr val="accent3">
                  <a:lumMod val="75000"/>
                </a:schemeClr>
              </a:solidFill>
            </a:rPr>
            <a:t>Seguimiento de los requerimientos en las distintas etapas del ciclo laboral de las funcionarias y los funcionarios, tanto intra como extra laboral. </a:t>
          </a:r>
        </a:p>
        <a:p>
          <a:pPr marL="114300" lvl="1" indent="-114300" algn="l" defTabSz="622300">
            <a:lnSpc>
              <a:spcPct val="90000"/>
            </a:lnSpc>
            <a:spcBef>
              <a:spcPct val="0"/>
            </a:spcBef>
            <a:spcAft>
              <a:spcPct val="15000"/>
            </a:spcAft>
            <a:buChar char="•"/>
          </a:pPr>
          <a:r>
            <a:rPr lang="es-CL" sz="1400" kern="1200" dirty="0">
              <a:solidFill>
                <a:schemeClr val="accent3">
                  <a:lumMod val="75000"/>
                </a:schemeClr>
              </a:solidFill>
            </a:rPr>
            <a:t>Gestión, coordinación y aplicación de los beneficios para afiliadas y afiliados activos y pasivos de la institución, de acuerdo a presupuesto anual. </a:t>
          </a:r>
        </a:p>
      </dsp:txBody>
      <dsp:txXfrm>
        <a:off x="100588" y="1768846"/>
        <a:ext cx="4849245" cy="3232824"/>
      </dsp:txXfrm>
    </dsp:sp>
    <dsp:sp modelId="{2E78C79F-3C76-49A0-BEA7-1890B8C36143}">
      <dsp:nvSpPr>
        <dsp:cNvPr id="0" name=""/>
        <dsp:cNvSpPr/>
      </dsp:nvSpPr>
      <dsp:spPr>
        <a:xfrm flipH="1">
          <a:off x="8457885" y="3012447"/>
          <a:ext cx="1393177" cy="933720"/>
        </a:xfrm>
        <a:prstGeom prst="circularArrow">
          <a:avLst>
            <a:gd name="adj1" fmla="val 1196"/>
            <a:gd name="adj2" fmla="val 140681"/>
            <a:gd name="adj3" fmla="val 4424326"/>
            <a:gd name="adj4" fmla="val 11532624"/>
            <a:gd name="adj5" fmla="val 1395"/>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E3607755-94B7-4909-9756-C69FD9DECD28}">
      <dsp:nvSpPr>
        <dsp:cNvPr id="0" name=""/>
        <dsp:cNvSpPr/>
      </dsp:nvSpPr>
      <dsp:spPr>
        <a:xfrm>
          <a:off x="1707140" y="1049647"/>
          <a:ext cx="3235409" cy="11067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bg1"/>
              </a:solidFill>
            </a:rPr>
            <a:t>Conciliación Vida Personal, Familiar y Laboral</a:t>
          </a:r>
          <a:endParaRPr lang="es-CL" sz="2100" kern="1200" dirty="0">
            <a:solidFill>
              <a:schemeClr val="bg1"/>
            </a:solidFill>
          </a:endParaRPr>
        </a:p>
      </dsp:txBody>
      <dsp:txXfrm>
        <a:off x="1739556" y="1082063"/>
        <a:ext cx="3170577" cy="1041934"/>
      </dsp:txXfrm>
    </dsp:sp>
    <dsp:sp modelId="{F41EC13C-BEA8-4802-A989-42ED5886A394}">
      <dsp:nvSpPr>
        <dsp:cNvPr id="0" name=""/>
        <dsp:cNvSpPr/>
      </dsp:nvSpPr>
      <dsp:spPr>
        <a:xfrm>
          <a:off x="5412242" y="1704113"/>
          <a:ext cx="5171855" cy="43346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es-CL" sz="1400" kern="1200" dirty="0">
              <a:solidFill>
                <a:schemeClr val="accent3">
                  <a:lumMod val="75000"/>
                </a:schemeClr>
              </a:solidFill>
            </a:rPr>
            <a:t>Coordinación desde Gestión y Desarrollo de Personas la instauración de una cultura organizacional con entornos, ambientes y condiciones laborales saludables. </a:t>
          </a:r>
          <a:endParaRPr lang="es-CL" sz="1400" kern="1200" dirty="0"/>
        </a:p>
        <a:p>
          <a:pPr marL="114300" lvl="1" indent="-114300" algn="l" defTabSz="622300">
            <a:lnSpc>
              <a:spcPct val="90000"/>
            </a:lnSpc>
            <a:spcBef>
              <a:spcPct val="0"/>
            </a:spcBef>
            <a:spcAft>
              <a:spcPct val="15000"/>
            </a:spcAft>
            <a:buChar char="•"/>
          </a:pPr>
          <a:r>
            <a:rPr lang="es-CL" sz="1400" kern="1200" dirty="0">
              <a:solidFill>
                <a:schemeClr val="accent3">
                  <a:lumMod val="75000"/>
                </a:schemeClr>
              </a:solidFill>
            </a:rPr>
            <a:t>Promover un buen clima laboral.</a:t>
          </a:r>
          <a:endParaRPr lang="es-CL" sz="1400" kern="1200" dirty="0"/>
        </a:p>
        <a:p>
          <a:pPr marL="114300" lvl="1" indent="-114300" algn="l" defTabSz="622300">
            <a:lnSpc>
              <a:spcPct val="90000"/>
            </a:lnSpc>
            <a:spcBef>
              <a:spcPct val="0"/>
            </a:spcBef>
            <a:spcAft>
              <a:spcPct val="15000"/>
            </a:spcAft>
            <a:buChar char="•"/>
          </a:pPr>
          <a:r>
            <a:rPr lang="es-CL" sz="1400" kern="1200" dirty="0">
              <a:solidFill>
                <a:schemeClr val="accent3">
                  <a:lumMod val="75000"/>
                </a:schemeClr>
              </a:solidFill>
            </a:rPr>
            <a:t>Coordinación y ejecución de evaluaciones e intervenciones en Clima Laboral. </a:t>
          </a:r>
          <a:endParaRPr lang="es-CL" sz="1400" kern="1200" dirty="0"/>
        </a:p>
        <a:p>
          <a:pPr marL="114300" lvl="1" indent="-114300" algn="l" defTabSz="622300">
            <a:lnSpc>
              <a:spcPct val="90000"/>
            </a:lnSpc>
            <a:spcBef>
              <a:spcPct val="0"/>
            </a:spcBef>
            <a:spcAft>
              <a:spcPct val="15000"/>
            </a:spcAft>
            <a:buChar char="•"/>
          </a:pPr>
          <a:r>
            <a:rPr lang="es-CL" sz="1400" kern="1200" dirty="0">
              <a:solidFill>
                <a:schemeClr val="accent3">
                  <a:lumMod val="75000"/>
                </a:schemeClr>
              </a:solidFill>
            </a:rPr>
            <a:t>Coordinación de acciones para la atención sanitaria del personal.  Promoción, prevención y atención de la salud.</a:t>
          </a:r>
          <a:endParaRPr lang="es-CL" sz="1400" kern="1200" dirty="0"/>
        </a:p>
        <a:p>
          <a:pPr marL="114300" lvl="1" indent="-114300" algn="l" defTabSz="622300">
            <a:lnSpc>
              <a:spcPct val="90000"/>
            </a:lnSpc>
            <a:spcBef>
              <a:spcPct val="0"/>
            </a:spcBef>
            <a:spcAft>
              <a:spcPct val="15000"/>
            </a:spcAft>
            <a:buChar char="•"/>
          </a:pPr>
          <a:r>
            <a:rPr lang="es-CL" sz="1400" kern="1200" dirty="0">
              <a:solidFill>
                <a:schemeClr val="accent3">
                  <a:lumMod val="75000"/>
                </a:schemeClr>
              </a:solidFill>
            </a:rPr>
            <a:t>Gestión y coordinación de acciones dirigidas al Ausentismo por Licencia Médica Curativa desde una perspectiva biopsicosocial. </a:t>
          </a:r>
        </a:p>
        <a:p>
          <a:pPr marL="114300" lvl="1" indent="-114300" algn="l" defTabSz="622300">
            <a:lnSpc>
              <a:spcPct val="90000"/>
            </a:lnSpc>
            <a:spcBef>
              <a:spcPct val="0"/>
            </a:spcBef>
            <a:spcAft>
              <a:spcPct val="15000"/>
            </a:spcAft>
            <a:buChar char="•"/>
          </a:pPr>
          <a:endParaRPr lang="es-CL" sz="1400" kern="1200" dirty="0">
            <a:solidFill>
              <a:schemeClr val="accent3">
                <a:lumMod val="75000"/>
              </a:schemeClr>
            </a:solidFill>
          </a:endParaRPr>
        </a:p>
        <a:p>
          <a:pPr marL="114300" lvl="1" indent="-114300" algn="l" defTabSz="577850">
            <a:lnSpc>
              <a:spcPct val="90000"/>
            </a:lnSpc>
            <a:spcBef>
              <a:spcPct val="0"/>
            </a:spcBef>
            <a:spcAft>
              <a:spcPct val="15000"/>
            </a:spcAft>
            <a:buChar char="•"/>
          </a:pPr>
          <a:endParaRPr lang="es-CL" sz="1300" kern="1200" dirty="0"/>
        </a:p>
      </dsp:txBody>
      <dsp:txXfrm>
        <a:off x="5511995" y="2732725"/>
        <a:ext cx="4972349" cy="3206310"/>
      </dsp:txXfrm>
    </dsp:sp>
    <dsp:sp modelId="{F29731A0-6FFC-4330-BDBC-7FEEA6654CBE}">
      <dsp:nvSpPr>
        <dsp:cNvPr id="0" name=""/>
        <dsp:cNvSpPr/>
      </dsp:nvSpPr>
      <dsp:spPr>
        <a:xfrm>
          <a:off x="7062600" y="1079150"/>
          <a:ext cx="3272342" cy="11067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Font typeface="+mj-lt"/>
            <a:buNone/>
          </a:pPr>
          <a:r>
            <a:rPr lang="es-CL" sz="2100" b="1" kern="1200" dirty="0">
              <a:solidFill>
                <a:schemeClr val="bg1"/>
              </a:solidFill>
            </a:rPr>
            <a:t>Gestión Biopsicosocial de las Condiciones Laborales</a:t>
          </a:r>
          <a:endParaRPr lang="es-CL" sz="2100" kern="1200" dirty="0">
            <a:solidFill>
              <a:schemeClr val="bg1"/>
            </a:solidFill>
          </a:endParaRPr>
        </a:p>
      </dsp:txBody>
      <dsp:txXfrm>
        <a:off x="7095016" y="1111566"/>
        <a:ext cx="3207510" cy="104193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a:defRPr sz="1200"/>
            </a:lvl1pPr>
          </a:lstStyle>
          <a:p>
            <a:endParaRPr lang="es-CL"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CC3E86-84A7-4CD0-8A1A-E63AA22741ED}" type="datetimeFigureOut">
              <a:rPr lang="es-CL" smtClean="0"/>
              <a:t>11-06-2019</a:t>
            </a:fld>
            <a:endParaRPr lang="es-CL"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CL"/>
              <a:t>Editar los estilos de texto del patrón</a:t>
            </a:r>
          </a:p>
          <a:p>
            <a:pPr lvl="1"/>
            <a:r>
              <a:rPr lang="es-CL"/>
              <a:t>Segundo nivel</a:t>
            </a:r>
          </a:p>
          <a:p>
            <a:pPr lvl="2"/>
            <a:r>
              <a:rPr lang="es-CL"/>
              <a:t>Tercer nivel</a:t>
            </a:r>
          </a:p>
          <a:p>
            <a:pPr lvl="3"/>
            <a:r>
              <a:rPr lang="es-CL"/>
              <a:t>Cuarto nivel</a:t>
            </a:r>
          </a:p>
          <a:p>
            <a:pPr lvl="4"/>
            <a:r>
              <a:rPr lang="es-CL"/>
              <a:t>Quinto nivel</a:t>
            </a:r>
            <a:endParaRPr lang="es-CL" dirty="0"/>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a:defRPr sz="1200"/>
            </a:lvl1pPr>
          </a:lstStyle>
          <a:p>
            <a:endParaRPr lang="es-CL"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A81DFA-E783-40CB-8634-884E55B23E34}" type="slidenum">
              <a:rPr lang="es-CL" smtClean="0"/>
              <a:t>‹Nº›</a:t>
            </a:fld>
            <a:endParaRPr lang="es-CL" dirty="0"/>
          </a:p>
        </p:txBody>
      </p:sp>
    </p:spTree>
    <p:extLst>
      <p:ext uri="{BB962C8B-B14F-4D97-AF65-F5344CB8AC3E}">
        <p14:creationId xmlns:p14="http://schemas.microsoft.com/office/powerpoint/2010/main" val="1531724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1</a:t>
            </a:fld>
            <a:endParaRPr lang="es-CL" dirty="0"/>
          </a:p>
        </p:txBody>
      </p:sp>
    </p:spTree>
    <p:extLst>
      <p:ext uri="{BB962C8B-B14F-4D97-AF65-F5344CB8AC3E}">
        <p14:creationId xmlns:p14="http://schemas.microsoft.com/office/powerpoint/2010/main" val="3391745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2</a:t>
            </a:fld>
            <a:endParaRPr lang="es-CL" dirty="0"/>
          </a:p>
        </p:txBody>
      </p:sp>
    </p:spTree>
    <p:extLst>
      <p:ext uri="{BB962C8B-B14F-4D97-AF65-F5344CB8AC3E}">
        <p14:creationId xmlns:p14="http://schemas.microsoft.com/office/powerpoint/2010/main" val="2178654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3</a:t>
            </a:fld>
            <a:endParaRPr lang="es-CL" dirty="0"/>
          </a:p>
        </p:txBody>
      </p:sp>
    </p:spTree>
    <p:extLst>
      <p:ext uri="{BB962C8B-B14F-4D97-AF65-F5344CB8AC3E}">
        <p14:creationId xmlns:p14="http://schemas.microsoft.com/office/powerpoint/2010/main" val="898880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4</a:t>
            </a:fld>
            <a:endParaRPr lang="es-CL" dirty="0"/>
          </a:p>
        </p:txBody>
      </p:sp>
    </p:spTree>
    <p:extLst>
      <p:ext uri="{BB962C8B-B14F-4D97-AF65-F5344CB8AC3E}">
        <p14:creationId xmlns:p14="http://schemas.microsoft.com/office/powerpoint/2010/main" val="1984411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5</a:t>
            </a:fld>
            <a:endParaRPr lang="es-CL" dirty="0"/>
          </a:p>
        </p:txBody>
      </p:sp>
    </p:spTree>
    <p:extLst>
      <p:ext uri="{BB962C8B-B14F-4D97-AF65-F5344CB8AC3E}">
        <p14:creationId xmlns:p14="http://schemas.microsoft.com/office/powerpoint/2010/main" val="3481736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6</a:t>
            </a:fld>
            <a:endParaRPr lang="es-CL" dirty="0"/>
          </a:p>
        </p:txBody>
      </p:sp>
    </p:spTree>
    <p:extLst>
      <p:ext uri="{BB962C8B-B14F-4D97-AF65-F5344CB8AC3E}">
        <p14:creationId xmlns:p14="http://schemas.microsoft.com/office/powerpoint/2010/main" val="2026704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7</a:t>
            </a:fld>
            <a:endParaRPr lang="es-CL" dirty="0"/>
          </a:p>
        </p:txBody>
      </p:sp>
    </p:spTree>
    <p:extLst>
      <p:ext uri="{BB962C8B-B14F-4D97-AF65-F5344CB8AC3E}">
        <p14:creationId xmlns:p14="http://schemas.microsoft.com/office/powerpoint/2010/main" val="2826779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8</a:t>
            </a:fld>
            <a:endParaRPr lang="es-CL" dirty="0"/>
          </a:p>
        </p:txBody>
      </p:sp>
    </p:spTree>
    <p:extLst>
      <p:ext uri="{BB962C8B-B14F-4D97-AF65-F5344CB8AC3E}">
        <p14:creationId xmlns:p14="http://schemas.microsoft.com/office/powerpoint/2010/main" val="3255431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9</a:t>
            </a:fld>
            <a:endParaRPr lang="es-CL" dirty="0"/>
          </a:p>
        </p:txBody>
      </p:sp>
    </p:spTree>
    <p:extLst>
      <p:ext uri="{BB962C8B-B14F-4D97-AF65-F5344CB8AC3E}">
        <p14:creationId xmlns:p14="http://schemas.microsoft.com/office/powerpoint/2010/main" val="16408089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to 1" hidden="1">
            <a:extLst>
              <a:ext uri="{FF2B5EF4-FFF2-40B4-BE49-F238E27FC236}">
                <a16:creationId xmlns:a16="http://schemas.microsoft.com/office/drawing/2014/main" id="{6BE9BA05-0B29-4EDC-AC41-3BEB59306BA0}"/>
              </a:ext>
            </a:extLst>
          </p:cNvPr>
          <p:cNvGraphicFramePr>
            <a:graphicFrameLocks noChangeAspect="1"/>
          </p:cNvGraphicFramePr>
          <p:nvPr userDrawn="1">
            <p:custDataLst>
              <p:tags r:id="rId2"/>
            </p:custDataLst>
            <p:extLst>
              <p:ext uri="{D42A27DB-BD31-4B8C-83A1-F6EECF244321}">
                <p14:modId xmlns:p14="http://schemas.microsoft.com/office/powerpoint/2010/main" val="1361627471"/>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097" name="Diapositiva de think-cell" r:id="rId4" imgW="415" imgH="416" progId="TCLayout.ActiveDocument.1">
                  <p:embed/>
                </p:oleObj>
              </mc:Choice>
              <mc:Fallback>
                <p:oleObj name="Diapositiva de think-cell" r:id="rId4" imgW="415" imgH="416" progId="TCLayout.ActiveDocument.1">
                  <p:embed/>
                  <p:pic>
                    <p:nvPicPr>
                      <p:cNvPr id="2" name="Objeto 1" hidden="1">
                        <a:extLst>
                          <a:ext uri="{FF2B5EF4-FFF2-40B4-BE49-F238E27FC236}">
                            <a16:creationId xmlns:a16="http://schemas.microsoft.com/office/drawing/2014/main" id="{6BE9BA05-0B29-4EDC-AC41-3BEB59306BA0}"/>
                          </a:ext>
                        </a:extLst>
                      </p:cNvPr>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4" name="McK 2. Slide Title"/>
          <p:cNvSpPr>
            <a:spLocks noGrp="1" noChangeArrowheads="1"/>
          </p:cNvSpPr>
          <p:nvPr>
            <p:ph type="title" hasCustomPrompt="1"/>
          </p:nvPr>
        </p:nvSpPr>
        <p:spPr bwMode="auto">
          <a:xfrm>
            <a:off x="475617" y="22406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baseline="0">
                <a:latin typeface="+mj-lt"/>
                <a:ea typeface="+mj-ea"/>
              </a:defRPr>
            </a:lvl1pPr>
          </a:lstStyle>
          <a:p>
            <a:pPr lvl="0"/>
            <a:r>
              <a:rPr lang="es-CL" noProof="0"/>
              <a:t>Click to edit Master title style</a:t>
            </a:r>
            <a:endParaRPr lang="es-CL" noProof="0" dirty="0"/>
          </a:p>
        </p:txBody>
      </p:sp>
      <p:sp>
        <p:nvSpPr>
          <p:cNvPr id="3" name="195 Marcador de número de diapositiva">
            <a:extLst>
              <a:ext uri="{FF2B5EF4-FFF2-40B4-BE49-F238E27FC236}">
                <a16:creationId xmlns:a16="http://schemas.microsoft.com/office/drawing/2014/main" id="{37FDE452-4366-4E41-B31C-3C8971D71D1A}"/>
              </a:ext>
            </a:extLst>
          </p:cNvPr>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spTree>
    <p:extLst>
      <p:ext uri="{BB962C8B-B14F-4D97-AF65-F5344CB8AC3E}">
        <p14:creationId xmlns:p14="http://schemas.microsoft.com/office/powerpoint/2010/main" val="53267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283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to 1" hidden="1">
            <a:extLst>
              <a:ext uri="{FF2B5EF4-FFF2-40B4-BE49-F238E27FC236}">
                <a16:creationId xmlns:a16="http://schemas.microsoft.com/office/drawing/2014/main" id="{6BE9BA05-0B29-4EDC-AC41-3BEB59306BA0}"/>
              </a:ext>
            </a:extLst>
          </p:cNvPr>
          <p:cNvGraphicFramePr>
            <a:graphicFrameLocks noChangeAspect="1"/>
          </p:cNvGraphicFramePr>
          <p:nvPr userDrawn="1">
            <p:custDataLst>
              <p:tags r:id="rId2"/>
            </p:custData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4145" name="Diapositiva de think-cell" r:id="rId4" imgW="415" imgH="416" progId="TCLayout.ActiveDocument.1">
                  <p:embed/>
                </p:oleObj>
              </mc:Choice>
              <mc:Fallback>
                <p:oleObj name="Diapositiva de think-cell" r:id="rId4" imgW="415" imgH="416" progId="TCLayout.ActiveDocument.1">
                  <p:embed/>
                  <p:pic>
                    <p:nvPicPr>
                      <p:cNvPr id="2" name="Objeto 1" hidden="1">
                        <a:extLst>
                          <a:ext uri="{FF2B5EF4-FFF2-40B4-BE49-F238E27FC236}">
                            <a16:creationId xmlns:a16="http://schemas.microsoft.com/office/drawing/2014/main" id="{6BE9BA05-0B29-4EDC-AC41-3BEB59306BA0}"/>
                          </a:ext>
                        </a:extLst>
                      </p:cNvPr>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4" name="McK 2. Slide Title"/>
          <p:cNvSpPr>
            <a:spLocks noGrp="1" noChangeArrowheads="1"/>
          </p:cNvSpPr>
          <p:nvPr>
            <p:ph type="title" hasCustomPrompt="1"/>
          </p:nvPr>
        </p:nvSpPr>
        <p:spPr bwMode="auto">
          <a:xfrm>
            <a:off x="475617" y="22406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baseline="0">
                <a:latin typeface="+mj-lt"/>
                <a:ea typeface="+mj-ea"/>
              </a:defRPr>
            </a:lvl1pPr>
          </a:lstStyle>
          <a:p>
            <a:pPr lvl="0"/>
            <a:r>
              <a:rPr lang="es-CL" noProof="0"/>
              <a:t>Click to edit Master title style</a:t>
            </a:r>
            <a:endParaRPr lang="es-CL" noProof="0" dirty="0"/>
          </a:p>
        </p:txBody>
      </p:sp>
      <p:sp>
        <p:nvSpPr>
          <p:cNvPr id="3" name="195 Marcador de número de diapositiva">
            <a:extLst>
              <a:ext uri="{FF2B5EF4-FFF2-40B4-BE49-F238E27FC236}">
                <a16:creationId xmlns:a16="http://schemas.microsoft.com/office/drawing/2014/main" id="{37FDE452-4366-4E41-B31C-3C8971D71D1A}"/>
              </a:ext>
            </a:extLst>
          </p:cNvPr>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spTree>
    <p:extLst>
      <p:ext uri="{BB962C8B-B14F-4D97-AF65-F5344CB8AC3E}">
        <p14:creationId xmlns:p14="http://schemas.microsoft.com/office/powerpoint/2010/main" val="20265083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file:///\\localhost\Users\CDEB\Pictures\3.png"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file:///\\localhost\Users\CDEB\Pictures\1.png" TargetMode="Externa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vmlDrawing" Target="../drawings/vmlDrawing3.vml"/><Relationship Id="rId7"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4"/>
            </p:custDataLst>
            <p:extLst>
              <p:ext uri="{D42A27DB-BD31-4B8C-83A1-F6EECF244321}">
                <p14:modId xmlns:p14="http://schemas.microsoft.com/office/powerpoint/2010/main" val="375805579"/>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spid="_x0000_s1073" name="Diapositiva de think-cell" r:id="rId5" imgW="270" imgH="270" progId="TCLayout.ActiveDocument.1">
                  <p:embed/>
                </p:oleObj>
              </mc:Choice>
              <mc:Fallback>
                <p:oleObj name="Diapositiva de think-cell" r:id="rId5" imgW="270" imgH="270" progId="TCLayout.ActiveDocument.1">
                  <p:embed/>
                  <p:pic>
                    <p:nvPicPr>
                      <p:cNvPr id="2" name="Object 1" hidden="1"/>
                      <p:cNvPicPr/>
                      <p:nvPr/>
                    </p:nvPicPr>
                    <p:blipFill>
                      <a:blip r:embed="rId6"/>
                      <a:stretch>
                        <a:fillRect/>
                      </a:stretch>
                    </p:blipFill>
                    <p:spPr>
                      <a:xfrm>
                        <a:off x="0" y="0"/>
                        <a:ext cx="215979"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976207" y="1990667"/>
            <a:ext cx="5853024" cy="125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text styles</a:t>
            </a:r>
          </a:p>
          <a:p>
            <a:pPr lvl="1"/>
            <a:r>
              <a:rPr lang="es-CL" noProof="0"/>
              <a:t>Second level</a:t>
            </a:r>
          </a:p>
          <a:p>
            <a:pPr lvl="2"/>
            <a:r>
              <a:rPr lang="es-CL" noProof="0"/>
              <a:t>Third level</a:t>
            </a:r>
          </a:p>
          <a:p>
            <a:pPr lvl="3"/>
            <a:r>
              <a:rPr lang="es-CL" noProof="0"/>
              <a:t>Fourth level</a:t>
            </a:r>
          </a:p>
          <a:p>
            <a:pPr lvl="4"/>
            <a:r>
              <a:rPr lang="es-CL" noProof="0"/>
              <a:t>Fifth level</a:t>
            </a:r>
            <a:endParaRPr lang="es-CL" noProof="0" dirty="0"/>
          </a:p>
        </p:txBody>
      </p:sp>
      <p:sp>
        <p:nvSpPr>
          <p:cNvPr id="19" name="Title Placeholder 2"/>
          <p:cNvSpPr>
            <a:spLocks noGrp="1" noChangeArrowheads="1"/>
          </p:cNvSpPr>
          <p:nvPr>
            <p:ph type="title"/>
          </p:nvPr>
        </p:nvSpPr>
        <p:spPr bwMode="auto">
          <a:xfrm>
            <a:off x="726996" y="22334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title style</a:t>
            </a:r>
            <a:endParaRPr lang="es-CL" noProof="0" dirty="0"/>
          </a:p>
        </p:txBody>
      </p:sp>
      <p:sp>
        <p:nvSpPr>
          <p:cNvPr id="10" name="McK 1. On-page tracker" hidden="1"/>
          <p:cNvSpPr>
            <a:spLocks noChangeArrowheads="1"/>
          </p:cNvSpPr>
          <p:nvPr/>
        </p:nvSpPr>
        <p:spPr bwMode="auto">
          <a:xfrm>
            <a:off x="161984"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s-CL" sz="1400">
                <a:solidFill>
                  <a:srgbClr val="808080"/>
                </a:solidFill>
              </a:rPr>
              <a:t>TRACKER</a:t>
            </a:r>
            <a:endParaRPr lang="es-CL" sz="1400" dirty="0">
              <a:solidFill>
                <a:srgbClr val="808080"/>
              </a:solidFill>
            </a:endParaRPr>
          </a:p>
        </p:txBody>
      </p:sp>
      <p:sp>
        <p:nvSpPr>
          <p:cNvPr id="11" name="McK 3. Unit of measure" hidden="1"/>
          <p:cNvSpPr txBox="1">
            <a:spLocks noChangeArrowheads="1"/>
          </p:cNvSpPr>
          <p:nvPr/>
        </p:nvSpPr>
        <p:spPr bwMode="auto">
          <a:xfrm>
            <a:off x="161985" y="542615"/>
            <a:ext cx="1172548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1400">
                <a:solidFill>
                  <a:srgbClr val="808080"/>
                </a:solidFill>
                <a:latin typeface="Arial"/>
              </a:rPr>
              <a:t>Unit of measure</a:t>
            </a:r>
            <a:endParaRPr lang="es-CL" sz="1400" dirty="0">
              <a:solidFill>
                <a:srgbClr val="808080"/>
              </a:solidFill>
              <a:latin typeface="Arial"/>
            </a:endParaRPr>
          </a:p>
        </p:txBody>
      </p:sp>
      <p:grpSp>
        <p:nvGrpSpPr>
          <p:cNvPr id="12" name="McK Slide Elements" hidden="1"/>
          <p:cNvGrpSpPr>
            <a:grpSpLocks/>
          </p:cNvGrpSpPr>
          <p:nvPr/>
        </p:nvGrpSpPr>
        <p:grpSpPr bwMode="auto">
          <a:xfrm>
            <a:off x="161986" y="6503346"/>
            <a:ext cx="10256829" cy="288318"/>
            <a:chOff x="75" y="4015"/>
            <a:chExt cx="4749" cy="178"/>
          </a:xfrm>
        </p:grpSpPr>
        <p:sp>
          <p:nvSpPr>
            <p:cNvPr id="13" name="McK 4. Footnote"/>
            <p:cNvSpPr txBox="1">
              <a:spLocks noChangeArrowheads="1"/>
            </p:cNvSpPr>
            <p:nvPr/>
          </p:nvSpPr>
          <p:spPr bwMode="auto">
            <a:xfrm>
              <a:off x="75" y="4015"/>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900">
                  <a:solidFill>
                    <a:srgbClr val="33448D"/>
                  </a:solidFill>
                  <a:latin typeface="Arial"/>
                </a:rPr>
                <a:t>1 Footnote</a:t>
              </a:r>
              <a:endParaRPr lang="es-CL" sz="900" dirty="0">
                <a:solidFill>
                  <a:srgbClr val="33448D"/>
                </a:solidFill>
                <a:latin typeface="Arial"/>
              </a:endParaRPr>
            </a:p>
          </p:txBody>
        </p:sp>
        <p:sp>
          <p:nvSpPr>
            <p:cNvPr id="14" name="McK 5. Source"/>
            <p:cNvSpPr>
              <a:spLocks noChangeArrowheads="1"/>
            </p:cNvSpPr>
            <p:nvPr/>
          </p:nvSpPr>
          <p:spPr bwMode="auto">
            <a:xfrm>
              <a:off x="75" y="4106"/>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marL="621975" indent="-621975" defTabSz="913526" fontAlgn="base">
                <a:spcBef>
                  <a:spcPct val="0"/>
                </a:spcBef>
                <a:spcAft>
                  <a:spcPct val="0"/>
                </a:spcAft>
                <a:tabLst>
                  <a:tab pos="625214" algn="l"/>
                </a:tabLst>
              </a:pPr>
              <a:r>
                <a:rPr lang="es-CL" sz="900">
                  <a:solidFill>
                    <a:srgbClr val="33448D"/>
                  </a:solidFill>
                </a:rPr>
                <a:t>SOURCE: Source</a:t>
              </a:r>
              <a:endParaRPr lang="es-CL" sz="900" dirty="0">
                <a:solidFill>
                  <a:srgbClr val="33448D"/>
                </a:solidFill>
              </a:endParaRPr>
            </a:p>
          </p:txBody>
        </p:sp>
      </p:grpSp>
      <p:grpSp>
        <p:nvGrpSpPr>
          <p:cNvPr id="15" name="ACET" hidden="1"/>
          <p:cNvGrpSpPr>
            <a:grpSpLocks/>
          </p:cNvGrpSpPr>
          <p:nvPr/>
        </p:nvGrpSpPr>
        <p:grpSpPr bwMode="auto">
          <a:xfrm>
            <a:off x="1976207"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s-CL" sz="1600" b="1">
                  <a:solidFill>
                    <a:srgbClr val="33448D"/>
                  </a:solidFill>
                </a:rPr>
                <a:t>Title</a:t>
              </a:r>
            </a:p>
            <a:p>
              <a:pPr defTabSz="914400" fontAlgn="base">
                <a:spcBef>
                  <a:spcPct val="0"/>
                </a:spcBef>
                <a:spcAft>
                  <a:spcPct val="0"/>
                </a:spcAft>
              </a:pPr>
              <a:r>
                <a:rPr lang="es-CL" sz="1600">
                  <a:solidFill>
                    <a:srgbClr val="808080"/>
                  </a:solidFill>
                </a:rPr>
                <a:t>Unit of measure</a:t>
              </a:r>
              <a:endParaRPr lang="es-CL" sz="1600" dirty="0">
                <a:solidFill>
                  <a:srgbClr val="808080"/>
                </a:solidFill>
              </a:endParaRPr>
            </a:p>
          </p:txBody>
        </p:sp>
      </p:grpSp>
      <p:sp>
        <p:nvSpPr>
          <p:cNvPr id="20" name="AutoShape 35"/>
          <p:cNvSpPr>
            <a:spLocks noChangeArrowheads="1"/>
          </p:cNvSpPr>
          <p:nvPr/>
        </p:nvSpPr>
        <p:spPr bwMode="gray">
          <a:xfrm>
            <a:off x="0" y="831518"/>
            <a:ext cx="10152235" cy="45719"/>
          </a:xfrm>
          <a:prstGeom prst="roundRect">
            <a:avLst>
              <a:gd name="adj" fmla="val 11644"/>
            </a:avLst>
          </a:prstGeom>
          <a:solidFill>
            <a:srgbClr val="0067B4"/>
          </a:solidFill>
          <a:ln>
            <a:solidFill>
              <a:srgbClr val="0067B4"/>
            </a:solidFill>
            <a:headEnd/>
            <a:tailEnd/>
          </a:ln>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vert="horz" wrap="square" lIns="93296" tIns="46648" rIns="93296" bIns="46648" numCol="1" anchor="ctr" anchorCtr="0" compatLnSpc="1">
            <a:prstTxWarp prst="textNoShape">
              <a:avLst/>
            </a:prstTxWarp>
          </a:bodyPr>
          <a:lstStyle/>
          <a:p>
            <a:pPr algn="ctr" defTabSz="914400" eaLnBrk="1" fontAlgn="base">
              <a:spcBef>
                <a:spcPct val="0"/>
              </a:spcBef>
              <a:spcAft>
                <a:spcPct val="0"/>
              </a:spcAft>
            </a:pPr>
            <a:endParaRPr lang="es-CL" sz="1800" dirty="0">
              <a:solidFill>
                <a:srgbClr val="000000"/>
              </a:solidFill>
              <a:cs typeface="Arial" pitchFamily="34" charset="0"/>
            </a:endParaRPr>
          </a:p>
        </p:txBody>
      </p:sp>
      <p:sp>
        <p:nvSpPr>
          <p:cNvPr id="22" name="Rectangle 551"/>
          <p:cNvSpPr>
            <a:spLocks noChangeArrowheads="1"/>
          </p:cNvSpPr>
          <p:nvPr/>
        </p:nvSpPr>
        <p:spPr bwMode="auto">
          <a:xfrm>
            <a:off x="-1" y="6644265"/>
            <a:ext cx="12219865" cy="213736"/>
          </a:xfrm>
          <a:prstGeom prst="rect">
            <a:avLst/>
          </a:prstGeom>
          <a:solidFill>
            <a:srgbClr val="0067B4"/>
          </a:solidFill>
          <a:ln>
            <a:noFill/>
          </a:ln>
        </p:spPr>
        <p:txBody>
          <a:bodyPr vert="horz" wrap="square" lIns="93296" tIns="46648" rIns="93296" bIns="46648" numCol="1" anchor="t" anchorCtr="0" compatLnSpc="1">
            <a:prstTxWarp prst="textNoShape">
              <a:avLst/>
            </a:prstTxWarp>
          </a:bodyPr>
          <a:lstStyle/>
          <a:p>
            <a:pPr defTabSz="914400" eaLnBrk="1" fontAlgn="base">
              <a:spcBef>
                <a:spcPct val="0"/>
              </a:spcBef>
              <a:spcAft>
                <a:spcPct val="0"/>
              </a:spcAft>
            </a:pPr>
            <a:endParaRPr lang="es-CL" sz="1600" dirty="0">
              <a:solidFill>
                <a:srgbClr val="33448D"/>
              </a:solidFill>
            </a:endParaRPr>
          </a:p>
        </p:txBody>
      </p:sp>
      <p:sp>
        <p:nvSpPr>
          <p:cNvPr id="23" name="195 Marcador de número de diapositiva"/>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pic>
        <p:nvPicPr>
          <p:cNvPr id="4" name="Imagen 3">
            <a:extLst>
              <a:ext uri="{FF2B5EF4-FFF2-40B4-BE49-F238E27FC236}">
                <a16:creationId xmlns:a16="http://schemas.microsoft.com/office/drawing/2014/main" id="{8D6E1703-9EAA-4B88-9B3C-2395CA1E410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912827" y="-15570"/>
            <a:ext cx="1279173" cy="869946"/>
          </a:xfrm>
          <a:prstGeom prst="rect">
            <a:avLst/>
          </a:prstGeom>
        </p:spPr>
      </p:pic>
    </p:spTree>
    <p:extLst>
      <p:ext uri="{BB962C8B-B14F-4D97-AF65-F5344CB8AC3E}">
        <p14:creationId xmlns:p14="http://schemas.microsoft.com/office/powerpoint/2010/main" val="2945687601"/>
      </p:ext>
    </p:extLst>
  </p:cSld>
  <p:clrMap bg1="lt1" tx1="dk1" bg2="lt2" tx2="dk2" accent1="accent1" accent2="accent2" accent3="accent3" accent4="accent4" accent5="accent5" accent6="accent6" hlink="hlink" folHlink="folHlink"/>
  <p:sldLayoutIdLst>
    <p:sldLayoutId id="2147483676" r:id="rId1"/>
  </p:sldLayoutIdLst>
  <p:hf hdr="0" ftr="0" dt="0"/>
  <p:txStyles>
    <p:title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607"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81"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835"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a:extLst>
              <a:ext uri="{FF2B5EF4-FFF2-40B4-BE49-F238E27FC236}">
                <a16:creationId xmlns:a16="http://schemas.microsoft.com/office/drawing/2014/main" id="{8F91D8EE-5A2D-41F4-8A78-6F1488BD9FC4}"/>
              </a:ext>
            </a:extLst>
          </p:cNvPr>
          <p:cNvSpPr>
            <a:spLocks noChangeArrowheads="1"/>
          </p:cNvSpPr>
          <p:nvPr userDrawn="1"/>
        </p:nvSpPr>
        <p:spPr bwMode="auto">
          <a:xfrm>
            <a:off x="711201" y="3333750"/>
            <a:ext cx="1377951" cy="352425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eaLnBrk="1">
              <a:defRPr/>
            </a:pPr>
            <a:endParaRPr lang="es-CL" sz="1800" dirty="0">
              <a:solidFill>
                <a:srgbClr val="FFFFFF"/>
              </a:solidFill>
              <a:latin typeface="Calibri" pitchFamily="-60" charset="0"/>
            </a:endParaRPr>
          </a:p>
        </p:txBody>
      </p:sp>
      <p:sp>
        <p:nvSpPr>
          <p:cNvPr id="66" name="Rectangle 65">
            <a:extLst>
              <a:ext uri="{FF2B5EF4-FFF2-40B4-BE49-F238E27FC236}">
                <a16:creationId xmlns:a16="http://schemas.microsoft.com/office/drawing/2014/main" id="{C513FA5B-2768-4084-B936-441E2F2269C7}"/>
              </a:ext>
            </a:extLst>
          </p:cNvPr>
          <p:cNvSpPr>
            <a:spLocks noChangeArrowheads="1"/>
          </p:cNvSpPr>
          <p:nvPr userDrawn="1"/>
        </p:nvSpPr>
        <p:spPr bwMode="auto">
          <a:xfrm>
            <a:off x="2089152" y="3333750"/>
            <a:ext cx="1974849" cy="352425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eaLnBrk="1">
              <a:defRPr/>
            </a:pPr>
            <a:endParaRPr lang="es-CL" sz="1800" dirty="0">
              <a:solidFill>
                <a:srgbClr val="FFFFFF"/>
              </a:solidFill>
              <a:latin typeface="Calibri" pitchFamily="-60" charset="0"/>
            </a:endParaRPr>
          </a:p>
        </p:txBody>
      </p:sp>
      <p:pic>
        <p:nvPicPr>
          <p:cNvPr id="1028" name="Picture 1">
            <a:extLst>
              <a:ext uri="{FF2B5EF4-FFF2-40B4-BE49-F238E27FC236}">
                <a16:creationId xmlns:a16="http://schemas.microsoft.com/office/drawing/2014/main" id="{6CCE0E19-B09D-462B-ADFE-C0E5B65C259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3601" y="3452814"/>
            <a:ext cx="107103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a:extLst>
              <a:ext uri="{FF2B5EF4-FFF2-40B4-BE49-F238E27FC236}">
                <a16:creationId xmlns:a16="http://schemas.microsoft.com/office/drawing/2014/main" id="{49F52C9C-D0A2-48FF-B7A4-D3B1DAA294F1}"/>
              </a:ext>
            </a:extLst>
          </p:cNvPr>
          <p:cNvSpPr>
            <a:spLocks noChangeArrowheads="1"/>
          </p:cNvSpPr>
          <p:nvPr userDrawn="1"/>
        </p:nvSpPr>
        <p:spPr bwMode="auto">
          <a:xfrm>
            <a:off x="711201" y="0"/>
            <a:ext cx="1377951" cy="1371600"/>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eaLnBrk="1">
              <a:defRPr/>
            </a:pPr>
            <a:endParaRPr lang="es-CL" sz="1800" dirty="0">
              <a:solidFill>
                <a:srgbClr val="FFFFFF"/>
              </a:solidFill>
              <a:latin typeface="Calibri" pitchFamily="-60" charset="0"/>
            </a:endParaRPr>
          </a:p>
        </p:txBody>
      </p:sp>
      <p:sp>
        <p:nvSpPr>
          <p:cNvPr id="72" name="Rectangle 71">
            <a:extLst>
              <a:ext uri="{FF2B5EF4-FFF2-40B4-BE49-F238E27FC236}">
                <a16:creationId xmlns:a16="http://schemas.microsoft.com/office/drawing/2014/main" id="{F3781D71-AC81-4E40-90B9-C994E35E6B17}"/>
              </a:ext>
            </a:extLst>
          </p:cNvPr>
          <p:cNvSpPr>
            <a:spLocks noChangeArrowheads="1"/>
          </p:cNvSpPr>
          <p:nvPr userDrawn="1"/>
        </p:nvSpPr>
        <p:spPr bwMode="auto">
          <a:xfrm>
            <a:off x="2089152" y="0"/>
            <a:ext cx="1974849" cy="1371600"/>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eaLnBrk="1">
              <a:defRPr/>
            </a:pPr>
            <a:endParaRPr lang="es-CL" sz="1800" dirty="0">
              <a:solidFill>
                <a:srgbClr val="FFFFFF"/>
              </a:solidFill>
              <a:latin typeface="Calibri" pitchFamily="-60" charset="0"/>
            </a:endParaRPr>
          </a:p>
        </p:txBody>
      </p:sp>
      <p:pic>
        <p:nvPicPr>
          <p:cNvPr id="1031" name="1.png" descr="/Users/CDEB/Pictures/1.png">
            <a:extLst>
              <a:ext uri="{FF2B5EF4-FFF2-40B4-BE49-F238E27FC236}">
                <a16:creationId xmlns:a16="http://schemas.microsoft.com/office/drawing/2014/main" id="{33DC4EEB-2BED-4E79-823B-1326D13B4D1F}"/>
              </a:ext>
            </a:extLst>
          </p:cNvPr>
          <p:cNvPicPr>
            <a:picLocks noChangeAspect="1"/>
          </p:cNvPicPr>
          <p:nvPr userDrawn="1"/>
        </p:nvPicPr>
        <p:blipFill>
          <a:blip r:embed="rId4" r:link="rId5">
            <a:extLst>
              <a:ext uri="{28A0092B-C50C-407E-A947-70E740481C1C}">
                <a14:useLocalDpi xmlns:a14="http://schemas.microsoft.com/office/drawing/2010/main" val="0"/>
              </a:ext>
            </a:extLst>
          </a:blip>
          <a:srcRect/>
          <a:stretch>
            <a:fillRect/>
          </a:stretch>
        </p:blipFill>
        <p:spPr bwMode="auto">
          <a:xfrm>
            <a:off x="2089151" y="3430589"/>
            <a:ext cx="184573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3.png" descr="/Users/CDEB/Pictures/3.png">
            <a:extLst>
              <a:ext uri="{FF2B5EF4-FFF2-40B4-BE49-F238E27FC236}">
                <a16:creationId xmlns:a16="http://schemas.microsoft.com/office/drawing/2014/main" id="{D1395D68-2C6D-41B4-AB39-ACFB6011738F}"/>
              </a:ext>
            </a:extLst>
          </p:cNvPr>
          <p:cNvPicPr>
            <a:picLocks noChangeAspect="1"/>
          </p:cNvPicPr>
          <p:nvPr userDrawn="1"/>
        </p:nvPicPr>
        <p:blipFill>
          <a:blip r:embed="rId6" r:link="rId7">
            <a:extLst>
              <a:ext uri="{28A0092B-C50C-407E-A947-70E740481C1C}">
                <a14:useLocalDpi xmlns:a14="http://schemas.microsoft.com/office/drawing/2010/main" val="0"/>
              </a:ext>
            </a:extLst>
          </a:blip>
          <a:srcRect/>
          <a:stretch>
            <a:fillRect/>
          </a:stretch>
        </p:blipFill>
        <p:spPr bwMode="auto">
          <a:xfrm>
            <a:off x="2089152" y="6400800"/>
            <a:ext cx="2762249"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5728712"/>
      </p:ext>
    </p:extLst>
  </p:cSld>
  <p:clrMap bg1="dk1" tx1="lt1" bg2="dk2" tx2="lt2" accent1="accent1" accent2="accent2" accent3="accent3" accent4="accent4" accent5="accent5" accent6="accent6" hlink="hlink" folHlink="folHlink"/>
  <p:sldLayoutIdLst>
    <p:sldLayoutId id="2147483682"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4"/>
            </p:custData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spid="_x0000_s3121" name="Diapositiva de think-cell" r:id="rId5" imgW="270" imgH="270" progId="TCLayout.ActiveDocument.1">
                  <p:embed/>
                </p:oleObj>
              </mc:Choice>
              <mc:Fallback>
                <p:oleObj name="Diapositiva de think-cell" r:id="rId5" imgW="270" imgH="270" progId="TCLayout.ActiveDocument.1">
                  <p:embed/>
                  <p:pic>
                    <p:nvPicPr>
                      <p:cNvPr id="2" name="Object 1" hidden="1"/>
                      <p:cNvPicPr/>
                      <p:nvPr/>
                    </p:nvPicPr>
                    <p:blipFill>
                      <a:blip r:embed="rId6"/>
                      <a:stretch>
                        <a:fillRect/>
                      </a:stretch>
                    </p:blipFill>
                    <p:spPr>
                      <a:xfrm>
                        <a:off x="0" y="0"/>
                        <a:ext cx="215979"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976207" y="1990667"/>
            <a:ext cx="5853024" cy="125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text styles</a:t>
            </a:r>
          </a:p>
          <a:p>
            <a:pPr lvl="1"/>
            <a:r>
              <a:rPr lang="es-CL" noProof="0"/>
              <a:t>Second level</a:t>
            </a:r>
          </a:p>
          <a:p>
            <a:pPr lvl="2"/>
            <a:r>
              <a:rPr lang="es-CL" noProof="0"/>
              <a:t>Third level</a:t>
            </a:r>
          </a:p>
          <a:p>
            <a:pPr lvl="3"/>
            <a:r>
              <a:rPr lang="es-CL" noProof="0"/>
              <a:t>Fourth level</a:t>
            </a:r>
          </a:p>
          <a:p>
            <a:pPr lvl="4"/>
            <a:r>
              <a:rPr lang="es-CL" noProof="0"/>
              <a:t>Fifth level</a:t>
            </a:r>
            <a:endParaRPr lang="es-CL" noProof="0" dirty="0"/>
          </a:p>
        </p:txBody>
      </p:sp>
      <p:sp>
        <p:nvSpPr>
          <p:cNvPr id="19" name="Title Placeholder 2"/>
          <p:cNvSpPr>
            <a:spLocks noGrp="1" noChangeArrowheads="1"/>
          </p:cNvSpPr>
          <p:nvPr>
            <p:ph type="title"/>
          </p:nvPr>
        </p:nvSpPr>
        <p:spPr bwMode="auto">
          <a:xfrm>
            <a:off x="726996" y="22334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title style</a:t>
            </a:r>
            <a:endParaRPr lang="es-CL" noProof="0" dirty="0"/>
          </a:p>
        </p:txBody>
      </p:sp>
      <p:sp>
        <p:nvSpPr>
          <p:cNvPr id="10" name="McK 1. On-page tracker" hidden="1"/>
          <p:cNvSpPr>
            <a:spLocks noChangeArrowheads="1"/>
          </p:cNvSpPr>
          <p:nvPr/>
        </p:nvSpPr>
        <p:spPr bwMode="auto">
          <a:xfrm>
            <a:off x="161984"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s-CL" sz="1400">
                <a:solidFill>
                  <a:srgbClr val="808080"/>
                </a:solidFill>
              </a:rPr>
              <a:t>TRACKER</a:t>
            </a:r>
            <a:endParaRPr lang="es-CL" sz="1400" dirty="0">
              <a:solidFill>
                <a:srgbClr val="808080"/>
              </a:solidFill>
            </a:endParaRPr>
          </a:p>
        </p:txBody>
      </p:sp>
      <p:sp>
        <p:nvSpPr>
          <p:cNvPr id="11" name="McK 3. Unit of measure" hidden="1"/>
          <p:cNvSpPr txBox="1">
            <a:spLocks noChangeArrowheads="1"/>
          </p:cNvSpPr>
          <p:nvPr/>
        </p:nvSpPr>
        <p:spPr bwMode="auto">
          <a:xfrm>
            <a:off x="161985" y="542615"/>
            <a:ext cx="1172548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1400">
                <a:solidFill>
                  <a:srgbClr val="808080"/>
                </a:solidFill>
                <a:latin typeface="Arial"/>
              </a:rPr>
              <a:t>Unit of measure</a:t>
            </a:r>
            <a:endParaRPr lang="es-CL" sz="1400" dirty="0">
              <a:solidFill>
                <a:srgbClr val="808080"/>
              </a:solidFill>
              <a:latin typeface="Arial"/>
            </a:endParaRPr>
          </a:p>
        </p:txBody>
      </p:sp>
      <p:grpSp>
        <p:nvGrpSpPr>
          <p:cNvPr id="12" name="McK Slide Elements" hidden="1"/>
          <p:cNvGrpSpPr>
            <a:grpSpLocks/>
          </p:cNvGrpSpPr>
          <p:nvPr/>
        </p:nvGrpSpPr>
        <p:grpSpPr bwMode="auto">
          <a:xfrm>
            <a:off x="161986" y="6503346"/>
            <a:ext cx="10256829" cy="288318"/>
            <a:chOff x="75" y="4015"/>
            <a:chExt cx="4749" cy="178"/>
          </a:xfrm>
        </p:grpSpPr>
        <p:sp>
          <p:nvSpPr>
            <p:cNvPr id="13" name="McK 4. Footnote"/>
            <p:cNvSpPr txBox="1">
              <a:spLocks noChangeArrowheads="1"/>
            </p:cNvSpPr>
            <p:nvPr/>
          </p:nvSpPr>
          <p:spPr bwMode="auto">
            <a:xfrm>
              <a:off x="75" y="4015"/>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900">
                  <a:solidFill>
                    <a:srgbClr val="33448D"/>
                  </a:solidFill>
                  <a:latin typeface="Arial"/>
                </a:rPr>
                <a:t>1 Footnote</a:t>
              </a:r>
              <a:endParaRPr lang="es-CL" sz="900" dirty="0">
                <a:solidFill>
                  <a:srgbClr val="33448D"/>
                </a:solidFill>
                <a:latin typeface="Arial"/>
              </a:endParaRPr>
            </a:p>
          </p:txBody>
        </p:sp>
        <p:sp>
          <p:nvSpPr>
            <p:cNvPr id="14" name="McK 5. Source"/>
            <p:cNvSpPr>
              <a:spLocks noChangeArrowheads="1"/>
            </p:cNvSpPr>
            <p:nvPr/>
          </p:nvSpPr>
          <p:spPr bwMode="auto">
            <a:xfrm>
              <a:off x="75" y="4106"/>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marL="621975" indent="-621975" defTabSz="913526" fontAlgn="base">
                <a:spcBef>
                  <a:spcPct val="0"/>
                </a:spcBef>
                <a:spcAft>
                  <a:spcPct val="0"/>
                </a:spcAft>
                <a:tabLst>
                  <a:tab pos="625214" algn="l"/>
                </a:tabLst>
              </a:pPr>
              <a:r>
                <a:rPr lang="es-CL" sz="900">
                  <a:solidFill>
                    <a:srgbClr val="33448D"/>
                  </a:solidFill>
                </a:rPr>
                <a:t>SOURCE: Source</a:t>
              </a:r>
              <a:endParaRPr lang="es-CL" sz="900" dirty="0">
                <a:solidFill>
                  <a:srgbClr val="33448D"/>
                </a:solidFill>
              </a:endParaRPr>
            </a:p>
          </p:txBody>
        </p:sp>
      </p:grpSp>
      <p:grpSp>
        <p:nvGrpSpPr>
          <p:cNvPr id="15" name="ACET" hidden="1"/>
          <p:cNvGrpSpPr>
            <a:grpSpLocks/>
          </p:cNvGrpSpPr>
          <p:nvPr/>
        </p:nvGrpSpPr>
        <p:grpSpPr bwMode="auto">
          <a:xfrm>
            <a:off x="1976207"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s-CL" sz="1600" b="1">
                  <a:solidFill>
                    <a:srgbClr val="33448D"/>
                  </a:solidFill>
                </a:rPr>
                <a:t>Title</a:t>
              </a:r>
            </a:p>
            <a:p>
              <a:pPr defTabSz="914400" fontAlgn="base">
                <a:spcBef>
                  <a:spcPct val="0"/>
                </a:spcBef>
                <a:spcAft>
                  <a:spcPct val="0"/>
                </a:spcAft>
              </a:pPr>
              <a:r>
                <a:rPr lang="es-CL" sz="1600">
                  <a:solidFill>
                    <a:srgbClr val="808080"/>
                  </a:solidFill>
                </a:rPr>
                <a:t>Unit of measure</a:t>
              </a:r>
              <a:endParaRPr lang="es-CL" sz="1600" dirty="0">
                <a:solidFill>
                  <a:srgbClr val="808080"/>
                </a:solidFill>
              </a:endParaRPr>
            </a:p>
          </p:txBody>
        </p:sp>
      </p:grpSp>
      <p:sp>
        <p:nvSpPr>
          <p:cNvPr id="20" name="AutoShape 35"/>
          <p:cNvSpPr>
            <a:spLocks noChangeArrowheads="1"/>
          </p:cNvSpPr>
          <p:nvPr/>
        </p:nvSpPr>
        <p:spPr bwMode="gray">
          <a:xfrm>
            <a:off x="0" y="831518"/>
            <a:ext cx="10152235" cy="45719"/>
          </a:xfrm>
          <a:prstGeom prst="roundRect">
            <a:avLst>
              <a:gd name="adj" fmla="val 11644"/>
            </a:avLst>
          </a:prstGeom>
          <a:solidFill>
            <a:srgbClr val="0067B4"/>
          </a:solidFill>
          <a:ln>
            <a:solidFill>
              <a:srgbClr val="0067B4"/>
            </a:solidFill>
            <a:headEnd/>
            <a:tailEnd/>
          </a:ln>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vert="horz" wrap="square" lIns="93296" tIns="46648" rIns="93296" bIns="46648" numCol="1" anchor="ctr" anchorCtr="0" compatLnSpc="1">
            <a:prstTxWarp prst="textNoShape">
              <a:avLst/>
            </a:prstTxWarp>
          </a:bodyPr>
          <a:lstStyle/>
          <a:p>
            <a:pPr algn="ctr" defTabSz="914400" eaLnBrk="1" fontAlgn="base">
              <a:spcBef>
                <a:spcPct val="0"/>
              </a:spcBef>
              <a:spcAft>
                <a:spcPct val="0"/>
              </a:spcAft>
            </a:pPr>
            <a:endParaRPr lang="es-CL" sz="1800" dirty="0">
              <a:solidFill>
                <a:srgbClr val="000000"/>
              </a:solidFill>
              <a:cs typeface="Arial" pitchFamily="34" charset="0"/>
            </a:endParaRPr>
          </a:p>
        </p:txBody>
      </p:sp>
      <p:sp>
        <p:nvSpPr>
          <p:cNvPr id="22" name="Rectangle 551"/>
          <p:cNvSpPr>
            <a:spLocks noChangeArrowheads="1"/>
          </p:cNvSpPr>
          <p:nvPr/>
        </p:nvSpPr>
        <p:spPr bwMode="auto">
          <a:xfrm>
            <a:off x="-1" y="6644265"/>
            <a:ext cx="12219865" cy="213736"/>
          </a:xfrm>
          <a:prstGeom prst="rect">
            <a:avLst/>
          </a:prstGeom>
          <a:solidFill>
            <a:srgbClr val="0067B4"/>
          </a:solidFill>
          <a:ln>
            <a:noFill/>
          </a:ln>
        </p:spPr>
        <p:txBody>
          <a:bodyPr vert="horz" wrap="square" lIns="93296" tIns="46648" rIns="93296" bIns="46648" numCol="1" anchor="t" anchorCtr="0" compatLnSpc="1">
            <a:prstTxWarp prst="textNoShape">
              <a:avLst/>
            </a:prstTxWarp>
          </a:bodyPr>
          <a:lstStyle/>
          <a:p>
            <a:pPr defTabSz="914400" eaLnBrk="1" fontAlgn="base">
              <a:spcBef>
                <a:spcPct val="0"/>
              </a:spcBef>
              <a:spcAft>
                <a:spcPct val="0"/>
              </a:spcAft>
            </a:pPr>
            <a:endParaRPr lang="es-CL" sz="1600" dirty="0">
              <a:solidFill>
                <a:srgbClr val="33448D"/>
              </a:solidFill>
            </a:endParaRPr>
          </a:p>
        </p:txBody>
      </p:sp>
      <p:sp>
        <p:nvSpPr>
          <p:cNvPr id="23" name="195 Marcador de número de diapositiva"/>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pic>
        <p:nvPicPr>
          <p:cNvPr id="4" name="Imagen 3">
            <a:extLst>
              <a:ext uri="{FF2B5EF4-FFF2-40B4-BE49-F238E27FC236}">
                <a16:creationId xmlns:a16="http://schemas.microsoft.com/office/drawing/2014/main" id="{8D6E1703-9EAA-4B88-9B3C-2395CA1E410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912827" y="-15570"/>
            <a:ext cx="1279173" cy="869946"/>
          </a:xfrm>
          <a:prstGeom prst="rect">
            <a:avLst/>
          </a:prstGeom>
        </p:spPr>
      </p:pic>
    </p:spTree>
    <p:extLst>
      <p:ext uri="{BB962C8B-B14F-4D97-AF65-F5344CB8AC3E}">
        <p14:creationId xmlns:p14="http://schemas.microsoft.com/office/powerpoint/2010/main" val="4179790654"/>
      </p:ext>
    </p:extLst>
  </p:cSld>
  <p:clrMap bg1="lt1" tx1="dk1" bg2="lt2" tx2="dk2" accent1="accent1" accent2="accent2" accent3="accent3" accent4="accent4" accent5="accent5" accent6="accent6" hlink="hlink" folHlink="folHlink"/>
  <p:sldLayoutIdLst>
    <p:sldLayoutId id="2147483684" r:id="rId1"/>
  </p:sldLayoutIdLst>
  <p:hf hdr="0" ftr="0" dt="0"/>
  <p:txStyles>
    <p:title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607"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81"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835"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08AED80-CD44-4B7D-9360-C1519D3DB299}"/>
              </a:ext>
            </a:extLst>
          </p:cNvPr>
          <p:cNvSpPr txBox="1">
            <a:spLocks/>
          </p:cNvSpPr>
          <p:nvPr/>
        </p:nvSpPr>
        <p:spPr bwMode="auto">
          <a:xfrm>
            <a:off x="1981200" y="1979162"/>
            <a:ext cx="8197702" cy="413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ヒラギノ角ゴ Pro W3" pitchFamily="-60" charset="-128"/>
              </a:defRPr>
            </a:lvl1pPr>
            <a:lvl2pPr marL="742950" indent="-285750" eaLnBrk="0" hangingPunct="0">
              <a:defRPr>
                <a:solidFill>
                  <a:schemeClr val="tx1"/>
                </a:solidFill>
                <a:latin typeface="Arial" panose="020B0604020202020204" pitchFamily="34" charset="0"/>
                <a:ea typeface="ヒラギノ角ゴ Pro W3" pitchFamily="-60" charset="-128"/>
              </a:defRPr>
            </a:lvl2pPr>
            <a:lvl3pPr marL="1143000" indent="-228600" eaLnBrk="0" hangingPunct="0">
              <a:defRPr>
                <a:solidFill>
                  <a:schemeClr val="tx1"/>
                </a:solidFill>
                <a:latin typeface="Arial" panose="020B0604020202020204" pitchFamily="34" charset="0"/>
                <a:ea typeface="ヒラギノ角ゴ Pro W3" pitchFamily="-60" charset="-128"/>
              </a:defRPr>
            </a:lvl3pPr>
            <a:lvl4pPr marL="1600200" indent="-228600" eaLnBrk="0" hangingPunct="0">
              <a:defRPr>
                <a:solidFill>
                  <a:schemeClr val="tx1"/>
                </a:solidFill>
                <a:latin typeface="Arial" panose="020B0604020202020204" pitchFamily="34" charset="0"/>
                <a:ea typeface="ヒラギノ角ゴ Pro W3" pitchFamily="-60" charset="-128"/>
              </a:defRPr>
            </a:lvl4pPr>
            <a:lvl5pPr marL="2057400" indent="-228600" eaLnBrk="0" hangingPunct="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eaLnBrk="1" fontAlgn="base" hangingPunct="1">
              <a:spcBef>
                <a:spcPct val="0"/>
              </a:spcBef>
              <a:spcAft>
                <a:spcPct val="0"/>
              </a:spcAft>
              <a:defRPr/>
            </a:pPr>
            <a:r>
              <a:rPr lang="es-CL" altLang="en-US" sz="2000" b="1" dirty="0">
                <a:solidFill>
                  <a:srgbClr val="FFFFFF"/>
                </a:solidFill>
                <a:latin typeface="Verdana" panose="020B0604030504040204" pitchFamily="34" charset="0"/>
                <a:sym typeface="Verdana Bold" charset="0"/>
              </a:rPr>
              <a:t>JORNADA TÉCNICA DE CAPACITACIÓN Y FORMACIÓN.</a:t>
            </a:r>
          </a:p>
        </p:txBody>
      </p:sp>
      <p:sp>
        <p:nvSpPr>
          <p:cNvPr id="17411" name="Subtitle 2">
            <a:extLst>
              <a:ext uri="{FF2B5EF4-FFF2-40B4-BE49-F238E27FC236}">
                <a16:creationId xmlns:a16="http://schemas.microsoft.com/office/drawing/2014/main" id="{88F835D9-4277-48A6-8708-E05534943F63}"/>
              </a:ext>
            </a:extLst>
          </p:cNvPr>
          <p:cNvSpPr txBox="1">
            <a:spLocks/>
          </p:cNvSpPr>
          <p:nvPr/>
        </p:nvSpPr>
        <p:spPr bwMode="auto">
          <a:xfrm>
            <a:off x="4245935" y="5295774"/>
            <a:ext cx="773439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ヒラギノ角ゴ Pro W3" pitchFamily="-60" charset="-128"/>
              </a:defRPr>
            </a:lvl1pPr>
            <a:lvl2pPr marL="742950" indent="-285750" eaLnBrk="0" hangingPunct="0">
              <a:defRPr>
                <a:solidFill>
                  <a:schemeClr val="tx1"/>
                </a:solidFill>
                <a:latin typeface="Arial" panose="020B0604020202020204" pitchFamily="34" charset="0"/>
                <a:ea typeface="ヒラギノ角ゴ Pro W3" pitchFamily="-60" charset="-128"/>
              </a:defRPr>
            </a:lvl2pPr>
            <a:lvl3pPr marL="1143000" indent="-228600" eaLnBrk="0" hangingPunct="0">
              <a:defRPr>
                <a:solidFill>
                  <a:schemeClr val="tx1"/>
                </a:solidFill>
                <a:latin typeface="Arial" panose="020B0604020202020204" pitchFamily="34" charset="0"/>
                <a:ea typeface="ヒラギノ角ゴ Pro W3" pitchFamily="-60" charset="-128"/>
              </a:defRPr>
            </a:lvl3pPr>
            <a:lvl4pPr marL="1600200" indent="-228600" eaLnBrk="0" hangingPunct="0">
              <a:defRPr>
                <a:solidFill>
                  <a:schemeClr val="tx1"/>
                </a:solidFill>
                <a:latin typeface="Arial" panose="020B0604020202020204" pitchFamily="34" charset="0"/>
                <a:ea typeface="ヒラギノ角ゴ Pro W3" pitchFamily="-60" charset="-128"/>
              </a:defRPr>
            </a:lvl4pPr>
            <a:lvl5pPr marL="2057400" indent="-228600" eaLnBrk="0" hangingPunct="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eaLnBrk="1" fontAlgn="base" hangingPunct="1">
              <a:spcBef>
                <a:spcPct val="20000"/>
              </a:spcBef>
              <a:spcAft>
                <a:spcPct val="0"/>
              </a:spcAft>
              <a:defRPr/>
            </a:pPr>
            <a:r>
              <a:rPr lang="es-CL" altLang="en-US" sz="1600" b="1" dirty="0">
                <a:solidFill>
                  <a:srgbClr val="FFFFFF"/>
                </a:solidFill>
                <a:latin typeface="+mn-lt"/>
                <a:sym typeface="Verdana" panose="020B0604030504040204" pitchFamily="34" charset="0"/>
              </a:rPr>
              <a:t>Claudio Román Codoceo, Jefe División Gestión y Desarrollo de Personas.</a:t>
            </a:r>
          </a:p>
          <a:p>
            <a:pPr eaLnBrk="1" fontAlgn="base" hangingPunct="1">
              <a:spcBef>
                <a:spcPct val="20000"/>
              </a:spcBef>
              <a:spcAft>
                <a:spcPct val="0"/>
              </a:spcAft>
              <a:defRPr/>
            </a:pPr>
            <a:r>
              <a:rPr lang="es-CL" altLang="en-US" sz="1600" b="1" dirty="0">
                <a:solidFill>
                  <a:srgbClr val="FFFFFF"/>
                </a:solidFill>
                <a:latin typeface="+mn-lt"/>
                <a:sym typeface="Verdana" panose="020B0604030504040204" pitchFamily="34" charset="0"/>
              </a:rPr>
              <a:t>Subsecretaría de Redes Asistenciales, Ministerio de Salud.</a:t>
            </a:r>
          </a:p>
          <a:p>
            <a:pPr eaLnBrk="1" fontAlgn="base" hangingPunct="1">
              <a:spcBef>
                <a:spcPct val="20000"/>
              </a:spcBef>
              <a:spcAft>
                <a:spcPct val="0"/>
              </a:spcAft>
              <a:defRPr/>
            </a:pPr>
            <a:r>
              <a:rPr lang="es-CL" sz="1200" dirty="0"/>
              <a:t>Junio de 2019</a:t>
            </a:r>
          </a:p>
          <a:p>
            <a:pPr eaLnBrk="1" fontAlgn="base" hangingPunct="1">
              <a:spcBef>
                <a:spcPct val="20000"/>
              </a:spcBef>
              <a:spcAft>
                <a:spcPct val="0"/>
              </a:spcAft>
              <a:defRPr/>
            </a:pPr>
            <a:endParaRPr lang="es-CL" altLang="en-US" sz="2800" b="1" dirty="0">
              <a:solidFill>
                <a:srgbClr val="FFFFFF"/>
              </a:solidFill>
              <a:latin typeface="+mn-lt"/>
            </a:endParaRPr>
          </a:p>
        </p:txBody>
      </p:sp>
      <p:sp>
        <p:nvSpPr>
          <p:cNvPr id="5" name="CuadroTexto 4">
            <a:extLst>
              <a:ext uri="{FF2B5EF4-FFF2-40B4-BE49-F238E27FC236}">
                <a16:creationId xmlns:a16="http://schemas.microsoft.com/office/drawing/2014/main" id="{A8165EA2-2CCE-4626-9656-997D31411F22}"/>
              </a:ext>
            </a:extLst>
          </p:cNvPr>
          <p:cNvSpPr txBox="1"/>
          <p:nvPr/>
        </p:nvSpPr>
        <p:spPr>
          <a:xfrm>
            <a:off x="4606568" y="2960430"/>
            <a:ext cx="6571971" cy="707886"/>
          </a:xfrm>
          <a:prstGeom prst="rect">
            <a:avLst/>
          </a:prstGeom>
          <a:noFill/>
        </p:spPr>
        <p:txBody>
          <a:bodyPr wrap="square" rtlCol="0">
            <a:spAutoFit/>
          </a:bodyPr>
          <a:lstStyle/>
          <a:p>
            <a:pPr algn="ctr"/>
            <a:endParaRPr lang="es-CL" sz="2000" dirty="0"/>
          </a:p>
          <a:p>
            <a:pPr algn="ctr"/>
            <a:endParaRPr lang="es-CL" sz="2000" dirty="0"/>
          </a:p>
        </p:txBody>
      </p:sp>
      <p:sp>
        <p:nvSpPr>
          <p:cNvPr id="2" name="Rectángulo 1">
            <a:extLst>
              <a:ext uri="{FF2B5EF4-FFF2-40B4-BE49-F238E27FC236}">
                <a16:creationId xmlns:a16="http://schemas.microsoft.com/office/drawing/2014/main" id="{3DCDAE5D-5726-4E5A-BC9B-CC8A15F40201}"/>
              </a:ext>
            </a:extLst>
          </p:cNvPr>
          <p:cNvSpPr/>
          <p:nvPr/>
        </p:nvSpPr>
        <p:spPr>
          <a:xfrm>
            <a:off x="1981200" y="2414412"/>
            <a:ext cx="7704667" cy="707886"/>
          </a:xfrm>
          <a:prstGeom prst="rect">
            <a:avLst/>
          </a:prstGeom>
        </p:spPr>
        <p:txBody>
          <a:bodyPr wrap="square">
            <a:spAutoFit/>
          </a:bodyPr>
          <a:lstStyle/>
          <a:p>
            <a:pPr algn="just"/>
            <a:r>
              <a:rPr lang="es-ES" sz="2000" dirty="0"/>
              <a:t>Diseño Estructural  de las Subdirecciones de Gestión de las Personas en los Servicios de Salud.</a:t>
            </a:r>
            <a:endParaRPr lang="es-CL" sz="2000" dirty="0"/>
          </a:p>
        </p:txBody>
      </p:sp>
    </p:spTree>
    <p:extLst>
      <p:ext uri="{BB962C8B-B14F-4D97-AF65-F5344CB8AC3E}">
        <p14:creationId xmlns:p14="http://schemas.microsoft.com/office/powerpoint/2010/main" val="151414010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2</a:t>
            </a:fld>
            <a:endParaRPr lang="es-CL" dirty="0"/>
          </a:p>
        </p:txBody>
      </p:sp>
      <p:graphicFrame>
        <p:nvGraphicFramePr>
          <p:cNvPr id="2" name="Tabla 1">
            <a:extLst>
              <a:ext uri="{FF2B5EF4-FFF2-40B4-BE49-F238E27FC236}">
                <a16:creationId xmlns:a16="http://schemas.microsoft.com/office/drawing/2014/main" id="{A86566AC-3383-491C-996B-12D887A12A83}"/>
              </a:ext>
            </a:extLst>
          </p:cNvPr>
          <p:cNvGraphicFramePr>
            <a:graphicFrameLocks noGrp="1"/>
          </p:cNvGraphicFramePr>
          <p:nvPr>
            <p:extLst>
              <p:ext uri="{D42A27DB-BD31-4B8C-83A1-F6EECF244321}">
                <p14:modId xmlns:p14="http://schemas.microsoft.com/office/powerpoint/2010/main" val="2361410605"/>
              </p:ext>
            </p:extLst>
          </p:nvPr>
        </p:nvGraphicFramePr>
        <p:xfrm>
          <a:off x="1460091" y="1622014"/>
          <a:ext cx="8539316" cy="4578938"/>
        </p:xfrm>
        <a:graphic>
          <a:graphicData uri="http://schemas.openxmlformats.org/drawingml/2006/table">
            <a:tbl>
              <a:tblPr>
                <a:tableStyleId>{5C22544A-7EE6-4342-B048-85BDC9FD1C3A}</a:tableStyleId>
              </a:tblPr>
              <a:tblGrid>
                <a:gridCol w="8539316">
                  <a:extLst>
                    <a:ext uri="{9D8B030D-6E8A-4147-A177-3AD203B41FA5}">
                      <a16:colId xmlns:a16="http://schemas.microsoft.com/office/drawing/2014/main" val="3791827105"/>
                    </a:ext>
                  </a:extLst>
                </a:gridCol>
              </a:tblGrid>
              <a:tr h="4188850">
                <a:tc>
                  <a:txBody>
                    <a:bodyPr/>
                    <a:lstStyle/>
                    <a:p>
                      <a:pPr algn="just" fontAlgn="t"/>
                      <a:r>
                        <a:rPr lang="es-CL" sz="2000" u="none" strike="noStrike" dirty="0">
                          <a:solidFill>
                            <a:schemeClr val="bg1">
                              <a:lumMod val="50000"/>
                            </a:schemeClr>
                          </a:solidFill>
                          <a:effectLst/>
                          <a:latin typeface="Calibri" panose="020F0502020204030204" pitchFamily="34" charset="0"/>
                          <a:cs typeface="Calibri" panose="020F0502020204030204" pitchFamily="34" charset="0"/>
                        </a:rPr>
                        <a:t>De acuerdo al artículo 29 de la Ley 18575 Ley Orgánica Constitucional Artículo 29.- En la organización interna de los servicios públicos que se creen para desarrollar su  actividad en todo o parte de una región, podrá considerar solamente los  niveles de Dirección, Departamento, Subdepartamento, Sección y Oficina.  Para la creación de los niveles jerárquicos se considerará la importancia relativa y el volumen de trabajo que signifiquen las respectivas funciones y el ámbito territorial en que actuará el servicio.  No obstante, lo dispuesto en los incisos anteriores, en circunstancias excepcionales, la ley podrá establecer niveles jerárquicos distintos o adicionales, así como denominaciones diferentes.</a:t>
                      </a:r>
                    </a:p>
                    <a:p>
                      <a:pPr algn="just" fontAlgn="t"/>
                      <a:endParaRPr lang="es-CL" sz="2000" b="0" i="0" u="none" strike="noStrike" dirty="0">
                        <a:solidFill>
                          <a:schemeClr val="bg1">
                            <a:lumMod val="50000"/>
                          </a:schemeClr>
                        </a:solidFill>
                        <a:effectLst/>
                        <a:latin typeface="Calibri" panose="020F0502020204030204" pitchFamily="34" charset="0"/>
                        <a:cs typeface="Calibri" panose="020F0502020204030204" pitchFamily="34" charset="0"/>
                      </a:endParaRPr>
                    </a:p>
                    <a:p>
                      <a:pPr algn="just" fontAlgn="t"/>
                      <a:r>
                        <a:rPr lang="es-CL" sz="2000" b="0" i="0" u="none" strike="noStrike" dirty="0">
                          <a:solidFill>
                            <a:schemeClr val="bg1">
                              <a:lumMod val="50000"/>
                            </a:schemeClr>
                          </a:solidFill>
                          <a:effectLst/>
                          <a:latin typeface="Calibri" panose="020F0502020204030204" pitchFamily="34" charset="0"/>
                          <a:cs typeface="Calibri" panose="020F0502020204030204" pitchFamily="34" charset="0"/>
                        </a:rPr>
                        <a:t>A fin de dar un ordenamiento y estandarizar las funciones de las Subdirecciones de Gestión de las Personas de las Direcciones de los Servicios de Salud, se ha diseñado una propuesta de estructura funcional que considera las particularidades de cada Institución.</a:t>
                      </a:r>
                    </a:p>
                    <a:p>
                      <a:pPr algn="just" fontAlgn="t"/>
                      <a:endParaRPr lang="es-CL" sz="2000" b="0" i="0" u="none" strike="noStrike" dirty="0">
                        <a:solidFill>
                          <a:schemeClr val="bg1">
                            <a:lumMod val="50000"/>
                          </a:schemeClr>
                        </a:solidFill>
                        <a:effectLst/>
                        <a:latin typeface="Calibri" panose="020F0502020204030204" pitchFamily="34" charset="0"/>
                        <a:cs typeface="Calibri" panose="020F0502020204030204" pitchFamily="34" charset="0"/>
                      </a:endParaRPr>
                    </a:p>
                  </a:txBody>
                  <a:tcPr marL="6938" marR="6938" marT="6938" marB="0">
                    <a:solidFill>
                      <a:schemeClr val="bg1"/>
                    </a:solidFill>
                  </a:tcPr>
                </a:tc>
                <a:extLst>
                  <a:ext uri="{0D108BD9-81ED-4DB2-BD59-A6C34878D82A}">
                    <a16:rowId xmlns:a16="http://schemas.microsoft.com/office/drawing/2014/main" val="3589868720"/>
                  </a:ext>
                </a:extLst>
              </a:tr>
            </a:tbl>
          </a:graphicData>
        </a:graphic>
      </p:graphicFrame>
    </p:spTree>
    <p:extLst>
      <p:ext uri="{BB962C8B-B14F-4D97-AF65-F5344CB8AC3E}">
        <p14:creationId xmlns:p14="http://schemas.microsoft.com/office/powerpoint/2010/main" val="3528683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3</a:t>
            </a:fld>
            <a:endParaRPr lang="es-CL" dirty="0"/>
          </a:p>
        </p:txBody>
      </p:sp>
      <p:sp>
        <p:nvSpPr>
          <p:cNvPr id="4" name="Título 3">
            <a:extLst>
              <a:ext uri="{FF2B5EF4-FFF2-40B4-BE49-F238E27FC236}">
                <a16:creationId xmlns:a16="http://schemas.microsoft.com/office/drawing/2014/main" id="{8C02385D-34CF-4704-9588-8035390F20A7}"/>
              </a:ext>
            </a:extLst>
          </p:cNvPr>
          <p:cNvSpPr>
            <a:spLocks noGrp="1"/>
          </p:cNvSpPr>
          <p:nvPr>
            <p:ph type="title"/>
          </p:nvPr>
        </p:nvSpPr>
        <p:spPr>
          <a:xfrm>
            <a:off x="475616" y="414858"/>
            <a:ext cx="9690483" cy="307777"/>
          </a:xfrm>
        </p:spPr>
        <p:txBody>
          <a:bodyPr/>
          <a:lstStyle/>
          <a:p>
            <a:r>
              <a:rPr lang="es-CL" sz="2000" dirty="0"/>
              <a:t>Estructura Funcional</a:t>
            </a:r>
          </a:p>
        </p:txBody>
      </p:sp>
      <p:graphicFrame>
        <p:nvGraphicFramePr>
          <p:cNvPr id="5" name="Diagrama 4">
            <a:extLst>
              <a:ext uri="{FF2B5EF4-FFF2-40B4-BE49-F238E27FC236}">
                <a16:creationId xmlns:a16="http://schemas.microsoft.com/office/drawing/2014/main" id="{E5F89979-2AF5-4B9F-A306-AB6D15A39A48}"/>
              </a:ext>
            </a:extLst>
          </p:cNvPr>
          <p:cNvGraphicFramePr/>
          <p:nvPr>
            <p:extLst>
              <p:ext uri="{D42A27DB-BD31-4B8C-83A1-F6EECF244321}">
                <p14:modId xmlns:p14="http://schemas.microsoft.com/office/powerpoint/2010/main" val="1318425042"/>
              </p:ext>
            </p:extLst>
          </p:nvPr>
        </p:nvGraphicFramePr>
        <p:xfrm>
          <a:off x="1256858" y="870586"/>
          <a:ext cx="8403336" cy="57385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78054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4</a:t>
            </a:fld>
            <a:endParaRPr lang="es-CL" dirty="0"/>
          </a:p>
        </p:txBody>
      </p:sp>
      <p:sp>
        <p:nvSpPr>
          <p:cNvPr id="4" name="Título 3">
            <a:extLst>
              <a:ext uri="{FF2B5EF4-FFF2-40B4-BE49-F238E27FC236}">
                <a16:creationId xmlns:a16="http://schemas.microsoft.com/office/drawing/2014/main" id="{8C02385D-34CF-4704-9588-8035390F20A7}"/>
              </a:ext>
            </a:extLst>
          </p:cNvPr>
          <p:cNvSpPr>
            <a:spLocks noGrp="1"/>
          </p:cNvSpPr>
          <p:nvPr>
            <p:ph type="title"/>
          </p:nvPr>
        </p:nvSpPr>
        <p:spPr>
          <a:xfrm>
            <a:off x="475618" y="401042"/>
            <a:ext cx="9690483" cy="338554"/>
          </a:xfrm>
        </p:spPr>
        <p:txBody>
          <a:bodyPr/>
          <a:lstStyle/>
          <a:p>
            <a:r>
              <a:rPr lang="es-CL" sz="2200" dirty="0"/>
              <a:t>Líneas Asesoras</a:t>
            </a:r>
          </a:p>
        </p:txBody>
      </p:sp>
      <p:graphicFrame>
        <p:nvGraphicFramePr>
          <p:cNvPr id="5" name="Diagrama 4">
            <a:extLst>
              <a:ext uri="{FF2B5EF4-FFF2-40B4-BE49-F238E27FC236}">
                <a16:creationId xmlns:a16="http://schemas.microsoft.com/office/drawing/2014/main" id="{5818E6A0-95DB-4A64-AB6B-62E61E854364}"/>
              </a:ext>
            </a:extLst>
          </p:cNvPr>
          <p:cNvGraphicFramePr/>
          <p:nvPr>
            <p:extLst>
              <p:ext uri="{D42A27DB-BD31-4B8C-83A1-F6EECF244321}">
                <p14:modId xmlns:p14="http://schemas.microsoft.com/office/powerpoint/2010/main" val="24893812"/>
              </p:ext>
            </p:extLst>
          </p:nvPr>
        </p:nvGraphicFramePr>
        <p:xfrm>
          <a:off x="475618" y="848481"/>
          <a:ext cx="10423441" cy="6118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uadroTexto 1">
            <a:extLst>
              <a:ext uri="{FF2B5EF4-FFF2-40B4-BE49-F238E27FC236}">
                <a16:creationId xmlns:a16="http://schemas.microsoft.com/office/drawing/2014/main" id="{CEE6ECD4-28AA-4DFF-8D33-AE4E4B4236AF}"/>
              </a:ext>
            </a:extLst>
          </p:cNvPr>
          <p:cNvSpPr txBox="1"/>
          <p:nvPr/>
        </p:nvSpPr>
        <p:spPr>
          <a:xfrm>
            <a:off x="475618" y="1062108"/>
            <a:ext cx="5486400" cy="486697"/>
          </a:xfrm>
          <a:prstGeom prst="rect">
            <a:avLst/>
          </a:prstGeom>
          <a:solidFill>
            <a:schemeClr val="bg1"/>
          </a:solidFill>
          <a:ln w="9525">
            <a:noFill/>
            <a:miter lim="800000"/>
            <a:headEnd/>
            <a:tailEnd/>
          </a:ln>
          <a:effectLst/>
        </p:spPr>
        <p:txBody>
          <a:bodyPr vert="horz" wrap="square" lIns="72009" tIns="72009" rIns="72009" bIns="72009" numCol="1" rtlCol="0" anchor="t" anchorCtr="0" compatLnSpc="1">
            <a:prstTxWarp prst="textNoShape">
              <a:avLst/>
            </a:prstTxWarp>
            <a:noAutofit/>
          </a:bodyPr>
          <a:lstStyle/>
          <a:p>
            <a:pPr marL="1587" indent="0">
              <a:buNone/>
            </a:pPr>
            <a:r>
              <a:rPr lang="es-CL" sz="2000" dirty="0">
                <a:solidFill>
                  <a:srgbClr val="002060"/>
                </a:solidFill>
              </a:rPr>
              <a:t>Funciones en materia de:</a:t>
            </a:r>
          </a:p>
        </p:txBody>
      </p:sp>
    </p:spTree>
    <p:extLst>
      <p:ext uri="{BB962C8B-B14F-4D97-AF65-F5344CB8AC3E}">
        <p14:creationId xmlns:p14="http://schemas.microsoft.com/office/powerpoint/2010/main" val="1434122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5</a:t>
            </a:fld>
            <a:endParaRPr lang="es-CL" dirty="0"/>
          </a:p>
        </p:txBody>
      </p:sp>
      <p:sp>
        <p:nvSpPr>
          <p:cNvPr id="4" name="Título 3">
            <a:extLst>
              <a:ext uri="{FF2B5EF4-FFF2-40B4-BE49-F238E27FC236}">
                <a16:creationId xmlns:a16="http://schemas.microsoft.com/office/drawing/2014/main" id="{8C02385D-34CF-4704-9588-8035390F20A7}"/>
              </a:ext>
            </a:extLst>
          </p:cNvPr>
          <p:cNvSpPr>
            <a:spLocks noGrp="1"/>
          </p:cNvSpPr>
          <p:nvPr>
            <p:ph type="title"/>
          </p:nvPr>
        </p:nvSpPr>
        <p:spPr>
          <a:xfrm>
            <a:off x="475618" y="401042"/>
            <a:ext cx="9690483" cy="338554"/>
          </a:xfrm>
        </p:spPr>
        <p:txBody>
          <a:bodyPr/>
          <a:lstStyle/>
          <a:p>
            <a:r>
              <a:rPr lang="es-CL" sz="2200" dirty="0"/>
              <a:t>Gestión de Personas</a:t>
            </a:r>
          </a:p>
        </p:txBody>
      </p:sp>
      <p:graphicFrame>
        <p:nvGraphicFramePr>
          <p:cNvPr id="5" name="Diagrama 4">
            <a:extLst>
              <a:ext uri="{FF2B5EF4-FFF2-40B4-BE49-F238E27FC236}">
                <a16:creationId xmlns:a16="http://schemas.microsoft.com/office/drawing/2014/main" id="{5818E6A0-95DB-4A64-AB6B-62E61E854364}"/>
              </a:ext>
            </a:extLst>
          </p:cNvPr>
          <p:cNvGraphicFramePr/>
          <p:nvPr>
            <p:extLst>
              <p:ext uri="{D42A27DB-BD31-4B8C-83A1-F6EECF244321}">
                <p14:modId xmlns:p14="http://schemas.microsoft.com/office/powerpoint/2010/main" val="2936183099"/>
              </p:ext>
            </p:extLst>
          </p:nvPr>
        </p:nvGraphicFramePr>
        <p:xfrm>
          <a:off x="475617" y="739596"/>
          <a:ext cx="10423441" cy="6118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uadroTexto 1">
            <a:extLst>
              <a:ext uri="{FF2B5EF4-FFF2-40B4-BE49-F238E27FC236}">
                <a16:creationId xmlns:a16="http://schemas.microsoft.com/office/drawing/2014/main" id="{CEE6ECD4-28AA-4DFF-8D33-AE4E4B4236AF}"/>
              </a:ext>
            </a:extLst>
          </p:cNvPr>
          <p:cNvSpPr txBox="1"/>
          <p:nvPr/>
        </p:nvSpPr>
        <p:spPr>
          <a:xfrm>
            <a:off x="475616" y="1078150"/>
            <a:ext cx="5486400" cy="486697"/>
          </a:xfrm>
          <a:prstGeom prst="rect">
            <a:avLst/>
          </a:prstGeom>
          <a:solidFill>
            <a:schemeClr val="bg1"/>
          </a:solidFill>
          <a:ln w="9525">
            <a:noFill/>
            <a:miter lim="800000"/>
            <a:headEnd/>
            <a:tailEnd/>
          </a:ln>
          <a:effectLst/>
        </p:spPr>
        <p:txBody>
          <a:bodyPr vert="horz" wrap="square" lIns="72009" tIns="72009" rIns="72009" bIns="72009" numCol="1" rtlCol="0" anchor="t" anchorCtr="0" compatLnSpc="1">
            <a:prstTxWarp prst="textNoShape">
              <a:avLst/>
            </a:prstTxWarp>
            <a:noAutofit/>
          </a:bodyPr>
          <a:lstStyle/>
          <a:p>
            <a:pPr marL="1587" indent="0">
              <a:buNone/>
            </a:pPr>
            <a:r>
              <a:rPr lang="es-CL" sz="2000" dirty="0">
                <a:solidFill>
                  <a:srgbClr val="002060"/>
                </a:solidFill>
              </a:rPr>
              <a:t>Funciones en materia de:</a:t>
            </a:r>
          </a:p>
        </p:txBody>
      </p:sp>
    </p:spTree>
    <p:extLst>
      <p:ext uri="{BB962C8B-B14F-4D97-AF65-F5344CB8AC3E}">
        <p14:creationId xmlns:p14="http://schemas.microsoft.com/office/powerpoint/2010/main" val="267824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6</a:t>
            </a:fld>
            <a:endParaRPr lang="es-CL" dirty="0"/>
          </a:p>
        </p:txBody>
      </p:sp>
      <p:sp>
        <p:nvSpPr>
          <p:cNvPr id="4" name="Título 3">
            <a:extLst>
              <a:ext uri="{FF2B5EF4-FFF2-40B4-BE49-F238E27FC236}">
                <a16:creationId xmlns:a16="http://schemas.microsoft.com/office/drawing/2014/main" id="{8C02385D-34CF-4704-9588-8035390F20A7}"/>
              </a:ext>
            </a:extLst>
          </p:cNvPr>
          <p:cNvSpPr>
            <a:spLocks noGrp="1"/>
          </p:cNvSpPr>
          <p:nvPr>
            <p:ph type="title"/>
          </p:nvPr>
        </p:nvSpPr>
        <p:spPr>
          <a:xfrm>
            <a:off x="475618" y="401042"/>
            <a:ext cx="9690483" cy="338554"/>
          </a:xfrm>
        </p:spPr>
        <p:txBody>
          <a:bodyPr/>
          <a:lstStyle/>
          <a:p>
            <a:r>
              <a:rPr lang="es-CL" sz="2200" dirty="0"/>
              <a:t>Formación y Desarrollo de Personas</a:t>
            </a:r>
          </a:p>
        </p:txBody>
      </p:sp>
      <p:graphicFrame>
        <p:nvGraphicFramePr>
          <p:cNvPr id="5" name="Diagrama 4">
            <a:extLst>
              <a:ext uri="{FF2B5EF4-FFF2-40B4-BE49-F238E27FC236}">
                <a16:creationId xmlns:a16="http://schemas.microsoft.com/office/drawing/2014/main" id="{5818E6A0-95DB-4A64-AB6B-62E61E854364}"/>
              </a:ext>
            </a:extLst>
          </p:cNvPr>
          <p:cNvGraphicFramePr/>
          <p:nvPr>
            <p:extLst>
              <p:ext uri="{D42A27DB-BD31-4B8C-83A1-F6EECF244321}">
                <p14:modId xmlns:p14="http://schemas.microsoft.com/office/powerpoint/2010/main" val="4198137237"/>
              </p:ext>
            </p:extLst>
          </p:nvPr>
        </p:nvGraphicFramePr>
        <p:xfrm>
          <a:off x="475616" y="-1"/>
          <a:ext cx="10438189" cy="77429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uadroTexto 1">
            <a:extLst>
              <a:ext uri="{FF2B5EF4-FFF2-40B4-BE49-F238E27FC236}">
                <a16:creationId xmlns:a16="http://schemas.microsoft.com/office/drawing/2014/main" id="{CEE6ECD4-28AA-4DFF-8D33-AE4E4B4236AF}"/>
              </a:ext>
            </a:extLst>
          </p:cNvPr>
          <p:cNvSpPr txBox="1"/>
          <p:nvPr/>
        </p:nvSpPr>
        <p:spPr>
          <a:xfrm>
            <a:off x="475616" y="1034398"/>
            <a:ext cx="5486400" cy="486697"/>
          </a:xfrm>
          <a:prstGeom prst="rect">
            <a:avLst/>
          </a:prstGeom>
          <a:solidFill>
            <a:schemeClr val="bg1"/>
          </a:solidFill>
          <a:ln w="9525">
            <a:noFill/>
            <a:miter lim="800000"/>
            <a:headEnd/>
            <a:tailEnd/>
          </a:ln>
          <a:effectLst/>
        </p:spPr>
        <p:txBody>
          <a:bodyPr vert="horz" wrap="square" lIns="72009" tIns="72009" rIns="72009" bIns="72009" numCol="1" rtlCol="0" anchor="t" anchorCtr="0" compatLnSpc="1">
            <a:prstTxWarp prst="textNoShape">
              <a:avLst/>
            </a:prstTxWarp>
            <a:noAutofit/>
          </a:bodyPr>
          <a:lstStyle/>
          <a:p>
            <a:pPr marL="1587" indent="0">
              <a:buNone/>
            </a:pPr>
            <a:r>
              <a:rPr lang="es-CL" sz="2000" dirty="0">
                <a:solidFill>
                  <a:srgbClr val="002060"/>
                </a:solidFill>
              </a:rPr>
              <a:t>Funciones en materia de:</a:t>
            </a:r>
          </a:p>
        </p:txBody>
      </p:sp>
    </p:spTree>
    <p:extLst>
      <p:ext uri="{BB962C8B-B14F-4D97-AF65-F5344CB8AC3E}">
        <p14:creationId xmlns:p14="http://schemas.microsoft.com/office/powerpoint/2010/main" val="1038124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7</a:t>
            </a:fld>
            <a:endParaRPr lang="es-CL" dirty="0"/>
          </a:p>
        </p:txBody>
      </p:sp>
      <p:sp>
        <p:nvSpPr>
          <p:cNvPr id="4" name="Título 3">
            <a:extLst>
              <a:ext uri="{FF2B5EF4-FFF2-40B4-BE49-F238E27FC236}">
                <a16:creationId xmlns:a16="http://schemas.microsoft.com/office/drawing/2014/main" id="{8C02385D-34CF-4704-9588-8035390F20A7}"/>
              </a:ext>
            </a:extLst>
          </p:cNvPr>
          <p:cNvSpPr>
            <a:spLocks noGrp="1"/>
          </p:cNvSpPr>
          <p:nvPr>
            <p:ph type="title"/>
          </p:nvPr>
        </p:nvSpPr>
        <p:spPr>
          <a:xfrm>
            <a:off x="475618" y="401042"/>
            <a:ext cx="9690483" cy="338554"/>
          </a:xfrm>
        </p:spPr>
        <p:txBody>
          <a:bodyPr/>
          <a:lstStyle/>
          <a:p>
            <a:r>
              <a:rPr lang="es-CL" sz="2200" dirty="0"/>
              <a:t>Salud Ocupacional y Gestión Ambiental</a:t>
            </a:r>
          </a:p>
        </p:txBody>
      </p:sp>
      <p:graphicFrame>
        <p:nvGraphicFramePr>
          <p:cNvPr id="5" name="Diagrama 4">
            <a:extLst>
              <a:ext uri="{FF2B5EF4-FFF2-40B4-BE49-F238E27FC236}">
                <a16:creationId xmlns:a16="http://schemas.microsoft.com/office/drawing/2014/main" id="{5818E6A0-95DB-4A64-AB6B-62E61E854364}"/>
              </a:ext>
            </a:extLst>
          </p:cNvPr>
          <p:cNvGraphicFramePr/>
          <p:nvPr>
            <p:extLst>
              <p:ext uri="{D42A27DB-BD31-4B8C-83A1-F6EECF244321}">
                <p14:modId xmlns:p14="http://schemas.microsoft.com/office/powerpoint/2010/main" val="377820404"/>
              </p:ext>
            </p:extLst>
          </p:nvPr>
        </p:nvGraphicFramePr>
        <p:xfrm>
          <a:off x="475616" y="-1"/>
          <a:ext cx="10438189" cy="77429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uadroTexto 1">
            <a:extLst>
              <a:ext uri="{FF2B5EF4-FFF2-40B4-BE49-F238E27FC236}">
                <a16:creationId xmlns:a16="http://schemas.microsoft.com/office/drawing/2014/main" id="{CEE6ECD4-28AA-4DFF-8D33-AE4E4B4236AF}"/>
              </a:ext>
            </a:extLst>
          </p:cNvPr>
          <p:cNvSpPr txBox="1"/>
          <p:nvPr/>
        </p:nvSpPr>
        <p:spPr>
          <a:xfrm>
            <a:off x="475616" y="1140639"/>
            <a:ext cx="5486400" cy="486697"/>
          </a:xfrm>
          <a:prstGeom prst="rect">
            <a:avLst/>
          </a:prstGeom>
          <a:solidFill>
            <a:schemeClr val="bg1"/>
          </a:solidFill>
          <a:ln w="9525">
            <a:noFill/>
            <a:miter lim="800000"/>
            <a:headEnd/>
            <a:tailEnd/>
          </a:ln>
          <a:effectLst/>
        </p:spPr>
        <p:txBody>
          <a:bodyPr vert="horz" wrap="square" lIns="72009" tIns="72009" rIns="72009" bIns="72009" numCol="1" rtlCol="0" anchor="t" anchorCtr="0" compatLnSpc="1">
            <a:prstTxWarp prst="textNoShape">
              <a:avLst/>
            </a:prstTxWarp>
            <a:noAutofit/>
          </a:bodyPr>
          <a:lstStyle/>
          <a:p>
            <a:pPr marL="1587" indent="0">
              <a:buNone/>
            </a:pPr>
            <a:r>
              <a:rPr lang="es-CL" sz="2000" dirty="0">
                <a:solidFill>
                  <a:srgbClr val="002060"/>
                </a:solidFill>
              </a:rPr>
              <a:t>Funciones en materia de:</a:t>
            </a:r>
          </a:p>
        </p:txBody>
      </p:sp>
    </p:spTree>
    <p:extLst>
      <p:ext uri="{BB962C8B-B14F-4D97-AF65-F5344CB8AC3E}">
        <p14:creationId xmlns:p14="http://schemas.microsoft.com/office/powerpoint/2010/main" val="788664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8</a:t>
            </a:fld>
            <a:endParaRPr lang="es-CL" dirty="0"/>
          </a:p>
        </p:txBody>
      </p:sp>
      <p:sp>
        <p:nvSpPr>
          <p:cNvPr id="4" name="Título 3">
            <a:extLst>
              <a:ext uri="{FF2B5EF4-FFF2-40B4-BE49-F238E27FC236}">
                <a16:creationId xmlns:a16="http://schemas.microsoft.com/office/drawing/2014/main" id="{8C02385D-34CF-4704-9588-8035390F20A7}"/>
              </a:ext>
            </a:extLst>
          </p:cNvPr>
          <p:cNvSpPr>
            <a:spLocks noGrp="1"/>
          </p:cNvSpPr>
          <p:nvPr>
            <p:ph type="title"/>
          </p:nvPr>
        </p:nvSpPr>
        <p:spPr>
          <a:xfrm>
            <a:off x="475618" y="401042"/>
            <a:ext cx="9690483" cy="338554"/>
          </a:xfrm>
        </p:spPr>
        <p:txBody>
          <a:bodyPr/>
          <a:lstStyle/>
          <a:p>
            <a:r>
              <a:rPr lang="es-CL" sz="2200" dirty="0"/>
              <a:t>Calidad de Vida Laboral</a:t>
            </a:r>
          </a:p>
        </p:txBody>
      </p:sp>
      <p:graphicFrame>
        <p:nvGraphicFramePr>
          <p:cNvPr id="5" name="Diagrama 4">
            <a:extLst>
              <a:ext uri="{FF2B5EF4-FFF2-40B4-BE49-F238E27FC236}">
                <a16:creationId xmlns:a16="http://schemas.microsoft.com/office/drawing/2014/main" id="{5818E6A0-95DB-4A64-AB6B-62E61E854364}"/>
              </a:ext>
            </a:extLst>
          </p:cNvPr>
          <p:cNvGraphicFramePr/>
          <p:nvPr>
            <p:extLst>
              <p:ext uri="{D42A27DB-BD31-4B8C-83A1-F6EECF244321}">
                <p14:modId xmlns:p14="http://schemas.microsoft.com/office/powerpoint/2010/main" val="1782431415"/>
              </p:ext>
            </p:extLst>
          </p:nvPr>
        </p:nvGraphicFramePr>
        <p:xfrm>
          <a:off x="475616" y="570319"/>
          <a:ext cx="10585674" cy="77429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CuadroTexto 1">
            <a:extLst>
              <a:ext uri="{FF2B5EF4-FFF2-40B4-BE49-F238E27FC236}">
                <a16:creationId xmlns:a16="http://schemas.microsoft.com/office/drawing/2014/main" id="{CEE6ECD4-28AA-4DFF-8D33-AE4E4B4236AF}"/>
              </a:ext>
            </a:extLst>
          </p:cNvPr>
          <p:cNvSpPr txBox="1"/>
          <p:nvPr/>
        </p:nvSpPr>
        <p:spPr>
          <a:xfrm>
            <a:off x="475616" y="1044774"/>
            <a:ext cx="5486400" cy="486697"/>
          </a:xfrm>
          <a:prstGeom prst="rect">
            <a:avLst/>
          </a:prstGeom>
          <a:solidFill>
            <a:schemeClr val="bg1"/>
          </a:solidFill>
          <a:ln w="9525">
            <a:noFill/>
            <a:miter lim="800000"/>
            <a:headEnd/>
            <a:tailEnd/>
          </a:ln>
          <a:effectLst/>
        </p:spPr>
        <p:txBody>
          <a:bodyPr vert="horz" wrap="square" lIns="72009" tIns="72009" rIns="72009" bIns="72009" numCol="1" rtlCol="0" anchor="t" anchorCtr="0" compatLnSpc="1">
            <a:prstTxWarp prst="textNoShape">
              <a:avLst/>
            </a:prstTxWarp>
            <a:noAutofit/>
          </a:bodyPr>
          <a:lstStyle/>
          <a:p>
            <a:pPr marL="1587" indent="0">
              <a:buNone/>
            </a:pPr>
            <a:r>
              <a:rPr lang="es-CL" sz="2000" dirty="0">
                <a:solidFill>
                  <a:srgbClr val="002060"/>
                </a:solidFill>
              </a:rPr>
              <a:t>Funciones en materia de:</a:t>
            </a:r>
          </a:p>
        </p:txBody>
      </p:sp>
    </p:spTree>
    <p:extLst>
      <p:ext uri="{BB962C8B-B14F-4D97-AF65-F5344CB8AC3E}">
        <p14:creationId xmlns:p14="http://schemas.microsoft.com/office/powerpoint/2010/main" val="1490863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9</a:t>
            </a:fld>
            <a:endParaRPr lang="es-CL" dirty="0"/>
          </a:p>
        </p:txBody>
      </p:sp>
      <p:pic>
        <p:nvPicPr>
          <p:cNvPr id="6" name="Imagen 5" descr="CIERRE-PPT_CHILE-LO-HACEMOS-TODOS.png">
            <a:extLst>
              <a:ext uri="{FF2B5EF4-FFF2-40B4-BE49-F238E27FC236}">
                <a16:creationId xmlns:a16="http://schemas.microsoft.com/office/drawing/2014/main" id="{D7BCC6E5-C263-443E-ACB3-C256CDFBAC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89814" y="1020725"/>
            <a:ext cx="7697587" cy="5149214"/>
          </a:xfrm>
          <a:prstGeom prst="rect">
            <a:avLst/>
          </a:prstGeom>
        </p:spPr>
      </p:pic>
    </p:spTree>
    <p:extLst>
      <p:ext uri="{BB962C8B-B14F-4D97-AF65-F5344CB8AC3E}">
        <p14:creationId xmlns:p14="http://schemas.microsoft.com/office/powerpoint/2010/main" val="18666956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7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d.&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ontenido">
  <a:themeElements>
    <a:clrScheme name="Personalizado 1">
      <a:dk1>
        <a:srgbClr val="FFFFFF"/>
      </a:dk1>
      <a:lt1>
        <a:srgbClr val="FFFFFF"/>
      </a:lt1>
      <a:dk2>
        <a:srgbClr val="33448D"/>
      </a:dk2>
      <a:lt2>
        <a:srgbClr val="FFFFFF"/>
      </a:lt2>
      <a:accent1>
        <a:srgbClr val="0070C0"/>
      </a:accent1>
      <a:accent2>
        <a:srgbClr val="E63C00"/>
      </a:accent2>
      <a:accent3>
        <a:srgbClr val="CC2A04"/>
      </a:accent3>
      <a:accent4>
        <a:srgbClr val="0070C0"/>
      </a:accent4>
      <a:accent5>
        <a:srgbClr val="003258"/>
      </a:accent5>
      <a:accent6>
        <a:srgbClr val="808080"/>
      </a:accent6>
      <a:hlink>
        <a:srgbClr val="D8D8D8"/>
      </a:hlink>
      <a:folHlink>
        <a:srgbClr val="87171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ln w="9525">
          <a:solidFill>
            <a:schemeClr val="accent1"/>
          </a:solidFill>
          <a:miter lim="800000"/>
          <a:headEnd/>
          <a:tailEnd/>
        </a:ln>
        <a:effectLst/>
      </a:spPr>
      <a:bodyPr vert="horz" wrap="square" lIns="72009" tIns="72009" rIns="72009" bIns="72009" numCol="1" anchor="t" anchorCtr="0" compatLnSpc="1">
        <a:prstTxWarp prst="textNoShape">
          <a:avLst/>
        </a:prstTxWarp>
        <a:noAutofit/>
      </a:bodyPr>
      <a:lstStyle>
        <a:defPPr marL="1587" indent="0">
          <a:buNone/>
          <a:defRPr sz="1200" dirty="0" smtClean="0"/>
        </a:defPPr>
      </a:lstStyle>
    </a:txDef>
  </a:objectDefaults>
  <a:extraClrSchemeLst>
    <a:extraClrScheme>
      <a:clrScheme name="Blank">
        <a:dk1>
          <a:srgbClr val="00296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CLC2">
        <a:dk1>
          <a:srgbClr val="33448D"/>
        </a:dk1>
        <a:lt1>
          <a:srgbClr val="FFFFFF"/>
        </a:lt1>
        <a:dk2>
          <a:srgbClr val="33448D"/>
        </a:dk2>
        <a:lt2>
          <a:srgbClr val="FFFFFF"/>
        </a:lt2>
        <a:accent1>
          <a:srgbClr val="B6BFDF"/>
        </a:accent1>
        <a:accent2>
          <a:srgbClr val="33448D"/>
        </a:accent2>
        <a:accent3>
          <a:srgbClr val="7686BA"/>
        </a:accent3>
        <a:accent4>
          <a:srgbClr val="BDCB38"/>
        </a:accent4>
        <a:accent5>
          <a:srgbClr val="4BACC6"/>
        </a:accent5>
        <a:accent6>
          <a:srgbClr val="808080"/>
        </a:accent6>
        <a:hlink>
          <a:srgbClr val="7686BA"/>
        </a:hlink>
        <a:folHlink>
          <a:srgbClr val="BDCB3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ido">
  <a:themeElements>
    <a:clrScheme name="Personalizado 1">
      <a:dk1>
        <a:srgbClr val="FFFFFF"/>
      </a:dk1>
      <a:lt1>
        <a:srgbClr val="FFFFFF"/>
      </a:lt1>
      <a:dk2>
        <a:srgbClr val="33448D"/>
      </a:dk2>
      <a:lt2>
        <a:srgbClr val="FFFFFF"/>
      </a:lt2>
      <a:accent1>
        <a:srgbClr val="0070C0"/>
      </a:accent1>
      <a:accent2>
        <a:srgbClr val="E63C00"/>
      </a:accent2>
      <a:accent3>
        <a:srgbClr val="CC2A04"/>
      </a:accent3>
      <a:accent4>
        <a:srgbClr val="0070C0"/>
      </a:accent4>
      <a:accent5>
        <a:srgbClr val="003258"/>
      </a:accent5>
      <a:accent6>
        <a:srgbClr val="808080"/>
      </a:accent6>
      <a:hlink>
        <a:srgbClr val="D8D8D8"/>
      </a:hlink>
      <a:folHlink>
        <a:srgbClr val="87171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ln w="9525">
          <a:solidFill>
            <a:schemeClr val="accent1"/>
          </a:solidFill>
          <a:miter lim="800000"/>
          <a:headEnd/>
          <a:tailEnd/>
        </a:ln>
        <a:effectLst/>
      </a:spPr>
      <a:bodyPr vert="horz" wrap="square" lIns="72009" tIns="72009" rIns="72009" bIns="72009" numCol="1" anchor="t" anchorCtr="0" compatLnSpc="1">
        <a:prstTxWarp prst="textNoShape">
          <a:avLst/>
        </a:prstTxWarp>
        <a:noAutofit/>
      </a:bodyPr>
      <a:lstStyle>
        <a:defPPr marL="1587" indent="0">
          <a:buNone/>
          <a:defRPr sz="1200" dirty="0" smtClean="0"/>
        </a:defPPr>
      </a:lstStyle>
    </a:txDef>
  </a:objectDefaults>
  <a:extraClrSchemeLst>
    <a:extraClrScheme>
      <a:clrScheme name="Blank">
        <a:dk1>
          <a:srgbClr val="00296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CLC2">
        <a:dk1>
          <a:srgbClr val="33448D"/>
        </a:dk1>
        <a:lt1>
          <a:srgbClr val="FFFFFF"/>
        </a:lt1>
        <a:dk2>
          <a:srgbClr val="33448D"/>
        </a:dk2>
        <a:lt2>
          <a:srgbClr val="FFFFFF"/>
        </a:lt2>
        <a:accent1>
          <a:srgbClr val="B6BFDF"/>
        </a:accent1>
        <a:accent2>
          <a:srgbClr val="33448D"/>
        </a:accent2>
        <a:accent3>
          <a:srgbClr val="7686BA"/>
        </a:accent3>
        <a:accent4>
          <a:srgbClr val="BDCB38"/>
        </a:accent4>
        <a:accent5>
          <a:srgbClr val="4BACC6"/>
        </a:accent5>
        <a:accent6>
          <a:srgbClr val="808080"/>
        </a:accent6>
        <a:hlink>
          <a:srgbClr val="7686BA"/>
        </a:hlink>
        <a:folHlink>
          <a:srgbClr val="BDCB3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7405</TotalTime>
  <Words>761</Words>
  <Application>Microsoft Office PowerPoint</Application>
  <PresentationFormat>Panorámica</PresentationFormat>
  <Paragraphs>105</Paragraphs>
  <Slides>9</Slides>
  <Notes>9</Notes>
  <HiddenSlides>0</HiddenSlides>
  <MMClips>0</MMClips>
  <ScaleCrop>false</ScaleCrop>
  <HeadingPairs>
    <vt:vector size="8" baseType="variant">
      <vt:variant>
        <vt:lpstr>Fuentes usadas</vt:lpstr>
      </vt:variant>
      <vt:variant>
        <vt:i4>3</vt:i4>
      </vt:variant>
      <vt:variant>
        <vt:lpstr>Tema</vt:lpstr>
      </vt:variant>
      <vt:variant>
        <vt:i4>3</vt:i4>
      </vt:variant>
      <vt:variant>
        <vt:lpstr>Servidores OLE incrustados</vt:lpstr>
      </vt:variant>
      <vt:variant>
        <vt:i4>1</vt:i4>
      </vt:variant>
      <vt:variant>
        <vt:lpstr>Títulos de diapositiva</vt:lpstr>
      </vt:variant>
      <vt:variant>
        <vt:i4>9</vt:i4>
      </vt:variant>
    </vt:vector>
  </HeadingPairs>
  <TitlesOfParts>
    <vt:vector size="16" baseType="lpstr">
      <vt:lpstr>Arial</vt:lpstr>
      <vt:lpstr>Calibri</vt:lpstr>
      <vt:lpstr>Verdana</vt:lpstr>
      <vt:lpstr>Contenido</vt:lpstr>
      <vt:lpstr>Office Theme</vt:lpstr>
      <vt:lpstr>1_Contenido</vt:lpstr>
      <vt:lpstr>Diapositiva de think-cell</vt:lpstr>
      <vt:lpstr>Presentación de PowerPoint</vt:lpstr>
      <vt:lpstr>Presentación de PowerPoint</vt:lpstr>
      <vt:lpstr>Estructura Funcional</vt:lpstr>
      <vt:lpstr>Líneas Asesoras</vt:lpstr>
      <vt:lpstr>Gestión de Personas</vt:lpstr>
      <vt:lpstr>Formación y Desarrollo de Personas</vt:lpstr>
      <vt:lpstr>Salud Ocupacional y Gestión Ambiental</vt:lpstr>
      <vt:lpstr>Calidad de Vida Laboral</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mjcanelo@outlook.com</dc:creator>
  <cp:lastModifiedBy>SMJ07RTVZ DIGEDEP</cp:lastModifiedBy>
  <cp:revision>303</cp:revision>
  <dcterms:created xsi:type="dcterms:W3CDTF">2018-02-12T19:45:10Z</dcterms:created>
  <dcterms:modified xsi:type="dcterms:W3CDTF">2019-06-11T22:40:23Z</dcterms:modified>
</cp:coreProperties>
</file>