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4"/>
  </p:notesMasterIdLst>
  <p:sldIdLst>
    <p:sldId id="256" r:id="rId2"/>
    <p:sldId id="257" r:id="rId3"/>
    <p:sldId id="506" r:id="rId4"/>
    <p:sldId id="267" r:id="rId5"/>
    <p:sldId id="504" r:id="rId6"/>
    <p:sldId id="503" r:id="rId7"/>
    <p:sldId id="292" r:id="rId8"/>
    <p:sldId id="505" r:id="rId9"/>
    <p:sldId id="269" r:id="rId10"/>
    <p:sldId id="304" r:id="rId11"/>
    <p:sldId id="305" r:id="rId12"/>
    <p:sldId id="486" r:id="rId13"/>
    <p:sldId id="488" r:id="rId14"/>
    <p:sldId id="497" r:id="rId15"/>
    <p:sldId id="507" r:id="rId16"/>
    <p:sldId id="263" r:id="rId17"/>
    <p:sldId id="498" r:id="rId18"/>
    <p:sldId id="517" r:id="rId19"/>
    <p:sldId id="297" r:id="rId20"/>
    <p:sldId id="516" r:id="rId21"/>
    <p:sldId id="521" r:id="rId22"/>
    <p:sldId id="522" r:id="rId23"/>
    <p:sldId id="525" r:id="rId24"/>
    <p:sldId id="526" r:id="rId25"/>
    <p:sldId id="527" r:id="rId26"/>
    <p:sldId id="528" r:id="rId27"/>
    <p:sldId id="529" r:id="rId28"/>
    <p:sldId id="530" r:id="rId29"/>
    <p:sldId id="520" r:id="rId30"/>
    <p:sldId id="508" r:id="rId31"/>
    <p:sldId id="270" r:id="rId32"/>
    <p:sldId id="513" r:id="rId33"/>
    <p:sldId id="531" r:id="rId34"/>
    <p:sldId id="271" r:id="rId35"/>
    <p:sldId id="306" r:id="rId36"/>
    <p:sldId id="295" r:id="rId37"/>
    <p:sldId id="296" r:id="rId38"/>
    <p:sldId id="273" r:id="rId39"/>
    <p:sldId id="496" r:id="rId40"/>
    <p:sldId id="489" r:id="rId41"/>
    <p:sldId id="280" r:id="rId42"/>
    <p:sldId id="281" r:id="rId43"/>
    <p:sldId id="282" r:id="rId44"/>
    <p:sldId id="308" r:id="rId45"/>
    <p:sldId id="283" r:id="rId46"/>
    <p:sldId id="299" r:id="rId47"/>
    <p:sldId id="309" r:id="rId48"/>
    <p:sldId id="284" r:id="rId49"/>
    <p:sldId id="490" r:id="rId50"/>
    <p:sldId id="285" r:id="rId51"/>
    <p:sldId id="518" r:id="rId52"/>
    <p:sldId id="493" r:id="rId53"/>
    <p:sldId id="532" r:id="rId54"/>
    <p:sldId id="514" r:id="rId55"/>
    <p:sldId id="298" r:id="rId56"/>
    <p:sldId id="288" r:id="rId57"/>
    <p:sldId id="290" r:id="rId58"/>
    <p:sldId id="495" r:id="rId59"/>
    <p:sldId id="519" r:id="rId60"/>
    <p:sldId id="301" r:id="rId61"/>
    <p:sldId id="533" r:id="rId62"/>
    <p:sldId id="291" r:id="rId6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4E8"/>
          </a:solidFill>
        </a:fill>
      </a:tcStyle>
    </a:wholeTbl>
    <a:band2H>
      <a:tcTxStyle/>
      <a:tcStyle>
        <a:tcBdr/>
        <a:fill>
          <a:solidFill>
            <a:srgbClr val="E6EBF4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CCBCA"/>
          </a:solidFill>
        </a:fill>
      </a:tcStyle>
    </a:wholeTbl>
    <a:band2H>
      <a:tcTxStyle/>
      <a:tcStyle>
        <a:tcBdr/>
        <a:fill>
          <a:solidFill>
            <a:srgbClr val="F6E7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7D7D7"/>
          </a:solidFill>
        </a:fill>
      </a:tcStyle>
    </a:wholeTbl>
    <a:band2H>
      <a:tcTxStyle/>
      <a:tcStyle>
        <a:tcBdr/>
        <a:fill>
          <a:solidFill>
            <a:srgbClr val="ECECEC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43"/>
  </p:normalViewPr>
  <p:slideViewPr>
    <p:cSldViewPr snapToGrid="0">
      <p:cViewPr varScale="1">
        <p:scale>
          <a:sx n="99" d="100"/>
          <a:sy n="99" d="100"/>
        </p:scale>
        <p:origin x="7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50.jp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50.jp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50.jp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50.jp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218411-68F6-CC4E-9578-155D7386EA0B}" type="doc">
      <dgm:prSet loTypeId="urn:microsoft.com/office/officeart/2009/layout/CirclePictureHierarchy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0E0C4DFD-0021-544F-AD99-BD9EF239540D}">
      <dgm:prSet phldrT="[Text]" custT="1"/>
      <dgm:spPr/>
      <dgm:t>
        <a:bodyPr/>
        <a:lstStyle/>
        <a:p>
          <a:r>
            <a:rPr lang="es-ES_tradnl" sz="3200" dirty="0">
              <a:solidFill>
                <a:schemeClr val="tx2">
                  <a:lumMod val="75000"/>
                </a:schemeClr>
              </a:solidFill>
            </a:rPr>
            <a:t>Ciclo</a:t>
          </a:r>
          <a:endParaRPr lang="es-ES_tradnl" sz="1600" dirty="0">
            <a:solidFill>
              <a:schemeClr val="tx2">
                <a:lumMod val="75000"/>
              </a:schemeClr>
            </a:solidFill>
          </a:endParaRPr>
        </a:p>
      </dgm:t>
    </dgm:pt>
    <dgm:pt modelId="{BCA0FAF3-E0B1-764D-AA40-6AFBF872A361}" type="parTrans" cxnId="{E114024E-2F0A-F24D-96DB-2598A1CD72BA}">
      <dgm:prSet/>
      <dgm:spPr/>
      <dgm:t>
        <a:bodyPr/>
        <a:lstStyle/>
        <a:p>
          <a:endParaRPr lang="es-ES_tradnl">
            <a:solidFill>
              <a:schemeClr val="tx2">
                <a:lumMod val="75000"/>
              </a:schemeClr>
            </a:solidFill>
          </a:endParaRPr>
        </a:p>
      </dgm:t>
    </dgm:pt>
    <dgm:pt modelId="{4BFED4EF-4A1D-D54F-AEF0-6513E915C4FF}" type="sibTrans" cxnId="{E114024E-2F0A-F24D-96DB-2598A1CD72BA}">
      <dgm:prSet/>
      <dgm:spPr/>
      <dgm:t>
        <a:bodyPr/>
        <a:lstStyle/>
        <a:p>
          <a:endParaRPr lang="es-ES_tradnl">
            <a:solidFill>
              <a:schemeClr val="tx2">
                <a:lumMod val="75000"/>
              </a:schemeClr>
            </a:solidFill>
          </a:endParaRPr>
        </a:p>
      </dgm:t>
    </dgm:pt>
    <dgm:pt modelId="{AAD35AB9-6325-9E4A-A3AF-B8E9FDE747CC}">
      <dgm:prSet phldrT="[Text]"/>
      <dgm:spPr/>
      <dgm:t>
        <a:bodyPr/>
        <a:lstStyle/>
        <a:p>
          <a:r>
            <a:rPr lang="es-ES_tradnl" dirty="0">
              <a:solidFill>
                <a:schemeClr val="tx2">
                  <a:lumMod val="75000"/>
                </a:schemeClr>
              </a:solidFill>
            </a:rPr>
            <a:t>Ciclo Destinación-</a:t>
          </a:r>
          <a:r>
            <a:rPr lang="es-ES" dirty="0">
              <a:solidFill>
                <a:schemeClr val="tx2">
                  <a:lumMod val="75000"/>
                </a:schemeClr>
              </a:solidFill>
            </a:rPr>
            <a:t> Formación</a:t>
          </a:r>
          <a:endParaRPr lang="es-ES_tradnl" dirty="0">
            <a:solidFill>
              <a:schemeClr val="tx2">
                <a:lumMod val="75000"/>
              </a:schemeClr>
            </a:solidFill>
          </a:endParaRPr>
        </a:p>
      </dgm:t>
    </dgm:pt>
    <dgm:pt modelId="{190C274E-C9AD-C24F-A954-7309E239C82E}" type="parTrans" cxnId="{97B3C9E7-50CD-7C4F-A5C4-81E2EAF5B039}">
      <dgm:prSet/>
      <dgm:spPr/>
      <dgm:t>
        <a:bodyPr/>
        <a:lstStyle/>
        <a:p>
          <a:endParaRPr lang="es-ES_tradnl">
            <a:solidFill>
              <a:schemeClr val="tx2">
                <a:lumMod val="75000"/>
              </a:schemeClr>
            </a:solidFill>
          </a:endParaRPr>
        </a:p>
      </dgm:t>
    </dgm:pt>
    <dgm:pt modelId="{959825D4-B9BC-EA4B-9422-68EDD7FD777B}" type="sibTrans" cxnId="{97B3C9E7-50CD-7C4F-A5C4-81E2EAF5B039}">
      <dgm:prSet/>
      <dgm:spPr/>
      <dgm:t>
        <a:bodyPr/>
        <a:lstStyle/>
        <a:p>
          <a:endParaRPr lang="es-ES_tradnl">
            <a:solidFill>
              <a:schemeClr val="tx2">
                <a:lumMod val="75000"/>
              </a:schemeClr>
            </a:solidFill>
          </a:endParaRPr>
        </a:p>
      </dgm:t>
    </dgm:pt>
    <dgm:pt modelId="{E7DF7112-C021-AC44-A4F6-9610F43E3C0B}">
      <dgm:prSet phldrT="[Text]"/>
      <dgm:spPr/>
      <dgm:t>
        <a:bodyPr/>
        <a:lstStyle/>
        <a:p>
          <a:r>
            <a:rPr lang="es-ES_tradnl" dirty="0">
              <a:solidFill>
                <a:schemeClr val="tx2">
                  <a:lumMod val="75000"/>
                </a:schemeClr>
              </a:solidFill>
            </a:rPr>
            <a:t>Etapa</a:t>
          </a:r>
          <a:r>
            <a:rPr lang="es-ES_tradnl" baseline="0" dirty="0">
              <a:solidFill>
                <a:schemeClr val="tx2">
                  <a:lumMod val="75000"/>
                </a:schemeClr>
              </a:solidFill>
            </a:rPr>
            <a:t> de Destinación</a:t>
          </a:r>
          <a:endParaRPr lang="es-ES_tradnl" dirty="0">
            <a:solidFill>
              <a:schemeClr val="tx2">
                <a:lumMod val="75000"/>
              </a:schemeClr>
            </a:solidFill>
          </a:endParaRPr>
        </a:p>
      </dgm:t>
    </dgm:pt>
    <dgm:pt modelId="{3445436A-F62D-C041-8176-4D5E2A308397}" type="parTrans" cxnId="{CA7AD68B-FFA0-F547-B447-9BE0A5381569}">
      <dgm:prSet/>
      <dgm:spPr/>
      <dgm:t>
        <a:bodyPr/>
        <a:lstStyle/>
        <a:p>
          <a:endParaRPr lang="es-ES_tradnl">
            <a:solidFill>
              <a:schemeClr val="tx2">
                <a:lumMod val="75000"/>
              </a:schemeClr>
            </a:solidFill>
          </a:endParaRPr>
        </a:p>
      </dgm:t>
    </dgm:pt>
    <dgm:pt modelId="{728B95FF-20F8-734C-874F-AF80D0CDC804}" type="sibTrans" cxnId="{CA7AD68B-FFA0-F547-B447-9BE0A5381569}">
      <dgm:prSet/>
      <dgm:spPr/>
      <dgm:t>
        <a:bodyPr/>
        <a:lstStyle/>
        <a:p>
          <a:endParaRPr lang="es-ES_tradnl">
            <a:solidFill>
              <a:schemeClr val="tx2">
                <a:lumMod val="75000"/>
              </a:schemeClr>
            </a:solidFill>
          </a:endParaRPr>
        </a:p>
      </dgm:t>
    </dgm:pt>
    <dgm:pt modelId="{02CD42D7-15D8-0847-80AC-61F6D0984668}">
      <dgm:prSet phldrT="[Text]"/>
      <dgm:spPr/>
      <dgm:t>
        <a:bodyPr/>
        <a:lstStyle/>
        <a:p>
          <a:r>
            <a:rPr lang="es-ES_tradnl" dirty="0">
              <a:solidFill>
                <a:schemeClr val="tx2">
                  <a:lumMod val="75000"/>
                </a:schemeClr>
              </a:solidFill>
            </a:rPr>
            <a:t>Etapa de Formación</a:t>
          </a:r>
        </a:p>
      </dgm:t>
    </dgm:pt>
    <dgm:pt modelId="{936BB2CA-8963-9F43-98F8-70F7C2F834D1}" type="parTrans" cxnId="{49A0E262-2431-A146-B231-DCC2CBAE01F6}">
      <dgm:prSet/>
      <dgm:spPr/>
      <dgm:t>
        <a:bodyPr/>
        <a:lstStyle/>
        <a:p>
          <a:endParaRPr lang="es-ES_tradnl">
            <a:solidFill>
              <a:schemeClr val="tx2">
                <a:lumMod val="75000"/>
              </a:schemeClr>
            </a:solidFill>
          </a:endParaRPr>
        </a:p>
      </dgm:t>
    </dgm:pt>
    <dgm:pt modelId="{E62F784C-E85E-C04A-92CC-8BDB1AD14535}" type="sibTrans" cxnId="{49A0E262-2431-A146-B231-DCC2CBAE01F6}">
      <dgm:prSet/>
      <dgm:spPr/>
      <dgm:t>
        <a:bodyPr/>
        <a:lstStyle/>
        <a:p>
          <a:endParaRPr lang="es-ES_tradnl">
            <a:solidFill>
              <a:schemeClr val="tx2">
                <a:lumMod val="75000"/>
              </a:schemeClr>
            </a:solidFill>
          </a:endParaRPr>
        </a:p>
      </dgm:t>
    </dgm:pt>
    <dgm:pt modelId="{E652F0E8-1609-EA4E-8ECC-04A07F9DF01F}">
      <dgm:prSet phldrT="[Text]"/>
      <dgm:spPr/>
      <dgm:t>
        <a:bodyPr/>
        <a:lstStyle/>
        <a:p>
          <a:r>
            <a:rPr lang="es-ES_tradnl" dirty="0">
              <a:solidFill>
                <a:schemeClr val="tx2">
                  <a:lumMod val="75000"/>
                </a:schemeClr>
              </a:solidFill>
            </a:rPr>
            <a:t>Ciclo </a:t>
          </a:r>
        </a:p>
        <a:p>
          <a:r>
            <a:rPr lang="es-ES_tradnl" dirty="0">
              <a:solidFill>
                <a:schemeClr val="tx2">
                  <a:lumMod val="75000"/>
                </a:schemeClr>
              </a:solidFill>
            </a:rPr>
            <a:t>Formación-</a:t>
          </a:r>
          <a:r>
            <a:rPr lang="es-ES" dirty="0">
              <a:solidFill>
                <a:schemeClr val="tx2">
                  <a:lumMod val="75000"/>
                </a:schemeClr>
              </a:solidFill>
            </a:rPr>
            <a:t>PAO</a:t>
          </a:r>
          <a:endParaRPr lang="es-ES_tradnl" dirty="0">
            <a:solidFill>
              <a:schemeClr val="tx2">
                <a:lumMod val="75000"/>
              </a:schemeClr>
            </a:solidFill>
          </a:endParaRPr>
        </a:p>
      </dgm:t>
    </dgm:pt>
    <dgm:pt modelId="{0C874D95-A9EE-3741-B349-5B01DABF5BA4}" type="parTrans" cxnId="{71F544EA-6D45-7944-BD7D-1E7BB11BD257}">
      <dgm:prSet/>
      <dgm:spPr/>
      <dgm:t>
        <a:bodyPr/>
        <a:lstStyle/>
        <a:p>
          <a:endParaRPr lang="es-ES_tradnl">
            <a:solidFill>
              <a:schemeClr val="tx2">
                <a:lumMod val="75000"/>
              </a:schemeClr>
            </a:solidFill>
          </a:endParaRPr>
        </a:p>
      </dgm:t>
    </dgm:pt>
    <dgm:pt modelId="{6C42021F-9743-BE46-9BDA-C5B99BAE450C}" type="sibTrans" cxnId="{71F544EA-6D45-7944-BD7D-1E7BB11BD257}">
      <dgm:prSet/>
      <dgm:spPr/>
      <dgm:t>
        <a:bodyPr/>
        <a:lstStyle/>
        <a:p>
          <a:endParaRPr lang="es-ES_tradnl">
            <a:solidFill>
              <a:schemeClr val="tx2">
                <a:lumMod val="75000"/>
              </a:schemeClr>
            </a:solidFill>
          </a:endParaRPr>
        </a:p>
      </dgm:t>
    </dgm:pt>
    <dgm:pt modelId="{C3C46B16-2A07-1649-8626-024932B0E74D}">
      <dgm:prSet phldrT="[Text]"/>
      <dgm:spPr/>
      <dgm:t>
        <a:bodyPr/>
        <a:lstStyle/>
        <a:p>
          <a:r>
            <a:rPr lang="es-ES_tradnl" dirty="0">
              <a:solidFill>
                <a:schemeClr val="tx2">
                  <a:lumMod val="75000"/>
                </a:schemeClr>
              </a:solidFill>
            </a:rPr>
            <a:t>Etapa</a:t>
          </a:r>
          <a:r>
            <a:rPr lang="es-ES_tradnl" baseline="0" dirty="0">
              <a:solidFill>
                <a:schemeClr val="tx2">
                  <a:lumMod val="75000"/>
                </a:schemeClr>
              </a:solidFill>
            </a:rPr>
            <a:t> de Formación</a:t>
          </a:r>
          <a:endParaRPr lang="es-ES_tradnl" dirty="0">
            <a:solidFill>
              <a:schemeClr val="tx2">
                <a:lumMod val="75000"/>
              </a:schemeClr>
            </a:solidFill>
          </a:endParaRPr>
        </a:p>
      </dgm:t>
    </dgm:pt>
    <dgm:pt modelId="{AB44E0F6-1659-214E-957B-0AEC61641872}" type="parTrans" cxnId="{38F6B8FC-645C-1040-9EEF-8C905A505FC8}">
      <dgm:prSet/>
      <dgm:spPr/>
      <dgm:t>
        <a:bodyPr/>
        <a:lstStyle/>
        <a:p>
          <a:endParaRPr lang="es-ES_tradnl">
            <a:solidFill>
              <a:schemeClr val="tx2">
                <a:lumMod val="75000"/>
              </a:schemeClr>
            </a:solidFill>
          </a:endParaRPr>
        </a:p>
      </dgm:t>
    </dgm:pt>
    <dgm:pt modelId="{FB8AC273-88EB-9A44-A520-881C4F36799E}" type="sibTrans" cxnId="{38F6B8FC-645C-1040-9EEF-8C905A505FC8}">
      <dgm:prSet/>
      <dgm:spPr/>
      <dgm:t>
        <a:bodyPr/>
        <a:lstStyle/>
        <a:p>
          <a:endParaRPr lang="es-ES_tradnl">
            <a:solidFill>
              <a:schemeClr val="tx2">
                <a:lumMod val="75000"/>
              </a:schemeClr>
            </a:solidFill>
          </a:endParaRPr>
        </a:p>
      </dgm:t>
    </dgm:pt>
    <dgm:pt modelId="{C9F1E7D3-9E57-6A48-BCE8-FC0973AE4BFF}">
      <dgm:prSet/>
      <dgm:spPr/>
      <dgm:t>
        <a:bodyPr/>
        <a:lstStyle/>
        <a:p>
          <a:r>
            <a:rPr lang="es-ES_tradnl" dirty="0">
              <a:solidFill>
                <a:schemeClr val="tx2">
                  <a:lumMod val="75000"/>
                </a:schemeClr>
              </a:solidFill>
            </a:rPr>
            <a:t>Etapa de PAO</a:t>
          </a:r>
        </a:p>
      </dgm:t>
    </dgm:pt>
    <dgm:pt modelId="{8DE84F7E-BDC7-A246-A290-0A78F13391C1}" type="parTrans" cxnId="{5D93522C-32BD-544D-891D-C439E6B14A32}">
      <dgm:prSet/>
      <dgm:spPr/>
      <dgm:t>
        <a:bodyPr/>
        <a:lstStyle/>
        <a:p>
          <a:endParaRPr lang="es-ES_tradnl">
            <a:solidFill>
              <a:schemeClr val="tx2">
                <a:lumMod val="75000"/>
              </a:schemeClr>
            </a:solidFill>
          </a:endParaRPr>
        </a:p>
      </dgm:t>
    </dgm:pt>
    <dgm:pt modelId="{5A532411-AD4A-B845-B692-BA8AE07ECE9A}" type="sibTrans" cxnId="{5D93522C-32BD-544D-891D-C439E6B14A32}">
      <dgm:prSet/>
      <dgm:spPr/>
      <dgm:t>
        <a:bodyPr/>
        <a:lstStyle/>
        <a:p>
          <a:endParaRPr lang="es-ES_tradnl">
            <a:solidFill>
              <a:schemeClr val="tx2">
                <a:lumMod val="75000"/>
              </a:schemeClr>
            </a:solidFill>
          </a:endParaRPr>
        </a:p>
      </dgm:t>
    </dgm:pt>
    <dgm:pt modelId="{9E25ECB4-F7DC-3B4E-ACA0-4A0458D3322B}" type="pres">
      <dgm:prSet presAssocID="{95218411-68F6-CC4E-9578-155D7386EA0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AF6F48C-90BE-AD4C-B034-4A735CB09817}" type="pres">
      <dgm:prSet presAssocID="{0E0C4DFD-0021-544F-AD99-BD9EF239540D}" presName="hierRoot1" presStyleCnt="0"/>
      <dgm:spPr/>
    </dgm:pt>
    <dgm:pt modelId="{0BED23C6-0AF5-7447-834A-7E2AD12D7A88}" type="pres">
      <dgm:prSet presAssocID="{0E0C4DFD-0021-544F-AD99-BD9EF239540D}" presName="composite" presStyleCnt="0"/>
      <dgm:spPr/>
    </dgm:pt>
    <dgm:pt modelId="{12C85D5F-6EC1-594B-BCF6-0EEADDFB2322}" type="pres">
      <dgm:prSet presAssocID="{0E0C4DFD-0021-544F-AD99-BD9EF239540D}" presName="image" presStyleLbl="node0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4F474F8-94B3-CE43-B27F-F4439331D4C8}" type="pres">
      <dgm:prSet presAssocID="{0E0C4DFD-0021-544F-AD99-BD9EF239540D}" presName="text" presStyleLbl="revTx" presStyleIdx="0" presStyleCnt="7">
        <dgm:presLayoutVars>
          <dgm:chPref val="3"/>
        </dgm:presLayoutVars>
      </dgm:prSet>
      <dgm:spPr/>
    </dgm:pt>
    <dgm:pt modelId="{380C61BA-88FD-214D-A74D-B99061B70DBB}" type="pres">
      <dgm:prSet presAssocID="{0E0C4DFD-0021-544F-AD99-BD9EF239540D}" presName="hierChild2" presStyleCnt="0"/>
      <dgm:spPr/>
    </dgm:pt>
    <dgm:pt modelId="{A64E5908-4E29-6140-8192-3A3EDD0E3D47}" type="pres">
      <dgm:prSet presAssocID="{190C274E-C9AD-C24F-A954-7309E239C82E}" presName="Name10" presStyleLbl="parChTrans1D2" presStyleIdx="0" presStyleCnt="2"/>
      <dgm:spPr/>
    </dgm:pt>
    <dgm:pt modelId="{BADEACF0-DD69-D64F-B216-FC2733DE231A}" type="pres">
      <dgm:prSet presAssocID="{AAD35AB9-6325-9E4A-A3AF-B8E9FDE747CC}" presName="hierRoot2" presStyleCnt="0"/>
      <dgm:spPr/>
    </dgm:pt>
    <dgm:pt modelId="{92A9DEDE-FC71-4840-BBCF-0DA33A8C3CF4}" type="pres">
      <dgm:prSet presAssocID="{AAD35AB9-6325-9E4A-A3AF-B8E9FDE747CC}" presName="composite2" presStyleCnt="0"/>
      <dgm:spPr/>
    </dgm:pt>
    <dgm:pt modelId="{8146B670-C346-6747-B40C-DBFE6D7F2435}" type="pres">
      <dgm:prSet presAssocID="{AAD35AB9-6325-9E4A-A3AF-B8E9FDE747CC}" presName="image2" presStyleLbl="node2" presStyleIdx="0" presStyleCnt="2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</a:gradFill>
      </dgm:spPr>
    </dgm:pt>
    <dgm:pt modelId="{D4C68641-27F0-F746-87A9-F851F2C96492}" type="pres">
      <dgm:prSet presAssocID="{AAD35AB9-6325-9E4A-A3AF-B8E9FDE747CC}" presName="text2" presStyleLbl="revTx" presStyleIdx="1" presStyleCnt="7" custScaleX="127411" custLinFactNeighborX="15238">
        <dgm:presLayoutVars>
          <dgm:chPref val="3"/>
        </dgm:presLayoutVars>
      </dgm:prSet>
      <dgm:spPr/>
    </dgm:pt>
    <dgm:pt modelId="{677F228F-CB5F-5046-ABF8-AF28625505D6}" type="pres">
      <dgm:prSet presAssocID="{AAD35AB9-6325-9E4A-A3AF-B8E9FDE747CC}" presName="hierChild3" presStyleCnt="0"/>
      <dgm:spPr/>
    </dgm:pt>
    <dgm:pt modelId="{DD60FB8A-78C5-CB40-BF16-3EDCD438C419}" type="pres">
      <dgm:prSet presAssocID="{3445436A-F62D-C041-8176-4D5E2A308397}" presName="Name17" presStyleLbl="parChTrans1D3" presStyleIdx="0" presStyleCnt="4"/>
      <dgm:spPr/>
    </dgm:pt>
    <dgm:pt modelId="{C46016D2-2A83-084E-A120-5CF5053519A9}" type="pres">
      <dgm:prSet presAssocID="{E7DF7112-C021-AC44-A4F6-9610F43E3C0B}" presName="hierRoot3" presStyleCnt="0"/>
      <dgm:spPr/>
    </dgm:pt>
    <dgm:pt modelId="{D8E3FAF6-71C4-4548-8A5B-E400B2452650}" type="pres">
      <dgm:prSet presAssocID="{E7DF7112-C021-AC44-A4F6-9610F43E3C0B}" presName="composite3" presStyleCnt="0"/>
      <dgm:spPr/>
    </dgm:pt>
    <dgm:pt modelId="{CD24619D-9DA0-AE4B-9BC0-8F38BA40D968}" type="pres">
      <dgm:prSet presAssocID="{E7DF7112-C021-AC44-A4F6-9610F43E3C0B}" presName="image3" presStyleLbl="node3" presStyleIdx="0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4CE3DA6-93A1-154D-BEF5-C14C621E8ACB}" type="pres">
      <dgm:prSet presAssocID="{E7DF7112-C021-AC44-A4F6-9610F43E3C0B}" presName="text3" presStyleLbl="revTx" presStyleIdx="2" presStyleCnt="7">
        <dgm:presLayoutVars>
          <dgm:chPref val="3"/>
        </dgm:presLayoutVars>
      </dgm:prSet>
      <dgm:spPr/>
    </dgm:pt>
    <dgm:pt modelId="{F886EB6B-4787-CD46-A96A-3CE93008C84A}" type="pres">
      <dgm:prSet presAssocID="{E7DF7112-C021-AC44-A4F6-9610F43E3C0B}" presName="hierChild4" presStyleCnt="0"/>
      <dgm:spPr/>
    </dgm:pt>
    <dgm:pt modelId="{B726C29D-D043-F74B-9026-0BDC7A185971}" type="pres">
      <dgm:prSet presAssocID="{936BB2CA-8963-9F43-98F8-70F7C2F834D1}" presName="Name17" presStyleLbl="parChTrans1D3" presStyleIdx="1" presStyleCnt="4"/>
      <dgm:spPr/>
    </dgm:pt>
    <dgm:pt modelId="{9D7156BD-17BC-D04F-959B-D13E11F18C68}" type="pres">
      <dgm:prSet presAssocID="{02CD42D7-15D8-0847-80AC-61F6D0984668}" presName="hierRoot3" presStyleCnt="0"/>
      <dgm:spPr/>
    </dgm:pt>
    <dgm:pt modelId="{E4EB4B21-EB1D-8D40-BD3E-80F435C20968}" type="pres">
      <dgm:prSet presAssocID="{02CD42D7-15D8-0847-80AC-61F6D0984668}" presName="composite3" presStyleCnt="0"/>
      <dgm:spPr/>
    </dgm:pt>
    <dgm:pt modelId="{A10B4FAD-62CE-DC42-8CF1-CD73A69DD599}" type="pres">
      <dgm:prSet presAssocID="{02CD42D7-15D8-0847-80AC-61F6D0984668}" presName="image3" presStyleLbl="node3" presStyleIdx="1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A9D5529-3F09-794D-AE92-66300E504491}" type="pres">
      <dgm:prSet presAssocID="{02CD42D7-15D8-0847-80AC-61F6D0984668}" presName="text3" presStyleLbl="revTx" presStyleIdx="3" presStyleCnt="7">
        <dgm:presLayoutVars>
          <dgm:chPref val="3"/>
        </dgm:presLayoutVars>
      </dgm:prSet>
      <dgm:spPr/>
    </dgm:pt>
    <dgm:pt modelId="{ECCE0475-E7E2-6E47-A745-C2405635D0CF}" type="pres">
      <dgm:prSet presAssocID="{02CD42D7-15D8-0847-80AC-61F6D0984668}" presName="hierChild4" presStyleCnt="0"/>
      <dgm:spPr/>
    </dgm:pt>
    <dgm:pt modelId="{D36FC972-6C8E-5B48-A2E7-88F4685D76C8}" type="pres">
      <dgm:prSet presAssocID="{0C874D95-A9EE-3741-B349-5B01DABF5BA4}" presName="Name10" presStyleLbl="parChTrans1D2" presStyleIdx="1" presStyleCnt="2"/>
      <dgm:spPr/>
    </dgm:pt>
    <dgm:pt modelId="{A1169C79-3DA1-0A43-A6A6-7096110672DD}" type="pres">
      <dgm:prSet presAssocID="{E652F0E8-1609-EA4E-8ECC-04A07F9DF01F}" presName="hierRoot2" presStyleCnt="0"/>
      <dgm:spPr/>
    </dgm:pt>
    <dgm:pt modelId="{56FC6C2A-3D24-274C-A7DB-7D8EDD8881C0}" type="pres">
      <dgm:prSet presAssocID="{E652F0E8-1609-EA4E-8ECC-04A07F9DF01F}" presName="composite2" presStyleCnt="0"/>
      <dgm:spPr/>
    </dgm:pt>
    <dgm:pt modelId="{F98A5A82-17E6-674C-9165-C8DE4E525DC6}" type="pres">
      <dgm:prSet presAssocID="{E652F0E8-1609-EA4E-8ECC-04A07F9DF01F}" presName="image2" presStyleLbl="node2" presStyleIdx="1" presStyleCnt="2"/>
      <dgm:spPr>
        <a:gradFill rotWithShape="0">
          <a:gsLst>
            <a:gs pos="0">
              <a:schemeClr val="bg2">
                <a:lumMod val="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</dgm:pt>
    <dgm:pt modelId="{64F1C7F6-DC8B-B947-A343-C9C159D93F8D}" type="pres">
      <dgm:prSet presAssocID="{E652F0E8-1609-EA4E-8ECC-04A07F9DF01F}" presName="text2" presStyleLbl="revTx" presStyleIdx="4" presStyleCnt="7" custScaleX="137995" custLinFactNeighborX="30329">
        <dgm:presLayoutVars>
          <dgm:chPref val="3"/>
        </dgm:presLayoutVars>
      </dgm:prSet>
      <dgm:spPr/>
    </dgm:pt>
    <dgm:pt modelId="{F118E4EC-9339-4345-95DB-1F33CD973809}" type="pres">
      <dgm:prSet presAssocID="{E652F0E8-1609-EA4E-8ECC-04A07F9DF01F}" presName="hierChild3" presStyleCnt="0"/>
      <dgm:spPr/>
    </dgm:pt>
    <dgm:pt modelId="{0464D80A-32E9-BB41-81D7-E665B6A9C754}" type="pres">
      <dgm:prSet presAssocID="{AB44E0F6-1659-214E-957B-0AEC61641872}" presName="Name17" presStyleLbl="parChTrans1D3" presStyleIdx="2" presStyleCnt="4"/>
      <dgm:spPr/>
    </dgm:pt>
    <dgm:pt modelId="{EF706611-08D1-C645-B85E-64E11541049A}" type="pres">
      <dgm:prSet presAssocID="{C3C46B16-2A07-1649-8626-024932B0E74D}" presName="hierRoot3" presStyleCnt="0"/>
      <dgm:spPr/>
    </dgm:pt>
    <dgm:pt modelId="{5297EE5B-B943-FD49-96DE-10B82C849705}" type="pres">
      <dgm:prSet presAssocID="{C3C46B16-2A07-1649-8626-024932B0E74D}" presName="composite3" presStyleCnt="0"/>
      <dgm:spPr/>
    </dgm:pt>
    <dgm:pt modelId="{7187805D-C832-654C-89BF-304BBC2BFF51}" type="pres">
      <dgm:prSet presAssocID="{C3C46B16-2A07-1649-8626-024932B0E74D}" presName="image3" presStyleLbl="node3" presStyleIdx="2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09D0BEE2-ACE3-8643-B3CC-15ACCD828781}" type="pres">
      <dgm:prSet presAssocID="{C3C46B16-2A07-1649-8626-024932B0E74D}" presName="text3" presStyleLbl="revTx" presStyleIdx="5" presStyleCnt="7">
        <dgm:presLayoutVars>
          <dgm:chPref val="3"/>
        </dgm:presLayoutVars>
      </dgm:prSet>
      <dgm:spPr/>
    </dgm:pt>
    <dgm:pt modelId="{FE66DA2B-B988-5040-AADE-1BFB4A3FB12E}" type="pres">
      <dgm:prSet presAssocID="{C3C46B16-2A07-1649-8626-024932B0E74D}" presName="hierChild4" presStyleCnt="0"/>
      <dgm:spPr/>
    </dgm:pt>
    <dgm:pt modelId="{DCAF5AEA-F542-0949-B938-2EACEFE412D9}" type="pres">
      <dgm:prSet presAssocID="{8DE84F7E-BDC7-A246-A290-0A78F13391C1}" presName="Name17" presStyleLbl="parChTrans1D3" presStyleIdx="3" presStyleCnt="4"/>
      <dgm:spPr/>
    </dgm:pt>
    <dgm:pt modelId="{CA46E8BB-2E80-5E47-B3CA-B0F5434CFBE3}" type="pres">
      <dgm:prSet presAssocID="{C9F1E7D3-9E57-6A48-BCE8-FC0973AE4BFF}" presName="hierRoot3" presStyleCnt="0"/>
      <dgm:spPr/>
    </dgm:pt>
    <dgm:pt modelId="{6AF73716-B8A9-F745-BBB0-C2E8422B25F1}" type="pres">
      <dgm:prSet presAssocID="{C9F1E7D3-9E57-6A48-BCE8-FC0973AE4BFF}" presName="composite3" presStyleCnt="0"/>
      <dgm:spPr/>
    </dgm:pt>
    <dgm:pt modelId="{4025BA36-0844-1249-B952-819190D730E2}" type="pres">
      <dgm:prSet presAssocID="{C9F1E7D3-9E57-6A48-BCE8-FC0973AE4BFF}" presName="image3" presStyleLbl="node3" presStyleIdx="3" presStyleCnt="4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CDCD1E88-8E84-8B47-B1A7-6093E4DBDF7F}" type="pres">
      <dgm:prSet presAssocID="{C9F1E7D3-9E57-6A48-BCE8-FC0973AE4BFF}" presName="text3" presStyleLbl="revTx" presStyleIdx="6" presStyleCnt="7">
        <dgm:presLayoutVars>
          <dgm:chPref val="3"/>
        </dgm:presLayoutVars>
      </dgm:prSet>
      <dgm:spPr/>
    </dgm:pt>
    <dgm:pt modelId="{587D5B78-3574-2B4A-B928-EE8D38248E6F}" type="pres">
      <dgm:prSet presAssocID="{C9F1E7D3-9E57-6A48-BCE8-FC0973AE4BFF}" presName="hierChild4" presStyleCnt="0"/>
      <dgm:spPr/>
    </dgm:pt>
  </dgm:ptLst>
  <dgm:cxnLst>
    <dgm:cxn modelId="{02525C16-514F-4E67-ABE0-5CA2019433C2}" type="presOf" srcId="{C9F1E7D3-9E57-6A48-BCE8-FC0973AE4BFF}" destId="{CDCD1E88-8E84-8B47-B1A7-6093E4DBDF7F}" srcOrd="0" destOrd="0" presId="urn:microsoft.com/office/officeart/2009/layout/CirclePictureHierarchy"/>
    <dgm:cxn modelId="{19765729-6F74-4DDF-BB4E-A7247521590B}" type="presOf" srcId="{3445436A-F62D-C041-8176-4D5E2A308397}" destId="{DD60FB8A-78C5-CB40-BF16-3EDCD438C419}" srcOrd="0" destOrd="0" presId="urn:microsoft.com/office/officeart/2009/layout/CirclePictureHierarchy"/>
    <dgm:cxn modelId="{5D93522C-32BD-544D-891D-C439E6B14A32}" srcId="{E652F0E8-1609-EA4E-8ECC-04A07F9DF01F}" destId="{C9F1E7D3-9E57-6A48-BCE8-FC0973AE4BFF}" srcOrd="1" destOrd="0" parTransId="{8DE84F7E-BDC7-A246-A290-0A78F13391C1}" sibTransId="{5A532411-AD4A-B845-B692-BA8AE07ECE9A}"/>
    <dgm:cxn modelId="{DE1A3240-85DD-4DDF-97DF-AAAB1003C29D}" type="presOf" srcId="{8DE84F7E-BDC7-A246-A290-0A78F13391C1}" destId="{DCAF5AEA-F542-0949-B938-2EACEFE412D9}" srcOrd="0" destOrd="0" presId="urn:microsoft.com/office/officeart/2009/layout/CirclePictureHierarchy"/>
    <dgm:cxn modelId="{EB5D545D-C4E3-4D1B-A184-AEECA5AAAD35}" type="presOf" srcId="{0E0C4DFD-0021-544F-AD99-BD9EF239540D}" destId="{B4F474F8-94B3-CE43-B27F-F4439331D4C8}" srcOrd="0" destOrd="0" presId="urn:microsoft.com/office/officeart/2009/layout/CirclePictureHierarchy"/>
    <dgm:cxn modelId="{49A0E262-2431-A146-B231-DCC2CBAE01F6}" srcId="{AAD35AB9-6325-9E4A-A3AF-B8E9FDE747CC}" destId="{02CD42D7-15D8-0847-80AC-61F6D0984668}" srcOrd="1" destOrd="0" parTransId="{936BB2CA-8963-9F43-98F8-70F7C2F834D1}" sibTransId="{E62F784C-E85E-C04A-92CC-8BDB1AD14535}"/>
    <dgm:cxn modelId="{713CA349-61F9-4796-8BDC-644B32EDDDD3}" type="presOf" srcId="{95218411-68F6-CC4E-9578-155D7386EA0B}" destId="{9E25ECB4-F7DC-3B4E-ACA0-4A0458D3322B}" srcOrd="0" destOrd="0" presId="urn:microsoft.com/office/officeart/2009/layout/CirclePictureHierarchy"/>
    <dgm:cxn modelId="{E114024E-2F0A-F24D-96DB-2598A1CD72BA}" srcId="{95218411-68F6-CC4E-9578-155D7386EA0B}" destId="{0E0C4DFD-0021-544F-AD99-BD9EF239540D}" srcOrd="0" destOrd="0" parTransId="{BCA0FAF3-E0B1-764D-AA40-6AFBF872A361}" sibTransId="{4BFED4EF-4A1D-D54F-AEF0-6513E915C4FF}"/>
    <dgm:cxn modelId="{11AF3051-25CD-4EEF-9B99-F334F85BC33F}" type="presOf" srcId="{AAD35AB9-6325-9E4A-A3AF-B8E9FDE747CC}" destId="{D4C68641-27F0-F746-87A9-F851F2C96492}" srcOrd="0" destOrd="0" presId="urn:microsoft.com/office/officeart/2009/layout/CirclePictureHierarchy"/>
    <dgm:cxn modelId="{85D48485-DE39-483D-B444-E0D810546E0B}" type="presOf" srcId="{E7DF7112-C021-AC44-A4F6-9610F43E3C0B}" destId="{D4CE3DA6-93A1-154D-BEF5-C14C621E8ACB}" srcOrd="0" destOrd="0" presId="urn:microsoft.com/office/officeart/2009/layout/CirclePictureHierarchy"/>
    <dgm:cxn modelId="{CA7AD68B-FFA0-F547-B447-9BE0A5381569}" srcId="{AAD35AB9-6325-9E4A-A3AF-B8E9FDE747CC}" destId="{E7DF7112-C021-AC44-A4F6-9610F43E3C0B}" srcOrd="0" destOrd="0" parTransId="{3445436A-F62D-C041-8176-4D5E2A308397}" sibTransId="{728B95FF-20F8-734C-874F-AF80D0CDC804}"/>
    <dgm:cxn modelId="{ABC07F94-2CEC-4B4F-A107-74B5828C187E}" type="presOf" srcId="{936BB2CA-8963-9F43-98F8-70F7C2F834D1}" destId="{B726C29D-D043-F74B-9026-0BDC7A185971}" srcOrd="0" destOrd="0" presId="urn:microsoft.com/office/officeart/2009/layout/CirclePictureHierarchy"/>
    <dgm:cxn modelId="{98DD59A0-2621-42FA-912D-3460DAD3F7AD}" type="presOf" srcId="{AB44E0F6-1659-214E-957B-0AEC61641872}" destId="{0464D80A-32E9-BB41-81D7-E665B6A9C754}" srcOrd="0" destOrd="0" presId="urn:microsoft.com/office/officeart/2009/layout/CirclePictureHierarchy"/>
    <dgm:cxn modelId="{FF393ACF-7469-48F8-B163-969EF6B29F67}" type="presOf" srcId="{190C274E-C9AD-C24F-A954-7309E239C82E}" destId="{A64E5908-4E29-6140-8192-3A3EDD0E3D47}" srcOrd="0" destOrd="0" presId="urn:microsoft.com/office/officeart/2009/layout/CirclePictureHierarchy"/>
    <dgm:cxn modelId="{97B3C9E7-50CD-7C4F-A5C4-81E2EAF5B039}" srcId="{0E0C4DFD-0021-544F-AD99-BD9EF239540D}" destId="{AAD35AB9-6325-9E4A-A3AF-B8E9FDE747CC}" srcOrd="0" destOrd="0" parTransId="{190C274E-C9AD-C24F-A954-7309E239C82E}" sibTransId="{959825D4-B9BC-EA4B-9422-68EDD7FD777B}"/>
    <dgm:cxn modelId="{71F544EA-6D45-7944-BD7D-1E7BB11BD257}" srcId="{0E0C4DFD-0021-544F-AD99-BD9EF239540D}" destId="{E652F0E8-1609-EA4E-8ECC-04A07F9DF01F}" srcOrd="1" destOrd="0" parTransId="{0C874D95-A9EE-3741-B349-5B01DABF5BA4}" sibTransId="{6C42021F-9743-BE46-9BDA-C5B99BAE450C}"/>
    <dgm:cxn modelId="{31F227EF-CD3B-4491-BE7C-E1BBF999E9DA}" type="presOf" srcId="{02CD42D7-15D8-0847-80AC-61F6D0984668}" destId="{1A9D5529-3F09-794D-AE92-66300E504491}" srcOrd="0" destOrd="0" presId="urn:microsoft.com/office/officeart/2009/layout/CirclePictureHierarchy"/>
    <dgm:cxn modelId="{71B804F8-8744-4338-96A2-B5840FDABB01}" type="presOf" srcId="{E652F0E8-1609-EA4E-8ECC-04A07F9DF01F}" destId="{64F1C7F6-DC8B-B947-A343-C9C159D93F8D}" srcOrd="0" destOrd="0" presId="urn:microsoft.com/office/officeart/2009/layout/CirclePictureHierarchy"/>
    <dgm:cxn modelId="{E971A3F8-CB82-45EC-8910-08AB9FA4DC56}" type="presOf" srcId="{0C874D95-A9EE-3741-B349-5B01DABF5BA4}" destId="{D36FC972-6C8E-5B48-A2E7-88F4685D76C8}" srcOrd="0" destOrd="0" presId="urn:microsoft.com/office/officeart/2009/layout/CirclePictureHierarchy"/>
    <dgm:cxn modelId="{38F6B8FC-645C-1040-9EEF-8C905A505FC8}" srcId="{E652F0E8-1609-EA4E-8ECC-04A07F9DF01F}" destId="{C3C46B16-2A07-1649-8626-024932B0E74D}" srcOrd="0" destOrd="0" parTransId="{AB44E0F6-1659-214E-957B-0AEC61641872}" sibTransId="{FB8AC273-88EB-9A44-A520-881C4F36799E}"/>
    <dgm:cxn modelId="{CE2863FD-8EF4-4E27-A6CF-EF6BD46C1029}" type="presOf" srcId="{C3C46B16-2A07-1649-8626-024932B0E74D}" destId="{09D0BEE2-ACE3-8643-B3CC-15ACCD828781}" srcOrd="0" destOrd="0" presId="urn:microsoft.com/office/officeart/2009/layout/CirclePictureHierarchy"/>
    <dgm:cxn modelId="{608A011F-CBF4-4A98-917D-A9EF2E752CF1}" type="presParOf" srcId="{9E25ECB4-F7DC-3B4E-ACA0-4A0458D3322B}" destId="{8AF6F48C-90BE-AD4C-B034-4A735CB09817}" srcOrd="0" destOrd="0" presId="urn:microsoft.com/office/officeart/2009/layout/CirclePictureHierarchy"/>
    <dgm:cxn modelId="{06E52A16-557F-477E-BA91-816451A68E18}" type="presParOf" srcId="{8AF6F48C-90BE-AD4C-B034-4A735CB09817}" destId="{0BED23C6-0AF5-7447-834A-7E2AD12D7A88}" srcOrd="0" destOrd="0" presId="urn:microsoft.com/office/officeart/2009/layout/CirclePictureHierarchy"/>
    <dgm:cxn modelId="{04D9A827-242D-401A-B2AC-39A242B39500}" type="presParOf" srcId="{0BED23C6-0AF5-7447-834A-7E2AD12D7A88}" destId="{12C85D5F-6EC1-594B-BCF6-0EEADDFB2322}" srcOrd="0" destOrd="0" presId="urn:microsoft.com/office/officeart/2009/layout/CirclePictureHierarchy"/>
    <dgm:cxn modelId="{CE97AE87-0B54-4D36-A714-FB113DFBCACA}" type="presParOf" srcId="{0BED23C6-0AF5-7447-834A-7E2AD12D7A88}" destId="{B4F474F8-94B3-CE43-B27F-F4439331D4C8}" srcOrd="1" destOrd="0" presId="urn:microsoft.com/office/officeart/2009/layout/CirclePictureHierarchy"/>
    <dgm:cxn modelId="{B2DED75B-0334-4D14-96B0-8037935F70F1}" type="presParOf" srcId="{8AF6F48C-90BE-AD4C-B034-4A735CB09817}" destId="{380C61BA-88FD-214D-A74D-B99061B70DBB}" srcOrd="1" destOrd="0" presId="urn:microsoft.com/office/officeart/2009/layout/CirclePictureHierarchy"/>
    <dgm:cxn modelId="{860B3353-F921-4878-AC5D-DC964ADF660A}" type="presParOf" srcId="{380C61BA-88FD-214D-A74D-B99061B70DBB}" destId="{A64E5908-4E29-6140-8192-3A3EDD0E3D47}" srcOrd="0" destOrd="0" presId="urn:microsoft.com/office/officeart/2009/layout/CirclePictureHierarchy"/>
    <dgm:cxn modelId="{656EEEAD-9994-44B3-BDF3-30394250113F}" type="presParOf" srcId="{380C61BA-88FD-214D-A74D-B99061B70DBB}" destId="{BADEACF0-DD69-D64F-B216-FC2733DE231A}" srcOrd="1" destOrd="0" presId="urn:microsoft.com/office/officeart/2009/layout/CirclePictureHierarchy"/>
    <dgm:cxn modelId="{52B1CA4B-9EA0-4358-848C-F2A06F99C8DF}" type="presParOf" srcId="{BADEACF0-DD69-D64F-B216-FC2733DE231A}" destId="{92A9DEDE-FC71-4840-BBCF-0DA33A8C3CF4}" srcOrd="0" destOrd="0" presId="urn:microsoft.com/office/officeart/2009/layout/CirclePictureHierarchy"/>
    <dgm:cxn modelId="{DC77BC05-8CB3-4CBC-BFD0-10014B343171}" type="presParOf" srcId="{92A9DEDE-FC71-4840-BBCF-0DA33A8C3CF4}" destId="{8146B670-C346-6747-B40C-DBFE6D7F2435}" srcOrd="0" destOrd="0" presId="urn:microsoft.com/office/officeart/2009/layout/CirclePictureHierarchy"/>
    <dgm:cxn modelId="{9E4A405B-C066-40FD-B4D8-6EAFCBCDF291}" type="presParOf" srcId="{92A9DEDE-FC71-4840-BBCF-0DA33A8C3CF4}" destId="{D4C68641-27F0-F746-87A9-F851F2C96492}" srcOrd="1" destOrd="0" presId="urn:microsoft.com/office/officeart/2009/layout/CirclePictureHierarchy"/>
    <dgm:cxn modelId="{50F590E0-D903-45B9-8963-0C34CA53EA14}" type="presParOf" srcId="{BADEACF0-DD69-D64F-B216-FC2733DE231A}" destId="{677F228F-CB5F-5046-ABF8-AF28625505D6}" srcOrd="1" destOrd="0" presId="urn:microsoft.com/office/officeart/2009/layout/CirclePictureHierarchy"/>
    <dgm:cxn modelId="{7ED51C4C-172F-42D7-9F42-3AC4EFD95429}" type="presParOf" srcId="{677F228F-CB5F-5046-ABF8-AF28625505D6}" destId="{DD60FB8A-78C5-CB40-BF16-3EDCD438C419}" srcOrd="0" destOrd="0" presId="urn:microsoft.com/office/officeart/2009/layout/CirclePictureHierarchy"/>
    <dgm:cxn modelId="{B5B49351-1D05-427C-B8DF-C903A7011995}" type="presParOf" srcId="{677F228F-CB5F-5046-ABF8-AF28625505D6}" destId="{C46016D2-2A83-084E-A120-5CF5053519A9}" srcOrd="1" destOrd="0" presId="urn:microsoft.com/office/officeart/2009/layout/CirclePictureHierarchy"/>
    <dgm:cxn modelId="{11F0B727-106B-4D36-9CE5-F05A8568B5EC}" type="presParOf" srcId="{C46016D2-2A83-084E-A120-5CF5053519A9}" destId="{D8E3FAF6-71C4-4548-8A5B-E400B2452650}" srcOrd="0" destOrd="0" presId="urn:microsoft.com/office/officeart/2009/layout/CirclePictureHierarchy"/>
    <dgm:cxn modelId="{F8BD278B-D907-4B77-898E-E6D920929B71}" type="presParOf" srcId="{D8E3FAF6-71C4-4548-8A5B-E400B2452650}" destId="{CD24619D-9DA0-AE4B-9BC0-8F38BA40D968}" srcOrd="0" destOrd="0" presId="urn:microsoft.com/office/officeart/2009/layout/CirclePictureHierarchy"/>
    <dgm:cxn modelId="{6342654A-E49A-44DB-94DE-E742DDF29FBA}" type="presParOf" srcId="{D8E3FAF6-71C4-4548-8A5B-E400B2452650}" destId="{D4CE3DA6-93A1-154D-BEF5-C14C621E8ACB}" srcOrd="1" destOrd="0" presId="urn:microsoft.com/office/officeart/2009/layout/CirclePictureHierarchy"/>
    <dgm:cxn modelId="{A084D7C5-554F-40B2-8819-1E9B5368FA7F}" type="presParOf" srcId="{C46016D2-2A83-084E-A120-5CF5053519A9}" destId="{F886EB6B-4787-CD46-A96A-3CE93008C84A}" srcOrd="1" destOrd="0" presId="urn:microsoft.com/office/officeart/2009/layout/CirclePictureHierarchy"/>
    <dgm:cxn modelId="{CEC0B525-C5A5-42EB-B989-369B25D5EDFE}" type="presParOf" srcId="{677F228F-CB5F-5046-ABF8-AF28625505D6}" destId="{B726C29D-D043-F74B-9026-0BDC7A185971}" srcOrd="2" destOrd="0" presId="urn:microsoft.com/office/officeart/2009/layout/CirclePictureHierarchy"/>
    <dgm:cxn modelId="{BABCA411-196B-4AF6-AFC1-B7B891D585D0}" type="presParOf" srcId="{677F228F-CB5F-5046-ABF8-AF28625505D6}" destId="{9D7156BD-17BC-D04F-959B-D13E11F18C68}" srcOrd="3" destOrd="0" presId="urn:microsoft.com/office/officeart/2009/layout/CirclePictureHierarchy"/>
    <dgm:cxn modelId="{9E757624-BA75-4F4A-BB96-31D322CCB58F}" type="presParOf" srcId="{9D7156BD-17BC-D04F-959B-D13E11F18C68}" destId="{E4EB4B21-EB1D-8D40-BD3E-80F435C20968}" srcOrd="0" destOrd="0" presId="urn:microsoft.com/office/officeart/2009/layout/CirclePictureHierarchy"/>
    <dgm:cxn modelId="{B723D482-B68B-4926-8D31-BD42E7E37165}" type="presParOf" srcId="{E4EB4B21-EB1D-8D40-BD3E-80F435C20968}" destId="{A10B4FAD-62CE-DC42-8CF1-CD73A69DD599}" srcOrd="0" destOrd="0" presId="urn:microsoft.com/office/officeart/2009/layout/CirclePictureHierarchy"/>
    <dgm:cxn modelId="{E9D43829-18B7-4C27-B1CB-762CA1017914}" type="presParOf" srcId="{E4EB4B21-EB1D-8D40-BD3E-80F435C20968}" destId="{1A9D5529-3F09-794D-AE92-66300E504491}" srcOrd="1" destOrd="0" presId="urn:microsoft.com/office/officeart/2009/layout/CirclePictureHierarchy"/>
    <dgm:cxn modelId="{3F9C0812-6914-4589-91DA-B6811B4A9094}" type="presParOf" srcId="{9D7156BD-17BC-D04F-959B-D13E11F18C68}" destId="{ECCE0475-E7E2-6E47-A745-C2405635D0CF}" srcOrd="1" destOrd="0" presId="urn:microsoft.com/office/officeart/2009/layout/CirclePictureHierarchy"/>
    <dgm:cxn modelId="{59011CE4-E4E1-4855-8280-40DFBAEBFF3F}" type="presParOf" srcId="{380C61BA-88FD-214D-A74D-B99061B70DBB}" destId="{D36FC972-6C8E-5B48-A2E7-88F4685D76C8}" srcOrd="2" destOrd="0" presId="urn:microsoft.com/office/officeart/2009/layout/CirclePictureHierarchy"/>
    <dgm:cxn modelId="{90993ACD-64A2-42A3-B7D4-960DB21E806A}" type="presParOf" srcId="{380C61BA-88FD-214D-A74D-B99061B70DBB}" destId="{A1169C79-3DA1-0A43-A6A6-7096110672DD}" srcOrd="3" destOrd="0" presId="urn:microsoft.com/office/officeart/2009/layout/CirclePictureHierarchy"/>
    <dgm:cxn modelId="{6AAEAF15-7F34-4630-975A-D4E5BFE88D36}" type="presParOf" srcId="{A1169C79-3DA1-0A43-A6A6-7096110672DD}" destId="{56FC6C2A-3D24-274C-A7DB-7D8EDD8881C0}" srcOrd="0" destOrd="0" presId="urn:microsoft.com/office/officeart/2009/layout/CirclePictureHierarchy"/>
    <dgm:cxn modelId="{8E03908C-3D6D-43CC-935E-4A7D62A6AB4B}" type="presParOf" srcId="{56FC6C2A-3D24-274C-A7DB-7D8EDD8881C0}" destId="{F98A5A82-17E6-674C-9165-C8DE4E525DC6}" srcOrd="0" destOrd="0" presId="urn:microsoft.com/office/officeart/2009/layout/CirclePictureHierarchy"/>
    <dgm:cxn modelId="{5A57A3DB-91C5-4E94-9C1D-2BEC64022485}" type="presParOf" srcId="{56FC6C2A-3D24-274C-A7DB-7D8EDD8881C0}" destId="{64F1C7F6-DC8B-B947-A343-C9C159D93F8D}" srcOrd="1" destOrd="0" presId="urn:microsoft.com/office/officeart/2009/layout/CirclePictureHierarchy"/>
    <dgm:cxn modelId="{E17ED600-7D73-4AD5-BA8B-27DF5DBB0C03}" type="presParOf" srcId="{A1169C79-3DA1-0A43-A6A6-7096110672DD}" destId="{F118E4EC-9339-4345-95DB-1F33CD973809}" srcOrd="1" destOrd="0" presId="urn:microsoft.com/office/officeart/2009/layout/CirclePictureHierarchy"/>
    <dgm:cxn modelId="{2AE1E25F-1386-4F78-91A5-5905A0CA5652}" type="presParOf" srcId="{F118E4EC-9339-4345-95DB-1F33CD973809}" destId="{0464D80A-32E9-BB41-81D7-E665B6A9C754}" srcOrd="0" destOrd="0" presId="urn:microsoft.com/office/officeart/2009/layout/CirclePictureHierarchy"/>
    <dgm:cxn modelId="{B0A5DEE1-0C25-4D72-8F6D-37D9A66CC843}" type="presParOf" srcId="{F118E4EC-9339-4345-95DB-1F33CD973809}" destId="{EF706611-08D1-C645-B85E-64E11541049A}" srcOrd="1" destOrd="0" presId="urn:microsoft.com/office/officeart/2009/layout/CirclePictureHierarchy"/>
    <dgm:cxn modelId="{1A72C652-B0D4-4CB7-AE8A-9DA541C6A09E}" type="presParOf" srcId="{EF706611-08D1-C645-B85E-64E11541049A}" destId="{5297EE5B-B943-FD49-96DE-10B82C849705}" srcOrd="0" destOrd="0" presId="urn:microsoft.com/office/officeart/2009/layout/CirclePictureHierarchy"/>
    <dgm:cxn modelId="{B3629FD1-8BAB-4A22-8ADC-C1DF62440169}" type="presParOf" srcId="{5297EE5B-B943-FD49-96DE-10B82C849705}" destId="{7187805D-C832-654C-89BF-304BBC2BFF51}" srcOrd="0" destOrd="0" presId="urn:microsoft.com/office/officeart/2009/layout/CirclePictureHierarchy"/>
    <dgm:cxn modelId="{5A18C2AC-E955-4E7E-9789-520D99C42779}" type="presParOf" srcId="{5297EE5B-B943-FD49-96DE-10B82C849705}" destId="{09D0BEE2-ACE3-8643-B3CC-15ACCD828781}" srcOrd="1" destOrd="0" presId="urn:microsoft.com/office/officeart/2009/layout/CirclePictureHierarchy"/>
    <dgm:cxn modelId="{CF75EFAB-54BA-417C-95C8-71B757B3E8DE}" type="presParOf" srcId="{EF706611-08D1-C645-B85E-64E11541049A}" destId="{FE66DA2B-B988-5040-AADE-1BFB4A3FB12E}" srcOrd="1" destOrd="0" presId="urn:microsoft.com/office/officeart/2009/layout/CirclePictureHierarchy"/>
    <dgm:cxn modelId="{362083A9-7E03-4C71-8F25-068EBA0A35C0}" type="presParOf" srcId="{F118E4EC-9339-4345-95DB-1F33CD973809}" destId="{DCAF5AEA-F542-0949-B938-2EACEFE412D9}" srcOrd="2" destOrd="0" presId="urn:microsoft.com/office/officeart/2009/layout/CirclePictureHierarchy"/>
    <dgm:cxn modelId="{21DF7C70-FB0A-4C23-A0C5-2F2101021CA7}" type="presParOf" srcId="{F118E4EC-9339-4345-95DB-1F33CD973809}" destId="{CA46E8BB-2E80-5E47-B3CA-B0F5434CFBE3}" srcOrd="3" destOrd="0" presId="urn:microsoft.com/office/officeart/2009/layout/CirclePictureHierarchy"/>
    <dgm:cxn modelId="{59B43529-8D1B-45BC-8582-ED865DB45E0D}" type="presParOf" srcId="{CA46E8BB-2E80-5E47-B3CA-B0F5434CFBE3}" destId="{6AF73716-B8A9-F745-BBB0-C2E8422B25F1}" srcOrd="0" destOrd="0" presId="urn:microsoft.com/office/officeart/2009/layout/CirclePictureHierarchy"/>
    <dgm:cxn modelId="{F5E994D2-CC24-47B7-92A1-F2AD0CCA7FCA}" type="presParOf" srcId="{6AF73716-B8A9-F745-BBB0-C2E8422B25F1}" destId="{4025BA36-0844-1249-B952-819190D730E2}" srcOrd="0" destOrd="0" presId="urn:microsoft.com/office/officeart/2009/layout/CirclePictureHierarchy"/>
    <dgm:cxn modelId="{FC9E3BC2-C072-4597-BBAE-C6C93CD22361}" type="presParOf" srcId="{6AF73716-B8A9-F745-BBB0-C2E8422B25F1}" destId="{CDCD1E88-8E84-8B47-B1A7-6093E4DBDF7F}" srcOrd="1" destOrd="0" presId="urn:microsoft.com/office/officeart/2009/layout/CirclePictureHierarchy"/>
    <dgm:cxn modelId="{D95F6125-CF55-4E09-87D0-EA946F080437}" type="presParOf" srcId="{CA46E8BB-2E80-5E47-B3CA-B0F5434CFBE3}" destId="{587D5B78-3574-2B4A-B928-EE8D38248E6F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218411-68F6-CC4E-9578-155D7386EA0B}" type="doc">
      <dgm:prSet loTypeId="urn:microsoft.com/office/officeart/2009/layout/CirclePictureHierarchy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0E0C4DFD-0021-544F-AD99-BD9EF239540D}">
      <dgm:prSet phldrT="[Text]" custT="1"/>
      <dgm:spPr/>
      <dgm:t>
        <a:bodyPr/>
        <a:lstStyle/>
        <a:p>
          <a:r>
            <a:rPr lang="es-ES_tradnl" sz="3200" dirty="0">
              <a:solidFill>
                <a:schemeClr val="tx2">
                  <a:lumMod val="75000"/>
                </a:schemeClr>
              </a:solidFill>
            </a:rPr>
            <a:t>Ciclo</a:t>
          </a:r>
          <a:endParaRPr lang="es-ES_tradnl" sz="1600" dirty="0">
            <a:solidFill>
              <a:schemeClr val="tx2">
                <a:lumMod val="75000"/>
              </a:schemeClr>
            </a:solidFill>
          </a:endParaRPr>
        </a:p>
      </dgm:t>
    </dgm:pt>
    <dgm:pt modelId="{BCA0FAF3-E0B1-764D-AA40-6AFBF872A361}" type="parTrans" cxnId="{E114024E-2F0A-F24D-96DB-2598A1CD72BA}">
      <dgm:prSet/>
      <dgm:spPr/>
      <dgm:t>
        <a:bodyPr/>
        <a:lstStyle/>
        <a:p>
          <a:endParaRPr lang="es-ES_tradnl">
            <a:solidFill>
              <a:schemeClr val="tx2">
                <a:lumMod val="75000"/>
              </a:schemeClr>
            </a:solidFill>
          </a:endParaRPr>
        </a:p>
      </dgm:t>
    </dgm:pt>
    <dgm:pt modelId="{4BFED4EF-4A1D-D54F-AEF0-6513E915C4FF}" type="sibTrans" cxnId="{E114024E-2F0A-F24D-96DB-2598A1CD72BA}">
      <dgm:prSet/>
      <dgm:spPr/>
      <dgm:t>
        <a:bodyPr/>
        <a:lstStyle/>
        <a:p>
          <a:endParaRPr lang="es-ES_tradnl">
            <a:solidFill>
              <a:schemeClr val="tx2">
                <a:lumMod val="75000"/>
              </a:schemeClr>
            </a:solidFill>
          </a:endParaRPr>
        </a:p>
      </dgm:t>
    </dgm:pt>
    <dgm:pt modelId="{AAD35AB9-6325-9E4A-A3AF-B8E9FDE747CC}">
      <dgm:prSet phldrT="[Text]"/>
      <dgm:spPr/>
      <dgm:t>
        <a:bodyPr/>
        <a:lstStyle/>
        <a:p>
          <a:r>
            <a:rPr lang="es-ES_tradnl" dirty="0">
              <a:solidFill>
                <a:schemeClr val="tx2">
                  <a:lumMod val="75000"/>
                </a:schemeClr>
              </a:solidFill>
            </a:rPr>
            <a:t>Ciclo Destinación-</a:t>
          </a:r>
          <a:r>
            <a:rPr lang="es-ES" dirty="0">
              <a:solidFill>
                <a:schemeClr val="tx2">
                  <a:lumMod val="75000"/>
                </a:schemeClr>
              </a:solidFill>
            </a:rPr>
            <a:t> Formación</a:t>
          </a:r>
          <a:endParaRPr lang="es-ES_tradnl" dirty="0">
            <a:solidFill>
              <a:schemeClr val="tx2">
                <a:lumMod val="75000"/>
              </a:schemeClr>
            </a:solidFill>
          </a:endParaRPr>
        </a:p>
      </dgm:t>
    </dgm:pt>
    <dgm:pt modelId="{190C274E-C9AD-C24F-A954-7309E239C82E}" type="parTrans" cxnId="{97B3C9E7-50CD-7C4F-A5C4-81E2EAF5B039}">
      <dgm:prSet/>
      <dgm:spPr/>
      <dgm:t>
        <a:bodyPr/>
        <a:lstStyle/>
        <a:p>
          <a:endParaRPr lang="es-ES_tradnl">
            <a:solidFill>
              <a:schemeClr val="tx2">
                <a:lumMod val="75000"/>
              </a:schemeClr>
            </a:solidFill>
          </a:endParaRPr>
        </a:p>
      </dgm:t>
    </dgm:pt>
    <dgm:pt modelId="{959825D4-B9BC-EA4B-9422-68EDD7FD777B}" type="sibTrans" cxnId="{97B3C9E7-50CD-7C4F-A5C4-81E2EAF5B039}">
      <dgm:prSet/>
      <dgm:spPr/>
      <dgm:t>
        <a:bodyPr/>
        <a:lstStyle/>
        <a:p>
          <a:endParaRPr lang="es-ES_tradnl">
            <a:solidFill>
              <a:schemeClr val="tx2">
                <a:lumMod val="75000"/>
              </a:schemeClr>
            </a:solidFill>
          </a:endParaRPr>
        </a:p>
      </dgm:t>
    </dgm:pt>
    <dgm:pt modelId="{E7DF7112-C021-AC44-A4F6-9610F43E3C0B}">
      <dgm:prSet phldrT="[Text]"/>
      <dgm:spPr/>
      <dgm:t>
        <a:bodyPr/>
        <a:lstStyle/>
        <a:p>
          <a:r>
            <a:rPr lang="es-ES_tradnl" dirty="0">
              <a:solidFill>
                <a:schemeClr val="tx2">
                  <a:lumMod val="75000"/>
                </a:schemeClr>
              </a:solidFill>
            </a:rPr>
            <a:t>Etapa</a:t>
          </a:r>
          <a:r>
            <a:rPr lang="es-ES_tradnl" baseline="0" dirty="0">
              <a:solidFill>
                <a:schemeClr val="tx2">
                  <a:lumMod val="75000"/>
                </a:schemeClr>
              </a:solidFill>
            </a:rPr>
            <a:t> de Destinación</a:t>
          </a:r>
          <a:endParaRPr lang="es-ES_tradnl" dirty="0">
            <a:solidFill>
              <a:schemeClr val="tx2">
                <a:lumMod val="75000"/>
              </a:schemeClr>
            </a:solidFill>
          </a:endParaRPr>
        </a:p>
      </dgm:t>
    </dgm:pt>
    <dgm:pt modelId="{3445436A-F62D-C041-8176-4D5E2A308397}" type="parTrans" cxnId="{CA7AD68B-FFA0-F547-B447-9BE0A5381569}">
      <dgm:prSet/>
      <dgm:spPr/>
      <dgm:t>
        <a:bodyPr/>
        <a:lstStyle/>
        <a:p>
          <a:endParaRPr lang="es-ES_tradnl">
            <a:solidFill>
              <a:schemeClr val="tx2">
                <a:lumMod val="75000"/>
              </a:schemeClr>
            </a:solidFill>
          </a:endParaRPr>
        </a:p>
      </dgm:t>
    </dgm:pt>
    <dgm:pt modelId="{728B95FF-20F8-734C-874F-AF80D0CDC804}" type="sibTrans" cxnId="{CA7AD68B-FFA0-F547-B447-9BE0A5381569}">
      <dgm:prSet/>
      <dgm:spPr/>
      <dgm:t>
        <a:bodyPr/>
        <a:lstStyle/>
        <a:p>
          <a:endParaRPr lang="es-ES_tradnl">
            <a:solidFill>
              <a:schemeClr val="tx2">
                <a:lumMod val="75000"/>
              </a:schemeClr>
            </a:solidFill>
          </a:endParaRPr>
        </a:p>
      </dgm:t>
    </dgm:pt>
    <dgm:pt modelId="{02CD42D7-15D8-0847-80AC-61F6D0984668}">
      <dgm:prSet phldrT="[Text]"/>
      <dgm:spPr/>
      <dgm:t>
        <a:bodyPr/>
        <a:lstStyle/>
        <a:p>
          <a:r>
            <a:rPr lang="es-ES_tradnl" dirty="0">
              <a:solidFill>
                <a:schemeClr val="tx2">
                  <a:lumMod val="75000"/>
                </a:schemeClr>
              </a:solidFill>
            </a:rPr>
            <a:t>Etapa de Formación</a:t>
          </a:r>
        </a:p>
      </dgm:t>
    </dgm:pt>
    <dgm:pt modelId="{936BB2CA-8963-9F43-98F8-70F7C2F834D1}" type="parTrans" cxnId="{49A0E262-2431-A146-B231-DCC2CBAE01F6}">
      <dgm:prSet/>
      <dgm:spPr/>
      <dgm:t>
        <a:bodyPr/>
        <a:lstStyle/>
        <a:p>
          <a:endParaRPr lang="es-ES_tradnl">
            <a:solidFill>
              <a:schemeClr val="tx2">
                <a:lumMod val="75000"/>
              </a:schemeClr>
            </a:solidFill>
          </a:endParaRPr>
        </a:p>
      </dgm:t>
    </dgm:pt>
    <dgm:pt modelId="{E62F784C-E85E-C04A-92CC-8BDB1AD14535}" type="sibTrans" cxnId="{49A0E262-2431-A146-B231-DCC2CBAE01F6}">
      <dgm:prSet/>
      <dgm:spPr/>
      <dgm:t>
        <a:bodyPr/>
        <a:lstStyle/>
        <a:p>
          <a:endParaRPr lang="es-ES_tradnl">
            <a:solidFill>
              <a:schemeClr val="tx2">
                <a:lumMod val="75000"/>
              </a:schemeClr>
            </a:solidFill>
          </a:endParaRPr>
        </a:p>
      </dgm:t>
    </dgm:pt>
    <dgm:pt modelId="{E652F0E8-1609-EA4E-8ECC-04A07F9DF01F}">
      <dgm:prSet phldrT="[Text]"/>
      <dgm:spPr/>
      <dgm:t>
        <a:bodyPr/>
        <a:lstStyle/>
        <a:p>
          <a:r>
            <a:rPr lang="es-ES_tradnl" dirty="0">
              <a:solidFill>
                <a:schemeClr val="tx2">
                  <a:lumMod val="75000"/>
                </a:schemeClr>
              </a:solidFill>
            </a:rPr>
            <a:t>Ciclo </a:t>
          </a:r>
        </a:p>
        <a:p>
          <a:r>
            <a:rPr lang="es-ES_tradnl" dirty="0">
              <a:solidFill>
                <a:schemeClr val="tx2">
                  <a:lumMod val="75000"/>
                </a:schemeClr>
              </a:solidFill>
            </a:rPr>
            <a:t>Formación-</a:t>
          </a:r>
          <a:r>
            <a:rPr lang="es-ES" dirty="0">
              <a:solidFill>
                <a:schemeClr val="tx2">
                  <a:lumMod val="75000"/>
                </a:schemeClr>
              </a:solidFill>
            </a:rPr>
            <a:t>PAO</a:t>
          </a:r>
          <a:endParaRPr lang="es-ES_tradnl" dirty="0">
            <a:solidFill>
              <a:schemeClr val="tx2">
                <a:lumMod val="75000"/>
              </a:schemeClr>
            </a:solidFill>
          </a:endParaRPr>
        </a:p>
      </dgm:t>
    </dgm:pt>
    <dgm:pt modelId="{0C874D95-A9EE-3741-B349-5B01DABF5BA4}" type="parTrans" cxnId="{71F544EA-6D45-7944-BD7D-1E7BB11BD257}">
      <dgm:prSet/>
      <dgm:spPr/>
      <dgm:t>
        <a:bodyPr/>
        <a:lstStyle/>
        <a:p>
          <a:endParaRPr lang="es-ES_tradnl">
            <a:solidFill>
              <a:schemeClr val="tx2">
                <a:lumMod val="75000"/>
              </a:schemeClr>
            </a:solidFill>
          </a:endParaRPr>
        </a:p>
      </dgm:t>
    </dgm:pt>
    <dgm:pt modelId="{6C42021F-9743-BE46-9BDA-C5B99BAE450C}" type="sibTrans" cxnId="{71F544EA-6D45-7944-BD7D-1E7BB11BD257}">
      <dgm:prSet/>
      <dgm:spPr/>
      <dgm:t>
        <a:bodyPr/>
        <a:lstStyle/>
        <a:p>
          <a:endParaRPr lang="es-ES_tradnl">
            <a:solidFill>
              <a:schemeClr val="tx2">
                <a:lumMod val="75000"/>
              </a:schemeClr>
            </a:solidFill>
          </a:endParaRPr>
        </a:p>
      </dgm:t>
    </dgm:pt>
    <dgm:pt modelId="{C3C46B16-2A07-1649-8626-024932B0E74D}">
      <dgm:prSet phldrT="[Text]"/>
      <dgm:spPr/>
      <dgm:t>
        <a:bodyPr/>
        <a:lstStyle/>
        <a:p>
          <a:r>
            <a:rPr lang="es-ES_tradnl" dirty="0">
              <a:solidFill>
                <a:schemeClr val="tx2">
                  <a:lumMod val="75000"/>
                </a:schemeClr>
              </a:solidFill>
            </a:rPr>
            <a:t>Etapa</a:t>
          </a:r>
          <a:r>
            <a:rPr lang="es-ES_tradnl" baseline="0" dirty="0">
              <a:solidFill>
                <a:schemeClr val="tx2">
                  <a:lumMod val="75000"/>
                </a:schemeClr>
              </a:solidFill>
            </a:rPr>
            <a:t> de Formación</a:t>
          </a:r>
          <a:endParaRPr lang="es-ES_tradnl" dirty="0">
            <a:solidFill>
              <a:schemeClr val="tx2">
                <a:lumMod val="75000"/>
              </a:schemeClr>
            </a:solidFill>
          </a:endParaRPr>
        </a:p>
      </dgm:t>
    </dgm:pt>
    <dgm:pt modelId="{AB44E0F6-1659-214E-957B-0AEC61641872}" type="parTrans" cxnId="{38F6B8FC-645C-1040-9EEF-8C905A505FC8}">
      <dgm:prSet/>
      <dgm:spPr/>
      <dgm:t>
        <a:bodyPr/>
        <a:lstStyle/>
        <a:p>
          <a:endParaRPr lang="es-ES_tradnl">
            <a:solidFill>
              <a:schemeClr val="tx2">
                <a:lumMod val="75000"/>
              </a:schemeClr>
            </a:solidFill>
          </a:endParaRPr>
        </a:p>
      </dgm:t>
    </dgm:pt>
    <dgm:pt modelId="{FB8AC273-88EB-9A44-A520-881C4F36799E}" type="sibTrans" cxnId="{38F6B8FC-645C-1040-9EEF-8C905A505FC8}">
      <dgm:prSet/>
      <dgm:spPr/>
      <dgm:t>
        <a:bodyPr/>
        <a:lstStyle/>
        <a:p>
          <a:endParaRPr lang="es-ES_tradnl">
            <a:solidFill>
              <a:schemeClr val="tx2">
                <a:lumMod val="75000"/>
              </a:schemeClr>
            </a:solidFill>
          </a:endParaRPr>
        </a:p>
      </dgm:t>
    </dgm:pt>
    <dgm:pt modelId="{C9F1E7D3-9E57-6A48-BCE8-FC0973AE4BFF}">
      <dgm:prSet/>
      <dgm:spPr/>
      <dgm:t>
        <a:bodyPr/>
        <a:lstStyle/>
        <a:p>
          <a:r>
            <a:rPr lang="es-ES_tradnl" dirty="0">
              <a:solidFill>
                <a:schemeClr val="tx2">
                  <a:lumMod val="75000"/>
                </a:schemeClr>
              </a:solidFill>
            </a:rPr>
            <a:t>Etapa de PAO</a:t>
          </a:r>
        </a:p>
      </dgm:t>
    </dgm:pt>
    <dgm:pt modelId="{8DE84F7E-BDC7-A246-A290-0A78F13391C1}" type="parTrans" cxnId="{5D93522C-32BD-544D-891D-C439E6B14A32}">
      <dgm:prSet/>
      <dgm:spPr/>
      <dgm:t>
        <a:bodyPr/>
        <a:lstStyle/>
        <a:p>
          <a:endParaRPr lang="es-ES_tradnl">
            <a:solidFill>
              <a:schemeClr val="tx2">
                <a:lumMod val="75000"/>
              </a:schemeClr>
            </a:solidFill>
          </a:endParaRPr>
        </a:p>
      </dgm:t>
    </dgm:pt>
    <dgm:pt modelId="{5A532411-AD4A-B845-B692-BA8AE07ECE9A}" type="sibTrans" cxnId="{5D93522C-32BD-544D-891D-C439E6B14A32}">
      <dgm:prSet/>
      <dgm:spPr/>
      <dgm:t>
        <a:bodyPr/>
        <a:lstStyle/>
        <a:p>
          <a:endParaRPr lang="es-ES_tradnl">
            <a:solidFill>
              <a:schemeClr val="tx2">
                <a:lumMod val="75000"/>
              </a:schemeClr>
            </a:solidFill>
          </a:endParaRPr>
        </a:p>
      </dgm:t>
    </dgm:pt>
    <dgm:pt modelId="{9E25ECB4-F7DC-3B4E-ACA0-4A0458D3322B}" type="pres">
      <dgm:prSet presAssocID="{95218411-68F6-CC4E-9578-155D7386EA0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AF6F48C-90BE-AD4C-B034-4A735CB09817}" type="pres">
      <dgm:prSet presAssocID="{0E0C4DFD-0021-544F-AD99-BD9EF239540D}" presName="hierRoot1" presStyleCnt="0"/>
      <dgm:spPr/>
    </dgm:pt>
    <dgm:pt modelId="{0BED23C6-0AF5-7447-834A-7E2AD12D7A88}" type="pres">
      <dgm:prSet presAssocID="{0E0C4DFD-0021-544F-AD99-BD9EF239540D}" presName="composite" presStyleCnt="0"/>
      <dgm:spPr/>
    </dgm:pt>
    <dgm:pt modelId="{12C85D5F-6EC1-594B-BCF6-0EEADDFB2322}" type="pres">
      <dgm:prSet presAssocID="{0E0C4DFD-0021-544F-AD99-BD9EF239540D}" presName="image" presStyleLbl="node0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4F474F8-94B3-CE43-B27F-F4439331D4C8}" type="pres">
      <dgm:prSet presAssocID="{0E0C4DFD-0021-544F-AD99-BD9EF239540D}" presName="text" presStyleLbl="revTx" presStyleIdx="0" presStyleCnt="7">
        <dgm:presLayoutVars>
          <dgm:chPref val="3"/>
        </dgm:presLayoutVars>
      </dgm:prSet>
      <dgm:spPr/>
    </dgm:pt>
    <dgm:pt modelId="{380C61BA-88FD-214D-A74D-B99061B70DBB}" type="pres">
      <dgm:prSet presAssocID="{0E0C4DFD-0021-544F-AD99-BD9EF239540D}" presName="hierChild2" presStyleCnt="0"/>
      <dgm:spPr/>
    </dgm:pt>
    <dgm:pt modelId="{A64E5908-4E29-6140-8192-3A3EDD0E3D47}" type="pres">
      <dgm:prSet presAssocID="{190C274E-C9AD-C24F-A954-7309E239C82E}" presName="Name10" presStyleLbl="parChTrans1D2" presStyleIdx="0" presStyleCnt="2"/>
      <dgm:spPr/>
    </dgm:pt>
    <dgm:pt modelId="{BADEACF0-DD69-D64F-B216-FC2733DE231A}" type="pres">
      <dgm:prSet presAssocID="{AAD35AB9-6325-9E4A-A3AF-B8E9FDE747CC}" presName="hierRoot2" presStyleCnt="0"/>
      <dgm:spPr/>
    </dgm:pt>
    <dgm:pt modelId="{92A9DEDE-FC71-4840-BBCF-0DA33A8C3CF4}" type="pres">
      <dgm:prSet presAssocID="{AAD35AB9-6325-9E4A-A3AF-B8E9FDE747CC}" presName="composite2" presStyleCnt="0"/>
      <dgm:spPr/>
    </dgm:pt>
    <dgm:pt modelId="{8146B670-C346-6747-B40C-DBFE6D7F2435}" type="pres">
      <dgm:prSet presAssocID="{AAD35AB9-6325-9E4A-A3AF-B8E9FDE747CC}" presName="image2" presStyleLbl="node2" presStyleIdx="0" presStyleCnt="2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</a:gradFill>
      </dgm:spPr>
    </dgm:pt>
    <dgm:pt modelId="{D4C68641-27F0-F746-87A9-F851F2C96492}" type="pres">
      <dgm:prSet presAssocID="{AAD35AB9-6325-9E4A-A3AF-B8E9FDE747CC}" presName="text2" presStyleLbl="revTx" presStyleIdx="1" presStyleCnt="7" custScaleX="127411" custLinFactNeighborX="15238">
        <dgm:presLayoutVars>
          <dgm:chPref val="3"/>
        </dgm:presLayoutVars>
      </dgm:prSet>
      <dgm:spPr/>
    </dgm:pt>
    <dgm:pt modelId="{677F228F-CB5F-5046-ABF8-AF28625505D6}" type="pres">
      <dgm:prSet presAssocID="{AAD35AB9-6325-9E4A-A3AF-B8E9FDE747CC}" presName="hierChild3" presStyleCnt="0"/>
      <dgm:spPr/>
    </dgm:pt>
    <dgm:pt modelId="{DD60FB8A-78C5-CB40-BF16-3EDCD438C419}" type="pres">
      <dgm:prSet presAssocID="{3445436A-F62D-C041-8176-4D5E2A308397}" presName="Name17" presStyleLbl="parChTrans1D3" presStyleIdx="0" presStyleCnt="4"/>
      <dgm:spPr/>
    </dgm:pt>
    <dgm:pt modelId="{C46016D2-2A83-084E-A120-5CF5053519A9}" type="pres">
      <dgm:prSet presAssocID="{E7DF7112-C021-AC44-A4F6-9610F43E3C0B}" presName="hierRoot3" presStyleCnt="0"/>
      <dgm:spPr/>
    </dgm:pt>
    <dgm:pt modelId="{D8E3FAF6-71C4-4548-8A5B-E400B2452650}" type="pres">
      <dgm:prSet presAssocID="{E7DF7112-C021-AC44-A4F6-9610F43E3C0B}" presName="composite3" presStyleCnt="0"/>
      <dgm:spPr/>
    </dgm:pt>
    <dgm:pt modelId="{CD24619D-9DA0-AE4B-9BC0-8F38BA40D968}" type="pres">
      <dgm:prSet presAssocID="{E7DF7112-C021-AC44-A4F6-9610F43E3C0B}" presName="image3" presStyleLbl="node3" presStyleIdx="0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4CE3DA6-93A1-154D-BEF5-C14C621E8ACB}" type="pres">
      <dgm:prSet presAssocID="{E7DF7112-C021-AC44-A4F6-9610F43E3C0B}" presName="text3" presStyleLbl="revTx" presStyleIdx="2" presStyleCnt="7">
        <dgm:presLayoutVars>
          <dgm:chPref val="3"/>
        </dgm:presLayoutVars>
      </dgm:prSet>
      <dgm:spPr/>
    </dgm:pt>
    <dgm:pt modelId="{F886EB6B-4787-CD46-A96A-3CE93008C84A}" type="pres">
      <dgm:prSet presAssocID="{E7DF7112-C021-AC44-A4F6-9610F43E3C0B}" presName="hierChild4" presStyleCnt="0"/>
      <dgm:spPr/>
    </dgm:pt>
    <dgm:pt modelId="{B726C29D-D043-F74B-9026-0BDC7A185971}" type="pres">
      <dgm:prSet presAssocID="{936BB2CA-8963-9F43-98F8-70F7C2F834D1}" presName="Name17" presStyleLbl="parChTrans1D3" presStyleIdx="1" presStyleCnt="4"/>
      <dgm:spPr/>
    </dgm:pt>
    <dgm:pt modelId="{9D7156BD-17BC-D04F-959B-D13E11F18C68}" type="pres">
      <dgm:prSet presAssocID="{02CD42D7-15D8-0847-80AC-61F6D0984668}" presName="hierRoot3" presStyleCnt="0"/>
      <dgm:spPr/>
    </dgm:pt>
    <dgm:pt modelId="{E4EB4B21-EB1D-8D40-BD3E-80F435C20968}" type="pres">
      <dgm:prSet presAssocID="{02CD42D7-15D8-0847-80AC-61F6D0984668}" presName="composite3" presStyleCnt="0"/>
      <dgm:spPr/>
    </dgm:pt>
    <dgm:pt modelId="{A10B4FAD-62CE-DC42-8CF1-CD73A69DD599}" type="pres">
      <dgm:prSet presAssocID="{02CD42D7-15D8-0847-80AC-61F6D0984668}" presName="image3" presStyleLbl="node3" presStyleIdx="1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A9D5529-3F09-794D-AE92-66300E504491}" type="pres">
      <dgm:prSet presAssocID="{02CD42D7-15D8-0847-80AC-61F6D0984668}" presName="text3" presStyleLbl="revTx" presStyleIdx="3" presStyleCnt="7">
        <dgm:presLayoutVars>
          <dgm:chPref val="3"/>
        </dgm:presLayoutVars>
      </dgm:prSet>
      <dgm:spPr/>
    </dgm:pt>
    <dgm:pt modelId="{ECCE0475-E7E2-6E47-A745-C2405635D0CF}" type="pres">
      <dgm:prSet presAssocID="{02CD42D7-15D8-0847-80AC-61F6D0984668}" presName="hierChild4" presStyleCnt="0"/>
      <dgm:spPr/>
    </dgm:pt>
    <dgm:pt modelId="{D36FC972-6C8E-5B48-A2E7-88F4685D76C8}" type="pres">
      <dgm:prSet presAssocID="{0C874D95-A9EE-3741-B349-5B01DABF5BA4}" presName="Name10" presStyleLbl="parChTrans1D2" presStyleIdx="1" presStyleCnt="2"/>
      <dgm:spPr/>
    </dgm:pt>
    <dgm:pt modelId="{A1169C79-3DA1-0A43-A6A6-7096110672DD}" type="pres">
      <dgm:prSet presAssocID="{E652F0E8-1609-EA4E-8ECC-04A07F9DF01F}" presName="hierRoot2" presStyleCnt="0"/>
      <dgm:spPr/>
    </dgm:pt>
    <dgm:pt modelId="{56FC6C2A-3D24-274C-A7DB-7D8EDD8881C0}" type="pres">
      <dgm:prSet presAssocID="{E652F0E8-1609-EA4E-8ECC-04A07F9DF01F}" presName="composite2" presStyleCnt="0"/>
      <dgm:spPr/>
    </dgm:pt>
    <dgm:pt modelId="{F98A5A82-17E6-674C-9165-C8DE4E525DC6}" type="pres">
      <dgm:prSet presAssocID="{E652F0E8-1609-EA4E-8ECC-04A07F9DF01F}" presName="image2" presStyleLbl="node2" presStyleIdx="1" presStyleCnt="2"/>
      <dgm:spPr>
        <a:gradFill rotWithShape="0">
          <a:gsLst>
            <a:gs pos="0">
              <a:schemeClr val="bg2">
                <a:lumMod val="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</dgm:pt>
    <dgm:pt modelId="{64F1C7F6-DC8B-B947-A343-C9C159D93F8D}" type="pres">
      <dgm:prSet presAssocID="{E652F0E8-1609-EA4E-8ECC-04A07F9DF01F}" presName="text2" presStyleLbl="revTx" presStyleIdx="4" presStyleCnt="7" custScaleX="137995" custLinFactNeighborX="30329">
        <dgm:presLayoutVars>
          <dgm:chPref val="3"/>
        </dgm:presLayoutVars>
      </dgm:prSet>
      <dgm:spPr/>
    </dgm:pt>
    <dgm:pt modelId="{F118E4EC-9339-4345-95DB-1F33CD973809}" type="pres">
      <dgm:prSet presAssocID="{E652F0E8-1609-EA4E-8ECC-04A07F9DF01F}" presName="hierChild3" presStyleCnt="0"/>
      <dgm:spPr/>
    </dgm:pt>
    <dgm:pt modelId="{0464D80A-32E9-BB41-81D7-E665B6A9C754}" type="pres">
      <dgm:prSet presAssocID="{AB44E0F6-1659-214E-957B-0AEC61641872}" presName="Name17" presStyleLbl="parChTrans1D3" presStyleIdx="2" presStyleCnt="4"/>
      <dgm:spPr/>
    </dgm:pt>
    <dgm:pt modelId="{EF706611-08D1-C645-B85E-64E11541049A}" type="pres">
      <dgm:prSet presAssocID="{C3C46B16-2A07-1649-8626-024932B0E74D}" presName="hierRoot3" presStyleCnt="0"/>
      <dgm:spPr/>
    </dgm:pt>
    <dgm:pt modelId="{5297EE5B-B943-FD49-96DE-10B82C849705}" type="pres">
      <dgm:prSet presAssocID="{C3C46B16-2A07-1649-8626-024932B0E74D}" presName="composite3" presStyleCnt="0"/>
      <dgm:spPr/>
    </dgm:pt>
    <dgm:pt modelId="{7187805D-C832-654C-89BF-304BBC2BFF51}" type="pres">
      <dgm:prSet presAssocID="{C3C46B16-2A07-1649-8626-024932B0E74D}" presName="image3" presStyleLbl="node3" presStyleIdx="2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09D0BEE2-ACE3-8643-B3CC-15ACCD828781}" type="pres">
      <dgm:prSet presAssocID="{C3C46B16-2A07-1649-8626-024932B0E74D}" presName="text3" presStyleLbl="revTx" presStyleIdx="5" presStyleCnt="7">
        <dgm:presLayoutVars>
          <dgm:chPref val="3"/>
        </dgm:presLayoutVars>
      </dgm:prSet>
      <dgm:spPr/>
    </dgm:pt>
    <dgm:pt modelId="{FE66DA2B-B988-5040-AADE-1BFB4A3FB12E}" type="pres">
      <dgm:prSet presAssocID="{C3C46B16-2A07-1649-8626-024932B0E74D}" presName="hierChild4" presStyleCnt="0"/>
      <dgm:spPr/>
    </dgm:pt>
    <dgm:pt modelId="{DCAF5AEA-F542-0949-B938-2EACEFE412D9}" type="pres">
      <dgm:prSet presAssocID="{8DE84F7E-BDC7-A246-A290-0A78F13391C1}" presName="Name17" presStyleLbl="parChTrans1D3" presStyleIdx="3" presStyleCnt="4"/>
      <dgm:spPr/>
    </dgm:pt>
    <dgm:pt modelId="{CA46E8BB-2E80-5E47-B3CA-B0F5434CFBE3}" type="pres">
      <dgm:prSet presAssocID="{C9F1E7D3-9E57-6A48-BCE8-FC0973AE4BFF}" presName="hierRoot3" presStyleCnt="0"/>
      <dgm:spPr/>
    </dgm:pt>
    <dgm:pt modelId="{6AF73716-B8A9-F745-BBB0-C2E8422B25F1}" type="pres">
      <dgm:prSet presAssocID="{C9F1E7D3-9E57-6A48-BCE8-FC0973AE4BFF}" presName="composite3" presStyleCnt="0"/>
      <dgm:spPr/>
    </dgm:pt>
    <dgm:pt modelId="{4025BA36-0844-1249-B952-819190D730E2}" type="pres">
      <dgm:prSet presAssocID="{C9F1E7D3-9E57-6A48-BCE8-FC0973AE4BFF}" presName="image3" presStyleLbl="node3" presStyleIdx="3" presStyleCnt="4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CDCD1E88-8E84-8B47-B1A7-6093E4DBDF7F}" type="pres">
      <dgm:prSet presAssocID="{C9F1E7D3-9E57-6A48-BCE8-FC0973AE4BFF}" presName="text3" presStyleLbl="revTx" presStyleIdx="6" presStyleCnt="7">
        <dgm:presLayoutVars>
          <dgm:chPref val="3"/>
        </dgm:presLayoutVars>
      </dgm:prSet>
      <dgm:spPr/>
    </dgm:pt>
    <dgm:pt modelId="{587D5B78-3574-2B4A-B928-EE8D38248E6F}" type="pres">
      <dgm:prSet presAssocID="{C9F1E7D3-9E57-6A48-BCE8-FC0973AE4BFF}" presName="hierChild4" presStyleCnt="0"/>
      <dgm:spPr/>
    </dgm:pt>
  </dgm:ptLst>
  <dgm:cxnLst>
    <dgm:cxn modelId="{02525C16-514F-4E67-ABE0-5CA2019433C2}" type="presOf" srcId="{C9F1E7D3-9E57-6A48-BCE8-FC0973AE4BFF}" destId="{CDCD1E88-8E84-8B47-B1A7-6093E4DBDF7F}" srcOrd="0" destOrd="0" presId="urn:microsoft.com/office/officeart/2009/layout/CirclePictureHierarchy"/>
    <dgm:cxn modelId="{19765729-6F74-4DDF-BB4E-A7247521590B}" type="presOf" srcId="{3445436A-F62D-C041-8176-4D5E2A308397}" destId="{DD60FB8A-78C5-CB40-BF16-3EDCD438C419}" srcOrd="0" destOrd="0" presId="urn:microsoft.com/office/officeart/2009/layout/CirclePictureHierarchy"/>
    <dgm:cxn modelId="{5D93522C-32BD-544D-891D-C439E6B14A32}" srcId="{E652F0E8-1609-EA4E-8ECC-04A07F9DF01F}" destId="{C9F1E7D3-9E57-6A48-BCE8-FC0973AE4BFF}" srcOrd="1" destOrd="0" parTransId="{8DE84F7E-BDC7-A246-A290-0A78F13391C1}" sibTransId="{5A532411-AD4A-B845-B692-BA8AE07ECE9A}"/>
    <dgm:cxn modelId="{DE1A3240-85DD-4DDF-97DF-AAAB1003C29D}" type="presOf" srcId="{8DE84F7E-BDC7-A246-A290-0A78F13391C1}" destId="{DCAF5AEA-F542-0949-B938-2EACEFE412D9}" srcOrd="0" destOrd="0" presId="urn:microsoft.com/office/officeart/2009/layout/CirclePictureHierarchy"/>
    <dgm:cxn modelId="{EB5D545D-C4E3-4D1B-A184-AEECA5AAAD35}" type="presOf" srcId="{0E0C4DFD-0021-544F-AD99-BD9EF239540D}" destId="{B4F474F8-94B3-CE43-B27F-F4439331D4C8}" srcOrd="0" destOrd="0" presId="urn:microsoft.com/office/officeart/2009/layout/CirclePictureHierarchy"/>
    <dgm:cxn modelId="{49A0E262-2431-A146-B231-DCC2CBAE01F6}" srcId="{AAD35AB9-6325-9E4A-A3AF-B8E9FDE747CC}" destId="{02CD42D7-15D8-0847-80AC-61F6D0984668}" srcOrd="1" destOrd="0" parTransId="{936BB2CA-8963-9F43-98F8-70F7C2F834D1}" sibTransId="{E62F784C-E85E-C04A-92CC-8BDB1AD14535}"/>
    <dgm:cxn modelId="{713CA349-61F9-4796-8BDC-644B32EDDDD3}" type="presOf" srcId="{95218411-68F6-CC4E-9578-155D7386EA0B}" destId="{9E25ECB4-F7DC-3B4E-ACA0-4A0458D3322B}" srcOrd="0" destOrd="0" presId="urn:microsoft.com/office/officeart/2009/layout/CirclePictureHierarchy"/>
    <dgm:cxn modelId="{E114024E-2F0A-F24D-96DB-2598A1CD72BA}" srcId="{95218411-68F6-CC4E-9578-155D7386EA0B}" destId="{0E0C4DFD-0021-544F-AD99-BD9EF239540D}" srcOrd="0" destOrd="0" parTransId="{BCA0FAF3-E0B1-764D-AA40-6AFBF872A361}" sibTransId="{4BFED4EF-4A1D-D54F-AEF0-6513E915C4FF}"/>
    <dgm:cxn modelId="{11AF3051-25CD-4EEF-9B99-F334F85BC33F}" type="presOf" srcId="{AAD35AB9-6325-9E4A-A3AF-B8E9FDE747CC}" destId="{D4C68641-27F0-F746-87A9-F851F2C96492}" srcOrd="0" destOrd="0" presId="urn:microsoft.com/office/officeart/2009/layout/CirclePictureHierarchy"/>
    <dgm:cxn modelId="{85D48485-DE39-483D-B444-E0D810546E0B}" type="presOf" srcId="{E7DF7112-C021-AC44-A4F6-9610F43E3C0B}" destId="{D4CE3DA6-93A1-154D-BEF5-C14C621E8ACB}" srcOrd="0" destOrd="0" presId="urn:microsoft.com/office/officeart/2009/layout/CirclePictureHierarchy"/>
    <dgm:cxn modelId="{CA7AD68B-FFA0-F547-B447-9BE0A5381569}" srcId="{AAD35AB9-6325-9E4A-A3AF-B8E9FDE747CC}" destId="{E7DF7112-C021-AC44-A4F6-9610F43E3C0B}" srcOrd="0" destOrd="0" parTransId="{3445436A-F62D-C041-8176-4D5E2A308397}" sibTransId="{728B95FF-20F8-734C-874F-AF80D0CDC804}"/>
    <dgm:cxn modelId="{ABC07F94-2CEC-4B4F-A107-74B5828C187E}" type="presOf" srcId="{936BB2CA-8963-9F43-98F8-70F7C2F834D1}" destId="{B726C29D-D043-F74B-9026-0BDC7A185971}" srcOrd="0" destOrd="0" presId="urn:microsoft.com/office/officeart/2009/layout/CirclePictureHierarchy"/>
    <dgm:cxn modelId="{98DD59A0-2621-42FA-912D-3460DAD3F7AD}" type="presOf" srcId="{AB44E0F6-1659-214E-957B-0AEC61641872}" destId="{0464D80A-32E9-BB41-81D7-E665B6A9C754}" srcOrd="0" destOrd="0" presId="urn:microsoft.com/office/officeart/2009/layout/CirclePictureHierarchy"/>
    <dgm:cxn modelId="{FF393ACF-7469-48F8-B163-969EF6B29F67}" type="presOf" srcId="{190C274E-C9AD-C24F-A954-7309E239C82E}" destId="{A64E5908-4E29-6140-8192-3A3EDD0E3D47}" srcOrd="0" destOrd="0" presId="urn:microsoft.com/office/officeart/2009/layout/CirclePictureHierarchy"/>
    <dgm:cxn modelId="{97B3C9E7-50CD-7C4F-A5C4-81E2EAF5B039}" srcId="{0E0C4DFD-0021-544F-AD99-BD9EF239540D}" destId="{AAD35AB9-6325-9E4A-A3AF-B8E9FDE747CC}" srcOrd="0" destOrd="0" parTransId="{190C274E-C9AD-C24F-A954-7309E239C82E}" sibTransId="{959825D4-B9BC-EA4B-9422-68EDD7FD777B}"/>
    <dgm:cxn modelId="{71F544EA-6D45-7944-BD7D-1E7BB11BD257}" srcId="{0E0C4DFD-0021-544F-AD99-BD9EF239540D}" destId="{E652F0E8-1609-EA4E-8ECC-04A07F9DF01F}" srcOrd="1" destOrd="0" parTransId="{0C874D95-A9EE-3741-B349-5B01DABF5BA4}" sibTransId="{6C42021F-9743-BE46-9BDA-C5B99BAE450C}"/>
    <dgm:cxn modelId="{31F227EF-CD3B-4491-BE7C-E1BBF999E9DA}" type="presOf" srcId="{02CD42D7-15D8-0847-80AC-61F6D0984668}" destId="{1A9D5529-3F09-794D-AE92-66300E504491}" srcOrd="0" destOrd="0" presId="urn:microsoft.com/office/officeart/2009/layout/CirclePictureHierarchy"/>
    <dgm:cxn modelId="{71B804F8-8744-4338-96A2-B5840FDABB01}" type="presOf" srcId="{E652F0E8-1609-EA4E-8ECC-04A07F9DF01F}" destId="{64F1C7F6-DC8B-B947-A343-C9C159D93F8D}" srcOrd="0" destOrd="0" presId="urn:microsoft.com/office/officeart/2009/layout/CirclePictureHierarchy"/>
    <dgm:cxn modelId="{E971A3F8-CB82-45EC-8910-08AB9FA4DC56}" type="presOf" srcId="{0C874D95-A9EE-3741-B349-5B01DABF5BA4}" destId="{D36FC972-6C8E-5B48-A2E7-88F4685D76C8}" srcOrd="0" destOrd="0" presId="urn:microsoft.com/office/officeart/2009/layout/CirclePictureHierarchy"/>
    <dgm:cxn modelId="{38F6B8FC-645C-1040-9EEF-8C905A505FC8}" srcId="{E652F0E8-1609-EA4E-8ECC-04A07F9DF01F}" destId="{C3C46B16-2A07-1649-8626-024932B0E74D}" srcOrd="0" destOrd="0" parTransId="{AB44E0F6-1659-214E-957B-0AEC61641872}" sibTransId="{FB8AC273-88EB-9A44-A520-881C4F36799E}"/>
    <dgm:cxn modelId="{CE2863FD-8EF4-4E27-A6CF-EF6BD46C1029}" type="presOf" srcId="{C3C46B16-2A07-1649-8626-024932B0E74D}" destId="{09D0BEE2-ACE3-8643-B3CC-15ACCD828781}" srcOrd="0" destOrd="0" presId="urn:microsoft.com/office/officeart/2009/layout/CirclePictureHierarchy"/>
    <dgm:cxn modelId="{608A011F-CBF4-4A98-917D-A9EF2E752CF1}" type="presParOf" srcId="{9E25ECB4-F7DC-3B4E-ACA0-4A0458D3322B}" destId="{8AF6F48C-90BE-AD4C-B034-4A735CB09817}" srcOrd="0" destOrd="0" presId="urn:microsoft.com/office/officeart/2009/layout/CirclePictureHierarchy"/>
    <dgm:cxn modelId="{06E52A16-557F-477E-BA91-816451A68E18}" type="presParOf" srcId="{8AF6F48C-90BE-AD4C-B034-4A735CB09817}" destId="{0BED23C6-0AF5-7447-834A-7E2AD12D7A88}" srcOrd="0" destOrd="0" presId="urn:microsoft.com/office/officeart/2009/layout/CirclePictureHierarchy"/>
    <dgm:cxn modelId="{04D9A827-242D-401A-B2AC-39A242B39500}" type="presParOf" srcId="{0BED23C6-0AF5-7447-834A-7E2AD12D7A88}" destId="{12C85D5F-6EC1-594B-BCF6-0EEADDFB2322}" srcOrd="0" destOrd="0" presId="urn:microsoft.com/office/officeart/2009/layout/CirclePictureHierarchy"/>
    <dgm:cxn modelId="{CE97AE87-0B54-4D36-A714-FB113DFBCACA}" type="presParOf" srcId="{0BED23C6-0AF5-7447-834A-7E2AD12D7A88}" destId="{B4F474F8-94B3-CE43-B27F-F4439331D4C8}" srcOrd="1" destOrd="0" presId="urn:microsoft.com/office/officeart/2009/layout/CirclePictureHierarchy"/>
    <dgm:cxn modelId="{B2DED75B-0334-4D14-96B0-8037935F70F1}" type="presParOf" srcId="{8AF6F48C-90BE-AD4C-B034-4A735CB09817}" destId="{380C61BA-88FD-214D-A74D-B99061B70DBB}" srcOrd="1" destOrd="0" presId="urn:microsoft.com/office/officeart/2009/layout/CirclePictureHierarchy"/>
    <dgm:cxn modelId="{860B3353-F921-4878-AC5D-DC964ADF660A}" type="presParOf" srcId="{380C61BA-88FD-214D-A74D-B99061B70DBB}" destId="{A64E5908-4E29-6140-8192-3A3EDD0E3D47}" srcOrd="0" destOrd="0" presId="urn:microsoft.com/office/officeart/2009/layout/CirclePictureHierarchy"/>
    <dgm:cxn modelId="{656EEEAD-9994-44B3-BDF3-30394250113F}" type="presParOf" srcId="{380C61BA-88FD-214D-A74D-B99061B70DBB}" destId="{BADEACF0-DD69-D64F-B216-FC2733DE231A}" srcOrd="1" destOrd="0" presId="urn:microsoft.com/office/officeart/2009/layout/CirclePictureHierarchy"/>
    <dgm:cxn modelId="{52B1CA4B-9EA0-4358-848C-F2A06F99C8DF}" type="presParOf" srcId="{BADEACF0-DD69-D64F-B216-FC2733DE231A}" destId="{92A9DEDE-FC71-4840-BBCF-0DA33A8C3CF4}" srcOrd="0" destOrd="0" presId="urn:microsoft.com/office/officeart/2009/layout/CirclePictureHierarchy"/>
    <dgm:cxn modelId="{DC77BC05-8CB3-4CBC-BFD0-10014B343171}" type="presParOf" srcId="{92A9DEDE-FC71-4840-BBCF-0DA33A8C3CF4}" destId="{8146B670-C346-6747-B40C-DBFE6D7F2435}" srcOrd="0" destOrd="0" presId="urn:microsoft.com/office/officeart/2009/layout/CirclePictureHierarchy"/>
    <dgm:cxn modelId="{9E4A405B-C066-40FD-B4D8-6EAFCBCDF291}" type="presParOf" srcId="{92A9DEDE-FC71-4840-BBCF-0DA33A8C3CF4}" destId="{D4C68641-27F0-F746-87A9-F851F2C96492}" srcOrd="1" destOrd="0" presId="urn:microsoft.com/office/officeart/2009/layout/CirclePictureHierarchy"/>
    <dgm:cxn modelId="{50F590E0-D903-45B9-8963-0C34CA53EA14}" type="presParOf" srcId="{BADEACF0-DD69-D64F-B216-FC2733DE231A}" destId="{677F228F-CB5F-5046-ABF8-AF28625505D6}" srcOrd="1" destOrd="0" presId="urn:microsoft.com/office/officeart/2009/layout/CirclePictureHierarchy"/>
    <dgm:cxn modelId="{7ED51C4C-172F-42D7-9F42-3AC4EFD95429}" type="presParOf" srcId="{677F228F-CB5F-5046-ABF8-AF28625505D6}" destId="{DD60FB8A-78C5-CB40-BF16-3EDCD438C419}" srcOrd="0" destOrd="0" presId="urn:microsoft.com/office/officeart/2009/layout/CirclePictureHierarchy"/>
    <dgm:cxn modelId="{B5B49351-1D05-427C-B8DF-C903A7011995}" type="presParOf" srcId="{677F228F-CB5F-5046-ABF8-AF28625505D6}" destId="{C46016D2-2A83-084E-A120-5CF5053519A9}" srcOrd="1" destOrd="0" presId="urn:microsoft.com/office/officeart/2009/layout/CirclePictureHierarchy"/>
    <dgm:cxn modelId="{11F0B727-106B-4D36-9CE5-F05A8568B5EC}" type="presParOf" srcId="{C46016D2-2A83-084E-A120-5CF5053519A9}" destId="{D8E3FAF6-71C4-4548-8A5B-E400B2452650}" srcOrd="0" destOrd="0" presId="urn:microsoft.com/office/officeart/2009/layout/CirclePictureHierarchy"/>
    <dgm:cxn modelId="{F8BD278B-D907-4B77-898E-E6D920929B71}" type="presParOf" srcId="{D8E3FAF6-71C4-4548-8A5B-E400B2452650}" destId="{CD24619D-9DA0-AE4B-9BC0-8F38BA40D968}" srcOrd="0" destOrd="0" presId="urn:microsoft.com/office/officeart/2009/layout/CirclePictureHierarchy"/>
    <dgm:cxn modelId="{6342654A-E49A-44DB-94DE-E742DDF29FBA}" type="presParOf" srcId="{D8E3FAF6-71C4-4548-8A5B-E400B2452650}" destId="{D4CE3DA6-93A1-154D-BEF5-C14C621E8ACB}" srcOrd="1" destOrd="0" presId="urn:microsoft.com/office/officeart/2009/layout/CirclePictureHierarchy"/>
    <dgm:cxn modelId="{A084D7C5-554F-40B2-8819-1E9B5368FA7F}" type="presParOf" srcId="{C46016D2-2A83-084E-A120-5CF5053519A9}" destId="{F886EB6B-4787-CD46-A96A-3CE93008C84A}" srcOrd="1" destOrd="0" presId="urn:microsoft.com/office/officeart/2009/layout/CirclePictureHierarchy"/>
    <dgm:cxn modelId="{CEC0B525-C5A5-42EB-B989-369B25D5EDFE}" type="presParOf" srcId="{677F228F-CB5F-5046-ABF8-AF28625505D6}" destId="{B726C29D-D043-F74B-9026-0BDC7A185971}" srcOrd="2" destOrd="0" presId="urn:microsoft.com/office/officeart/2009/layout/CirclePictureHierarchy"/>
    <dgm:cxn modelId="{BABCA411-196B-4AF6-AFC1-B7B891D585D0}" type="presParOf" srcId="{677F228F-CB5F-5046-ABF8-AF28625505D6}" destId="{9D7156BD-17BC-D04F-959B-D13E11F18C68}" srcOrd="3" destOrd="0" presId="urn:microsoft.com/office/officeart/2009/layout/CirclePictureHierarchy"/>
    <dgm:cxn modelId="{9E757624-BA75-4F4A-BB96-31D322CCB58F}" type="presParOf" srcId="{9D7156BD-17BC-D04F-959B-D13E11F18C68}" destId="{E4EB4B21-EB1D-8D40-BD3E-80F435C20968}" srcOrd="0" destOrd="0" presId="urn:microsoft.com/office/officeart/2009/layout/CirclePictureHierarchy"/>
    <dgm:cxn modelId="{B723D482-B68B-4926-8D31-BD42E7E37165}" type="presParOf" srcId="{E4EB4B21-EB1D-8D40-BD3E-80F435C20968}" destId="{A10B4FAD-62CE-DC42-8CF1-CD73A69DD599}" srcOrd="0" destOrd="0" presId="urn:microsoft.com/office/officeart/2009/layout/CirclePictureHierarchy"/>
    <dgm:cxn modelId="{E9D43829-18B7-4C27-B1CB-762CA1017914}" type="presParOf" srcId="{E4EB4B21-EB1D-8D40-BD3E-80F435C20968}" destId="{1A9D5529-3F09-794D-AE92-66300E504491}" srcOrd="1" destOrd="0" presId="urn:microsoft.com/office/officeart/2009/layout/CirclePictureHierarchy"/>
    <dgm:cxn modelId="{3F9C0812-6914-4589-91DA-B6811B4A9094}" type="presParOf" srcId="{9D7156BD-17BC-D04F-959B-D13E11F18C68}" destId="{ECCE0475-E7E2-6E47-A745-C2405635D0CF}" srcOrd="1" destOrd="0" presId="urn:microsoft.com/office/officeart/2009/layout/CirclePictureHierarchy"/>
    <dgm:cxn modelId="{59011CE4-E4E1-4855-8280-40DFBAEBFF3F}" type="presParOf" srcId="{380C61BA-88FD-214D-A74D-B99061B70DBB}" destId="{D36FC972-6C8E-5B48-A2E7-88F4685D76C8}" srcOrd="2" destOrd="0" presId="urn:microsoft.com/office/officeart/2009/layout/CirclePictureHierarchy"/>
    <dgm:cxn modelId="{90993ACD-64A2-42A3-B7D4-960DB21E806A}" type="presParOf" srcId="{380C61BA-88FD-214D-A74D-B99061B70DBB}" destId="{A1169C79-3DA1-0A43-A6A6-7096110672DD}" srcOrd="3" destOrd="0" presId="urn:microsoft.com/office/officeart/2009/layout/CirclePictureHierarchy"/>
    <dgm:cxn modelId="{6AAEAF15-7F34-4630-975A-D4E5BFE88D36}" type="presParOf" srcId="{A1169C79-3DA1-0A43-A6A6-7096110672DD}" destId="{56FC6C2A-3D24-274C-A7DB-7D8EDD8881C0}" srcOrd="0" destOrd="0" presId="urn:microsoft.com/office/officeart/2009/layout/CirclePictureHierarchy"/>
    <dgm:cxn modelId="{8E03908C-3D6D-43CC-935E-4A7D62A6AB4B}" type="presParOf" srcId="{56FC6C2A-3D24-274C-A7DB-7D8EDD8881C0}" destId="{F98A5A82-17E6-674C-9165-C8DE4E525DC6}" srcOrd="0" destOrd="0" presId="urn:microsoft.com/office/officeart/2009/layout/CirclePictureHierarchy"/>
    <dgm:cxn modelId="{5A57A3DB-91C5-4E94-9C1D-2BEC64022485}" type="presParOf" srcId="{56FC6C2A-3D24-274C-A7DB-7D8EDD8881C0}" destId="{64F1C7F6-DC8B-B947-A343-C9C159D93F8D}" srcOrd="1" destOrd="0" presId="urn:microsoft.com/office/officeart/2009/layout/CirclePictureHierarchy"/>
    <dgm:cxn modelId="{E17ED600-7D73-4AD5-BA8B-27DF5DBB0C03}" type="presParOf" srcId="{A1169C79-3DA1-0A43-A6A6-7096110672DD}" destId="{F118E4EC-9339-4345-95DB-1F33CD973809}" srcOrd="1" destOrd="0" presId="urn:microsoft.com/office/officeart/2009/layout/CirclePictureHierarchy"/>
    <dgm:cxn modelId="{2AE1E25F-1386-4F78-91A5-5905A0CA5652}" type="presParOf" srcId="{F118E4EC-9339-4345-95DB-1F33CD973809}" destId="{0464D80A-32E9-BB41-81D7-E665B6A9C754}" srcOrd="0" destOrd="0" presId="urn:microsoft.com/office/officeart/2009/layout/CirclePictureHierarchy"/>
    <dgm:cxn modelId="{B0A5DEE1-0C25-4D72-8F6D-37D9A66CC843}" type="presParOf" srcId="{F118E4EC-9339-4345-95DB-1F33CD973809}" destId="{EF706611-08D1-C645-B85E-64E11541049A}" srcOrd="1" destOrd="0" presId="urn:microsoft.com/office/officeart/2009/layout/CirclePictureHierarchy"/>
    <dgm:cxn modelId="{1A72C652-B0D4-4CB7-AE8A-9DA541C6A09E}" type="presParOf" srcId="{EF706611-08D1-C645-B85E-64E11541049A}" destId="{5297EE5B-B943-FD49-96DE-10B82C849705}" srcOrd="0" destOrd="0" presId="urn:microsoft.com/office/officeart/2009/layout/CirclePictureHierarchy"/>
    <dgm:cxn modelId="{B3629FD1-8BAB-4A22-8ADC-C1DF62440169}" type="presParOf" srcId="{5297EE5B-B943-FD49-96DE-10B82C849705}" destId="{7187805D-C832-654C-89BF-304BBC2BFF51}" srcOrd="0" destOrd="0" presId="urn:microsoft.com/office/officeart/2009/layout/CirclePictureHierarchy"/>
    <dgm:cxn modelId="{5A18C2AC-E955-4E7E-9789-520D99C42779}" type="presParOf" srcId="{5297EE5B-B943-FD49-96DE-10B82C849705}" destId="{09D0BEE2-ACE3-8643-B3CC-15ACCD828781}" srcOrd="1" destOrd="0" presId="urn:microsoft.com/office/officeart/2009/layout/CirclePictureHierarchy"/>
    <dgm:cxn modelId="{CF75EFAB-54BA-417C-95C8-71B757B3E8DE}" type="presParOf" srcId="{EF706611-08D1-C645-B85E-64E11541049A}" destId="{FE66DA2B-B988-5040-AADE-1BFB4A3FB12E}" srcOrd="1" destOrd="0" presId="urn:microsoft.com/office/officeart/2009/layout/CirclePictureHierarchy"/>
    <dgm:cxn modelId="{362083A9-7E03-4C71-8F25-068EBA0A35C0}" type="presParOf" srcId="{F118E4EC-9339-4345-95DB-1F33CD973809}" destId="{DCAF5AEA-F542-0949-B938-2EACEFE412D9}" srcOrd="2" destOrd="0" presId="urn:microsoft.com/office/officeart/2009/layout/CirclePictureHierarchy"/>
    <dgm:cxn modelId="{21DF7C70-FB0A-4C23-A0C5-2F2101021CA7}" type="presParOf" srcId="{F118E4EC-9339-4345-95DB-1F33CD973809}" destId="{CA46E8BB-2E80-5E47-B3CA-B0F5434CFBE3}" srcOrd="3" destOrd="0" presId="urn:microsoft.com/office/officeart/2009/layout/CirclePictureHierarchy"/>
    <dgm:cxn modelId="{59B43529-8D1B-45BC-8582-ED865DB45E0D}" type="presParOf" srcId="{CA46E8BB-2E80-5E47-B3CA-B0F5434CFBE3}" destId="{6AF73716-B8A9-F745-BBB0-C2E8422B25F1}" srcOrd="0" destOrd="0" presId="urn:microsoft.com/office/officeart/2009/layout/CirclePictureHierarchy"/>
    <dgm:cxn modelId="{F5E994D2-CC24-47B7-92A1-F2AD0CCA7FCA}" type="presParOf" srcId="{6AF73716-B8A9-F745-BBB0-C2E8422B25F1}" destId="{4025BA36-0844-1249-B952-819190D730E2}" srcOrd="0" destOrd="0" presId="urn:microsoft.com/office/officeart/2009/layout/CirclePictureHierarchy"/>
    <dgm:cxn modelId="{FC9E3BC2-C072-4597-BBAE-C6C93CD22361}" type="presParOf" srcId="{6AF73716-B8A9-F745-BBB0-C2E8422B25F1}" destId="{CDCD1E88-8E84-8B47-B1A7-6093E4DBDF7F}" srcOrd="1" destOrd="0" presId="urn:microsoft.com/office/officeart/2009/layout/CirclePictureHierarchy"/>
    <dgm:cxn modelId="{D95F6125-CF55-4E09-87D0-EA946F080437}" type="presParOf" srcId="{CA46E8BB-2E80-5E47-B3CA-B0F5434CFBE3}" destId="{587D5B78-3574-2B4A-B928-EE8D38248E6F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AF5AEA-F542-0949-B938-2EACEFE412D9}">
      <dsp:nvSpPr>
        <dsp:cNvPr id="0" name=""/>
        <dsp:cNvSpPr/>
      </dsp:nvSpPr>
      <dsp:spPr>
        <a:xfrm>
          <a:off x="6363009" y="2585325"/>
          <a:ext cx="1334464" cy="2770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603"/>
              </a:lnTo>
              <a:lnTo>
                <a:pt x="1334464" y="139603"/>
              </a:lnTo>
              <a:lnTo>
                <a:pt x="1334464" y="27700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64D80A-32E9-BB41-81D7-E665B6A9C754}">
      <dsp:nvSpPr>
        <dsp:cNvPr id="0" name=""/>
        <dsp:cNvSpPr/>
      </dsp:nvSpPr>
      <dsp:spPr>
        <a:xfrm>
          <a:off x="5279139" y="2585325"/>
          <a:ext cx="1083870" cy="277009"/>
        </a:xfrm>
        <a:custGeom>
          <a:avLst/>
          <a:gdLst/>
          <a:ahLst/>
          <a:cxnLst/>
          <a:rect l="0" t="0" r="0" b="0"/>
          <a:pathLst>
            <a:path>
              <a:moveTo>
                <a:pt x="1083870" y="0"/>
              </a:moveTo>
              <a:lnTo>
                <a:pt x="1083870" y="139603"/>
              </a:lnTo>
              <a:lnTo>
                <a:pt x="0" y="139603"/>
              </a:lnTo>
              <a:lnTo>
                <a:pt x="0" y="27700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6FC972-6C8E-5B48-A2E7-88F4685D76C8}">
      <dsp:nvSpPr>
        <dsp:cNvPr id="0" name=""/>
        <dsp:cNvSpPr/>
      </dsp:nvSpPr>
      <dsp:spPr>
        <a:xfrm>
          <a:off x="4087423" y="1428921"/>
          <a:ext cx="2275586" cy="2770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603"/>
              </a:lnTo>
              <a:lnTo>
                <a:pt x="2275586" y="139603"/>
              </a:lnTo>
              <a:lnTo>
                <a:pt x="2275586" y="27700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26C29D-D043-F74B-9026-0BDC7A185971}">
      <dsp:nvSpPr>
        <dsp:cNvPr id="0" name=""/>
        <dsp:cNvSpPr/>
      </dsp:nvSpPr>
      <dsp:spPr>
        <a:xfrm>
          <a:off x="1561242" y="2585325"/>
          <a:ext cx="1299561" cy="2770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603"/>
              </a:lnTo>
              <a:lnTo>
                <a:pt x="1299561" y="139603"/>
              </a:lnTo>
              <a:lnTo>
                <a:pt x="1299561" y="27700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60FB8A-78C5-CB40-BF16-3EDCD438C419}">
      <dsp:nvSpPr>
        <dsp:cNvPr id="0" name=""/>
        <dsp:cNvSpPr/>
      </dsp:nvSpPr>
      <dsp:spPr>
        <a:xfrm>
          <a:off x="442468" y="2585325"/>
          <a:ext cx="1118773" cy="277009"/>
        </a:xfrm>
        <a:custGeom>
          <a:avLst/>
          <a:gdLst/>
          <a:ahLst/>
          <a:cxnLst/>
          <a:rect l="0" t="0" r="0" b="0"/>
          <a:pathLst>
            <a:path>
              <a:moveTo>
                <a:pt x="1118773" y="0"/>
              </a:moveTo>
              <a:lnTo>
                <a:pt x="1118773" y="139603"/>
              </a:lnTo>
              <a:lnTo>
                <a:pt x="0" y="139603"/>
              </a:lnTo>
              <a:lnTo>
                <a:pt x="0" y="27700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4E5908-4E29-6140-8192-3A3EDD0E3D47}">
      <dsp:nvSpPr>
        <dsp:cNvPr id="0" name=""/>
        <dsp:cNvSpPr/>
      </dsp:nvSpPr>
      <dsp:spPr>
        <a:xfrm>
          <a:off x="1561242" y="1428921"/>
          <a:ext cx="2526180" cy="277009"/>
        </a:xfrm>
        <a:custGeom>
          <a:avLst/>
          <a:gdLst/>
          <a:ahLst/>
          <a:cxnLst/>
          <a:rect l="0" t="0" r="0" b="0"/>
          <a:pathLst>
            <a:path>
              <a:moveTo>
                <a:pt x="2526180" y="0"/>
              </a:moveTo>
              <a:lnTo>
                <a:pt x="2526180" y="139603"/>
              </a:lnTo>
              <a:lnTo>
                <a:pt x="0" y="139603"/>
              </a:lnTo>
              <a:lnTo>
                <a:pt x="0" y="27700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C85D5F-6EC1-594B-BCF6-0EEADDFB2322}">
      <dsp:nvSpPr>
        <dsp:cNvPr id="0" name=""/>
        <dsp:cNvSpPr/>
      </dsp:nvSpPr>
      <dsp:spPr>
        <a:xfrm>
          <a:off x="3647725" y="549526"/>
          <a:ext cx="879394" cy="87939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F474F8-94B3-CE43-B27F-F4439331D4C8}">
      <dsp:nvSpPr>
        <dsp:cNvPr id="0" name=""/>
        <dsp:cNvSpPr/>
      </dsp:nvSpPr>
      <dsp:spPr>
        <a:xfrm>
          <a:off x="4527120" y="547328"/>
          <a:ext cx="1319091" cy="879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200" kern="1200" dirty="0">
              <a:solidFill>
                <a:schemeClr val="tx2">
                  <a:lumMod val="75000"/>
                </a:schemeClr>
              </a:solidFill>
            </a:rPr>
            <a:t>Ciclo</a:t>
          </a:r>
          <a:endParaRPr lang="es-ES_tradnl" sz="16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527120" y="547328"/>
        <a:ext cx="1319091" cy="879394"/>
      </dsp:txXfrm>
    </dsp:sp>
    <dsp:sp modelId="{8146B670-C346-6747-B40C-DBFE6D7F2435}">
      <dsp:nvSpPr>
        <dsp:cNvPr id="0" name=""/>
        <dsp:cNvSpPr/>
      </dsp:nvSpPr>
      <dsp:spPr>
        <a:xfrm>
          <a:off x="1121544" y="1705930"/>
          <a:ext cx="879394" cy="87939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C68641-27F0-F746-87A9-F851F2C96492}">
      <dsp:nvSpPr>
        <dsp:cNvPr id="0" name=""/>
        <dsp:cNvSpPr/>
      </dsp:nvSpPr>
      <dsp:spPr>
        <a:xfrm>
          <a:off x="2021154" y="1703732"/>
          <a:ext cx="1680668" cy="879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700" kern="1200" dirty="0">
              <a:solidFill>
                <a:schemeClr val="tx2">
                  <a:lumMod val="75000"/>
                </a:schemeClr>
              </a:solidFill>
            </a:rPr>
            <a:t>Ciclo Destinación-</a:t>
          </a:r>
          <a:r>
            <a:rPr lang="es-ES" sz="1700" kern="1200" dirty="0">
              <a:solidFill>
                <a:schemeClr val="tx2">
                  <a:lumMod val="75000"/>
                </a:schemeClr>
              </a:solidFill>
            </a:rPr>
            <a:t> Formación</a:t>
          </a:r>
          <a:endParaRPr lang="es-ES_tradnl" sz="17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021154" y="1703732"/>
        <a:ext cx="1680668" cy="879394"/>
      </dsp:txXfrm>
    </dsp:sp>
    <dsp:sp modelId="{CD24619D-9DA0-AE4B-9BC0-8F38BA40D968}">
      <dsp:nvSpPr>
        <dsp:cNvPr id="0" name=""/>
        <dsp:cNvSpPr/>
      </dsp:nvSpPr>
      <dsp:spPr>
        <a:xfrm>
          <a:off x="2771" y="2862334"/>
          <a:ext cx="879394" cy="87939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CE3DA6-93A1-154D-BEF5-C14C621E8ACB}">
      <dsp:nvSpPr>
        <dsp:cNvPr id="0" name=""/>
        <dsp:cNvSpPr/>
      </dsp:nvSpPr>
      <dsp:spPr>
        <a:xfrm>
          <a:off x="882165" y="2860136"/>
          <a:ext cx="1319091" cy="879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700" kern="1200" dirty="0">
              <a:solidFill>
                <a:schemeClr val="tx2">
                  <a:lumMod val="75000"/>
                </a:schemeClr>
              </a:solidFill>
            </a:rPr>
            <a:t>Etapa</a:t>
          </a:r>
          <a:r>
            <a:rPr lang="es-ES_tradnl" sz="1700" kern="1200" baseline="0" dirty="0">
              <a:solidFill>
                <a:schemeClr val="tx2">
                  <a:lumMod val="75000"/>
                </a:schemeClr>
              </a:solidFill>
            </a:rPr>
            <a:t> de Destinación</a:t>
          </a:r>
          <a:endParaRPr lang="es-ES_tradnl" sz="17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882165" y="2860136"/>
        <a:ext cx="1319091" cy="879394"/>
      </dsp:txXfrm>
    </dsp:sp>
    <dsp:sp modelId="{A10B4FAD-62CE-DC42-8CF1-CD73A69DD599}">
      <dsp:nvSpPr>
        <dsp:cNvPr id="0" name=""/>
        <dsp:cNvSpPr/>
      </dsp:nvSpPr>
      <dsp:spPr>
        <a:xfrm>
          <a:off x="2421106" y="2862334"/>
          <a:ext cx="879394" cy="87939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9D5529-3F09-794D-AE92-66300E504491}">
      <dsp:nvSpPr>
        <dsp:cNvPr id="0" name=""/>
        <dsp:cNvSpPr/>
      </dsp:nvSpPr>
      <dsp:spPr>
        <a:xfrm>
          <a:off x="3300501" y="2860136"/>
          <a:ext cx="1319091" cy="879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700" kern="1200" dirty="0">
              <a:solidFill>
                <a:schemeClr val="tx2">
                  <a:lumMod val="75000"/>
                </a:schemeClr>
              </a:solidFill>
            </a:rPr>
            <a:t>Etapa de Formación</a:t>
          </a:r>
        </a:p>
      </dsp:txBody>
      <dsp:txXfrm>
        <a:off x="3300501" y="2860136"/>
        <a:ext cx="1319091" cy="879394"/>
      </dsp:txXfrm>
    </dsp:sp>
    <dsp:sp modelId="{F98A5A82-17E6-674C-9165-C8DE4E525DC6}">
      <dsp:nvSpPr>
        <dsp:cNvPr id="0" name=""/>
        <dsp:cNvSpPr/>
      </dsp:nvSpPr>
      <dsp:spPr>
        <a:xfrm>
          <a:off x="5923312" y="1705930"/>
          <a:ext cx="879394" cy="879394"/>
        </a:xfrm>
        <a:prstGeom prst="ellipse">
          <a:avLst/>
        </a:prstGeom>
        <a:gradFill rotWithShape="0">
          <a:gsLst>
            <a:gs pos="0">
              <a:schemeClr val="bg2">
                <a:lumMod val="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F1C7F6-DC8B-B947-A343-C9C159D93F8D}">
      <dsp:nvSpPr>
        <dsp:cNvPr id="0" name=""/>
        <dsp:cNvSpPr/>
      </dsp:nvSpPr>
      <dsp:spPr>
        <a:xfrm>
          <a:off x="6952179" y="1703732"/>
          <a:ext cx="1820280" cy="879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700" kern="1200" dirty="0">
              <a:solidFill>
                <a:schemeClr val="tx2">
                  <a:lumMod val="75000"/>
                </a:schemeClr>
              </a:solidFill>
            </a:rPr>
            <a:t>Ciclo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700" kern="1200" dirty="0">
              <a:solidFill>
                <a:schemeClr val="tx2">
                  <a:lumMod val="75000"/>
                </a:schemeClr>
              </a:solidFill>
            </a:rPr>
            <a:t>Formación-</a:t>
          </a:r>
          <a:r>
            <a:rPr lang="es-ES" sz="1700" kern="1200" dirty="0">
              <a:solidFill>
                <a:schemeClr val="tx2">
                  <a:lumMod val="75000"/>
                </a:schemeClr>
              </a:solidFill>
            </a:rPr>
            <a:t>PAO</a:t>
          </a:r>
          <a:endParaRPr lang="es-ES_tradnl" sz="17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6952179" y="1703732"/>
        <a:ext cx="1820280" cy="879394"/>
      </dsp:txXfrm>
    </dsp:sp>
    <dsp:sp modelId="{7187805D-C832-654C-89BF-304BBC2BFF51}">
      <dsp:nvSpPr>
        <dsp:cNvPr id="0" name=""/>
        <dsp:cNvSpPr/>
      </dsp:nvSpPr>
      <dsp:spPr>
        <a:xfrm>
          <a:off x="4839441" y="2862334"/>
          <a:ext cx="879394" cy="879394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D0BEE2-ACE3-8643-B3CC-15ACCD828781}">
      <dsp:nvSpPr>
        <dsp:cNvPr id="0" name=""/>
        <dsp:cNvSpPr/>
      </dsp:nvSpPr>
      <dsp:spPr>
        <a:xfrm>
          <a:off x="5718836" y="2860136"/>
          <a:ext cx="1319091" cy="879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700" kern="1200" dirty="0">
              <a:solidFill>
                <a:schemeClr val="tx2">
                  <a:lumMod val="75000"/>
                </a:schemeClr>
              </a:solidFill>
            </a:rPr>
            <a:t>Etapa</a:t>
          </a:r>
          <a:r>
            <a:rPr lang="es-ES_tradnl" sz="1700" kern="1200" baseline="0" dirty="0">
              <a:solidFill>
                <a:schemeClr val="tx2">
                  <a:lumMod val="75000"/>
                </a:schemeClr>
              </a:solidFill>
            </a:rPr>
            <a:t> de Formación</a:t>
          </a:r>
          <a:endParaRPr lang="es-ES_tradnl" sz="17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5718836" y="2860136"/>
        <a:ext cx="1319091" cy="879394"/>
      </dsp:txXfrm>
    </dsp:sp>
    <dsp:sp modelId="{4025BA36-0844-1249-B952-819190D730E2}">
      <dsp:nvSpPr>
        <dsp:cNvPr id="0" name=""/>
        <dsp:cNvSpPr/>
      </dsp:nvSpPr>
      <dsp:spPr>
        <a:xfrm>
          <a:off x="7257777" y="2862334"/>
          <a:ext cx="879394" cy="879394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CD1E88-8E84-8B47-B1A7-6093E4DBDF7F}">
      <dsp:nvSpPr>
        <dsp:cNvPr id="0" name=""/>
        <dsp:cNvSpPr/>
      </dsp:nvSpPr>
      <dsp:spPr>
        <a:xfrm>
          <a:off x="8137171" y="2860136"/>
          <a:ext cx="1319091" cy="879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700" kern="1200" dirty="0">
              <a:solidFill>
                <a:schemeClr val="tx2">
                  <a:lumMod val="75000"/>
                </a:schemeClr>
              </a:solidFill>
            </a:rPr>
            <a:t>Etapa de PAO</a:t>
          </a:r>
        </a:p>
      </dsp:txBody>
      <dsp:txXfrm>
        <a:off x="8137171" y="2860136"/>
        <a:ext cx="1319091" cy="8793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AF5AEA-F542-0949-B938-2EACEFE412D9}">
      <dsp:nvSpPr>
        <dsp:cNvPr id="0" name=""/>
        <dsp:cNvSpPr/>
      </dsp:nvSpPr>
      <dsp:spPr>
        <a:xfrm>
          <a:off x="6363009" y="2585325"/>
          <a:ext cx="1334464" cy="2770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603"/>
              </a:lnTo>
              <a:lnTo>
                <a:pt x="1334464" y="139603"/>
              </a:lnTo>
              <a:lnTo>
                <a:pt x="1334464" y="27700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64D80A-32E9-BB41-81D7-E665B6A9C754}">
      <dsp:nvSpPr>
        <dsp:cNvPr id="0" name=""/>
        <dsp:cNvSpPr/>
      </dsp:nvSpPr>
      <dsp:spPr>
        <a:xfrm>
          <a:off x="5279139" y="2585325"/>
          <a:ext cx="1083870" cy="277009"/>
        </a:xfrm>
        <a:custGeom>
          <a:avLst/>
          <a:gdLst/>
          <a:ahLst/>
          <a:cxnLst/>
          <a:rect l="0" t="0" r="0" b="0"/>
          <a:pathLst>
            <a:path>
              <a:moveTo>
                <a:pt x="1083870" y="0"/>
              </a:moveTo>
              <a:lnTo>
                <a:pt x="1083870" y="139603"/>
              </a:lnTo>
              <a:lnTo>
                <a:pt x="0" y="139603"/>
              </a:lnTo>
              <a:lnTo>
                <a:pt x="0" y="27700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6FC972-6C8E-5B48-A2E7-88F4685D76C8}">
      <dsp:nvSpPr>
        <dsp:cNvPr id="0" name=""/>
        <dsp:cNvSpPr/>
      </dsp:nvSpPr>
      <dsp:spPr>
        <a:xfrm>
          <a:off x="4087423" y="1428921"/>
          <a:ext cx="2275586" cy="2770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603"/>
              </a:lnTo>
              <a:lnTo>
                <a:pt x="2275586" y="139603"/>
              </a:lnTo>
              <a:lnTo>
                <a:pt x="2275586" y="27700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26C29D-D043-F74B-9026-0BDC7A185971}">
      <dsp:nvSpPr>
        <dsp:cNvPr id="0" name=""/>
        <dsp:cNvSpPr/>
      </dsp:nvSpPr>
      <dsp:spPr>
        <a:xfrm>
          <a:off x="1561242" y="2585325"/>
          <a:ext cx="1299561" cy="2770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603"/>
              </a:lnTo>
              <a:lnTo>
                <a:pt x="1299561" y="139603"/>
              </a:lnTo>
              <a:lnTo>
                <a:pt x="1299561" y="27700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60FB8A-78C5-CB40-BF16-3EDCD438C419}">
      <dsp:nvSpPr>
        <dsp:cNvPr id="0" name=""/>
        <dsp:cNvSpPr/>
      </dsp:nvSpPr>
      <dsp:spPr>
        <a:xfrm>
          <a:off x="442468" y="2585325"/>
          <a:ext cx="1118773" cy="277009"/>
        </a:xfrm>
        <a:custGeom>
          <a:avLst/>
          <a:gdLst/>
          <a:ahLst/>
          <a:cxnLst/>
          <a:rect l="0" t="0" r="0" b="0"/>
          <a:pathLst>
            <a:path>
              <a:moveTo>
                <a:pt x="1118773" y="0"/>
              </a:moveTo>
              <a:lnTo>
                <a:pt x="1118773" y="139603"/>
              </a:lnTo>
              <a:lnTo>
                <a:pt x="0" y="139603"/>
              </a:lnTo>
              <a:lnTo>
                <a:pt x="0" y="27700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4E5908-4E29-6140-8192-3A3EDD0E3D47}">
      <dsp:nvSpPr>
        <dsp:cNvPr id="0" name=""/>
        <dsp:cNvSpPr/>
      </dsp:nvSpPr>
      <dsp:spPr>
        <a:xfrm>
          <a:off x="1561242" y="1428921"/>
          <a:ext cx="2526180" cy="277009"/>
        </a:xfrm>
        <a:custGeom>
          <a:avLst/>
          <a:gdLst/>
          <a:ahLst/>
          <a:cxnLst/>
          <a:rect l="0" t="0" r="0" b="0"/>
          <a:pathLst>
            <a:path>
              <a:moveTo>
                <a:pt x="2526180" y="0"/>
              </a:moveTo>
              <a:lnTo>
                <a:pt x="2526180" y="139603"/>
              </a:lnTo>
              <a:lnTo>
                <a:pt x="0" y="139603"/>
              </a:lnTo>
              <a:lnTo>
                <a:pt x="0" y="27700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C85D5F-6EC1-594B-BCF6-0EEADDFB2322}">
      <dsp:nvSpPr>
        <dsp:cNvPr id="0" name=""/>
        <dsp:cNvSpPr/>
      </dsp:nvSpPr>
      <dsp:spPr>
        <a:xfrm>
          <a:off x="3647725" y="549526"/>
          <a:ext cx="879394" cy="87939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F474F8-94B3-CE43-B27F-F4439331D4C8}">
      <dsp:nvSpPr>
        <dsp:cNvPr id="0" name=""/>
        <dsp:cNvSpPr/>
      </dsp:nvSpPr>
      <dsp:spPr>
        <a:xfrm>
          <a:off x="4527120" y="547328"/>
          <a:ext cx="1319091" cy="879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200" kern="1200" dirty="0">
              <a:solidFill>
                <a:schemeClr val="tx2">
                  <a:lumMod val="75000"/>
                </a:schemeClr>
              </a:solidFill>
            </a:rPr>
            <a:t>Ciclo</a:t>
          </a:r>
          <a:endParaRPr lang="es-ES_tradnl" sz="16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527120" y="547328"/>
        <a:ext cx="1319091" cy="879394"/>
      </dsp:txXfrm>
    </dsp:sp>
    <dsp:sp modelId="{8146B670-C346-6747-B40C-DBFE6D7F2435}">
      <dsp:nvSpPr>
        <dsp:cNvPr id="0" name=""/>
        <dsp:cNvSpPr/>
      </dsp:nvSpPr>
      <dsp:spPr>
        <a:xfrm>
          <a:off x="1121544" y="1705930"/>
          <a:ext cx="879394" cy="87939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C68641-27F0-F746-87A9-F851F2C96492}">
      <dsp:nvSpPr>
        <dsp:cNvPr id="0" name=""/>
        <dsp:cNvSpPr/>
      </dsp:nvSpPr>
      <dsp:spPr>
        <a:xfrm>
          <a:off x="2021154" y="1703732"/>
          <a:ext cx="1680668" cy="879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700" kern="1200" dirty="0">
              <a:solidFill>
                <a:schemeClr val="tx2">
                  <a:lumMod val="75000"/>
                </a:schemeClr>
              </a:solidFill>
            </a:rPr>
            <a:t>Ciclo Destinación-</a:t>
          </a:r>
          <a:r>
            <a:rPr lang="es-ES" sz="1700" kern="1200" dirty="0">
              <a:solidFill>
                <a:schemeClr val="tx2">
                  <a:lumMod val="75000"/>
                </a:schemeClr>
              </a:solidFill>
            </a:rPr>
            <a:t> Formación</a:t>
          </a:r>
          <a:endParaRPr lang="es-ES_tradnl" sz="17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021154" y="1703732"/>
        <a:ext cx="1680668" cy="879394"/>
      </dsp:txXfrm>
    </dsp:sp>
    <dsp:sp modelId="{CD24619D-9DA0-AE4B-9BC0-8F38BA40D968}">
      <dsp:nvSpPr>
        <dsp:cNvPr id="0" name=""/>
        <dsp:cNvSpPr/>
      </dsp:nvSpPr>
      <dsp:spPr>
        <a:xfrm>
          <a:off x="2771" y="2862334"/>
          <a:ext cx="879394" cy="87939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CE3DA6-93A1-154D-BEF5-C14C621E8ACB}">
      <dsp:nvSpPr>
        <dsp:cNvPr id="0" name=""/>
        <dsp:cNvSpPr/>
      </dsp:nvSpPr>
      <dsp:spPr>
        <a:xfrm>
          <a:off x="882165" y="2860136"/>
          <a:ext cx="1319091" cy="879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700" kern="1200" dirty="0">
              <a:solidFill>
                <a:schemeClr val="tx2">
                  <a:lumMod val="75000"/>
                </a:schemeClr>
              </a:solidFill>
            </a:rPr>
            <a:t>Etapa</a:t>
          </a:r>
          <a:r>
            <a:rPr lang="es-ES_tradnl" sz="1700" kern="1200" baseline="0" dirty="0">
              <a:solidFill>
                <a:schemeClr val="tx2">
                  <a:lumMod val="75000"/>
                </a:schemeClr>
              </a:solidFill>
            </a:rPr>
            <a:t> de Destinación</a:t>
          </a:r>
          <a:endParaRPr lang="es-ES_tradnl" sz="17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882165" y="2860136"/>
        <a:ext cx="1319091" cy="879394"/>
      </dsp:txXfrm>
    </dsp:sp>
    <dsp:sp modelId="{A10B4FAD-62CE-DC42-8CF1-CD73A69DD599}">
      <dsp:nvSpPr>
        <dsp:cNvPr id="0" name=""/>
        <dsp:cNvSpPr/>
      </dsp:nvSpPr>
      <dsp:spPr>
        <a:xfrm>
          <a:off x="2421106" y="2862334"/>
          <a:ext cx="879394" cy="87939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9D5529-3F09-794D-AE92-66300E504491}">
      <dsp:nvSpPr>
        <dsp:cNvPr id="0" name=""/>
        <dsp:cNvSpPr/>
      </dsp:nvSpPr>
      <dsp:spPr>
        <a:xfrm>
          <a:off x="3300501" y="2860136"/>
          <a:ext cx="1319091" cy="879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700" kern="1200" dirty="0">
              <a:solidFill>
                <a:schemeClr val="tx2">
                  <a:lumMod val="75000"/>
                </a:schemeClr>
              </a:solidFill>
            </a:rPr>
            <a:t>Etapa de Formación</a:t>
          </a:r>
        </a:p>
      </dsp:txBody>
      <dsp:txXfrm>
        <a:off x="3300501" y="2860136"/>
        <a:ext cx="1319091" cy="879394"/>
      </dsp:txXfrm>
    </dsp:sp>
    <dsp:sp modelId="{F98A5A82-17E6-674C-9165-C8DE4E525DC6}">
      <dsp:nvSpPr>
        <dsp:cNvPr id="0" name=""/>
        <dsp:cNvSpPr/>
      </dsp:nvSpPr>
      <dsp:spPr>
        <a:xfrm>
          <a:off x="5923312" y="1705930"/>
          <a:ext cx="879394" cy="879394"/>
        </a:xfrm>
        <a:prstGeom prst="ellipse">
          <a:avLst/>
        </a:prstGeom>
        <a:gradFill rotWithShape="0">
          <a:gsLst>
            <a:gs pos="0">
              <a:schemeClr val="bg2">
                <a:lumMod val="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F1C7F6-DC8B-B947-A343-C9C159D93F8D}">
      <dsp:nvSpPr>
        <dsp:cNvPr id="0" name=""/>
        <dsp:cNvSpPr/>
      </dsp:nvSpPr>
      <dsp:spPr>
        <a:xfrm>
          <a:off x="6952179" y="1703732"/>
          <a:ext cx="1820280" cy="879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700" kern="1200" dirty="0">
              <a:solidFill>
                <a:schemeClr val="tx2">
                  <a:lumMod val="75000"/>
                </a:schemeClr>
              </a:solidFill>
            </a:rPr>
            <a:t>Ciclo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700" kern="1200" dirty="0">
              <a:solidFill>
                <a:schemeClr val="tx2">
                  <a:lumMod val="75000"/>
                </a:schemeClr>
              </a:solidFill>
            </a:rPr>
            <a:t>Formación-</a:t>
          </a:r>
          <a:r>
            <a:rPr lang="es-ES" sz="1700" kern="1200" dirty="0">
              <a:solidFill>
                <a:schemeClr val="tx2">
                  <a:lumMod val="75000"/>
                </a:schemeClr>
              </a:solidFill>
            </a:rPr>
            <a:t>PAO</a:t>
          </a:r>
          <a:endParaRPr lang="es-ES_tradnl" sz="17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6952179" y="1703732"/>
        <a:ext cx="1820280" cy="879394"/>
      </dsp:txXfrm>
    </dsp:sp>
    <dsp:sp modelId="{7187805D-C832-654C-89BF-304BBC2BFF51}">
      <dsp:nvSpPr>
        <dsp:cNvPr id="0" name=""/>
        <dsp:cNvSpPr/>
      </dsp:nvSpPr>
      <dsp:spPr>
        <a:xfrm>
          <a:off x="4839441" y="2862334"/>
          <a:ext cx="879394" cy="879394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D0BEE2-ACE3-8643-B3CC-15ACCD828781}">
      <dsp:nvSpPr>
        <dsp:cNvPr id="0" name=""/>
        <dsp:cNvSpPr/>
      </dsp:nvSpPr>
      <dsp:spPr>
        <a:xfrm>
          <a:off x="5718836" y="2860136"/>
          <a:ext cx="1319091" cy="879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700" kern="1200" dirty="0">
              <a:solidFill>
                <a:schemeClr val="tx2">
                  <a:lumMod val="75000"/>
                </a:schemeClr>
              </a:solidFill>
            </a:rPr>
            <a:t>Etapa</a:t>
          </a:r>
          <a:r>
            <a:rPr lang="es-ES_tradnl" sz="1700" kern="1200" baseline="0" dirty="0">
              <a:solidFill>
                <a:schemeClr val="tx2">
                  <a:lumMod val="75000"/>
                </a:schemeClr>
              </a:solidFill>
            </a:rPr>
            <a:t> de Formación</a:t>
          </a:r>
          <a:endParaRPr lang="es-ES_tradnl" sz="17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5718836" y="2860136"/>
        <a:ext cx="1319091" cy="879394"/>
      </dsp:txXfrm>
    </dsp:sp>
    <dsp:sp modelId="{4025BA36-0844-1249-B952-819190D730E2}">
      <dsp:nvSpPr>
        <dsp:cNvPr id="0" name=""/>
        <dsp:cNvSpPr/>
      </dsp:nvSpPr>
      <dsp:spPr>
        <a:xfrm>
          <a:off x="7257777" y="2862334"/>
          <a:ext cx="879394" cy="879394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CD1E88-8E84-8B47-B1A7-6093E4DBDF7F}">
      <dsp:nvSpPr>
        <dsp:cNvPr id="0" name=""/>
        <dsp:cNvSpPr/>
      </dsp:nvSpPr>
      <dsp:spPr>
        <a:xfrm>
          <a:off x="8137171" y="2860136"/>
          <a:ext cx="1319091" cy="879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700" kern="1200" dirty="0">
              <a:solidFill>
                <a:schemeClr val="tx2">
                  <a:lumMod val="75000"/>
                </a:schemeClr>
              </a:solidFill>
            </a:rPr>
            <a:t>Etapa de PAO</a:t>
          </a:r>
        </a:p>
      </dsp:txBody>
      <dsp:txXfrm>
        <a:off x="8137171" y="2860136"/>
        <a:ext cx="1319091" cy="8793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" name="Shape 3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0032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6974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99551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35"/>
          <p:cNvSpPr/>
          <p:nvPr/>
        </p:nvSpPr>
        <p:spPr>
          <a:xfrm>
            <a:off x="0" y="831518"/>
            <a:ext cx="10152236" cy="45720"/>
          </a:xfrm>
          <a:prstGeom prst="roundRect">
            <a:avLst>
              <a:gd name="adj" fmla="val 11644"/>
            </a:avLst>
          </a:prstGeom>
          <a:solidFill>
            <a:srgbClr val="0067B4"/>
          </a:solidFill>
          <a:ln>
            <a:solidFill>
              <a:srgbClr val="0067B4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91440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9" name="Rectangle 551"/>
          <p:cNvSpPr/>
          <p:nvPr/>
        </p:nvSpPr>
        <p:spPr>
          <a:xfrm>
            <a:off x="-1" y="6644264"/>
            <a:ext cx="12219865" cy="213737"/>
          </a:xfrm>
          <a:prstGeom prst="rect">
            <a:avLst/>
          </a:prstGeom>
          <a:solidFill>
            <a:srgbClr val="0067B4"/>
          </a:solidFill>
          <a:ln w="12700">
            <a:miter lim="400000"/>
          </a:ln>
        </p:spPr>
        <p:txBody>
          <a:bodyPr lIns="45719" rIns="45719"/>
          <a:lstStyle/>
          <a:p>
            <a:pPr defTabSz="914400">
              <a:defRPr sz="1600">
                <a:solidFill>
                  <a:srgbClr val="33448D"/>
                </a:solidFill>
              </a:defRPr>
            </a:pPr>
            <a:endParaRPr/>
          </a:p>
        </p:txBody>
      </p:sp>
      <p:pic>
        <p:nvPicPr>
          <p:cNvPr id="20" name="Imagen 3" descr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7979" y="-15570"/>
            <a:ext cx="964020" cy="869947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Texto del título"/>
          <p:cNvSpPr txBox="1">
            <a:spLocks noGrp="1"/>
          </p:cNvSpPr>
          <p:nvPr>
            <p:ph type="title"/>
          </p:nvPr>
        </p:nvSpPr>
        <p:spPr>
          <a:xfrm>
            <a:off x="475616" y="224061"/>
            <a:ext cx="9690484" cy="29832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Texto del título</a:t>
            </a:r>
          </a:p>
        </p:txBody>
      </p:sp>
      <p:sp>
        <p:nvSpPr>
          <p:cNvPr id="2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697989" y="6609102"/>
            <a:ext cx="273656" cy="26425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D6E6AE-20B8-4243-BDCD-27AB5D0C6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F3675F-A677-463F-A04C-FD23D50FF9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073C33-0AE8-4182-9C6D-00A1493BF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AEE1-DD1B-42B7-B900-1D24BD5B6A69}" type="datetimeFigureOut">
              <a:rPr lang="es-CL" smtClean="0"/>
              <a:t>27-12-2022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2EC565-AAD9-4AAE-81F4-A65AA2ED5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048BE8-8CEC-4FF2-A25D-3697DF578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12395-C4E9-4545-9C49-53CD9BC7A1C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4199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4"/>
          <p:cNvSpPr/>
          <p:nvPr/>
        </p:nvSpPr>
        <p:spPr>
          <a:xfrm>
            <a:off x="711200" y="3333750"/>
            <a:ext cx="1377953" cy="3524250"/>
          </a:xfrm>
          <a:prstGeom prst="rect">
            <a:avLst/>
          </a:prstGeom>
          <a:solidFill>
            <a:srgbClr val="006CB7"/>
          </a:solidFill>
          <a:ln w="12700">
            <a:miter lim="400000"/>
          </a:ln>
          <a:effectLst>
            <a:outerShdw dist="38100" dir="12899965" rotWithShape="0">
              <a:schemeClr val="accent6">
                <a:alpha val="25000"/>
              </a:schemeClr>
            </a:outerShdw>
          </a:effectLst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3" name="Rectangle 65"/>
          <p:cNvSpPr/>
          <p:nvPr/>
        </p:nvSpPr>
        <p:spPr>
          <a:xfrm>
            <a:off x="2089151" y="3333750"/>
            <a:ext cx="1974850" cy="3524250"/>
          </a:xfrm>
          <a:prstGeom prst="rect">
            <a:avLst/>
          </a:prstGeom>
          <a:solidFill>
            <a:srgbClr val="EF4144"/>
          </a:solidFill>
          <a:ln w="12700">
            <a:miter lim="400000"/>
          </a:ln>
          <a:effectLst>
            <a:outerShdw dist="38100" dir="12899965" rotWithShape="0">
              <a:schemeClr val="accent6">
                <a:alpha val="25000"/>
              </a:schemeClr>
            </a:outerShdw>
          </a:effectLst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4" name="Picture 1" descr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00" y="3452814"/>
            <a:ext cx="942898" cy="58578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70"/>
          <p:cNvSpPr/>
          <p:nvPr/>
        </p:nvSpPr>
        <p:spPr>
          <a:xfrm>
            <a:off x="711200" y="0"/>
            <a:ext cx="1377953" cy="1371600"/>
          </a:xfrm>
          <a:prstGeom prst="rect">
            <a:avLst/>
          </a:prstGeom>
          <a:solidFill>
            <a:srgbClr val="006CB7"/>
          </a:solidFill>
          <a:ln w="12700">
            <a:miter lim="400000"/>
          </a:ln>
          <a:effectLst>
            <a:outerShdw dist="38100" dir="2700000" rotWithShape="0">
              <a:schemeClr val="accent6">
                <a:alpha val="25000"/>
              </a:schemeClr>
            </a:outerShdw>
          </a:effectLst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6" name="Rectangle 71"/>
          <p:cNvSpPr/>
          <p:nvPr/>
        </p:nvSpPr>
        <p:spPr>
          <a:xfrm>
            <a:off x="2089151" y="0"/>
            <a:ext cx="1974850" cy="1371600"/>
          </a:xfrm>
          <a:prstGeom prst="rect">
            <a:avLst/>
          </a:prstGeom>
          <a:solidFill>
            <a:srgbClr val="EF4144"/>
          </a:solidFill>
          <a:ln w="12700">
            <a:miter lim="400000"/>
          </a:ln>
          <a:effectLst>
            <a:outerShdw dist="38100" dir="2700000" rotWithShape="0">
              <a:schemeClr val="accent6">
                <a:alpha val="25000"/>
              </a:schemeClr>
            </a:outerShdw>
          </a:effectLst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7" name="1.png" descr="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9150" y="3430589"/>
            <a:ext cx="1600348" cy="523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3.png" descr="3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9151" y="6400800"/>
            <a:ext cx="2429686" cy="29845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o del título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t>Texto del título</a:t>
            </a:r>
          </a:p>
        </p:txBody>
      </p:sp>
      <p:sp>
        <p:nvSpPr>
          <p:cNvPr id="10" name="Nivel de texto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1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8737600" y="6356350"/>
            <a:ext cx="2844800" cy="36830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l" defTabSz="9135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266700" algn="l"/>
        </a:tabLst>
        <a:defRPr sz="1900" b="1" i="0" u="none" strike="noStrike" cap="none" spc="0" baseline="0">
          <a:solidFill>
            <a:srgbClr val="0067B4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35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266700" algn="l"/>
        </a:tabLst>
        <a:defRPr sz="1900" b="1" i="0" u="none" strike="noStrike" cap="none" spc="0" baseline="0">
          <a:solidFill>
            <a:srgbClr val="0067B4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35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266700" algn="l"/>
        </a:tabLst>
        <a:defRPr sz="1900" b="1" i="0" u="none" strike="noStrike" cap="none" spc="0" baseline="0">
          <a:solidFill>
            <a:srgbClr val="0067B4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35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266700" algn="l"/>
        </a:tabLst>
        <a:defRPr sz="1900" b="1" i="0" u="none" strike="noStrike" cap="none" spc="0" baseline="0">
          <a:solidFill>
            <a:srgbClr val="0067B4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35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266700" algn="l"/>
        </a:tabLst>
        <a:defRPr sz="1900" b="1" i="0" u="none" strike="noStrike" cap="none" spc="0" baseline="0">
          <a:solidFill>
            <a:srgbClr val="0067B4"/>
          </a:solidFill>
          <a:uFillTx/>
          <a:latin typeface="Arial"/>
          <a:ea typeface="Arial"/>
          <a:cs typeface="Arial"/>
          <a:sym typeface="Arial"/>
        </a:defRPr>
      </a:lvl5pPr>
      <a:lvl6pPr marL="0" marR="0" indent="466481" algn="l" defTabSz="9135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266700" algn="l"/>
        </a:tabLst>
        <a:defRPr sz="1900" b="1" i="0" u="none" strike="noStrike" cap="none" spc="0" baseline="0">
          <a:solidFill>
            <a:srgbClr val="0067B4"/>
          </a:solidFill>
          <a:uFillTx/>
          <a:latin typeface="Arial"/>
          <a:ea typeface="Arial"/>
          <a:cs typeface="Arial"/>
          <a:sym typeface="Arial"/>
        </a:defRPr>
      </a:lvl6pPr>
      <a:lvl7pPr marL="0" marR="0" indent="932962" algn="l" defTabSz="9135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266700" algn="l"/>
        </a:tabLst>
        <a:defRPr sz="1900" b="1" i="0" u="none" strike="noStrike" cap="none" spc="0" baseline="0">
          <a:solidFill>
            <a:srgbClr val="0067B4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99442" algn="l" defTabSz="9135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266700" algn="l"/>
        </a:tabLst>
        <a:defRPr sz="1900" b="1" i="0" u="none" strike="noStrike" cap="none" spc="0" baseline="0">
          <a:solidFill>
            <a:srgbClr val="0067B4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65925" algn="l" defTabSz="9135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266700" algn="l"/>
        </a:tabLst>
        <a:defRPr sz="1900" b="1" i="0" u="none" strike="noStrike" cap="none" spc="0" baseline="0">
          <a:solidFill>
            <a:srgbClr val="0067B4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9135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197607" marR="0" indent="-195986" algn="l" defTabSz="913526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5000"/>
        <a:buFontTx/>
        <a:buChar char="▪"/>
        <a:tabLst/>
        <a:defRPr sz="16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466481" marR="0" indent="-267255" algn="l" defTabSz="913526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0000"/>
        <a:buFontTx/>
        <a:buChar char="–"/>
        <a:tabLst/>
        <a:defRPr sz="16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626834" marR="0" indent="-158732" algn="l" defTabSz="913526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0000"/>
        <a:buFontTx/>
        <a:buChar char="▫"/>
        <a:tabLst/>
        <a:defRPr sz="16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765028" marR="0" indent="-132818" algn="l" defTabSz="913526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89000"/>
        <a:buFontTx/>
        <a:buChar char="-"/>
        <a:tabLst/>
        <a:defRPr sz="16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765028" marR="0" indent="-132818" algn="l" defTabSz="913526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89000"/>
        <a:buFontTx/>
        <a:buChar char="-"/>
        <a:tabLst/>
        <a:defRPr sz="16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765028" marR="0" indent="-132818" algn="l" defTabSz="913526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89000"/>
        <a:buFontTx/>
        <a:buChar char="-"/>
        <a:tabLst/>
        <a:defRPr sz="16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765028" marR="0" indent="-132818" algn="l" defTabSz="913526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89000"/>
        <a:buFontTx/>
        <a:buChar char="-"/>
        <a:tabLst/>
        <a:defRPr sz="16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765028" marR="0" indent="-132818" algn="l" defTabSz="913526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89000"/>
        <a:buFontTx/>
        <a:buChar char="-"/>
        <a:tabLst/>
        <a:defRPr sz="16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irh.minsal.cl/noticias/instrucciones-llenado-matrices-dipres-iv-trim-2022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consultas.dipres@minsal.cl" TargetMode="External"/><Relationship Id="rId4" Type="http://schemas.openxmlformats.org/officeDocument/2006/relationships/hyperlink" Target="mailto:kristopher.gomez@minsal.cl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Ambox_warning_yellow.sv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png"/><Relationship Id="rId4" Type="http://schemas.openxmlformats.org/officeDocument/2006/relationships/image" Target="../media/image61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2.emf"/><Relationship Id="rId4" Type="http://schemas.openxmlformats.org/officeDocument/2006/relationships/image" Target="../media/image71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Ambox_warning_yellow.sv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9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6.e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TIPS_MATRICES_BASES_III_TRIM2021.pdf" TargetMode="External"/><Relationship Id="rId2" Type="http://schemas.openxmlformats.org/officeDocument/2006/relationships/hyperlink" Target="http://www.sirh.cl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n.wikipedia.org/wiki/File:Ambox_warning_yellow.svg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ubtitle 2"/>
          <p:cNvSpPr txBox="1"/>
          <p:nvPr/>
        </p:nvSpPr>
        <p:spPr>
          <a:xfrm>
            <a:off x="4304908" y="5295774"/>
            <a:ext cx="7072746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400"/>
              </a:spcBef>
              <a:defRPr b="1"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Kristopher Gómez Fuentes</a:t>
            </a:r>
            <a:r>
              <a:rPr lang="es-CL" dirty="0"/>
              <a:t> – Uri Hidalgo</a:t>
            </a:r>
            <a:endParaRPr dirty="0"/>
          </a:p>
          <a:p>
            <a:pPr>
              <a:spcBef>
                <a:spcPts val="400"/>
              </a:spcBef>
              <a:defRPr b="1"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Unidad Sistema de Información de </a:t>
            </a:r>
            <a:r>
              <a:rPr lang="es-CL" dirty="0"/>
              <a:t>Gestión de Personas.</a:t>
            </a:r>
          </a:p>
          <a:p>
            <a:pPr>
              <a:spcBef>
                <a:spcPts val="400"/>
              </a:spcBef>
            </a:pPr>
            <a:r>
              <a:rPr lang="es-CL" dirty="0"/>
              <a:t>Diciembre</a:t>
            </a:r>
            <a:r>
              <a:rPr dirty="0"/>
              <a:t> de 202</a:t>
            </a:r>
            <a:r>
              <a:rPr lang="es-CL" dirty="0"/>
              <a:t>2</a:t>
            </a:r>
            <a:endParaRPr dirty="0"/>
          </a:p>
        </p:txBody>
      </p:sp>
      <p:sp>
        <p:nvSpPr>
          <p:cNvPr id="39" name="Rectángulo 1"/>
          <p:cNvSpPr txBox="1"/>
          <p:nvPr/>
        </p:nvSpPr>
        <p:spPr>
          <a:xfrm>
            <a:off x="1674224" y="2087584"/>
            <a:ext cx="10255590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3600" b="1"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Estado de </a:t>
            </a:r>
            <a:r>
              <a:rPr lang="es-CL" dirty="0"/>
              <a:t>Situación</a:t>
            </a:r>
            <a:r>
              <a:rPr dirty="0"/>
              <a:t> y </a:t>
            </a:r>
            <a:r>
              <a:rPr lang="es-CL" dirty="0"/>
              <a:t>Desafíos</a:t>
            </a:r>
            <a:r>
              <a:rPr dirty="0"/>
              <a:t> de DIPRES</a:t>
            </a:r>
          </a:p>
          <a:p>
            <a:pPr algn="ctr">
              <a:defRPr sz="3600" b="1">
                <a:latin typeface="+mj-lt"/>
                <a:ea typeface="+mj-ea"/>
                <a:cs typeface="+mj-cs"/>
                <a:sym typeface="Calibri"/>
              </a:defRPr>
            </a:pPr>
            <a:r>
              <a:rPr lang="es-CL" dirty="0"/>
              <a:t>IV TRIM - </a:t>
            </a:r>
            <a:r>
              <a:rPr dirty="0"/>
              <a:t>202</a:t>
            </a:r>
            <a:r>
              <a:rPr lang="es-CL" dirty="0"/>
              <a:t>2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ítulo 1"/>
          <p:cNvSpPr txBox="1">
            <a:spLocks noGrp="1"/>
          </p:cNvSpPr>
          <p:nvPr>
            <p:ph type="title"/>
          </p:nvPr>
        </p:nvSpPr>
        <p:spPr>
          <a:xfrm>
            <a:off x="1246922" y="303359"/>
            <a:ext cx="9089206" cy="30777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r>
              <a:rPr lang="es-CL" dirty="0"/>
              <a:t>EVALUACIÓN POR COMPONENTES </a:t>
            </a:r>
            <a:endParaRPr dirty="0"/>
          </a:p>
        </p:txBody>
      </p:sp>
      <p:sp>
        <p:nvSpPr>
          <p:cNvPr id="155" name="Marcador de número de diapositiva 2"/>
          <p:cNvSpPr txBox="1">
            <a:spLocks noGrp="1"/>
          </p:cNvSpPr>
          <p:nvPr>
            <p:ph type="sldNum" sz="quarter" idx="2"/>
          </p:nvPr>
        </p:nvSpPr>
        <p:spPr>
          <a:xfrm>
            <a:off x="10297492" y="6609102"/>
            <a:ext cx="273656" cy="26425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grpSp>
        <p:nvGrpSpPr>
          <p:cNvPr id="158" name="Rectángulo 5"/>
          <p:cNvGrpSpPr/>
          <p:nvPr/>
        </p:nvGrpSpPr>
        <p:grpSpPr>
          <a:xfrm>
            <a:off x="584789" y="148566"/>
            <a:ext cx="340243" cy="617363"/>
            <a:chOff x="0" y="0"/>
            <a:chExt cx="340241" cy="617361"/>
          </a:xfrm>
        </p:grpSpPr>
        <p:sp>
          <p:nvSpPr>
            <p:cNvPr id="156" name="Rectángulo"/>
            <p:cNvSpPr/>
            <p:nvPr/>
          </p:nvSpPr>
          <p:spPr>
            <a:xfrm>
              <a:off x="0" y="154792"/>
              <a:ext cx="340242" cy="30777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/>
              <a:endParaRPr/>
            </a:p>
          </p:txBody>
        </p:sp>
        <p:sp>
          <p:nvSpPr>
            <p:cNvPr id="157" name="Texto"/>
            <p:cNvSpPr txBox="1"/>
            <p:nvPr/>
          </p:nvSpPr>
          <p:spPr>
            <a:xfrm>
              <a:off x="45719" y="-1"/>
              <a:ext cx="248804" cy="617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285750" indent="-285750" algn="r">
                <a:buSzPct val="100000"/>
                <a:buChar char="✓"/>
                <a:defRPr>
                  <a:solidFill>
                    <a:srgbClr val="FF3B3B"/>
                  </a:solidFill>
                </a:defRPr>
              </a:lvl1pPr>
            </a:lstStyle>
            <a:p>
              <a:r>
                <a:rPr dirty="0"/>
                <a:t>    </a:t>
              </a:r>
            </a:p>
          </p:txBody>
        </p:sp>
      </p:grpSp>
      <p:sp>
        <p:nvSpPr>
          <p:cNvPr id="159" name="Rectángulo 4"/>
          <p:cNvSpPr txBox="1"/>
          <p:nvPr/>
        </p:nvSpPr>
        <p:spPr>
          <a:xfrm>
            <a:off x="378249" y="973136"/>
            <a:ext cx="10496580" cy="5632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000" b="1">
                <a:solidFill>
                  <a:schemeClr val="accent5"/>
                </a:solidFill>
              </a:defRPr>
            </a:pPr>
            <a:endParaRPr dirty="0"/>
          </a:p>
          <a:p>
            <a:pPr marL="742950" lvl="1" indent="-285750">
              <a:buSzPct val="100000"/>
              <a:buChar char="✓"/>
              <a:defRPr sz="2000">
                <a:solidFill>
                  <a:schemeClr val="accent5"/>
                </a:solidFill>
              </a:defRPr>
            </a:pPr>
            <a:r>
              <a:rPr lang="es-ES" b="1" dirty="0"/>
              <a:t>COMPONENTE REGISTROS FANTASMAS</a:t>
            </a:r>
            <a:endParaRPr lang="es-CL" b="1" dirty="0"/>
          </a:p>
          <a:p>
            <a:pPr marL="962526" lvl="2" indent="-200526" algn="just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endParaRPr lang="es-CL" b="1" dirty="0"/>
          </a:p>
          <a:p>
            <a:pPr marL="962526" lvl="2" indent="-200526" algn="just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endParaRPr lang="es-CL" b="1" dirty="0"/>
          </a:p>
          <a:p>
            <a:pPr marL="962526" lvl="2" indent="-200526" algn="just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endParaRPr lang="es-CL" b="1" dirty="0"/>
          </a:p>
          <a:p>
            <a:pPr marL="962526" lvl="2" indent="-200526" algn="just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endParaRPr lang="es-CL" b="1" dirty="0"/>
          </a:p>
          <a:p>
            <a:pPr marL="962526" lvl="2" indent="-200526" algn="just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endParaRPr lang="es-CL" b="1" dirty="0"/>
          </a:p>
          <a:p>
            <a:pPr marL="962526" lvl="2" indent="-200526" algn="just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endParaRPr lang="es-CL" b="1" dirty="0"/>
          </a:p>
          <a:p>
            <a:pPr marL="962526" lvl="2" indent="-200526" algn="just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endParaRPr lang="es-CL" b="1" dirty="0"/>
          </a:p>
          <a:p>
            <a:pPr marL="962526" lvl="2" indent="-200526" algn="just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endParaRPr lang="es-CL" b="1" dirty="0"/>
          </a:p>
          <a:p>
            <a:pPr marL="962526" lvl="2" indent="-200526" algn="just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endParaRPr dirty="0"/>
          </a:p>
          <a:p>
            <a:pPr>
              <a:defRPr sz="2000">
                <a:solidFill>
                  <a:schemeClr val="accent5"/>
                </a:solidFill>
              </a:defRPr>
            </a:pPr>
            <a:endParaRPr lang="es-CL" dirty="0"/>
          </a:p>
          <a:p>
            <a:pPr>
              <a:defRPr sz="2000">
                <a:solidFill>
                  <a:schemeClr val="accent5"/>
                </a:solidFill>
              </a:defRPr>
            </a:pPr>
            <a:endParaRPr dirty="0"/>
          </a:p>
          <a:p>
            <a:pPr>
              <a:defRPr sz="2000">
                <a:solidFill>
                  <a:schemeClr val="accent5"/>
                </a:solidFill>
              </a:defRPr>
            </a:pPr>
            <a:endParaRPr lang="es-ES" dirty="0"/>
          </a:p>
          <a:p>
            <a:pPr>
              <a:defRPr sz="2000">
                <a:solidFill>
                  <a:schemeClr val="accent5"/>
                </a:solidFill>
              </a:defRPr>
            </a:pPr>
            <a:r>
              <a:rPr b="1" dirty="0"/>
              <a:t>¿</a:t>
            </a:r>
            <a:r>
              <a:rPr lang="es-CL" b="1" dirty="0"/>
              <a:t>Qué</a:t>
            </a:r>
            <a:r>
              <a:rPr b="1" dirty="0"/>
              <a:t> </a:t>
            </a:r>
            <a:r>
              <a:rPr lang="es-CL" b="1" dirty="0"/>
              <a:t>se considera por registro fantasma</a:t>
            </a:r>
            <a:r>
              <a:rPr b="1" dirty="0"/>
              <a:t>?</a:t>
            </a:r>
          </a:p>
          <a:p>
            <a:pPr algn="just">
              <a:defRPr sz="2000" i="1">
                <a:solidFill>
                  <a:schemeClr val="accent5"/>
                </a:solidFill>
              </a:defRPr>
            </a:pPr>
            <a:r>
              <a:rPr lang="es-CL" dirty="0"/>
              <a:t>Todo aquel contrato declarado en cortes anteriores y que no se declare en las matrices del corte actual. Para todos los efectos no se consideran los fantasmas de la matriz S.</a:t>
            </a:r>
            <a:endParaRPr dirty="0"/>
          </a:p>
          <a:p>
            <a:pPr marL="962526" lvl="2" indent="-200526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endParaRPr dirty="0"/>
          </a:p>
        </p:txBody>
      </p:sp>
      <p:graphicFrame>
        <p:nvGraphicFramePr>
          <p:cNvPr id="8" name="Tabla 8">
            <a:extLst>
              <a:ext uri="{FF2B5EF4-FFF2-40B4-BE49-F238E27FC236}">
                <a16:creationId xmlns:a16="http://schemas.microsoft.com/office/drawing/2014/main" id="{4CB04519-2417-40DC-91E1-D1D224AE85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609791"/>
              </p:ext>
            </p:extLst>
          </p:nvPr>
        </p:nvGraphicFramePr>
        <p:xfrm>
          <a:off x="1595674" y="2133705"/>
          <a:ext cx="8391702" cy="299446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95851">
                  <a:extLst>
                    <a:ext uri="{9D8B030D-6E8A-4147-A177-3AD203B41FA5}">
                      <a16:colId xmlns:a16="http://schemas.microsoft.com/office/drawing/2014/main" val="4015595160"/>
                    </a:ext>
                  </a:extLst>
                </a:gridCol>
                <a:gridCol w="4195851">
                  <a:extLst>
                    <a:ext uri="{9D8B030D-6E8A-4147-A177-3AD203B41FA5}">
                      <a16:colId xmlns:a16="http://schemas.microsoft.com/office/drawing/2014/main" val="1230588928"/>
                    </a:ext>
                  </a:extLst>
                </a:gridCol>
              </a:tblGrid>
              <a:tr h="678224"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solidFill>
                            <a:schemeClr val="accent1"/>
                          </a:solidFill>
                        </a:rPr>
                        <a:t>(Suma(Cantidad de Registros Faltantes por Matriz)/Total de Registros informados)*100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1" i="0" u="none" strike="noStrike" cap="none" spc="0" baseline="0" dirty="0">
                          <a:solidFill>
                            <a:schemeClr val="accent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  % de Error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940232"/>
                  </a:ext>
                </a:extLst>
              </a:tr>
              <a:tr h="434301"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solidFill>
                            <a:schemeClr val="accent1"/>
                          </a:solidFill>
                        </a:rPr>
                        <a:t>0% - 0.1%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0" i="0" u="none" strike="noStrike" cap="none" spc="0" baseline="0" dirty="0">
                          <a:solidFill>
                            <a:schemeClr val="accent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959316"/>
                  </a:ext>
                </a:extLst>
              </a:tr>
              <a:tr h="434301"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solidFill>
                            <a:schemeClr val="accent1"/>
                          </a:solidFill>
                        </a:rPr>
                        <a:t>0.2% - 0.3%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CL" sz="1600" b="0" i="0" u="none" strike="noStrike" cap="none" spc="0" baseline="0" dirty="0">
                          <a:solidFill>
                            <a:schemeClr val="accent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282493"/>
                  </a:ext>
                </a:extLst>
              </a:tr>
              <a:tr h="434301"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solidFill>
                            <a:schemeClr val="accent1"/>
                          </a:solidFill>
                        </a:rPr>
                        <a:t>0.4% - 0.5%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CL" sz="1600" b="0" i="0" u="none" strike="noStrike" cap="none" spc="0" baseline="0" dirty="0">
                          <a:solidFill>
                            <a:schemeClr val="accent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324401"/>
                  </a:ext>
                </a:extLst>
              </a:tr>
              <a:tr h="434301"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solidFill>
                            <a:schemeClr val="accent1"/>
                          </a:solidFill>
                        </a:rPr>
                        <a:t>0.6% - 1%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CL" sz="1600" b="0" i="0" u="none" strike="noStrike" cap="none" spc="0" baseline="0" dirty="0">
                          <a:solidFill>
                            <a:schemeClr val="accent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80%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413543"/>
                  </a:ext>
                </a:extLst>
              </a:tr>
              <a:tr h="434301"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solidFill>
                            <a:schemeClr val="accent1"/>
                          </a:solidFill>
                        </a:rPr>
                        <a:t>&gt; 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CL" sz="1600" b="0" i="0" u="none" strike="noStrike" cap="none" spc="0" baseline="0" dirty="0">
                          <a:solidFill>
                            <a:schemeClr val="accent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804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734373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ítulo 1"/>
          <p:cNvSpPr txBox="1">
            <a:spLocks noGrp="1"/>
          </p:cNvSpPr>
          <p:nvPr>
            <p:ph type="title"/>
          </p:nvPr>
        </p:nvSpPr>
        <p:spPr>
          <a:xfrm>
            <a:off x="1246922" y="303359"/>
            <a:ext cx="9089206" cy="30777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r>
              <a:rPr lang="es-CL" dirty="0"/>
              <a:t>FÓRMULA FINAL</a:t>
            </a:r>
            <a:endParaRPr dirty="0"/>
          </a:p>
        </p:txBody>
      </p:sp>
      <p:sp>
        <p:nvSpPr>
          <p:cNvPr id="155" name="Marcador de número de diapositiva 2"/>
          <p:cNvSpPr txBox="1">
            <a:spLocks noGrp="1"/>
          </p:cNvSpPr>
          <p:nvPr>
            <p:ph type="sldNum" sz="quarter" idx="2"/>
          </p:nvPr>
        </p:nvSpPr>
        <p:spPr>
          <a:xfrm>
            <a:off x="10297492" y="6609102"/>
            <a:ext cx="273656" cy="26425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grpSp>
        <p:nvGrpSpPr>
          <p:cNvPr id="158" name="Rectángulo 5"/>
          <p:cNvGrpSpPr/>
          <p:nvPr/>
        </p:nvGrpSpPr>
        <p:grpSpPr>
          <a:xfrm>
            <a:off x="584789" y="148566"/>
            <a:ext cx="340243" cy="617363"/>
            <a:chOff x="0" y="0"/>
            <a:chExt cx="340241" cy="617361"/>
          </a:xfrm>
        </p:grpSpPr>
        <p:sp>
          <p:nvSpPr>
            <p:cNvPr id="156" name="Rectángulo"/>
            <p:cNvSpPr/>
            <p:nvPr/>
          </p:nvSpPr>
          <p:spPr>
            <a:xfrm>
              <a:off x="0" y="154792"/>
              <a:ext cx="340242" cy="30777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/>
              <a:endParaRPr/>
            </a:p>
          </p:txBody>
        </p:sp>
        <p:sp>
          <p:nvSpPr>
            <p:cNvPr id="157" name="Texto"/>
            <p:cNvSpPr txBox="1"/>
            <p:nvPr/>
          </p:nvSpPr>
          <p:spPr>
            <a:xfrm>
              <a:off x="45719" y="-1"/>
              <a:ext cx="248804" cy="617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285750" indent="-285750" algn="r">
                <a:buSzPct val="100000"/>
                <a:buChar char="✓"/>
                <a:defRPr>
                  <a:solidFill>
                    <a:srgbClr val="FF3B3B"/>
                  </a:solidFill>
                </a:defRPr>
              </a:lvl1pPr>
            </a:lstStyle>
            <a:p>
              <a:r>
                <a:t>    </a:t>
              </a:r>
            </a:p>
          </p:txBody>
        </p:sp>
      </p:grpSp>
      <p:sp>
        <p:nvSpPr>
          <p:cNvPr id="159" name="Rectángulo 4"/>
          <p:cNvSpPr txBox="1"/>
          <p:nvPr/>
        </p:nvSpPr>
        <p:spPr>
          <a:xfrm>
            <a:off x="630508" y="1920897"/>
            <a:ext cx="10559172" cy="2062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000" b="1">
                <a:solidFill>
                  <a:schemeClr val="accent5"/>
                </a:solidFill>
              </a:defRPr>
            </a:pPr>
            <a:endParaRPr sz="3200" dirty="0"/>
          </a:p>
          <a:p>
            <a:pPr marL="742950" lvl="1" indent="-285750">
              <a:buSzPct val="100000"/>
              <a:buChar char="✓"/>
              <a:defRPr sz="2000">
                <a:solidFill>
                  <a:schemeClr val="accent5"/>
                </a:solidFill>
              </a:defRPr>
            </a:pPr>
            <a:r>
              <a:rPr lang="es-CL" sz="3200" b="1" dirty="0"/>
              <a:t>Evaluación Final</a:t>
            </a:r>
            <a:r>
              <a:rPr sz="3200" b="1" dirty="0"/>
              <a:t> </a:t>
            </a:r>
            <a:r>
              <a:rPr lang="es-CL" sz="3200" b="1" dirty="0"/>
              <a:t>= </a:t>
            </a:r>
            <a:r>
              <a:rPr lang="es-MX" sz="3200" b="1" dirty="0"/>
              <a:t>% de Densidad de Error (Matrices Bases) + % Registros Fantasmas (Según tabla anterior) 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356972780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ítulo 1"/>
          <p:cNvSpPr txBox="1">
            <a:spLocks noGrp="1"/>
          </p:cNvSpPr>
          <p:nvPr>
            <p:ph type="title"/>
          </p:nvPr>
        </p:nvSpPr>
        <p:spPr>
          <a:xfrm>
            <a:off x="1246922" y="303359"/>
            <a:ext cx="9089206" cy="30777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r>
              <a:rPr lang="es-ES" dirty="0"/>
              <a:t>RETROALIMENTACIÓN CORTE</a:t>
            </a:r>
            <a:endParaRPr dirty="0"/>
          </a:p>
        </p:txBody>
      </p:sp>
      <p:sp>
        <p:nvSpPr>
          <p:cNvPr id="155" name="Marcador de número de diapositiva 2"/>
          <p:cNvSpPr txBox="1">
            <a:spLocks noGrp="1"/>
          </p:cNvSpPr>
          <p:nvPr>
            <p:ph type="sldNum" sz="quarter" idx="2"/>
          </p:nvPr>
        </p:nvSpPr>
        <p:spPr>
          <a:xfrm>
            <a:off x="10297492" y="6609102"/>
            <a:ext cx="273656" cy="26425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grpSp>
        <p:nvGrpSpPr>
          <p:cNvPr id="158" name="Rectángulo 5"/>
          <p:cNvGrpSpPr/>
          <p:nvPr/>
        </p:nvGrpSpPr>
        <p:grpSpPr>
          <a:xfrm>
            <a:off x="584789" y="148566"/>
            <a:ext cx="340243" cy="617363"/>
            <a:chOff x="0" y="0"/>
            <a:chExt cx="340241" cy="617361"/>
          </a:xfrm>
        </p:grpSpPr>
        <p:sp>
          <p:nvSpPr>
            <p:cNvPr id="156" name="Rectángulo"/>
            <p:cNvSpPr/>
            <p:nvPr/>
          </p:nvSpPr>
          <p:spPr>
            <a:xfrm>
              <a:off x="0" y="154792"/>
              <a:ext cx="340242" cy="30777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/>
              <a:endParaRPr/>
            </a:p>
          </p:txBody>
        </p:sp>
        <p:sp>
          <p:nvSpPr>
            <p:cNvPr id="157" name="Texto"/>
            <p:cNvSpPr txBox="1"/>
            <p:nvPr/>
          </p:nvSpPr>
          <p:spPr>
            <a:xfrm>
              <a:off x="45719" y="-1"/>
              <a:ext cx="248804" cy="617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285750" indent="-285750" algn="r">
                <a:buSzPct val="100000"/>
                <a:buChar char="✓"/>
                <a:defRPr>
                  <a:solidFill>
                    <a:srgbClr val="FF3B3B"/>
                  </a:solidFill>
                </a:defRPr>
              </a:lvl1pPr>
            </a:lstStyle>
            <a:p>
              <a:r>
                <a:t>    </a:t>
              </a:r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5336E132-3154-4A9D-8BCB-12D1AA48E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10" y="1056563"/>
            <a:ext cx="7345741" cy="5416698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2DAD0A52-6C62-4C91-B74E-2E7E1EE37C8F}"/>
              </a:ext>
            </a:extLst>
          </p:cNvPr>
          <p:cNvSpPr/>
          <p:nvPr/>
        </p:nvSpPr>
        <p:spPr>
          <a:xfrm>
            <a:off x="4848225" y="1485900"/>
            <a:ext cx="3371850" cy="714375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B2FB654-9A27-404D-AF67-156DAD061C2D}"/>
              </a:ext>
            </a:extLst>
          </p:cNvPr>
          <p:cNvSpPr/>
          <p:nvPr/>
        </p:nvSpPr>
        <p:spPr>
          <a:xfrm>
            <a:off x="793010" y="2457450"/>
            <a:ext cx="6465040" cy="857250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C4FCF6E-90A3-4E42-9E73-90BEF7643EFE}"/>
              </a:ext>
            </a:extLst>
          </p:cNvPr>
          <p:cNvSpPr/>
          <p:nvPr/>
        </p:nvSpPr>
        <p:spPr>
          <a:xfrm>
            <a:off x="794513" y="3319974"/>
            <a:ext cx="6463537" cy="503802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02AF85A-CAFE-4C66-BB3D-B970F17597EC}"/>
              </a:ext>
            </a:extLst>
          </p:cNvPr>
          <p:cNvSpPr/>
          <p:nvPr/>
        </p:nvSpPr>
        <p:spPr>
          <a:xfrm>
            <a:off x="793009" y="3925067"/>
            <a:ext cx="7427065" cy="2548194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Dodecágono 4">
            <a:extLst>
              <a:ext uri="{FF2B5EF4-FFF2-40B4-BE49-F238E27FC236}">
                <a16:creationId xmlns:a16="http://schemas.microsoft.com/office/drawing/2014/main" id="{1E35B68F-55E5-4BB1-BA74-CF497DA9AAE7}"/>
              </a:ext>
            </a:extLst>
          </p:cNvPr>
          <p:cNvSpPr/>
          <p:nvPr/>
        </p:nvSpPr>
        <p:spPr>
          <a:xfrm>
            <a:off x="4385901" y="1638129"/>
            <a:ext cx="394926" cy="417907"/>
          </a:xfrm>
          <a:prstGeom prst="dodecagon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15" name="Dodecágono 14">
            <a:extLst>
              <a:ext uri="{FF2B5EF4-FFF2-40B4-BE49-F238E27FC236}">
                <a16:creationId xmlns:a16="http://schemas.microsoft.com/office/drawing/2014/main" id="{97F8C28D-9154-4D63-9CFE-59F25CAB4EBE}"/>
              </a:ext>
            </a:extLst>
          </p:cNvPr>
          <p:cNvSpPr/>
          <p:nvPr/>
        </p:nvSpPr>
        <p:spPr>
          <a:xfrm>
            <a:off x="235582" y="2677121"/>
            <a:ext cx="394926" cy="417907"/>
          </a:xfrm>
          <a:prstGeom prst="dodecagon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L" sz="1400" dirty="0">
                <a:solidFill>
                  <a:schemeClr val="accent4"/>
                </a:solidFill>
                <a:latin typeface="Arial"/>
                <a:ea typeface="Arial"/>
                <a:cs typeface="Arial"/>
              </a:rPr>
              <a:t>2</a:t>
            </a:r>
            <a:endParaRPr kumimoji="0" lang="es-CL" sz="1400" b="0" i="0" u="none" strike="noStrike" cap="none" spc="0" normalizeH="0" baseline="0" dirty="0">
              <a:ln>
                <a:noFill/>
              </a:ln>
              <a:solidFill>
                <a:schemeClr val="accent4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Dodecágono 15">
            <a:extLst>
              <a:ext uri="{FF2B5EF4-FFF2-40B4-BE49-F238E27FC236}">
                <a16:creationId xmlns:a16="http://schemas.microsoft.com/office/drawing/2014/main" id="{D4386561-4E0E-438F-B6A3-ADD082DE462F}"/>
              </a:ext>
            </a:extLst>
          </p:cNvPr>
          <p:cNvSpPr/>
          <p:nvPr/>
        </p:nvSpPr>
        <p:spPr>
          <a:xfrm>
            <a:off x="235582" y="3314700"/>
            <a:ext cx="394926" cy="417907"/>
          </a:xfrm>
          <a:prstGeom prst="dodecagon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L" sz="1400" dirty="0">
                <a:solidFill>
                  <a:schemeClr val="accent4"/>
                </a:solidFill>
                <a:latin typeface="Arial"/>
                <a:ea typeface="Arial"/>
                <a:cs typeface="Arial"/>
              </a:rPr>
              <a:t>3</a:t>
            </a:r>
            <a:endParaRPr kumimoji="0" lang="es-CL" sz="1400" b="0" i="0" u="none" strike="noStrike" cap="none" spc="0" normalizeH="0" baseline="0" dirty="0">
              <a:ln>
                <a:noFill/>
              </a:ln>
              <a:solidFill>
                <a:schemeClr val="accent4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Dodecágono 16">
            <a:extLst>
              <a:ext uri="{FF2B5EF4-FFF2-40B4-BE49-F238E27FC236}">
                <a16:creationId xmlns:a16="http://schemas.microsoft.com/office/drawing/2014/main" id="{96749D86-7835-4EB7-9A33-FEA97ED469F5}"/>
              </a:ext>
            </a:extLst>
          </p:cNvPr>
          <p:cNvSpPr/>
          <p:nvPr/>
        </p:nvSpPr>
        <p:spPr>
          <a:xfrm>
            <a:off x="266592" y="4743104"/>
            <a:ext cx="394926" cy="417907"/>
          </a:xfrm>
          <a:prstGeom prst="dodecagon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L" sz="1400" dirty="0">
                <a:solidFill>
                  <a:schemeClr val="accent4"/>
                </a:solidFill>
                <a:latin typeface="Arial"/>
                <a:ea typeface="Arial"/>
                <a:cs typeface="Arial"/>
              </a:rPr>
              <a:t>4</a:t>
            </a:r>
            <a:endParaRPr kumimoji="0" lang="es-CL" sz="1400" b="0" i="0" u="none" strike="noStrike" cap="none" spc="0" normalizeH="0" baseline="0" dirty="0">
              <a:ln>
                <a:noFill/>
              </a:ln>
              <a:solidFill>
                <a:schemeClr val="accent4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C94DA09-8991-4487-BB51-297DF39B8E08}"/>
              </a:ext>
            </a:extLst>
          </p:cNvPr>
          <p:cNvSpPr txBox="1"/>
          <p:nvPr/>
        </p:nvSpPr>
        <p:spPr>
          <a:xfrm>
            <a:off x="8515661" y="1631875"/>
            <a:ext cx="2921429" cy="4224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9" tIns="72009" rIns="72009" bIns="7200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L" dirty="0">
                <a:solidFill>
                  <a:schemeClr val="accent4"/>
                </a:solidFill>
              </a:rPr>
              <a:t>Evaluación Final del Corte</a:t>
            </a:r>
            <a:endParaRPr kumimoji="0" lang="es-CL" sz="1800" b="0" i="0" u="none" strike="noStrike" cap="none" spc="0" normalizeH="0" baseline="0" dirty="0">
              <a:ln>
                <a:noFill/>
              </a:ln>
              <a:solidFill>
                <a:schemeClr val="accent4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73CDAA1-A41F-4BF1-A56F-1369EE0F497F}"/>
              </a:ext>
            </a:extLst>
          </p:cNvPr>
          <p:cNvSpPr txBox="1"/>
          <p:nvPr/>
        </p:nvSpPr>
        <p:spPr>
          <a:xfrm>
            <a:off x="7414699" y="2677121"/>
            <a:ext cx="4541719" cy="4224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9" tIns="72009" rIns="72009" bIns="7200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L" dirty="0">
                <a:solidFill>
                  <a:schemeClr val="accent4"/>
                </a:solidFill>
              </a:rPr>
              <a:t>Evaluación Calidad de las Matrices Bases*</a:t>
            </a:r>
            <a:endParaRPr kumimoji="0" lang="es-CL" sz="1800" b="0" i="0" u="none" strike="noStrike" cap="none" spc="0" normalizeH="0" baseline="0" dirty="0">
              <a:ln>
                <a:noFill/>
              </a:ln>
              <a:solidFill>
                <a:schemeClr val="accent4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671EB3A-5CD0-4613-8554-CA8CB34AD164}"/>
              </a:ext>
            </a:extLst>
          </p:cNvPr>
          <p:cNvSpPr txBox="1"/>
          <p:nvPr/>
        </p:nvSpPr>
        <p:spPr>
          <a:xfrm>
            <a:off x="7414699" y="3304578"/>
            <a:ext cx="4541719" cy="4224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9" tIns="72009" rIns="72009" bIns="7200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L" dirty="0">
                <a:solidFill>
                  <a:schemeClr val="accent4"/>
                </a:solidFill>
              </a:rPr>
              <a:t>Evaluación Registros Fantasmas**</a:t>
            </a:r>
            <a:endParaRPr kumimoji="0" lang="es-CL" sz="1800" b="0" i="0" u="none" strike="noStrike" cap="none" spc="0" normalizeH="0" baseline="0" dirty="0">
              <a:ln>
                <a:noFill/>
              </a:ln>
              <a:solidFill>
                <a:schemeClr val="accent4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17336A6-7B65-4601-941F-5E3E93235B64}"/>
              </a:ext>
            </a:extLst>
          </p:cNvPr>
          <p:cNvSpPr txBox="1"/>
          <p:nvPr/>
        </p:nvSpPr>
        <p:spPr>
          <a:xfrm>
            <a:off x="8300289" y="4657128"/>
            <a:ext cx="3656130" cy="4224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9" tIns="72009" rIns="72009" bIns="7200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L" dirty="0">
                <a:solidFill>
                  <a:schemeClr val="accent4"/>
                </a:solidFill>
              </a:rPr>
              <a:t>Detalle de campos por matriz</a:t>
            </a:r>
            <a:endParaRPr kumimoji="0" lang="es-CL" sz="1800" b="0" i="0" u="none" strike="noStrike" cap="none" spc="0" normalizeH="0" baseline="0" dirty="0">
              <a:ln>
                <a:noFill/>
              </a:ln>
              <a:solidFill>
                <a:schemeClr val="accent4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BADFD23-B894-4A75-99EE-4CE073CBBBCA}"/>
              </a:ext>
            </a:extLst>
          </p:cNvPr>
          <p:cNvSpPr txBox="1"/>
          <p:nvPr/>
        </p:nvSpPr>
        <p:spPr>
          <a:xfrm>
            <a:off x="8223353" y="5924468"/>
            <a:ext cx="3810002" cy="6301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9" tIns="72009" rIns="72009" bIns="7200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L" sz="1050" b="1" dirty="0">
                <a:solidFill>
                  <a:schemeClr val="accent4"/>
                </a:solidFill>
              </a:rPr>
              <a:t>* En la evaluación final considera sólo D/S/H/C/V.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L" sz="1050" b="1" dirty="0">
                <a:solidFill>
                  <a:schemeClr val="accent4"/>
                </a:solidFill>
              </a:rPr>
              <a:t>** En la evaluación final no considera los fantasmas provenientes de la matriz S.</a:t>
            </a:r>
            <a:endParaRPr kumimoji="0" lang="es-CL" sz="1050" b="1" i="0" u="none" strike="noStrike" cap="none" spc="0" normalizeH="0" baseline="0" dirty="0">
              <a:ln>
                <a:noFill/>
              </a:ln>
              <a:solidFill>
                <a:schemeClr val="accent4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24621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ítulo 1"/>
          <p:cNvSpPr txBox="1">
            <a:spLocks noGrp="1"/>
          </p:cNvSpPr>
          <p:nvPr>
            <p:ph type="title"/>
          </p:nvPr>
        </p:nvSpPr>
        <p:spPr>
          <a:xfrm>
            <a:off x="1246922" y="303359"/>
            <a:ext cx="9089206" cy="30777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r>
              <a:rPr lang="es-ES" dirty="0"/>
              <a:t>MODELO DE CONSULTA EN QV</a:t>
            </a:r>
            <a:endParaRPr dirty="0"/>
          </a:p>
        </p:txBody>
      </p:sp>
      <p:sp>
        <p:nvSpPr>
          <p:cNvPr id="155" name="Marcador de número de diapositiva 2"/>
          <p:cNvSpPr txBox="1">
            <a:spLocks noGrp="1"/>
          </p:cNvSpPr>
          <p:nvPr>
            <p:ph type="sldNum" sz="quarter" idx="2"/>
          </p:nvPr>
        </p:nvSpPr>
        <p:spPr>
          <a:xfrm>
            <a:off x="10297492" y="6609102"/>
            <a:ext cx="273656" cy="26425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grpSp>
        <p:nvGrpSpPr>
          <p:cNvPr id="158" name="Rectángulo 5"/>
          <p:cNvGrpSpPr/>
          <p:nvPr/>
        </p:nvGrpSpPr>
        <p:grpSpPr>
          <a:xfrm>
            <a:off x="584789" y="148566"/>
            <a:ext cx="340243" cy="617363"/>
            <a:chOff x="0" y="0"/>
            <a:chExt cx="340241" cy="617361"/>
          </a:xfrm>
        </p:grpSpPr>
        <p:sp>
          <p:nvSpPr>
            <p:cNvPr id="156" name="Rectángulo"/>
            <p:cNvSpPr/>
            <p:nvPr/>
          </p:nvSpPr>
          <p:spPr>
            <a:xfrm>
              <a:off x="0" y="154792"/>
              <a:ext cx="340242" cy="30777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/>
              <a:endParaRPr/>
            </a:p>
          </p:txBody>
        </p:sp>
        <p:sp>
          <p:nvSpPr>
            <p:cNvPr id="157" name="Texto"/>
            <p:cNvSpPr txBox="1"/>
            <p:nvPr/>
          </p:nvSpPr>
          <p:spPr>
            <a:xfrm>
              <a:off x="45719" y="-1"/>
              <a:ext cx="248804" cy="617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285750" indent="-285750" algn="r">
                <a:buSzPct val="100000"/>
                <a:buChar char="✓"/>
                <a:defRPr>
                  <a:solidFill>
                    <a:srgbClr val="FF3B3B"/>
                  </a:solidFill>
                </a:defRPr>
              </a:lvl1pPr>
            </a:lstStyle>
            <a:p>
              <a:r>
                <a:t>    </a:t>
              </a:r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7E5FD612-8583-4A89-809D-3B6B53397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22" y="985564"/>
            <a:ext cx="8983089" cy="541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46349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ítulo 1"/>
          <p:cNvSpPr txBox="1">
            <a:spLocks noGrp="1"/>
          </p:cNvSpPr>
          <p:nvPr>
            <p:ph type="title"/>
          </p:nvPr>
        </p:nvSpPr>
        <p:spPr>
          <a:xfrm>
            <a:off x="1246922" y="303359"/>
            <a:ext cx="9089206" cy="30777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r>
              <a:rPr lang="es-ES" dirty="0"/>
              <a:t>MODELO DE CONSULTA EN QV – Registros Fantasmas</a:t>
            </a:r>
            <a:endParaRPr dirty="0"/>
          </a:p>
        </p:txBody>
      </p:sp>
      <p:sp>
        <p:nvSpPr>
          <p:cNvPr id="155" name="Marcador de número de diapositiva 2"/>
          <p:cNvSpPr txBox="1">
            <a:spLocks noGrp="1"/>
          </p:cNvSpPr>
          <p:nvPr>
            <p:ph type="sldNum" sz="quarter" idx="2"/>
          </p:nvPr>
        </p:nvSpPr>
        <p:spPr>
          <a:xfrm>
            <a:off x="10297492" y="6609102"/>
            <a:ext cx="273656" cy="26425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grpSp>
        <p:nvGrpSpPr>
          <p:cNvPr id="158" name="Rectángulo 5"/>
          <p:cNvGrpSpPr/>
          <p:nvPr/>
        </p:nvGrpSpPr>
        <p:grpSpPr>
          <a:xfrm>
            <a:off x="584789" y="148566"/>
            <a:ext cx="340243" cy="617363"/>
            <a:chOff x="0" y="0"/>
            <a:chExt cx="340241" cy="617361"/>
          </a:xfrm>
        </p:grpSpPr>
        <p:sp>
          <p:nvSpPr>
            <p:cNvPr id="156" name="Rectángulo"/>
            <p:cNvSpPr/>
            <p:nvPr/>
          </p:nvSpPr>
          <p:spPr>
            <a:xfrm>
              <a:off x="0" y="154792"/>
              <a:ext cx="340242" cy="30777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/>
              <a:endParaRPr/>
            </a:p>
          </p:txBody>
        </p:sp>
        <p:sp>
          <p:nvSpPr>
            <p:cNvPr id="157" name="Texto"/>
            <p:cNvSpPr txBox="1"/>
            <p:nvPr/>
          </p:nvSpPr>
          <p:spPr>
            <a:xfrm>
              <a:off x="45719" y="-1"/>
              <a:ext cx="248804" cy="617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285750" indent="-285750" algn="r">
                <a:buSzPct val="100000"/>
                <a:buChar char="✓"/>
                <a:defRPr>
                  <a:solidFill>
                    <a:srgbClr val="FF3B3B"/>
                  </a:solidFill>
                </a:defRPr>
              </a:lvl1pPr>
            </a:lstStyle>
            <a:p>
              <a:r>
                <a:t>    </a:t>
              </a:r>
            </a:p>
          </p:txBody>
        </p:sp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824F535-03D3-6FF8-612C-4B2ABDE3F9BD}"/>
              </a:ext>
            </a:extLst>
          </p:cNvPr>
          <p:cNvSpPr txBox="1"/>
          <p:nvPr/>
        </p:nvSpPr>
        <p:spPr>
          <a:xfrm>
            <a:off x="539420" y="861686"/>
            <a:ext cx="1479123" cy="4224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2009" tIns="72009" rIns="72009" bIns="7200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L" dirty="0">
                <a:solidFill>
                  <a:schemeClr val="accent4"/>
                </a:solidFill>
              </a:rPr>
              <a:t>II TRIM 2022</a:t>
            </a:r>
            <a:endParaRPr kumimoji="0" lang="es-CL" sz="1800" b="0" i="0" u="none" strike="noStrike" cap="none" spc="0" normalizeH="0" baseline="0" dirty="0">
              <a:ln>
                <a:noFill/>
              </a:ln>
              <a:solidFill>
                <a:schemeClr val="accent4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0E934A6-6C22-B80E-FA90-C9BC70139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490" y="1072897"/>
            <a:ext cx="2109887" cy="53266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6D6FD35-5E86-DD92-E477-2CE63C93C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31" y="1379865"/>
            <a:ext cx="6204155" cy="203527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78E00B2-7280-DC28-5B2D-C15856E1B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530" y="3845714"/>
            <a:ext cx="6204155" cy="203527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3F16DB5-FFCD-6224-9CCB-8E69511946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5313" y="1072896"/>
            <a:ext cx="2109887" cy="532659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B625059-8710-11A6-910D-06D73C41AFBB}"/>
              </a:ext>
            </a:extLst>
          </p:cNvPr>
          <p:cNvSpPr txBox="1"/>
          <p:nvPr/>
        </p:nvSpPr>
        <p:spPr>
          <a:xfrm>
            <a:off x="507360" y="3415142"/>
            <a:ext cx="1530419" cy="4224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2009" tIns="72009" rIns="72009" bIns="7200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L" dirty="0">
                <a:solidFill>
                  <a:schemeClr val="accent4"/>
                </a:solidFill>
              </a:rPr>
              <a:t>III TRIM 2022</a:t>
            </a:r>
            <a:endParaRPr kumimoji="0" lang="es-CL" sz="1800" b="0" i="0" u="none" strike="noStrike" cap="none" spc="0" normalizeH="0" baseline="0" dirty="0">
              <a:ln>
                <a:noFill/>
              </a:ln>
              <a:solidFill>
                <a:schemeClr val="accent4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800398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ítulo 1"/>
          <p:cNvSpPr txBox="1">
            <a:spLocks noGrp="1"/>
          </p:cNvSpPr>
          <p:nvPr>
            <p:ph type="title"/>
          </p:nvPr>
        </p:nvSpPr>
        <p:spPr>
          <a:xfrm>
            <a:off x="530378" y="284469"/>
            <a:ext cx="7267862" cy="30777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dirty="0"/>
              <a:t>CONTENIDOS DE LA PRESENTACION</a:t>
            </a:r>
          </a:p>
        </p:txBody>
      </p:sp>
      <p:sp>
        <p:nvSpPr>
          <p:cNvPr id="42" name="Marcador de número de diapositiva 2"/>
          <p:cNvSpPr txBox="1">
            <a:spLocks noGrp="1"/>
          </p:cNvSpPr>
          <p:nvPr>
            <p:ph type="sldNum" sz="quarter" idx="2"/>
          </p:nvPr>
        </p:nvSpPr>
        <p:spPr>
          <a:xfrm>
            <a:off x="10297492" y="6609102"/>
            <a:ext cx="188898" cy="26425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 dirty="0"/>
          </a:p>
        </p:txBody>
      </p:sp>
      <p:sp>
        <p:nvSpPr>
          <p:cNvPr id="43" name="CuadroTexto 5"/>
          <p:cNvSpPr txBox="1"/>
          <p:nvPr/>
        </p:nvSpPr>
        <p:spPr>
          <a:xfrm>
            <a:off x="530378" y="438358"/>
            <a:ext cx="7475788" cy="596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2009" tIns="72009" rIns="72009" bIns="72009">
            <a:spAutoFit/>
          </a:bodyPr>
          <a:lstStyle/>
          <a:p>
            <a:pPr>
              <a:defRPr>
                <a:solidFill>
                  <a:schemeClr val="accent5"/>
                </a:solidFill>
              </a:defRPr>
            </a:pPr>
            <a:r>
              <a:rPr dirty="0"/>
              <a:t> </a:t>
            </a:r>
          </a:p>
          <a:p>
            <a:pPr marL="457200" lvl="1" indent="0">
              <a:buSzPct val="100000"/>
              <a:defRPr sz="2000">
                <a:solidFill>
                  <a:schemeClr val="accent5"/>
                </a:solidFill>
              </a:defRPr>
            </a:pPr>
            <a:endParaRPr lang="es-CL" dirty="0"/>
          </a:p>
          <a:p>
            <a:pPr marL="742950" lvl="1" indent="-285750">
              <a:buSzPct val="100000"/>
              <a:buChar char="✓"/>
              <a:defRPr sz="2000">
                <a:solidFill>
                  <a:schemeClr val="accent5"/>
                </a:solidFill>
              </a:defRPr>
            </a:pPr>
            <a:r>
              <a:rPr lang="es-CL" dirty="0">
                <a:solidFill>
                  <a:schemeClr val="tx1"/>
                </a:solidFill>
              </a:rPr>
              <a:t>Evaluación I Corte 2021.</a:t>
            </a:r>
          </a:p>
          <a:p>
            <a:pPr marL="457200" lvl="1" indent="0">
              <a:buSzPct val="100000"/>
              <a:defRPr sz="2000">
                <a:solidFill>
                  <a:schemeClr val="accent5"/>
                </a:solidFill>
              </a:defRPr>
            </a:pPr>
            <a:endParaRPr dirty="0"/>
          </a:p>
          <a:p>
            <a:pPr marL="742950" lvl="1" indent="-285750">
              <a:buSzPct val="100000"/>
              <a:buChar char="✓"/>
              <a:defRPr sz="2000">
                <a:solidFill>
                  <a:schemeClr val="accent5"/>
                </a:solidFill>
              </a:defRPr>
            </a:pPr>
            <a:r>
              <a:rPr lang="es-CL" b="1" noProof="1"/>
              <a:t>Plazos</a:t>
            </a:r>
            <a:r>
              <a:rPr b="1" dirty="0"/>
              <a:t> </a:t>
            </a:r>
            <a:r>
              <a:rPr lang="es-CL" b="1" dirty="0"/>
              <a:t>IV TRIM 2022</a:t>
            </a:r>
            <a:r>
              <a:rPr b="1" dirty="0"/>
              <a:t> </a:t>
            </a:r>
            <a:r>
              <a:rPr lang="es-CL" b="1" dirty="0"/>
              <a:t>Informes Dotación de Personal</a:t>
            </a:r>
            <a:r>
              <a:rPr lang="es-CL" dirty="0"/>
              <a:t>.</a:t>
            </a:r>
          </a:p>
          <a:p>
            <a:pPr marL="742950" lvl="1" indent="-285750">
              <a:buSzPct val="100000"/>
              <a:buChar char="✓"/>
              <a:defRPr sz="2000">
                <a:solidFill>
                  <a:schemeClr val="accent5"/>
                </a:solidFill>
              </a:defRPr>
            </a:pPr>
            <a:endParaRPr lang="es-CL" dirty="0"/>
          </a:p>
          <a:p>
            <a:pPr marL="1619250" lvl="1" indent="-274638"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5"/>
                </a:solidFill>
              </a:defRPr>
            </a:pPr>
            <a:r>
              <a:rPr lang="es-ES" dirty="0"/>
              <a:t>Matrices y Plazos – IV Trim 2022.</a:t>
            </a:r>
          </a:p>
          <a:p>
            <a:pPr marL="1619250" lvl="1" indent="-274638"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5"/>
                </a:solidFill>
              </a:defRPr>
            </a:pPr>
            <a:endParaRPr lang="es-ES" dirty="0"/>
          </a:p>
          <a:p>
            <a:pPr marL="1619250" lvl="1" indent="-274638"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5"/>
                </a:solidFill>
              </a:defRPr>
            </a:pPr>
            <a:r>
              <a:rPr lang="es-ES" dirty="0"/>
              <a:t>Cierre de Gestión Local.</a:t>
            </a:r>
          </a:p>
          <a:p>
            <a:pPr marL="1619250" lvl="1" indent="-274638"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5"/>
                </a:solidFill>
              </a:defRPr>
            </a:pPr>
            <a:endParaRPr lang="es-ES" dirty="0"/>
          </a:p>
          <a:p>
            <a:pPr marL="1619250" lvl="1" indent="-274638"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5"/>
                </a:solidFill>
              </a:defRPr>
            </a:pPr>
            <a:r>
              <a:rPr lang="es-ES" dirty="0"/>
              <a:t>Descarga de Validadores.</a:t>
            </a:r>
          </a:p>
          <a:p>
            <a:pPr marL="1619250" lvl="1" indent="-274638"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5"/>
                </a:solidFill>
              </a:defRPr>
            </a:pPr>
            <a:endParaRPr lang="es-ES" dirty="0"/>
          </a:p>
          <a:p>
            <a:pPr marL="1619250" lvl="1" indent="-274638"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5"/>
                </a:solidFill>
              </a:defRPr>
            </a:pPr>
            <a:r>
              <a:rPr lang="es-ES" dirty="0"/>
              <a:t>Reprocesos</a:t>
            </a:r>
          </a:p>
          <a:p>
            <a:pPr marL="1619250" lvl="1" indent="-274638"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5"/>
                </a:solidFill>
              </a:defRPr>
            </a:pPr>
            <a:endParaRPr lang="es-ES" dirty="0"/>
          </a:p>
          <a:p>
            <a:pPr marL="1619250" lvl="1" indent="-274638"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5"/>
                </a:solidFill>
              </a:defRPr>
            </a:pPr>
            <a:r>
              <a:rPr lang="es-ES" dirty="0"/>
              <a:t>Proceso de Trabajo – Equipo.</a:t>
            </a:r>
          </a:p>
          <a:p>
            <a:pPr marL="1619250" lvl="1" indent="-274638"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5"/>
                </a:solidFill>
              </a:defRPr>
            </a:pPr>
            <a:endParaRPr lang="es-ES" dirty="0"/>
          </a:p>
          <a:p>
            <a:pPr marL="1619250" lvl="1" indent="-274638"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5"/>
                </a:solidFill>
              </a:defRPr>
            </a:pPr>
            <a:r>
              <a:rPr lang="es-ES" dirty="0"/>
              <a:t>Requerimientos Nuevos.</a:t>
            </a:r>
          </a:p>
          <a:p>
            <a:pPr marL="1619250" lvl="1" indent="-274638"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5"/>
                </a:solidFill>
              </a:defRPr>
            </a:pPr>
            <a:endParaRPr lang="es-ES" dirty="0"/>
          </a:p>
          <a:p>
            <a:pPr marL="1619250" lvl="1" indent="-274638"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5"/>
                </a:solidFill>
              </a:defRPr>
            </a:pPr>
            <a:r>
              <a:rPr lang="es-ES" dirty="0"/>
              <a:t>Mejoras Implementadas.</a:t>
            </a:r>
            <a:endParaRPr dirty="0"/>
          </a:p>
        </p:txBody>
      </p:sp>
      <p:pic>
        <p:nvPicPr>
          <p:cNvPr id="44" name="Imagen 8" descr="Imagen 8"/>
          <p:cNvPicPr>
            <a:picLocks noChangeAspect="1"/>
          </p:cNvPicPr>
          <p:nvPr/>
        </p:nvPicPr>
        <p:blipFill>
          <a:blip r:embed="rId2"/>
          <a:srcRect l="34272" r="23704"/>
          <a:stretch>
            <a:fillRect/>
          </a:stretch>
        </p:blipFill>
        <p:spPr>
          <a:xfrm flipH="1">
            <a:off x="9010947" y="1562093"/>
            <a:ext cx="2133601" cy="373381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4948041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A29B596-4AF1-A922-6921-D47E34913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616" y="2877140"/>
            <a:ext cx="7800135" cy="3036294"/>
          </a:xfrm>
          <a:prstGeom prst="rect">
            <a:avLst/>
          </a:prstGeom>
        </p:spPr>
      </p:pic>
      <p:sp>
        <p:nvSpPr>
          <p:cNvPr id="105" name="Marcador de número de diapositiva 2"/>
          <p:cNvSpPr txBox="1">
            <a:spLocks noGrp="1"/>
          </p:cNvSpPr>
          <p:nvPr>
            <p:ph type="sldNum" sz="quarter" idx="2"/>
          </p:nvPr>
        </p:nvSpPr>
        <p:spPr>
          <a:xfrm>
            <a:off x="10297492" y="6609102"/>
            <a:ext cx="188898" cy="26425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grpSp>
        <p:nvGrpSpPr>
          <p:cNvPr id="108" name="Rectángulo 5"/>
          <p:cNvGrpSpPr/>
          <p:nvPr/>
        </p:nvGrpSpPr>
        <p:grpSpPr>
          <a:xfrm>
            <a:off x="584789" y="148566"/>
            <a:ext cx="340243" cy="617363"/>
            <a:chOff x="0" y="0"/>
            <a:chExt cx="340241" cy="617361"/>
          </a:xfrm>
        </p:grpSpPr>
        <p:sp>
          <p:nvSpPr>
            <p:cNvPr id="106" name="Rectángulo"/>
            <p:cNvSpPr/>
            <p:nvPr/>
          </p:nvSpPr>
          <p:spPr>
            <a:xfrm>
              <a:off x="0" y="154792"/>
              <a:ext cx="340242" cy="30777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/>
              <a:endParaRPr/>
            </a:p>
          </p:txBody>
        </p:sp>
        <p:sp>
          <p:nvSpPr>
            <p:cNvPr id="107" name="Texto"/>
            <p:cNvSpPr txBox="1"/>
            <p:nvPr/>
          </p:nvSpPr>
          <p:spPr>
            <a:xfrm>
              <a:off x="45719" y="-1"/>
              <a:ext cx="248804" cy="617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285750" indent="-285750" algn="r">
                <a:buSzPct val="100000"/>
                <a:buChar char="✓"/>
                <a:defRPr>
                  <a:solidFill>
                    <a:srgbClr val="FF3B3B"/>
                  </a:solidFill>
                </a:defRPr>
              </a:lvl1pPr>
            </a:lstStyle>
            <a:p>
              <a:r>
                <a:t>    </a:t>
              </a:r>
            </a:p>
          </p:txBody>
        </p:sp>
      </p:grpSp>
      <p:sp>
        <p:nvSpPr>
          <p:cNvPr id="109" name="Rectángulo 4"/>
          <p:cNvSpPr txBox="1"/>
          <p:nvPr/>
        </p:nvSpPr>
        <p:spPr>
          <a:xfrm>
            <a:off x="378249" y="1255798"/>
            <a:ext cx="9298870" cy="2246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42950" lvl="1" indent="-285750">
              <a:buSzPct val="100000"/>
              <a:buChar char="✓"/>
              <a:defRPr sz="2000">
                <a:solidFill>
                  <a:schemeClr val="accent5"/>
                </a:solidFill>
              </a:defRPr>
            </a:pPr>
            <a:r>
              <a:rPr dirty="0" err="1"/>
              <a:t>Plazos</a:t>
            </a:r>
            <a:r>
              <a:rPr dirty="0"/>
              <a:t> </a:t>
            </a:r>
            <a:r>
              <a:rPr lang="es-CL" dirty="0"/>
              <a:t>IV</a:t>
            </a:r>
            <a:r>
              <a:rPr dirty="0"/>
              <a:t> </a:t>
            </a:r>
            <a:r>
              <a:rPr lang="es-CL" dirty="0"/>
              <a:t>TRIM</a:t>
            </a:r>
            <a:r>
              <a:rPr dirty="0"/>
              <a:t> </a:t>
            </a:r>
            <a:r>
              <a:rPr dirty="0" err="1"/>
              <a:t>Informes</a:t>
            </a:r>
            <a:r>
              <a:rPr dirty="0"/>
              <a:t> </a:t>
            </a:r>
            <a:r>
              <a:rPr dirty="0" err="1"/>
              <a:t>Trimestrales</a:t>
            </a:r>
            <a:r>
              <a:rPr dirty="0"/>
              <a:t> 202</a:t>
            </a:r>
            <a:r>
              <a:rPr lang="es-CL" dirty="0"/>
              <a:t>2</a:t>
            </a:r>
            <a:endParaRPr dirty="0"/>
          </a:p>
          <a:p>
            <a:pPr lvl="1">
              <a:defRPr sz="2000">
                <a:solidFill>
                  <a:schemeClr val="accent5"/>
                </a:solidFill>
              </a:defRPr>
            </a:pPr>
            <a:endParaRPr dirty="0"/>
          </a:p>
          <a:p>
            <a:pPr marL="1257300" lvl="2" indent="-342900">
              <a:buSzPct val="100000"/>
              <a:buFont typeface="Arial"/>
              <a:buChar char="•"/>
              <a:defRPr sz="2000">
                <a:solidFill>
                  <a:schemeClr val="accent5"/>
                </a:solidFill>
              </a:defRPr>
            </a:pPr>
            <a:r>
              <a:rPr dirty="0" err="1"/>
              <a:t>Cierre</a:t>
            </a:r>
            <a:r>
              <a:rPr dirty="0"/>
              <a:t> de </a:t>
            </a:r>
            <a:r>
              <a:rPr dirty="0" err="1"/>
              <a:t>Gestión</a:t>
            </a:r>
            <a:r>
              <a:rPr dirty="0"/>
              <a:t> Local</a:t>
            </a:r>
            <a:r>
              <a:rPr lang="es-CL" dirty="0"/>
              <a:t> </a:t>
            </a:r>
            <a:r>
              <a:rPr lang="es-CL" dirty="0">
                <a:sym typeface="Wingdings" panose="05000000000000000000" pitchFamily="2" charset="2"/>
              </a:rPr>
              <a:t></a:t>
            </a:r>
            <a:r>
              <a:rPr lang="es-CL" dirty="0"/>
              <a:t> Martes 03/01/2023  22:00 horas.</a:t>
            </a:r>
            <a:endParaRPr dirty="0"/>
          </a:p>
          <a:p>
            <a:pPr marL="1257300" lvl="2" indent="-342900">
              <a:buSzPct val="100000"/>
              <a:buFont typeface="Arial"/>
              <a:buChar char="•"/>
              <a:defRPr sz="2000">
                <a:solidFill>
                  <a:schemeClr val="accent5"/>
                </a:solidFill>
              </a:defRPr>
            </a:pPr>
            <a:endParaRPr dirty="0"/>
          </a:p>
          <a:p>
            <a:pPr marL="1257300" lvl="2" indent="-342900">
              <a:buSzPct val="100000"/>
              <a:buFont typeface="Arial"/>
              <a:buChar char="•"/>
              <a:defRPr sz="2000">
                <a:solidFill>
                  <a:schemeClr val="accent5"/>
                </a:solidFill>
              </a:defRPr>
            </a:pPr>
            <a:r>
              <a:rPr dirty="0" err="1"/>
              <a:t>Calendario</a:t>
            </a:r>
            <a:r>
              <a:rPr dirty="0"/>
              <a:t> DIPRES </a:t>
            </a:r>
          </a:p>
          <a:p>
            <a:pPr lvl="2">
              <a:defRPr sz="2000">
                <a:solidFill>
                  <a:schemeClr val="accent5"/>
                </a:solidFill>
              </a:defRPr>
            </a:pPr>
            <a:endParaRPr dirty="0"/>
          </a:p>
          <a:p>
            <a:pPr lvl="2">
              <a:defRPr sz="2000">
                <a:solidFill>
                  <a:schemeClr val="accent5"/>
                </a:solidFill>
              </a:defRPr>
            </a:pPr>
            <a:endParaRPr dirty="0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4C6018CC-C17E-448D-AF74-7D2D9F3607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6922" y="303359"/>
            <a:ext cx="9089206" cy="30777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r>
              <a:rPr dirty="0"/>
              <a:t>Matrices y </a:t>
            </a:r>
            <a:r>
              <a:rPr dirty="0" err="1"/>
              <a:t>Plazos</a:t>
            </a:r>
            <a:r>
              <a:rPr lang="es-CL" dirty="0"/>
              <a:t> – IV TRIM 2022</a:t>
            </a:r>
            <a:endParaRPr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D528DCD-04EE-43A6-A0C6-52E03064D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6594" y="1143646"/>
            <a:ext cx="2039068" cy="519251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0591AC54-50DA-4046-8FBE-D2C716044072}"/>
              </a:ext>
            </a:extLst>
          </p:cNvPr>
          <p:cNvSpPr/>
          <p:nvPr/>
        </p:nvSpPr>
        <p:spPr>
          <a:xfrm>
            <a:off x="9519374" y="5913434"/>
            <a:ext cx="1775052" cy="28237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13" name="Rectángulo 15"/>
          <p:cNvSpPr/>
          <p:nvPr/>
        </p:nvSpPr>
        <p:spPr>
          <a:xfrm>
            <a:off x="7720968" y="4268734"/>
            <a:ext cx="1098534" cy="28237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14" name="Rectángulo 16"/>
          <p:cNvSpPr/>
          <p:nvPr/>
        </p:nvSpPr>
        <p:spPr>
          <a:xfrm>
            <a:off x="7685111" y="4876294"/>
            <a:ext cx="1161288" cy="28237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/>
            <a:endParaRPr dirty="0"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Marcador de número de diapositiva 2"/>
          <p:cNvSpPr txBox="1">
            <a:spLocks noGrp="1"/>
          </p:cNvSpPr>
          <p:nvPr>
            <p:ph type="sldNum" sz="quarter" idx="2"/>
          </p:nvPr>
        </p:nvSpPr>
        <p:spPr>
          <a:xfrm>
            <a:off x="10297492" y="6609102"/>
            <a:ext cx="188898" cy="26425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grpSp>
        <p:nvGrpSpPr>
          <p:cNvPr id="108" name="Rectángulo 5"/>
          <p:cNvGrpSpPr/>
          <p:nvPr/>
        </p:nvGrpSpPr>
        <p:grpSpPr>
          <a:xfrm>
            <a:off x="584789" y="148566"/>
            <a:ext cx="340243" cy="617363"/>
            <a:chOff x="0" y="0"/>
            <a:chExt cx="340241" cy="617361"/>
          </a:xfrm>
        </p:grpSpPr>
        <p:sp>
          <p:nvSpPr>
            <p:cNvPr id="106" name="Rectángulo"/>
            <p:cNvSpPr/>
            <p:nvPr/>
          </p:nvSpPr>
          <p:spPr>
            <a:xfrm>
              <a:off x="0" y="154792"/>
              <a:ext cx="340242" cy="30777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/>
              <a:endParaRPr/>
            </a:p>
          </p:txBody>
        </p:sp>
        <p:sp>
          <p:nvSpPr>
            <p:cNvPr id="107" name="Texto"/>
            <p:cNvSpPr txBox="1"/>
            <p:nvPr/>
          </p:nvSpPr>
          <p:spPr>
            <a:xfrm>
              <a:off x="45719" y="-1"/>
              <a:ext cx="248804" cy="617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285750" indent="-285750" algn="r">
                <a:buSzPct val="100000"/>
                <a:buChar char="✓"/>
                <a:defRPr>
                  <a:solidFill>
                    <a:srgbClr val="FF3B3B"/>
                  </a:solidFill>
                </a:defRPr>
              </a:lvl1pPr>
            </a:lstStyle>
            <a:p>
              <a:r>
                <a:t>    </a:t>
              </a:r>
            </a:p>
          </p:txBody>
        </p:sp>
      </p:grpSp>
      <p:sp>
        <p:nvSpPr>
          <p:cNvPr id="109" name="Rectángulo 4"/>
          <p:cNvSpPr txBox="1"/>
          <p:nvPr/>
        </p:nvSpPr>
        <p:spPr>
          <a:xfrm>
            <a:off x="378249" y="1255798"/>
            <a:ext cx="9298870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42950" lvl="1" indent="-285750">
              <a:buSzPct val="100000"/>
              <a:buChar char="✓"/>
              <a:defRPr sz="2000">
                <a:solidFill>
                  <a:schemeClr val="accent5"/>
                </a:solidFill>
              </a:defRPr>
            </a:pPr>
            <a:r>
              <a:rPr dirty="0" err="1"/>
              <a:t>Plazos</a:t>
            </a:r>
            <a:r>
              <a:rPr dirty="0"/>
              <a:t> </a:t>
            </a:r>
            <a:r>
              <a:rPr lang="es-CL" dirty="0"/>
              <a:t>IV TRIM</a:t>
            </a:r>
            <a:r>
              <a:rPr dirty="0"/>
              <a:t> </a:t>
            </a:r>
            <a:r>
              <a:rPr dirty="0" err="1"/>
              <a:t>Informes</a:t>
            </a:r>
            <a:r>
              <a:rPr dirty="0"/>
              <a:t> </a:t>
            </a:r>
            <a:r>
              <a:rPr lang="es-CL" dirty="0"/>
              <a:t>de Dotación de Personal.</a:t>
            </a:r>
            <a:endParaRPr dirty="0"/>
          </a:p>
          <a:p>
            <a:pPr marL="1257300" lvl="2" indent="-342900">
              <a:buSzPct val="100000"/>
              <a:buFont typeface="Arial"/>
              <a:buChar char="•"/>
              <a:defRPr sz="2000">
                <a:solidFill>
                  <a:schemeClr val="accent5"/>
                </a:solidFill>
              </a:defRPr>
            </a:pPr>
            <a:r>
              <a:rPr lang="es-CL" dirty="0"/>
              <a:t>Matrices que se deben informar.</a:t>
            </a:r>
            <a:endParaRPr dirty="0"/>
          </a:p>
          <a:p>
            <a:pPr lvl="2">
              <a:defRPr sz="2000">
                <a:solidFill>
                  <a:schemeClr val="accent5"/>
                </a:solidFill>
              </a:defRPr>
            </a:pPr>
            <a:endParaRPr dirty="0"/>
          </a:p>
          <a:p>
            <a:pPr lvl="2">
              <a:defRPr sz="2000">
                <a:solidFill>
                  <a:schemeClr val="accent5"/>
                </a:solidFill>
              </a:defRPr>
            </a:pPr>
            <a:endParaRPr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D477E32F-B571-47F6-A246-4CC3293A03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6922" y="303359"/>
            <a:ext cx="9089206" cy="30777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r>
              <a:rPr lang="es-ES" dirty="0"/>
              <a:t>Matrices y Plazos – IV TRIM 2022</a:t>
            </a:r>
            <a:endParaRPr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F4AC037-64A7-280D-5BE9-89CCE33EC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520" y="2062443"/>
            <a:ext cx="9298870" cy="418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79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CB794F2-1005-33FD-52F1-497235026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051" y="2025702"/>
            <a:ext cx="8076360" cy="4506124"/>
          </a:xfrm>
          <a:prstGeom prst="rect">
            <a:avLst/>
          </a:prstGeom>
        </p:spPr>
      </p:pic>
      <p:sp>
        <p:nvSpPr>
          <p:cNvPr id="105" name="Marcador de número de diapositiva 2"/>
          <p:cNvSpPr txBox="1">
            <a:spLocks noGrp="1"/>
          </p:cNvSpPr>
          <p:nvPr>
            <p:ph type="sldNum" sz="quarter" idx="2"/>
          </p:nvPr>
        </p:nvSpPr>
        <p:spPr>
          <a:xfrm>
            <a:off x="10297492" y="6609102"/>
            <a:ext cx="188898" cy="26425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grpSp>
        <p:nvGrpSpPr>
          <p:cNvPr id="108" name="Rectángulo 5"/>
          <p:cNvGrpSpPr/>
          <p:nvPr/>
        </p:nvGrpSpPr>
        <p:grpSpPr>
          <a:xfrm>
            <a:off x="584789" y="148566"/>
            <a:ext cx="340243" cy="617363"/>
            <a:chOff x="0" y="0"/>
            <a:chExt cx="340241" cy="617361"/>
          </a:xfrm>
        </p:grpSpPr>
        <p:sp>
          <p:nvSpPr>
            <p:cNvPr id="106" name="Rectángulo"/>
            <p:cNvSpPr/>
            <p:nvPr/>
          </p:nvSpPr>
          <p:spPr>
            <a:xfrm>
              <a:off x="0" y="154792"/>
              <a:ext cx="340242" cy="30777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/>
              <a:endParaRPr/>
            </a:p>
          </p:txBody>
        </p:sp>
        <p:sp>
          <p:nvSpPr>
            <p:cNvPr id="107" name="Texto"/>
            <p:cNvSpPr txBox="1"/>
            <p:nvPr/>
          </p:nvSpPr>
          <p:spPr>
            <a:xfrm>
              <a:off x="45719" y="-1"/>
              <a:ext cx="248804" cy="617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285750" indent="-285750" algn="r">
                <a:buSzPct val="100000"/>
                <a:buChar char="✓"/>
                <a:defRPr>
                  <a:solidFill>
                    <a:srgbClr val="FF3B3B"/>
                  </a:solidFill>
                </a:defRPr>
              </a:lvl1pPr>
            </a:lstStyle>
            <a:p>
              <a:r>
                <a:t>    </a:t>
              </a:r>
            </a:p>
          </p:txBody>
        </p:sp>
      </p:grpSp>
      <p:sp>
        <p:nvSpPr>
          <p:cNvPr id="109" name="Rectángulo 4"/>
          <p:cNvSpPr txBox="1"/>
          <p:nvPr/>
        </p:nvSpPr>
        <p:spPr>
          <a:xfrm>
            <a:off x="378249" y="1255798"/>
            <a:ext cx="9298870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42950" lvl="1" indent="-285750">
              <a:buSzPct val="100000"/>
              <a:buChar char="✓"/>
              <a:defRPr sz="2000">
                <a:solidFill>
                  <a:schemeClr val="accent5"/>
                </a:solidFill>
              </a:defRPr>
            </a:pPr>
            <a:r>
              <a:rPr lang="es-ES" dirty="0"/>
              <a:t>Plazos III TRIM Informes de Dotación de Personal.</a:t>
            </a:r>
          </a:p>
          <a:p>
            <a:pPr marL="1257300" lvl="2" indent="-342900">
              <a:buSzPct val="100000"/>
              <a:buFont typeface="Arial"/>
              <a:buChar char="•"/>
              <a:defRPr sz="2000">
                <a:solidFill>
                  <a:schemeClr val="accent5"/>
                </a:solidFill>
              </a:defRPr>
            </a:pPr>
            <a:r>
              <a:rPr lang="es-ES" dirty="0"/>
              <a:t>Matrices que se deben informar.</a:t>
            </a:r>
          </a:p>
          <a:p>
            <a:pPr lvl="2">
              <a:defRPr sz="2000">
                <a:solidFill>
                  <a:schemeClr val="accent5"/>
                </a:solidFill>
              </a:defRPr>
            </a:pPr>
            <a:endParaRPr dirty="0"/>
          </a:p>
          <a:p>
            <a:pPr lvl="2">
              <a:defRPr sz="2000">
                <a:solidFill>
                  <a:schemeClr val="accent5"/>
                </a:solidFill>
              </a:defRPr>
            </a:pPr>
            <a:endParaRPr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D477E32F-B571-47F6-A246-4CC3293A03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6922" y="303359"/>
            <a:ext cx="9089206" cy="30777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r>
              <a:rPr dirty="0"/>
              <a:t>Matrices y </a:t>
            </a:r>
            <a:r>
              <a:rPr dirty="0" err="1"/>
              <a:t>Plazos</a:t>
            </a:r>
            <a:r>
              <a:rPr lang="es-CL" dirty="0"/>
              <a:t> – III TRIM 2022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189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ítulo 1"/>
          <p:cNvSpPr txBox="1">
            <a:spLocks noGrp="1"/>
          </p:cNvSpPr>
          <p:nvPr>
            <p:ph type="title"/>
          </p:nvPr>
        </p:nvSpPr>
        <p:spPr>
          <a:xfrm>
            <a:off x="1246922" y="303359"/>
            <a:ext cx="9089206" cy="30777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r>
              <a:rPr lang="es-CL" dirty="0"/>
              <a:t>RECORDATORIO: ¿Dónde consigo los validadores?</a:t>
            </a:r>
            <a:endParaRPr dirty="0"/>
          </a:p>
        </p:txBody>
      </p:sp>
      <p:sp>
        <p:nvSpPr>
          <p:cNvPr id="155" name="Marcador de número de diapositiva 2"/>
          <p:cNvSpPr txBox="1">
            <a:spLocks noGrp="1"/>
          </p:cNvSpPr>
          <p:nvPr>
            <p:ph type="sldNum" sz="quarter" idx="2"/>
          </p:nvPr>
        </p:nvSpPr>
        <p:spPr>
          <a:xfrm>
            <a:off x="10297492" y="6609102"/>
            <a:ext cx="273656" cy="26425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grpSp>
        <p:nvGrpSpPr>
          <p:cNvPr id="158" name="Rectángulo 5"/>
          <p:cNvGrpSpPr/>
          <p:nvPr/>
        </p:nvGrpSpPr>
        <p:grpSpPr>
          <a:xfrm>
            <a:off x="584789" y="148566"/>
            <a:ext cx="340243" cy="617363"/>
            <a:chOff x="0" y="0"/>
            <a:chExt cx="340241" cy="617361"/>
          </a:xfrm>
        </p:grpSpPr>
        <p:sp>
          <p:nvSpPr>
            <p:cNvPr id="156" name="Rectángulo"/>
            <p:cNvSpPr/>
            <p:nvPr/>
          </p:nvSpPr>
          <p:spPr>
            <a:xfrm>
              <a:off x="0" y="154792"/>
              <a:ext cx="340242" cy="30777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/>
              <a:endParaRPr/>
            </a:p>
          </p:txBody>
        </p:sp>
        <p:sp>
          <p:nvSpPr>
            <p:cNvPr id="157" name="Texto"/>
            <p:cNvSpPr txBox="1"/>
            <p:nvPr/>
          </p:nvSpPr>
          <p:spPr>
            <a:xfrm>
              <a:off x="45719" y="-1"/>
              <a:ext cx="248804" cy="617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285750" indent="-285750" algn="r">
                <a:buSzPct val="100000"/>
                <a:buChar char="✓"/>
                <a:defRPr>
                  <a:solidFill>
                    <a:srgbClr val="FF3B3B"/>
                  </a:solidFill>
                </a:defRPr>
              </a:lvl1pPr>
            </a:lstStyle>
            <a:p>
              <a:r>
                <a:t>    </a:t>
              </a:r>
            </a:p>
          </p:txBody>
        </p:sp>
      </p:grpSp>
      <p:sp>
        <p:nvSpPr>
          <p:cNvPr id="159" name="Rectángulo 4"/>
          <p:cNvSpPr txBox="1"/>
          <p:nvPr/>
        </p:nvSpPr>
        <p:spPr>
          <a:xfrm>
            <a:off x="378249" y="1255798"/>
            <a:ext cx="5967161" cy="3785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b="1">
                <a:solidFill>
                  <a:schemeClr val="accent5"/>
                </a:solidFill>
              </a:defRPr>
            </a:pPr>
            <a:endParaRPr dirty="0"/>
          </a:p>
          <a:p>
            <a:pPr marL="742950" lvl="1" indent="-285750">
              <a:buSzPct val="100000"/>
              <a:buChar char="✓"/>
              <a:defRPr sz="2000">
                <a:solidFill>
                  <a:schemeClr val="accent5"/>
                </a:solidFill>
              </a:defRPr>
            </a:pPr>
            <a:r>
              <a:rPr lang="es-CL" b="1" dirty="0"/>
              <a:t>www.sirh.cl</a:t>
            </a:r>
            <a:endParaRPr b="1" dirty="0"/>
          </a:p>
          <a:p>
            <a:pPr marL="962526" indent="-200526" algn="just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r>
              <a:rPr lang="es-ES" b="1" dirty="0"/>
              <a:t>Los validadores publicados tienen las columnas ESTAB y CORR_CTO</a:t>
            </a:r>
          </a:p>
          <a:p>
            <a:pPr marL="762000" algn="just">
              <a:buSzPct val="100000"/>
              <a:defRPr sz="2000">
                <a:solidFill>
                  <a:schemeClr val="accent5"/>
                </a:solidFill>
              </a:defRPr>
            </a:pPr>
            <a:endParaRPr lang="es-ES" b="1" dirty="0"/>
          </a:p>
          <a:p>
            <a:pPr marL="762000" algn="just">
              <a:buSzPct val="100000"/>
              <a:defRPr sz="2000">
                <a:solidFill>
                  <a:schemeClr val="accent5"/>
                </a:solidFill>
              </a:defRPr>
            </a:pPr>
            <a:endParaRPr lang="es-ES" b="1" dirty="0"/>
          </a:p>
          <a:p>
            <a:pPr marL="962526" lvl="2" indent="-200526" algn="just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endParaRPr lang="es-ES" dirty="0">
              <a:solidFill>
                <a:schemeClr val="tx1"/>
              </a:solidFill>
              <a:highlight>
                <a:srgbClr val="000080"/>
              </a:highlight>
            </a:endParaRPr>
          </a:p>
          <a:p>
            <a:pPr marL="962526" lvl="2" indent="-200526" algn="just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r>
              <a:rPr lang="es-ES" dirty="0">
                <a:solidFill>
                  <a:schemeClr val="tx1"/>
                </a:solidFill>
                <a:highlight>
                  <a:srgbClr val="000080"/>
                </a:highlight>
              </a:rPr>
              <a:t>No cambiar el nombre de las columnas.</a:t>
            </a:r>
          </a:p>
          <a:p>
            <a:pPr marL="962526" lvl="2" indent="-200526" algn="just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endParaRPr lang="es-ES" dirty="0">
              <a:solidFill>
                <a:schemeClr val="tx1"/>
              </a:solidFill>
              <a:highlight>
                <a:srgbClr val="000080"/>
              </a:highlight>
            </a:endParaRPr>
          </a:p>
          <a:p>
            <a:pPr marL="962526" lvl="2" indent="-200526" algn="just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r>
              <a:rPr lang="es-ES" dirty="0">
                <a:solidFill>
                  <a:schemeClr val="tx1"/>
                </a:solidFill>
                <a:highlight>
                  <a:srgbClr val="000080"/>
                </a:highlight>
              </a:rPr>
              <a:t>No cambiar el nombre de la hoja.</a:t>
            </a:r>
          </a:p>
          <a:p>
            <a:pPr>
              <a:defRPr sz="2000">
                <a:solidFill>
                  <a:schemeClr val="accent5"/>
                </a:solidFill>
              </a:defRPr>
            </a:pPr>
            <a:endParaRPr lang="es-ES" dirty="0"/>
          </a:p>
          <a:p>
            <a:pPr marL="962526" lvl="2" indent="-200526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endParaRPr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62C2811-E1BE-1D7F-F0C4-1A2934152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768" y="905506"/>
            <a:ext cx="4578867" cy="556701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9F8017F-781E-7842-16AD-6B41A6C39E11}"/>
              </a:ext>
            </a:extLst>
          </p:cNvPr>
          <p:cNvSpPr txBox="1"/>
          <p:nvPr/>
        </p:nvSpPr>
        <p:spPr>
          <a:xfrm>
            <a:off x="879313" y="5041450"/>
            <a:ext cx="6131858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s-ES" dirty="0">
                <a:hlinkClick r:id="rId3"/>
              </a:rPr>
              <a:t>Instrucciones llenado Matrices DIPRES IV TRIM 2022 | Sistema de Información de Recursos Humanos del Ministerio de Salud (SIRH) (minsal.cl)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5549515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ítulo 1"/>
          <p:cNvSpPr txBox="1">
            <a:spLocks noGrp="1"/>
          </p:cNvSpPr>
          <p:nvPr>
            <p:ph type="title"/>
          </p:nvPr>
        </p:nvSpPr>
        <p:spPr>
          <a:xfrm>
            <a:off x="530378" y="284469"/>
            <a:ext cx="7267862" cy="30777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dirty="0"/>
              <a:t>CONTENIDOS DE LA PRESENTACION</a:t>
            </a:r>
          </a:p>
        </p:txBody>
      </p:sp>
      <p:sp>
        <p:nvSpPr>
          <p:cNvPr id="42" name="Marcador de número de diapositiva 2"/>
          <p:cNvSpPr txBox="1">
            <a:spLocks noGrp="1"/>
          </p:cNvSpPr>
          <p:nvPr>
            <p:ph type="sldNum" sz="quarter" idx="2"/>
          </p:nvPr>
        </p:nvSpPr>
        <p:spPr>
          <a:xfrm>
            <a:off x="10297492" y="6609102"/>
            <a:ext cx="188898" cy="26425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 dirty="0"/>
          </a:p>
        </p:txBody>
      </p:sp>
      <p:sp>
        <p:nvSpPr>
          <p:cNvPr id="43" name="CuadroTexto 5"/>
          <p:cNvSpPr txBox="1"/>
          <p:nvPr/>
        </p:nvSpPr>
        <p:spPr>
          <a:xfrm>
            <a:off x="530377" y="1340570"/>
            <a:ext cx="7475788" cy="470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2009" tIns="72009" rIns="72009" bIns="72009">
            <a:spAutoFit/>
          </a:bodyPr>
          <a:lstStyle/>
          <a:p>
            <a:pPr>
              <a:defRPr>
                <a:solidFill>
                  <a:schemeClr val="accent5"/>
                </a:solidFill>
              </a:defRPr>
            </a:pPr>
            <a:r>
              <a:rPr dirty="0"/>
              <a:t> </a:t>
            </a:r>
          </a:p>
          <a:p>
            <a:pPr marL="457200" lvl="1" indent="0">
              <a:buSzPct val="100000"/>
              <a:defRPr sz="2000">
                <a:solidFill>
                  <a:schemeClr val="accent5"/>
                </a:solidFill>
              </a:defRPr>
            </a:pPr>
            <a:endParaRPr lang="es-CL" dirty="0"/>
          </a:p>
          <a:p>
            <a:pPr marL="742950" lvl="1" indent="-285750">
              <a:buSzPct val="100000"/>
              <a:buChar char="✓"/>
              <a:defRPr sz="2000">
                <a:solidFill>
                  <a:schemeClr val="accent5"/>
                </a:solidFill>
              </a:defRPr>
            </a:pPr>
            <a:r>
              <a:rPr lang="es-CL" dirty="0"/>
              <a:t>Evaluación III Corte 2022.</a:t>
            </a:r>
          </a:p>
          <a:p>
            <a:pPr marL="457200" lvl="1" indent="0">
              <a:buSzPct val="100000"/>
              <a:defRPr sz="2000">
                <a:solidFill>
                  <a:schemeClr val="accent5"/>
                </a:solidFill>
              </a:defRPr>
            </a:pPr>
            <a:endParaRPr dirty="0"/>
          </a:p>
          <a:p>
            <a:pPr marL="742950" lvl="1" indent="-285750">
              <a:buSzPct val="100000"/>
              <a:buChar char="✓"/>
              <a:defRPr sz="2000">
                <a:solidFill>
                  <a:schemeClr val="accent5"/>
                </a:solidFill>
              </a:defRPr>
            </a:pPr>
            <a:r>
              <a:rPr lang="es-CL" noProof="1"/>
              <a:t>Plazos</a:t>
            </a:r>
            <a:r>
              <a:rPr dirty="0"/>
              <a:t> </a:t>
            </a:r>
            <a:r>
              <a:rPr lang="es-CL" dirty="0"/>
              <a:t>IV TRIM 2022</a:t>
            </a:r>
            <a:r>
              <a:rPr dirty="0"/>
              <a:t> </a:t>
            </a:r>
            <a:r>
              <a:rPr lang="es-CL" dirty="0"/>
              <a:t>Informes de Dotación de Personal.</a:t>
            </a:r>
          </a:p>
          <a:p>
            <a:pPr marL="742950" lvl="1" indent="-285750">
              <a:buSzPct val="100000"/>
              <a:buChar char="✓"/>
              <a:defRPr sz="2000">
                <a:solidFill>
                  <a:schemeClr val="accent5"/>
                </a:solidFill>
              </a:defRPr>
            </a:pPr>
            <a:endParaRPr lang="es-CL" dirty="0"/>
          </a:p>
          <a:p>
            <a:pPr marL="742950" lvl="1" indent="-285750">
              <a:buSzPct val="100000"/>
              <a:buChar char="✓"/>
              <a:defRPr sz="2000">
                <a:solidFill>
                  <a:schemeClr val="accent5"/>
                </a:solidFill>
              </a:defRPr>
            </a:pPr>
            <a:r>
              <a:rPr lang="es-CL" dirty="0"/>
              <a:t>Revisión por Matriz Base.</a:t>
            </a:r>
          </a:p>
          <a:p>
            <a:pPr marL="742950" lvl="1" indent="-285750">
              <a:buSzPct val="100000"/>
              <a:buChar char="✓"/>
              <a:defRPr sz="2000">
                <a:solidFill>
                  <a:schemeClr val="accent5"/>
                </a:solidFill>
              </a:defRPr>
            </a:pPr>
            <a:endParaRPr lang="es-CL" dirty="0"/>
          </a:p>
          <a:p>
            <a:pPr marL="742950" lvl="1" indent="-285750">
              <a:buSzPct val="100000"/>
              <a:buChar char="✓"/>
              <a:defRPr sz="2000">
                <a:solidFill>
                  <a:schemeClr val="accent5"/>
                </a:solidFill>
              </a:defRPr>
            </a:pPr>
            <a:r>
              <a:rPr lang="es-CL" dirty="0"/>
              <a:t>Reprocesos Matrices Bases.</a:t>
            </a:r>
          </a:p>
          <a:p>
            <a:pPr marL="742950" lvl="1" indent="-285750">
              <a:buSzPct val="100000"/>
              <a:buChar char="✓"/>
              <a:defRPr sz="2000">
                <a:solidFill>
                  <a:schemeClr val="accent5"/>
                </a:solidFill>
              </a:defRPr>
            </a:pPr>
            <a:endParaRPr lang="es-CL" dirty="0"/>
          </a:p>
          <a:p>
            <a:pPr marL="742950" lvl="1" indent="-285750">
              <a:buSzPct val="100000"/>
              <a:buChar char="✓"/>
              <a:defRPr sz="2000">
                <a:solidFill>
                  <a:schemeClr val="accent5"/>
                </a:solidFill>
              </a:defRPr>
            </a:pPr>
            <a:r>
              <a:rPr lang="es-CL" dirty="0"/>
              <a:t>Mejoras Módulo Gestión Local.</a:t>
            </a:r>
          </a:p>
          <a:p>
            <a:pPr marL="742950" lvl="1" indent="-285750">
              <a:buSzPct val="100000"/>
              <a:buChar char="✓"/>
              <a:defRPr sz="2000">
                <a:solidFill>
                  <a:schemeClr val="accent5"/>
                </a:solidFill>
              </a:defRPr>
            </a:pPr>
            <a:endParaRPr lang="es-CL" dirty="0"/>
          </a:p>
          <a:p>
            <a:pPr marL="742950" lvl="1" indent="-285750">
              <a:buSzPct val="100000"/>
              <a:buChar char="✓"/>
              <a:defRPr sz="2000">
                <a:solidFill>
                  <a:schemeClr val="accent5"/>
                </a:solidFill>
              </a:defRPr>
            </a:pPr>
            <a:r>
              <a:rPr lang="es-CL" dirty="0"/>
              <a:t>Preguntas.</a:t>
            </a:r>
            <a:endParaRPr dirty="0"/>
          </a:p>
          <a:p>
            <a:pPr marL="742950" lvl="1" indent="-285750">
              <a:buSzPct val="100000"/>
              <a:buChar char="✓"/>
              <a:defRPr sz="2000" b="1">
                <a:solidFill>
                  <a:schemeClr val="accent5"/>
                </a:solidFill>
              </a:defRPr>
            </a:pPr>
            <a:endParaRPr dirty="0"/>
          </a:p>
          <a:p>
            <a:pPr>
              <a:defRPr>
                <a:solidFill>
                  <a:schemeClr val="accent5"/>
                </a:solidFill>
              </a:defRPr>
            </a:pPr>
            <a:r>
              <a:rPr dirty="0"/>
              <a:t> </a:t>
            </a:r>
          </a:p>
        </p:txBody>
      </p:sp>
      <p:pic>
        <p:nvPicPr>
          <p:cNvPr id="44" name="Imagen 8" descr="Imagen 8"/>
          <p:cNvPicPr>
            <a:picLocks noChangeAspect="1"/>
          </p:cNvPicPr>
          <p:nvPr/>
        </p:nvPicPr>
        <p:blipFill>
          <a:blip r:embed="rId2"/>
          <a:srcRect l="34272" r="23704"/>
          <a:stretch>
            <a:fillRect/>
          </a:stretch>
        </p:blipFill>
        <p:spPr>
          <a:xfrm flipH="1">
            <a:off x="9010947" y="1562093"/>
            <a:ext cx="2133601" cy="37338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Marcador de número de diapositiva 2"/>
          <p:cNvSpPr txBox="1">
            <a:spLocks noGrp="1"/>
          </p:cNvSpPr>
          <p:nvPr>
            <p:ph type="sldNum" sz="quarter" idx="2"/>
          </p:nvPr>
        </p:nvSpPr>
        <p:spPr>
          <a:xfrm>
            <a:off x="10297492" y="6609102"/>
            <a:ext cx="273656" cy="26425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 dirty="0"/>
          </a:p>
        </p:txBody>
      </p:sp>
      <p:grpSp>
        <p:nvGrpSpPr>
          <p:cNvPr id="142" name="Rectángulo 5"/>
          <p:cNvGrpSpPr/>
          <p:nvPr/>
        </p:nvGrpSpPr>
        <p:grpSpPr>
          <a:xfrm>
            <a:off x="584789" y="148566"/>
            <a:ext cx="340243" cy="617363"/>
            <a:chOff x="0" y="0"/>
            <a:chExt cx="340241" cy="617361"/>
          </a:xfrm>
        </p:grpSpPr>
        <p:sp>
          <p:nvSpPr>
            <p:cNvPr id="140" name="Rectángulo"/>
            <p:cNvSpPr/>
            <p:nvPr/>
          </p:nvSpPr>
          <p:spPr>
            <a:xfrm>
              <a:off x="0" y="154792"/>
              <a:ext cx="340242" cy="30777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/>
              <a:endParaRPr dirty="0"/>
            </a:p>
          </p:txBody>
        </p:sp>
        <p:sp>
          <p:nvSpPr>
            <p:cNvPr id="141" name="Texto"/>
            <p:cNvSpPr txBox="1"/>
            <p:nvPr/>
          </p:nvSpPr>
          <p:spPr>
            <a:xfrm>
              <a:off x="45719" y="-1"/>
              <a:ext cx="248804" cy="617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285750" indent="-285750" algn="r">
                <a:buSzPct val="100000"/>
                <a:buChar char="✓"/>
                <a:defRPr>
                  <a:solidFill>
                    <a:srgbClr val="FF3B3B"/>
                  </a:solidFill>
                </a:defRPr>
              </a:lvl1pPr>
            </a:lstStyle>
            <a:p>
              <a:r>
                <a:rPr dirty="0"/>
                <a:t>    </a:t>
              </a:r>
            </a:p>
          </p:txBody>
        </p:sp>
      </p:grpSp>
      <p:sp>
        <p:nvSpPr>
          <p:cNvPr id="2" name="Rectangle 4">
            <a:extLst>
              <a:ext uri="{FF2B5EF4-FFF2-40B4-BE49-F238E27FC236}">
                <a16:creationId xmlns:a16="http://schemas.microsoft.com/office/drawing/2014/main" id="{1DB719AA-0B67-4AF5-8BB0-DC7D463D2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0176" y="100584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8EB724B-D8E5-40CB-BA3F-A76435D33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0176" y="1060704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A9F520AA-2071-4190-B3DB-EA04F390B270}"/>
              </a:ext>
            </a:extLst>
          </p:cNvPr>
          <p:cNvSpPr txBox="1">
            <a:spLocks/>
          </p:cNvSpPr>
          <p:nvPr/>
        </p:nvSpPr>
        <p:spPr>
          <a:xfrm>
            <a:off x="1208286" y="269915"/>
            <a:ext cx="9089206" cy="3077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2000" b="1" i="0" u="none" strike="noStrike" cap="none" spc="0" baseline="0">
                <a:solidFill>
                  <a:schemeClr val="accent5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466481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932962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399442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65925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s-CL" dirty="0"/>
              <a:t>REPROCESOS: IV TRIM 2022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FD65492-AFA6-4052-A83E-560870609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789" y="1194077"/>
            <a:ext cx="7860748" cy="5091601"/>
          </a:xfrm>
          <a:prstGeom prst="rect">
            <a:avLst/>
          </a:prstGeom>
        </p:spPr>
      </p:pic>
      <p:sp>
        <p:nvSpPr>
          <p:cNvPr id="6" name="Diagrama de flujo: proceso 5">
            <a:extLst>
              <a:ext uri="{FF2B5EF4-FFF2-40B4-BE49-F238E27FC236}">
                <a16:creationId xmlns:a16="http://schemas.microsoft.com/office/drawing/2014/main" id="{E46E5A96-0552-49B4-84D5-594296CB3577}"/>
              </a:ext>
            </a:extLst>
          </p:cNvPr>
          <p:cNvSpPr/>
          <p:nvPr/>
        </p:nvSpPr>
        <p:spPr>
          <a:xfrm>
            <a:off x="1036948" y="1300899"/>
            <a:ext cx="2846895" cy="3129699"/>
          </a:xfrm>
          <a:prstGeom prst="flowChartProcess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5FEBA10-6316-4361-8AB3-1E0B11BDA663}"/>
              </a:ext>
            </a:extLst>
          </p:cNvPr>
          <p:cNvSpPr txBox="1"/>
          <p:nvPr/>
        </p:nvSpPr>
        <p:spPr>
          <a:xfrm>
            <a:off x="2745155" y="1283933"/>
            <a:ext cx="1074655" cy="3608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9" tIns="72009" rIns="72009" bIns="7200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L" sz="1400" b="1" dirty="0">
                <a:solidFill>
                  <a:schemeClr val="accent3"/>
                </a:solidFill>
              </a:rPr>
              <a:t>03</a:t>
            </a:r>
            <a:r>
              <a:rPr kumimoji="0" lang="es-CL" sz="1400" b="1" i="0" u="none" strike="noStrike" cap="none" spc="0" normalizeH="0" baseline="0" dirty="0">
                <a:ln>
                  <a:noFill/>
                </a:ln>
                <a:solidFill>
                  <a:schemeClr val="accent3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/Ene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DB60CA6E-7804-4F7B-8AE9-D8A183CAEBB3}"/>
              </a:ext>
            </a:extLst>
          </p:cNvPr>
          <p:cNvCxnSpPr/>
          <p:nvPr/>
        </p:nvCxnSpPr>
        <p:spPr>
          <a:xfrm>
            <a:off x="4194929" y="2196445"/>
            <a:ext cx="0" cy="3723588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B5B6A64-4992-4744-949B-C562B95982F0}"/>
              </a:ext>
            </a:extLst>
          </p:cNvPr>
          <p:cNvSpPr txBox="1"/>
          <p:nvPr/>
        </p:nvSpPr>
        <p:spPr>
          <a:xfrm>
            <a:off x="4204356" y="2198957"/>
            <a:ext cx="1074655" cy="3608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9" tIns="72009" rIns="72009" bIns="7200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1400" b="1" i="0" u="none" strike="noStrike" cap="none" spc="0" normalizeH="0" baseline="0" dirty="0">
                <a:ln>
                  <a:noFill/>
                </a:ln>
                <a:solidFill>
                  <a:schemeClr val="accent3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13/Ene</a:t>
            </a:r>
          </a:p>
        </p:txBody>
      </p:sp>
      <p:sp>
        <p:nvSpPr>
          <p:cNvPr id="21" name="Diagrama de flujo: proceso 20">
            <a:extLst>
              <a:ext uri="{FF2B5EF4-FFF2-40B4-BE49-F238E27FC236}">
                <a16:creationId xmlns:a16="http://schemas.microsoft.com/office/drawing/2014/main" id="{F76FF563-3CDD-47B1-BD5A-07E3E249C81D}"/>
              </a:ext>
            </a:extLst>
          </p:cNvPr>
          <p:cNvSpPr/>
          <p:nvPr/>
        </p:nvSpPr>
        <p:spPr>
          <a:xfrm>
            <a:off x="4476819" y="2905340"/>
            <a:ext cx="1895699" cy="3129699"/>
          </a:xfrm>
          <a:prstGeom prst="flowChartProcess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A46CAABD-63A0-442F-8E73-3B3F54CEC4A5}"/>
              </a:ext>
            </a:extLst>
          </p:cNvPr>
          <p:cNvSpPr txBox="1"/>
          <p:nvPr/>
        </p:nvSpPr>
        <p:spPr>
          <a:xfrm>
            <a:off x="4476820" y="2959429"/>
            <a:ext cx="2016896" cy="3147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9" tIns="72009" rIns="72009" bIns="7200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L" sz="1100" b="1" dirty="0">
                <a:solidFill>
                  <a:schemeClr val="accent3"/>
                </a:solidFill>
              </a:rPr>
              <a:t>16</a:t>
            </a:r>
            <a:r>
              <a:rPr kumimoji="0" lang="es-CL" sz="1100" b="1" i="0" u="none" strike="noStrike" cap="none" spc="0" normalizeH="0" baseline="0" dirty="0">
                <a:ln>
                  <a:noFill/>
                </a:ln>
                <a:solidFill>
                  <a:schemeClr val="accent3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/Ene: D’/S’/H’/R’/V’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21EC97B-DB7C-4F66-B816-548ADEABCF0A}"/>
              </a:ext>
            </a:extLst>
          </p:cNvPr>
          <p:cNvSpPr txBox="1"/>
          <p:nvPr/>
        </p:nvSpPr>
        <p:spPr>
          <a:xfrm>
            <a:off x="4476820" y="3166945"/>
            <a:ext cx="2016896" cy="3147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9" tIns="72009" rIns="72009" bIns="7200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L" sz="1100" b="1" dirty="0">
                <a:solidFill>
                  <a:schemeClr val="accent3"/>
                </a:solidFill>
              </a:rPr>
              <a:t>17</a:t>
            </a:r>
            <a:r>
              <a:rPr kumimoji="0" lang="es-CL" sz="1100" b="1" i="0" u="none" strike="noStrike" cap="none" spc="0" normalizeH="0" baseline="0" dirty="0">
                <a:ln>
                  <a:noFill/>
                </a:ln>
                <a:solidFill>
                  <a:schemeClr val="accent3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/Ene: C (completa)</a:t>
            </a:r>
          </a:p>
        </p:txBody>
      </p:sp>
      <p:sp>
        <p:nvSpPr>
          <p:cNvPr id="25" name="Diagrama de flujo: proceso 24">
            <a:extLst>
              <a:ext uri="{FF2B5EF4-FFF2-40B4-BE49-F238E27FC236}">
                <a16:creationId xmlns:a16="http://schemas.microsoft.com/office/drawing/2014/main" id="{4DFC878F-1A26-4BCB-8A62-D92E0C09F488}"/>
              </a:ext>
            </a:extLst>
          </p:cNvPr>
          <p:cNvSpPr/>
          <p:nvPr/>
        </p:nvSpPr>
        <p:spPr>
          <a:xfrm>
            <a:off x="6476214" y="4279771"/>
            <a:ext cx="1734531" cy="1711206"/>
          </a:xfrm>
          <a:prstGeom prst="flowChartProcess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88669D97-8CD0-43A8-9903-C56B24A40999}"/>
              </a:ext>
            </a:extLst>
          </p:cNvPr>
          <p:cNvSpPr txBox="1"/>
          <p:nvPr/>
        </p:nvSpPr>
        <p:spPr>
          <a:xfrm>
            <a:off x="6467006" y="4273247"/>
            <a:ext cx="2016896" cy="3147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9" tIns="72009" rIns="72009" bIns="7200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1100" b="1" i="0" u="none" strike="noStrike" cap="none" spc="0" normalizeH="0" baseline="0" dirty="0">
                <a:ln>
                  <a:noFill/>
                </a:ln>
                <a:solidFill>
                  <a:schemeClr val="accent3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20/Ene: Evaluación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4BCA275B-F29E-4DE7-B9A9-3B0ECE6D0E10}"/>
              </a:ext>
            </a:extLst>
          </p:cNvPr>
          <p:cNvSpPr txBox="1"/>
          <p:nvPr/>
        </p:nvSpPr>
        <p:spPr>
          <a:xfrm>
            <a:off x="8466123" y="1385514"/>
            <a:ext cx="3317381" cy="200747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2009" tIns="72009" rIns="72009" bIns="7200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L" sz="1100" b="1" u="sng" dirty="0">
                <a:solidFill>
                  <a:schemeClr val="accent3"/>
                </a:solidFill>
              </a:rPr>
              <a:t>16</a:t>
            </a:r>
            <a:r>
              <a:rPr kumimoji="0" lang="es-CL" sz="1100" b="1" i="0" u="sng" strike="noStrike" cap="none" spc="0" normalizeH="0" baseline="0" dirty="0">
                <a:ln>
                  <a:noFill/>
                </a:ln>
                <a:solidFill>
                  <a:schemeClr val="accent3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/Ene</a:t>
            </a:r>
            <a:r>
              <a:rPr kumimoji="0" lang="es-CL" sz="1100" b="1" i="0" u="none" strike="noStrike" cap="none" spc="0" normalizeH="0" baseline="0" dirty="0">
                <a:ln>
                  <a:noFill/>
                </a:ln>
                <a:solidFill>
                  <a:schemeClr val="accent3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: 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CL" sz="1100" b="1" dirty="0">
              <a:solidFill>
                <a:schemeClr val="accent3"/>
              </a:solidFill>
            </a:endParaRPr>
          </a:p>
          <a:p>
            <a:pPr marL="171450" marR="0" indent="-1714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CL" sz="1100" b="1" i="0" u="none" strike="noStrike" cap="none" spc="0" normalizeH="0" baseline="0" dirty="0">
                <a:ln>
                  <a:noFill/>
                </a:ln>
                <a:solidFill>
                  <a:schemeClr val="accent3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Deben subir Matrices Complementos D/S/H/R/V a portal DIPRES en observación que generará A. PEREZ.</a:t>
            </a:r>
          </a:p>
          <a:p>
            <a:pPr marL="171450" marR="0" indent="-1714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CL" sz="1100" b="1" dirty="0">
                <a:solidFill>
                  <a:schemeClr val="accent3"/>
                </a:solidFill>
                <a:latin typeface="Arial"/>
                <a:ea typeface="Arial"/>
                <a:cs typeface="Arial"/>
              </a:rPr>
              <a:t>Deben enviarlas a </a:t>
            </a:r>
            <a:r>
              <a:rPr lang="es-CL" sz="1100" b="1" dirty="0">
                <a:solidFill>
                  <a:schemeClr val="accent3"/>
                </a:solidFill>
                <a:latin typeface="Arial"/>
                <a:ea typeface="Arial"/>
                <a:cs typeface="Arial"/>
                <a:hlinkClick r:id="rId4"/>
              </a:rPr>
              <a:t>kristopher.gomez@minsal.cl</a:t>
            </a:r>
            <a:r>
              <a:rPr lang="es-CL" sz="1100" b="1" dirty="0">
                <a:solidFill>
                  <a:schemeClr val="accent3"/>
                </a:solidFill>
                <a:latin typeface="Arial"/>
                <a:ea typeface="Arial"/>
                <a:cs typeface="Arial"/>
              </a:rPr>
              <a:t> o </a:t>
            </a:r>
            <a:r>
              <a:rPr lang="es-CL" sz="1100" b="1" dirty="0">
                <a:solidFill>
                  <a:schemeClr val="accent3"/>
                </a:solidFill>
                <a:latin typeface="Arial"/>
                <a:ea typeface="Arial"/>
                <a:cs typeface="Arial"/>
                <a:hlinkClick r:id="rId5"/>
              </a:rPr>
              <a:t>consultas.dipres@minsal.cl</a:t>
            </a:r>
            <a:endParaRPr lang="es-CL" sz="1100" b="1" dirty="0">
              <a:solidFill>
                <a:schemeClr val="accent3"/>
              </a:solidFill>
              <a:latin typeface="Arial"/>
              <a:ea typeface="Arial"/>
              <a:cs typeface="Arial"/>
            </a:endParaRPr>
          </a:p>
          <a:p>
            <a:pPr marL="171450" marR="0" indent="-1714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s-CL" sz="1100" b="1" i="0" u="none" strike="noStrike" cap="none" spc="0" normalizeH="0" baseline="0" dirty="0">
              <a:ln>
                <a:noFill/>
              </a:ln>
              <a:solidFill>
                <a:schemeClr val="accent3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171450" marR="0" indent="-1714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CL" sz="1100" b="1" i="1" u="sng" dirty="0">
                <a:solidFill>
                  <a:schemeClr val="accent3"/>
                </a:solidFill>
                <a:latin typeface="Arial"/>
                <a:ea typeface="Arial"/>
                <a:cs typeface="Arial"/>
              </a:rPr>
              <a:t>En una hoja aparte deben listar todos los registros que se eliminan.</a:t>
            </a:r>
            <a:endParaRPr kumimoji="0" lang="es-CL" sz="1100" b="1" i="1" u="sng" strike="noStrike" cap="none" spc="0" normalizeH="0" baseline="0" dirty="0">
              <a:ln>
                <a:noFill/>
              </a:ln>
              <a:solidFill>
                <a:schemeClr val="accent3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47971C82-691E-4198-8405-59F28D7CC330}"/>
              </a:ext>
            </a:extLst>
          </p:cNvPr>
          <p:cNvSpPr txBox="1"/>
          <p:nvPr/>
        </p:nvSpPr>
        <p:spPr>
          <a:xfrm>
            <a:off x="8483902" y="3570425"/>
            <a:ext cx="3317381" cy="217675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2009" tIns="72009" rIns="72009" bIns="7200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L" sz="1100" b="1" u="sng" dirty="0">
                <a:solidFill>
                  <a:schemeClr val="accent3"/>
                </a:solidFill>
              </a:rPr>
              <a:t>17</a:t>
            </a:r>
            <a:r>
              <a:rPr kumimoji="0" lang="es-CL" sz="1100" b="1" i="0" u="sng" strike="noStrike" cap="none" spc="0" normalizeH="0" baseline="0" dirty="0">
                <a:ln>
                  <a:noFill/>
                </a:ln>
                <a:solidFill>
                  <a:schemeClr val="accent3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/Ene</a:t>
            </a:r>
            <a:r>
              <a:rPr kumimoji="0" lang="es-CL" sz="1100" b="1" i="0" u="none" strike="noStrike" cap="none" spc="0" normalizeH="0" baseline="0" dirty="0">
                <a:ln>
                  <a:noFill/>
                </a:ln>
                <a:solidFill>
                  <a:schemeClr val="accent3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: 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CL" sz="1100" b="1" dirty="0">
              <a:solidFill>
                <a:schemeClr val="accent3"/>
              </a:solidFill>
            </a:endParaRPr>
          </a:p>
          <a:p>
            <a:pPr marL="171450" marR="0" indent="-1714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CL" sz="1100" b="1" i="0" u="none" strike="noStrike" cap="none" spc="0" normalizeH="0" baseline="0" dirty="0">
                <a:ln>
                  <a:noFill/>
                </a:ln>
                <a:solidFill>
                  <a:schemeClr val="accent3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Deben subir Matrices C </a:t>
            </a:r>
            <a:r>
              <a:rPr kumimoji="0" lang="es-CL" sz="1100" b="1" i="0" u="sng" strike="noStrike" cap="none" spc="0" normalizeH="0" baseline="0" dirty="0">
                <a:ln>
                  <a:noFill/>
                </a:ln>
                <a:solidFill>
                  <a:schemeClr val="accent3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completa</a:t>
            </a:r>
            <a:r>
              <a:rPr kumimoji="0" lang="es-CL" sz="1100" b="1" i="0" u="none" strike="noStrike" cap="none" spc="0" normalizeH="0" baseline="0" dirty="0">
                <a:ln>
                  <a:noFill/>
                </a:ln>
                <a:solidFill>
                  <a:schemeClr val="accent3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a portal DIPRES en observación que generará A. PEREZ.</a:t>
            </a:r>
          </a:p>
          <a:p>
            <a:pPr marL="171450" marR="0" indent="-1714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CL" sz="1100" b="1" dirty="0">
                <a:solidFill>
                  <a:schemeClr val="accent3"/>
                </a:solidFill>
                <a:latin typeface="Arial"/>
                <a:ea typeface="Arial"/>
                <a:cs typeface="Arial"/>
              </a:rPr>
              <a:t>Deben enviarlas a </a:t>
            </a:r>
            <a:r>
              <a:rPr lang="es-CL" sz="1100" b="1" dirty="0">
                <a:solidFill>
                  <a:schemeClr val="accent3"/>
                </a:solidFill>
                <a:latin typeface="Arial"/>
                <a:ea typeface="Arial"/>
                <a:cs typeface="Arial"/>
                <a:hlinkClick r:id="rId4"/>
              </a:rPr>
              <a:t>kristopher.gomez@minsal.cl</a:t>
            </a:r>
            <a:r>
              <a:rPr lang="es-CL" sz="1100" b="1" dirty="0">
                <a:solidFill>
                  <a:schemeClr val="accent3"/>
                </a:solidFill>
                <a:latin typeface="Arial"/>
                <a:ea typeface="Arial"/>
                <a:cs typeface="Arial"/>
              </a:rPr>
              <a:t> o </a:t>
            </a:r>
            <a:r>
              <a:rPr lang="es-CL" sz="1100" b="1" dirty="0">
                <a:solidFill>
                  <a:schemeClr val="accent3"/>
                </a:solidFill>
                <a:latin typeface="Arial"/>
                <a:ea typeface="Arial"/>
                <a:cs typeface="Arial"/>
                <a:hlinkClick r:id="rId5"/>
              </a:rPr>
              <a:t>consultas.dipres@minsal.cl</a:t>
            </a:r>
            <a:endParaRPr lang="es-CL" sz="1100" b="1" dirty="0">
              <a:solidFill>
                <a:schemeClr val="accent3"/>
              </a:solidFill>
              <a:latin typeface="Arial"/>
              <a:ea typeface="Arial"/>
              <a:cs typeface="Arial"/>
            </a:endParaRPr>
          </a:p>
          <a:p>
            <a:pPr marL="171450" marR="0" indent="-1714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s-CL" sz="1100" b="1" i="0" u="none" strike="noStrike" cap="none" spc="0" normalizeH="0" baseline="0" dirty="0">
              <a:ln>
                <a:noFill/>
              </a:ln>
              <a:solidFill>
                <a:schemeClr val="accent3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es-CL" sz="1100" b="1" i="1" u="none" strike="noStrike" cap="none" spc="0" normalizeH="0" baseline="0" dirty="0">
                <a:ln>
                  <a:noFill/>
                </a:ln>
                <a:solidFill>
                  <a:schemeClr val="accent3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Deben mantener los que registros con estado Mantiene. Eliminar los que se eliminan y agregar los registros nuevos.</a:t>
            </a:r>
          </a:p>
        </p:txBody>
      </p:sp>
    </p:spTree>
    <p:extLst>
      <p:ext uri="{BB962C8B-B14F-4D97-AF65-F5344CB8AC3E}">
        <p14:creationId xmlns:p14="http://schemas.microsoft.com/office/powerpoint/2010/main" val="406966781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ítulo 1"/>
          <p:cNvSpPr txBox="1">
            <a:spLocks noGrp="1"/>
          </p:cNvSpPr>
          <p:nvPr>
            <p:ph type="title"/>
          </p:nvPr>
        </p:nvSpPr>
        <p:spPr>
          <a:xfrm>
            <a:off x="1246922" y="303359"/>
            <a:ext cx="9089206" cy="30777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r>
              <a:rPr lang="es-CL" dirty="0"/>
              <a:t>Proceso de Trabajo - Equipo </a:t>
            </a:r>
            <a:endParaRPr dirty="0"/>
          </a:p>
        </p:txBody>
      </p:sp>
      <p:sp>
        <p:nvSpPr>
          <p:cNvPr id="155" name="Marcador de número de diapositiva 2"/>
          <p:cNvSpPr txBox="1">
            <a:spLocks noGrp="1"/>
          </p:cNvSpPr>
          <p:nvPr>
            <p:ph type="sldNum" sz="quarter" idx="2"/>
          </p:nvPr>
        </p:nvSpPr>
        <p:spPr>
          <a:xfrm>
            <a:off x="10297492" y="6609102"/>
            <a:ext cx="273656" cy="26425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  <p:grpSp>
        <p:nvGrpSpPr>
          <p:cNvPr id="158" name="Rectángulo 5"/>
          <p:cNvGrpSpPr/>
          <p:nvPr/>
        </p:nvGrpSpPr>
        <p:grpSpPr>
          <a:xfrm>
            <a:off x="584789" y="148566"/>
            <a:ext cx="340243" cy="617363"/>
            <a:chOff x="0" y="0"/>
            <a:chExt cx="340241" cy="617361"/>
          </a:xfrm>
        </p:grpSpPr>
        <p:sp>
          <p:nvSpPr>
            <p:cNvPr id="156" name="Rectángulo"/>
            <p:cNvSpPr/>
            <p:nvPr/>
          </p:nvSpPr>
          <p:spPr>
            <a:xfrm>
              <a:off x="0" y="154792"/>
              <a:ext cx="340242" cy="30777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/>
              <a:endParaRPr/>
            </a:p>
          </p:txBody>
        </p:sp>
        <p:sp>
          <p:nvSpPr>
            <p:cNvPr id="157" name="Texto"/>
            <p:cNvSpPr txBox="1"/>
            <p:nvPr/>
          </p:nvSpPr>
          <p:spPr>
            <a:xfrm>
              <a:off x="45719" y="-1"/>
              <a:ext cx="248804" cy="617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285750" indent="-285750" algn="r">
                <a:buSzPct val="100000"/>
                <a:buChar char="✓"/>
                <a:defRPr>
                  <a:solidFill>
                    <a:srgbClr val="FF3B3B"/>
                  </a:solidFill>
                </a:defRPr>
              </a:lvl1pPr>
            </a:lstStyle>
            <a:p>
              <a:r>
                <a:t>    </a:t>
              </a:r>
            </a:p>
          </p:txBody>
        </p:sp>
      </p:grpSp>
      <p:sp>
        <p:nvSpPr>
          <p:cNvPr id="9" name="Rectángulo 4">
            <a:extLst>
              <a:ext uri="{FF2B5EF4-FFF2-40B4-BE49-F238E27FC236}">
                <a16:creationId xmlns:a16="http://schemas.microsoft.com/office/drawing/2014/main" id="{D92B019B-C3CB-F09B-B502-66022CE5AFB9}"/>
              </a:ext>
            </a:extLst>
          </p:cNvPr>
          <p:cNvSpPr txBox="1"/>
          <p:nvPr/>
        </p:nvSpPr>
        <p:spPr>
          <a:xfrm>
            <a:off x="0" y="920724"/>
            <a:ext cx="8030645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000" b="1">
                <a:solidFill>
                  <a:schemeClr val="accent5"/>
                </a:solidFill>
              </a:defRPr>
            </a:pPr>
            <a:endParaRPr lang="es-CL" dirty="0"/>
          </a:p>
          <a:p>
            <a:pPr marL="962526" lvl="2" indent="-200526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r>
              <a:rPr lang="es-CL" u="sng" dirty="0"/>
              <a:t>Metodología de Trabajo</a:t>
            </a:r>
            <a:r>
              <a:rPr lang="es-CL" dirty="0"/>
              <a:t>:</a:t>
            </a:r>
          </a:p>
          <a:p>
            <a:pPr marL="762000" lvl="2" indent="0">
              <a:buSzPct val="100000"/>
              <a:defRPr sz="2000">
                <a:solidFill>
                  <a:schemeClr val="accent5"/>
                </a:solidFill>
              </a:defRPr>
            </a:pPr>
            <a:endParaRPr lang="es-CL" dirty="0"/>
          </a:p>
        </p:txBody>
      </p:sp>
      <p:sp>
        <p:nvSpPr>
          <p:cNvPr id="10" name="Rectángulo 4">
            <a:extLst>
              <a:ext uri="{FF2B5EF4-FFF2-40B4-BE49-F238E27FC236}">
                <a16:creationId xmlns:a16="http://schemas.microsoft.com/office/drawing/2014/main" id="{B81F7234-4F20-F6DA-1583-72F1CD27C398}"/>
              </a:ext>
            </a:extLst>
          </p:cNvPr>
          <p:cNvSpPr txBox="1"/>
          <p:nvPr/>
        </p:nvSpPr>
        <p:spPr>
          <a:xfrm>
            <a:off x="444943" y="1533465"/>
            <a:ext cx="10693163" cy="5324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000" b="1">
                <a:solidFill>
                  <a:schemeClr val="accent5"/>
                </a:solidFill>
              </a:defRPr>
            </a:pPr>
            <a:endParaRPr lang="es-CL" dirty="0"/>
          </a:p>
          <a:p>
            <a:pPr marL="962526" lvl="2" indent="-200526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r>
              <a:rPr lang="es-CL" b="1" dirty="0"/>
              <a:t>Martes 10/01</a:t>
            </a:r>
            <a:r>
              <a:rPr lang="es-CL" dirty="0"/>
              <a:t>: </a:t>
            </a:r>
          </a:p>
          <a:p>
            <a:pPr marL="1219200" lvl="3" indent="-457200">
              <a:buSzPct val="100000"/>
              <a:buFont typeface="+mj-lt"/>
              <a:buAutoNum type="arabicPeriod"/>
              <a:defRPr sz="2000">
                <a:solidFill>
                  <a:schemeClr val="accent5"/>
                </a:solidFill>
              </a:defRPr>
            </a:pPr>
            <a:r>
              <a:rPr lang="es-CL" dirty="0"/>
              <a:t>Carga Información Qlikview (Responsable KGOMEZ).</a:t>
            </a:r>
          </a:p>
          <a:p>
            <a:pPr marL="1219200" lvl="3" indent="-457200">
              <a:buSzPct val="100000"/>
              <a:buFont typeface="+mj-lt"/>
              <a:buAutoNum type="arabicPeriod"/>
              <a:defRPr sz="2000">
                <a:solidFill>
                  <a:schemeClr val="accent5"/>
                </a:solidFill>
              </a:defRPr>
            </a:pPr>
            <a:r>
              <a:rPr lang="es-CL" dirty="0"/>
              <a:t>Revisar Volumetrías D/S/H/V (Responsable UHIDALGO).</a:t>
            </a:r>
          </a:p>
          <a:p>
            <a:pPr marL="1219200" lvl="3" indent="-457200">
              <a:buSzPct val="100000"/>
              <a:buFont typeface="+mj-lt"/>
              <a:buAutoNum type="arabicPeriod"/>
              <a:defRPr sz="2000">
                <a:solidFill>
                  <a:schemeClr val="accent5"/>
                </a:solidFill>
              </a:defRPr>
            </a:pPr>
            <a:r>
              <a:rPr lang="es-CL" dirty="0"/>
              <a:t>Revisar Matriz D: Jefe </a:t>
            </a:r>
            <a:r>
              <a:rPr lang="es-CL" dirty="0" err="1"/>
              <a:t>Sup</a:t>
            </a:r>
            <a:r>
              <a:rPr lang="es-CL" dirty="0"/>
              <a:t>. De Servicios. (Responsable UHIDALGO).</a:t>
            </a:r>
          </a:p>
          <a:p>
            <a:pPr marL="1219200" lvl="3" indent="-457200">
              <a:buSzPct val="100000"/>
              <a:buFont typeface="+mj-lt"/>
              <a:buAutoNum type="arabicPeriod"/>
              <a:defRPr sz="2000">
                <a:solidFill>
                  <a:schemeClr val="accent5"/>
                </a:solidFill>
              </a:defRPr>
            </a:pPr>
            <a:r>
              <a:rPr lang="es-CL" dirty="0"/>
              <a:t>Revisar Matriz S: Registros sin Respaldo/Sin Causal/ C_DESEMPEÑO NNN (Responsable UHIDALGO).</a:t>
            </a:r>
          </a:p>
          <a:p>
            <a:pPr marL="1219200" lvl="3" indent="-457200">
              <a:buSzPct val="100000"/>
              <a:buFont typeface="+mj-lt"/>
              <a:buAutoNum type="arabicPeriod"/>
              <a:defRPr sz="2000">
                <a:solidFill>
                  <a:schemeClr val="accent5"/>
                </a:solidFill>
              </a:defRPr>
            </a:pPr>
            <a:r>
              <a:rPr lang="es-CL" dirty="0"/>
              <a:t>Revisar Ceses/Retiro Voluntario (Responsable UHIDALGO).</a:t>
            </a:r>
          </a:p>
          <a:p>
            <a:pPr marL="762000" lvl="3" indent="0">
              <a:buSzPct val="100000"/>
              <a:defRPr sz="2000">
                <a:solidFill>
                  <a:schemeClr val="accent5"/>
                </a:solidFill>
              </a:defRPr>
            </a:pPr>
            <a:endParaRPr lang="es-CL" dirty="0"/>
          </a:p>
          <a:p>
            <a:pPr marL="962526" lvl="2" indent="-200526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r>
              <a:rPr lang="es-CL" b="1" dirty="0"/>
              <a:t>Miércoles 11/01</a:t>
            </a:r>
            <a:r>
              <a:rPr lang="es-CL" dirty="0"/>
              <a:t>: </a:t>
            </a:r>
          </a:p>
          <a:p>
            <a:pPr marL="1219200" lvl="3" indent="-457200">
              <a:buSzPct val="100000"/>
              <a:buFont typeface="+mj-lt"/>
              <a:buAutoNum type="arabicPeriod"/>
              <a:defRPr sz="2000">
                <a:solidFill>
                  <a:schemeClr val="accent5"/>
                </a:solidFill>
              </a:defRPr>
            </a:pPr>
            <a:r>
              <a:rPr lang="es-CL" dirty="0"/>
              <a:t>Envío Feedback y Generación de Estadísticas. (Responsable KGOMEZ).</a:t>
            </a:r>
          </a:p>
          <a:p>
            <a:pPr marL="962526" lvl="2" indent="-200526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endParaRPr lang="es-CL" dirty="0"/>
          </a:p>
          <a:p>
            <a:pPr marL="962526" lvl="2" indent="-200526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r>
              <a:rPr lang="es-CL" b="1" dirty="0"/>
              <a:t>Viernes 13/01</a:t>
            </a:r>
            <a:r>
              <a:rPr lang="es-CL" dirty="0"/>
              <a:t>: </a:t>
            </a:r>
          </a:p>
          <a:p>
            <a:pPr marL="1219200" lvl="3" indent="-457200">
              <a:buSzPct val="100000"/>
              <a:buFont typeface="+mj-lt"/>
              <a:buAutoNum type="arabicPeriod"/>
              <a:defRPr sz="2000">
                <a:solidFill>
                  <a:schemeClr val="accent5"/>
                </a:solidFill>
              </a:defRPr>
            </a:pPr>
            <a:r>
              <a:rPr lang="es-CL" dirty="0"/>
              <a:t>Generación JOBS de Reprocesos Centralizado (Responsable KGOMEZ)-</a:t>
            </a:r>
          </a:p>
          <a:p>
            <a:pPr marL="762000" lvl="3" indent="0">
              <a:buSzPct val="100000"/>
              <a:defRPr sz="2000">
                <a:solidFill>
                  <a:schemeClr val="accent5"/>
                </a:solidFill>
              </a:defRPr>
            </a:pPr>
            <a:endParaRPr lang="es-CL" dirty="0"/>
          </a:p>
          <a:p>
            <a:pPr marL="762000" lvl="3" indent="0">
              <a:buSzPct val="100000"/>
              <a:defRPr sz="2000">
                <a:solidFill>
                  <a:schemeClr val="accent5"/>
                </a:solidFill>
              </a:defRPr>
            </a:pPr>
            <a:r>
              <a:rPr lang="es-CL" dirty="0"/>
              <a:t> </a:t>
            </a:r>
          </a:p>
          <a:p>
            <a:pPr marL="762000" lvl="2" indent="0">
              <a:buSzPct val="100000"/>
              <a:defRPr sz="2000">
                <a:solidFill>
                  <a:schemeClr val="accent5"/>
                </a:solidFill>
              </a:defRPr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7566400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ítulo 1"/>
          <p:cNvSpPr txBox="1">
            <a:spLocks noGrp="1"/>
          </p:cNvSpPr>
          <p:nvPr>
            <p:ph type="title"/>
          </p:nvPr>
        </p:nvSpPr>
        <p:spPr>
          <a:xfrm>
            <a:off x="1246922" y="303359"/>
            <a:ext cx="9089206" cy="30777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r>
              <a:rPr lang="es-CL" dirty="0"/>
              <a:t>Proceso de Trabajo - Equipo </a:t>
            </a:r>
            <a:endParaRPr dirty="0"/>
          </a:p>
        </p:txBody>
      </p:sp>
      <p:sp>
        <p:nvSpPr>
          <p:cNvPr id="155" name="Marcador de número de diapositiva 2"/>
          <p:cNvSpPr txBox="1">
            <a:spLocks noGrp="1"/>
          </p:cNvSpPr>
          <p:nvPr>
            <p:ph type="sldNum" sz="quarter" idx="2"/>
          </p:nvPr>
        </p:nvSpPr>
        <p:spPr>
          <a:xfrm>
            <a:off x="10297492" y="6609102"/>
            <a:ext cx="273656" cy="26425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  <p:grpSp>
        <p:nvGrpSpPr>
          <p:cNvPr id="158" name="Rectángulo 5"/>
          <p:cNvGrpSpPr/>
          <p:nvPr/>
        </p:nvGrpSpPr>
        <p:grpSpPr>
          <a:xfrm>
            <a:off x="584789" y="148566"/>
            <a:ext cx="340243" cy="617363"/>
            <a:chOff x="0" y="0"/>
            <a:chExt cx="340241" cy="617361"/>
          </a:xfrm>
        </p:grpSpPr>
        <p:sp>
          <p:nvSpPr>
            <p:cNvPr id="156" name="Rectángulo"/>
            <p:cNvSpPr/>
            <p:nvPr/>
          </p:nvSpPr>
          <p:spPr>
            <a:xfrm>
              <a:off x="0" y="154792"/>
              <a:ext cx="340242" cy="30777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/>
              <a:endParaRPr/>
            </a:p>
          </p:txBody>
        </p:sp>
        <p:sp>
          <p:nvSpPr>
            <p:cNvPr id="157" name="Texto"/>
            <p:cNvSpPr txBox="1"/>
            <p:nvPr/>
          </p:nvSpPr>
          <p:spPr>
            <a:xfrm>
              <a:off x="45719" y="-1"/>
              <a:ext cx="248804" cy="617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285750" indent="-285750" algn="r">
                <a:buSzPct val="100000"/>
                <a:buChar char="✓"/>
                <a:defRPr>
                  <a:solidFill>
                    <a:srgbClr val="FF3B3B"/>
                  </a:solidFill>
                </a:defRPr>
              </a:lvl1pPr>
            </a:lstStyle>
            <a:p>
              <a:r>
                <a:t>    </a:t>
              </a:r>
            </a:p>
          </p:txBody>
        </p:sp>
      </p:grpSp>
      <p:sp>
        <p:nvSpPr>
          <p:cNvPr id="9" name="Rectángulo 4">
            <a:extLst>
              <a:ext uri="{FF2B5EF4-FFF2-40B4-BE49-F238E27FC236}">
                <a16:creationId xmlns:a16="http://schemas.microsoft.com/office/drawing/2014/main" id="{D92B019B-C3CB-F09B-B502-66022CE5AFB9}"/>
              </a:ext>
            </a:extLst>
          </p:cNvPr>
          <p:cNvSpPr txBox="1"/>
          <p:nvPr/>
        </p:nvSpPr>
        <p:spPr>
          <a:xfrm>
            <a:off x="0" y="920724"/>
            <a:ext cx="8030645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000" b="1">
                <a:solidFill>
                  <a:schemeClr val="accent5"/>
                </a:solidFill>
              </a:defRPr>
            </a:pPr>
            <a:endParaRPr lang="es-CL" dirty="0"/>
          </a:p>
          <a:p>
            <a:pPr marL="962526" lvl="2" indent="-200526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r>
              <a:rPr lang="es-CL" u="sng" dirty="0"/>
              <a:t>Metodología de Trabajo</a:t>
            </a:r>
            <a:r>
              <a:rPr lang="es-CL" dirty="0"/>
              <a:t>:</a:t>
            </a:r>
          </a:p>
          <a:p>
            <a:pPr marL="762000" lvl="2" indent="0">
              <a:buSzPct val="100000"/>
              <a:defRPr sz="2000">
                <a:solidFill>
                  <a:schemeClr val="accent5"/>
                </a:solidFill>
              </a:defRPr>
            </a:pPr>
            <a:endParaRPr lang="es-CL" dirty="0"/>
          </a:p>
        </p:txBody>
      </p:sp>
      <p:sp>
        <p:nvSpPr>
          <p:cNvPr id="10" name="Rectángulo 4">
            <a:extLst>
              <a:ext uri="{FF2B5EF4-FFF2-40B4-BE49-F238E27FC236}">
                <a16:creationId xmlns:a16="http://schemas.microsoft.com/office/drawing/2014/main" id="{B81F7234-4F20-F6DA-1583-72F1CD27C398}"/>
              </a:ext>
            </a:extLst>
          </p:cNvPr>
          <p:cNvSpPr txBox="1"/>
          <p:nvPr/>
        </p:nvSpPr>
        <p:spPr>
          <a:xfrm>
            <a:off x="749418" y="1630623"/>
            <a:ext cx="10693163" cy="4093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000" b="1">
                <a:solidFill>
                  <a:schemeClr val="accent5"/>
                </a:solidFill>
              </a:defRPr>
            </a:pPr>
            <a:endParaRPr lang="es-CL" dirty="0"/>
          </a:p>
          <a:p>
            <a:pPr marL="962526" lvl="2" indent="-200526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r>
              <a:rPr lang="es-CL" b="1" dirty="0"/>
              <a:t>Lunes 16/01</a:t>
            </a:r>
            <a:r>
              <a:rPr lang="es-CL" dirty="0"/>
              <a:t>: </a:t>
            </a:r>
          </a:p>
          <a:p>
            <a:pPr marL="1219200" lvl="3" indent="-457200">
              <a:buSzPct val="100000"/>
              <a:buFont typeface="+mj-lt"/>
              <a:buAutoNum type="arabicPeriod"/>
              <a:defRPr sz="2000">
                <a:solidFill>
                  <a:schemeClr val="accent5"/>
                </a:solidFill>
              </a:defRPr>
            </a:pPr>
            <a:r>
              <a:rPr lang="es-CL" dirty="0"/>
              <a:t>Envío de Matrices Reprocesos D’/S’/H’/R’/V’, incluir fantasmas (Servicios de Salud)</a:t>
            </a:r>
          </a:p>
          <a:p>
            <a:pPr marL="762000" lvl="3" indent="0">
              <a:buSzPct val="100000"/>
              <a:defRPr sz="2000">
                <a:solidFill>
                  <a:schemeClr val="accent5"/>
                </a:solidFill>
              </a:defRPr>
            </a:pPr>
            <a:endParaRPr lang="es-CL" dirty="0"/>
          </a:p>
          <a:p>
            <a:pPr marL="962526" lvl="2" indent="-200526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r>
              <a:rPr lang="es-CL" b="1" dirty="0"/>
              <a:t>Martes 17/01</a:t>
            </a:r>
            <a:r>
              <a:rPr lang="es-CL" dirty="0"/>
              <a:t>: </a:t>
            </a:r>
          </a:p>
          <a:p>
            <a:pPr marL="1219200" lvl="3" indent="-457200">
              <a:buSzPct val="100000"/>
              <a:buFont typeface="+mj-lt"/>
              <a:buAutoNum type="arabicPeriod"/>
              <a:defRPr sz="2000">
                <a:solidFill>
                  <a:schemeClr val="accent5"/>
                </a:solidFill>
              </a:defRPr>
            </a:pPr>
            <a:r>
              <a:rPr lang="es-CL" dirty="0"/>
              <a:t>Envío de Matrices Reprocesos C, incluir fantasmas (Servicios de Salud)</a:t>
            </a:r>
          </a:p>
          <a:p>
            <a:pPr marL="762000" lvl="2" indent="0">
              <a:buSzPct val="100000"/>
              <a:defRPr sz="2000">
                <a:solidFill>
                  <a:schemeClr val="accent5"/>
                </a:solidFill>
              </a:defRPr>
            </a:pPr>
            <a:endParaRPr lang="es-CL" dirty="0"/>
          </a:p>
          <a:p>
            <a:pPr marL="962526" lvl="2" indent="-200526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r>
              <a:rPr lang="es-CL" b="1" dirty="0"/>
              <a:t>Viernes 20/01</a:t>
            </a:r>
            <a:r>
              <a:rPr lang="es-CL" dirty="0"/>
              <a:t>: </a:t>
            </a:r>
          </a:p>
          <a:p>
            <a:pPr marL="1219200" lvl="3" indent="-457200">
              <a:buSzPct val="100000"/>
              <a:buFont typeface="+mj-lt"/>
              <a:buAutoNum type="arabicPeriod"/>
              <a:defRPr sz="2000">
                <a:solidFill>
                  <a:schemeClr val="accent5"/>
                </a:solidFill>
              </a:defRPr>
            </a:pPr>
            <a:r>
              <a:rPr lang="es-CL" dirty="0"/>
              <a:t>Envío Feedback y Generación de Estadísticas. (Responsable KGOMEZ).</a:t>
            </a:r>
          </a:p>
          <a:p>
            <a:pPr marL="1219200" lvl="3" indent="-457200">
              <a:buSzPct val="100000"/>
              <a:buFont typeface="+mj-lt"/>
              <a:buAutoNum type="arabicPeriod"/>
              <a:defRPr sz="2000">
                <a:solidFill>
                  <a:schemeClr val="accent5"/>
                </a:solidFill>
              </a:defRPr>
            </a:pPr>
            <a:r>
              <a:rPr lang="es-CL" dirty="0"/>
              <a:t>Envío Matrices Temáticas (Servicios de Salud).</a:t>
            </a:r>
          </a:p>
          <a:p>
            <a:pPr marL="762000" lvl="3" indent="0">
              <a:buSzPct val="100000"/>
              <a:defRPr sz="2000">
                <a:solidFill>
                  <a:schemeClr val="accent5"/>
                </a:solidFill>
              </a:defRPr>
            </a:pPr>
            <a:endParaRPr lang="es-CL" dirty="0"/>
          </a:p>
          <a:p>
            <a:pPr marL="762000" lvl="3" indent="0">
              <a:buSzPct val="100000"/>
              <a:defRPr sz="2000">
                <a:solidFill>
                  <a:schemeClr val="accent5"/>
                </a:solidFill>
              </a:defRPr>
            </a:pPr>
            <a:r>
              <a:rPr lang="es-CL" dirty="0"/>
              <a:t> </a:t>
            </a:r>
          </a:p>
          <a:p>
            <a:pPr marL="762000" lvl="2" indent="0">
              <a:buSzPct val="100000"/>
              <a:defRPr sz="2000">
                <a:solidFill>
                  <a:schemeClr val="accent5"/>
                </a:solidFill>
              </a:defRPr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24420889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ítulo 1"/>
          <p:cNvSpPr txBox="1">
            <a:spLocks noGrp="1"/>
          </p:cNvSpPr>
          <p:nvPr>
            <p:ph type="title"/>
          </p:nvPr>
        </p:nvSpPr>
        <p:spPr>
          <a:xfrm>
            <a:off x="1246922" y="303359"/>
            <a:ext cx="9089206" cy="30777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r>
              <a:rPr lang="es-CL" dirty="0"/>
              <a:t>Requerimientos Nuevos</a:t>
            </a:r>
            <a:endParaRPr dirty="0"/>
          </a:p>
        </p:txBody>
      </p:sp>
      <p:sp>
        <p:nvSpPr>
          <p:cNvPr id="155" name="Marcador de número de diapositiva 2"/>
          <p:cNvSpPr txBox="1">
            <a:spLocks noGrp="1"/>
          </p:cNvSpPr>
          <p:nvPr>
            <p:ph type="sldNum" sz="quarter" idx="2"/>
          </p:nvPr>
        </p:nvSpPr>
        <p:spPr>
          <a:xfrm>
            <a:off x="10297492" y="6609102"/>
            <a:ext cx="273656" cy="26425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  <p:grpSp>
        <p:nvGrpSpPr>
          <p:cNvPr id="158" name="Rectángulo 5"/>
          <p:cNvGrpSpPr/>
          <p:nvPr/>
        </p:nvGrpSpPr>
        <p:grpSpPr>
          <a:xfrm>
            <a:off x="584789" y="148566"/>
            <a:ext cx="340243" cy="617363"/>
            <a:chOff x="0" y="0"/>
            <a:chExt cx="340241" cy="617361"/>
          </a:xfrm>
        </p:grpSpPr>
        <p:sp>
          <p:nvSpPr>
            <p:cNvPr id="156" name="Rectángulo"/>
            <p:cNvSpPr/>
            <p:nvPr/>
          </p:nvSpPr>
          <p:spPr>
            <a:xfrm>
              <a:off x="0" y="154792"/>
              <a:ext cx="340242" cy="30777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/>
              <a:endParaRPr/>
            </a:p>
          </p:txBody>
        </p:sp>
        <p:sp>
          <p:nvSpPr>
            <p:cNvPr id="157" name="Texto"/>
            <p:cNvSpPr txBox="1"/>
            <p:nvPr/>
          </p:nvSpPr>
          <p:spPr>
            <a:xfrm>
              <a:off x="45719" y="-1"/>
              <a:ext cx="248804" cy="617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285750" indent="-285750" algn="r">
                <a:buSzPct val="100000"/>
                <a:buChar char="✓"/>
                <a:defRPr>
                  <a:solidFill>
                    <a:srgbClr val="FF3B3B"/>
                  </a:solidFill>
                </a:defRPr>
              </a:lvl1pPr>
            </a:lstStyle>
            <a:p>
              <a:r>
                <a:t>    </a:t>
              </a:r>
            </a:p>
          </p:txBody>
        </p:sp>
      </p:grpSp>
      <p:sp>
        <p:nvSpPr>
          <p:cNvPr id="159" name="Rectángulo 4"/>
          <p:cNvSpPr txBox="1"/>
          <p:nvPr/>
        </p:nvSpPr>
        <p:spPr>
          <a:xfrm>
            <a:off x="-87915" y="857907"/>
            <a:ext cx="11482056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000" b="1">
                <a:solidFill>
                  <a:schemeClr val="accent5"/>
                </a:solidFill>
              </a:defRPr>
            </a:pPr>
            <a:endParaRPr dirty="0"/>
          </a:p>
          <a:p>
            <a:pPr marL="962526" lvl="2" indent="-200526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r>
              <a:rPr lang="es-CL" b="1" dirty="0"/>
              <a:t>Matriz T: Modalidad de Jornada de trabajo de la Dotación y Fuera de la Dotación</a:t>
            </a:r>
            <a:endParaRPr b="1"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8525F9E3-CE0F-75DD-EA4F-4BC70B36E26A}"/>
              </a:ext>
            </a:extLst>
          </p:cNvPr>
          <p:cNvGrpSpPr/>
          <p:nvPr/>
        </p:nvGrpSpPr>
        <p:grpSpPr>
          <a:xfrm>
            <a:off x="1531950" y="2573294"/>
            <a:ext cx="8519150" cy="1136826"/>
            <a:chOff x="920561" y="1042987"/>
            <a:chExt cx="10337989" cy="1526802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E2E54965-C052-85BE-FB6C-B2496BA99B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81466"/>
            <a:stretch/>
          </p:blipFill>
          <p:spPr>
            <a:xfrm>
              <a:off x="933450" y="1042987"/>
              <a:ext cx="10325100" cy="884425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21F7A77F-CFE9-6CA6-7B9C-079721E079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6539"/>
            <a:stretch/>
          </p:blipFill>
          <p:spPr>
            <a:xfrm>
              <a:off x="920561" y="1927412"/>
              <a:ext cx="10325100" cy="642377"/>
            </a:xfrm>
            <a:prstGeom prst="rect">
              <a:avLst/>
            </a:prstGeom>
          </p:spPr>
        </p:pic>
      </p:grp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740259B-F607-C3A0-31E9-C4CE4B6E6A8A}"/>
              </a:ext>
            </a:extLst>
          </p:cNvPr>
          <p:cNvSpPr txBox="1"/>
          <p:nvPr/>
        </p:nvSpPr>
        <p:spPr>
          <a:xfrm>
            <a:off x="754910" y="4284706"/>
            <a:ext cx="10495796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s-ES" sz="1800" b="0" i="0" u="none" strike="noStrike" baseline="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solicita declarar a todo el personal, de la dotación y fuera de dotación, en funciones a la fecha de corte del informe, según la modalidad en que desempeña su jornada laboral y el porcentaje de presencialidad del trimestre</a:t>
            </a:r>
          </a:p>
        </p:txBody>
      </p:sp>
    </p:spTree>
    <p:extLst>
      <p:ext uri="{BB962C8B-B14F-4D97-AF65-F5344CB8AC3E}">
        <p14:creationId xmlns:p14="http://schemas.microsoft.com/office/powerpoint/2010/main" val="1424904161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ítulo 1"/>
          <p:cNvSpPr txBox="1">
            <a:spLocks noGrp="1"/>
          </p:cNvSpPr>
          <p:nvPr>
            <p:ph type="title"/>
          </p:nvPr>
        </p:nvSpPr>
        <p:spPr>
          <a:xfrm>
            <a:off x="1246922" y="303359"/>
            <a:ext cx="9089206" cy="30777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r>
              <a:rPr lang="es-CL" dirty="0"/>
              <a:t>Requerimientos Nuevos</a:t>
            </a:r>
            <a:endParaRPr dirty="0"/>
          </a:p>
        </p:txBody>
      </p:sp>
      <p:sp>
        <p:nvSpPr>
          <p:cNvPr id="155" name="Marcador de número de diapositiva 2"/>
          <p:cNvSpPr txBox="1">
            <a:spLocks noGrp="1"/>
          </p:cNvSpPr>
          <p:nvPr>
            <p:ph type="sldNum" sz="quarter" idx="2"/>
          </p:nvPr>
        </p:nvSpPr>
        <p:spPr>
          <a:xfrm>
            <a:off x="10297492" y="6609102"/>
            <a:ext cx="273656" cy="26425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24</a:t>
            </a:fld>
            <a:endParaRPr/>
          </a:p>
        </p:txBody>
      </p:sp>
      <p:grpSp>
        <p:nvGrpSpPr>
          <p:cNvPr id="158" name="Rectángulo 5"/>
          <p:cNvGrpSpPr/>
          <p:nvPr/>
        </p:nvGrpSpPr>
        <p:grpSpPr>
          <a:xfrm>
            <a:off x="584789" y="148566"/>
            <a:ext cx="340243" cy="617363"/>
            <a:chOff x="0" y="0"/>
            <a:chExt cx="340241" cy="617361"/>
          </a:xfrm>
        </p:grpSpPr>
        <p:sp>
          <p:nvSpPr>
            <p:cNvPr id="156" name="Rectángulo"/>
            <p:cNvSpPr/>
            <p:nvPr/>
          </p:nvSpPr>
          <p:spPr>
            <a:xfrm>
              <a:off x="0" y="154792"/>
              <a:ext cx="340242" cy="30777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/>
              <a:endParaRPr/>
            </a:p>
          </p:txBody>
        </p:sp>
        <p:sp>
          <p:nvSpPr>
            <p:cNvPr id="157" name="Texto"/>
            <p:cNvSpPr txBox="1"/>
            <p:nvPr/>
          </p:nvSpPr>
          <p:spPr>
            <a:xfrm>
              <a:off x="45719" y="-1"/>
              <a:ext cx="248804" cy="617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285750" indent="-285750" algn="r">
                <a:buSzPct val="100000"/>
                <a:buChar char="✓"/>
                <a:defRPr>
                  <a:solidFill>
                    <a:srgbClr val="FF3B3B"/>
                  </a:solidFill>
                </a:defRPr>
              </a:lvl1pPr>
            </a:lstStyle>
            <a:p>
              <a:r>
                <a:t>    </a:t>
              </a:r>
            </a:p>
          </p:txBody>
        </p:sp>
      </p:grpSp>
      <p:sp>
        <p:nvSpPr>
          <p:cNvPr id="159" name="Rectángulo 4"/>
          <p:cNvSpPr txBox="1"/>
          <p:nvPr/>
        </p:nvSpPr>
        <p:spPr>
          <a:xfrm>
            <a:off x="-87915" y="857907"/>
            <a:ext cx="11482056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000" b="1">
                <a:solidFill>
                  <a:schemeClr val="accent5"/>
                </a:solidFill>
              </a:defRPr>
            </a:pPr>
            <a:endParaRPr dirty="0"/>
          </a:p>
          <a:p>
            <a:pPr marL="962526" lvl="2" indent="-200526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r>
              <a:rPr lang="es-CL" dirty="0"/>
              <a:t>Matriz T: Modalidad de Jornada de trabajo de la Dotación y Fuera de la Dotación</a:t>
            </a:r>
            <a:endParaRPr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59585F4-9CC3-6C12-87BB-7508CAE11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22" y="1812562"/>
            <a:ext cx="8901125" cy="2252465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B7681424-EE94-5FAF-8FE1-0ADFC9DC730A}"/>
              </a:ext>
            </a:extLst>
          </p:cNvPr>
          <p:cNvSpPr txBox="1"/>
          <p:nvPr/>
        </p:nvSpPr>
        <p:spPr>
          <a:xfrm>
            <a:off x="1533793" y="4431137"/>
            <a:ext cx="10495796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Complementa a las D/S/H, por tanto debe declarar exactamente la misma información en los campos 2 al 14.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Campos 15 y 16 solicitan nuevos antecedentes sobre la modalidad en que se desempeña la jornada de trabajo. </a:t>
            </a:r>
          </a:p>
        </p:txBody>
      </p:sp>
    </p:spTree>
    <p:extLst>
      <p:ext uri="{BB962C8B-B14F-4D97-AF65-F5344CB8AC3E}">
        <p14:creationId xmlns:p14="http://schemas.microsoft.com/office/powerpoint/2010/main" val="1032678621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ítulo 1"/>
          <p:cNvSpPr txBox="1">
            <a:spLocks noGrp="1"/>
          </p:cNvSpPr>
          <p:nvPr>
            <p:ph type="title"/>
          </p:nvPr>
        </p:nvSpPr>
        <p:spPr>
          <a:xfrm>
            <a:off x="1246922" y="303359"/>
            <a:ext cx="9089206" cy="30777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r>
              <a:rPr lang="es-CL" dirty="0"/>
              <a:t>Requerimientos Nuevos</a:t>
            </a:r>
            <a:endParaRPr dirty="0"/>
          </a:p>
        </p:txBody>
      </p:sp>
      <p:sp>
        <p:nvSpPr>
          <p:cNvPr id="155" name="Marcador de número de diapositiva 2"/>
          <p:cNvSpPr txBox="1">
            <a:spLocks noGrp="1"/>
          </p:cNvSpPr>
          <p:nvPr>
            <p:ph type="sldNum" sz="quarter" idx="2"/>
          </p:nvPr>
        </p:nvSpPr>
        <p:spPr>
          <a:xfrm>
            <a:off x="10297492" y="6609102"/>
            <a:ext cx="273656" cy="26425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25</a:t>
            </a:fld>
            <a:endParaRPr/>
          </a:p>
        </p:txBody>
      </p:sp>
      <p:grpSp>
        <p:nvGrpSpPr>
          <p:cNvPr id="158" name="Rectángulo 5"/>
          <p:cNvGrpSpPr/>
          <p:nvPr/>
        </p:nvGrpSpPr>
        <p:grpSpPr>
          <a:xfrm>
            <a:off x="584789" y="148566"/>
            <a:ext cx="340243" cy="617363"/>
            <a:chOff x="0" y="0"/>
            <a:chExt cx="340241" cy="617361"/>
          </a:xfrm>
        </p:grpSpPr>
        <p:sp>
          <p:nvSpPr>
            <p:cNvPr id="156" name="Rectángulo"/>
            <p:cNvSpPr/>
            <p:nvPr/>
          </p:nvSpPr>
          <p:spPr>
            <a:xfrm>
              <a:off x="0" y="154792"/>
              <a:ext cx="340242" cy="30777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/>
              <a:endParaRPr/>
            </a:p>
          </p:txBody>
        </p:sp>
        <p:sp>
          <p:nvSpPr>
            <p:cNvPr id="157" name="Texto"/>
            <p:cNvSpPr txBox="1"/>
            <p:nvPr/>
          </p:nvSpPr>
          <p:spPr>
            <a:xfrm>
              <a:off x="45719" y="-1"/>
              <a:ext cx="248804" cy="617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285750" indent="-285750" algn="r">
                <a:buSzPct val="100000"/>
                <a:buChar char="✓"/>
                <a:defRPr>
                  <a:solidFill>
                    <a:srgbClr val="FF3B3B"/>
                  </a:solidFill>
                </a:defRPr>
              </a:lvl1pPr>
            </a:lstStyle>
            <a:p>
              <a:r>
                <a:t>    </a:t>
              </a:r>
            </a:p>
          </p:txBody>
        </p:sp>
      </p:grpSp>
      <p:sp>
        <p:nvSpPr>
          <p:cNvPr id="159" name="Rectángulo 4"/>
          <p:cNvSpPr txBox="1"/>
          <p:nvPr/>
        </p:nvSpPr>
        <p:spPr>
          <a:xfrm>
            <a:off x="-87915" y="857907"/>
            <a:ext cx="11482056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000" b="1">
                <a:solidFill>
                  <a:schemeClr val="accent5"/>
                </a:solidFill>
              </a:defRPr>
            </a:pPr>
            <a:endParaRPr dirty="0"/>
          </a:p>
          <a:p>
            <a:pPr marL="962526" lvl="2" indent="-200526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r>
              <a:rPr lang="es-CL" dirty="0"/>
              <a:t>Matriz T: Modalidad de Jornada de trabajo de la Dotación y Fuera de la Dotación</a:t>
            </a:r>
            <a:endParaRPr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7681424-EE94-5FAF-8FE1-0ADFC9DC730A}"/>
              </a:ext>
            </a:extLst>
          </p:cNvPr>
          <p:cNvSpPr txBox="1"/>
          <p:nvPr/>
        </p:nvSpPr>
        <p:spPr>
          <a:xfrm>
            <a:off x="898345" y="1723796"/>
            <a:ext cx="10495796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Campo N° 15: Modalidad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A1111B9-516E-7D17-311F-85112706A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22" y="2382091"/>
            <a:ext cx="8568384" cy="2641492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E2291B4-0AE4-3900-DE6F-492AF8F9B753}"/>
              </a:ext>
            </a:extLst>
          </p:cNvPr>
          <p:cNvSpPr txBox="1"/>
          <p:nvPr/>
        </p:nvSpPr>
        <p:spPr>
          <a:xfrm>
            <a:off x="630508" y="5462078"/>
            <a:ext cx="10495796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s-ES" sz="1800" b="0" i="0" u="none" strike="noStrike" baseline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 de reajuste no </a:t>
            </a:r>
            <a:r>
              <a:rPr lang="es-ES" sz="1800" b="0" i="0" u="none" strike="noStrike" baseline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autoriza a los Servicios de Salud y Organismos Experimentales para eximir control horario a su personal y desempeñarse en modalidad de TELETRABAJO</a:t>
            </a:r>
          </a:p>
        </p:txBody>
      </p:sp>
    </p:spTree>
    <p:extLst>
      <p:ext uri="{BB962C8B-B14F-4D97-AF65-F5344CB8AC3E}">
        <p14:creationId xmlns:p14="http://schemas.microsoft.com/office/powerpoint/2010/main" val="4225301088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ítulo 1"/>
          <p:cNvSpPr txBox="1">
            <a:spLocks noGrp="1"/>
          </p:cNvSpPr>
          <p:nvPr>
            <p:ph type="title"/>
          </p:nvPr>
        </p:nvSpPr>
        <p:spPr>
          <a:xfrm>
            <a:off x="1246922" y="303359"/>
            <a:ext cx="9089206" cy="30777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r>
              <a:rPr lang="es-CL" dirty="0"/>
              <a:t>Requerimientos Nuevos</a:t>
            </a:r>
            <a:endParaRPr dirty="0"/>
          </a:p>
        </p:txBody>
      </p:sp>
      <p:sp>
        <p:nvSpPr>
          <p:cNvPr id="155" name="Marcador de número de diapositiva 2"/>
          <p:cNvSpPr txBox="1">
            <a:spLocks noGrp="1"/>
          </p:cNvSpPr>
          <p:nvPr>
            <p:ph type="sldNum" sz="quarter" idx="2"/>
          </p:nvPr>
        </p:nvSpPr>
        <p:spPr>
          <a:xfrm>
            <a:off x="10297492" y="6609102"/>
            <a:ext cx="273656" cy="26425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26</a:t>
            </a:fld>
            <a:endParaRPr/>
          </a:p>
        </p:txBody>
      </p:sp>
      <p:grpSp>
        <p:nvGrpSpPr>
          <p:cNvPr id="158" name="Rectángulo 5"/>
          <p:cNvGrpSpPr/>
          <p:nvPr/>
        </p:nvGrpSpPr>
        <p:grpSpPr>
          <a:xfrm>
            <a:off x="584789" y="148566"/>
            <a:ext cx="340243" cy="617363"/>
            <a:chOff x="0" y="0"/>
            <a:chExt cx="340241" cy="617361"/>
          </a:xfrm>
        </p:grpSpPr>
        <p:sp>
          <p:nvSpPr>
            <p:cNvPr id="156" name="Rectángulo"/>
            <p:cNvSpPr/>
            <p:nvPr/>
          </p:nvSpPr>
          <p:spPr>
            <a:xfrm>
              <a:off x="0" y="154792"/>
              <a:ext cx="340242" cy="30777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/>
              <a:endParaRPr/>
            </a:p>
          </p:txBody>
        </p:sp>
        <p:sp>
          <p:nvSpPr>
            <p:cNvPr id="157" name="Texto"/>
            <p:cNvSpPr txBox="1"/>
            <p:nvPr/>
          </p:nvSpPr>
          <p:spPr>
            <a:xfrm>
              <a:off x="45719" y="-1"/>
              <a:ext cx="248804" cy="617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285750" indent="-285750" algn="r">
                <a:buSzPct val="100000"/>
                <a:buChar char="✓"/>
                <a:defRPr>
                  <a:solidFill>
                    <a:srgbClr val="FF3B3B"/>
                  </a:solidFill>
                </a:defRPr>
              </a:lvl1pPr>
            </a:lstStyle>
            <a:p>
              <a:r>
                <a:t>    </a:t>
              </a:r>
            </a:p>
          </p:txBody>
        </p:sp>
      </p:grpSp>
      <p:sp>
        <p:nvSpPr>
          <p:cNvPr id="159" name="Rectángulo 4"/>
          <p:cNvSpPr txBox="1"/>
          <p:nvPr/>
        </p:nvSpPr>
        <p:spPr>
          <a:xfrm>
            <a:off x="-87915" y="857907"/>
            <a:ext cx="11482056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000" b="1">
                <a:solidFill>
                  <a:schemeClr val="accent5"/>
                </a:solidFill>
              </a:defRPr>
            </a:pPr>
            <a:endParaRPr dirty="0"/>
          </a:p>
          <a:p>
            <a:pPr marL="962526" lvl="2" indent="-200526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r>
              <a:rPr lang="es-CL" dirty="0"/>
              <a:t>Matriz T: Modalidad de Jornada de trabajo de la Dotación y Fuera de la Dotación</a:t>
            </a:r>
            <a:endParaRPr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7681424-EE94-5FAF-8FE1-0ADFC9DC730A}"/>
              </a:ext>
            </a:extLst>
          </p:cNvPr>
          <p:cNvSpPr txBox="1"/>
          <p:nvPr/>
        </p:nvSpPr>
        <p:spPr>
          <a:xfrm>
            <a:off x="797859" y="1539130"/>
            <a:ext cx="10495796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Campo N° 15: Modalidad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D8597C9-CCB9-9BB4-CFDD-75926F8BB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475" y="2024600"/>
            <a:ext cx="7978028" cy="428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57445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ítulo 1"/>
          <p:cNvSpPr txBox="1">
            <a:spLocks noGrp="1"/>
          </p:cNvSpPr>
          <p:nvPr>
            <p:ph type="title"/>
          </p:nvPr>
        </p:nvSpPr>
        <p:spPr>
          <a:xfrm>
            <a:off x="1246922" y="303359"/>
            <a:ext cx="9089206" cy="30777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r>
              <a:rPr lang="es-CL" dirty="0"/>
              <a:t>Requerimientos Nuevos</a:t>
            </a:r>
            <a:endParaRPr dirty="0"/>
          </a:p>
        </p:txBody>
      </p:sp>
      <p:sp>
        <p:nvSpPr>
          <p:cNvPr id="155" name="Marcador de número de diapositiva 2"/>
          <p:cNvSpPr txBox="1">
            <a:spLocks noGrp="1"/>
          </p:cNvSpPr>
          <p:nvPr>
            <p:ph type="sldNum" sz="quarter" idx="2"/>
          </p:nvPr>
        </p:nvSpPr>
        <p:spPr>
          <a:xfrm>
            <a:off x="10297492" y="6609102"/>
            <a:ext cx="273656" cy="26425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27</a:t>
            </a:fld>
            <a:endParaRPr/>
          </a:p>
        </p:txBody>
      </p:sp>
      <p:grpSp>
        <p:nvGrpSpPr>
          <p:cNvPr id="158" name="Rectángulo 5"/>
          <p:cNvGrpSpPr/>
          <p:nvPr/>
        </p:nvGrpSpPr>
        <p:grpSpPr>
          <a:xfrm>
            <a:off x="584789" y="148566"/>
            <a:ext cx="340243" cy="617363"/>
            <a:chOff x="0" y="0"/>
            <a:chExt cx="340241" cy="617361"/>
          </a:xfrm>
        </p:grpSpPr>
        <p:sp>
          <p:nvSpPr>
            <p:cNvPr id="156" name="Rectángulo"/>
            <p:cNvSpPr/>
            <p:nvPr/>
          </p:nvSpPr>
          <p:spPr>
            <a:xfrm>
              <a:off x="0" y="154792"/>
              <a:ext cx="340242" cy="30777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/>
              <a:endParaRPr/>
            </a:p>
          </p:txBody>
        </p:sp>
        <p:sp>
          <p:nvSpPr>
            <p:cNvPr id="157" name="Texto"/>
            <p:cNvSpPr txBox="1"/>
            <p:nvPr/>
          </p:nvSpPr>
          <p:spPr>
            <a:xfrm>
              <a:off x="45719" y="-1"/>
              <a:ext cx="248804" cy="617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285750" indent="-285750" algn="r">
                <a:buSzPct val="100000"/>
                <a:buChar char="✓"/>
                <a:defRPr>
                  <a:solidFill>
                    <a:srgbClr val="FF3B3B"/>
                  </a:solidFill>
                </a:defRPr>
              </a:lvl1pPr>
            </a:lstStyle>
            <a:p>
              <a:r>
                <a:t>    </a:t>
              </a:r>
            </a:p>
          </p:txBody>
        </p:sp>
      </p:grpSp>
      <p:sp>
        <p:nvSpPr>
          <p:cNvPr id="159" name="Rectángulo 4"/>
          <p:cNvSpPr txBox="1"/>
          <p:nvPr/>
        </p:nvSpPr>
        <p:spPr>
          <a:xfrm>
            <a:off x="-188401" y="673651"/>
            <a:ext cx="11482056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000" b="1">
                <a:solidFill>
                  <a:schemeClr val="accent5"/>
                </a:solidFill>
              </a:defRPr>
            </a:pPr>
            <a:endParaRPr dirty="0"/>
          </a:p>
          <a:p>
            <a:pPr marL="962526" lvl="2" indent="-200526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r>
              <a:rPr lang="es-CL" dirty="0"/>
              <a:t>Matriz T: Modalidad de Jornada de trabajo de la Dotación y Fuera de la Dotación</a:t>
            </a:r>
            <a:endParaRPr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7681424-EE94-5FAF-8FE1-0ADFC9DC730A}"/>
              </a:ext>
            </a:extLst>
          </p:cNvPr>
          <p:cNvSpPr txBox="1"/>
          <p:nvPr/>
        </p:nvSpPr>
        <p:spPr>
          <a:xfrm>
            <a:off x="848102" y="1356951"/>
            <a:ext cx="10495796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Campo N° 16: Porcentaje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5EA9B25-4209-4B58-D6DD-49E1403CD3B2}"/>
              </a:ext>
            </a:extLst>
          </p:cNvPr>
          <p:cNvSpPr txBox="1"/>
          <p:nvPr/>
        </p:nvSpPr>
        <p:spPr>
          <a:xfrm>
            <a:off x="1337983" y="1736598"/>
            <a:ext cx="10432676" cy="3970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s-ES" sz="1800" b="0" i="0" u="none" strike="noStrike" baseline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el cargo fue declarado en modalidad REMOTO se debe indicar entre 0 y 99, según el promedio de días del trimestre o de contrato vigente, si es menor en que el funcionario asistió presencialmente a la institución, por ejemplo: </a:t>
            </a:r>
          </a:p>
          <a:p>
            <a:endParaRPr lang="es-ES" sz="1800" b="0" i="0" u="none" strike="noStrike" baseline="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R"/>
            </a:pPr>
            <a:r>
              <a:rPr lang="es-ES" sz="1800" b="0" i="0" u="none" strike="noStrike" baseline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debe declarar 0 cuando el funcionario está en modalidad 100% remoto, sin asistencia presencial; </a:t>
            </a:r>
            <a:r>
              <a:rPr lang="es-ES" sz="1800" b="0" i="1" u="none" strike="noStrike" baseline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aun cuando en algún momento del trimestre haya asistido voluntariamente o por algún requerimiento específico de su jefatura. </a:t>
            </a:r>
          </a:p>
          <a:p>
            <a:pPr marL="342900" indent="-342900">
              <a:buAutoNum type="alphaLcParenR"/>
            </a:pPr>
            <a:endParaRPr lang="es-ES" sz="1800" b="0" i="0" u="none" strike="noStrike" baseline="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800" b="0" i="0" u="none" strike="noStrike" baseline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Debería declararse 50 si está en modalidad de turnos (1 semana presencial/1 semana remota) o en modalidad de media jornada presencial y media jornada remota. </a:t>
            </a:r>
          </a:p>
          <a:p>
            <a:endParaRPr lang="es-ES" sz="1800" b="0" i="0" u="none" strike="noStrike" baseline="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800" b="0" i="0" u="none" strike="noStrike" baseline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Si el funcionario asiste solo 1 día a la semana podría declararse “20” </a:t>
            </a:r>
          </a:p>
          <a:p>
            <a:endParaRPr lang="es-ES" sz="1800" b="0" i="0" u="none" strike="noStrike" baseline="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800" b="0" i="0" u="none" strike="noStrike" baseline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En otras modalidades mixtas o híbridas se debe aplicar la siguiente fórmula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998E6F8-0191-11F7-F0A8-98FD72C92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825" y="5694686"/>
            <a:ext cx="661035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330717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ítulo 1"/>
          <p:cNvSpPr txBox="1">
            <a:spLocks noGrp="1"/>
          </p:cNvSpPr>
          <p:nvPr>
            <p:ph type="title"/>
          </p:nvPr>
        </p:nvSpPr>
        <p:spPr>
          <a:xfrm>
            <a:off x="1246922" y="303359"/>
            <a:ext cx="9089206" cy="30777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r>
              <a:rPr lang="es-CL" dirty="0"/>
              <a:t>Requerimientos Nuevos</a:t>
            </a:r>
            <a:endParaRPr dirty="0"/>
          </a:p>
        </p:txBody>
      </p:sp>
      <p:sp>
        <p:nvSpPr>
          <p:cNvPr id="155" name="Marcador de número de diapositiva 2"/>
          <p:cNvSpPr txBox="1">
            <a:spLocks noGrp="1"/>
          </p:cNvSpPr>
          <p:nvPr>
            <p:ph type="sldNum" sz="quarter" idx="2"/>
          </p:nvPr>
        </p:nvSpPr>
        <p:spPr>
          <a:xfrm>
            <a:off x="10297492" y="6609102"/>
            <a:ext cx="273656" cy="26425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28</a:t>
            </a:fld>
            <a:endParaRPr/>
          </a:p>
        </p:txBody>
      </p:sp>
      <p:grpSp>
        <p:nvGrpSpPr>
          <p:cNvPr id="158" name="Rectángulo 5"/>
          <p:cNvGrpSpPr/>
          <p:nvPr/>
        </p:nvGrpSpPr>
        <p:grpSpPr>
          <a:xfrm>
            <a:off x="584789" y="148566"/>
            <a:ext cx="340243" cy="617363"/>
            <a:chOff x="0" y="0"/>
            <a:chExt cx="340241" cy="617361"/>
          </a:xfrm>
        </p:grpSpPr>
        <p:sp>
          <p:nvSpPr>
            <p:cNvPr id="156" name="Rectángulo"/>
            <p:cNvSpPr/>
            <p:nvPr/>
          </p:nvSpPr>
          <p:spPr>
            <a:xfrm>
              <a:off x="0" y="154792"/>
              <a:ext cx="340242" cy="30777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/>
              <a:endParaRPr/>
            </a:p>
          </p:txBody>
        </p:sp>
        <p:sp>
          <p:nvSpPr>
            <p:cNvPr id="157" name="Texto"/>
            <p:cNvSpPr txBox="1"/>
            <p:nvPr/>
          </p:nvSpPr>
          <p:spPr>
            <a:xfrm>
              <a:off x="45719" y="-1"/>
              <a:ext cx="248804" cy="617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285750" indent="-285750" algn="r">
                <a:buSzPct val="100000"/>
                <a:buChar char="✓"/>
                <a:defRPr>
                  <a:solidFill>
                    <a:srgbClr val="FF3B3B"/>
                  </a:solidFill>
                </a:defRPr>
              </a:lvl1pPr>
            </a:lstStyle>
            <a:p>
              <a:r>
                <a:t>    </a:t>
              </a:r>
            </a:p>
          </p:txBody>
        </p:sp>
      </p:grpSp>
      <p:sp>
        <p:nvSpPr>
          <p:cNvPr id="159" name="Rectángulo 4"/>
          <p:cNvSpPr txBox="1"/>
          <p:nvPr/>
        </p:nvSpPr>
        <p:spPr>
          <a:xfrm>
            <a:off x="-188401" y="673651"/>
            <a:ext cx="11482056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000" b="1">
                <a:solidFill>
                  <a:schemeClr val="accent5"/>
                </a:solidFill>
              </a:defRPr>
            </a:pPr>
            <a:endParaRPr dirty="0"/>
          </a:p>
          <a:p>
            <a:pPr marL="962526" lvl="2" indent="-200526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r>
              <a:rPr lang="es-CL" dirty="0"/>
              <a:t>Matriz T: Modalidad de Jornada de trabajo de la Dotación y Fuera de la Dotación</a:t>
            </a:r>
            <a:endParaRPr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5A900212-F482-9C5F-2B25-241F7B877457}"/>
              </a:ext>
            </a:extLst>
          </p:cNvPr>
          <p:cNvGrpSpPr/>
          <p:nvPr/>
        </p:nvGrpSpPr>
        <p:grpSpPr>
          <a:xfrm>
            <a:off x="1035229" y="1541617"/>
            <a:ext cx="10258426" cy="1179736"/>
            <a:chOff x="966786" y="2162176"/>
            <a:chExt cx="10258426" cy="1179736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B9D95FBF-0DE9-6D0D-1D99-557D5631B0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92824"/>
            <a:stretch/>
          </p:blipFill>
          <p:spPr>
            <a:xfrm>
              <a:off x="966787" y="2162176"/>
              <a:ext cx="10258425" cy="247408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B5B7EB88-1943-53E4-016F-43E35DC077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9055" b="33126"/>
            <a:stretch/>
          </p:blipFill>
          <p:spPr>
            <a:xfrm>
              <a:off x="966786" y="2382688"/>
              <a:ext cx="10258425" cy="959224"/>
            </a:xfrm>
            <a:prstGeom prst="rect">
              <a:avLst/>
            </a:prstGeom>
          </p:spPr>
        </p:pic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5EC6BC2E-1D11-5208-5059-D1903ABDAE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04" r="2035" b="9572"/>
          <a:stretch/>
        </p:blipFill>
        <p:spPr>
          <a:xfrm>
            <a:off x="1103446" y="2757199"/>
            <a:ext cx="4917519" cy="378310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61DED7F-3475-0731-02F7-5C9CC75DEF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1036" y="2773674"/>
            <a:ext cx="5122618" cy="366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063415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Marcador de número de diapositiva 2"/>
          <p:cNvSpPr txBox="1">
            <a:spLocks noGrp="1"/>
          </p:cNvSpPr>
          <p:nvPr>
            <p:ph type="sldNum" sz="quarter" idx="2"/>
          </p:nvPr>
        </p:nvSpPr>
        <p:spPr>
          <a:xfrm>
            <a:off x="10297492" y="6609102"/>
            <a:ext cx="273656" cy="26425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29</a:t>
            </a:fld>
            <a:endParaRPr dirty="0"/>
          </a:p>
        </p:txBody>
      </p:sp>
      <p:grpSp>
        <p:nvGrpSpPr>
          <p:cNvPr id="142" name="Rectángulo 5"/>
          <p:cNvGrpSpPr/>
          <p:nvPr/>
        </p:nvGrpSpPr>
        <p:grpSpPr>
          <a:xfrm>
            <a:off x="584789" y="148566"/>
            <a:ext cx="340243" cy="617363"/>
            <a:chOff x="0" y="0"/>
            <a:chExt cx="340241" cy="617361"/>
          </a:xfrm>
        </p:grpSpPr>
        <p:sp>
          <p:nvSpPr>
            <p:cNvPr id="140" name="Rectángulo"/>
            <p:cNvSpPr/>
            <p:nvPr/>
          </p:nvSpPr>
          <p:spPr>
            <a:xfrm>
              <a:off x="0" y="154792"/>
              <a:ext cx="340242" cy="30777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/>
              <a:endParaRPr dirty="0"/>
            </a:p>
          </p:txBody>
        </p:sp>
        <p:sp>
          <p:nvSpPr>
            <p:cNvPr id="141" name="Texto"/>
            <p:cNvSpPr txBox="1"/>
            <p:nvPr/>
          </p:nvSpPr>
          <p:spPr>
            <a:xfrm>
              <a:off x="45719" y="-1"/>
              <a:ext cx="248804" cy="617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285750" indent="-285750" algn="r">
                <a:buSzPct val="100000"/>
                <a:buChar char="✓"/>
                <a:defRPr>
                  <a:solidFill>
                    <a:srgbClr val="FF3B3B"/>
                  </a:solidFill>
                </a:defRPr>
              </a:lvl1pPr>
            </a:lstStyle>
            <a:p>
              <a:r>
                <a:rPr dirty="0"/>
                <a:t>    </a:t>
              </a:r>
            </a:p>
          </p:txBody>
        </p:sp>
      </p:grpSp>
      <p:sp>
        <p:nvSpPr>
          <p:cNvPr id="2" name="Rectangle 4">
            <a:extLst>
              <a:ext uri="{FF2B5EF4-FFF2-40B4-BE49-F238E27FC236}">
                <a16:creationId xmlns:a16="http://schemas.microsoft.com/office/drawing/2014/main" id="{1DB719AA-0B67-4AF5-8BB0-DC7D463D2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0176" y="100584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8EB724B-D8E5-40CB-BA3F-A76435D33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0176" y="1060704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A9F520AA-2071-4190-B3DB-EA04F390B270}"/>
              </a:ext>
            </a:extLst>
          </p:cNvPr>
          <p:cNvSpPr txBox="1">
            <a:spLocks/>
          </p:cNvSpPr>
          <p:nvPr/>
        </p:nvSpPr>
        <p:spPr>
          <a:xfrm>
            <a:off x="1208286" y="269915"/>
            <a:ext cx="9089206" cy="3077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2000" b="1" i="0" u="none" strike="noStrike" cap="none" spc="0" baseline="0">
                <a:solidFill>
                  <a:schemeClr val="accent5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466481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932962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399442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65925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s-CL" dirty="0"/>
              <a:t>MEJORAS IMPLEMENTADAS.</a:t>
            </a:r>
          </a:p>
        </p:txBody>
      </p:sp>
      <p:graphicFrame>
        <p:nvGraphicFramePr>
          <p:cNvPr id="22" name="Tabla 4">
            <a:extLst>
              <a:ext uri="{FF2B5EF4-FFF2-40B4-BE49-F238E27FC236}">
                <a16:creationId xmlns:a16="http://schemas.microsoft.com/office/drawing/2014/main" id="{5DEDB3DD-4180-4A8D-AAD1-CE2A7EDC91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307212"/>
              </p:ext>
            </p:extLst>
          </p:nvPr>
        </p:nvGraphicFramePr>
        <p:xfrm>
          <a:off x="754910" y="1291166"/>
          <a:ext cx="10453743" cy="2073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9765">
                  <a:extLst>
                    <a:ext uri="{9D8B030D-6E8A-4147-A177-3AD203B41FA5}">
                      <a16:colId xmlns:a16="http://schemas.microsoft.com/office/drawing/2014/main" val="3777047223"/>
                    </a:ext>
                  </a:extLst>
                </a:gridCol>
                <a:gridCol w="8973978">
                  <a:extLst>
                    <a:ext uri="{9D8B030D-6E8A-4147-A177-3AD203B41FA5}">
                      <a16:colId xmlns:a16="http://schemas.microsoft.com/office/drawing/2014/main" val="1437596839"/>
                    </a:ext>
                  </a:extLst>
                </a:gridCol>
              </a:tblGrid>
              <a:tr h="317158">
                <a:tc>
                  <a:txBody>
                    <a:bodyPr/>
                    <a:lstStyle/>
                    <a:p>
                      <a:r>
                        <a:rPr lang="es-CL" dirty="0"/>
                        <a:t>Tema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Descripción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85173"/>
                  </a:ext>
                </a:extLst>
              </a:tr>
              <a:tr h="755965">
                <a:tc>
                  <a:txBody>
                    <a:bodyPr/>
                    <a:lstStyle/>
                    <a:p>
                      <a:r>
                        <a:rPr lang="es-CL" sz="1600" dirty="0"/>
                        <a:t>P733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s-CL" sz="1600" b="0" i="0" u="none" strike="noStrike" baseline="0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Bloqueo Unidades (Piloto 27/12 -&gt; SSDR)</a:t>
                      </a:r>
                      <a:endParaRPr lang="es-C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035587"/>
                  </a:ext>
                </a:extLst>
              </a:tr>
              <a:tr h="100070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CL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A227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CL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Mejoras Matriz Bases D,C,S </a:t>
                      </a:r>
                      <a:r>
                        <a:rPr lang="es-CL" sz="1600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s-CL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Anteproyecto</a:t>
                      </a:r>
                    </a:p>
                    <a:p>
                      <a:pPr marL="0" algn="l" defTabSz="914400" rtl="0" eaLnBrk="1" latinLnBrk="0" hangingPunct="1"/>
                      <a:endParaRPr lang="es-CL" sz="1100" dirty="0"/>
                    </a:p>
                    <a:p>
                      <a:pPr marL="342900" lvl="1" indent="-342900">
                        <a:buFont typeface="+mj-lt"/>
                        <a:buAutoNum type="arabicPeriod"/>
                      </a:pPr>
                      <a:r>
                        <a:rPr lang="es-CL" dirty="0">
                          <a:solidFill>
                            <a:schemeClr val="accent5"/>
                          </a:solidFill>
                          <a:latin typeface="Roboto" panose="02000000000000000000" pitchFamily="2" charset="0"/>
                          <a:cs typeface="Times New Roman" panose="02020603050405020304" pitchFamily="18" charset="0"/>
                        </a:rPr>
                        <a:t>ASIG_PROF</a:t>
                      </a:r>
                    </a:p>
                    <a:p>
                      <a:pPr marL="342900" lvl="1" indent="-342900">
                        <a:buFont typeface="+mj-lt"/>
                        <a:buAutoNum type="arabicPeriod"/>
                      </a:pPr>
                      <a:r>
                        <a:rPr lang="es-CL" b="0" i="0" u="none" strike="noStrike" baseline="0" dirty="0">
                          <a:solidFill>
                            <a:schemeClr val="accent5"/>
                          </a:solidFill>
                          <a:latin typeface="Roboto" panose="02000000000000000000" pitchFamily="2" charset="0"/>
                          <a:cs typeface="Times New Roman" panose="02020603050405020304" pitchFamily="18" charset="0"/>
                        </a:rPr>
                        <a:t>Causal de Reemplazo de Ley </a:t>
                      </a:r>
                      <a:r>
                        <a:rPr lang="es-CL" b="0" i="0" u="none" strike="noStrike" baseline="0" dirty="0" err="1">
                          <a:solidFill>
                            <a:schemeClr val="accent5"/>
                          </a:solidFill>
                          <a:latin typeface="Roboto" panose="02000000000000000000" pitchFamily="2" charset="0"/>
                          <a:cs typeface="Times New Roman" panose="02020603050405020304" pitchFamily="18" charset="0"/>
                        </a:rPr>
                        <a:t>Sanna</a:t>
                      </a:r>
                      <a:endParaRPr lang="es-CL" b="0" i="0" u="none" strike="noStrike" baseline="0" dirty="0">
                        <a:solidFill>
                          <a:schemeClr val="accent5"/>
                        </a:solidFill>
                        <a:latin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628045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E6BBF7EA-2813-78A3-F434-C94CBA820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10" y="3650318"/>
            <a:ext cx="5828770" cy="267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94014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ítulo 1"/>
          <p:cNvSpPr txBox="1">
            <a:spLocks noGrp="1"/>
          </p:cNvSpPr>
          <p:nvPr>
            <p:ph type="title"/>
          </p:nvPr>
        </p:nvSpPr>
        <p:spPr>
          <a:xfrm>
            <a:off x="530378" y="284469"/>
            <a:ext cx="7267862" cy="30777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dirty="0"/>
              <a:t>CONTENIDOS DE LA PRESENTACION</a:t>
            </a:r>
          </a:p>
        </p:txBody>
      </p:sp>
      <p:sp>
        <p:nvSpPr>
          <p:cNvPr id="42" name="Marcador de número de diapositiva 2"/>
          <p:cNvSpPr txBox="1">
            <a:spLocks noGrp="1"/>
          </p:cNvSpPr>
          <p:nvPr>
            <p:ph type="sldNum" sz="quarter" idx="2"/>
          </p:nvPr>
        </p:nvSpPr>
        <p:spPr>
          <a:xfrm>
            <a:off x="10297492" y="6609102"/>
            <a:ext cx="188898" cy="26425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 dirty="0"/>
          </a:p>
        </p:txBody>
      </p:sp>
      <p:sp>
        <p:nvSpPr>
          <p:cNvPr id="43" name="CuadroTexto 5"/>
          <p:cNvSpPr txBox="1"/>
          <p:nvPr/>
        </p:nvSpPr>
        <p:spPr>
          <a:xfrm>
            <a:off x="530376" y="1340570"/>
            <a:ext cx="9235415" cy="56238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2009" tIns="72009" rIns="72009" bIns="72009">
            <a:spAutoFit/>
          </a:bodyPr>
          <a:lstStyle/>
          <a:p>
            <a:pPr>
              <a:defRPr>
                <a:solidFill>
                  <a:schemeClr val="accent5"/>
                </a:solidFill>
              </a:defRPr>
            </a:pPr>
            <a:r>
              <a:rPr dirty="0"/>
              <a:t> </a:t>
            </a:r>
          </a:p>
          <a:p>
            <a:pPr marL="457200" lvl="1" indent="0">
              <a:buSzPct val="100000"/>
              <a:defRPr sz="2000">
                <a:solidFill>
                  <a:schemeClr val="accent5"/>
                </a:solidFill>
              </a:defRPr>
            </a:pPr>
            <a:endParaRPr lang="es-CL" dirty="0"/>
          </a:p>
          <a:p>
            <a:pPr marL="742950" lvl="1" indent="-285750">
              <a:buSzPct val="100000"/>
              <a:buChar char="✓"/>
              <a:defRPr sz="2000">
                <a:solidFill>
                  <a:schemeClr val="accent5"/>
                </a:solidFill>
              </a:defRPr>
            </a:pPr>
            <a:r>
              <a:rPr lang="es-CL" b="1" dirty="0"/>
              <a:t>Evaluación II Corte 2022.</a:t>
            </a:r>
          </a:p>
          <a:p>
            <a:pPr marL="742950" lvl="1" indent="-285750">
              <a:buSzPct val="100000"/>
              <a:buChar char="✓"/>
              <a:defRPr sz="2000">
                <a:solidFill>
                  <a:schemeClr val="accent5"/>
                </a:solidFill>
              </a:defRPr>
            </a:pPr>
            <a:endParaRPr lang="es-CL" b="1" dirty="0"/>
          </a:p>
          <a:p>
            <a:pPr marL="1619250" lvl="8" indent="265113"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5"/>
                </a:solidFill>
              </a:defRPr>
            </a:pPr>
            <a:r>
              <a:rPr lang="es-CL" dirty="0"/>
              <a:t>Evaluación II Corte 2022 – Matrices Bases Comparativo</a:t>
            </a:r>
          </a:p>
          <a:p>
            <a:pPr marL="1619250" lvl="8" indent="265113"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5"/>
                </a:solidFill>
              </a:defRPr>
            </a:pPr>
            <a:endParaRPr lang="es-CL" dirty="0"/>
          </a:p>
          <a:p>
            <a:pPr marL="1619250" lvl="8" indent="265113"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5"/>
                </a:solidFill>
              </a:defRPr>
            </a:pPr>
            <a:r>
              <a:rPr lang="es-CL" dirty="0"/>
              <a:t>Dificultades y Mejoras</a:t>
            </a:r>
          </a:p>
          <a:p>
            <a:pPr marL="1619250" lvl="8" indent="265113"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5"/>
                </a:solidFill>
              </a:defRPr>
            </a:pPr>
            <a:endParaRPr lang="es-CL" dirty="0"/>
          </a:p>
          <a:p>
            <a:pPr marL="1619250" lvl="8" indent="265113"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5"/>
                </a:solidFill>
              </a:defRPr>
            </a:pPr>
            <a:r>
              <a:rPr lang="es-CL" dirty="0"/>
              <a:t>Evaluación por componentes.</a:t>
            </a:r>
          </a:p>
          <a:p>
            <a:pPr marL="1619250" lvl="8" indent="265113"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5"/>
                </a:solidFill>
              </a:defRPr>
            </a:pPr>
            <a:endParaRPr lang="es-CL" dirty="0"/>
          </a:p>
          <a:p>
            <a:pPr marL="1619250" lvl="8" indent="265113"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5"/>
                </a:solidFill>
              </a:defRPr>
            </a:pPr>
            <a:r>
              <a:rPr lang="es-CL" dirty="0"/>
              <a:t>Retroalimentación.</a:t>
            </a:r>
          </a:p>
          <a:p>
            <a:pPr marL="457200" lvl="1" indent="0">
              <a:buSzPct val="100000"/>
              <a:defRPr sz="2000">
                <a:solidFill>
                  <a:schemeClr val="accent5"/>
                </a:solidFill>
              </a:defRPr>
            </a:pPr>
            <a:endParaRPr dirty="0"/>
          </a:p>
          <a:p>
            <a:pPr marL="742950" lvl="1" indent="-285750">
              <a:buSzPct val="100000"/>
              <a:buChar char="✓"/>
              <a:defRPr sz="2000">
                <a:solidFill>
                  <a:schemeClr val="accent5"/>
                </a:solidFill>
              </a:defRPr>
            </a:pPr>
            <a:r>
              <a:rPr lang="es-CL" noProof="1">
                <a:solidFill>
                  <a:schemeClr val="tx1"/>
                </a:solidFill>
              </a:rPr>
              <a:t>Plazos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lang="es-CL" dirty="0">
                <a:solidFill>
                  <a:schemeClr val="tx1"/>
                </a:solidFill>
              </a:rPr>
              <a:t>II </a:t>
            </a:r>
            <a:r>
              <a:rPr dirty="0">
                <a:solidFill>
                  <a:schemeClr val="tx1"/>
                </a:solidFill>
              </a:rPr>
              <a:t>Corte </a:t>
            </a:r>
            <a:r>
              <a:rPr lang="es-CL" dirty="0">
                <a:solidFill>
                  <a:schemeClr val="tx1"/>
                </a:solidFill>
              </a:rPr>
              <a:t>Informes Trimestrales 2021.</a:t>
            </a:r>
          </a:p>
          <a:p>
            <a:pPr marL="742950" lvl="1" indent="-285750">
              <a:buSzPct val="100000"/>
              <a:buChar char="✓"/>
              <a:defRPr sz="2000">
                <a:solidFill>
                  <a:schemeClr val="accent5"/>
                </a:solidFill>
              </a:defRPr>
            </a:pPr>
            <a:endParaRPr lang="es-CL" dirty="0">
              <a:solidFill>
                <a:schemeClr val="tx1"/>
              </a:solidFill>
            </a:endParaRPr>
          </a:p>
          <a:p>
            <a:pPr marL="742950" lvl="1" indent="-285750">
              <a:buSzPct val="100000"/>
              <a:buChar char="✓"/>
              <a:defRPr sz="2000">
                <a:solidFill>
                  <a:schemeClr val="accent5"/>
                </a:solidFill>
              </a:defRPr>
            </a:pPr>
            <a:r>
              <a:rPr lang="es-CL" dirty="0">
                <a:solidFill>
                  <a:schemeClr val="tx1"/>
                </a:solidFill>
              </a:rPr>
              <a:t>Cronograma de Actividades.</a:t>
            </a:r>
          </a:p>
          <a:p>
            <a:pPr marL="742950" lvl="1" indent="-285750">
              <a:buSzPct val="100000"/>
              <a:buChar char="✓"/>
              <a:defRPr sz="2000">
                <a:solidFill>
                  <a:schemeClr val="accent5"/>
                </a:solidFill>
              </a:defRPr>
            </a:pPr>
            <a:endParaRPr dirty="0">
              <a:solidFill>
                <a:schemeClr val="tx1"/>
              </a:solidFill>
            </a:endParaRPr>
          </a:p>
          <a:p>
            <a:pPr marL="742950" lvl="1" indent="-285750">
              <a:buSzPct val="100000"/>
              <a:buChar char="✓"/>
              <a:defRPr sz="2000">
                <a:solidFill>
                  <a:schemeClr val="accent5"/>
                </a:solidFill>
              </a:defRPr>
            </a:pPr>
            <a:r>
              <a:rPr lang="es-CL" dirty="0">
                <a:solidFill>
                  <a:schemeClr val="tx1"/>
                </a:solidFill>
              </a:rPr>
              <a:t>Revisión por</a:t>
            </a:r>
            <a:endParaRPr dirty="0"/>
          </a:p>
          <a:p>
            <a:pPr>
              <a:defRPr>
                <a:solidFill>
                  <a:schemeClr val="accent5"/>
                </a:solidFill>
              </a:defRPr>
            </a:pPr>
            <a:r>
              <a:rPr dirty="0"/>
              <a:t> </a:t>
            </a:r>
          </a:p>
        </p:txBody>
      </p:sp>
      <p:pic>
        <p:nvPicPr>
          <p:cNvPr id="44" name="Imagen 8" descr="Imagen 8"/>
          <p:cNvPicPr>
            <a:picLocks noChangeAspect="1"/>
          </p:cNvPicPr>
          <p:nvPr/>
        </p:nvPicPr>
        <p:blipFill>
          <a:blip r:embed="rId2"/>
          <a:srcRect l="34272" r="23704"/>
          <a:stretch>
            <a:fillRect/>
          </a:stretch>
        </p:blipFill>
        <p:spPr>
          <a:xfrm flipH="1">
            <a:off x="9010947" y="1562093"/>
            <a:ext cx="2133601" cy="373381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241960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ítulo 1"/>
          <p:cNvSpPr txBox="1">
            <a:spLocks noGrp="1"/>
          </p:cNvSpPr>
          <p:nvPr>
            <p:ph type="title"/>
          </p:nvPr>
        </p:nvSpPr>
        <p:spPr>
          <a:xfrm>
            <a:off x="530378" y="284469"/>
            <a:ext cx="7267862" cy="30777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dirty="0"/>
              <a:t>CONTENIDOS DE LA PRESENTACION</a:t>
            </a:r>
          </a:p>
        </p:txBody>
      </p:sp>
      <p:sp>
        <p:nvSpPr>
          <p:cNvPr id="42" name="Marcador de número de diapositiva 2"/>
          <p:cNvSpPr txBox="1">
            <a:spLocks noGrp="1"/>
          </p:cNvSpPr>
          <p:nvPr>
            <p:ph type="sldNum" sz="quarter" idx="2"/>
          </p:nvPr>
        </p:nvSpPr>
        <p:spPr>
          <a:xfrm>
            <a:off x="10297492" y="6609102"/>
            <a:ext cx="188898" cy="26425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30</a:t>
            </a:fld>
            <a:endParaRPr dirty="0"/>
          </a:p>
        </p:txBody>
      </p:sp>
      <p:sp>
        <p:nvSpPr>
          <p:cNvPr id="43" name="CuadroTexto 5"/>
          <p:cNvSpPr txBox="1"/>
          <p:nvPr/>
        </p:nvSpPr>
        <p:spPr>
          <a:xfrm>
            <a:off x="530377" y="1340570"/>
            <a:ext cx="7475788" cy="56238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2009" tIns="72009" rIns="72009" bIns="72009">
            <a:spAutoFit/>
          </a:bodyPr>
          <a:lstStyle/>
          <a:p>
            <a:pPr>
              <a:defRPr>
                <a:solidFill>
                  <a:schemeClr val="accent5"/>
                </a:solidFill>
              </a:defRPr>
            </a:pPr>
            <a:r>
              <a:rPr dirty="0"/>
              <a:t> </a:t>
            </a:r>
          </a:p>
          <a:p>
            <a:pPr marL="457200" lvl="1" indent="0">
              <a:buSzPct val="100000"/>
              <a:defRPr sz="2000">
                <a:solidFill>
                  <a:schemeClr val="accent5"/>
                </a:solidFill>
              </a:defRPr>
            </a:pPr>
            <a:endParaRPr lang="es-CL" dirty="0"/>
          </a:p>
          <a:p>
            <a:pPr marL="742950" lvl="1" indent="-285750">
              <a:buSzPct val="100000"/>
              <a:buChar char="✓"/>
              <a:defRPr sz="2000">
                <a:solidFill>
                  <a:schemeClr val="accent5"/>
                </a:solidFill>
              </a:defRPr>
            </a:pPr>
            <a:r>
              <a:rPr lang="es-CL" dirty="0">
                <a:solidFill>
                  <a:schemeClr val="tx1"/>
                </a:solidFill>
              </a:rPr>
              <a:t>Evaluación I Corte 2021.</a:t>
            </a:r>
          </a:p>
          <a:p>
            <a:pPr marL="457200" lvl="1" indent="0">
              <a:buSzPct val="100000"/>
              <a:defRPr sz="2000">
                <a:solidFill>
                  <a:schemeClr val="accent5"/>
                </a:solidFill>
              </a:defRPr>
            </a:pPr>
            <a:endParaRPr dirty="0">
              <a:solidFill>
                <a:schemeClr val="tx1"/>
              </a:solidFill>
            </a:endParaRPr>
          </a:p>
          <a:p>
            <a:pPr marL="742950" lvl="1" indent="-285750">
              <a:buSzPct val="100000"/>
              <a:buChar char="✓"/>
              <a:defRPr sz="2000">
                <a:solidFill>
                  <a:schemeClr val="accent5"/>
                </a:solidFill>
              </a:defRPr>
            </a:pPr>
            <a:r>
              <a:rPr lang="es-CL" noProof="1">
                <a:solidFill>
                  <a:schemeClr val="tx1"/>
                </a:solidFill>
              </a:rPr>
              <a:t>Plazos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lang="es-CL" dirty="0">
                <a:solidFill>
                  <a:schemeClr val="tx1"/>
                </a:solidFill>
              </a:rPr>
              <a:t>II </a:t>
            </a:r>
            <a:r>
              <a:rPr dirty="0">
                <a:solidFill>
                  <a:schemeClr val="tx1"/>
                </a:solidFill>
              </a:rPr>
              <a:t>Corte </a:t>
            </a:r>
            <a:r>
              <a:rPr lang="es-CL" dirty="0">
                <a:solidFill>
                  <a:schemeClr val="tx1"/>
                </a:solidFill>
              </a:rPr>
              <a:t>Informes Trimestrales 2021.</a:t>
            </a:r>
          </a:p>
          <a:p>
            <a:pPr marL="742950" lvl="1" indent="-285750">
              <a:buSzPct val="100000"/>
              <a:buChar char="✓"/>
              <a:defRPr sz="2000">
                <a:solidFill>
                  <a:schemeClr val="accent5"/>
                </a:solidFill>
              </a:defRPr>
            </a:pPr>
            <a:endParaRPr lang="es-CL" dirty="0"/>
          </a:p>
          <a:p>
            <a:pPr marL="742950" lvl="1" indent="-285750">
              <a:buSzPct val="100000"/>
              <a:buChar char="✓"/>
              <a:defRPr sz="2000">
                <a:solidFill>
                  <a:schemeClr val="accent5"/>
                </a:solidFill>
              </a:defRPr>
            </a:pPr>
            <a:r>
              <a:rPr lang="es-CL" b="1" dirty="0"/>
              <a:t>Revisión por Matriz Base.</a:t>
            </a:r>
          </a:p>
          <a:p>
            <a:pPr marL="1162050" lvl="1" indent="182563">
              <a:buSzPct val="100000"/>
              <a:buFont typeface="Arial" panose="020B0604020202020204" pitchFamily="34" charset="0"/>
              <a:buChar char="•"/>
              <a:tabLst>
                <a:tab pos="1079500" algn="l"/>
              </a:tabLst>
              <a:defRPr sz="2000">
                <a:solidFill>
                  <a:schemeClr val="accent5"/>
                </a:solidFill>
              </a:defRPr>
            </a:pPr>
            <a:r>
              <a:rPr lang="es-CL" dirty="0"/>
              <a:t>Matriz D.</a:t>
            </a:r>
          </a:p>
          <a:p>
            <a:pPr marL="1162050" lvl="1" indent="182563">
              <a:buSzPct val="100000"/>
              <a:buFont typeface="Arial" panose="020B0604020202020204" pitchFamily="34" charset="0"/>
              <a:buChar char="•"/>
              <a:tabLst>
                <a:tab pos="1079500" algn="l"/>
              </a:tabLst>
              <a:defRPr sz="2000">
                <a:solidFill>
                  <a:schemeClr val="accent5"/>
                </a:solidFill>
              </a:defRPr>
            </a:pPr>
            <a:r>
              <a:rPr lang="es-CL" dirty="0"/>
              <a:t>Matriz R.</a:t>
            </a:r>
          </a:p>
          <a:p>
            <a:pPr marL="1162050" lvl="1" indent="182563">
              <a:buSzPct val="100000"/>
              <a:buFont typeface="Arial" panose="020B0604020202020204" pitchFamily="34" charset="0"/>
              <a:buChar char="•"/>
              <a:tabLst>
                <a:tab pos="1079500" algn="l"/>
              </a:tabLst>
              <a:defRPr sz="2000">
                <a:solidFill>
                  <a:schemeClr val="accent5"/>
                </a:solidFill>
              </a:defRPr>
            </a:pPr>
            <a:r>
              <a:rPr lang="es-CL" dirty="0"/>
              <a:t>Matriz S.</a:t>
            </a:r>
          </a:p>
          <a:p>
            <a:pPr marL="1162050" lvl="1" indent="182563">
              <a:buSzPct val="100000"/>
              <a:buFont typeface="Arial" panose="020B0604020202020204" pitchFamily="34" charset="0"/>
              <a:buChar char="•"/>
              <a:tabLst>
                <a:tab pos="1079500" algn="l"/>
              </a:tabLst>
              <a:defRPr sz="2000">
                <a:solidFill>
                  <a:schemeClr val="accent5"/>
                </a:solidFill>
              </a:defRPr>
            </a:pPr>
            <a:r>
              <a:rPr lang="es-CL" dirty="0"/>
              <a:t>Matriz H.</a:t>
            </a:r>
          </a:p>
          <a:p>
            <a:pPr marL="1162050" lvl="1" indent="182563">
              <a:buSzPct val="100000"/>
              <a:buFont typeface="Arial" panose="020B0604020202020204" pitchFamily="34" charset="0"/>
              <a:buChar char="•"/>
              <a:tabLst>
                <a:tab pos="1079500" algn="l"/>
              </a:tabLst>
              <a:defRPr sz="2000">
                <a:solidFill>
                  <a:schemeClr val="accent5"/>
                </a:solidFill>
              </a:defRPr>
            </a:pPr>
            <a:r>
              <a:rPr lang="es-CL" dirty="0"/>
              <a:t>Matriz C.</a:t>
            </a:r>
          </a:p>
          <a:p>
            <a:pPr marL="1162050" lvl="1" indent="182563">
              <a:buSzPct val="100000"/>
              <a:buFont typeface="Arial" panose="020B0604020202020204" pitchFamily="34" charset="0"/>
              <a:buChar char="•"/>
              <a:tabLst>
                <a:tab pos="1079500" algn="l"/>
              </a:tabLst>
              <a:defRPr sz="2000">
                <a:solidFill>
                  <a:schemeClr val="accent5"/>
                </a:solidFill>
              </a:defRPr>
            </a:pPr>
            <a:r>
              <a:rPr lang="es-CL" dirty="0"/>
              <a:t>Matriz V.</a:t>
            </a:r>
          </a:p>
          <a:p>
            <a:pPr marL="457200" lvl="1" indent="0">
              <a:buSzPct val="100000"/>
              <a:defRPr sz="2000">
                <a:solidFill>
                  <a:schemeClr val="accent5"/>
                </a:solidFill>
              </a:defRPr>
            </a:pPr>
            <a:endParaRPr lang="es-CL" dirty="0"/>
          </a:p>
          <a:p>
            <a:pPr marL="742950" lvl="1" indent="-285750">
              <a:buSzPct val="100000"/>
              <a:buChar char="✓"/>
              <a:defRPr sz="2000">
                <a:solidFill>
                  <a:schemeClr val="accent5"/>
                </a:solidFill>
              </a:defRPr>
            </a:pPr>
            <a:endParaRPr lang="es-CL" dirty="0"/>
          </a:p>
          <a:p>
            <a:pPr marL="742950" lvl="1" indent="-285750">
              <a:buSzPct val="100000"/>
              <a:buChar char="✓"/>
              <a:defRPr sz="2000">
                <a:solidFill>
                  <a:schemeClr val="accent5"/>
                </a:solidFill>
              </a:defRPr>
            </a:pPr>
            <a:r>
              <a:rPr lang="es-CL" dirty="0">
                <a:solidFill>
                  <a:schemeClr val="tx1"/>
                </a:solidFill>
              </a:rPr>
              <a:t>Preguntas.</a:t>
            </a:r>
            <a:endParaRPr dirty="0">
              <a:solidFill>
                <a:schemeClr val="tx1"/>
              </a:solidFill>
            </a:endParaRPr>
          </a:p>
          <a:p>
            <a:pPr marL="742950" lvl="1" indent="-285750">
              <a:buSzPct val="100000"/>
              <a:buChar char="✓"/>
              <a:defRPr sz="2000" b="1">
                <a:solidFill>
                  <a:schemeClr val="accent5"/>
                </a:solidFill>
              </a:defRPr>
            </a:pPr>
            <a:endParaRPr dirty="0"/>
          </a:p>
          <a:p>
            <a:pPr>
              <a:defRPr>
                <a:solidFill>
                  <a:schemeClr val="accent5"/>
                </a:solidFill>
              </a:defRPr>
            </a:pPr>
            <a:r>
              <a:rPr dirty="0"/>
              <a:t> </a:t>
            </a:r>
          </a:p>
        </p:txBody>
      </p:sp>
      <p:pic>
        <p:nvPicPr>
          <p:cNvPr id="44" name="Imagen 8" descr="Imagen 8"/>
          <p:cNvPicPr>
            <a:picLocks noChangeAspect="1"/>
          </p:cNvPicPr>
          <p:nvPr/>
        </p:nvPicPr>
        <p:blipFill>
          <a:blip r:embed="rId2"/>
          <a:srcRect l="34272" r="23704"/>
          <a:stretch>
            <a:fillRect/>
          </a:stretch>
        </p:blipFill>
        <p:spPr>
          <a:xfrm flipH="1">
            <a:off x="9010947" y="1562093"/>
            <a:ext cx="2133601" cy="373381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72654188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9AAB7BA-761B-4FA7-A656-6B5393805DB1}"/>
              </a:ext>
            </a:extLst>
          </p:cNvPr>
          <p:cNvSpPr/>
          <p:nvPr/>
        </p:nvSpPr>
        <p:spPr>
          <a:xfrm>
            <a:off x="630508" y="3674853"/>
            <a:ext cx="10180927" cy="215220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Título 1"/>
          <p:cNvSpPr txBox="1">
            <a:spLocks noGrp="1"/>
          </p:cNvSpPr>
          <p:nvPr>
            <p:ph type="title"/>
          </p:nvPr>
        </p:nvSpPr>
        <p:spPr>
          <a:xfrm>
            <a:off x="1246922" y="303359"/>
            <a:ext cx="9089206" cy="30777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r>
              <a:rPr lang="es-CL" dirty="0"/>
              <a:t>Matrices IV Corte 2022 – Matriz D.</a:t>
            </a:r>
          </a:p>
        </p:txBody>
      </p:sp>
      <p:sp>
        <p:nvSpPr>
          <p:cNvPr id="163" name="Marcador de número de diapositiva 2"/>
          <p:cNvSpPr txBox="1">
            <a:spLocks noGrp="1"/>
          </p:cNvSpPr>
          <p:nvPr>
            <p:ph type="sldNum" sz="quarter" idx="2"/>
          </p:nvPr>
        </p:nvSpPr>
        <p:spPr>
          <a:xfrm>
            <a:off x="10297492" y="6609102"/>
            <a:ext cx="273656" cy="26425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31</a:t>
            </a:fld>
            <a:endParaRPr/>
          </a:p>
        </p:txBody>
      </p:sp>
      <p:grpSp>
        <p:nvGrpSpPr>
          <p:cNvPr id="166" name="Rectángulo 5"/>
          <p:cNvGrpSpPr/>
          <p:nvPr/>
        </p:nvGrpSpPr>
        <p:grpSpPr>
          <a:xfrm>
            <a:off x="584789" y="148566"/>
            <a:ext cx="340243" cy="617363"/>
            <a:chOff x="0" y="0"/>
            <a:chExt cx="340241" cy="617361"/>
          </a:xfrm>
        </p:grpSpPr>
        <p:sp>
          <p:nvSpPr>
            <p:cNvPr id="164" name="Rectángulo"/>
            <p:cNvSpPr/>
            <p:nvPr/>
          </p:nvSpPr>
          <p:spPr>
            <a:xfrm>
              <a:off x="0" y="154792"/>
              <a:ext cx="340242" cy="30777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/>
              <a:endParaRPr/>
            </a:p>
          </p:txBody>
        </p:sp>
        <p:sp>
          <p:nvSpPr>
            <p:cNvPr id="165" name="Texto"/>
            <p:cNvSpPr txBox="1"/>
            <p:nvPr/>
          </p:nvSpPr>
          <p:spPr>
            <a:xfrm>
              <a:off x="45719" y="-1"/>
              <a:ext cx="248804" cy="617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285750" indent="-285750" algn="r">
                <a:buSzPct val="100000"/>
                <a:buChar char="✓"/>
                <a:defRPr>
                  <a:solidFill>
                    <a:srgbClr val="FF3B3B"/>
                  </a:solidFill>
                </a:defRPr>
              </a:lvl1pPr>
            </a:lstStyle>
            <a:p>
              <a:r>
                <a:t>    </a:t>
              </a:r>
            </a:p>
          </p:txBody>
        </p:sp>
      </p:grpSp>
      <p:sp>
        <p:nvSpPr>
          <p:cNvPr id="167" name="Rectángulo 4"/>
          <p:cNvSpPr txBox="1"/>
          <p:nvPr/>
        </p:nvSpPr>
        <p:spPr>
          <a:xfrm>
            <a:off x="341807" y="1255798"/>
            <a:ext cx="11190286" cy="4708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579438" lvl="1" indent="-396875" algn="just"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5"/>
                </a:solidFill>
              </a:defRPr>
            </a:pPr>
            <a:r>
              <a:rPr lang="es-CL" dirty="0"/>
              <a:t>Se debe declarar todo</a:t>
            </a:r>
            <a:r>
              <a:rPr dirty="0"/>
              <a:t> personal </a:t>
            </a:r>
            <a:r>
              <a:rPr lang="es-CL" u="sng" dirty="0"/>
              <a:t>vigente</a:t>
            </a:r>
            <a:r>
              <a:rPr dirty="0"/>
              <a:t> al </a:t>
            </a:r>
            <a:r>
              <a:rPr lang="es-CL" dirty="0"/>
              <a:t>31 </a:t>
            </a:r>
            <a:r>
              <a:rPr dirty="0"/>
              <a:t>de </a:t>
            </a:r>
            <a:r>
              <a:rPr lang="es-CL" dirty="0"/>
              <a:t>Diciembre</a:t>
            </a:r>
            <a:r>
              <a:rPr dirty="0"/>
              <a:t> 202</a:t>
            </a:r>
            <a:r>
              <a:rPr lang="es-CL" dirty="0"/>
              <a:t>2 (permanente, contrata y titulares)</a:t>
            </a:r>
          </a:p>
          <a:p>
            <a:pPr marL="1219200" lvl="2" indent="-457200" algn="just"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5"/>
                </a:solidFill>
              </a:defRPr>
            </a:pPr>
            <a:endParaRPr lang="es-MX" dirty="0"/>
          </a:p>
          <a:p>
            <a:pPr marL="525463" lvl="2" indent="-342900" algn="just"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5"/>
                </a:solidFill>
              </a:defRPr>
            </a:pPr>
            <a:r>
              <a:rPr b="1" dirty="0" err="1">
                <a:solidFill>
                  <a:schemeClr val="accent5"/>
                </a:solidFill>
              </a:rPr>
              <a:t>Realizar</a:t>
            </a:r>
            <a:r>
              <a:rPr b="1" dirty="0">
                <a:solidFill>
                  <a:schemeClr val="accent5"/>
                </a:solidFill>
              </a:rPr>
              <a:t> </a:t>
            </a:r>
            <a:r>
              <a:rPr b="1" dirty="0" err="1">
                <a:solidFill>
                  <a:schemeClr val="accent5"/>
                </a:solidFill>
              </a:rPr>
              <a:t>tabla</a:t>
            </a:r>
            <a:r>
              <a:rPr b="1" dirty="0">
                <a:solidFill>
                  <a:schemeClr val="accent5"/>
                </a:solidFill>
              </a:rPr>
              <a:t> </a:t>
            </a:r>
            <a:r>
              <a:rPr b="1" dirty="0" err="1">
                <a:solidFill>
                  <a:schemeClr val="accent5"/>
                </a:solidFill>
              </a:rPr>
              <a:t>dinámica</a:t>
            </a:r>
            <a:r>
              <a:rPr b="1" dirty="0">
                <a:solidFill>
                  <a:schemeClr val="accent5"/>
                </a:solidFill>
              </a:rPr>
              <a:t> por RUN, que </a:t>
            </a:r>
            <a:r>
              <a:rPr b="1" dirty="0" err="1">
                <a:solidFill>
                  <a:schemeClr val="accent5"/>
                </a:solidFill>
              </a:rPr>
              <a:t>calcule</a:t>
            </a:r>
            <a:r>
              <a:rPr b="1" dirty="0">
                <a:solidFill>
                  <a:schemeClr val="accent5"/>
                </a:solidFill>
              </a:rPr>
              <a:t> el total de Horas. </a:t>
            </a:r>
            <a:endParaRPr lang="es-CL" b="1" dirty="0">
              <a:solidFill>
                <a:schemeClr val="accent5"/>
              </a:solidFill>
            </a:endParaRPr>
          </a:p>
          <a:p>
            <a:pPr marL="182563" lvl="5" indent="0" algn="just">
              <a:buSzPct val="100000"/>
              <a:defRPr sz="2000">
                <a:solidFill>
                  <a:schemeClr val="accent5"/>
                </a:solidFill>
              </a:defRPr>
            </a:pPr>
            <a:r>
              <a:rPr lang="es-CL" b="1" dirty="0">
                <a:solidFill>
                  <a:schemeClr val="accent5"/>
                </a:solidFill>
              </a:rPr>
              <a:t>                  * </a:t>
            </a:r>
            <a:r>
              <a:rPr b="1" dirty="0" err="1">
                <a:solidFill>
                  <a:schemeClr val="accent5"/>
                </a:solidFill>
              </a:rPr>
              <a:t>Revisar</a:t>
            </a:r>
            <a:r>
              <a:rPr b="1" dirty="0">
                <a:solidFill>
                  <a:schemeClr val="accent5"/>
                </a:solidFill>
              </a:rPr>
              <a:t> los que </a:t>
            </a:r>
            <a:r>
              <a:rPr b="1" dirty="0" err="1">
                <a:solidFill>
                  <a:schemeClr val="accent5"/>
                </a:solidFill>
              </a:rPr>
              <a:t>excedan</a:t>
            </a:r>
            <a:r>
              <a:rPr b="1" dirty="0">
                <a:solidFill>
                  <a:schemeClr val="accent5"/>
                </a:solidFill>
              </a:rPr>
              <a:t> &gt;=44 </a:t>
            </a:r>
            <a:r>
              <a:rPr b="1" dirty="0" err="1">
                <a:solidFill>
                  <a:schemeClr val="accent5"/>
                </a:solidFill>
              </a:rPr>
              <a:t>hrs</a:t>
            </a:r>
            <a:r>
              <a:rPr b="1" dirty="0">
                <a:solidFill>
                  <a:schemeClr val="accent5"/>
                </a:solidFill>
              </a:rPr>
              <a:t>/EUS. y Personal </a:t>
            </a:r>
            <a:r>
              <a:rPr b="1" dirty="0" err="1">
                <a:solidFill>
                  <a:schemeClr val="accent5"/>
                </a:solidFill>
              </a:rPr>
              <a:t>Médico</a:t>
            </a:r>
            <a:r>
              <a:rPr b="1" dirty="0">
                <a:solidFill>
                  <a:schemeClr val="accent5"/>
                </a:solidFill>
              </a:rPr>
              <a:t> &gt;=56 horas. </a:t>
            </a:r>
            <a:endParaRPr lang="es-CL" b="1" dirty="0">
              <a:solidFill>
                <a:schemeClr val="accent5"/>
              </a:solidFill>
            </a:endParaRPr>
          </a:p>
          <a:p>
            <a:pPr marL="525463" lvl="2" indent="-342900" algn="just"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5"/>
                </a:solidFill>
              </a:defRPr>
            </a:pPr>
            <a:endParaRPr b="1" dirty="0">
              <a:solidFill>
                <a:schemeClr val="accent5"/>
              </a:solidFill>
            </a:endParaRPr>
          </a:p>
          <a:p>
            <a:pPr marL="525463" lvl="2" indent="-342900" algn="just"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5"/>
                </a:solidFill>
              </a:defRPr>
            </a:pPr>
            <a:r>
              <a:rPr b="1" u="sng" dirty="0" err="1"/>
              <a:t>Volumetría</a:t>
            </a:r>
            <a:r>
              <a:rPr b="1" dirty="0"/>
              <a:t>. </a:t>
            </a:r>
            <a:endParaRPr lang="es-CL" b="1" dirty="0"/>
          </a:p>
          <a:p>
            <a:pPr marL="525463" lvl="2" indent="-342900" algn="just"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5"/>
                </a:solidFill>
              </a:defRPr>
            </a:pPr>
            <a:endParaRPr lang="es-CL" b="1" dirty="0"/>
          </a:p>
          <a:p>
            <a:pPr marL="182563" lvl="2" indent="0" algn="just">
              <a:buSzPct val="100000"/>
              <a:defRPr sz="2000">
                <a:solidFill>
                  <a:schemeClr val="accent5"/>
                </a:solidFill>
              </a:defRPr>
            </a:pPr>
            <a:r>
              <a:rPr lang="es-MX" b="1" dirty="0"/>
              <a:t>	</a:t>
            </a:r>
          </a:p>
          <a:p>
            <a:pPr marL="182563" lvl="2" indent="0" algn="just">
              <a:buSzPct val="100000"/>
              <a:defRPr sz="2000">
                <a:solidFill>
                  <a:schemeClr val="accent5"/>
                </a:solidFill>
              </a:defRPr>
            </a:pPr>
            <a:r>
              <a:rPr lang="es-CL" b="1" dirty="0"/>
              <a:t>    </a:t>
            </a:r>
            <a:r>
              <a:rPr b="1" dirty="0" err="1"/>
              <a:t>Cruzar</a:t>
            </a:r>
            <a:r>
              <a:rPr b="1" dirty="0"/>
              <a:t> con </a:t>
            </a:r>
            <a:r>
              <a:rPr b="1" dirty="0" err="1"/>
              <a:t>Matriz</a:t>
            </a:r>
            <a:r>
              <a:rPr b="1" dirty="0"/>
              <a:t> D del </a:t>
            </a:r>
            <a:r>
              <a:rPr lang="es-CL" b="1" dirty="0"/>
              <a:t>III TRIM</a:t>
            </a:r>
            <a:r>
              <a:rPr b="1" dirty="0"/>
              <a:t> </a:t>
            </a:r>
            <a:r>
              <a:rPr lang="es-CL" b="1" dirty="0"/>
              <a:t>2022. </a:t>
            </a:r>
          </a:p>
          <a:p>
            <a:pPr marL="182563" lvl="6" indent="0" algn="just">
              <a:buSzPct val="100000"/>
              <a:defRPr sz="2000">
                <a:solidFill>
                  <a:schemeClr val="accent5"/>
                </a:solidFill>
              </a:defRPr>
            </a:pPr>
            <a:r>
              <a:rPr lang="es-CL" b="1" dirty="0"/>
              <a:t>              </a:t>
            </a:r>
            <a:r>
              <a:rPr lang="es-CL" b="1" i="1" dirty="0">
                <a:sym typeface="Wingdings" panose="05000000000000000000" pitchFamily="2" charset="2"/>
              </a:rPr>
              <a:t> Titulares sin alejamiento, deben estar en D IV TRIM 2022</a:t>
            </a:r>
          </a:p>
          <a:p>
            <a:pPr marL="182563" lvl="6" indent="0" algn="just">
              <a:buSzPct val="100000"/>
              <a:defRPr sz="2000">
                <a:solidFill>
                  <a:schemeClr val="accent5"/>
                </a:solidFill>
              </a:defRPr>
            </a:pPr>
            <a:r>
              <a:rPr lang="es-CL" b="1" i="1" dirty="0"/>
              <a:t>		    </a:t>
            </a:r>
            <a:r>
              <a:rPr lang="es-CL" b="1" i="1" dirty="0">
                <a:sym typeface="Wingdings" panose="05000000000000000000" pitchFamily="2" charset="2"/>
              </a:rPr>
              <a:t>Contratas con renovación de contrato, deben estar en D IV TRIM 2022</a:t>
            </a:r>
          </a:p>
          <a:p>
            <a:pPr marL="182563" lvl="6" indent="0" algn="just">
              <a:buSzPct val="100000"/>
              <a:defRPr sz="2000">
                <a:solidFill>
                  <a:schemeClr val="accent5"/>
                </a:solidFill>
              </a:defRPr>
            </a:pPr>
            <a:endParaRPr lang="es-CL" b="1" i="1" dirty="0">
              <a:sym typeface="Wingdings" panose="05000000000000000000" pitchFamily="2" charset="2"/>
            </a:endParaRPr>
          </a:p>
          <a:p>
            <a:pPr marL="182563" lvl="2" indent="0" algn="just">
              <a:buSzPct val="100000"/>
              <a:defRPr sz="2000">
                <a:solidFill>
                  <a:schemeClr val="accent5"/>
                </a:solidFill>
              </a:defRPr>
            </a:pPr>
            <a:r>
              <a:rPr lang="es-ES" b="1" dirty="0">
                <a:solidFill>
                  <a:schemeClr val="tx1"/>
                </a:solidFill>
              </a:rPr>
              <a:t>	</a:t>
            </a:r>
            <a:r>
              <a:rPr lang="es-ES" b="1" dirty="0">
                <a:solidFill>
                  <a:schemeClr val="tx1"/>
                </a:solidFill>
                <a:highlight>
                  <a:srgbClr val="000080"/>
                </a:highlight>
              </a:rPr>
              <a:t>La diferencia debe estar en Matriz C</a:t>
            </a:r>
            <a:r>
              <a:rPr lang="es-CL" dirty="0"/>
              <a:t>    </a:t>
            </a:r>
          </a:p>
          <a:p>
            <a:pPr lvl="1">
              <a:defRPr sz="2000">
                <a:solidFill>
                  <a:schemeClr val="accent5"/>
                </a:solidFill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ítulo 1"/>
          <p:cNvSpPr txBox="1">
            <a:spLocks noGrp="1"/>
          </p:cNvSpPr>
          <p:nvPr>
            <p:ph type="title"/>
          </p:nvPr>
        </p:nvSpPr>
        <p:spPr>
          <a:xfrm>
            <a:off x="1246922" y="303359"/>
            <a:ext cx="9089206" cy="30777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r>
              <a:rPr lang="es-CL" dirty="0"/>
              <a:t>Matrices IV Corte 2022 – Matriz D.</a:t>
            </a:r>
          </a:p>
        </p:txBody>
      </p:sp>
      <p:sp>
        <p:nvSpPr>
          <p:cNvPr id="163" name="Marcador de número de diapositiva 2"/>
          <p:cNvSpPr txBox="1">
            <a:spLocks noGrp="1"/>
          </p:cNvSpPr>
          <p:nvPr>
            <p:ph type="sldNum" sz="quarter" idx="2"/>
          </p:nvPr>
        </p:nvSpPr>
        <p:spPr>
          <a:xfrm>
            <a:off x="10297492" y="6609102"/>
            <a:ext cx="273656" cy="26425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32</a:t>
            </a:fld>
            <a:endParaRPr/>
          </a:p>
        </p:txBody>
      </p:sp>
      <p:grpSp>
        <p:nvGrpSpPr>
          <p:cNvPr id="166" name="Rectángulo 5"/>
          <p:cNvGrpSpPr/>
          <p:nvPr/>
        </p:nvGrpSpPr>
        <p:grpSpPr>
          <a:xfrm>
            <a:off x="584789" y="148566"/>
            <a:ext cx="340243" cy="617363"/>
            <a:chOff x="0" y="0"/>
            <a:chExt cx="340241" cy="617361"/>
          </a:xfrm>
        </p:grpSpPr>
        <p:sp>
          <p:nvSpPr>
            <p:cNvPr id="164" name="Rectángulo"/>
            <p:cNvSpPr/>
            <p:nvPr/>
          </p:nvSpPr>
          <p:spPr>
            <a:xfrm>
              <a:off x="0" y="154792"/>
              <a:ext cx="340242" cy="30777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/>
              <a:endParaRPr/>
            </a:p>
          </p:txBody>
        </p:sp>
        <p:sp>
          <p:nvSpPr>
            <p:cNvPr id="165" name="Texto"/>
            <p:cNvSpPr txBox="1"/>
            <p:nvPr/>
          </p:nvSpPr>
          <p:spPr>
            <a:xfrm>
              <a:off x="45719" y="-1"/>
              <a:ext cx="248804" cy="617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285750" indent="-285750" algn="r">
                <a:buSzPct val="100000"/>
                <a:buChar char="✓"/>
                <a:defRPr>
                  <a:solidFill>
                    <a:srgbClr val="FF3B3B"/>
                  </a:solidFill>
                </a:defRPr>
              </a:lvl1pPr>
            </a:lstStyle>
            <a:p>
              <a:r>
                <a:t>    </a:t>
              </a:r>
            </a:p>
          </p:txBody>
        </p:sp>
      </p:grpSp>
      <p:sp>
        <p:nvSpPr>
          <p:cNvPr id="167" name="Rectángulo 4"/>
          <p:cNvSpPr txBox="1"/>
          <p:nvPr/>
        </p:nvSpPr>
        <p:spPr>
          <a:xfrm>
            <a:off x="341807" y="947881"/>
            <a:ext cx="11190286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579438" lvl="1" indent="-396875" algn="just"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5"/>
                </a:solidFill>
              </a:defRPr>
            </a:pPr>
            <a:r>
              <a:rPr lang="es-CL" dirty="0"/>
              <a:t>INGRESOS PROFESIONALES FUNCIONARIOS – DESTINACIONES (CONCURSOS CONISS/ NP)   </a:t>
            </a:r>
          </a:p>
          <a:p>
            <a:pPr lvl="1">
              <a:defRPr sz="2000">
                <a:solidFill>
                  <a:schemeClr val="accent5"/>
                </a:solidFill>
              </a:defRPr>
            </a:pPr>
            <a:endParaRPr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F0BBDD5-9522-449F-9713-F2DFA96544E7}"/>
              </a:ext>
            </a:extLst>
          </p:cNvPr>
          <p:cNvSpPr txBox="1"/>
          <p:nvPr/>
        </p:nvSpPr>
        <p:spPr>
          <a:xfrm>
            <a:off x="3953659" y="3001586"/>
            <a:ext cx="1425166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s-CL" b="1" dirty="0">
                <a:solidFill>
                  <a:schemeClr val="accent4"/>
                </a:solidFill>
              </a:rPr>
              <a:t>CONISS  </a:t>
            </a:r>
          </a:p>
          <a:p>
            <a:pPr algn="ctr"/>
            <a:r>
              <a:rPr lang="es-CL" b="1" dirty="0">
                <a:solidFill>
                  <a:schemeClr val="accent4"/>
                </a:solidFill>
              </a:rPr>
              <a:t>600 Plazas</a:t>
            </a:r>
          </a:p>
          <a:p>
            <a:pPr algn="ctr"/>
            <a:r>
              <a:rPr lang="es-CL" b="1" dirty="0">
                <a:solidFill>
                  <a:schemeClr val="accent4"/>
                </a:solidFill>
              </a:rPr>
              <a:t>06-06-2022</a:t>
            </a:r>
          </a:p>
          <a:p>
            <a:pPr algn="ctr"/>
            <a:r>
              <a:rPr lang="es-CL" b="1" dirty="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424F5D5-53DC-4B8E-A1D9-1284A3F69578}"/>
              </a:ext>
            </a:extLst>
          </p:cNvPr>
          <p:cNvSpPr txBox="1"/>
          <p:nvPr/>
        </p:nvSpPr>
        <p:spPr>
          <a:xfrm>
            <a:off x="5808031" y="2825850"/>
            <a:ext cx="1846506" cy="2031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s-CL" b="1" dirty="0">
                <a:solidFill>
                  <a:schemeClr val="accent4"/>
                </a:solidFill>
              </a:rPr>
              <a:t>NP Dentistas</a:t>
            </a:r>
          </a:p>
          <a:p>
            <a:pPr algn="ctr"/>
            <a:r>
              <a:rPr lang="es-CL" b="1" dirty="0">
                <a:solidFill>
                  <a:schemeClr val="accent4"/>
                </a:solidFill>
              </a:rPr>
              <a:t>39 Plazas</a:t>
            </a:r>
          </a:p>
          <a:p>
            <a:pPr algn="ctr"/>
            <a:r>
              <a:rPr lang="es-CL" b="1" dirty="0">
                <a:solidFill>
                  <a:schemeClr val="accent4"/>
                </a:solidFill>
              </a:rPr>
              <a:t>02-05-2022</a:t>
            </a:r>
          </a:p>
          <a:p>
            <a:pPr algn="ctr"/>
            <a:r>
              <a:rPr lang="es-CL" b="1" dirty="0">
                <a:solidFill>
                  <a:schemeClr val="accent4"/>
                </a:solidFill>
              </a:rPr>
              <a:t>01-08-2022</a:t>
            </a:r>
          </a:p>
          <a:p>
            <a:pPr algn="ctr"/>
            <a:r>
              <a:rPr lang="es-CL" b="1" dirty="0">
                <a:solidFill>
                  <a:schemeClr val="accent4"/>
                </a:solidFill>
              </a:rPr>
              <a:t>01-09-2022 (SS. Aysén)</a:t>
            </a:r>
          </a:p>
          <a:p>
            <a:pPr algn="ctr"/>
            <a:r>
              <a:rPr lang="es-CL" b="1" dirty="0">
                <a:solidFill>
                  <a:schemeClr val="accent4"/>
                </a:solidFill>
              </a:rPr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DC0D17B-06AC-08B2-9A68-5AF801DA7D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63"/>
          <a:stretch/>
        </p:blipFill>
        <p:spPr>
          <a:xfrm>
            <a:off x="879313" y="1660676"/>
            <a:ext cx="2897669" cy="494448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700B06F-F8C3-16BD-2D9C-6A9F144C2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1340" y="1963544"/>
            <a:ext cx="3462227" cy="375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176329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ítulo 1"/>
          <p:cNvSpPr txBox="1">
            <a:spLocks noGrp="1"/>
          </p:cNvSpPr>
          <p:nvPr>
            <p:ph type="title"/>
          </p:nvPr>
        </p:nvSpPr>
        <p:spPr>
          <a:xfrm>
            <a:off x="1246922" y="303359"/>
            <a:ext cx="9089206" cy="30777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r>
              <a:rPr lang="es-CL" dirty="0"/>
              <a:t>Matrices IV Corte 2022 – Matriz D.</a:t>
            </a:r>
          </a:p>
        </p:txBody>
      </p:sp>
      <p:sp>
        <p:nvSpPr>
          <p:cNvPr id="163" name="Marcador de número de diapositiva 2"/>
          <p:cNvSpPr txBox="1">
            <a:spLocks noGrp="1"/>
          </p:cNvSpPr>
          <p:nvPr>
            <p:ph type="sldNum" sz="quarter" idx="2"/>
          </p:nvPr>
        </p:nvSpPr>
        <p:spPr>
          <a:xfrm>
            <a:off x="10297492" y="6609102"/>
            <a:ext cx="273656" cy="26425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33</a:t>
            </a:fld>
            <a:endParaRPr/>
          </a:p>
        </p:txBody>
      </p:sp>
      <p:grpSp>
        <p:nvGrpSpPr>
          <p:cNvPr id="166" name="Rectángulo 5"/>
          <p:cNvGrpSpPr/>
          <p:nvPr/>
        </p:nvGrpSpPr>
        <p:grpSpPr>
          <a:xfrm>
            <a:off x="584789" y="148566"/>
            <a:ext cx="340243" cy="617363"/>
            <a:chOff x="0" y="0"/>
            <a:chExt cx="340241" cy="617361"/>
          </a:xfrm>
        </p:grpSpPr>
        <p:sp>
          <p:nvSpPr>
            <p:cNvPr id="164" name="Rectángulo"/>
            <p:cNvSpPr/>
            <p:nvPr/>
          </p:nvSpPr>
          <p:spPr>
            <a:xfrm>
              <a:off x="0" y="154792"/>
              <a:ext cx="340242" cy="30777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/>
              <a:endParaRPr/>
            </a:p>
          </p:txBody>
        </p:sp>
        <p:sp>
          <p:nvSpPr>
            <p:cNvPr id="165" name="Texto"/>
            <p:cNvSpPr txBox="1"/>
            <p:nvPr/>
          </p:nvSpPr>
          <p:spPr>
            <a:xfrm>
              <a:off x="45719" y="-1"/>
              <a:ext cx="248804" cy="617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285750" indent="-285750" algn="r">
                <a:buSzPct val="100000"/>
                <a:buChar char="✓"/>
                <a:defRPr>
                  <a:solidFill>
                    <a:srgbClr val="FF3B3B"/>
                  </a:solidFill>
                </a:defRPr>
              </a:lvl1pPr>
            </a:lstStyle>
            <a:p>
              <a:r>
                <a:t>    </a:t>
              </a:r>
            </a:p>
          </p:txBody>
        </p:sp>
      </p:grpSp>
      <p:sp>
        <p:nvSpPr>
          <p:cNvPr id="167" name="Rectángulo 4"/>
          <p:cNvSpPr txBox="1"/>
          <p:nvPr/>
        </p:nvSpPr>
        <p:spPr>
          <a:xfrm>
            <a:off x="341807" y="947881"/>
            <a:ext cx="11190286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579438" lvl="1" indent="-396875" algn="just"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5"/>
                </a:solidFill>
              </a:defRPr>
            </a:pPr>
            <a:r>
              <a:rPr lang="es-CL" dirty="0"/>
              <a:t>INGRESOS PROFESIONALES FUNCIONARIOS – DESTINACIONES (CONCURSOS CONISS/ NP)   </a:t>
            </a:r>
          </a:p>
          <a:p>
            <a:pPr lvl="1">
              <a:defRPr sz="2000">
                <a:solidFill>
                  <a:schemeClr val="accent5"/>
                </a:solidFill>
              </a:defRPr>
            </a:pPr>
            <a:endParaRPr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F0BBDD5-9522-449F-9713-F2DFA96544E7}"/>
              </a:ext>
            </a:extLst>
          </p:cNvPr>
          <p:cNvSpPr txBox="1"/>
          <p:nvPr/>
        </p:nvSpPr>
        <p:spPr>
          <a:xfrm>
            <a:off x="3048224" y="2825850"/>
            <a:ext cx="1425166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s-CL" b="1" dirty="0">
                <a:solidFill>
                  <a:schemeClr val="accent4"/>
                </a:solidFill>
              </a:rPr>
              <a:t>Médicos EDF  </a:t>
            </a:r>
          </a:p>
          <a:p>
            <a:pPr algn="ctr"/>
            <a:r>
              <a:rPr lang="es-CL" b="1" dirty="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424F5D5-53DC-4B8E-A1D9-1284A3F69578}"/>
              </a:ext>
            </a:extLst>
          </p:cNvPr>
          <p:cNvSpPr txBox="1"/>
          <p:nvPr/>
        </p:nvSpPr>
        <p:spPr>
          <a:xfrm>
            <a:off x="5808031" y="2825850"/>
            <a:ext cx="1846506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s-CL" b="1" dirty="0">
                <a:solidFill>
                  <a:schemeClr val="accent4"/>
                </a:solidFill>
              </a:rPr>
              <a:t>Dentistas EDF</a:t>
            </a:r>
          </a:p>
          <a:p>
            <a:pPr algn="ctr"/>
            <a:r>
              <a:rPr lang="es-CL" b="1" dirty="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3CDE9E6-F632-07D4-3004-04A5F20136DC}"/>
              </a:ext>
            </a:extLst>
          </p:cNvPr>
          <p:cNvSpPr txBox="1"/>
          <p:nvPr/>
        </p:nvSpPr>
        <p:spPr>
          <a:xfrm>
            <a:off x="3178212" y="4508538"/>
            <a:ext cx="4078939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s-CL" b="1" dirty="0">
                <a:solidFill>
                  <a:schemeClr val="accent4"/>
                </a:solidFill>
              </a:rPr>
              <a:t>INGRESO </a:t>
            </a:r>
          </a:p>
          <a:p>
            <a:pPr algn="ctr"/>
            <a:r>
              <a:rPr lang="es-CL" b="1" dirty="0">
                <a:solidFill>
                  <a:schemeClr val="accent4"/>
                </a:solidFill>
              </a:rPr>
              <a:t>2023  </a:t>
            </a:r>
          </a:p>
          <a:p>
            <a:pPr algn="ctr"/>
            <a:r>
              <a:rPr lang="es-CL" b="1" dirty="0">
                <a:solidFill>
                  <a:schemeClr val="accent4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2935416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ítulo 1"/>
          <p:cNvSpPr txBox="1">
            <a:spLocks noGrp="1"/>
          </p:cNvSpPr>
          <p:nvPr>
            <p:ph type="title"/>
          </p:nvPr>
        </p:nvSpPr>
        <p:spPr>
          <a:xfrm>
            <a:off x="1246922" y="303359"/>
            <a:ext cx="9089206" cy="30777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r>
              <a:rPr lang="es-CL" dirty="0"/>
              <a:t>Matrices IV Corte 2022 – Matriz D.	                           </a:t>
            </a:r>
            <a:endParaRPr dirty="0"/>
          </a:p>
        </p:txBody>
      </p:sp>
      <p:sp>
        <p:nvSpPr>
          <p:cNvPr id="170" name="Marcador de número de diapositiva 2"/>
          <p:cNvSpPr txBox="1">
            <a:spLocks noGrp="1"/>
          </p:cNvSpPr>
          <p:nvPr>
            <p:ph type="sldNum" sz="quarter" idx="2"/>
          </p:nvPr>
        </p:nvSpPr>
        <p:spPr>
          <a:xfrm>
            <a:off x="10297492" y="6609102"/>
            <a:ext cx="273656" cy="26425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34</a:t>
            </a:fld>
            <a:endParaRPr/>
          </a:p>
        </p:txBody>
      </p:sp>
      <p:grpSp>
        <p:nvGrpSpPr>
          <p:cNvPr id="173" name="Rectángulo 5"/>
          <p:cNvGrpSpPr/>
          <p:nvPr/>
        </p:nvGrpSpPr>
        <p:grpSpPr>
          <a:xfrm>
            <a:off x="584789" y="148566"/>
            <a:ext cx="340243" cy="617363"/>
            <a:chOff x="0" y="0"/>
            <a:chExt cx="340241" cy="617361"/>
          </a:xfrm>
        </p:grpSpPr>
        <p:sp>
          <p:nvSpPr>
            <p:cNvPr id="171" name="Rectángulo"/>
            <p:cNvSpPr/>
            <p:nvPr/>
          </p:nvSpPr>
          <p:spPr>
            <a:xfrm>
              <a:off x="0" y="154792"/>
              <a:ext cx="340242" cy="30777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/>
              <a:endParaRPr/>
            </a:p>
          </p:txBody>
        </p:sp>
        <p:sp>
          <p:nvSpPr>
            <p:cNvPr id="172" name="Texto"/>
            <p:cNvSpPr txBox="1"/>
            <p:nvPr/>
          </p:nvSpPr>
          <p:spPr>
            <a:xfrm>
              <a:off x="45719" y="-1"/>
              <a:ext cx="248804" cy="617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285750" indent="-285750" algn="r">
                <a:buSzPct val="100000"/>
                <a:buChar char="✓"/>
                <a:defRPr>
                  <a:solidFill>
                    <a:srgbClr val="FF3B3B"/>
                  </a:solidFill>
                </a:defRPr>
              </a:lvl1pPr>
            </a:lstStyle>
            <a:p>
              <a:r>
                <a:t>    </a:t>
              </a:r>
            </a:p>
          </p:txBody>
        </p:sp>
      </p:grpSp>
      <p:sp>
        <p:nvSpPr>
          <p:cNvPr id="174" name="Rectángulo 4"/>
          <p:cNvSpPr txBox="1"/>
          <p:nvPr/>
        </p:nvSpPr>
        <p:spPr>
          <a:xfrm>
            <a:off x="341808" y="948018"/>
            <a:ext cx="5179762" cy="550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457200" lvl="1" indent="0">
              <a:buSzPct val="100000"/>
              <a:defRPr sz="2000" b="1">
                <a:solidFill>
                  <a:schemeClr val="accent5"/>
                </a:solidFill>
              </a:defRPr>
            </a:pPr>
            <a:endParaRPr dirty="0"/>
          </a:p>
          <a:p>
            <a:pPr marL="962526" lvl="2" indent="-200526" algn="just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r>
              <a:rPr lang="es-CL" dirty="0"/>
              <a:t>Principales Errores de la Matriz, tienen relación con los ASIG_PROF, </a:t>
            </a:r>
            <a:r>
              <a:rPr lang="es-CL" b="1" dirty="0"/>
              <a:t>antecedentes de estudio, renta, especialidad.</a:t>
            </a:r>
          </a:p>
          <a:p>
            <a:pPr marL="962526" lvl="2" indent="-200526" algn="just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endParaRPr lang="es-CL" dirty="0"/>
          </a:p>
          <a:p>
            <a:pPr marL="962526" lvl="2" indent="-200526" algn="just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r>
              <a:rPr lang="es-CL" sz="2400" b="1" dirty="0"/>
              <a:t>Deben informar el JEFE SUP. DE SERVICIO. </a:t>
            </a:r>
          </a:p>
          <a:p>
            <a:pPr marL="962526" lvl="2" indent="-200526" algn="just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endParaRPr lang="es-CL" sz="2400" b="1" dirty="0"/>
          </a:p>
          <a:p>
            <a:pPr marL="962526" lvl="2" indent="-200526" algn="just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r>
              <a:rPr lang="es-CL" dirty="0"/>
              <a:t>En el caso que esté realizando las funciones y no esté ratificado en el cargo </a:t>
            </a:r>
            <a:r>
              <a:rPr lang="es-CL" dirty="0">
                <a:sym typeface="Wingdings" panose="05000000000000000000" pitchFamily="2" charset="2"/>
              </a:rPr>
              <a:t></a:t>
            </a:r>
            <a:r>
              <a:rPr lang="es-CL" dirty="0"/>
              <a:t> </a:t>
            </a:r>
            <a:r>
              <a:rPr lang="es-CL" dirty="0">
                <a:solidFill>
                  <a:schemeClr val="tx1"/>
                </a:solidFill>
                <a:highlight>
                  <a:srgbClr val="000080"/>
                </a:highlight>
              </a:rPr>
              <a:t>Agregar hoja en la misma Matriz D.</a:t>
            </a:r>
            <a:endParaRPr lang="es-CL" dirty="0">
              <a:solidFill>
                <a:schemeClr val="accent5"/>
              </a:solidFill>
              <a:highlight>
                <a:srgbClr val="000080"/>
              </a:highlight>
            </a:endParaRPr>
          </a:p>
          <a:p>
            <a:pPr marL="962526" lvl="2" indent="-200526" algn="just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endParaRPr lang="es-CL" b="1" dirty="0">
              <a:solidFill>
                <a:schemeClr val="accent5"/>
              </a:solidFill>
              <a:highlight>
                <a:srgbClr val="000080"/>
              </a:highlight>
            </a:endParaRPr>
          </a:p>
          <a:p>
            <a:pPr marL="962526" lvl="2" indent="-200526" algn="just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r>
              <a:rPr lang="es-CL" b="1" dirty="0">
                <a:solidFill>
                  <a:schemeClr val="tx1"/>
                </a:solidFill>
                <a:highlight>
                  <a:srgbClr val="000080"/>
                </a:highlight>
              </a:rPr>
              <a:t>REVISAR QUE TODOS LOS </a:t>
            </a:r>
            <a:r>
              <a:rPr lang="es-CL" b="1" dirty="0" err="1">
                <a:solidFill>
                  <a:schemeClr val="tx1"/>
                </a:solidFill>
                <a:highlight>
                  <a:srgbClr val="000080"/>
                </a:highlight>
              </a:rPr>
              <a:t>PAO’s</a:t>
            </a:r>
            <a:r>
              <a:rPr lang="es-CL" b="1" dirty="0">
                <a:solidFill>
                  <a:schemeClr val="tx1"/>
                </a:solidFill>
                <a:highlight>
                  <a:srgbClr val="000080"/>
                </a:highlight>
              </a:rPr>
              <a:t> ESTÉN DECLARADOS EN D.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3CAC89E-7C6D-4453-A669-C676217EE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299070"/>
            <a:ext cx="3803754" cy="193750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F6C851C-F376-EC99-6450-1FFF12712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684" y="1206406"/>
            <a:ext cx="4709438" cy="212846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2F3C571-6207-8F7C-5C00-E56DC1DFF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2089" y="4299070"/>
            <a:ext cx="3628103" cy="193750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ítulo 1"/>
          <p:cNvSpPr txBox="1">
            <a:spLocks noGrp="1"/>
          </p:cNvSpPr>
          <p:nvPr>
            <p:ph type="title"/>
          </p:nvPr>
        </p:nvSpPr>
        <p:spPr>
          <a:xfrm>
            <a:off x="1246922" y="303359"/>
            <a:ext cx="9089206" cy="30777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r>
              <a:rPr lang="es-CL" dirty="0"/>
              <a:t>Matrices IV Corte 2022 – Matriz D.	</a:t>
            </a:r>
            <a:endParaRPr dirty="0"/>
          </a:p>
        </p:txBody>
      </p:sp>
      <p:sp>
        <p:nvSpPr>
          <p:cNvPr id="170" name="Marcador de número de diapositiva 2"/>
          <p:cNvSpPr txBox="1">
            <a:spLocks noGrp="1"/>
          </p:cNvSpPr>
          <p:nvPr>
            <p:ph type="sldNum" sz="quarter" idx="2"/>
          </p:nvPr>
        </p:nvSpPr>
        <p:spPr>
          <a:xfrm>
            <a:off x="10297492" y="6609102"/>
            <a:ext cx="273656" cy="26425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35</a:t>
            </a:fld>
            <a:endParaRPr/>
          </a:p>
        </p:txBody>
      </p:sp>
      <p:grpSp>
        <p:nvGrpSpPr>
          <p:cNvPr id="173" name="Rectángulo 5"/>
          <p:cNvGrpSpPr/>
          <p:nvPr/>
        </p:nvGrpSpPr>
        <p:grpSpPr>
          <a:xfrm>
            <a:off x="584789" y="148566"/>
            <a:ext cx="340243" cy="617363"/>
            <a:chOff x="0" y="0"/>
            <a:chExt cx="340241" cy="617361"/>
          </a:xfrm>
        </p:grpSpPr>
        <p:sp>
          <p:nvSpPr>
            <p:cNvPr id="171" name="Rectángulo"/>
            <p:cNvSpPr/>
            <p:nvPr/>
          </p:nvSpPr>
          <p:spPr>
            <a:xfrm>
              <a:off x="0" y="154792"/>
              <a:ext cx="340242" cy="30777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/>
              <a:endParaRPr/>
            </a:p>
          </p:txBody>
        </p:sp>
        <p:sp>
          <p:nvSpPr>
            <p:cNvPr id="172" name="Texto"/>
            <p:cNvSpPr txBox="1"/>
            <p:nvPr/>
          </p:nvSpPr>
          <p:spPr>
            <a:xfrm>
              <a:off x="45719" y="-1"/>
              <a:ext cx="248804" cy="617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285750" indent="-285750" algn="r">
                <a:buSzPct val="100000"/>
                <a:buChar char="✓"/>
                <a:defRPr>
                  <a:solidFill>
                    <a:srgbClr val="FF3B3B"/>
                  </a:solidFill>
                </a:defRPr>
              </a:lvl1pPr>
            </a:lstStyle>
            <a:p>
              <a:r>
                <a:t>    </a:t>
              </a:r>
            </a:p>
          </p:txBody>
        </p:sp>
      </p:grpSp>
      <p:sp>
        <p:nvSpPr>
          <p:cNvPr id="11" name="Título 1">
            <a:extLst>
              <a:ext uri="{FF2B5EF4-FFF2-40B4-BE49-F238E27FC236}">
                <a16:creationId xmlns:a16="http://schemas.microsoft.com/office/drawing/2014/main" id="{3F257F9D-1F9B-47E9-ADA0-382D8DF79429}"/>
              </a:ext>
            </a:extLst>
          </p:cNvPr>
          <p:cNvSpPr txBox="1">
            <a:spLocks/>
          </p:cNvSpPr>
          <p:nvPr/>
        </p:nvSpPr>
        <p:spPr>
          <a:xfrm>
            <a:off x="584789" y="1042348"/>
            <a:ext cx="6761401" cy="3077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2000" b="1" i="0" u="none" strike="noStrike" cap="none" spc="0" baseline="0">
                <a:solidFill>
                  <a:schemeClr val="accent5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466481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932962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399442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65925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s-CL" dirty="0"/>
              <a:t>I Trim 2022                 II Trim 2022	         III Trim 2022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1CD3366-DE69-0279-A41B-763D468A9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96" y="1510003"/>
            <a:ext cx="1799303" cy="4542503"/>
          </a:xfrm>
          <a:prstGeom prst="rect">
            <a:avLst/>
          </a:prstGeom>
        </p:spPr>
      </p:pic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CEE20487-E46C-437D-8955-6498738E439C}"/>
              </a:ext>
            </a:extLst>
          </p:cNvPr>
          <p:cNvCxnSpPr/>
          <p:nvPr/>
        </p:nvCxnSpPr>
        <p:spPr>
          <a:xfrm flipH="1">
            <a:off x="307606" y="2223950"/>
            <a:ext cx="2272684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7753288-4404-1C6F-F22F-B02FF50F3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037" y="1510002"/>
            <a:ext cx="1894627" cy="479902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F3E77B9-547B-5D4F-0A60-17D0744CB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2411" y="1510002"/>
            <a:ext cx="1894627" cy="489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0893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ítulo 1"/>
          <p:cNvSpPr txBox="1">
            <a:spLocks noGrp="1"/>
          </p:cNvSpPr>
          <p:nvPr>
            <p:ph type="title"/>
          </p:nvPr>
        </p:nvSpPr>
        <p:spPr>
          <a:xfrm>
            <a:off x="1246922" y="303359"/>
            <a:ext cx="9089206" cy="30777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r>
              <a:rPr lang="es-CL" dirty="0"/>
              <a:t>Matrices IV Corte 2022 – Matriz D.</a:t>
            </a:r>
            <a:endParaRPr dirty="0"/>
          </a:p>
        </p:txBody>
      </p:sp>
      <p:sp>
        <p:nvSpPr>
          <p:cNvPr id="170" name="Marcador de número de diapositiva 2"/>
          <p:cNvSpPr txBox="1">
            <a:spLocks noGrp="1"/>
          </p:cNvSpPr>
          <p:nvPr>
            <p:ph type="sldNum" sz="quarter" idx="2"/>
          </p:nvPr>
        </p:nvSpPr>
        <p:spPr>
          <a:xfrm>
            <a:off x="10297492" y="6609102"/>
            <a:ext cx="273656" cy="26425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36</a:t>
            </a:fld>
            <a:endParaRPr/>
          </a:p>
        </p:txBody>
      </p:sp>
      <p:grpSp>
        <p:nvGrpSpPr>
          <p:cNvPr id="173" name="Rectángulo 5"/>
          <p:cNvGrpSpPr/>
          <p:nvPr/>
        </p:nvGrpSpPr>
        <p:grpSpPr>
          <a:xfrm>
            <a:off x="584789" y="148566"/>
            <a:ext cx="340243" cy="617363"/>
            <a:chOff x="0" y="0"/>
            <a:chExt cx="340241" cy="617361"/>
          </a:xfrm>
        </p:grpSpPr>
        <p:sp>
          <p:nvSpPr>
            <p:cNvPr id="171" name="Rectángulo"/>
            <p:cNvSpPr/>
            <p:nvPr/>
          </p:nvSpPr>
          <p:spPr>
            <a:xfrm>
              <a:off x="0" y="154792"/>
              <a:ext cx="340242" cy="30777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/>
              <a:endParaRPr/>
            </a:p>
          </p:txBody>
        </p:sp>
        <p:sp>
          <p:nvSpPr>
            <p:cNvPr id="172" name="Texto"/>
            <p:cNvSpPr txBox="1"/>
            <p:nvPr/>
          </p:nvSpPr>
          <p:spPr>
            <a:xfrm>
              <a:off x="45719" y="-1"/>
              <a:ext cx="248804" cy="617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285750" indent="-285750" algn="r">
                <a:buSzPct val="100000"/>
                <a:buChar char="✓"/>
                <a:defRPr>
                  <a:solidFill>
                    <a:srgbClr val="FF3B3B"/>
                  </a:solidFill>
                </a:defRPr>
              </a:lvl1pPr>
            </a:lstStyle>
            <a:p>
              <a:r>
                <a:t>    </a:t>
              </a:r>
            </a:p>
          </p:txBody>
        </p:sp>
      </p:grpSp>
      <p:sp>
        <p:nvSpPr>
          <p:cNvPr id="174" name="Rectángulo 4"/>
          <p:cNvSpPr txBox="1"/>
          <p:nvPr/>
        </p:nvSpPr>
        <p:spPr>
          <a:xfrm>
            <a:off x="341807" y="1255798"/>
            <a:ext cx="526395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742950" lvl="1" indent="-285750">
              <a:buSzPct val="100000"/>
              <a:buFontTx/>
              <a:buChar char="✓"/>
              <a:defRPr sz="2000" b="1">
                <a:solidFill>
                  <a:schemeClr val="accent5"/>
                </a:solidFill>
              </a:defRPr>
            </a:pPr>
            <a:r>
              <a:rPr lang="es-CL" dirty="0"/>
              <a:t>VOLUMETRIA (No considera HPH)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50D72FB-6A3A-1124-A0F0-BC52EEC90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935" y="1716502"/>
            <a:ext cx="9861466" cy="222019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871E99A-CA23-BFEC-0B0B-FC348808A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935" y="4074341"/>
            <a:ext cx="3568241" cy="104477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4E4E0FC-1CF8-82A2-DDD0-1F0933719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935" y="5256759"/>
            <a:ext cx="3880049" cy="94569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70FE55C-AAFA-4529-A67A-BABCC0A55C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0179" y="4113022"/>
            <a:ext cx="6204423" cy="201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72841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ítulo 1"/>
          <p:cNvSpPr txBox="1">
            <a:spLocks noGrp="1"/>
          </p:cNvSpPr>
          <p:nvPr>
            <p:ph type="title"/>
          </p:nvPr>
        </p:nvSpPr>
        <p:spPr>
          <a:xfrm>
            <a:off x="1246922" y="303359"/>
            <a:ext cx="9089206" cy="30777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r>
              <a:rPr lang="es-CL" dirty="0"/>
              <a:t>Matrices IV Corte 2022 – Matriz D.</a:t>
            </a:r>
            <a:endParaRPr dirty="0"/>
          </a:p>
        </p:txBody>
      </p:sp>
      <p:sp>
        <p:nvSpPr>
          <p:cNvPr id="170" name="Marcador de número de diapositiva 2"/>
          <p:cNvSpPr txBox="1">
            <a:spLocks noGrp="1"/>
          </p:cNvSpPr>
          <p:nvPr>
            <p:ph type="sldNum" sz="quarter" idx="2"/>
          </p:nvPr>
        </p:nvSpPr>
        <p:spPr>
          <a:xfrm>
            <a:off x="10297492" y="6609102"/>
            <a:ext cx="273656" cy="26425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37</a:t>
            </a:fld>
            <a:endParaRPr/>
          </a:p>
        </p:txBody>
      </p:sp>
      <p:grpSp>
        <p:nvGrpSpPr>
          <p:cNvPr id="173" name="Rectángulo 5"/>
          <p:cNvGrpSpPr/>
          <p:nvPr/>
        </p:nvGrpSpPr>
        <p:grpSpPr>
          <a:xfrm>
            <a:off x="584789" y="148566"/>
            <a:ext cx="340243" cy="617363"/>
            <a:chOff x="0" y="0"/>
            <a:chExt cx="340241" cy="617361"/>
          </a:xfrm>
        </p:grpSpPr>
        <p:sp>
          <p:nvSpPr>
            <p:cNvPr id="171" name="Rectángulo"/>
            <p:cNvSpPr/>
            <p:nvPr/>
          </p:nvSpPr>
          <p:spPr>
            <a:xfrm>
              <a:off x="0" y="154792"/>
              <a:ext cx="340242" cy="30777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/>
              <a:endParaRPr/>
            </a:p>
          </p:txBody>
        </p:sp>
        <p:sp>
          <p:nvSpPr>
            <p:cNvPr id="172" name="Texto"/>
            <p:cNvSpPr txBox="1"/>
            <p:nvPr/>
          </p:nvSpPr>
          <p:spPr>
            <a:xfrm>
              <a:off x="45719" y="-1"/>
              <a:ext cx="248804" cy="617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285750" indent="-285750" algn="r">
                <a:buSzPct val="100000"/>
                <a:buChar char="✓"/>
                <a:defRPr>
                  <a:solidFill>
                    <a:srgbClr val="FF3B3B"/>
                  </a:solidFill>
                </a:defRPr>
              </a:lvl1pPr>
            </a:lstStyle>
            <a:p>
              <a:r>
                <a:t>    </a:t>
              </a:r>
            </a:p>
          </p:txBody>
        </p:sp>
      </p:grpSp>
      <p:sp>
        <p:nvSpPr>
          <p:cNvPr id="174" name="Rectángulo 4"/>
          <p:cNvSpPr txBox="1"/>
          <p:nvPr/>
        </p:nvSpPr>
        <p:spPr>
          <a:xfrm>
            <a:off x="341807" y="1255798"/>
            <a:ext cx="526395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742950" lvl="1" indent="-285750">
              <a:buSzPct val="100000"/>
              <a:buFontTx/>
              <a:buChar char="✓"/>
              <a:defRPr sz="2000" b="1">
                <a:solidFill>
                  <a:schemeClr val="accent5"/>
                </a:solidFill>
              </a:defRPr>
            </a:pPr>
            <a:r>
              <a:rPr lang="es-CL" dirty="0"/>
              <a:t>VOLUMETRIA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D63C2E4-1DBB-9E77-4532-EB78D9883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501" y="1804443"/>
            <a:ext cx="2815587" cy="455796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89F074A-0332-6216-A0A8-3FB564D2A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048" y="941439"/>
            <a:ext cx="3205316" cy="248756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6826B00-68DE-5969-491E-72011F7FD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4048" y="4256093"/>
            <a:ext cx="3211639" cy="151932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CDDBD34-30BF-8F7F-4A9F-E19B3EC976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5329" y="3076400"/>
            <a:ext cx="3846194" cy="148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638238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ítulo 1"/>
          <p:cNvSpPr txBox="1">
            <a:spLocks noGrp="1"/>
          </p:cNvSpPr>
          <p:nvPr>
            <p:ph type="title"/>
          </p:nvPr>
        </p:nvSpPr>
        <p:spPr>
          <a:xfrm>
            <a:off x="1246922" y="303359"/>
            <a:ext cx="9089206" cy="30777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r>
              <a:rPr lang="es-CL" dirty="0"/>
              <a:t>Matrices IV Corte 2022 – Matriz D.</a:t>
            </a:r>
            <a:endParaRPr dirty="0"/>
          </a:p>
        </p:txBody>
      </p:sp>
      <p:sp>
        <p:nvSpPr>
          <p:cNvPr id="195" name="Marcador de número de diapositiva 2"/>
          <p:cNvSpPr txBox="1">
            <a:spLocks noGrp="1"/>
          </p:cNvSpPr>
          <p:nvPr>
            <p:ph type="sldNum" sz="quarter" idx="2"/>
          </p:nvPr>
        </p:nvSpPr>
        <p:spPr>
          <a:xfrm>
            <a:off x="10297492" y="6609102"/>
            <a:ext cx="273656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38</a:t>
            </a:fld>
            <a:endParaRPr/>
          </a:p>
        </p:txBody>
      </p:sp>
      <p:grpSp>
        <p:nvGrpSpPr>
          <p:cNvPr id="198" name="Rectángulo 5"/>
          <p:cNvGrpSpPr/>
          <p:nvPr/>
        </p:nvGrpSpPr>
        <p:grpSpPr>
          <a:xfrm>
            <a:off x="584789" y="148566"/>
            <a:ext cx="340243" cy="617363"/>
            <a:chOff x="0" y="0"/>
            <a:chExt cx="340241" cy="617361"/>
          </a:xfrm>
        </p:grpSpPr>
        <p:sp>
          <p:nvSpPr>
            <p:cNvPr id="196" name="Rectángulo"/>
            <p:cNvSpPr/>
            <p:nvPr/>
          </p:nvSpPr>
          <p:spPr>
            <a:xfrm>
              <a:off x="0" y="154792"/>
              <a:ext cx="340242" cy="30777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/>
              <a:endParaRPr/>
            </a:p>
          </p:txBody>
        </p:sp>
        <p:sp>
          <p:nvSpPr>
            <p:cNvPr id="197" name="Texto"/>
            <p:cNvSpPr txBox="1"/>
            <p:nvPr/>
          </p:nvSpPr>
          <p:spPr>
            <a:xfrm>
              <a:off x="45719" y="-1"/>
              <a:ext cx="248804" cy="617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285750" indent="-285750" algn="r">
                <a:buSzPct val="100000"/>
                <a:buChar char="✓"/>
                <a:defRPr>
                  <a:solidFill>
                    <a:srgbClr val="FF3B3B"/>
                  </a:solidFill>
                </a:defRPr>
              </a:lvl1pPr>
            </a:lstStyle>
            <a:p>
              <a:r>
                <a:t>    </a:t>
              </a:r>
            </a:p>
          </p:txBody>
        </p:sp>
      </p:grpSp>
      <p:sp>
        <p:nvSpPr>
          <p:cNvPr id="199" name="Rectángulo 4"/>
          <p:cNvSpPr txBox="1"/>
          <p:nvPr/>
        </p:nvSpPr>
        <p:spPr>
          <a:xfrm>
            <a:off x="338108" y="992376"/>
            <a:ext cx="9668534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742950" lvl="1" indent="-285750">
              <a:buSzPct val="100000"/>
              <a:buChar char="✓"/>
              <a:defRPr sz="2000" b="1">
                <a:solidFill>
                  <a:schemeClr val="accent5"/>
                </a:solidFill>
              </a:defRPr>
            </a:pPr>
            <a:r>
              <a:rPr lang="es-CL" dirty="0"/>
              <a:t>Excesos de Jornada </a:t>
            </a:r>
            <a:r>
              <a:rPr lang="es-CL" dirty="0">
                <a:sym typeface="Wingdings" panose="05000000000000000000" pitchFamily="2" charset="2"/>
              </a:rPr>
              <a:t> 88 </a:t>
            </a:r>
            <a:r>
              <a:rPr lang="es-CL" dirty="0" err="1">
                <a:sym typeface="Wingdings" panose="05000000000000000000" pitchFamily="2" charset="2"/>
              </a:rPr>
              <a:t>Hrs</a:t>
            </a:r>
            <a:r>
              <a:rPr lang="es-CL" dirty="0">
                <a:sym typeface="Wingdings" panose="05000000000000000000" pitchFamily="2" charset="2"/>
              </a:rPr>
              <a:t>. Jornada Semanal Noviembre 2022.</a:t>
            </a:r>
            <a:endParaRPr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CE2A2AB-D2A0-3DC3-9D8D-A5C9A7804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" y="1512699"/>
            <a:ext cx="11591925" cy="435292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ítulo 1"/>
          <p:cNvSpPr txBox="1">
            <a:spLocks noGrp="1"/>
          </p:cNvSpPr>
          <p:nvPr>
            <p:ph type="title"/>
          </p:nvPr>
        </p:nvSpPr>
        <p:spPr>
          <a:xfrm>
            <a:off x="1246922" y="303359"/>
            <a:ext cx="9089206" cy="3077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r>
              <a:rPr lang="es-CL" dirty="0"/>
              <a:t>Matrices IV Corte 2022 – Matriz D.</a:t>
            </a:r>
            <a:endParaRPr dirty="0"/>
          </a:p>
        </p:txBody>
      </p:sp>
      <p:sp>
        <p:nvSpPr>
          <p:cNvPr id="195" name="Marcador de número de diapositiva 2"/>
          <p:cNvSpPr txBox="1">
            <a:spLocks noGrp="1"/>
          </p:cNvSpPr>
          <p:nvPr>
            <p:ph type="sldNum" sz="quarter" idx="2"/>
          </p:nvPr>
        </p:nvSpPr>
        <p:spPr>
          <a:xfrm>
            <a:off x="10297492" y="6609102"/>
            <a:ext cx="273656" cy="26425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39</a:t>
            </a:fld>
            <a:endParaRPr/>
          </a:p>
        </p:txBody>
      </p:sp>
      <p:grpSp>
        <p:nvGrpSpPr>
          <p:cNvPr id="198" name="Rectángulo 5"/>
          <p:cNvGrpSpPr/>
          <p:nvPr/>
        </p:nvGrpSpPr>
        <p:grpSpPr>
          <a:xfrm>
            <a:off x="584789" y="148566"/>
            <a:ext cx="340243" cy="617363"/>
            <a:chOff x="0" y="0"/>
            <a:chExt cx="340241" cy="617361"/>
          </a:xfrm>
        </p:grpSpPr>
        <p:sp>
          <p:nvSpPr>
            <p:cNvPr id="196" name="Rectángulo"/>
            <p:cNvSpPr/>
            <p:nvPr/>
          </p:nvSpPr>
          <p:spPr>
            <a:xfrm>
              <a:off x="0" y="154792"/>
              <a:ext cx="340242" cy="30777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/>
              <a:endParaRPr/>
            </a:p>
          </p:txBody>
        </p:sp>
        <p:sp>
          <p:nvSpPr>
            <p:cNvPr id="197" name="Texto"/>
            <p:cNvSpPr txBox="1"/>
            <p:nvPr/>
          </p:nvSpPr>
          <p:spPr>
            <a:xfrm>
              <a:off x="45719" y="-1"/>
              <a:ext cx="248804" cy="617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285750" indent="-285750" algn="r">
                <a:buSzPct val="100000"/>
                <a:buChar char="✓"/>
                <a:defRPr>
                  <a:solidFill>
                    <a:srgbClr val="FF3B3B"/>
                  </a:solidFill>
                </a:defRPr>
              </a:lvl1pPr>
            </a:lstStyle>
            <a:p>
              <a:r>
                <a:t>    </a:t>
              </a:r>
            </a:p>
          </p:txBody>
        </p:sp>
      </p:grpSp>
      <p:sp>
        <p:nvSpPr>
          <p:cNvPr id="199" name="Rectángulo 4"/>
          <p:cNvSpPr txBox="1"/>
          <p:nvPr/>
        </p:nvSpPr>
        <p:spPr>
          <a:xfrm>
            <a:off x="338107" y="992376"/>
            <a:ext cx="9459035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742950" lvl="1" indent="-285750">
              <a:buSzPct val="100000"/>
              <a:buChar char="✓"/>
              <a:defRPr sz="2000" b="1">
                <a:solidFill>
                  <a:schemeClr val="accent5"/>
                </a:solidFill>
              </a:defRPr>
            </a:pPr>
            <a:r>
              <a:rPr dirty="0"/>
              <a:t>MATRIZ D</a:t>
            </a:r>
            <a:r>
              <a:rPr lang="es-CL" dirty="0"/>
              <a:t>: </a:t>
            </a:r>
            <a:r>
              <a:rPr lang="es-CL" dirty="0" err="1"/>
              <a:t>PAO’s</a:t>
            </a:r>
            <a:endParaRPr lang="es-CL" dirty="0"/>
          </a:p>
          <a:p>
            <a:pPr marL="457200" lvl="1" indent="0">
              <a:buSzPct val="100000"/>
              <a:defRPr sz="2000" b="1">
                <a:solidFill>
                  <a:schemeClr val="accent5"/>
                </a:solidFill>
              </a:defRPr>
            </a:pPr>
            <a:r>
              <a:rPr lang="es-CL" dirty="0"/>
              <a:t> (Códigos de Cargos y Correlativos) </a:t>
            </a:r>
            <a:endParaRPr dirty="0"/>
          </a:p>
          <a:p>
            <a:pPr algn="just">
              <a:defRPr sz="2000">
                <a:solidFill>
                  <a:schemeClr val="accent5"/>
                </a:solidFill>
              </a:defRPr>
            </a:pPr>
            <a:endParaRPr dirty="0"/>
          </a:p>
        </p:txBody>
      </p:sp>
      <p:graphicFrame>
        <p:nvGraphicFramePr>
          <p:cNvPr id="5" name="Diagram 8">
            <a:extLst>
              <a:ext uri="{FF2B5EF4-FFF2-40B4-BE49-F238E27FC236}">
                <a16:creationId xmlns:a16="http://schemas.microsoft.com/office/drawing/2014/main" id="{5B0B2F96-1327-4EF4-94B3-2016EF3FA3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0612309"/>
              </p:ext>
            </p:extLst>
          </p:nvPr>
        </p:nvGraphicFramePr>
        <p:xfrm>
          <a:off x="1246921" y="1700262"/>
          <a:ext cx="9459035" cy="4289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F01FDBA9-3B8E-41D7-8C5B-804DBEE45709}"/>
              </a:ext>
            </a:extLst>
          </p:cNvPr>
          <p:cNvSpPr/>
          <p:nvPr/>
        </p:nvSpPr>
        <p:spPr>
          <a:xfrm>
            <a:off x="8350370" y="4297680"/>
            <a:ext cx="2355586" cy="1567944"/>
          </a:xfrm>
          <a:prstGeom prst="roundRect">
            <a:avLst/>
          </a:prstGeom>
          <a:noFill/>
          <a:ln w="57150" cap="flat">
            <a:solidFill>
              <a:schemeClr val="accent3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5B9181AF-D7D7-4812-9B10-0D7D37A2312D}"/>
              </a:ext>
            </a:extLst>
          </p:cNvPr>
          <p:cNvSpPr/>
          <p:nvPr/>
        </p:nvSpPr>
        <p:spPr>
          <a:xfrm>
            <a:off x="1109931" y="4297680"/>
            <a:ext cx="4807789" cy="1567944"/>
          </a:xfrm>
          <a:prstGeom prst="roundRect">
            <a:avLst/>
          </a:prstGeom>
          <a:noFill/>
          <a:ln w="57150" cap="flat">
            <a:solidFill>
              <a:schemeClr val="accent3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Bocadillo: rectángulo 2">
            <a:extLst>
              <a:ext uri="{FF2B5EF4-FFF2-40B4-BE49-F238E27FC236}">
                <a16:creationId xmlns:a16="http://schemas.microsoft.com/office/drawing/2014/main" id="{BA43422D-0861-4A9B-AAD2-C6EA09023F9D}"/>
              </a:ext>
            </a:extLst>
          </p:cNvPr>
          <p:cNvSpPr/>
          <p:nvPr/>
        </p:nvSpPr>
        <p:spPr>
          <a:xfrm>
            <a:off x="4333892" y="5684566"/>
            <a:ext cx="1604512" cy="523218"/>
          </a:xfrm>
          <a:prstGeom prst="wedgeRectCallout">
            <a:avLst>
              <a:gd name="adj1" fmla="val -56991"/>
              <a:gd name="adj2" fmla="val -94971"/>
            </a:avLst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L" sz="1400" dirty="0">
                <a:solidFill>
                  <a:schemeClr val="accent1"/>
                </a:solidFill>
              </a:rPr>
              <a:t>COMISIÓN DE ESTUDIOS</a:t>
            </a:r>
            <a:endParaRPr kumimoji="0" lang="es-CL" sz="14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Bocadillo: rectángulo 11">
            <a:extLst>
              <a:ext uri="{FF2B5EF4-FFF2-40B4-BE49-F238E27FC236}">
                <a16:creationId xmlns:a16="http://schemas.microsoft.com/office/drawing/2014/main" id="{EB58AFD8-4A78-40E3-B537-94C223796B8D}"/>
              </a:ext>
            </a:extLst>
          </p:cNvPr>
          <p:cNvSpPr/>
          <p:nvPr/>
        </p:nvSpPr>
        <p:spPr>
          <a:xfrm>
            <a:off x="10040690" y="5681837"/>
            <a:ext cx="1604512" cy="738662"/>
          </a:xfrm>
          <a:prstGeom prst="wedgeRectCallout">
            <a:avLst>
              <a:gd name="adj1" fmla="val -56991"/>
              <a:gd name="adj2" fmla="val -94971"/>
            </a:avLst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L" sz="1400" dirty="0">
                <a:solidFill>
                  <a:schemeClr val="accent1"/>
                </a:solidFill>
              </a:rPr>
              <a:t>PERIODO ASISTENCIAL OBLIGATORIO</a:t>
            </a:r>
            <a:endParaRPr kumimoji="0" lang="es-CL" sz="14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Bocadillo: rectángulo 12">
            <a:extLst>
              <a:ext uri="{FF2B5EF4-FFF2-40B4-BE49-F238E27FC236}">
                <a16:creationId xmlns:a16="http://schemas.microsoft.com/office/drawing/2014/main" id="{E38BD17E-200D-43C1-A142-44AB80F25255}"/>
              </a:ext>
            </a:extLst>
          </p:cNvPr>
          <p:cNvSpPr/>
          <p:nvPr/>
        </p:nvSpPr>
        <p:spPr>
          <a:xfrm>
            <a:off x="1863536" y="5791054"/>
            <a:ext cx="1604512" cy="307775"/>
          </a:xfrm>
          <a:prstGeom prst="wedgeRectCallout">
            <a:avLst>
              <a:gd name="adj1" fmla="val -56991"/>
              <a:gd name="adj2" fmla="val -94971"/>
            </a:avLst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L" sz="1400" dirty="0">
                <a:solidFill>
                  <a:schemeClr val="accent1"/>
                </a:solidFill>
              </a:rPr>
              <a:t>DESTINACION</a:t>
            </a:r>
            <a:endParaRPr kumimoji="0" lang="es-CL" sz="14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C286176-9699-4453-8C38-388D9823EA86}"/>
              </a:ext>
            </a:extLst>
          </p:cNvPr>
          <p:cNvSpPr txBox="1"/>
          <p:nvPr/>
        </p:nvSpPr>
        <p:spPr>
          <a:xfrm>
            <a:off x="632584" y="2104511"/>
            <a:ext cx="3085332" cy="10687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2009" tIns="72009" rIns="72009" bIns="7200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L" sz="1200" b="1" u="sng" dirty="0">
                <a:solidFill>
                  <a:schemeClr val="accent1"/>
                </a:solidFill>
              </a:rPr>
              <a:t>FORCAP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CL" sz="1200" dirty="0">
              <a:solidFill>
                <a:schemeClr val="accent1"/>
              </a:solidFill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L" sz="1200" dirty="0">
                <a:solidFill>
                  <a:schemeClr val="accent1"/>
                </a:solidFill>
              </a:rPr>
              <a:t>Ciclo Actual: DESTINACION-FORMACION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L" sz="1200" dirty="0">
                <a:solidFill>
                  <a:schemeClr val="accent1"/>
                </a:solidFill>
              </a:rPr>
              <a:t>Etapa: DESTINACION/FORMACION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L" sz="1200" dirty="0">
                <a:solidFill>
                  <a:schemeClr val="accent1"/>
                </a:solidFill>
              </a:rPr>
              <a:t>Estado: Normal/Prorroga/Interrumpe</a:t>
            </a:r>
            <a:endParaRPr kumimoji="0" lang="es-CL" sz="12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A09CF28-0EE1-4D33-927F-A644154F67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4692" y="138023"/>
            <a:ext cx="4876800" cy="1828800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336BC997-6611-4B5D-913D-D9A6E1AB8AA3}"/>
              </a:ext>
            </a:extLst>
          </p:cNvPr>
          <p:cNvSpPr txBox="1"/>
          <p:nvPr/>
        </p:nvSpPr>
        <p:spPr>
          <a:xfrm>
            <a:off x="8635022" y="2368852"/>
            <a:ext cx="2668551" cy="10687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2009" tIns="72009" rIns="72009" bIns="7200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L" sz="1200" b="1" u="sng" dirty="0">
                <a:solidFill>
                  <a:schemeClr val="accent1"/>
                </a:solidFill>
              </a:rPr>
              <a:t>FORCAP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CL" sz="1200" dirty="0">
              <a:solidFill>
                <a:schemeClr val="accent1"/>
              </a:solidFill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L" sz="1200" dirty="0">
                <a:solidFill>
                  <a:schemeClr val="accent1"/>
                </a:solidFill>
              </a:rPr>
              <a:t>Ciclo Actual: FORMACION-PAO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L" sz="1200" dirty="0">
                <a:solidFill>
                  <a:schemeClr val="accent1"/>
                </a:solidFill>
              </a:rPr>
              <a:t>Etapa: PAO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L" sz="1200" dirty="0">
                <a:solidFill>
                  <a:schemeClr val="accent1"/>
                </a:solidFill>
              </a:rPr>
              <a:t>Estado: Normal/Prorroga/Interrumpe</a:t>
            </a:r>
            <a:endParaRPr kumimoji="0" lang="es-CL" sz="12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459812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ítulo 1"/>
          <p:cNvSpPr txBox="1">
            <a:spLocks noGrp="1"/>
          </p:cNvSpPr>
          <p:nvPr>
            <p:ph type="title"/>
          </p:nvPr>
        </p:nvSpPr>
        <p:spPr>
          <a:xfrm>
            <a:off x="1208286" y="269915"/>
            <a:ext cx="9089206" cy="30777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r>
              <a:rPr lang="es-CL" dirty="0"/>
              <a:t>Evaluación III Corte 2022 – Matrices Bases Comparativo</a:t>
            </a:r>
            <a:endParaRPr dirty="0"/>
          </a:p>
        </p:txBody>
      </p:sp>
      <p:sp>
        <p:nvSpPr>
          <p:cNvPr id="139" name="Marcador de número de diapositiva 2"/>
          <p:cNvSpPr txBox="1">
            <a:spLocks noGrp="1"/>
          </p:cNvSpPr>
          <p:nvPr>
            <p:ph type="sldNum" sz="quarter" idx="2"/>
          </p:nvPr>
        </p:nvSpPr>
        <p:spPr>
          <a:xfrm>
            <a:off x="10297492" y="6609102"/>
            <a:ext cx="273656" cy="26425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 dirty="0"/>
          </a:p>
        </p:txBody>
      </p:sp>
      <p:grpSp>
        <p:nvGrpSpPr>
          <p:cNvPr id="142" name="Rectángulo 5"/>
          <p:cNvGrpSpPr/>
          <p:nvPr/>
        </p:nvGrpSpPr>
        <p:grpSpPr>
          <a:xfrm>
            <a:off x="584789" y="148566"/>
            <a:ext cx="340243" cy="617363"/>
            <a:chOff x="0" y="0"/>
            <a:chExt cx="340241" cy="617361"/>
          </a:xfrm>
        </p:grpSpPr>
        <p:sp>
          <p:nvSpPr>
            <p:cNvPr id="140" name="Rectángulo"/>
            <p:cNvSpPr/>
            <p:nvPr/>
          </p:nvSpPr>
          <p:spPr>
            <a:xfrm>
              <a:off x="0" y="154792"/>
              <a:ext cx="340242" cy="30777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/>
              <a:endParaRPr dirty="0"/>
            </a:p>
          </p:txBody>
        </p:sp>
        <p:sp>
          <p:nvSpPr>
            <p:cNvPr id="141" name="Texto"/>
            <p:cNvSpPr txBox="1"/>
            <p:nvPr/>
          </p:nvSpPr>
          <p:spPr>
            <a:xfrm>
              <a:off x="45719" y="-1"/>
              <a:ext cx="248804" cy="617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285750" indent="-285750" algn="r">
                <a:buSzPct val="100000"/>
                <a:buChar char="✓"/>
                <a:defRPr>
                  <a:solidFill>
                    <a:srgbClr val="FF3B3B"/>
                  </a:solidFill>
                </a:defRPr>
              </a:lvl1pPr>
            </a:lstStyle>
            <a:p>
              <a:r>
                <a:rPr dirty="0"/>
                <a:t>    </a:t>
              </a:r>
            </a:p>
          </p:txBody>
        </p:sp>
      </p:grpSp>
      <p:sp>
        <p:nvSpPr>
          <p:cNvPr id="143" name="Rectángulo 4"/>
          <p:cNvSpPr txBox="1"/>
          <p:nvPr/>
        </p:nvSpPr>
        <p:spPr>
          <a:xfrm>
            <a:off x="191915" y="1005840"/>
            <a:ext cx="4368978" cy="5324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000" b="1">
                <a:solidFill>
                  <a:schemeClr val="accent5"/>
                </a:solidFill>
              </a:defRPr>
            </a:pPr>
            <a:endParaRPr dirty="0"/>
          </a:p>
          <a:p>
            <a:pPr marL="742950" lvl="1" indent="-285750" algn="just">
              <a:buSzPct val="100000"/>
              <a:buChar char="✓"/>
              <a:defRPr sz="2000">
                <a:solidFill>
                  <a:schemeClr val="accent5"/>
                </a:solidFill>
              </a:defRPr>
            </a:pPr>
            <a:r>
              <a:rPr lang="es-ES" b="1" dirty="0"/>
              <a:t>El 93% de los Servicios cumple con la </a:t>
            </a:r>
            <a:r>
              <a:rPr lang="es-ES" b="1" u="sng" dirty="0"/>
              <a:t>calidad</a:t>
            </a:r>
            <a:r>
              <a:rPr lang="es-ES" b="1" dirty="0"/>
              <a:t> de los datos de cada matriz base.</a:t>
            </a:r>
          </a:p>
          <a:p>
            <a:pPr marL="742950" lvl="1" indent="-285750" algn="just">
              <a:buSzPct val="100000"/>
              <a:buChar char="✓"/>
              <a:defRPr sz="2000">
                <a:solidFill>
                  <a:schemeClr val="accent5"/>
                </a:solidFill>
              </a:defRPr>
            </a:pPr>
            <a:endParaRPr lang="es-ES" b="1" dirty="0"/>
          </a:p>
          <a:p>
            <a:pPr marL="742950" lvl="1" indent="-285750" algn="just">
              <a:buSzPct val="100000"/>
              <a:buChar char="✓"/>
              <a:defRPr sz="2000">
                <a:solidFill>
                  <a:schemeClr val="accent5"/>
                </a:solidFill>
              </a:defRPr>
            </a:pPr>
            <a:r>
              <a:rPr lang="es-ES" b="1" u="sng" dirty="0"/>
              <a:t>Caída</a:t>
            </a:r>
            <a:r>
              <a:rPr lang="es-ES" b="1" dirty="0"/>
              <a:t> del 97% al 93% en la calidad de los datos de las matrices bases.</a:t>
            </a:r>
          </a:p>
          <a:p>
            <a:pPr marL="457200" lvl="1" indent="0" algn="just">
              <a:buSzPct val="100000"/>
              <a:defRPr sz="2000">
                <a:solidFill>
                  <a:schemeClr val="accent5"/>
                </a:solidFill>
              </a:defRPr>
            </a:pPr>
            <a:endParaRPr lang="es-ES" b="1" dirty="0"/>
          </a:p>
          <a:p>
            <a:pPr marL="742950" lvl="1" indent="-285750" algn="just">
              <a:buSzPct val="100000"/>
              <a:buChar char="✓"/>
              <a:defRPr sz="2000">
                <a:solidFill>
                  <a:schemeClr val="accent5"/>
                </a:solidFill>
              </a:defRPr>
            </a:pPr>
            <a:r>
              <a:rPr lang="es-ES" b="1" u="sng" dirty="0"/>
              <a:t>Completitud de registros:</a:t>
            </a:r>
          </a:p>
          <a:p>
            <a:pPr marL="809625" lvl="1" indent="-95250" algn="just"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5"/>
                </a:solidFill>
              </a:defRPr>
            </a:pPr>
            <a:r>
              <a:rPr lang="es-ES" b="1" dirty="0"/>
              <a:t> </a:t>
            </a:r>
            <a:r>
              <a:rPr lang="es-ES" dirty="0"/>
              <a:t>El</a:t>
            </a:r>
            <a:r>
              <a:rPr lang="es-ES" b="1" dirty="0"/>
              <a:t> 81</a:t>
            </a:r>
            <a:r>
              <a:rPr lang="es-ES" dirty="0"/>
              <a:t>% cumple con la regla de fantasmas. (65%-&gt;81%)</a:t>
            </a:r>
          </a:p>
          <a:p>
            <a:pPr marL="809625" lvl="1" indent="-95250" algn="just"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5"/>
                </a:solidFill>
              </a:defRPr>
            </a:pPr>
            <a:endParaRPr lang="es-ES" dirty="0"/>
          </a:p>
          <a:p>
            <a:pPr marL="809625" lvl="1" indent="-95250" algn="just"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5"/>
                </a:solidFill>
              </a:defRPr>
            </a:pPr>
            <a:r>
              <a:rPr lang="es-ES" b="1" dirty="0"/>
              <a:t>	</a:t>
            </a:r>
            <a:r>
              <a:rPr lang="es-ES" dirty="0"/>
              <a:t>El 19% </a:t>
            </a:r>
            <a:r>
              <a:rPr lang="es-ES" b="1" dirty="0"/>
              <a:t>NO DECLARA </a:t>
            </a:r>
            <a:r>
              <a:rPr lang="es-ES" dirty="0"/>
              <a:t>todos los registros en las matrices bases.</a:t>
            </a:r>
            <a:endParaRPr lang="es-ES" b="1" dirty="0"/>
          </a:p>
          <a:p>
            <a:pPr marL="457200" lvl="1" indent="0">
              <a:buSzPct val="100000"/>
              <a:defRPr sz="2000">
                <a:solidFill>
                  <a:schemeClr val="accent5"/>
                </a:solidFill>
              </a:defRPr>
            </a:pPr>
            <a:endParaRPr lang="es-ES" b="1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1DB719AA-0B67-4AF5-8BB0-DC7D463D2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0176" y="100584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8EB724B-D8E5-40CB-BA3F-A76435D33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0176" y="1060704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B0B8364-B7FE-4C1B-8531-514A37443F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1691" y="4195477"/>
            <a:ext cx="517634" cy="44791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1BCEB5F-1321-255C-FFA0-FFE339CE84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0082" y="1005840"/>
            <a:ext cx="4368979" cy="530643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2E77E21-34B7-EA4A-E81D-4B1ED8E459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9896" y="1055834"/>
            <a:ext cx="2919328" cy="532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12355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ítulo 1"/>
          <p:cNvSpPr txBox="1">
            <a:spLocks noGrp="1"/>
          </p:cNvSpPr>
          <p:nvPr>
            <p:ph type="title"/>
          </p:nvPr>
        </p:nvSpPr>
        <p:spPr>
          <a:xfrm>
            <a:off x="1246922" y="303359"/>
            <a:ext cx="9089206" cy="30777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r>
              <a:rPr lang="es-CL" dirty="0"/>
              <a:t>Matrices IV Corte 2022 – Matriz D.</a:t>
            </a:r>
            <a:endParaRPr dirty="0"/>
          </a:p>
        </p:txBody>
      </p:sp>
      <p:sp>
        <p:nvSpPr>
          <p:cNvPr id="195" name="Marcador de número de diapositiva 2"/>
          <p:cNvSpPr txBox="1">
            <a:spLocks noGrp="1"/>
          </p:cNvSpPr>
          <p:nvPr>
            <p:ph type="sldNum" sz="quarter" idx="2"/>
          </p:nvPr>
        </p:nvSpPr>
        <p:spPr>
          <a:xfrm>
            <a:off x="10297492" y="6609102"/>
            <a:ext cx="273656" cy="26425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40</a:t>
            </a:fld>
            <a:endParaRPr/>
          </a:p>
        </p:txBody>
      </p:sp>
      <p:grpSp>
        <p:nvGrpSpPr>
          <p:cNvPr id="198" name="Rectángulo 5"/>
          <p:cNvGrpSpPr/>
          <p:nvPr/>
        </p:nvGrpSpPr>
        <p:grpSpPr>
          <a:xfrm>
            <a:off x="584789" y="148566"/>
            <a:ext cx="340243" cy="617363"/>
            <a:chOff x="0" y="0"/>
            <a:chExt cx="340241" cy="617361"/>
          </a:xfrm>
        </p:grpSpPr>
        <p:sp>
          <p:nvSpPr>
            <p:cNvPr id="196" name="Rectángulo"/>
            <p:cNvSpPr/>
            <p:nvPr/>
          </p:nvSpPr>
          <p:spPr>
            <a:xfrm>
              <a:off x="0" y="154792"/>
              <a:ext cx="340242" cy="30777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/>
              <a:endParaRPr/>
            </a:p>
          </p:txBody>
        </p:sp>
        <p:sp>
          <p:nvSpPr>
            <p:cNvPr id="197" name="Texto"/>
            <p:cNvSpPr txBox="1"/>
            <p:nvPr/>
          </p:nvSpPr>
          <p:spPr>
            <a:xfrm>
              <a:off x="45719" y="-1"/>
              <a:ext cx="248804" cy="617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285750" indent="-285750" algn="r">
                <a:buSzPct val="100000"/>
                <a:buChar char="✓"/>
                <a:defRPr>
                  <a:solidFill>
                    <a:srgbClr val="FF3B3B"/>
                  </a:solidFill>
                </a:defRPr>
              </a:lvl1pPr>
            </a:lstStyle>
            <a:p>
              <a:r>
                <a:t>    </a:t>
              </a:r>
            </a:p>
          </p:txBody>
        </p:sp>
      </p:grpSp>
      <p:sp>
        <p:nvSpPr>
          <p:cNvPr id="199" name="Rectángulo 4"/>
          <p:cNvSpPr txBox="1"/>
          <p:nvPr/>
        </p:nvSpPr>
        <p:spPr>
          <a:xfrm>
            <a:off x="338107" y="992376"/>
            <a:ext cx="9459035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742950" lvl="1" indent="-285750">
              <a:buSzPct val="100000"/>
              <a:buChar char="✓"/>
              <a:defRPr sz="2000" b="1">
                <a:solidFill>
                  <a:schemeClr val="accent5"/>
                </a:solidFill>
              </a:defRPr>
            </a:pPr>
            <a:r>
              <a:rPr dirty="0"/>
              <a:t>MATRIZ D</a:t>
            </a:r>
            <a:r>
              <a:rPr lang="es-CL" dirty="0"/>
              <a:t>: PAO’s (Códigos de Cargos y Correlativos) </a:t>
            </a:r>
            <a:endParaRPr dirty="0"/>
          </a:p>
          <a:p>
            <a:pPr algn="just">
              <a:defRPr sz="2000">
                <a:solidFill>
                  <a:schemeClr val="accent5"/>
                </a:solidFill>
              </a:defRPr>
            </a:pPr>
            <a:endParaRPr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19C16FF-38A7-43A2-8376-7020DF922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89" y="1538287"/>
            <a:ext cx="5334253" cy="463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34D8B5EF-20FA-4ACD-96DB-C10B6267F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724" y="1485900"/>
            <a:ext cx="5513630" cy="486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365429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ítulo 1"/>
          <p:cNvSpPr txBox="1">
            <a:spLocks noGrp="1"/>
          </p:cNvSpPr>
          <p:nvPr>
            <p:ph type="title"/>
          </p:nvPr>
        </p:nvSpPr>
        <p:spPr>
          <a:xfrm>
            <a:off x="1246922" y="303359"/>
            <a:ext cx="9089206" cy="3077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r>
              <a:rPr lang="es-CL" dirty="0"/>
              <a:t>Matrices IV TRIM 2022 – Matriz S.</a:t>
            </a:r>
            <a:endParaRPr dirty="0"/>
          </a:p>
        </p:txBody>
      </p:sp>
      <p:sp>
        <p:nvSpPr>
          <p:cNvPr id="260" name="Marcador de número de diapositiva 2"/>
          <p:cNvSpPr txBox="1">
            <a:spLocks noGrp="1"/>
          </p:cNvSpPr>
          <p:nvPr>
            <p:ph type="sldNum" sz="quarter" idx="2"/>
          </p:nvPr>
        </p:nvSpPr>
        <p:spPr>
          <a:xfrm>
            <a:off x="10297492" y="6609102"/>
            <a:ext cx="273656" cy="26425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41</a:t>
            </a:fld>
            <a:endParaRPr/>
          </a:p>
        </p:txBody>
      </p:sp>
      <p:grpSp>
        <p:nvGrpSpPr>
          <p:cNvPr id="263" name="Rectángulo 5"/>
          <p:cNvGrpSpPr/>
          <p:nvPr/>
        </p:nvGrpSpPr>
        <p:grpSpPr>
          <a:xfrm>
            <a:off x="584789" y="148566"/>
            <a:ext cx="340243" cy="617363"/>
            <a:chOff x="0" y="0"/>
            <a:chExt cx="340241" cy="617361"/>
          </a:xfrm>
        </p:grpSpPr>
        <p:sp>
          <p:nvSpPr>
            <p:cNvPr id="261" name="Rectángulo"/>
            <p:cNvSpPr/>
            <p:nvPr/>
          </p:nvSpPr>
          <p:spPr>
            <a:xfrm>
              <a:off x="0" y="154792"/>
              <a:ext cx="340242" cy="30777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/>
              <a:endParaRPr/>
            </a:p>
          </p:txBody>
        </p:sp>
        <p:sp>
          <p:nvSpPr>
            <p:cNvPr id="262" name="Texto"/>
            <p:cNvSpPr txBox="1"/>
            <p:nvPr/>
          </p:nvSpPr>
          <p:spPr>
            <a:xfrm>
              <a:off x="45719" y="-1"/>
              <a:ext cx="248804" cy="617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285750" indent="-285750" algn="r">
                <a:buSzPct val="100000"/>
                <a:buChar char="✓"/>
                <a:defRPr>
                  <a:solidFill>
                    <a:srgbClr val="FF3B3B"/>
                  </a:solidFill>
                </a:defRPr>
              </a:lvl1pPr>
            </a:lstStyle>
            <a:p>
              <a:r>
                <a:t>    </a:t>
              </a:r>
            </a:p>
          </p:txBody>
        </p:sp>
      </p:grpSp>
      <p:sp>
        <p:nvSpPr>
          <p:cNvPr id="264" name="Rectángulo 4"/>
          <p:cNvSpPr txBox="1"/>
          <p:nvPr/>
        </p:nvSpPr>
        <p:spPr>
          <a:xfrm>
            <a:off x="341807" y="1255798"/>
            <a:ext cx="9919571" cy="4093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62000" lvl="2" indent="0" algn="just">
              <a:buSzPct val="100000"/>
              <a:defRPr sz="2000">
                <a:solidFill>
                  <a:schemeClr val="accent5"/>
                </a:solidFill>
              </a:defRPr>
            </a:pPr>
            <a:r>
              <a:rPr dirty="0"/>
              <a:t>Todo personal </a:t>
            </a:r>
            <a:r>
              <a:rPr lang="es-CL" u="sng" dirty="0"/>
              <a:t>vigente</a:t>
            </a:r>
            <a:r>
              <a:rPr dirty="0"/>
              <a:t> al 3</a:t>
            </a:r>
            <a:r>
              <a:rPr lang="es-CL" dirty="0"/>
              <a:t>1</a:t>
            </a:r>
            <a:r>
              <a:rPr dirty="0"/>
              <a:t> de </a:t>
            </a:r>
            <a:r>
              <a:rPr lang="es-CL" dirty="0"/>
              <a:t>Diciembre</a:t>
            </a:r>
            <a:r>
              <a:rPr dirty="0"/>
              <a:t> 202</a:t>
            </a:r>
            <a:r>
              <a:rPr lang="es-CL" dirty="0"/>
              <a:t>2</a:t>
            </a:r>
            <a:r>
              <a:rPr dirty="0"/>
              <a:t>.</a:t>
            </a:r>
            <a:endParaRPr lang="es-CL" dirty="0"/>
          </a:p>
          <a:p>
            <a:pPr marL="962526" lvl="2" indent="-200526" algn="just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endParaRPr dirty="0"/>
          </a:p>
          <a:p>
            <a:pPr marL="762000" lvl="2" indent="0" algn="just">
              <a:buSzPct val="100000"/>
              <a:defRPr sz="2000">
                <a:solidFill>
                  <a:schemeClr val="accent5"/>
                </a:solidFill>
              </a:defRPr>
            </a:pPr>
            <a:r>
              <a:rPr b="1" dirty="0" err="1"/>
              <a:t>Realizar</a:t>
            </a:r>
            <a:r>
              <a:rPr b="1" dirty="0"/>
              <a:t> </a:t>
            </a:r>
            <a:r>
              <a:rPr b="1" dirty="0" err="1"/>
              <a:t>tabla</a:t>
            </a:r>
            <a:r>
              <a:rPr b="1" dirty="0"/>
              <a:t> </a:t>
            </a:r>
            <a:r>
              <a:rPr b="1" dirty="0" err="1"/>
              <a:t>dinámica</a:t>
            </a:r>
            <a:r>
              <a:rPr b="1" dirty="0"/>
              <a:t> por RUN, que </a:t>
            </a:r>
            <a:r>
              <a:rPr b="1" dirty="0" err="1"/>
              <a:t>calcule</a:t>
            </a:r>
            <a:r>
              <a:rPr b="1" dirty="0"/>
              <a:t> el total de Horas</a:t>
            </a:r>
            <a:r>
              <a:rPr lang="es-CL" b="1" dirty="0"/>
              <a:t> + Total de Horas en D.</a:t>
            </a:r>
          </a:p>
          <a:p>
            <a:pPr marL="962526" lvl="2" indent="-200526" algn="just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endParaRPr lang="es-MX" dirty="0"/>
          </a:p>
          <a:p>
            <a:pPr marL="762000" lvl="2" indent="0" algn="just">
              <a:buSzPct val="100000"/>
              <a:defRPr sz="2000">
                <a:solidFill>
                  <a:schemeClr val="accent5"/>
                </a:solidFill>
              </a:defRPr>
            </a:pPr>
            <a:r>
              <a:rPr b="1" u="sng" dirty="0" err="1"/>
              <a:t>Verificar</a:t>
            </a:r>
            <a:r>
              <a:rPr b="1" u="sng" dirty="0"/>
              <a:t> </a:t>
            </a:r>
            <a:r>
              <a:rPr b="1" u="sng" dirty="0" err="1"/>
              <a:t>Volumetría</a:t>
            </a:r>
            <a:r>
              <a:rPr b="1" u="sng" dirty="0"/>
              <a:t> </a:t>
            </a:r>
            <a:endParaRPr lang="es-CL" b="1" u="sng" dirty="0"/>
          </a:p>
          <a:p>
            <a:pPr marL="762000" lvl="2" indent="0" algn="just">
              <a:buSzPct val="100000"/>
              <a:defRPr sz="2000">
                <a:solidFill>
                  <a:schemeClr val="accent5"/>
                </a:solidFill>
              </a:defRPr>
            </a:pPr>
            <a:r>
              <a:rPr dirty="0" err="1"/>
              <a:t>Brecha</a:t>
            </a:r>
            <a:r>
              <a:rPr dirty="0"/>
              <a:t> por </a:t>
            </a:r>
            <a:r>
              <a:rPr dirty="0" err="1"/>
              <a:t>subregistro</a:t>
            </a:r>
            <a:r>
              <a:rPr dirty="0"/>
              <a:t>, </a:t>
            </a:r>
            <a:r>
              <a:rPr lang="es-CL" b="1" dirty="0"/>
              <a:t>se </a:t>
            </a:r>
            <a:r>
              <a:rPr b="1" dirty="0" err="1"/>
              <a:t>realiza</a:t>
            </a:r>
            <a:r>
              <a:rPr lang="es-CL" b="1" dirty="0" err="1"/>
              <a:t>rá</a:t>
            </a:r>
            <a:r>
              <a:rPr b="1" dirty="0"/>
              <a:t> </a:t>
            </a:r>
            <a:r>
              <a:rPr b="1" dirty="0" err="1"/>
              <a:t>reproceso</a:t>
            </a:r>
            <a:r>
              <a:rPr b="1" dirty="0"/>
              <a:t> </a:t>
            </a:r>
            <a:r>
              <a:rPr b="1" dirty="0" err="1"/>
              <a:t>centralizado</a:t>
            </a:r>
            <a:r>
              <a:rPr lang="es-CL" b="1" dirty="0"/>
              <a:t> 13/01/2023.</a:t>
            </a:r>
            <a:endParaRPr b="1" dirty="0"/>
          </a:p>
          <a:p>
            <a:pPr algn="just">
              <a:defRPr sz="2000" i="1">
                <a:solidFill>
                  <a:srgbClr val="BC0200"/>
                </a:solidFill>
              </a:defRPr>
            </a:pPr>
            <a:endParaRPr b="1" dirty="0"/>
          </a:p>
          <a:p>
            <a:pPr algn="just">
              <a:defRPr sz="2000" i="1">
                <a:solidFill>
                  <a:srgbClr val="BC0200"/>
                </a:solidFill>
              </a:defRPr>
            </a:pPr>
            <a:endParaRPr b="1" dirty="0"/>
          </a:p>
          <a:p>
            <a:pPr algn="just">
              <a:defRPr sz="2000" i="1">
                <a:solidFill>
                  <a:srgbClr val="BC0200"/>
                </a:solidFill>
              </a:defRPr>
            </a:pPr>
            <a:endParaRPr b="1" dirty="0"/>
          </a:p>
          <a:p>
            <a:pPr algn="just">
              <a:defRPr sz="2000" i="1">
                <a:solidFill>
                  <a:srgbClr val="BC0200"/>
                </a:solidFill>
              </a:defRPr>
            </a:pPr>
            <a:endParaRPr b="1" dirty="0"/>
          </a:p>
          <a:p>
            <a:pPr>
              <a:defRPr sz="2000">
                <a:solidFill>
                  <a:schemeClr val="accent5"/>
                </a:solidFill>
              </a:defRPr>
            </a:pPr>
            <a:endParaRPr b="1" dirty="0"/>
          </a:p>
          <a:p>
            <a:pPr lvl="1">
              <a:defRPr sz="2000">
                <a:solidFill>
                  <a:schemeClr val="accent5"/>
                </a:solidFill>
              </a:defRPr>
            </a:pPr>
            <a:endParaRPr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F9394A6-2615-49AF-65AE-A821B4EC2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598" y="3750979"/>
            <a:ext cx="10523051" cy="235398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Marcador de número de diapositiva 2"/>
          <p:cNvSpPr txBox="1">
            <a:spLocks noGrp="1"/>
          </p:cNvSpPr>
          <p:nvPr>
            <p:ph type="sldNum" sz="quarter" idx="2"/>
          </p:nvPr>
        </p:nvSpPr>
        <p:spPr>
          <a:xfrm>
            <a:off x="10297492" y="6609102"/>
            <a:ext cx="273656" cy="26425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42</a:t>
            </a:fld>
            <a:endParaRPr dirty="0"/>
          </a:p>
        </p:txBody>
      </p:sp>
      <p:grpSp>
        <p:nvGrpSpPr>
          <p:cNvPr id="272" name="Rectángulo 5"/>
          <p:cNvGrpSpPr/>
          <p:nvPr/>
        </p:nvGrpSpPr>
        <p:grpSpPr>
          <a:xfrm>
            <a:off x="584789" y="148566"/>
            <a:ext cx="340243" cy="617363"/>
            <a:chOff x="0" y="0"/>
            <a:chExt cx="340241" cy="617361"/>
          </a:xfrm>
        </p:grpSpPr>
        <p:sp>
          <p:nvSpPr>
            <p:cNvPr id="270" name="Rectángulo"/>
            <p:cNvSpPr/>
            <p:nvPr/>
          </p:nvSpPr>
          <p:spPr>
            <a:xfrm>
              <a:off x="0" y="154792"/>
              <a:ext cx="340242" cy="30777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/>
              <a:endParaRPr dirty="0"/>
            </a:p>
          </p:txBody>
        </p:sp>
        <p:sp>
          <p:nvSpPr>
            <p:cNvPr id="271" name="Texto"/>
            <p:cNvSpPr txBox="1"/>
            <p:nvPr/>
          </p:nvSpPr>
          <p:spPr>
            <a:xfrm>
              <a:off x="45719" y="-1"/>
              <a:ext cx="248804" cy="617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285750" indent="-285750" algn="r">
                <a:buSzPct val="100000"/>
                <a:buChar char="✓"/>
                <a:defRPr>
                  <a:solidFill>
                    <a:srgbClr val="FF3B3B"/>
                  </a:solidFill>
                </a:defRPr>
              </a:lvl1pPr>
            </a:lstStyle>
            <a:p>
              <a:r>
                <a:rPr dirty="0"/>
                <a:t>    </a:t>
              </a:r>
            </a:p>
          </p:txBody>
        </p:sp>
      </p:grpSp>
      <p:sp>
        <p:nvSpPr>
          <p:cNvPr id="273" name="Rectángulo 4"/>
          <p:cNvSpPr txBox="1"/>
          <p:nvPr/>
        </p:nvSpPr>
        <p:spPr>
          <a:xfrm>
            <a:off x="341807" y="1255798"/>
            <a:ext cx="5597354" cy="5016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742950" lvl="1" indent="-285750">
              <a:buSzPct val="100000"/>
              <a:buChar char="✓"/>
              <a:defRPr sz="2000" b="1">
                <a:solidFill>
                  <a:schemeClr val="accent5"/>
                </a:solidFill>
              </a:defRPr>
            </a:pPr>
            <a:r>
              <a:rPr dirty="0"/>
              <a:t>MATRIZ S</a:t>
            </a:r>
          </a:p>
          <a:p>
            <a:pPr marL="762000" lvl="2" indent="0" algn="just">
              <a:buSzPct val="100000"/>
              <a:defRPr sz="2000">
                <a:solidFill>
                  <a:schemeClr val="accent5"/>
                </a:solidFill>
              </a:defRPr>
            </a:pPr>
            <a:r>
              <a:rPr lang="es-CL" dirty="0"/>
              <a:t>Registros sin cargo TIT ni causal </a:t>
            </a:r>
            <a:r>
              <a:rPr lang="es-CL" dirty="0">
                <a:sym typeface="Wingdings" panose="05000000000000000000" pitchFamily="2" charset="2"/>
              </a:rPr>
              <a:t> </a:t>
            </a:r>
            <a:r>
              <a:rPr lang="es-CL" b="1" u="sng" dirty="0">
                <a:sym typeface="Wingdings" panose="05000000000000000000" pitchFamily="2" charset="2"/>
              </a:rPr>
              <a:t>Enviar a D </a:t>
            </a:r>
          </a:p>
          <a:p>
            <a:pPr marL="962526" lvl="2" indent="-200526" algn="just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endParaRPr lang="es-CL" dirty="0">
              <a:sym typeface="Wingdings" panose="05000000000000000000" pitchFamily="2" charset="2"/>
            </a:endParaRPr>
          </a:p>
          <a:p>
            <a:pPr marL="762000" lvl="2" indent="0" algn="just">
              <a:buSzPct val="100000"/>
              <a:defRPr sz="2000">
                <a:solidFill>
                  <a:schemeClr val="accent5"/>
                </a:solidFill>
              </a:defRPr>
            </a:pPr>
            <a:r>
              <a:rPr lang="es-CL" dirty="0">
                <a:sym typeface="Wingdings" panose="05000000000000000000" pitchFamily="2" charset="2"/>
              </a:rPr>
              <a:t>Revisar casos donde RUN_TIT= RUN</a:t>
            </a:r>
          </a:p>
          <a:p>
            <a:pPr marL="762000" lvl="2" indent="0" algn="just">
              <a:buSzPct val="100000"/>
              <a:defRPr sz="2000">
                <a:solidFill>
                  <a:schemeClr val="accent5"/>
                </a:solidFill>
              </a:defRPr>
            </a:pPr>
            <a:endParaRPr lang="es-CL" dirty="0">
              <a:sym typeface="Wingdings" panose="05000000000000000000" pitchFamily="2" charset="2"/>
            </a:endParaRPr>
          </a:p>
          <a:p>
            <a:pPr marL="762000" lvl="2" indent="0" algn="just">
              <a:buSzPct val="100000"/>
              <a:defRPr sz="2000">
                <a:solidFill>
                  <a:schemeClr val="accent5"/>
                </a:solidFill>
              </a:defRPr>
            </a:pPr>
            <a:endParaRPr lang="es-CL" dirty="0">
              <a:sym typeface="Wingdings" panose="05000000000000000000" pitchFamily="2" charset="2"/>
            </a:endParaRPr>
          </a:p>
          <a:p>
            <a:pPr marL="762000" lvl="2" indent="0" algn="just">
              <a:buSzPct val="100000"/>
              <a:defRPr sz="2000">
                <a:solidFill>
                  <a:schemeClr val="accent5"/>
                </a:solidFill>
              </a:defRPr>
            </a:pPr>
            <a:endParaRPr lang="es-CL" dirty="0">
              <a:sym typeface="Wingdings" panose="05000000000000000000" pitchFamily="2" charset="2"/>
            </a:endParaRPr>
          </a:p>
          <a:p>
            <a:pPr marL="762000" lvl="2" indent="0" algn="just">
              <a:buSzPct val="100000"/>
              <a:defRPr sz="2000">
                <a:solidFill>
                  <a:schemeClr val="accent5"/>
                </a:solidFill>
              </a:defRPr>
            </a:pPr>
            <a:endParaRPr lang="es-CL" dirty="0">
              <a:sym typeface="Wingdings" panose="05000000000000000000" pitchFamily="2" charset="2"/>
            </a:endParaRPr>
          </a:p>
          <a:p>
            <a:pPr marL="762000" lvl="2" indent="0" algn="just">
              <a:buSzPct val="100000"/>
              <a:defRPr sz="2000">
                <a:solidFill>
                  <a:schemeClr val="accent5"/>
                </a:solidFill>
              </a:defRPr>
            </a:pPr>
            <a:r>
              <a:rPr lang="es-CL" b="1" i="1" dirty="0">
                <a:sym typeface="Wingdings" panose="05000000000000000000" pitchFamily="2" charset="2"/>
              </a:rPr>
              <a:t>Revisar que estén apareciendo los PSR.</a:t>
            </a:r>
          </a:p>
          <a:p>
            <a:pPr marL="962526" lvl="2" indent="-200526" algn="just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endParaRPr lang="es-CL" dirty="0">
              <a:sym typeface="Wingdings" panose="05000000000000000000" pitchFamily="2" charset="2"/>
            </a:endParaRPr>
          </a:p>
          <a:p>
            <a:pPr marL="762000" lvl="2" indent="0" algn="just">
              <a:buSzPct val="100000"/>
              <a:defRPr sz="2000">
                <a:solidFill>
                  <a:schemeClr val="accent5"/>
                </a:solidFill>
              </a:defRPr>
            </a:pPr>
            <a:r>
              <a:rPr lang="es-CL" dirty="0">
                <a:sym typeface="Wingdings" panose="05000000000000000000" pitchFamily="2" charset="2"/>
              </a:rPr>
              <a:t>Problemas con los campos RUN_TIT, CAUSAL.</a:t>
            </a:r>
          </a:p>
          <a:p>
            <a:pPr marL="962526" lvl="2" indent="-200526" algn="just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endParaRPr lang="es-CL" dirty="0">
              <a:sym typeface="Wingdings" panose="05000000000000000000" pitchFamily="2" charset="2"/>
            </a:endParaRPr>
          </a:p>
          <a:p>
            <a:pPr marL="962526" lvl="2" indent="-200526" algn="just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endParaRPr lang="es-CL" dirty="0">
              <a:sym typeface="Wingdings" panose="05000000000000000000" pitchFamily="2" charset="2"/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989AA306-561D-4A55-A7F1-15AD383BCB9C}"/>
              </a:ext>
            </a:extLst>
          </p:cNvPr>
          <p:cNvSpPr txBox="1">
            <a:spLocks/>
          </p:cNvSpPr>
          <p:nvPr/>
        </p:nvSpPr>
        <p:spPr>
          <a:xfrm>
            <a:off x="1246922" y="303359"/>
            <a:ext cx="9089206" cy="3077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2000" b="1" i="0" u="none" strike="noStrike" cap="none" spc="0" baseline="0">
                <a:solidFill>
                  <a:schemeClr val="accent5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466481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932962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399442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65925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s-CL" dirty="0"/>
              <a:t>Matrices IV TRIM 2022 – Matriz S.	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F5B1DAD-33A9-482A-8448-4AA36E4F0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8216" y="4215299"/>
            <a:ext cx="3821591" cy="187687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4351B44-B10B-FFD0-A599-2D7030069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6083" y="1128066"/>
            <a:ext cx="3404283" cy="174623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A76B739-4AA7-AF80-F4C7-887CC816FF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3212" y="4215299"/>
            <a:ext cx="3708560" cy="187687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9B8E2D4-FFC2-22E3-AA82-C668611877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377" y="2941124"/>
            <a:ext cx="10571148" cy="115568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ítulo 1"/>
          <p:cNvSpPr txBox="1">
            <a:spLocks noGrp="1"/>
          </p:cNvSpPr>
          <p:nvPr>
            <p:ph type="title"/>
          </p:nvPr>
        </p:nvSpPr>
        <p:spPr>
          <a:xfrm>
            <a:off x="1246922" y="303359"/>
            <a:ext cx="9089206" cy="30777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r>
              <a:rPr lang="es-CL" dirty="0"/>
              <a:t>Matrices IV TRIM 2022 – Matriz S.</a:t>
            </a:r>
            <a:endParaRPr dirty="0"/>
          </a:p>
        </p:txBody>
      </p:sp>
      <p:sp>
        <p:nvSpPr>
          <p:cNvPr id="287" name="Marcador de número de diapositiva 2"/>
          <p:cNvSpPr txBox="1">
            <a:spLocks noGrp="1"/>
          </p:cNvSpPr>
          <p:nvPr>
            <p:ph type="sldNum" sz="quarter" idx="2"/>
          </p:nvPr>
        </p:nvSpPr>
        <p:spPr>
          <a:xfrm>
            <a:off x="10297492" y="6609102"/>
            <a:ext cx="273656" cy="26425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43</a:t>
            </a:fld>
            <a:endParaRPr dirty="0"/>
          </a:p>
        </p:txBody>
      </p:sp>
      <p:grpSp>
        <p:nvGrpSpPr>
          <p:cNvPr id="290" name="Rectángulo 5"/>
          <p:cNvGrpSpPr/>
          <p:nvPr/>
        </p:nvGrpSpPr>
        <p:grpSpPr>
          <a:xfrm>
            <a:off x="584789" y="148566"/>
            <a:ext cx="340243" cy="617363"/>
            <a:chOff x="0" y="0"/>
            <a:chExt cx="340241" cy="617361"/>
          </a:xfrm>
        </p:grpSpPr>
        <p:sp>
          <p:nvSpPr>
            <p:cNvPr id="288" name="Rectángulo"/>
            <p:cNvSpPr/>
            <p:nvPr/>
          </p:nvSpPr>
          <p:spPr>
            <a:xfrm>
              <a:off x="0" y="154792"/>
              <a:ext cx="340242" cy="30777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/>
              <a:endParaRPr dirty="0"/>
            </a:p>
          </p:txBody>
        </p:sp>
        <p:sp>
          <p:nvSpPr>
            <p:cNvPr id="289" name="Texto"/>
            <p:cNvSpPr txBox="1"/>
            <p:nvPr/>
          </p:nvSpPr>
          <p:spPr>
            <a:xfrm>
              <a:off x="45719" y="-1"/>
              <a:ext cx="248804" cy="617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285750" indent="-285750" algn="r">
                <a:buSzPct val="100000"/>
                <a:buChar char="✓"/>
                <a:defRPr>
                  <a:solidFill>
                    <a:srgbClr val="FF3B3B"/>
                  </a:solidFill>
                </a:defRPr>
              </a:lvl1pPr>
            </a:lstStyle>
            <a:p>
              <a:r>
                <a:rPr dirty="0"/>
                <a:t>    </a:t>
              </a:r>
            </a:p>
          </p:txBody>
        </p:sp>
      </p:grpSp>
      <p:sp>
        <p:nvSpPr>
          <p:cNvPr id="291" name="Rectángulo 4"/>
          <p:cNvSpPr txBox="1"/>
          <p:nvPr/>
        </p:nvSpPr>
        <p:spPr>
          <a:xfrm>
            <a:off x="341806" y="1255798"/>
            <a:ext cx="8473719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742950" lvl="1" indent="-285750">
              <a:buSzPct val="100000"/>
              <a:buChar char="✓"/>
              <a:defRPr sz="2000" b="1">
                <a:solidFill>
                  <a:schemeClr val="accent5"/>
                </a:solidFill>
              </a:defRPr>
            </a:pPr>
            <a:r>
              <a:rPr dirty="0"/>
              <a:t>MATRIZ S</a:t>
            </a:r>
          </a:p>
          <a:p>
            <a:pPr marL="962526" lvl="2" indent="-200526" algn="just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r>
              <a:rPr lang="es-CL" dirty="0"/>
              <a:t>Calidad de Desempeño NNN </a:t>
            </a:r>
            <a:r>
              <a:rPr lang="es-CL" dirty="0">
                <a:sym typeface="Wingdings" panose="05000000000000000000" pitchFamily="2" charset="2"/>
              </a:rPr>
              <a:t> corresponden a PSR! Cambiar.</a:t>
            </a:r>
            <a:endParaRPr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A2FFBBB-ACE5-AED5-9BF7-3465F4D0C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130" y="2856834"/>
            <a:ext cx="5176851" cy="138703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1888BFC-A825-E8AE-6FCA-D5A0CE754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5831" y="-49134"/>
            <a:ext cx="1641661" cy="653897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ítulo 1"/>
          <p:cNvSpPr txBox="1">
            <a:spLocks noGrp="1"/>
          </p:cNvSpPr>
          <p:nvPr>
            <p:ph type="title"/>
          </p:nvPr>
        </p:nvSpPr>
        <p:spPr>
          <a:xfrm>
            <a:off x="1246922" y="303359"/>
            <a:ext cx="9089206" cy="30777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r>
              <a:rPr lang="es-CL" dirty="0"/>
              <a:t>Matrices IV TRIM 2022 – Matriz S.</a:t>
            </a:r>
            <a:endParaRPr dirty="0"/>
          </a:p>
        </p:txBody>
      </p:sp>
      <p:sp>
        <p:nvSpPr>
          <p:cNvPr id="170" name="Marcador de número de diapositiva 2"/>
          <p:cNvSpPr txBox="1">
            <a:spLocks noGrp="1"/>
          </p:cNvSpPr>
          <p:nvPr>
            <p:ph type="sldNum" sz="quarter" idx="2"/>
          </p:nvPr>
        </p:nvSpPr>
        <p:spPr>
          <a:xfrm>
            <a:off x="10297492" y="6609102"/>
            <a:ext cx="273656" cy="26425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44</a:t>
            </a:fld>
            <a:endParaRPr dirty="0"/>
          </a:p>
        </p:txBody>
      </p:sp>
      <p:grpSp>
        <p:nvGrpSpPr>
          <p:cNvPr id="173" name="Rectángulo 5"/>
          <p:cNvGrpSpPr/>
          <p:nvPr/>
        </p:nvGrpSpPr>
        <p:grpSpPr>
          <a:xfrm>
            <a:off x="584789" y="148566"/>
            <a:ext cx="340243" cy="617363"/>
            <a:chOff x="0" y="0"/>
            <a:chExt cx="340241" cy="617361"/>
          </a:xfrm>
        </p:grpSpPr>
        <p:sp>
          <p:nvSpPr>
            <p:cNvPr id="171" name="Rectángulo"/>
            <p:cNvSpPr/>
            <p:nvPr/>
          </p:nvSpPr>
          <p:spPr>
            <a:xfrm>
              <a:off x="0" y="154792"/>
              <a:ext cx="340242" cy="30777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/>
              <a:endParaRPr dirty="0"/>
            </a:p>
          </p:txBody>
        </p:sp>
        <p:sp>
          <p:nvSpPr>
            <p:cNvPr id="172" name="Texto"/>
            <p:cNvSpPr txBox="1"/>
            <p:nvPr/>
          </p:nvSpPr>
          <p:spPr>
            <a:xfrm>
              <a:off x="45719" y="-1"/>
              <a:ext cx="248804" cy="617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285750" indent="-285750" algn="r">
                <a:buSzPct val="100000"/>
                <a:buChar char="✓"/>
                <a:defRPr>
                  <a:solidFill>
                    <a:srgbClr val="FF3B3B"/>
                  </a:solidFill>
                </a:defRPr>
              </a:lvl1pPr>
            </a:lstStyle>
            <a:p>
              <a:r>
                <a:rPr dirty="0"/>
                <a:t>    </a:t>
              </a:r>
            </a:p>
          </p:txBody>
        </p:sp>
      </p:grpSp>
      <p:sp>
        <p:nvSpPr>
          <p:cNvPr id="11" name="Título 1">
            <a:extLst>
              <a:ext uri="{FF2B5EF4-FFF2-40B4-BE49-F238E27FC236}">
                <a16:creationId xmlns:a16="http://schemas.microsoft.com/office/drawing/2014/main" id="{3F257F9D-1F9B-47E9-ADA0-382D8DF79429}"/>
              </a:ext>
            </a:extLst>
          </p:cNvPr>
          <p:cNvSpPr txBox="1">
            <a:spLocks/>
          </p:cNvSpPr>
          <p:nvPr/>
        </p:nvSpPr>
        <p:spPr>
          <a:xfrm>
            <a:off x="925033" y="1019177"/>
            <a:ext cx="9247128" cy="3077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2000" b="1" i="0" u="none" strike="noStrike" cap="none" spc="0" baseline="0">
                <a:solidFill>
                  <a:schemeClr val="accent5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466481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932962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399442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65925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s-CL" dirty="0"/>
              <a:t>I Trim 2022                           II Trim 2022		 III Trim 2022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67BD2FA-09E8-8688-FC75-9D42B0AB5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354" y="1537453"/>
            <a:ext cx="1799303" cy="4542503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9666FF74-C965-4AB1-9BA2-675ED6A24F62}"/>
              </a:ext>
            </a:extLst>
          </p:cNvPr>
          <p:cNvSpPr/>
          <p:nvPr/>
        </p:nvSpPr>
        <p:spPr>
          <a:xfrm>
            <a:off x="879313" y="1680677"/>
            <a:ext cx="1903344" cy="542570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3C3FF87-A992-6FFA-3A3A-815CB8FB4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378" y="1410275"/>
            <a:ext cx="1903343" cy="482110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E117D6F-04DB-68BA-1B84-66871E440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2724" y="1370244"/>
            <a:ext cx="1903343" cy="480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933324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ítulo 1"/>
          <p:cNvSpPr txBox="1">
            <a:spLocks noGrp="1"/>
          </p:cNvSpPr>
          <p:nvPr>
            <p:ph type="title"/>
          </p:nvPr>
        </p:nvSpPr>
        <p:spPr>
          <a:xfrm>
            <a:off x="1246922" y="303359"/>
            <a:ext cx="9089206" cy="30777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r>
              <a:rPr lang="es-CL" dirty="0"/>
              <a:t>Matrices IV TRIM 2022 – Matriz H.</a:t>
            </a:r>
            <a:endParaRPr dirty="0"/>
          </a:p>
        </p:txBody>
      </p:sp>
      <p:sp>
        <p:nvSpPr>
          <p:cNvPr id="297" name="Marcador de número de diapositiva 2"/>
          <p:cNvSpPr txBox="1">
            <a:spLocks noGrp="1"/>
          </p:cNvSpPr>
          <p:nvPr>
            <p:ph type="sldNum" sz="quarter" idx="2"/>
          </p:nvPr>
        </p:nvSpPr>
        <p:spPr>
          <a:xfrm>
            <a:off x="10297492" y="6609102"/>
            <a:ext cx="273656" cy="26425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45</a:t>
            </a:fld>
            <a:endParaRPr dirty="0"/>
          </a:p>
        </p:txBody>
      </p:sp>
      <p:grpSp>
        <p:nvGrpSpPr>
          <p:cNvPr id="300" name="Rectángulo 5"/>
          <p:cNvGrpSpPr/>
          <p:nvPr/>
        </p:nvGrpSpPr>
        <p:grpSpPr>
          <a:xfrm>
            <a:off x="584789" y="148566"/>
            <a:ext cx="340243" cy="617363"/>
            <a:chOff x="0" y="0"/>
            <a:chExt cx="340241" cy="617361"/>
          </a:xfrm>
        </p:grpSpPr>
        <p:sp>
          <p:nvSpPr>
            <p:cNvPr id="298" name="Rectángulo"/>
            <p:cNvSpPr/>
            <p:nvPr/>
          </p:nvSpPr>
          <p:spPr>
            <a:xfrm>
              <a:off x="0" y="154792"/>
              <a:ext cx="340242" cy="30777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/>
              <a:endParaRPr dirty="0"/>
            </a:p>
          </p:txBody>
        </p:sp>
        <p:sp>
          <p:nvSpPr>
            <p:cNvPr id="299" name="Texto"/>
            <p:cNvSpPr txBox="1"/>
            <p:nvPr/>
          </p:nvSpPr>
          <p:spPr>
            <a:xfrm>
              <a:off x="45719" y="-1"/>
              <a:ext cx="248804" cy="617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285750" indent="-285750" algn="r">
                <a:buSzPct val="100000"/>
                <a:buChar char="✓"/>
                <a:defRPr>
                  <a:solidFill>
                    <a:srgbClr val="FF3B3B"/>
                  </a:solidFill>
                </a:defRPr>
              </a:lvl1pPr>
            </a:lstStyle>
            <a:p>
              <a:r>
                <a:rPr dirty="0"/>
                <a:t>    </a:t>
              </a:r>
            </a:p>
          </p:txBody>
        </p:sp>
      </p:grpSp>
      <p:sp>
        <p:nvSpPr>
          <p:cNvPr id="301" name="Rectángulo 4"/>
          <p:cNvSpPr txBox="1"/>
          <p:nvPr/>
        </p:nvSpPr>
        <p:spPr>
          <a:xfrm>
            <a:off x="265607" y="1238717"/>
            <a:ext cx="9919571" cy="4708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962526" lvl="2" indent="-200526" algn="just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r>
              <a:rPr dirty="0"/>
              <a:t>Todo personal </a:t>
            </a:r>
            <a:r>
              <a:rPr u="sng" dirty="0" err="1"/>
              <a:t>vigente</a:t>
            </a:r>
            <a:r>
              <a:rPr dirty="0"/>
              <a:t> al 3</a:t>
            </a:r>
            <a:r>
              <a:rPr lang="es-CL" dirty="0"/>
              <a:t>1</a:t>
            </a:r>
            <a:r>
              <a:rPr dirty="0"/>
              <a:t> de </a:t>
            </a:r>
            <a:r>
              <a:rPr lang="es-CL" dirty="0"/>
              <a:t>Diciembre</a:t>
            </a:r>
            <a:r>
              <a:rPr dirty="0"/>
              <a:t> 202</a:t>
            </a:r>
            <a:r>
              <a:rPr lang="es-CL" dirty="0"/>
              <a:t>2</a:t>
            </a:r>
            <a:r>
              <a:rPr dirty="0"/>
              <a:t>. </a:t>
            </a:r>
            <a:endParaRPr lang="es-CL" dirty="0"/>
          </a:p>
          <a:p>
            <a:pPr marL="962526" lvl="2" indent="-200526" algn="just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endParaRPr lang="es-MX" dirty="0"/>
          </a:p>
          <a:p>
            <a:pPr marL="962526" lvl="2" indent="-200526" algn="just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r>
              <a:rPr dirty="0" err="1"/>
              <a:t>Realizar</a:t>
            </a:r>
            <a:r>
              <a:rPr dirty="0"/>
              <a:t> </a:t>
            </a:r>
            <a:r>
              <a:rPr dirty="0" err="1"/>
              <a:t>tabla</a:t>
            </a:r>
            <a:r>
              <a:rPr dirty="0"/>
              <a:t> </a:t>
            </a:r>
            <a:r>
              <a:rPr dirty="0" err="1"/>
              <a:t>dinámica</a:t>
            </a:r>
            <a:r>
              <a:rPr dirty="0"/>
              <a:t> por RUN, que </a:t>
            </a:r>
            <a:r>
              <a:rPr dirty="0" err="1"/>
              <a:t>calcule</a:t>
            </a:r>
            <a:r>
              <a:rPr dirty="0"/>
              <a:t> el total de Horas. </a:t>
            </a:r>
            <a:endParaRPr lang="es-CL" dirty="0"/>
          </a:p>
          <a:p>
            <a:pPr marL="762000" lvl="2" indent="220663" algn="just">
              <a:buSzPct val="100000"/>
              <a:defRPr sz="2000">
                <a:solidFill>
                  <a:schemeClr val="accent5"/>
                </a:solidFill>
              </a:defRPr>
            </a:pPr>
            <a:r>
              <a:rPr dirty="0" err="1"/>
              <a:t>Revisar</a:t>
            </a:r>
            <a:r>
              <a:rPr dirty="0"/>
              <a:t> los que </a:t>
            </a:r>
            <a:r>
              <a:rPr dirty="0" err="1"/>
              <a:t>excedan</a:t>
            </a:r>
            <a:r>
              <a:rPr dirty="0"/>
              <a:t> &gt;=44 </a:t>
            </a:r>
            <a:r>
              <a:rPr dirty="0" err="1"/>
              <a:t>hrs</a:t>
            </a:r>
            <a:r>
              <a:rPr dirty="0"/>
              <a:t>/EUS. y Personal </a:t>
            </a:r>
            <a:r>
              <a:rPr dirty="0" err="1"/>
              <a:t>Médico</a:t>
            </a:r>
            <a:r>
              <a:rPr dirty="0"/>
              <a:t> &gt;=56 horas. </a:t>
            </a:r>
            <a:endParaRPr lang="es-CL" dirty="0"/>
          </a:p>
          <a:p>
            <a:pPr marL="762000" lvl="2" indent="220663" algn="just">
              <a:buSzPct val="100000"/>
              <a:defRPr sz="2000">
                <a:solidFill>
                  <a:schemeClr val="accent5"/>
                </a:solidFill>
              </a:defRPr>
            </a:pPr>
            <a:r>
              <a:rPr lang="es-CL" dirty="0"/>
              <a:t>Revisar </a:t>
            </a:r>
            <a:r>
              <a:rPr lang="es-CL" b="1" dirty="0"/>
              <a:t>contratos por 44hrs en D y en H.</a:t>
            </a:r>
          </a:p>
          <a:p>
            <a:pPr marL="962526" lvl="2" indent="-200526" algn="just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endParaRPr dirty="0"/>
          </a:p>
          <a:p>
            <a:pPr marL="962526" lvl="2" indent="-200526" algn="just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r>
              <a:rPr b="1" dirty="0" err="1">
                <a:solidFill>
                  <a:schemeClr val="tx1"/>
                </a:solidFill>
                <a:highlight>
                  <a:srgbClr val="000080"/>
                </a:highlight>
              </a:rPr>
              <a:t>Cuadrar</a:t>
            </a:r>
            <a:r>
              <a:rPr b="1" dirty="0">
                <a:solidFill>
                  <a:schemeClr val="tx1"/>
                </a:solidFill>
                <a:highlight>
                  <a:srgbClr val="000080"/>
                </a:highlight>
              </a:rPr>
              <a:t> LGN, BECARIOS, CODIGOS DEL TRABAJO, </a:t>
            </a:r>
            <a:r>
              <a:rPr lang="es-ES" b="1" dirty="0">
                <a:solidFill>
                  <a:schemeClr val="tx1"/>
                </a:solidFill>
                <a:highlight>
                  <a:srgbClr val="000080"/>
                </a:highlight>
              </a:rPr>
              <a:t>HSA.</a:t>
            </a:r>
            <a:r>
              <a:rPr dirty="0">
                <a:highlight>
                  <a:srgbClr val="000080"/>
                </a:highlight>
              </a:rPr>
              <a:t>.</a:t>
            </a:r>
            <a:endParaRPr lang="es-CL" dirty="0">
              <a:highlight>
                <a:srgbClr val="000080"/>
              </a:highlight>
            </a:endParaRPr>
          </a:p>
          <a:p>
            <a:pPr marL="962526" lvl="2" indent="-200526" algn="just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endParaRPr dirty="0"/>
          </a:p>
          <a:p>
            <a:pPr marL="962526" lvl="2" indent="-200526" algn="just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r>
              <a:rPr lang="es-CL" dirty="0"/>
              <a:t>Ojo con los campos:</a:t>
            </a:r>
            <a:r>
              <a:rPr lang="es-CL" b="1" dirty="0"/>
              <a:t> MONTO_TOT, EXPERIENCIA y DESC_FUN para toda CALIDAD_JURIDICA.</a:t>
            </a:r>
            <a:endParaRPr b="1" dirty="0"/>
          </a:p>
          <a:p>
            <a:pPr algn="just">
              <a:defRPr sz="2000" i="1">
                <a:solidFill>
                  <a:srgbClr val="BC0200"/>
                </a:solidFill>
              </a:defRPr>
            </a:pPr>
            <a:endParaRPr b="1" dirty="0"/>
          </a:p>
          <a:p>
            <a:pPr algn="just">
              <a:defRPr sz="2000" i="1">
                <a:solidFill>
                  <a:srgbClr val="BC0200"/>
                </a:solidFill>
              </a:defRPr>
            </a:pPr>
            <a:endParaRPr b="1" dirty="0"/>
          </a:p>
          <a:p>
            <a:pPr algn="just">
              <a:defRPr sz="2000" i="1">
                <a:solidFill>
                  <a:srgbClr val="BC0200"/>
                </a:solidFill>
              </a:defRPr>
            </a:pPr>
            <a:endParaRPr b="1" dirty="0"/>
          </a:p>
          <a:p>
            <a:pPr>
              <a:defRPr sz="2000">
                <a:solidFill>
                  <a:schemeClr val="accent5"/>
                </a:solidFill>
              </a:defRPr>
            </a:pPr>
            <a:endParaRPr b="1" dirty="0"/>
          </a:p>
          <a:p>
            <a:pPr lvl="1">
              <a:defRPr sz="2000">
                <a:solidFill>
                  <a:schemeClr val="accent5"/>
                </a:solidFill>
              </a:defRPr>
            </a:pPr>
            <a:endParaRPr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489F083-8981-1382-1A3F-AB7B8FE13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549" y="4525791"/>
            <a:ext cx="9011579" cy="202885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Marcador de número de diapositiva 2"/>
          <p:cNvSpPr txBox="1">
            <a:spLocks noGrp="1"/>
          </p:cNvSpPr>
          <p:nvPr>
            <p:ph type="sldNum" sz="quarter" idx="2"/>
          </p:nvPr>
        </p:nvSpPr>
        <p:spPr>
          <a:xfrm>
            <a:off x="10297492" y="6609102"/>
            <a:ext cx="273656" cy="26425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46</a:t>
            </a:fld>
            <a:endParaRPr/>
          </a:p>
        </p:txBody>
      </p:sp>
      <p:grpSp>
        <p:nvGrpSpPr>
          <p:cNvPr id="272" name="Rectángulo 5"/>
          <p:cNvGrpSpPr/>
          <p:nvPr/>
        </p:nvGrpSpPr>
        <p:grpSpPr>
          <a:xfrm>
            <a:off x="584789" y="148566"/>
            <a:ext cx="340243" cy="617363"/>
            <a:chOff x="0" y="0"/>
            <a:chExt cx="340241" cy="617361"/>
          </a:xfrm>
        </p:grpSpPr>
        <p:sp>
          <p:nvSpPr>
            <p:cNvPr id="270" name="Rectángulo"/>
            <p:cNvSpPr/>
            <p:nvPr/>
          </p:nvSpPr>
          <p:spPr>
            <a:xfrm>
              <a:off x="0" y="154792"/>
              <a:ext cx="340242" cy="30777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/>
              <a:endParaRPr/>
            </a:p>
          </p:txBody>
        </p:sp>
        <p:sp>
          <p:nvSpPr>
            <p:cNvPr id="271" name="Texto"/>
            <p:cNvSpPr txBox="1"/>
            <p:nvPr/>
          </p:nvSpPr>
          <p:spPr>
            <a:xfrm>
              <a:off x="45719" y="-1"/>
              <a:ext cx="248804" cy="617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285750" indent="-285750" algn="r">
                <a:buSzPct val="100000"/>
                <a:buChar char="✓"/>
                <a:defRPr>
                  <a:solidFill>
                    <a:srgbClr val="FF3B3B"/>
                  </a:solidFill>
                </a:defRPr>
              </a:lvl1pPr>
            </a:lstStyle>
            <a:p>
              <a:r>
                <a:t>    </a:t>
              </a:r>
            </a:p>
          </p:txBody>
        </p:sp>
      </p:grpSp>
      <p:sp>
        <p:nvSpPr>
          <p:cNvPr id="273" name="Rectángulo 4"/>
          <p:cNvSpPr txBox="1"/>
          <p:nvPr/>
        </p:nvSpPr>
        <p:spPr>
          <a:xfrm>
            <a:off x="341807" y="1255798"/>
            <a:ext cx="5597354" cy="3785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742950" lvl="1" indent="-285750">
              <a:buSzPct val="100000"/>
              <a:buChar char="✓"/>
              <a:defRPr sz="2000" b="1">
                <a:solidFill>
                  <a:schemeClr val="accent5"/>
                </a:solidFill>
              </a:defRPr>
            </a:pPr>
            <a:r>
              <a:rPr dirty="0"/>
              <a:t>MATRIZ </a:t>
            </a:r>
            <a:r>
              <a:rPr lang="es-CL" dirty="0"/>
              <a:t>H</a:t>
            </a:r>
          </a:p>
          <a:p>
            <a:pPr marL="962526" lvl="2" indent="-200526" algn="just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r>
              <a:rPr lang="es-ES" dirty="0"/>
              <a:t>Campos de Antecedentes de Estudio + Unidad + MONTO_TOT + EXPERIENCIA + DESC_FUN.</a:t>
            </a:r>
          </a:p>
          <a:p>
            <a:pPr marL="962526" lvl="2" indent="-200526" algn="just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r>
              <a:rPr lang="es-ES" b="1" i="1" dirty="0"/>
              <a:t>GRADO: Deben homologar grados para Honorarios que no sean PERSONAL MÉDICO.</a:t>
            </a:r>
          </a:p>
          <a:p>
            <a:pPr marL="962526" lvl="2" indent="-200526" algn="just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endParaRPr lang="es-ES" b="1" i="1" dirty="0"/>
          </a:p>
          <a:p>
            <a:pPr marL="962526" lvl="2" indent="-200526" algn="just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r>
              <a:rPr lang="es-CL" b="1" u="sng" dirty="0"/>
              <a:t>Verificar Volumetría:</a:t>
            </a:r>
          </a:p>
          <a:p>
            <a:pPr marL="762000" lvl="2" indent="0" algn="just">
              <a:buSzPct val="100000"/>
              <a:defRPr sz="2000">
                <a:solidFill>
                  <a:schemeClr val="accent5"/>
                </a:solidFill>
              </a:defRPr>
            </a:pPr>
            <a:r>
              <a:rPr lang="es-CL" i="1" dirty="0"/>
              <a:t>Brecha por subregistro, se realizará </a:t>
            </a:r>
          </a:p>
          <a:p>
            <a:pPr marL="762000" lvl="2" indent="0" algn="just">
              <a:buSzPct val="100000"/>
              <a:defRPr sz="2000">
                <a:solidFill>
                  <a:schemeClr val="accent5"/>
                </a:solidFill>
              </a:defRPr>
            </a:pPr>
            <a:r>
              <a:rPr lang="es-CL" i="1" dirty="0"/>
              <a:t>reproceso centralizado 13/01/2023.</a:t>
            </a:r>
          </a:p>
          <a:p>
            <a:pPr marL="962526" lvl="2" indent="-200526" algn="just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endParaRPr lang="es-ES" i="1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7AC53B7B-54B3-415A-B74C-C28E5C155C71}"/>
              </a:ext>
            </a:extLst>
          </p:cNvPr>
          <p:cNvSpPr txBox="1">
            <a:spLocks/>
          </p:cNvSpPr>
          <p:nvPr/>
        </p:nvSpPr>
        <p:spPr>
          <a:xfrm>
            <a:off x="1246922" y="303359"/>
            <a:ext cx="9089206" cy="3077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2000" b="1" i="0" u="none" strike="noStrike" cap="none" spc="0" baseline="0">
                <a:solidFill>
                  <a:schemeClr val="accent5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466481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932962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399442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65925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s-CL" dirty="0"/>
              <a:t>Matrices IV TRIM 2022 – Matriz H.			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E7B2380-866E-4D54-9A7A-6A3EC96FA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2841" y="4393932"/>
            <a:ext cx="3518688" cy="203999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012DC09-A299-DD18-4D72-CBE4CCAE2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9422" y="765930"/>
            <a:ext cx="2965787" cy="353511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74E45A2-8A81-84A0-5525-ABF95FD738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5195" y="4455835"/>
            <a:ext cx="3844404" cy="197809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36B307B-4C10-84E7-D1CD-A7A6AF70C6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758" y="4812760"/>
            <a:ext cx="4673689" cy="143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347719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88DE590-1308-67C3-6491-F76620117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327" y="1594711"/>
            <a:ext cx="1799303" cy="487780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9C76386-BC0C-7BF7-75C3-5529B64E2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900" y="1594711"/>
            <a:ext cx="1961689" cy="4877805"/>
          </a:xfrm>
          <a:prstGeom prst="rect">
            <a:avLst/>
          </a:prstGeom>
        </p:spPr>
      </p:pic>
      <p:sp>
        <p:nvSpPr>
          <p:cNvPr id="169" name="Título 1"/>
          <p:cNvSpPr txBox="1">
            <a:spLocks noGrp="1"/>
          </p:cNvSpPr>
          <p:nvPr>
            <p:ph type="title"/>
          </p:nvPr>
        </p:nvSpPr>
        <p:spPr>
          <a:xfrm>
            <a:off x="1246922" y="303359"/>
            <a:ext cx="9089206" cy="30777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r>
              <a:rPr lang="es-CL" dirty="0"/>
              <a:t>Matrices IV TRIM 2022 – Matriz H.	</a:t>
            </a:r>
            <a:endParaRPr dirty="0"/>
          </a:p>
        </p:txBody>
      </p:sp>
      <p:sp>
        <p:nvSpPr>
          <p:cNvPr id="170" name="Marcador de número de diapositiva 2"/>
          <p:cNvSpPr txBox="1">
            <a:spLocks noGrp="1"/>
          </p:cNvSpPr>
          <p:nvPr>
            <p:ph type="sldNum" sz="quarter" idx="2"/>
          </p:nvPr>
        </p:nvSpPr>
        <p:spPr>
          <a:xfrm>
            <a:off x="10297492" y="6609102"/>
            <a:ext cx="273656" cy="26425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47</a:t>
            </a:fld>
            <a:endParaRPr/>
          </a:p>
        </p:txBody>
      </p:sp>
      <p:grpSp>
        <p:nvGrpSpPr>
          <p:cNvPr id="173" name="Rectángulo 5"/>
          <p:cNvGrpSpPr/>
          <p:nvPr/>
        </p:nvGrpSpPr>
        <p:grpSpPr>
          <a:xfrm>
            <a:off x="584789" y="148566"/>
            <a:ext cx="340243" cy="617363"/>
            <a:chOff x="0" y="0"/>
            <a:chExt cx="340241" cy="617361"/>
          </a:xfrm>
        </p:grpSpPr>
        <p:sp>
          <p:nvSpPr>
            <p:cNvPr id="171" name="Rectángulo"/>
            <p:cNvSpPr/>
            <p:nvPr/>
          </p:nvSpPr>
          <p:spPr>
            <a:xfrm>
              <a:off x="0" y="154792"/>
              <a:ext cx="340242" cy="30777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/>
              <a:endParaRPr/>
            </a:p>
          </p:txBody>
        </p:sp>
        <p:sp>
          <p:nvSpPr>
            <p:cNvPr id="172" name="Texto"/>
            <p:cNvSpPr txBox="1"/>
            <p:nvPr/>
          </p:nvSpPr>
          <p:spPr>
            <a:xfrm>
              <a:off x="45719" y="-1"/>
              <a:ext cx="248804" cy="617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285750" indent="-285750" algn="r">
                <a:buSzPct val="100000"/>
                <a:buChar char="✓"/>
                <a:defRPr>
                  <a:solidFill>
                    <a:srgbClr val="FF3B3B"/>
                  </a:solidFill>
                </a:defRPr>
              </a:lvl1pPr>
            </a:lstStyle>
            <a:p>
              <a:r>
                <a:t>    </a:t>
              </a:r>
            </a:p>
          </p:txBody>
        </p:sp>
      </p:grpSp>
      <p:sp>
        <p:nvSpPr>
          <p:cNvPr id="11" name="Título 1">
            <a:extLst>
              <a:ext uri="{FF2B5EF4-FFF2-40B4-BE49-F238E27FC236}">
                <a16:creationId xmlns:a16="http://schemas.microsoft.com/office/drawing/2014/main" id="{3F257F9D-1F9B-47E9-ADA0-382D8DF79429}"/>
              </a:ext>
            </a:extLst>
          </p:cNvPr>
          <p:cNvSpPr txBox="1">
            <a:spLocks/>
          </p:cNvSpPr>
          <p:nvPr/>
        </p:nvSpPr>
        <p:spPr>
          <a:xfrm>
            <a:off x="1402579" y="1157946"/>
            <a:ext cx="9565860" cy="3077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2000" b="1" i="0" u="none" strike="noStrike" cap="none" spc="0" baseline="0">
                <a:solidFill>
                  <a:schemeClr val="accent5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466481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932962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399442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65925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s-CL" dirty="0"/>
              <a:t>I Trim 2022	          II Trim 2022 	      III Trim 2022 </a:t>
            </a: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19BCED6E-3EC7-48B1-A999-5BE50DAD0D61}"/>
              </a:ext>
            </a:extLst>
          </p:cNvPr>
          <p:cNvCxnSpPr/>
          <p:nvPr/>
        </p:nvCxnSpPr>
        <p:spPr>
          <a:xfrm flipH="1">
            <a:off x="1475028" y="3229411"/>
            <a:ext cx="1961689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C011A140-2E66-45D9-A1F4-52BBD9E743FD}"/>
              </a:ext>
            </a:extLst>
          </p:cNvPr>
          <p:cNvCxnSpPr/>
          <p:nvPr/>
        </p:nvCxnSpPr>
        <p:spPr>
          <a:xfrm flipH="1">
            <a:off x="1402579" y="1845491"/>
            <a:ext cx="1961689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172348AF-94A1-87C1-6C3D-A9FF248166F4}"/>
              </a:ext>
            </a:extLst>
          </p:cNvPr>
          <p:cNvCxnSpPr/>
          <p:nvPr/>
        </p:nvCxnSpPr>
        <p:spPr>
          <a:xfrm flipH="1">
            <a:off x="3805120" y="1845491"/>
            <a:ext cx="1961689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68CC2C8E-792B-8FEF-0768-CE0A833A733B}"/>
              </a:ext>
            </a:extLst>
          </p:cNvPr>
          <p:cNvCxnSpPr/>
          <p:nvPr/>
        </p:nvCxnSpPr>
        <p:spPr>
          <a:xfrm flipH="1">
            <a:off x="3759327" y="3106022"/>
            <a:ext cx="1961689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EE089863-C2EB-9BBD-3461-AEE77B7C0A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1077" y="1594711"/>
            <a:ext cx="1961689" cy="4823474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9213AE5A-0FB8-7544-9C87-FEC99D4BC42A}"/>
              </a:ext>
            </a:extLst>
          </p:cNvPr>
          <p:cNvCxnSpPr/>
          <p:nvPr/>
        </p:nvCxnSpPr>
        <p:spPr>
          <a:xfrm flipH="1">
            <a:off x="6281077" y="2344022"/>
            <a:ext cx="1961689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2A73DD42-EACE-33E9-33E6-55045854B6E0}"/>
              </a:ext>
            </a:extLst>
          </p:cNvPr>
          <p:cNvCxnSpPr/>
          <p:nvPr/>
        </p:nvCxnSpPr>
        <p:spPr>
          <a:xfrm flipH="1">
            <a:off x="6281077" y="1845491"/>
            <a:ext cx="1961689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080656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ítulo 1"/>
          <p:cNvSpPr txBox="1">
            <a:spLocks noGrp="1"/>
          </p:cNvSpPr>
          <p:nvPr>
            <p:ph type="title"/>
          </p:nvPr>
        </p:nvSpPr>
        <p:spPr>
          <a:xfrm>
            <a:off x="1246922" y="303359"/>
            <a:ext cx="9089206" cy="30777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E6C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es-CL" dirty="0"/>
              <a:t>Matrices IV TRIM 2022 – Matriz H.</a:t>
            </a:r>
            <a:endParaRPr dirty="0"/>
          </a:p>
        </p:txBody>
      </p:sp>
      <p:sp>
        <p:nvSpPr>
          <p:cNvPr id="304" name="Marcador de número de diapositiva 2"/>
          <p:cNvSpPr txBox="1">
            <a:spLocks noGrp="1"/>
          </p:cNvSpPr>
          <p:nvPr>
            <p:ph type="sldNum" sz="quarter" idx="2"/>
          </p:nvPr>
        </p:nvSpPr>
        <p:spPr>
          <a:xfrm>
            <a:off x="10297492" y="6609102"/>
            <a:ext cx="273656" cy="26425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48</a:t>
            </a:fld>
            <a:endParaRPr/>
          </a:p>
        </p:txBody>
      </p:sp>
      <p:grpSp>
        <p:nvGrpSpPr>
          <p:cNvPr id="307" name="Rectángulo 5"/>
          <p:cNvGrpSpPr/>
          <p:nvPr/>
        </p:nvGrpSpPr>
        <p:grpSpPr>
          <a:xfrm>
            <a:off x="584789" y="148566"/>
            <a:ext cx="340243" cy="617363"/>
            <a:chOff x="0" y="0"/>
            <a:chExt cx="340241" cy="617361"/>
          </a:xfrm>
        </p:grpSpPr>
        <p:sp>
          <p:nvSpPr>
            <p:cNvPr id="305" name="Rectángulo"/>
            <p:cNvSpPr/>
            <p:nvPr/>
          </p:nvSpPr>
          <p:spPr>
            <a:xfrm>
              <a:off x="0" y="154792"/>
              <a:ext cx="340242" cy="30777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/>
              <a:endParaRPr/>
            </a:p>
          </p:txBody>
        </p:sp>
        <p:sp>
          <p:nvSpPr>
            <p:cNvPr id="306" name="Texto"/>
            <p:cNvSpPr txBox="1"/>
            <p:nvPr/>
          </p:nvSpPr>
          <p:spPr>
            <a:xfrm>
              <a:off x="45719" y="-1"/>
              <a:ext cx="248804" cy="617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285750" indent="-285750" algn="r">
                <a:buSzPct val="100000"/>
                <a:buChar char="✓"/>
                <a:defRPr>
                  <a:solidFill>
                    <a:srgbClr val="FF3B3B"/>
                  </a:solidFill>
                </a:defRPr>
              </a:lvl1pPr>
            </a:lstStyle>
            <a:p>
              <a:r>
                <a:t>    </a:t>
              </a:r>
            </a:p>
          </p:txBody>
        </p:sp>
      </p:grpSp>
      <p:sp>
        <p:nvSpPr>
          <p:cNvPr id="308" name="Marcador de contenido 1"/>
          <p:cNvSpPr txBox="1"/>
          <p:nvPr/>
        </p:nvSpPr>
        <p:spPr>
          <a:xfrm>
            <a:off x="518675" y="1322576"/>
            <a:ext cx="4641154" cy="5888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285750" indent="-285750">
              <a:buSzPct val="100000"/>
              <a:buChar char="✓"/>
              <a:defRPr sz="2000" b="1">
                <a:solidFill>
                  <a:schemeClr val="accent5"/>
                </a:solidFill>
              </a:defRPr>
            </a:pPr>
            <a:r>
              <a:rPr lang="es-CL" dirty="0"/>
              <a:t>LIBERADOS DE GUARDIA</a:t>
            </a:r>
            <a:endParaRPr dirty="0">
              <a:solidFill>
                <a:srgbClr val="000000"/>
              </a:solidFill>
            </a:endParaRPr>
          </a:p>
          <a:p>
            <a:pPr marL="483356" lvl="1" indent="-285750" defTabSz="913526">
              <a:lnSpc>
                <a:spcPct val="150000"/>
              </a:lnSpc>
              <a:buClr>
                <a:srgbClr val="33448D"/>
              </a:buClr>
              <a:buSzPct val="125000"/>
              <a:buFont typeface="Arial"/>
              <a:buChar char="•"/>
              <a:defRPr>
                <a:solidFill>
                  <a:schemeClr val="accent5"/>
                </a:solidFill>
              </a:defRPr>
            </a:pPr>
            <a:r>
              <a:rPr dirty="0" err="1"/>
              <a:t>Cuadrar</a:t>
            </a:r>
            <a:r>
              <a:rPr dirty="0"/>
              <a:t> LGN:</a:t>
            </a:r>
            <a:endParaRPr sz="1600" dirty="0"/>
          </a:p>
          <a:p>
            <a:pPr marL="752231" lvl="2" indent="-285750" algn="just" defTabSz="913526">
              <a:buClr>
                <a:srgbClr val="33448D"/>
              </a:buClr>
              <a:buSzPct val="120000"/>
              <a:buFont typeface="Courier New"/>
              <a:buChar char="o"/>
              <a:defRPr>
                <a:solidFill>
                  <a:schemeClr val="accent5"/>
                </a:solidFill>
              </a:defRPr>
            </a:pPr>
            <a:r>
              <a:rPr dirty="0" err="1"/>
              <a:t>Existen</a:t>
            </a:r>
            <a:r>
              <a:rPr dirty="0"/>
              <a:t> </a:t>
            </a:r>
            <a:r>
              <a:rPr dirty="0" err="1"/>
              <a:t>contratos</a:t>
            </a:r>
            <a:r>
              <a:rPr dirty="0"/>
              <a:t> que por error </a:t>
            </a:r>
            <a:r>
              <a:rPr dirty="0" err="1"/>
              <a:t>seleccionan</a:t>
            </a:r>
            <a:r>
              <a:rPr dirty="0"/>
              <a:t> la </a:t>
            </a:r>
            <a:r>
              <a:rPr dirty="0" err="1"/>
              <a:t>marca</a:t>
            </a:r>
            <a:r>
              <a:rPr dirty="0"/>
              <a:t> de LGN de </a:t>
            </a:r>
            <a:r>
              <a:rPr dirty="0" err="1"/>
              <a:t>Datos</a:t>
            </a:r>
            <a:r>
              <a:rPr dirty="0"/>
              <a:t> </a:t>
            </a:r>
            <a:r>
              <a:rPr dirty="0" err="1"/>
              <a:t>Contractuales</a:t>
            </a:r>
            <a:r>
              <a:rPr dirty="0"/>
              <a:t>.</a:t>
            </a:r>
            <a:endParaRPr lang="es-CL" dirty="0"/>
          </a:p>
          <a:p>
            <a:pPr marL="752231" lvl="2" indent="-285750" algn="just" defTabSz="913526">
              <a:buClr>
                <a:srgbClr val="33448D"/>
              </a:buClr>
              <a:buSzPct val="120000"/>
              <a:buFont typeface="Courier New"/>
              <a:buChar char="o"/>
              <a:defRPr>
                <a:solidFill>
                  <a:schemeClr val="accent5"/>
                </a:solidFill>
              </a:defRPr>
            </a:pPr>
            <a:endParaRPr lang="es-MX" dirty="0"/>
          </a:p>
          <a:p>
            <a:pPr marL="752231" lvl="2" indent="-285750" algn="just" defTabSz="913526">
              <a:buClr>
                <a:srgbClr val="33448D"/>
              </a:buClr>
              <a:buSzPct val="120000"/>
              <a:buFont typeface="Courier New"/>
              <a:buChar char="o"/>
              <a:defRPr>
                <a:solidFill>
                  <a:schemeClr val="accent5"/>
                </a:solidFill>
              </a:defRPr>
            </a:pPr>
            <a:r>
              <a:rPr lang="es-MX" dirty="0"/>
              <a:t>Ingresos de Médicos a la Liberación de Guardia.</a:t>
            </a:r>
          </a:p>
          <a:p>
            <a:pPr marL="752231" lvl="2" indent="-285750" algn="just" defTabSz="913526">
              <a:buClr>
                <a:srgbClr val="33448D"/>
              </a:buClr>
              <a:buSzPct val="120000"/>
              <a:buFont typeface="Courier New"/>
              <a:buChar char="o"/>
              <a:defRPr>
                <a:solidFill>
                  <a:schemeClr val="accent5"/>
                </a:solidFill>
              </a:defRPr>
            </a:pPr>
            <a:endParaRPr lang="es-MX" dirty="0"/>
          </a:p>
          <a:p>
            <a:pPr marL="752231" lvl="2" indent="-285750" algn="just" defTabSz="913526">
              <a:buClr>
                <a:srgbClr val="33448D"/>
              </a:buClr>
              <a:buSzPct val="120000"/>
              <a:buFont typeface="Courier New"/>
              <a:buChar char="o"/>
              <a:defRPr>
                <a:solidFill>
                  <a:schemeClr val="accent5"/>
                </a:solidFill>
              </a:defRPr>
            </a:pPr>
            <a:r>
              <a:rPr lang="es-MX" dirty="0"/>
              <a:t>Tenemos una variación </a:t>
            </a:r>
            <a:r>
              <a:rPr lang="es-MX" b="1" dirty="0"/>
              <a:t>negativa</a:t>
            </a:r>
            <a:r>
              <a:rPr lang="es-MX" dirty="0"/>
              <a:t> en este corte.</a:t>
            </a:r>
            <a:endParaRPr dirty="0"/>
          </a:p>
          <a:p>
            <a:pPr algn="just" defTabSz="913526">
              <a:defRPr>
                <a:solidFill>
                  <a:schemeClr val="accent5"/>
                </a:solidFill>
              </a:defRPr>
            </a:pPr>
            <a:endParaRPr dirty="0"/>
          </a:p>
          <a:p>
            <a:pPr marL="752231" lvl="2" indent="-285750" algn="just" defTabSz="913526">
              <a:buClr>
                <a:srgbClr val="33448D"/>
              </a:buClr>
              <a:buSzPct val="120000"/>
              <a:buFont typeface="Courier New"/>
              <a:buChar char="o"/>
              <a:defRPr b="1" i="1">
                <a:solidFill>
                  <a:schemeClr val="accent5"/>
                </a:solidFill>
              </a:defRPr>
            </a:pPr>
            <a:r>
              <a:rPr dirty="0" err="1"/>
              <a:t>Cada</a:t>
            </a:r>
            <a:r>
              <a:rPr dirty="0"/>
              <a:t> </a:t>
            </a:r>
            <a:r>
              <a:rPr dirty="0" err="1"/>
              <a:t>Servicio</a:t>
            </a:r>
            <a:r>
              <a:rPr dirty="0"/>
              <a:t> debe </a:t>
            </a:r>
            <a:r>
              <a:rPr dirty="0" err="1"/>
              <a:t>cuadrar</a:t>
            </a:r>
            <a:r>
              <a:rPr dirty="0"/>
              <a:t> los LGN </a:t>
            </a:r>
            <a:r>
              <a:rPr lang="es-CL" dirty="0"/>
              <a:t>contra los periodos pasados.</a:t>
            </a:r>
          </a:p>
          <a:p>
            <a:pPr marL="466481" lvl="3" indent="0" algn="just" defTabSz="913526">
              <a:buClr>
                <a:srgbClr val="33448D"/>
              </a:buClr>
              <a:buSzPct val="120000"/>
              <a:defRPr b="1" i="1">
                <a:solidFill>
                  <a:schemeClr val="accent5"/>
                </a:solidFill>
              </a:defRPr>
            </a:pPr>
            <a:r>
              <a:rPr lang="es-CL" u="sng" dirty="0"/>
              <a:t>--&gt; QV por pago de la Liberación de Guardia.</a:t>
            </a:r>
            <a:endParaRPr u="sng" dirty="0"/>
          </a:p>
          <a:p>
            <a:pPr marL="483356" lvl="1" indent="-285750" defTabSz="913526">
              <a:lnSpc>
                <a:spcPct val="150000"/>
              </a:lnSpc>
              <a:buClr>
                <a:srgbClr val="33448D"/>
              </a:buClr>
              <a:buSzPct val="125000"/>
              <a:buFont typeface="Arial"/>
              <a:buChar char="•"/>
              <a:defRPr>
                <a:solidFill>
                  <a:srgbClr val="000000"/>
                </a:solidFill>
              </a:defRPr>
            </a:pPr>
            <a:endParaRPr dirty="0"/>
          </a:p>
          <a:p>
            <a:pPr lvl="1" indent="197607" defTabSz="913526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endParaRPr dirty="0"/>
          </a:p>
          <a:p>
            <a:pPr marL="483356" lvl="1" indent="-285750" defTabSz="913526">
              <a:lnSpc>
                <a:spcPct val="150000"/>
              </a:lnSpc>
              <a:buClr>
                <a:srgbClr val="33448D"/>
              </a:buClr>
              <a:buSzPct val="125000"/>
              <a:buFont typeface="Arial"/>
              <a:buChar char="•"/>
              <a:defRPr>
                <a:solidFill>
                  <a:srgbClr val="000000"/>
                </a:solidFill>
              </a:defRPr>
            </a:pPr>
            <a:endParaRPr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75D630F-1043-BBD3-8A96-11AB10E99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283" y="1058861"/>
            <a:ext cx="3575761" cy="540577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ítulo 1"/>
          <p:cNvSpPr txBox="1">
            <a:spLocks noGrp="1"/>
          </p:cNvSpPr>
          <p:nvPr>
            <p:ph type="title"/>
          </p:nvPr>
        </p:nvSpPr>
        <p:spPr>
          <a:xfrm>
            <a:off x="1246922" y="303359"/>
            <a:ext cx="9089206" cy="30777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E6C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es-CL" dirty="0"/>
              <a:t>Matrices IV TRIM 2022 – Matriz H.</a:t>
            </a:r>
            <a:endParaRPr dirty="0"/>
          </a:p>
        </p:txBody>
      </p:sp>
      <p:sp>
        <p:nvSpPr>
          <p:cNvPr id="304" name="Marcador de número de diapositiva 2"/>
          <p:cNvSpPr txBox="1">
            <a:spLocks noGrp="1"/>
          </p:cNvSpPr>
          <p:nvPr>
            <p:ph type="sldNum" sz="quarter" idx="2"/>
          </p:nvPr>
        </p:nvSpPr>
        <p:spPr>
          <a:xfrm>
            <a:off x="10297492" y="6609102"/>
            <a:ext cx="273656" cy="26425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49</a:t>
            </a:fld>
            <a:endParaRPr/>
          </a:p>
        </p:txBody>
      </p:sp>
      <p:grpSp>
        <p:nvGrpSpPr>
          <p:cNvPr id="307" name="Rectángulo 5"/>
          <p:cNvGrpSpPr/>
          <p:nvPr/>
        </p:nvGrpSpPr>
        <p:grpSpPr>
          <a:xfrm>
            <a:off x="584789" y="148566"/>
            <a:ext cx="340243" cy="617363"/>
            <a:chOff x="0" y="0"/>
            <a:chExt cx="340241" cy="617361"/>
          </a:xfrm>
        </p:grpSpPr>
        <p:sp>
          <p:nvSpPr>
            <p:cNvPr id="305" name="Rectángulo"/>
            <p:cNvSpPr/>
            <p:nvPr/>
          </p:nvSpPr>
          <p:spPr>
            <a:xfrm>
              <a:off x="0" y="154792"/>
              <a:ext cx="340242" cy="30777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/>
              <a:endParaRPr/>
            </a:p>
          </p:txBody>
        </p:sp>
        <p:sp>
          <p:nvSpPr>
            <p:cNvPr id="306" name="Texto"/>
            <p:cNvSpPr txBox="1"/>
            <p:nvPr/>
          </p:nvSpPr>
          <p:spPr>
            <a:xfrm>
              <a:off x="45719" y="-1"/>
              <a:ext cx="248804" cy="617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285750" indent="-285750" algn="r">
                <a:buSzPct val="100000"/>
                <a:buChar char="✓"/>
                <a:defRPr>
                  <a:solidFill>
                    <a:srgbClr val="FF3B3B"/>
                  </a:solidFill>
                </a:defRPr>
              </a:lvl1pPr>
            </a:lstStyle>
            <a:p>
              <a:r>
                <a:t>    </a:t>
              </a:r>
            </a:p>
          </p:txBody>
        </p:sp>
      </p:grpSp>
      <p:sp>
        <p:nvSpPr>
          <p:cNvPr id="308" name="Marcador de contenido 1"/>
          <p:cNvSpPr txBox="1"/>
          <p:nvPr/>
        </p:nvSpPr>
        <p:spPr>
          <a:xfrm>
            <a:off x="518674" y="1322576"/>
            <a:ext cx="6023639" cy="4011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285750" indent="-285750">
              <a:buSzPct val="100000"/>
              <a:buChar char="✓"/>
              <a:defRPr sz="2000" b="1">
                <a:solidFill>
                  <a:schemeClr val="accent5"/>
                </a:solidFill>
              </a:defRPr>
            </a:pPr>
            <a:r>
              <a:rPr lang="es-CL" dirty="0"/>
              <a:t>LIBERADOS DE GUARDIA</a:t>
            </a:r>
          </a:p>
          <a:p>
            <a:pPr marL="285750" indent="-285750">
              <a:buSzPct val="100000"/>
              <a:buChar char="✓"/>
              <a:defRPr sz="2000" b="1">
                <a:solidFill>
                  <a:schemeClr val="accent5"/>
                </a:solidFill>
              </a:defRPr>
            </a:pPr>
            <a:endParaRPr lang="es-CL" dirty="0">
              <a:solidFill>
                <a:srgbClr val="000000"/>
              </a:solidFill>
            </a:endParaRPr>
          </a:p>
          <a:p>
            <a:pPr marL="285750" indent="-285750">
              <a:buSzPct val="100000"/>
              <a:buChar char="✓"/>
              <a:defRPr sz="2000" b="1">
                <a:solidFill>
                  <a:schemeClr val="accent5"/>
                </a:solidFill>
              </a:defRPr>
            </a:pPr>
            <a:endParaRPr dirty="0">
              <a:solidFill>
                <a:srgbClr val="000000"/>
              </a:solidFill>
            </a:endParaRPr>
          </a:p>
          <a:p>
            <a:pPr marL="483356" lvl="1" indent="-285750" defTabSz="913526">
              <a:lnSpc>
                <a:spcPct val="150000"/>
              </a:lnSpc>
              <a:buClr>
                <a:srgbClr val="33448D"/>
              </a:buClr>
              <a:buSzPct val="125000"/>
              <a:buFont typeface="Arial"/>
              <a:buChar char="•"/>
              <a:defRPr>
                <a:solidFill>
                  <a:schemeClr val="accent5"/>
                </a:solidFill>
              </a:defRPr>
            </a:pPr>
            <a:r>
              <a:rPr lang="es-ES" dirty="0"/>
              <a:t>Situaciones de Distorsión</a:t>
            </a:r>
            <a:r>
              <a:rPr dirty="0"/>
              <a:t> LGN</a:t>
            </a:r>
            <a:r>
              <a:rPr lang="es-CL" dirty="0"/>
              <a:t> a revisar</a:t>
            </a:r>
            <a:r>
              <a:rPr dirty="0"/>
              <a:t>:</a:t>
            </a:r>
            <a:endParaRPr lang="es-ES" dirty="0"/>
          </a:p>
          <a:p>
            <a:pPr marL="752231" lvl="6" indent="-285750" algn="just" defTabSz="913526">
              <a:buClr>
                <a:srgbClr val="33448D"/>
              </a:buClr>
              <a:buSzPct val="120000"/>
              <a:buFont typeface="Courier New"/>
              <a:buChar char="o"/>
              <a:defRPr>
                <a:solidFill>
                  <a:schemeClr val="accent5"/>
                </a:solidFill>
              </a:defRPr>
            </a:pPr>
            <a:r>
              <a:rPr dirty="0"/>
              <a:t>LGN </a:t>
            </a:r>
            <a:r>
              <a:rPr dirty="0" err="1"/>
              <a:t>sentados</a:t>
            </a:r>
            <a:r>
              <a:rPr dirty="0"/>
              <a:t> en cargos </a:t>
            </a:r>
            <a:r>
              <a:rPr lang="es-ES" dirty="0"/>
              <a:t>que </a:t>
            </a:r>
            <a:r>
              <a:rPr dirty="0"/>
              <a:t>no</a:t>
            </a:r>
            <a:r>
              <a:rPr lang="es-ES" dirty="0"/>
              <a:t> son</a:t>
            </a:r>
            <a:r>
              <a:rPr dirty="0"/>
              <a:t> </a:t>
            </a:r>
            <a:r>
              <a:rPr dirty="0" err="1"/>
              <a:t>titulares</a:t>
            </a:r>
            <a:r>
              <a:rPr lang="es-ES" dirty="0"/>
              <a:t>.</a:t>
            </a:r>
          </a:p>
          <a:p>
            <a:pPr marL="752231" lvl="6" indent="-285750" algn="just" defTabSz="913526">
              <a:buClr>
                <a:srgbClr val="33448D"/>
              </a:buClr>
              <a:buSzPct val="120000"/>
              <a:buFont typeface="Courier New"/>
              <a:buChar char="o"/>
              <a:defRPr>
                <a:solidFill>
                  <a:schemeClr val="accent5"/>
                </a:solidFill>
              </a:defRPr>
            </a:pPr>
            <a:r>
              <a:rPr lang="es-ES" dirty="0"/>
              <a:t>LGN sin pago de la Liberación de Guardia.</a:t>
            </a:r>
          </a:p>
          <a:p>
            <a:pPr marL="752231" lvl="6" indent="-285750" algn="just" defTabSz="913526">
              <a:buClr>
                <a:srgbClr val="33448D"/>
              </a:buClr>
              <a:buSzPct val="120000"/>
              <a:buFont typeface="Courier New"/>
              <a:buChar char="o"/>
              <a:defRPr>
                <a:solidFill>
                  <a:schemeClr val="accent5"/>
                </a:solidFill>
              </a:defRPr>
            </a:pPr>
            <a:r>
              <a:rPr lang="es-ES" dirty="0"/>
              <a:t>LGN con jornada 22 y 44 horas.</a:t>
            </a:r>
          </a:p>
          <a:p>
            <a:pPr marL="752231" lvl="6" indent="-285750" algn="just" defTabSz="913526">
              <a:buClr>
                <a:srgbClr val="33448D"/>
              </a:buClr>
              <a:buSzPct val="120000"/>
              <a:buFont typeface="Courier New"/>
              <a:buChar char="o"/>
              <a:defRPr>
                <a:solidFill>
                  <a:schemeClr val="accent5"/>
                </a:solidFill>
              </a:defRPr>
            </a:pPr>
            <a:r>
              <a:rPr lang="es-ES" dirty="0"/>
              <a:t>LGN con fechas de ingreso que no corresponden.</a:t>
            </a:r>
          </a:p>
          <a:p>
            <a:pPr marL="752231" lvl="6" indent="-285750" algn="just" defTabSz="913526">
              <a:buClr>
                <a:srgbClr val="33448D"/>
              </a:buClr>
              <a:buSzPct val="120000"/>
              <a:buFont typeface="Courier New"/>
              <a:buChar char="o"/>
              <a:defRPr>
                <a:solidFill>
                  <a:schemeClr val="accent5"/>
                </a:solidFill>
              </a:defRPr>
            </a:pPr>
            <a:r>
              <a:rPr lang="es-ES" dirty="0"/>
              <a:t>LGN que no se declararon en el I TRIM 2021.</a:t>
            </a:r>
            <a:endParaRPr dirty="0"/>
          </a:p>
          <a:p>
            <a:pPr marL="483356" lvl="1" indent="-285750" defTabSz="913526">
              <a:lnSpc>
                <a:spcPct val="150000"/>
              </a:lnSpc>
              <a:buClr>
                <a:srgbClr val="33448D"/>
              </a:buClr>
              <a:buSzPct val="125000"/>
              <a:buFont typeface="Arial"/>
              <a:buChar char="•"/>
              <a:defRPr>
                <a:solidFill>
                  <a:srgbClr val="000000"/>
                </a:solidFill>
              </a:defRPr>
            </a:pPr>
            <a:endParaRPr dirty="0"/>
          </a:p>
          <a:p>
            <a:pPr lvl="1" indent="197607" defTabSz="913526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endParaRPr dirty="0"/>
          </a:p>
          <a:p>
            <a:pPr marL="483356" lvl="1" indent="-285750" defTabSz="913526">
              <a:lnSpc>
                <a:spcPct val="150000"/>
              </a:lnSpc>
              <a:buClr>
                <a:srgbClr val="33448D"/>
              </a:buClr>
              <a:buSzPct val="125000"/>
              <a:buFont typeface="Arial"/>
              <a:buChar char="•"/>
              <a:defRPr>
                <a:solidFill>
                  <a:srgbClr val="000000"/>
                </a:solidFill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291766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Marcador de número de diapositiva 2"/>
          <p:cNvSpPr txBox="1">
            <a:spLocks noGrp="1"/>
          </p:cNvSpPr>
          <p:nvPr>
            <p:ph type="sldNum" sz="quarter" idx="2"/>
          </p:nvPr>
        </p:nvSpPr>
        <p:spPr>
          <a:xfrm>
            <a:off x="10297492" y="6609102"/>
            <a:ext cx="273656" cy="26425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 dirty="0"/>
          </a:p>
        </p:txBody>
      </p:sp>
      <p:grpSp>
        <p:nvGrpSpPr>
          <p:cNvPr id="142" name="Rectángulo 5"/>
          <p:cNvGrpSpPr/>
          <p:nvPr/>
        </p:nvGrpSpPr>
        <p:grpSpPr>
          <a:xfrm>
            <a:off x="584789" y="148566"/>
            <a:ext cx="340243" cy="617363"/>
            <a:chOff x="0" y="0"/>
            <a:chExt cx="340241" cy="617361"/>
          </a:xfrm>
        </p:grpSpPr>
        <p:sp>
          <p:nvSpPr>
            <p:cNvPr id="140" name="Rectángulo"/>
            <p:cNvSpPr/>
            <p:nvPr/>
          </p:nvSpPr>
          <p:spPr>
            <a:xfrm>
              <a:off x="0" y="154792"/>
              <a:ext cx="340242" cy="30777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/>
              <a:endParaRPr dirty="0"/>
            </a:p>
          </p:txBody>
        </p:sp>
        <p:sp>
          <p:nvSpPr>
            <p:cNvPr id="141" name="Texto"/>
            <p:cNvSpPr txBox="1"/>
            <p:nvPr/>
          </p:nvSpPr>
          <p:spPr>
            <a:xfrm>
              <a:off x="45719" y="-1"/>
              <a:ext cx="248804" cy="617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285750" indent="-285750" algn="r">
                <a:buSzPct val="100000"/>
                <a:buChar char="✓"/>
                <a:defRPr>
                  <a:solidFill>
                    <a:srgbClr val="FF3B3B"/>
                  </a:solidFill>
                </a:defRPr>
              </a:lvl1pPr>
            </a:lstStyle>
            <a:p>
              <a:r>
                <a:rPr dirty="0"/>
                <a:t>    </a:t>
              </a:r>
            </a:p>
          </p:txBody>
        </p:sp>
      </p:grpSp>
      <p:sp>
        <p:nvSpPr>
          <p:cNvPr id="143" name="Rectángulo 4"/>
          <p:cNvSpPr txBox="1"/>
          <p:nvPr/>
        </p:nvSpPr>
        <p:spPr>
          <a:xfrm>
            <a:off x="661856" y="2772761"/>
            <a:ext cx="4368978" cy="2215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742950" lvl="1" indent="-285750" algn="just">
              <a:buSzPct val="100000"/>
              <a:buChar char="✓"/>
              <a:defRPr sz="2000">
                <a:solidFill>
                  <a:schemeClr val="accent5"/>
                </a:solidFill>
              </a:defRPr>
            </a:pPr>
            <a:r>
              <a:rPr lang="es-ES" b="1" dirty="0"/>
              <a:t>Situaciones Críticas:</a:t>
            </a:r>
          </a:p>
          <a:p>
            <a:pPr marL="809625" lvl="1" indent="-180975" algn="just"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5"/>
                </a:solidFill>
              </a:defRPr>
            </a:pPr>
            <a:r>
              <a:rPr lang="es-ES" sz="1400" b="1" dirty="0"/>
              <a:t>SS. Met. Sur Oriente.</a:t>
            </a:r>
          </a:p>
          <a:p>
            <a:pPr marL="809625" lvl="1" indent="-180975" algn="just"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5"/>
                </a:solidFill>
              </a:defRPr>
            </a:pPr>
            <a:r>
              <a:rPr lang="es-ES" sz="1400" b="1" dirty="0"/>
              <a:t>SS. Viña del Mar</a:t>
            </a:r>
          </a:p>
          <a:p>
            <a:pPr marL="809625" lvl="1" indent="-180975" algn="just"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5"/>
                </a:solidFill>
              </a:defRPr>
            </a:pPr>
            <a:r>
              <a:rPr lang="es-ES" sz="1400" b="1" dirty="0"/>
              <a:t>SS. Osorno</a:t>
            </a:r>
          </a:p>
          <a:p>
            <a:pPr marL="809625" lvl="1" indent="-180975" algn="just"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5"/>
                </a:solidFill>
              </a:defRPr>
            </a:pPr>
            <a:r>
              <a:rPr lang="es-ES" sz="1400" b="1" dirty="0"/>
              <a:t>SS. Antofagasta</a:t>
            </a:r>
          </a:p>
          <a:p>
            <a:pPr marL="809625" lvl="1" indent="-180975" algn="just"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5"/>
                </a:solidFill>
              </a:defRPr>
            </a:pPr>
            <a:r>
              <a:rPr lang="es-ES" sz="1400" b="1" dirty="0"/>
              <a:t>SS. Met. Central</a:t>
            </a:r>
          </a:p>
          <a:p>
            <a:pPr marL="809625" indent="-180975" algn="just"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5"/>
                </a:solidFill>
              </a:defRPr>
            </a:pPr>
            <a:endParaRPr lang="es-ES" sz="1400" b="1" dirty="0"/>
          </a:p>
          <a:p>
            <a:pPr marL="638175" lvl="1" indent="0" algn="just">
              <a:buSzPct val="100000"/>
              <a:defRPr sz="2000">
                <a:solidFill>
                  <a:schemeClr val="accent5"/>
                </a:solidFill>
              </a:defRPr>
            </a:pPr>
            <a:endParaRPr lang="es-ES" sz="1400" dirty="0"/>
          </a:p>
          <a:p>
            <a:pPr marL="457200" lvl="1" indent="0">
              <a:buSzPct val="100000"/>
              <a:defRPr sz="2000">
                <a:solidFill>
                  <a:schemeClr val="accent5"/>
                </a:solidFill>
              </a:defRPr>
            </a:pPr>
            <a:endParaRPr lang="es-ES" b="1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1DB719AA-0B67-4AF5-8BB0-DC7D463D2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0176" y="100584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8EB724B-D8E5-40CB-BA3F-A76435D33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0176" y="1060704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B0B8364-B7FE-4C1B-8531-514A37443F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61077" y="2777834"/>
            <a:ext cx="1619099" cy="1401038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4327CF0C-C5DE-4BF2-956C-6171AB6ED382}"/>
              </a:ext>
            </a:extLst>
          </p:cNvPr>
          <p:cNvSpPr txBox="1">
            <a:spLocks/>
          </p:cNvSpPr>
          <p:nvPr/>
        </p:nvSpPr>
        <p:spPr>
          <a:xfrm>
            <a:off x="5608059" y="1005840"/>
            <a:ext cx="6250566" cy="3077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2000" b="1" i="0" u="none" strike="noStrike" cap="none" spc="0" baseline="0">
                <a:solidFill>
                  <a:schemeClr val="accent5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466481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932962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399442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65925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s-CL" dirty="0"/>
              <a:t>	           II Trim 2022                        III Trim 2022</a:t>
            </a: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A9F520AA-2071-4190-B3DB-EA04F390B270}"/>
              </a:ext>
            </a:extLst>
          </p:cNvPr>
          <p:cNvSpPr txBox="1">
            <a:spLocks/>
          </p:cNvSpPr>
          <p:nvPr/>
        </p:nvSpPr>
        <p:spPr>
          <a:xfrm>
            <a:off x="1208286" y="269915"/>
            <a:ext cx="9089206" cy="3077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2000" b="1" i="0" u="none" strike="noStrike" cap="none" spc="0" baseline="0">
                <a:solidFill>
                  <a:schemeClr val="accent5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466481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932962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399442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65925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s-CL" dirty="0"/>
              <a:t>Evaluación III Corte 2022 – Matrices Bases Comparativo</a:t>
            </a:r>
          </a:p>
        </p:txBody>
      </p:sp>
      <p:pic>
        <p:nvPicPr>
          <p:cNvPr id="4" name="Imagen 1">
            <a:extLst>
              <a:ext uri="{FF2B5EF4-FFF2-40B4-BE49-F238E27FC236}">
                <a16:creationId xmlns:a16="http://schemas.microsoft.com/office/drawing/2014/main" id="{705FD3B0-1446-6B48-792D-768B423BE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676" y="1424555"/>
            <a:ext cx="2737488" cy="495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0B4D22A-5D86-D108-AC15-D944B1C1CB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9896" y="1458182"/>
            <a:ext cx="2698729" cy="492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994744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4F66B56-549E-4A5D-99A3-8B07DE9B4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592" y="931646"/>
            <a:ext cx="4468237" cy="611041"/>
          </a:xfrm>
          <a:prstGeom prst="rect">
            <a:avLst/>
          </a:prstGeom>
        </p:spPr>
      </p:pic>
      <p:pic>
        <p:nvPicPr>
          <p:cNvPr id="317" name="Imagen 4" descr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2985" y="2878101"/>
            <a:ext cx="7052630" cy="3417986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Título 1"/>
          <p:cNvSpPr txBox="1">
            <a:spLocks noGrp="1"/>
          </p:cNvSpPr>
          <p:nvPr>
            <p:ph type="title"/>
          </p:nvPr>
        </p:nvSpPr>
        <p:spPr>
          <a:xfrm>
            <a:off x="1246922" y="303359"/>
            <a:ext cx="9089206" cy="30777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5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es-CL" dirty="0"/>
              <a:t>Matrices IV TRIM 2022 – Matriz H.</a:t>
            </a:r>
            <a:endParaRPr dirty="0"/>
          </a:p>
        </p:txBody>
      </p:sp>
      <p:sp>
        <p:nvSpPr>
          <p:cNvPr id="312" name="Marcador de número de diapositiva 2"/>
          <p:cNvSpPr txBox="1">
            <a:spLocks noGrp="1"/>
          </p:cNvSpPr>
          <p:nvPr>
            <p:ph type="sldNum" sz="quarter" idx="2"/>
          </p:nvPr>
        </p:nvSpPr>
        <p:spPr>
          <a:xfrm>
            <a:off x="10297492" y="6609102"/>
            <a:ext cx="273656" cy="26425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50</a:t>
            </a:fld>
            <a:endParaRPr/>
          </a:p>
        </p:txBody>
      </p:sp>
      <p:grpSp>
        <p:nvGrpSpPr>
          <p:cNvPr id="315" name="Rectángulo 5"/>
          <p:cNvGrpSpPr/>
          <p:nvPr/>
        </p:nvGrpSpPr>
        <p:grpSpPr>
          <a:xfrm>
            <a:off x="584789" y="148566"/>
            <a:ext cx="340243" cy="617363"/>
            <a:chOff x="0" y="0"/>
            <a:chExt cx="340241" cy="617361"/>
          </a:xfrm>
        </p:grpSpPr>
        <p:sp>
          <p:nvSpPr>
            <p:cNvPr id="313" name="Rectángulo"/>
            <p:cNvSpPr/>
            <p:nvPr/>
          </p:nvSpPr>
          <p:spPr>
            <a:xfrm>
              <a:off x="0" y="154792"/>
              <a:ext cx="340242" cy="30777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/>
              <a:endParaRPr/>
            </a:p>
          </p:txBody>
        </p:sp>
        <p:sp>
          <p:nvSpPr>
            <p:cNvPr id="314" name="Texto"/>
            <p:cNvSpPr txBox="1"/>
            <p:nvPr/>
          </p:nvSpPr>
          <p:spPr>
            <a:xfrm>
              <a:off x="45719" y="-1"/>
              <a:ext cx="248804" cy="617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285750" indent="-285750" algn="r">
                <a:buSzPct val="100000"/>
                <a:buChar char="✓"/>
                <a:defRPr>
                  <a:solidFill>
                    <a:srgbClr val="FF3B3B"/>
                  </a:solidFill>
                </a:defRPr>
              </a:lvl1pPr>
            </a:lstStyle>
            <a:p>
              <a:r>
                <a:t>    </a:t>
              </a:r>
            </a:p>
          </p:txBody>
        </p:sp>
      </p:grpSp>
      <p:sp>
        <p:nvSpPr>
          <p:cNvPr id="316" name="Marcador de contenido 1"/>
          <p:cNvSpPr txBox="1"/>
          <p:nvPr/>
        </p:nvSpPr>
        <p:spPr>
          <a:xfrm>
            <a:off x="635904" y="1237168"/>
            <a:ext cx="5644125" cy="7556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285750" indent="-285750">
              <a:buSzPct val="100000"/>
              <a:buChar char="✓"/>
              <a:defRPr sz="2000" b="1">
                <a:solidFill>
                  <a:schemeClr val="accent5"/>
                </a:solidFill>
              </a:defRPr>
            </a:pPr>
            <a:r>
              <a:rPr dirty="0"/>
              <a:t>MATRIZ H</a:t>
            </a:r>
            <a:r>
              <a:rPr lang="es-ES" dirty="0">
                <a:solidFill>
                  <a:srgbClr val="000000"/>
                </a:solidFill>
              </a:rPr>
              <a:t>: </a:t>
            </a:r>
            <a:r>
              <a:rPr dirty="0"/>
              <a:t>BECARIOS:</a:t>
            </a:r>
            <a:endParaRPr sz="1600" dirty="0"/>
          </a:p>
          <a:p>
            <a:pPr marL="752231" lvl="2" indent="-285750" defTabSz="913526">
              <a:lnSpc>
                <a:spcPct val="150000"/>
              </a:lnSpc>
              <a:buClr>
                <a:srgbClr val="33448D"/>
              </a:buClr>
              <a:buSzPct val="120000"/>
              <a:buFont typeface="Courier New"/>
              <a:buChar char="o"/>
              <a:defRPr>
                <a:solidFill>
                  <a:schemeClr val="accent5"/>
                </a:solidFill>
              </a:defRPr>
            </a:pPr>
            <a:r>
              <a:rPr dirty="0" err="1"/>
              <a:t>Usar</a:t>
            </a:r>
            <a:r>
              <a:rPr dirty="0"/>
              <a:t> bases de FORCAP, para </a:t>
            </a:r>
            <a:r>
              <a:rPr dirty="0" err="1"/>
              <a:t>cuadrar</a:t>
            </a:r>
            <a:r>
              <a:rPr dirty="0"/>
              <a:t> los BECARIOS.</a:t>
            </a:r>
            <a:endParaRPr sz="1600" dirty="0"/>
          </a:p>
          <a:p>
            <a:pPr marL="752231" lvl="2" indent="-285750" defTabSz="913526">
              <a:lnSpc>
                <a:spcPct val="150000"/>
              </a:lnSpc>
              <a:buClr>
                <a:srgbClr val="33448D"/>
              </a:buClr>
              <a:buSzPct val="120000"/>
              <a:buFont typeface="Courier New"/>
              <a:buChar char="o"/>
              <a:defRPr>
                <a:solidFill>
                  <a:schemeClr val="accent5"/>
                </a:solidFill>
              </a:defRPr>
            </a:pPr>
            <a:r>
              <a:rPr lang="pt-BR" dirty="0"/>
              <a:t>Cruzar </a:t>
            </a:r>
            <a:r>
              <a:rPr lang="pt-BR" dirty="0" err="1"/>
              <a:t>el</a:t>
            </a:r>
            <a:r>
              <a:rPr lang="pt-BR" dirty="0"/>
              <a:t> I Trim, II Trim, III Trim 2022.</a:t>
            </a:r>
          </a:p>
          <a:p>
            <a:pPr marL="752231" lvl="2" indent="-285750" defTabSz="913526">
              <a:lnSpc>
                <a:spcPct val="150000"/>
              </a:lnSpc>
              <a:buClr>
                <a:srgbClr val="33448D"/>
              </a:buClr>
              <a:buSzPct val="120000"/>
              <a:buFont typeface="Courier New"/>
              <a:buChar char="o"/>
              <a:defRPr>
                <a:solidFill>
                  <a:schemeClr val="accent5"/>
                </a:solidFill>
              </a:defRPr>
            </a:pPr>
            <a:r>
              <a:rPr lang="es-MX" b="1" dirty="0"/>
              <a:t>Total= Becarios I-II-III Corte 2022 </a:t>
            </a:r>
          </a:p>
          <a:p>
            <a:pPr marL="466481" lvl="2" indent="0" defTabSz="913526">
              <a:lnSpc>
                <a:spcPct val="150000"/>
              </a:lnSpc>
              <a:buClr>
                <a:srgbClr val="33448D"/>
              </a:buClr>
              <a:buSzPct val="120000"/>
              <a:defRPr>
                <a:solidFill>
                  <a:schemeClr val="accent5"/>
                </a:solidFill>
              </a:defRPr>
            </a:pPr>
            <a:r>
              <a:rPr lang="es-MX" b="1" dirty="0"/>
              <a:t>+ Becarios que ingresan a Beca</a:t>
            </a:r>
          </a:p>
          <a:p>
            <a:pPr marL="466481" lvl="2" indent="0" defTabSz="913526">
              <a:lnSpc>
                <a:spcPct val="150000"/>
              </a:lnSpc>
              <a:buClr>
                <a:srgbClr val="33448D"/>
              </a:buClr>
              <a:buSzPct val="120000"/>
              <a:defRPr>
                <a:solidFill>
                  <a:schemeClr val="accent5"/>
                </a:solidFill>
              </a:defRPr>
            </a:pPr>
            <a:r>
              <a:rPr lang="es-MX" b="1" dirty="0"/>
              <a:t>(CONISS/CONE)</a:t>
            </a:r>
          </a:p>
          <a:p>
            <a:pPr marL="752231" lvl="2" indent="-285750" defTabSz="913526">
              <a:lnSpc>
                <a:spcPct val="150000"/>
              </a:lnSpc>
              <a:buClr>
                <a:srgbClr val="33448D"/>
              </a:buClr>
              <a:buSzPct val="120000"/>
              <a:buFontTx/>
              <a:buChar char="-"/>
              <a:defRPr>
                <a:solidFill>
                  <a:schemeClr val="accent5"/>
                </a:solidFill>
              </a:defRPr>
            </a:pPr>
            <a:r>
              <a:rPr lang="es-MX" b="1" dirty="0"/>
              <a:t>Becarios que terminan Beca. </a:t>
            </a:r>
          </a:p>
          <a:p>
            <a:pPr marL="466481" lvl="2" indent="0" defTabSz="913526">
              <a:lnSpc>
                <a:spcPct val="150000"/>
              </a:lnSpc>
              <a:buClr>
                <a:srgbClr val="33448D"/>
              </a:buClr>
              <a:buSzPct val="120000"/>
              <a:defRPr>
                <a:solidFill>
                  <a:schemeClr val="accent5"/>
                </a:solidFill>
              </a:defRPr>
            </a:pPr>
            <a:r>
              <a:rPr lang="es-MX" b="1" i="1" dirty="0">
                <a:solidFill>
                  <a:schemeClr val="tx1"/>
                </a:solidFill>
                <a:highlight>
                  <a:srgbClr val="000080"/>
                </a:highlight>
              </a:rPr>
              <a:t>En el caso que termine Beca y</a:t>
            </a:r>
          </a:p>
          <a:p>
            <a:pPr marL="466481" lvl="2" indent="0" defTabSz="913526">
              <a:lnSpc>
                <a:spcPct val="150000"/>
              </a:lnSpc>
              <a:buClr>
                <a:srgbClr val="33448D"/>
              </a:buClr>
              <a:buSzPct val="120000"/>
              <a:defRPr>
                <a:solidFill>
                  <a:schemeClr val="accent5"/>
                </a:solidFill>
              </a:defRPr>
            </a:pPr>
            <a:r>
              <a:rPr lang="es-MX" b="1" i="1" dirty="0">
                <a:solidFill>
                  <a:schemeClr val="tx1"/>
                </a:solidFill>
                <a:highlight>
                  <a:srgbClr val="000080"/>
                </a:highlight>
              </a:rPr>
              <a:t>deba devolver (PAO), verificar </a:t>
            </a:r>
          </a:p>
          <a:p>
            <a:pPr marL="466481" lvl="2" indent="0" defTabSz="913526">
              <a:lnSpc>
                <a:spcPct val="150000"/>
              </a:lnSpc>
              <a:buClr>
                <a:srgbClr val="33448D"/>
              </a:buClr>
              <a:buSzPct val="120000"/>
              <a:defRPr>
                <a:solidFill>
                  <a:schemeClr val="accent5"/>
                </a:solidFill>
              </a:defRPr>
            </a:pPr>
            <a:r>
              <a:rPr lang="es-MX" b="1" i="1" dirty="0">
                <a:solidFill>
                  <a:schemeClr val="tx1"/>
                </a:solidFill>
                <a:highlight>
                  <a:srgbClr val="000080"/>
                </a:highlight>
              </a:rPr>
              <a:t>que esté en D y en C.</a:t>
            </a:r>
          </a:p>
          <a:p>
            <a:pPr marL="752231" lvl="2" indent="-285750" defTabSz="913526">
              <a:lnSpc>
                <a:spcPct val="150000"/>
              </a:lnSpc>
              <a:buClr>
                <a:srgbClr val="33448D"/>
              </a:buClr>
              <a:buSzPct val="120000"/>
              <a:buFont typeface="Courier New"/>
              <a:buChar char="o"/>
              <a:defRPr>
                <a:solidFill>
                  <a:schemeClr val="accent5"/>
                </a:solidFill>
              </a:defRPr>
            </a:pPr>
            <a:endParaRPr lang="es-MX" dirty="0"/>
          </a:p>
          <a:p>
            <a:pPr marL="752231" lvl="2" indent="-285750" defTabSz="913526">
              <a:lnSpc>
                <a:spcPct val="150000"/>
              </a:lnSpc>
              <a:buClr>
                <a:srgbClr val="33448D"/>
              </a:buClr>
              <a:buSzPct val="120000"/>
              <a:buFont typeface="Courier New"/>
              <a:buChar char="o"/>
              <a:defRPr>
                <a:solidFill>
                  <a:schemeClr val="accent5"/>
                </a:solidFill>
              </a:defRPr>
            </a:pPr>
            <a:endParaRPr dirty="0"/>
          </a:p>
          <a:p>
            <a:pPr defTabSz="913526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endParaRPr sz="1600" dirty="0"/>
          </a:p>
          <a:p>
            <a:pPr marL="483356" lvl="1" indent="-285750" defTabSz="913526">
              <a:lnSpc>
                <a:spcPct val="150000"/>
              </a:lnSpc>
              <a:buClr>
                <a:srgbClr val="33448D"/>
              </a:buClr>
              <a:buSzPct val="125000"/>
              <a:buFont typeface="Arial"/>
              <a:buChar char="•"/>
              <a:defRPr>
                <a:solidFill>
                  <a:srgbClr val="000000"/>
                </a:solidFill>
              </a:defRPr>
            </a:pPr>
            <a:endParaRPr sz="1600" dirty="0"/>
          </a:p>
          <a:p>
            <a:pPr marL="483356" lvl="1" indent="-285750" defTabSz="913526">
              <a:lnSpc>
                <a:spcPct val="150000"/>
              </a:lnSpc>
              <a:buClr>
                <a:srgbClr val="33448D"/>
              </a:buClr>
              <a:buSzPct val="125000"/>
              <a:buFont typeface="Arial"/>
              <a:buChar char="•"/>
              <a:defRPr>
                <a:solidFill>
                  <a:srgbClr val="000000"/>
                </a:solidFill>
              </a:defRPr>
            </a:pPr>
            <a:endParaRPr sz="1600" dirty="0"/>
          </a:p>
          <a:p>
            <a:pPr marL="483356" lvl="1" indent="-285750" defTabSz="913526">
              <a:lnSpc>
                <a:spcPct val="150000"/>
              </a:lnSpc>
              <a:buClr>
                <a:srgbClr val="33448D"/>
              </a:buClr>
              <a:buSzPct val="125000"/>
              <a:buFont typeface="Arial"/>
              <a:buChar char="•"/>
              <a:defRPr>
                <a:solidFill>
                  <a:srgbClr val="000000"/>
                </a:solidFill>
              </a:defRPr>
            </a:pPr>
            <a:endParaRPr sz="1600" dirty="0"/>
          </a:p>
          <a:p>
            <a:pPr lvl="1" indent="197607" defTabSz="913526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endParaRPr sz="1600" dirty="0"/>
          </a:p>
          <a:p>
            <a:pPr marL="483356" lvl="1" indent="-285750" defTabSz="913526">
              <a:lnSpc>
                <a:spcPct val="150000"/>
              </a:lnSpc>
              <a:buClr>
                <a:srgbClr val="33448D"/>
              </a:buClr>
              <a:buSzPct val="125000"/>
              <a:buFont typeface="Arial"/>
              <a:buChar char="•"/>
              <a:defRPr>
                <a:solidFill>
                  <a:srgbClr val="000000"/>
                </a:solidFill>
              </a:defRPr>
            </a:pPr>
            <a:endParaRPr sz="16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2C93647-3305-5070-F47B-BFC8FF34A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1155" y="812199"/>
            <a:ext cx="3840150" cy="562446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ítulo 1"/>
          <p:cNvSpPr txBox="1">
            <a:spLocks noGrp="1"/>
          </p:cNvSpPr>
          <p:nvPr>
            <p:ph type="title"/>
          </p:nvPr>
        </p:nvSpPr>
        <p:spPr>
          <a:xfrm>
            <a:off x="1246922" y="303359"/>
            <a:ext cx="9089206" cy="30777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r>
              <a:rPr lang="es-CL" dirty="0"/>
              <a:t>Matrices IV TRIM 2022 – Matriz H.</a:t>
            </a:r>
            <a:endParaRPr dirty="0"/>
          </a:p>
        </p:txBody>
      </p:sp>
      <p:sp>
        <p:nvSpPr>
          <p:cNvPr id="195" name="Marcador de número de diapositiva 2"/>
          <p:cNvSpPr txBox="1">
            <a:spLocks noGrp="1"/>
          </p:cNvSpPr>
          <p:nvPr>
            <p:ph type="sldNum" sz="quarter" idx="2"/>
          </p:nvPr>
        </p:nvSpPr>
        <p:spPr>
          <a:xfrm>
            <a:off x="10297492" y="6609102"/>
            <a:ext cx="273656" cy="26425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51</a:t>
            </a:fld>
            <a:endParaRPr/>
          </a:p>
        </p:txBody>
      </p:sp>
      <p:grpSp>
        <p:nvGrpSpPr>
          <p:cNvPr id="198" name="Rectángulo 5"/>
          <p:cNvGrpSpPr/>
          <p:nvPr/>
        </p:nvGrpSpPr>
        <p:grpSpPr>
          <a:xfrm>
            <a:off x="584789" y="148566"/>
            <a:ext cx="340243" cy="617363"/>
            <a:chOff x="0" y="0"/>
            <a:chExt cx="340241" cy="617361"/>
          </a:xfrm>
        </p:grpSpPr>
        <p:sp>
          <p:nvSpPr>
            <p:cNvPr id="196" name="Rectángulo"/>
            <p:cNvSpPr/>
            <p:nvPr/>
          </p:nvSpPr>
          <p:spPr>
            <a:xfrm>
              <a:off x="0" y="154792"/>
              <a:ext cx="340242" cy="30777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/>
              <a:endParaRPr/>
            </a:p>
          </p:txBody>
        </p:sp>
        <p:sp>
          <p:nvSpPr>
            <p:cNvPr id="197" name="Texto"/>
            <p:cNvSpPr txBox="1"/>
            <p:nvPr/>
          </p:nvSpPr>
          <p:spPr>
            <a:xfrm>
              <a:off x="45719" y="-1"/>
              <a:ext cx="248804" cy="617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285750" indent="-285750" algn="r">
                <a:buSzPct val="100000"/>
                <a:buChar char="✓"/>
                <a:defRPr>
                  <a:solidFill>
                    <a:srgbClr val="FF3B3B"/>
                  </a:solidFill>
                </a:defRPr>
              </a:lvl1pPr>
            </a:lstStyle>
            <a:p>
              <a:r>
                <a:t>    </a:t>
              </a:r>
            </a:p>
          </p:txBody>
        </p:sp>
      </p:grpSp>
      <p:sp>
        <p:nvSpPr>
          <p:cNvPr id="199" name="Rectángulo 4"/>
          <p:cNvSpPr txBox="1"/>
          <p:nvPr/>
        </p:nvSpPr>
        <p:spPr>
          <a:xfrm>
            <a:off x="338107" y="992376"/>
            <a:ext cx="9459035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742950" lvl="1" indent="-285750">
              <a:buSzPct val="100000"/>
              <a:buChar char="✓"/>
              <a:defRPr sz="2000" b="1">
                <a:solidFill>
                  <a:schemeClr val="accent5"/>
                </a:solidFill>
              </a:defRPr>
            </a:pPr>
            <a:r>
              <a:rPr dirty="0"/>
              <a:t>MATRIZ </a:t>
            </a:r>
            <a:r>
              <a:rPr lang="es-CL" dirty="0"/>
              <a:t>H: BECARIOS</a:t>
            </a:r>
          </a:p>
          <a:p>
            <a:pPr marL="457200" lvl="1" indent="0">
              <a:buSzPct val="100000"/>
              <a:defRPr sz="2000" b="1">
                <a:solidFill>
                  <a:schemeClr val="accent5"/>
                </a:solidFill>
              </a:defRPr>
            </a:pPr>
            <a:r>
              <a:rPr lang="es-CL" dirty="0"/>
              <a:t> (Códigos de Cargos y Correlativos) </a:t>
            </a:r>
            <a:endParaRPr dirty="0"/>
          </a:p>
          <a:p>
            <a:pPr algn="just">
              <a:defRPr sz="2000">
                <a:solidFill>
                  <a:schemeClr val="accent5"/>
                </a:solidFill>
              </a:defRPr>
            </a:pPr>
            <a:endParaRPr dirty="0"/>
          </a:p>
        </p:txBody>
      </p:sp>
      <p:graphicFrame>
        <p:nvGraphicFramePr>
          <p:cNvPr id="5" name="Diagram 8">
            <a:extLst>
              <a:ext uri="{FF2B5EF4-FFF2-40B4-BE49-F238E27FC236}">
                <a16:creationId xmlns:a16="http://schemas.microsoft.com/office/drawing/2014/main" id="{5B0B2F96-1327-4EF4-94B3-2016EF3FA3A5}"/>
              </a:ext>
            </a:extLst>
          </p:cNvPr>
          <p:cNvGraphicFramePr/>
          <p:nvPr/>
        </p:nvGraphicFramePr>
        <p:xfrm>
          <a:off x="1246921" y="1700262"/>
          <a:ext cx="9459035" cy="4289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F01FDBA9-3B8E-41D7-8C5B-804DBEE45709}"/>
              </a:ext>
            </a:extLst>
          </p:cNvPr>
          <p:cNvSpPr/>
          <p:nvPr/>
        </p:nvSpPr>
        <p:spPr>
          <a:xfrm>
            <a:off x="5909095" y="4297680"/>
            <a:ext cx="2355586" cy="1567944"/>
          </a:xfrm>
          <a:prstGeom prst="roundRect">
            <a:avLst/>
          </a:prstGeom>
          <a:noFill/>
          <a:ln w="57150" cap="flat">
            <a:solidFill>
              <a:schemeClr val="accent3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Bocadillo: rectángulo 11">
            <a:extLst>
              <a:ext uri="{FF2B5EF4-FFF2-40B4-BE49-F238E27FC236}">
                <a16:creationId xmlns:a16="http://schemas.microsoft.com/office/drawing/2014/main" id="{EB58AFD8-4A78-40E3-B537-94C223796B8D}"/>
              </a:ext>
            </a:extLst>
          </p:cNvPr>
          <p:cNvSpPr/>
          <p:nvPr/>
        </p:nvSpPr>
        <p:spPr>
          <a:xfrm>
            <a:off x="6797158" y="5923701"/>
            <a:ext cx="1604512" cy="523218"/>
          </a:xfrm>
          <a:prstGeom prst="wedgeRectCallout">
            <a:avLst>
              <a:gd name="adj1" fmla="val -56991"/>
              <a:gd name="adj2" fmla="val -94971"/>
            </a:avLst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BECADO PRIMARIO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A09CF28-0EE1-4D33-927F-A644154F67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4692" y="138023"/>
            <a:ext cx="4876800" cy="1828800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336BC997-6611-4B5D-913D-D9A6E1AB8AA3}"/>
              </a:ext>
            </a:extLst>
          </p:cNvPr>
          <p:cNvSpPr txBox="1"/>
          <p:nvPr/>
        </p:nvSpPr>
        <p:spPr>
          <a:xfrm>
            <a:off x="8635022" y="2368852"/>
            <a:ext cx="2668551" cy="10687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2009" tIns="72009" rIns="72009" bIns="7200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L" sz="1200" b="1" u="sng" dirty="0">
                <a:solidFill>
                  <a:schemeClr val="accent1"/>
                </a:solidFill>
              </a:rPr>
              <a:t>FORCAP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CL" sz="1200" dirty="0">
              <a:solidFill>
                <a:schemeClr val="accent1"/>
              </a:solidFill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L" sz="1200" dirty="0">
                <a:solidFill>
                  <a:schemeClr val="accent1"/>
                </a:solidFill>
              </a:rPr>
              <a:t>Ciclo Actual: FORMACION-PAO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L" sz="1200" dirty="0">
                <a:solidFill>
                  <a:schemeClr val="accent1"/>
                </a:solidFill>
              </a:rPr>
              <a:t>Etapa: FORMACION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L" sz="1200" dirty="0">
                <a:solidFill>
                  <a:schemeClr val="accent1"/>
                </a:solidFill>
              </a:rPr>
              <a:t>Estado: Normal/Prorroga/Interrumpe</a:t>
            </a:r>
            <a:endParaRPr kumimoji="0" lang="es-CL" sz="12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6448756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Título 1"/>
          <p:cNvSpPr txBox="1">
            <a:spLocks noGrp="1"/>
          </p:cNvSpPr>
          <p:nvPr>
            <p:ph type="title"/>
          </p:nvPr>
        </p:nvSpPr>
        <p:spPr>
          <a:xfrm>
            <a:off x="1246922" y="303359"/>
            <a:ext cx="9089206" cy="30777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5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es-CL" dirty="0"/>
              <a:t>Matrices IV TRIM 2022 – Matriz H.</a:t>
            </a:r>
            <a:endParaRPr dirty="0"/>
          </a:p>
        </p:txBody>
      </p:sp>
      <p:sp>
        <p:nvSpPr>
          <p:cNvPr id="321" name="Marcador de número de diapositiva 2"/>
          <p:cNvSpPr txBox="1">
            <a:spLocks noGrp="1"/>
          </p:cNvSpPr>
          <p:nvPr>
            <p:ph type="sldNum" sz="quarter" idx="2"/>
          </p:nvPr>
        </p:nvSpPr>
        <p:spPr>
          <a:xfrm>
            <a:off x="10297492" y="6609102"/>
            <a:ext cx="273656" cy="26425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52</a:t>
            </a:fld>
            <a:endParaRPr/>
          </a:p>
        </p:txBody>
      </p:sp>
      <p:grpSp>
        <p:nvGrpSpPr>
          <p:cNvPr id="324" name="Rectángulo 5"/>
          <p:cNvGrpSpPr/>
          <p:nvPr/>
        </p:nvGrpSpPr>
        <p:grpSpPr>
          <a:xfrm>
            <a:off x="584789" y="148566"/>
            <a:ext cx="340243" cy="617363"/>
            <a:chOff x="0" y="0"/>
            <a:chExt cx="340241" cy="617361"/>
          </a:xfrm>
        </p:grpSpPr>
        <p:sp>
          <p:nvSpPr>
            <p:cNvPr id="322" name="Rectángulo"/>
            <p:cNvSpPr/>
            <p:nvPr/>
          </p:nvSpPr>
          <p:spPr>
            <a:xfrm>
              <a:off x="0" y="154792"/>
              <a:ext cx="340242" cy="30777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/>
              <a:endParaRPr/>
            </a:p>
          </p:txBody>
        </p:sp>
        <p:sp>
          <p:nvSpPr>
            <p:cNvPr id="323" name="Texto"/>
            <p:cNvSpPr txBox="1"/>
            <p:nvPr/>
          </p:nvSpPr>
          <p:spPr>
            <a:xfrm>
              <a:off x="45719" y="-1"/>
              <a:ext cx="248804" cy="617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285750" indent="-285750" algn="r">
                <a:buSzPct val="100000"/>
                <a:buChar char="✓"/>
                <a:defRPr>
                  <a:solidFill>
                    <a:srgbClr val="FF3B3B"/>
                  </a:solidFill>
                </a:defRPr>
              </a:lvl1pPr>
            </a:lstStyle>
            <a:p>
              <a:r>
                <a:t>    </a:t>
              </a:r>
            </a:p>
          </p:txBody>
        </p:sp>
      </p:grpSp>
      <p:sp>
        <p:nvSpPr>
          <p:cNvPr id="325" name="Marcador de contenido 1"/>
          <p:cNvSpPr txBox="1"/>
          <p:nvPr/>
        </p:nvSpPr>
        <p:spPr>
          <a:xfrm>
            <a:off x="635905" y="1237168"/>
            <a:ext cx="6528824" cy="4524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285750" indent="-285750">
              <a:buSzPct val="100000"/>
              <a:buChar char="✓"/>
              <a:defRPr sz="2000" b="1">
                <a:solidFill>
                  <a:schemeClr val="accent5"/>
                </a:solidFill>
              </a:defRPr>
            </a:pPr>
            <a:r>
              <a:rPr dirty="0"/>
              <a:t>MATRIZ H</a:t>
            </a:r>
            <a:r>
              <a:rPr lang="es-ES" dirty="0">
                <a:solidFill>
                  <a:srgbClr val="000000"/>
                </a:solidFill>
              </a:rPr>
              <a:t>: </a:t>
            </a:r>
            <a:r>
              <a:rPr b="1" dirty="0"/>
              <a:t>HONORARIOS</a:t>
            </a:r>
            <a:r>
              <a:rPr dirty="0"/>
              <a:t>:</a:t>
            </a:r>
            <a:endParaRPr lang="es-ES" dirty="0"/>
          </a:p>
          <a:p>
            <a:pPr marL="285750" indent="-285750">
              <a:buSzPct val="100000"/>
              <a:buChar char="✓"/>
              <a:defRPr sz="2000" b="1">
                <a:solidFill>
                  <a:schemeClr val="accent5"/>
                </a:solidFill>
              </a:defRPr>
            </a:pPr>
            <a:endParaRPr sz="1600" dirty="0"/>
          </a:p>
          <a:p>
            <a:pPr marL="752231" lvl="2" indent="-285750" defTabSz="913526">
              <a:lnSpc>
                <a:spcPct val="150000"/>
              </a:lnSpc>
              <a:buClr>
                <a:srgbClr val="33448D"/>
              </a:buClr>
              <a:buSzPct val="120000"/>
              <a:buFont typeface="Courier New"/>
              <a:buChar char="o"/>
              <a:defRPr>
                <a:solidFill>
                  <a:schemeClr val="accent5"/>
                </a:solidFill>
              </a:defRPr>
            </a:pPr>
            <a:r>
              <a:rPr dirty="0" err="1"/>
              <a:t>Cruzar</a:t>
            </a:r>
            <a:r>
              <a:rPr dirty="0"/>
              <a:t> con </a:t>
            </a:r>
            <a:r>
              <a:rPr dirty="0" err="1"/>
              <a:t>el</a:t>
            </a:r>
            <a:r>
              <a:rPr dirty="0"/>
              <a:t> </a:t>
            </a:r>
            <a:r>
              <a:rPr lang="es-CL" dirty="0"/>
              <a:t>III Trim</a:t>
            </a:r>
            <a:r>
              <a:rPr dirty="0"/>
              <a:t> </a:t>
            </a:r>
            <a:r>
              <a:rPr lang="es-CL" dirty="0"/>
              <a:t>2022,</a:t>
            </a:r>
            <a:r>
              <a:rPr dirty="0"/>
              <a:t> </a:t>
            </a:r>
            <a:r>
              <a:rPr dirty="0" err="1"/>
              <a:t>identificar</a:t>
            </a:r>
            <a:r>
              <a:rPr dirty="0"/>
              <a:t> las </a:t>
            </a:r>
            <a:r>
              <a:rPr dirty="0" err="1"/>
              <a:t>diferencias</a:t>
            </a:r>
            <a:r>
              <a:rPr dirty="0"/>
              <a:t>.</a:t>
            </a:r>
            <a:endParaRPr lang="es-CL" dirty="0"/>
          </a:p>
          <a:p>
            <a:pPr marL="752231" lvl="2" indent="-285750" defTabSz="913526">
              <a:lnSpc>
                <a:spcPct val="150000"/>
              </a:lnSpc>
              <a:buClr>
                <a:srgbClr val="33448D"/>
              </a:buClr>
              <a:buSzPct val="120000"/>
              <a:buFont typeface="Courier New"/>
              <a:buChar char="o"/>
              <a:defRPr>
                <a:solidFill>
                  <a:schemeClr val="accent5"/>
                </a:solidFill>
              </a:defRPr>
            </a:pPr>
            <a:r>
              <a:rPr lang="es-CL" dirty="0"/>
              <a:t>Si su servicio se encuentra en rojo, debe revisar que estos funcionarios estén en C, por causal 412. (Honorarios sin continuidad)</a:t>
            </a:r>
          </a:p>
          <a:p>
            <a:pPr marL="752231" lvl="2" indent="-285750" defTabSz="913526">
              <a:lnSpc>
                <a:spcPct val="150000"/>
              </a:lnSpc>
              <a:buClr>
                <a:srgbClr val="33448D"/>
              </a:buClr>
              <a:buSzPct val="120000"/>
              <a:buFont typeface="Courier New"/>
              <a:buChar char="o"/>
              <a:defRPr>
                <a:solidFill>
                  <a:schemeClr val="accent5"/>
                </a:solidFill>
              </a:defRPr>
            </a:pPr>
            <a:r>
              <a:rPr lang="es-CL" dirty="0">
                <a:sym typeface="Wingdings" panose="05000000000000000000" pitchFamily="2" charset="2"/>
              </a:rPr>
              <a:t>R</a:t>
            </a:r>
            <a:r>
              <a:rPr lang="es-CL" sz="1800" dirty="0">
                <a:sym typeface="Wingdings" panose="05000000000000000000" pitchFamily="2" charset="2"/>
              </a:rPr>
              <a:t>eproceso Centralizado Matriz H -&gt; </a:t>
            </a:r>
            <a:r>
              <a:rPr lang="es-CL" dirty="0">
                <a:sym typeface="Wingdings" panose="05000000000000000000" pitchFamily="2" charset="2"/>
              </a:rPr>
              <a:t>13/01/2023</a:t>
            </a:r>
          </a:p>
          <a:p>
            <a:pPr marL="752231" lvl="2" indent="-285750" defTabSz="913526">
              <a:lnSpc>
                <a:spcPct val="150000"/>
              </a:lnSpc>
              <a:buClr>
                <a:srgbClr val="33448D"/>
              </a:buClr>
              <a:buSzPct val="120000"/>
              <a:buFont typeface="Courier New"/>
              <a:buChar char="o"/>
              <a:defRPr>
                <a:solidFill>
                  <a:schemeClr val="accent5"/>
                </a:solidFill>
              </a:defRPr>
            </a:pPr>
            <a:endParaRPr lang="es-CL" sz="1600" dirty="0">
              <a:sym typeface="Wingdings" panose="05000000000000000000" pitchFamily="2" charset="2"/>
            </a:endParaRPr>
          </a:p>
          <a:p>
            <a:pPr marL="466481" lvl="2" indent="0" defTabSz="913526">
              <a:lnSpc>
                <a:spcPct val="150000"/>
              </a:lnSpc>
              <a:buClr>
                <a:srgbClr val="33448D"/>
              </a:buClr>
              <a:buSzPct val="120000"/>
              <a:defRPr>
                <a:solidFill>
                  <a:schemeClr val="accent5"/>
                </a:solidFill>
              </a:defRPr>
            </a:pPr>
            <a:endParaRPr sz="1600" dirty="0"/>
          </a:p>
          <a:p>
            <a:pPr marL="483356" lvl="1" indent="-285750" defTabSz="913526">
              <a:lnSpc>
                <a:spcPct val="150000"/>
              </a:lnSpc>
              <a:buClr>
                <a:srgbClr val="33448D"/>
              </a:buClr>
              <a:buSzPct val="125000"/>
              <a:buFont typeface="Arial"/>
              <a:buChar char="•"/>
              <a:defRPr>
                <a:solidFill>
                  <a:srgbClr val="000000"/>
                </a:solidFill>
              </a:defRPr>
            </a:pPr>
            <a:endParaRPr sz="1600" dirty="0"/>
          </a:p>
          <a:p>
            <a:pPr lvl="1" indent="197607" defTabSz="913526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endParaRPr sz="1600" dirty="0"/>
          </a:p>
          <a:p>
            <a:pPr marL="483356" lvl="1" indent="-285750" defTabSz="913526">
              <a:lnSpc>
                <a:spcPct val="150000"/>
              </a:lnSpc>
              <a:buClr>
                <a:srgbClr val="33448D"/>
              </a:buClr>
              <a:buSzPct val="125000"/>
              <a:buFont typeface="Arial"/>
              <a:buChar char="•"/>
              <a:defRPr>
                <a:solidFill>
                  <a:srgbClr val="000000"/>
                </a:solidFill>
              </a:defRPr>
            </a:pPr>
            <a:endParaRPr sz="16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AE6FE62-6F93-8914-315A-677E1A91A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590" y="509831"/>
            <a:ext cx="3745112" cy="583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17888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Título 1"/>
          <p:cNvSpPr txBox="1">
            <a:spLocks noGrp="1"/>
          </p:cNvSpPr>
          <p:nvPr>
            <p:ph type="title"/>
          </p:nvPr>
        </p:nvSpPr>
        <p:spPr>
          <a:xfrm>
            <a:off x="1246922" y="303359"/>
            <a:ext cx="9089206" cy="30777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5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es-CL" dirty="0"/>
              <a:t>Matrices IV TRIM 2022 – Matriz H.</a:t>
            </a:r>
            <a:endParaRPr dirty="0"/>
          </a:p>
        </p:txBody>
      </p:sp>
      <p:sp>
        <p:nvSpPr>
          <p:cNvPr id="321" name="Marcador de número de diapositiva 2"/>
          <p:cNvSpPr txBox="1">
            <a:spLocks noGrp="1"/>
          </p:cNvSpPr>
          <p:nvPr>
            <p:ph type="sldNum" sz="quarter" idx="2"/>
          </p:nvPr>
        </p:nvSpPr>
        <p:spPr>
          <a:xfrm>
            <a:off x="10297492" y="6609102"/>
            <a:ext cx="273656" cy="26425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53</a:t>
            </a:fld>
            <a:endParaRPr/>
          </a:p>
        </p:txBody>
      </p:sp>
      <p:grpSp>
        <p:nvGrpSpPr>
          <p:cNvPr id="324" name="Rectángulo 5"/>
          <p:cNvGrpSpPr/>
          <p:nvPr/>
        </p:nvGrpSpPr>
        <p:grpSpPr>
          <a:xfrm>
            <a:off x="584789" y="148566"/>
            <a:ext cx="340243" cy="617363"/>
            <a:chOff x="0" y="0"/>
            <a:chExt cx="340241" cy="617361"/>
          </a:xfrm>
        </p:grpSpPr>
        <p:sp>
          <p:nvSpPr>
            <p:cNvPr id="322" name="Rectángulo"/>
            <p:cNvSpPr/>
            <p:nvPr/>
          </p:nvSpPr>
          <p:spPr>
            <a:xfrm>
              <a:off x="0" y="154792"/>
              <a:ext cx="340242" cy="30777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/>
              <a:endParaRPr/>
            </a:p>
          </p:txBody>
        </p:sp>
        <p:sp>
          <p:nvSpPr>
            <p:cNvPr id="323" name="Texto"/>
            <p:cNvSpPr txBox="1"/>
            <p:nvPr/>
          </p:nvSpPr>
          <p:spPr>
            <a:xfrm>
              <a:off x="45719" y="-1"/>
              <a:ext cx="248804" cy="617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285750" indent="-285750" algn="r">
                <a:buSzPct val="100000"/>
                <a:buChar char="✓"/>
                <a:defRPr>
                  <a:solidFill>
                    <a:srgbClr val="FF3B3B"/>
                  </a:solidFill>
                </a:defRPr>
              </a:lvl1pPr>
            </a:lstStyle>
            <a:p>
              <a:r>
                <a:t>    </a:t>
              </a:r>
            </a:p>
          </p:txBody>
        </p:sp>
      </p:grpSp>
      <p:sp>
        <p:nvSpPr>
          <p:cNvPr id="325" name="Marcador de contenido 1"/>
          <p:cNvSpPr txBox="1"/>
          <p:nvPr/>
        </p:nvSpPr>
        <p:spPr>
          <a:xfrm>
            <a:off x="635905" y="1237168"/>
            <a:ext cx="6528824" cy="5986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285750" indent="-285750">
              <a:buSzPct val="100000"/>
              <a:buChar char="✓"/>
              <a:defRPr sz="2000" b="1">
                <a:solidFill>
                  <a:schemeClr val="accent5"/>
                </a:solidFill>
              </a:defRPr>
            </a:pPr>
            <a:r>
              <a:rPr dirty="0"/>
              <a:t>MATRIZ H</a:t>
            </a:r>
            <a:r>
              <a:rPr lang="es-ES" dirty="0">
                <a:solidFill>
                  <a:srgbClr val="000000"/>
                </a:solidFill>
              </a:rPr>
              <a:t>: </a:t>
            </a:r>
            <a:r>
              <a:rPr b="1" dirty="0"/>
              <a:t>HONORARIOS</a:t>
            </a:r>
            <a:r>
              <a:rPr dirty="0"/>
              <a:t>:</a:t>
            </a:r>
            <a:endParaRPr lang="es-ES" dirty="0"/>
          </a:p>
          <a:p>
            <a:pPr marL="285750" indent="-285750">
              <a:buSzPct val="100000"/>
              <a:buChar char="✓"/>
              <a:defRPr sz="2000" b="1">
                <a:solidFill>
                  <a:schemeClr val="accent5"/>
                </a:solidFill>
              </a:defRPr>
            </a:pPr>
            <a:endParaRPr sz="1600" dirty="0"/>
          </a:p>
          <a:p>
            <a:pPr marL="752231" lvl="2" indent="-285750" defTabSz="913526">
              <a:lnSpc>
                <a:spcPct val="150000"/>
              </a:lnSpc>
              <a:buClr>
                <a:srgbClr val="33448D"/>
              </a:buClr>
              <a:buSzPct val="120000"/>
              <a:buFont typeface="Courier New"/>
              <a:buChar char="o"/>
              <a:defRPr>
                <a:solidFill>
                  <a:schemeClr val="accent5"/>
                </a:solidFill>
              </a:defRPr>
            </a:pPr>
            <a:r>
              <a:rPr lang="es-ES" sz="1600" b="1" i="1" dirty="0">
                <a:solidFill>
                  <a:schemeClr val="tx1"/>
                </a:solidFill>
                <a:highlight>
                  <a:srgbClr val="000080"/>
                </a:highlight>
              </a:rPr>
              <a:t>PROCESO Regularización Honorarios 01/11/2022.</a:t>
            </a:r>
          </a:p>
          <a:p>
            <a:pPr marL="752231" lvl="2" indent="-285750" defTabSz="913526">
              <a:lnSpc>
                <a:spcPct val="150000"/>
              </a:lnSpc>
              <a:buClr>
                <a:srgbClr val="33448D"/>
              </a:buClr>
              <a:buSzPct val="120000"/>
              <a:buFont typeface="Courier New"/>
              <a:buChar char="o"/>
              <a:defRPr>
                <a:solidFill>
                  <a:schemeClr val="accent5"/>
                </a:solidFill>
              </a:defRPr>
            </a:pPr>
            <a:endParaRPr lang="es-ES" sz="1600" b="1" i="1" dirty="0">
              <a:solidFill>
                <a:schemeClr val="tx1"/>
              </a:solidFill>
              <a:highlight>
                <a:srgbClr val="000080"/>
              </a:highlight>
            </a:endParaRPr>
          </a:p>
          <a:p>
            <a:pPr marL="752231" lvl="6" indent="-285750" defTabSz="913526">
              <a:lnSpc>
                <a:spcPct val="150000"/>
              </a:lnSpc>
              <a:buClr>
                <a:srgbClr val="33448D"/>
              </a:buClr>
              <a:buSzPct val="120000"/>
              <a:buFont typeface="Courier New"/>
              <a:buChar char="o"/>
              <a:defRPr>
                <a:solidFill>
                  <a:schemeClr val="accent5"/>
                </a:solidFill>
              </a:defRPr>
            </a:pPr>
            <a:r>
              <a:rPr lang="es-ES" sz="1600" b="1" i="1" dirty="0">
                <a:solidFill>
                  <a:schemeClr val="tx1"/>
                </a:solidFill>
                <a:highlight>
                  <a:srgbClr val="000080"/>
                </a:highlight>
              </a:rPr>
              <a:t>Aumentan contratos en D IV TRIM 2022</a:t>
            </a:r>
          </a:p>
          <a:p>
            <a:pPr marL="752231" lvl="6" indent="-285750" defTabSz="913526">
              <a:lnSpc>
                <a:spcPct val="150000"/>
              </a:lnSpc>
              <a:buClr>
                <a:srgbClr val="33448D"/>
              </a:buClr>
              <a:buSzPct val="120000"/>
              <a:buFont typeface="Courier New"/>
              <a:buChar char="o"/>
              <a:defRPr>
                <a:solidFill>
                  <a:schemeClr val="accent5"/>
                </a:solidFill>
              </a:defRPr>
            </a:pPr>
            <a:r>
              <a:rPr lang="es-ES" sz="1600" b="1" i="1" dirty="0">
                <a:solidFill>
                  <a:schemeClr val="tx1"/>
                </a:solidFill>
                <a:highlight>
                  <a:srgbClr val="000080"/>
                </a:highlight>
              </a:rPr>
              <a:t>Deben rebajar contratos en H IV TRIM 2022</a:t>
            </a:r>
          </a:p>
          <a:p>
            <a:pPr marL="752231" lvl="6" indent="-285750" defTabSz="913526">
              <a:lnSpc>
                <a:spcPct val="150000"/>
              </a:lnSpc>
              <a:buClr>
                <a:srgbClr val="33448D"/>
              </a:buClr>
              <a:buSzPct val="120000"/>
              <a:buFont typeface="Courier New"/>
              <a:buChar char="o"/>
              <a:defRPr>
                <a:solidFill>
                  <a:schemeClr val="accent5"/>
                </a:solidFill>
              </a:defRPr>
            </a:pPr>
            <a:r>
              <a:rPr lang="es-ES" sz="1600" b="1" i="1" dirty="0">
                <a:solidFill>
                  <a:schemeClr val="tx1"/>
                </a:solidFill>
                <a:highlight>
                  <a:srgbClr val="000080"/>
                </a:highlight>
              </a:rPr>
              <a:t>Deben aparecer en C IV TRIM con CAUSAL 999</a:t>
            </a:r>
          </a:p>
          <a:p>
            <a:pPr marL="742950" lvl="4" indent="-285750">
              <a:buSzPct val="100000"/>
              <a:buChar char="✓"/>
              <a:defRPr sz="2000" b="1">
                <a:solidFill>
                  <a:schemeClr val="accent5"/>
                </a:solidFill>
              </a:defRPr>
            </a:pPr>
            <a:endParaRPr lang="es-ES" sz="1800" dirty="0"/>
          </a:p>
          <a:p>
            <a:pPr marL="742950" lvl="4" indent="-285750">
              <a:buSzPct val="100000"/>
              <a:buChar char="✓"/>
              <a:defRPr sz="2000" b="1">
                <a:solidFill>
                  <a:schemeClr val="accent5"/>
                </a:solidFill>
              </a:defRPr>
            </a:pPr>
            <a:endParaRPr lang="es-ES" dirty="0"/>
          </a:p>
          <a:p>
            <a:pPr marL="742950" lvl="4" indent="-285750">
              <a:buSzPct val="100000"/>
              <a:buChar char="✓"/>
              <a:defRPr sz="2000" b="1">
                <a:solidFill>
                  <a:schemeClr val="accent5"/>
                </a:solidFill>
              </a:defRPr>
            </a:pPr>
            <a:r>
              <a:rPr lang="es-ES" sz="1800" dirty="0"/>
              <a:t>Proceso comenzó el 01/11/2022</a:t>
            </a:r>
          </a:p>
          <a:p>
            <a:pPr marL="742950" lvl="4" indent="-285750">
              <a:buSzPct val="100000"/>
              <a:buChar char="✓"/>
              <a:defRPr sz="2000" b="1">
                <a:solidFill>
                  <a:schemeClr val="accent5"/>
                </a:solidFill>
              </a:defRPr>
            </a:pPr>
            <a:r>
              <a:rPr lang="es-ES" sz="1800" dirty="0"/>
              <a:t>Total de cargos 1.647  </a:t>
            </a:r>
          </a:p>
          <a:p>
            <a:pPr marL="742950" lvl="4" indent="-285750">
              <a:buSzPct val="100000"/>
              <a:buChar char="✓"/>
              <a:defRPr sz="2000" b="1">
                <a:solidFill>
                  <a:schemeClr val="accent5"/>
                </a:solidFill>
              </a:defRPr>
            </a:pPr>
            <a:r>
              <a:rPr lang="es-ES" sz="1800" dirty="0"/>
              <a:t>Se deben registrar MANUALMENTE, en </a:t>
            </a:r>
          </a:p>
          <a:p>
            <a:pPr marL="457200" lvl="4" indent="0">
              <a:buSzPct val="100000"/>
              <a:defRPr sz="2000" b="1">
                <a:solidFill>
                  <a:schemeClr val="accent5"/>
                </a:solidFill>
              </a:defRPr>
            </a:pPr>
            <a:r>
              <a:rPr lang="es-ES" sz="1800" dirty="0"/>
              <a:t>Matriz C, con causal 999.</a:t>
            </a:r>
          </a:p>
          <a:p>
            <a:pPr marL="752231" lvl="6" indent="-285750" defTabSz="913526">
              <a:lnSpc>
                <a:spcPct val="150000"/>
              </a:lnSpc>
              <a:buClr>
                <a:srgbClr val="33448D"/>
              </a:buClr>
              <a:buSzPct val="120000"/>
              <a:buFont typeface="Courier New"/>
              <a:buChar char="o"/>
              <a:defRPr>
                <a:solidFill>
                  <a:schemeClr val="accent5"/>
                </a:solidFill>
              </a:defRPr>
            </a:pPr>
            <a:endParaRPr lang="es-ES" sz="1600" b="1" i="1" dirty="0">
              <a:solidFill>
                <a:schemeClr val="tx1"/>
              </a:solidFill>
              <a:highlight>
                <a:srgbClr val="000080"/>
              </a:highlight>
            </a:endParaRPr>
          </a:p>
          <a:p>
            <a:pPr marL="752231" lvl="2" indent="-285750" defTabSz="913526">
              <a:lnSpc>
                <a:spcPct val="150000"/>
              </a:lnSpc>
              <a:buClr>
                <a:srgbClr val="33448D"/>
              </a:buClr>
              <a:buSzPct val="120000"/>
              <a:buFont typeface="Courier New"/>
              <a:buChar char="o"/>
              <a:defRPr>
                <a:solidFill>
                  <a:schemeClr val="accent5"/>
                </a:solidFill>
              </a:defRPr>
            </a:pPr>
            <a:endParaRPr sz="1600" dirty="0"/>
          </a:p>
          <a:p>
            <a:pPr marL="483356" lvl="1" indent="-285750" defTabSz="913526">
              <a:lnSpc>
                <a:spcPct val="150000"/>
              </a:lnSpc>
              <a:buClr>
                <a:srgbClr val="33448D"/>
              </a:buClr>
              <a:buSzPct val="125000"/>
              <a:buFont typeface="Arial"/>
              <a:buChar char="•"/>
              <a:defRPr>
                <a:solidFill>
                  <a:srgbClr val="000000"/>
                </a:solidFill>
              </a:defRPr>
            </a:pPr>
            <a:endParaRPr sz="1600" dirty="0"/>
          </a:p>
          <a:p>
            <a:pPr lvl="1" indent="197607" defTabSz="913526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endParaRPr sz="1600" dirty="0"/>
          </a:p>
          <a:p>
            <a:pPr marL="483356" lvl="1" indent="-285750" defTabSz="913526">
              <a:lnSpc>
                <a:spcPct val="150000"/>
              </a:lnSpc>
              <a:buClr>
                <a:srgbClr val="33448D"/>
              </a:buClr>
              <a:buSzPct val="125000"/>
              <a:buFont typeface="Arial"/>
              <a:buChar char="•"/>
              <a:defRPr>
                <a:solidFill>
                  <a:srgbClr val="000000"/>
                </a:solidFill>
              </a:defRPr>
            </a:pPr>
            <a:endParaRPr sz="16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08B25D4-C069-9C1A-F842-DEE7779E5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341" y="931780"/>
            <a:ext cx="4876800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057178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ítulo 1"/>
          <p:cNvSpPr txBox="1">
            <a:spLocks noGrp="1"/>
          </p:cNvSpPr>
          <p:nvPr>
            <p:ph type="title"/>
          </p:nvPr>
        </p:nvSpPr>
        <p:spPr>
          <a:xfrm>
            <a:off x="1246922" y="303359"/>
            <a:ext cx="9089206" cy="30777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r>
              <a:rPr lang="es-CL" dirty="0"/>
              <a:t>Matrices IV TRIM 2022 – Matriz H.</a:t>
            </a:r>
          </a:p>
        </p:txBody>
      </p:sp>
      <p:sp>
        <p:nvSpPr>
          <p:cNvPr id="163" name="Marcador de número de diapositiva 2"/>
          <p:cNvSpPr txBox="1">
            <a:spLocks noGrp="1"/>
          </p:cNvSpPr>
          <p:nvPr>
            <p:ph type="sldNum" sz="quarter" idx="2"/>
          </p:nvPr>
        </p:nvSpPr>
        <p:spPr>
          <a:xfrm>
            <a:off x="10297492" y="6609102"/>
            <a:ext cx="273656" cy="26425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54</a:t>
            </a:fld>
            <a:endParaRPr/>
          </a:p>
        </p:txBody>
      </p:sp>
      <p:grpSp>
        <p:nvGrpSpPr>
          <p:cNvPr id="166" name="Rectángulo 5"/>
          <p:cNvGrpSpPr/>
          <p:nvPr/>
        </p:nvGrpSpPr>
        <p:grpSpPr>
          <a:xfrm>
            <a:off x="584789" y="148566"/>
            <a:ext cx="340243" cy="617363"/>
            <a:chOff x="0" y="0"/>
            <a:chExt cx="340241" cy="617361"/>
          </a:xfrm>
        </p:grpSpPr>
        <p:sp>
          <p:nvSpPr>
            <p:cNvPr id="164" name="Rectángulo"/>
            <p:cNvSpPr/>
            <p:nvPr/>
          </p:nvSpPr>
          <p:spPr>
            <a:xfrm>
              <a:off x="0" y="154792"/>
              <a:ext cx="340242" cy="30777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/>
              <a:endParaRPr/>
            </a:p>
          </p:txBody>
        </p:sp>
        <p:sp>
          <p:nvSpPr>
            <p:cNvPr id="165" name="Texto"/>
            <p:cNvSpPr txBox="1"/>
            <p:nvPr/>
          </p:nvSpPr>
          <p:spPr>
            <a:xfrm>
              <a:off x="45719" y="-1"/>
              <a:ext cx="248804" cy="617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285750" indent="-285750" algn="r">
                <a:buSzPct val="100000"/>
                <a:buChar char="✓"/>
                <a:defRPr>
                  <a:solidFill>
                    <a:srgbClr val="FF3B3B"/>
                  </a:solidFill>
                </a:defRPr>
              </a:lvl1pPr>
            </a:lstStyle>
            <a:p>
              <a:r>
                <a:t>    </a:t>
              </a:r>
            </a:p>
          </p:txBody>
        </p:sp>
      </p:grpSp>
      <p:sp>
        <p:nvSpPr>
          <p:cNvPr id="167" name="Rectángulo 4"/>
          <p:cNvSpPr txBox="1"/>
          <p:nvPr/>
        </p:nvSpPr>
        <p:spPr>
          <a:xfrm>
            <a:off x="341807" y="1255798"/>
            <a:ext cx="11190286" cy="2554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579438" lvl="1" indent="-396875" algn="just"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5"/>
                </a:solidFill>
              </a:defRPr>
            </a:pPr>
            <a:r>
              <a:rPr lang="es-CL" dirty="0"/>
              <a:t>INGRESOS BECARIO ART. 43 LEY 15.076</a:t>
            </a:r>
            <a:endParaRPr lang="es-CL" b="1" dirty="0"/>
          </a:p>
          <a:p>
            <a:pPr marL="525463" lvl="2" indent="-342900" algn="just"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5"/>
                </a:solidFill>
              </a:defRPr>
            </a:pPr>
            <a:endParaRPr lang="es-CL" b="1" dirty="0"/>
          </a:p>
          <a:p>
            <a:pPr marL="182563" lvl="2" indent="0" algn="just">
              <a:buSzPct val="100000"/>
              <a:defRPr sz="2000">
                <a:solidFill>
                  <a:schemeClr val="accent5"/>
                </a:solidFill>
              </a:defRPr>
            </a:pPr>
            <a:endParaRPr lang="es-CL" b="1" dirty="0"/>
          </a:p>
          <a:p>
            <a:pPr marL="525463" lvl="2" indent="-342900" algn="just"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5"/>
                </a:solidFill>
              </a:defRPr>
            </a:pPr>
            <a:endParaRPr lang="es-CL" b="1" dirty="0">
              <a:solidFill>
                <a:schemeClr val="tx1"/>
              </a:solidFill>
              <a:highlight>
                <a:srgbClr val="000080"/>
              </a:highlight>
            </a:endParaRPr>
          </a:p>
          <a:p>
            <a:pPr marL="182563" lvl="2" indent="0" algn="just">
              <a:buSzPct val="100000"/>
              <a:defRPr sz="2000">
                <a:solidFill>
                  <a:schemeClr val="accent5"/>
                </a:solidFill>
              </a:defRPr>
            </a:pPr>
            <a:r>
              <a:rPr lang="es-CL" dirty="0"/>
              <a:t>   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 sz="2000" i="1">
                <a:solidFill>
                  <a:srgbClr val="BC0200"/>
                </a:solidFill>
              </a:defRPr>
            </a:pPr>
            <a:endParaRPr dirty="0"/>
          </a:p>
          <a:p>
            <a:pPr>
              <a:defRPr sz="2000">
                <a:solidFill>
                  <a:schemeClr val="accent5"/>
                </a:solidFill>
              </a:defRPr>
            </a:pPr>
            <a:endParaRPr dirty="0"/>
          </a:p>
          <a:p>
            <a:pPr lvl="1">
              <a:defRPr sz="2000">
                <a:solidFill>
                  <a:schemeClr val="accent5"/>
                </a:solidFill>
              </a:defRPr>
            </a:pPr>
            <a:endParaRPr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F0BBDD5-9522-449F-9713-F2DFA96544E7}"/>
              </a:ext>
            </a:extLst>
          </p:cNvPr>
          <p:cNvSpPr txBox="1"/>
          <p:nvPr/>
        </p:nvSpPr>
        <p:spPr>
          <a:xfrm>
            <a:off x="6175932" y="1255797"/>
            <a:ext cx="3684061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s-CL" dirty="0">
                <a:solidFill>
                  <a:schemeClr val="accent4"/>
                </a:solidFill>
              </a:rPr>
              <a:t>INGRESAN 01/06/2022 352 BECARIOS</a:t>
            </a:r>
          </a:p>
        </p:txBody>
      </p:sp>
    </p:spTree>
    <p:extLst>
      <p:ext uri="{BB962C8B-B14F-4D97-AF65-F5344CB8AC3E}">
        <p14:creationId xmlns:p14="http://schemas.microsoft.com/office/powerpoint/2010/main" val="1767002953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Título 1"/>
          <p:cNvSpPr txBox="1">
            <a:spLocks noGrp="1"/>
          </p:cNvSpPr>
          <p:nvPr>
            <p:ph type="title"/>
          </p:nvPr>
        </p:nvSpPr>
        <p:spPr>
          <a:xfrm>
            <a:off x="1246922" y="303359"/>
            <a:ext cx="9089206" cy="30777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5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es-CL" dirty="0"/>
              <a:t>Matrices IV TRIM 2022 – Matriz H.</a:t>
            </a:r>
            <a:endParaRPr dirty="0"/>
          </a:p>
        </p:txBody>
      </p:sp>
      <p:sp>
        <p:nvSpPr>
          <p:cNvPr id="321" name="Marcador de número de diapositiva 2"/>
          <p:cNvSpPr txBox="1">
            <a:spLocks noGrp="1"/>
          </p:cNvSpPr>
          <p:nvPr>
            <p:ph type="sldNum" sz="quarter" idx="2"/>
          </p:nvPr>
        </p:nvSpPr>
        <p:spPr>
          <a:xfrm>
            <a:off x="10297492" y="6609102"/>
            <a:ext cx="273656" cy="26425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55</a:t>
            </a:fld>
            <a:endParaRPr/>
          </a:p>
        </p:txBody>
      </p:sp>
      <p:grpSp>
        <p:nvGrpSpPr>
          <p:cNvPr id="324" name="Rectángulo 5"/>
          <p:cNvGrpSpPr/>
          <p:nvPr/>
        </p:nvGrpSpPr>
        <p:grpSpPr>
          <a:xfrm>
            <a:off x="584789" y="148566"/>
            <a:ext cx="340243" cy="617363"/>
            <a:chOff x="0" y="0"/>
            <a:chExt cx="340241" cy="617361"/>
          </a:xfrm>
        </p:grpSpPr>
        <p:sp>
          <p:nvSpPr>
            <p:cNvPr id="322" name="Rectángulo"/>
            <p:cNvSpPr/>
            <p:nvPr/>
          </p:nvSpPr>
          <p:spPr>
            <a:xfrm>
              <a:off x="0" y="154792"/>
              <a:ext cx="340242" cy="30777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/>
              <a:endParaRPr/>
            </a:p>
          </p:txBody>
        </p:sp>
        <p:sp>
          <p:nvSpPr>
            <p:cNvPr id="323" name="Texto"/>
            <p:cNvSpPr txBox="1"/>
            <p:nvPr/>
          </p:nvSpPr>
          <p:spPr>
            <a:xfrm>
              <a:off x="45719" y="-1"/>
              <a:ext cx="248804" cy="617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285750" indent="-285750" algn="r">
                <a:buSzPct val="100000"/>
                <a:buChar char="✓"/>
                <a:defRPr>
                  <a:solidFill>
                    <a:srgbClr val="FF3B3B"/>
                  </a:solidFill>
                </a:defRPr>
              </a:lvl1pPr>
            </a:lstStyle>
            <a:p>
              <a:r>
                <a:t>    </a:t>
              </a:r>
            </a:p>
          </p:txBody>
        </p:sp>
      </p:grpSp>
      <p:sp>
        <p:nvSpPr>
          <p:cNvPr id="325" name="Marcador de contenido 1"/>
          <p:cNvSpPr txBox="1"/>
          <p:nvPr/>
        </p:nvSpPr>
        <p:spPr>
          <a:xfrm>
            <a:off x="635904" y="1237168"/>
            <a:ext cx="10163275" cy="3970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285750" indent="-285750">
              <a:buSzPct val="100000"/>
              <a:buChar char="✓"/>
              <a:defRPr sz="2000" b="1">
                <a:solidFill>
                  <a:schemeClr val="accent5"/>
                </a:solidFill>
              </a:defRPr>
            </a:pPr>
            <a:r>
              <a:rPr dirty="0"/>
              <a:t>MATRIZ H</a:t>
            </a:r>
            <a:r>
              <a:rPr lang="es-ES" dirty="0">
                <a:solidFill>
                  <a:srgbClr val="000000"/>
                </a:solidFill>
              </a:rPr>
              <a:t>: </a:t>
            </a:r>
            <a:r>
              <a:rPr lang="es-CL" b="1" dirty="0"/>
              <a:t>CT_FD</a:t>
            </a:r>
            <a:r>
              <a:rPr dirty="0"/>
              <a:t>:</a:t>
            </a:r>
            <a:endParaRPr lang="es-ES" dirty="0"/>
          </a:p>
          <a:p>
            <a:pPr marL="285750" indent="-285750">
              <a:buSzPct val="100000"/>
              <a:buChar char="✓"/>
              <a:defRPr sz="2000" b="1">
                <a:solidFill>
                  <a:schemeClr val="accent5"/>
                </a:solidFill>
              </a:defRPr>
            </a:pPr>
            <a:endParaRPr sz="1600" dirty="0"/>
          </a:p>
          <a:p>
            <a:pPr marL="752231" lvl="2" indent="-285750" defTabSz="913526">
              <a:lnSpc>
                <a:spcPct val="150000"/>
              </a:lnSpc>
              <a:buClr>
                <a:srgbClr val="33448D"/>
              </a:buClr>
              <a:buSzPct val="120000"/>
              <a:buFont typeface="Courier New"/>
              <a:buChar char="o"/>
              <a:defRPr>
                <a:solidFill>
                  <a:schemeClr val="accent5"/>
                </a:solidFill>
              </a:defRPr>
            </a:pPr>
            <a:r>
              <a:rPr dirty="0" err="1"/>
              <a:t>Cruzar</a:t>
            </a:r>
            <a:r>
              <a:rPr dirty="0"/>
              <a:t> con </a:t>
            </a:r>
            <a:r>
              <a:rPr dirty="0" err="1"/>
              <a:t>el</a:t>
            </a:r>
            <a:r>
              <a:rPr dirty="0"/>
              <a:t> </a:t>
            </a:r>
            <a:r>
              <a:rPr lang="es-CL" dirty="0"/>
              <a:t>III</a:t>
            </a:r>
            <a:r>
              <a:rPr dirty="0"/>
              <a:t> Corte </a:t>
            </a:r>
            <a:r>
              <a:rPr lang="es-CL" dirty="0"/>
              <a:t>2022</a:t>
            </a:r>
            <a:r>
              <a:rPr dirty="0"/>
              <a:t>, </a:t>
            </a:r>
            <a:r>
              <a:rPr dirty="0" err="1"/>
              <a:t>identificar</a:t>
            </a:r>
            <a:r>
              <a:rPr dirty="0"/>
              <a:t> las </a:t>
            </a:r>
            <a:r>
              <a:rPr dirty="0" err="1"/>
              <a:t>diferencias</a:t>
            </a:r>
            <a:r>
              <a:rPr dirty="0"/>
              <a:t>.</a:t>
            </a:r>
            <a:endParaRPr lang="es-MX" sz="1600" dirty="0"/>
          </a:p>
          <a:p>
            <a:pPr marL="752231" lvl="2" indent="-285750" defTabSz="913526">
              <a:lnSpc>
                <a:spcPct val="150000"/>
              </a:lnSpc>
              <a:buClr>
                <a:srgbClr val="33448D"/>
              </a:buClr>
              <a:buSzPct val="120000"/>
              <a:buFont typeface="Courier New"/>
              <a:buChar char="o"/>
              <a:defRPr>
                <a:solidFill>
                  <a:schemeClr val="accent5"/>
                </a:solidFill>
              </a:defRPr>
            </a:pPr>
            <a:r>
              <a:rPr lang="es-CL" sz="1600" b="1" dirty="0"/>
              <a:t>Si su servicio se encuentra en rojo, debe revisar que estos funcionarios estén en C, por causal 421 o 422.</a:t>
            </a:r>
          </a:p>
          <a:p>
            <a:pPr marL="752231" lvl="2" indent="-285750" defTabSz="913526">
              <a:lnSpc>
                <a:spcPct val="150000"/>
              </a:lnSpc>
              <a:buClr>
                <a:srgbClr val="33448D"/>
              </a:buClr>
              <a:buSzPct val="120000"/>
              <a:buFont typeface="Courier New"/>
              <a:buChar char="o"/>
              <a:defRPr>
                <a:solidFill>
                  <a:schemeClr val="accent5"/>
                </a:solidFill>
              </a:defRPr>
            </a:pPr>
            <a:endParaRPr lang="es-MX" sz="1600" b="1" i="1" dirty="0"/>
          </a:p>
          <a:p>
            <a:pPr marL="752231" lvl="2" indent="-285750" defTabSz="913526">
              <a:lnSpc>
                <a:spcPct val="150000"/>
              </a:lnSpc>
              <a:buClr>
                <a:srgbClr val="33448D"/>
              </a:buClr>
              <a:buSzPct val="120000"/>
              <a:buFont typeface="Courier New"/>
              <a:buChar char="o"/>
              <a:defRPr>
                <a:solidFill>
                  <a:schemeClr val="accent5"/>
                </a:solidFill>
              </a:defRPr>
            </a:pPr>
            <a:endParaRPr sz="1600" dirty="0"/>
          </a:p>
          <a:p>
            <a:pPr marL="483356" lvl="1" indent="-285750" defTabSz="913526">
              <a:lnSpc>
                <a:spcPct val="150000"/>
              </a:lnSpc>
              <a:buClr>
                <a:srgbClr val="33448D"/>
              </a:buClr>
              <a:buSzPct val="125000"/>
              <a:buFont typeface="Arial"/>
              <a:buChar char="•"/>
              <a:defRPr>
                <a:solidFill>
                  <a:srgbClr val="000000"/>
                </a:solidFill>
              </a:defRPr>
            </a:pPr>
            <a:endParaRPr sz="1600" dirty="0"/>
          </a:p>
          <a:p>
            <a:pPr marL="483356" lvl="1" indent="-285750" defTabSz="913526">
              <a:lnSpc>
                <a:spcPct val="150000"/>
              </a:lnSpc>
              <a:buClr>
                <a:srgbClr val="33448D"/>
              </a:buClr>
              <a:buSzPct val="125000"/>
              <a:buFont typeface="Arial"/>
              <a:buChar char="•"/>
              <a:defRPr>
                <a:solidFill>
                  <a:srgbClr val="000000"/>
                </a:solidFill>
              </a:defRPr>
            </a:pPr>
            <a:endParaRPr sz="1600" dirty="0"/>
          </a:p>
          <a:p>
            <a:pPr lvl="1" indent="197607" defTabSz="913526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endParaRPr sz="1600" dirty="0"/>
          </a:p>
          <a:p>
            <a:pPr marL="483356" lvl="1" indent="-285750" defTabSz="913526">
              <a:lnSpc>
                <a:spcPct val="150000"/>
              </a:lnSpc>
              <a:buClr>
                <a:srgbClr val="33448D"/>
              </a:buClr>
              <a:buSzPct val="125000"/>
              <a:buFont typeface="Arial"/>
              <a:buChar char="•"/>
              <a:defRPr>
                <a:solidFill>
                  <a:srgbClr val="000000"/>
                </a:solidFill>
              </a:defRPr>
            </a:pPr>
            <a:endParaRPr sz="1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228E271-6E6A-96F5-4973-E23137182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768" y="3429000"/>
            <a:ext cx="6316374" cy="150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52420"/>
      </p:ext>
    </p:extLst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FD1B16F-50BA-46D3-BAEC-D8DF4304A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21" y="2662500"/>
            <a:ext cx="10009963" cy="2459238"/>
          </a:xfrm>
          <a:prstGeom prst="rect">
            <a:avLst/>
          </a:prstGeom>
        </p:spPr>
      </p:pic>
      <p:sp>
        <p:nvSpPr>
          <p:cNvPr id="336" name="Título 1"/>
          <p:cNvSpPr txBox="1">
            <a:spLocks noGrp="1"/>
          </p:cNvSpPr>
          <p:nvPr>
            <p:ph type="title"/>
          </p:nvPr>
        </p:nvSpPr>
        <p:spPr>
          <a:xfrm>
            <a:off x="1246922" y="303359"/>
            <a:ext cx="9089206" cy="30777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5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es-CL" dirty="0"/>
              <a:t>Matrices IV TRIM 2022 – Matriz H.</a:t>
            </a:r>
            <a:endParaRPr dirty="0"/>
          </a:p>
        </p:txBody>
      </p:sp>
      <p:sp>
        <p:nvSpPr>
          <p:cNvPr id="337" name="Marcador de número de diapositiva 2"/>
          <p:cNvSpPr txBox="1">
            <a:spLocks noGrp="1"/>
          </p:cNvSpPr>
          <p:nvPr>
            <p:ph type="sldNum" sz="quarter" idx="2"/>
          </p:nvPr>
        </p:nvSpPr>
        <p:spPr>
          <a:xfrm>
            <a:off x="10297492" y="6609102"/>
            <a:ext cx="273656" cy="26425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56</a:t>
            </a:fld>
            <a:endParaRPr/>
          </a:p>
        </p:txBody>
      </p:sp>
      <p:grpSp>
        <p:nvGrpSpPr>
          <p:cNvPr id="340" name="Rectángulo 5"/>
          <p:cNvGrpSpPr/>
          <p:nvPr/>
        </p:nvGrpSpPr>
        <p:grpSpPr>
          <a:xfrm>
            <a:off x="584789" y="148566"/>
            <a:ext cx="340243" cy="617363"/>
            <a:chOff x="0" y="0"/>
            <a:chExt cx="340241" cy="617361"/>
          </a:xfrm>
        </p:grpSpPr>
        <p:sp>
          <p:nvSpPr>
            <p:cNvPr id="338" name="Rectángulo"/>
            <p:cNvSpPr/>
            <p:nvPr/>
          </p:nvSpPr>
          <p:spPr>
            <a:xfrm>
              <a:off x="0" y="154792"/>
              <a:ext cx="340242" cy="30777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/>
              <a:endParaRPr/>
            </a:p>
          </p:txBody>
        </p:sp>
        <p:sp>
          <p:nvSpPr>
            <p:cNvPr id="339" name="Texto"/>
            <p:cNvSpPr txBox="1"/>
            <p:nvPr/>
          </p:nvSpPr>
          <p:spPr>
            <a:xfrm>
              <a:off x="45719" y="-1"/>
              <a:ext cx="248804" cy="617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285750" indent="-285750" algn="r">
                <a:buSzPct val="100000"/>
                <a:buChar char="✓"/>
                <a:defRPr>
                  <a:solidFill>
                    <a:srgbClr val="FF3B3B"/>
                  </a:solidFill>
                </a:defRPr>
              </a:lvl1pPr>
            </a:lstStyle>
            <a:p>
              <a:r>
                <a:t>    </a:t>
              </a:r>
            </a:p>
          </p:txBody>
        </p:sp>
      </p:grpSp>
      <p:sp>
        <p:nvSpPr>
          <p:cNvPr id="341" name="Marcador de contenido 1"/>
          <p:cNvSpPr txBox="1"/>
          <p:nvPr/>
        </p:nvSpPr>
        <p:spPr>
          <a:xfrm>
            <a:off x="635905" y="1237168"/>
            <a:ext cx="8453044" cy="1924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Char char="✓"/>
              <a:defRPr sz="2000" b="1">
                <a:solidFill>
                  <a:schemeClr val="accent5"/>
                </a:solidFill>
              </a:defRPr>
            </a:pPr>
            <a:r>
              <a:rPr lang="es-CL" dirty="0"/>
              <a:t>MATRIZ H</a:t>
            </a:r>
            <a:r>
              <a:rPr lang="es-CL" dirty="0">
                <a:solidFill>
                  <a:srgbClr val="000000"/>
                </a:solidFill>
              </a:rPr>
              <a:t>: </a:t>
            </a:r>
            <a:r>
              <a:rPr lang="es-CL" b="1" dirty="0"/>
              <a:t>CT_FD</a:t>
            </a:r>
            <a:r>
              <a:rPr lang="es-CL" dirty="0"/>
              <a:t>:</a:t>
            </a:r>
          </a:p>
          <a:p>
            <a:pPr lvl="3" indent="0" defTabSz="913526">
              <a:lnSpc>
                <a:spcPct val="150000"/>
              </a:lnSpc>
              <a:defRPr>
                <a:solidFill>
                  <a:schemeClr val="accent5"/>
                </a:solidFill>
              </a:defRPr>
            </a:pPr>
            <a:r>
              <a:rPr lang="es-ES" sz="1600" dirty="0"/>
              <a:t>	</a:t>
            </a:r>
            <a:r>
              <a:rPr lang="es-ES" sz="2000" dirty="0"/>
              <a:t>Homologar el Estamento y Grado.</a:t>
            </a:r>
            <a:endParaRPr sz="2000" dirty="0"/>
          </a:p>
          <a:p>
            <a:pPr marL="483356" lvl="1" indent="-285750" defTabSz="913526">
              <a:lnSpc>
                <a:spcPct val="150000"/>
              </a:lnSpc>
              <a:buClr>
                <a:srgbClr val="33448D"/>
              </a:buClr>
              <a:buSzPct val="125000"/>
              <a:buFont typeface="Arial"/>
              <a:buChar char="•"/>
              <a:defRPr>
                <a:solidFill>
                  <a:srgbClr val="000000"/>
                </a:solidFill>
              </a:defRPr>
            </a:pPr>
            <a:endParaRPr sz="1600" dirty="0"/>
          </a:p>
          <a:p>
            <a:pPr lvl="1" indent="197607" defTabSz="913526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endParaRPr sz="1600" dirty="0"/>
          </a:p>
          <a:p>
            <a:pPr marL="483356" lvl="1" indent="-285750" defTabSz="913526">
              <a:lnSpc>
                <a:spcPct val="150000"/>
              </a:lnSpc>
              <a:buClr>
                <a:srgbClr val="33448D"/>
              </a:buClr>
              <a:buSzPct val="125000"/>
              <a:buFont typeface="Arial"/>
              <a:buChar char="•"/>
              <a:defRPr>
                <a:solidFill>
                  <a:srgbClr val="000000"/>
                </a:solidFill>
              </a:defRPr>
            </a:pPr>
            <a:endParaRPr sz="1600" dirty="0"/>
          </a:p>
        </p:txBody>
      </p:sp>
      <p:sp>
        <p:nvSpPr>
          <p:cNvPr id="343" name="Rectángulo"/>
          <p:cNvSpPr/>
          <p:nvPr/>
        </p:nvSpPr>
        <p:spPr>
          <a:xfrm>
            <a:off x="7365053" y="2797496"/>
            <a:ext cx="699453" cy="2175937"/>
          </a:xfrm>
          <a:prstGeom prst="rect">
            <a:avLst/>
          </a:prstGeom>
          <a:ln w="25400">
            <a:solidFill>
              <a:srgbClr val="FF0006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44" name="Rectángulo"/>
          <p:cNvSpPr/>
          <p:nvPr/>
        </p:nvSpPr>
        <p:spPr>
          <a:xfrm>
            <a:off x="5361559" y="2803029"/>
            <a:ext cx="1456492" cy="2170403"/>
          </a:xfrm>
          <a:prstGeom prst="rect">
            <a:avLst/>
          </a:prstGeom>
          <a:ln w="25400">
            <a:solidFill>
              <a:srgbClr val="FF0006"/>
            </a:solidFill>
          </a:ln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Marcador de número de diapositiva 2"/>
          <p:cNvSpPr txBox="1">
            <a:spLocks noGrp="1"/>
          </p:cNvSpPr>
          <p:nvPr>
            <p:ph type="sldNum" sz="quarter" idx="2"/>
          </p:nvPr>
        </p:nvSpPr>
        <p:spPr>
          <a:xfrm>
            <a:off x="10297492" y="6609102"/>
            <a:ext cx="273656" cy="26425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57</a:t>
            </a:fld>
            <a:endParaRPr/>
          </a:p>
        </p:txBody>
      </p:sp>
      <p:grpSp>
        <p:nvGrpSpPr>
          <p:cNvPr id="360" name="Rectángulo 5"/>
          <p:cNvGrpSpPr/>
          <p:nvPr/>
        </p:nvGrpSpPr>
        <p:grpSpPr>
          <a:xfrm>
            <a:off x="584789" y="148566"/>
            <a:ext cx="340243" cy="617363"/>
            <a:chOff x="0" y="0"/>
            <a:chExt cx="340241" cy="617361"/>
          </a:xfrm>
        </p:grpSpPr>
        <p:sp>
          <p:nvSpPr>
            <p:cNvPr id="358" name="Rectángulo"/>
            <p:cNvSpPr/>
            <p:nvPr/>
          </p:nvSpPr>
          <p:spPr>
            <a:xfrm>
              <a:off x="0" y="154792"/>
              <a:ext cx="340242" cy="30777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/>
              <a:endParaRPr/>
            </a:p>
          </p:txBody>
        </p:sp>
        <p:sp>
          <p:nvSpPr>
            <p:cNvPr id="359" name="Texto"/>
            <p:cNvSpPr txBox="1"/>
            <p:nvPr/>
          </p:nvSpPr>
          <p:spPr>
            <a:xfrm>
              <a:off x="45719" y="-1"/>
              <a:ext cx="248804" cy="617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285750" indent="-285750" algn="r">
                <a:buSzPct val="100000"/>
                <a:buChar char="✓"/>
                <a:defRPr>
                  <a:solidFill>
                    <a:srgbClr val="FF3B3B"/>
                  </a:solidFill>
                </a:defRPr>
              </a:lvl1pPr>
            </a:lstStyle>
            <a:p>
              <a:r>
                <a:t>    </a:t>
              </a:r>
            </a:p>
          </p:txBody>
        </p:sp>
      </p:grpSp>
      <p:sp>
        <p:nvSpPr>
          <p:cNvPr id="361" name="Rectángulo 4"/>
          <p:cNvSpPr txBox="1"/>
          <p:nvPr/>
        </p:nvSpPr>
        <p:spPr>
          <a:xfrm>
            <a:off x="159075" y="1007898"/>
            <a:ext cx="6126315" cy="7294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742950" lvl="1" indent="-285750">
              <a:buSzPct val="100000"/>
              <a:buChar char="✓"/>
              <a:defRPr sz="2000" b="1">
                <a:solidFill>
                  <a:schemeClr val="accent5"/>
                </a:solidFill>
              </a:defRPr>
            </a:pPr>
            <a:r>
              <a:rPr sz="1600" dirty="0"/>
              <a:t>MATRIZ C</a:t>
            </a:r>
          </a:p>
          <a:p>
            <a:pPr marL="962526" lvl="2" indent="-200526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endParaRPr sz="1600" dirty="0"/>
          </a:p>
          <a:p>
            <a:pPr marL="1343526" lvl="3" indent="-200526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r>
              <a:rPr lang="es-ES" sz="1600" dirty="0"/>
              <a:t>Errores de Formato, campos  vacíos</a:t>
            </a:r>
          </a:p>
          <a:p>
            <a:pPr marL="1343526" lvl="3" indent="-200526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endParaRPr lang="es-ES" sz="1600" dirty="0"/>
          </a:p>
          <a:p>
            <a:pPr marL="1343526" lvl="3" indent="-200526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r>
              <a:rPr lang="es-ES" sz="1600" dirty="0"/>
              <a:t>Error consistencia contractual.</a:t>
            </a:r>
          </a:p>
          <a:p>
            <a:pPr marL="1343526" lvl="3" indent="-200526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endParaRPr lang="es-CL" sz="1600" dirty="0"/>
          </a:p>
          <a:p>
            <a:pPr marL="1343526" lvl="3" indent="-200526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r>
              <a:rPr lang="es-ES" sz="1600" b="1" dirty="0"/>
              <a:t>Registros que desaparecen de un trimestre a otro.</a:t>
            </a:r>
          </a:p>
          <a:p>
            <a:pPr marL="1343526" lvl="3" indent="-200526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endParaRPr lang="es-CL" sz="1600" b="1" dirty="0"/>
          </a:p>
          <a:p>
            <a:pPr marL="1343526" lvl="3" indent="-200526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r>
              <a:rPr sz="1600" dirty="0"/>
              <a:t>El valor del campo ANTIG_SERV, debe ser </a:t>
            </a:r>
            <a:r>
              <a:rPr sz="1600" dirty="0" err="1"/>
              <a:t>consistente</a:t>
            </a:r>
            <a:r>
              <a:rPr sz="1600" dirty="0"/>
              <a:t> con el </a:t>
            </a:r>
            <a:r>
              <a:rPr sz="1600" dirty="0" err="1"/>
              <a:t>cálculo</a:t>
            </a:r>
            <a:r>
              <a:rPr sz="1600" dirty="0"/>
              <a:t> a la </a:t>
            </a:r>
            <a:r>
              <a:rPr sz="1600" dirty="0" err="1"/>
              <a:t>fecha</a:t>
            </a:r>
            <a:r>
              <a:rPr sz="1600" dirty="0"/>
              <a:t> de </a:t>
            </a:r>
            <a:r>
              <a:rPr sz="1600" dirty="0" err="1"/>
              <a:t>alejamiento</a:t>
            </a:r>
            <a:r>
              <a:rPr lang="es-CL" sz="1600" dirty="0"/>
              <a:t>.</a:t>
            </a:r>
          </a:p>
          <a:p>
            <a:pPr marL="1343526" lvl="3" indent="-200526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endParaRPr sz="1600" dirty="0"/>
          </a:p>
          <a:p>
            <a:pPr marL="1343526" lvl="3" indent="-200526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r>
              <a:rPr sz="1600" dirty="0"/>
              <a:t>El valor del campo EDAD, debe ser </a:t>
            </a:r>
            <a:r>
              <a:rPr sz="1600" dirty="0" err="1"/>
              <a:t>consistente</a:t>
            </a:r>
            <a:r>
              <a:rPr sz="1600" dirty="0"/>
              <a:t> con el </a:t>
            </a:r>
            <a:r>
              <a:rPr sz="1600" dirty="0" err="1"/>
              <a:t>cálculo</a:t>
            </a:r>
            <a:r>
              <a:rPr sz="1600" dirty="0"/>
              <a:t> a la </a:t>
            </a:r>
            <a:r>
              <a:rPr sz="1600" dirty="0" err="1"/>
              <a:t>fecha</a:t>
            </a:r>
            <a:r>
              <a:rPr sz="1600" dirty="0"/>
              <a:t> de </a:t>
            </a:r>
            <a:r>
              <a:rPr sz="1600" dirty="0" err="1"/>
              <a:t>alejamiento</a:t>
            </a:r>
            <a:r>
              <a:rPr lang="es-CL" sz="1600" dirty="0"/>
              <a:t>.</a:t>
            </a:r>
            <a:endParaRPr sz="1600" dirty="0"/>
          </a:p>
          <a:p>
            <a:pPr marL="1343526" lvl="3" indent="-200526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endParaRPr lang="es-CL" sz="1600" b="1" dirty="0"/>
          </a:p>
          <a:p>
            <a:pPr marL="1343526" lvl="3" indent="-200526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r>
              <a:rPr sz="1600" dirty="0" err="1"/>
              <a:t>Registros</a:t>
            </a:r>
            <a:r>
              <a:rPr sz="1600" dirty="0"/>
              <a:t> </a:t>
            </a:r>
            <a:r>
              <a:rPr sz="1600" dirty="0" err="1"/>
              <a:t>cambian</a:t>
            </a:r>
            <a:r>
              <a:rPr sz="1600" dirty="0"/>
              <a:t> de causal de un </a:t>
            </a:r>
            <a:r>
              <a:rPr sz="1600" dirty="0" err="1"/>
              <a:t>trimestre</a:t>
            </a:r>
            <a:r>
              <a:rPr sz="1600" dirty="0"/>
              <a:t> a </a:t>
            </a:r>
            <a:r>
              <a:rPr sz="1600" dirty="0" err="1"/>
              <a:t>otro</a:t>
            </a:r>
            <a:r>
              <a:rPr sz="1600" dirty="0"/>
              <a:t>.</a:t>
            </a:r>
            <a:endParaRPr lang="es-ES" sz="1600" dirty="0"/>
          </a:p>
          <a:p>
            <a:pPr marL="1343526" lvl="3" indent="-200526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endParaRPr sz="1600" dirty="0"/>
          </a:p>
          <a:p>
            <a:pPr marL="1343526" lvl="3" indent="-200526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r>
              <a:rPr sz="1600" dirty="0" err="1"/>
              <a:t>Fecha</a:t>
            </a:r>
            <a:r>
              <a:rPr sz="1600" dirty="0"/>
              <a:t> de </a:t>
            </a:r>
            <a:r>
              <a:rPr sz="1600" dirty="0" err="1"/>
              <a:t>término</a:t>
            </a:r>
            <a:r>
              <a:rPr sz="1600" dirty="0"/>
              <a:t> </a:t>
            </a:r>
            <a:r>
              <a:rPr sz="1600" dirty="0" err="1"/>
              <a:t>igual</a:t>
            </a:r>
            <a:r>
              <a:rPr sz="1600" dirty="0"/>
              <a:t> que </a:t>
            </a:r>
            <a:r>
              <a:rPr sz="1600" dirty="0" err="1"/>
              <a:t>fecha</a:t>
            </a:r>
            <a:r>
              <a:rPr sz="1600" dirty="0"/>
              <a:t> de </a:t>
            </a:r>
            <a:r>
              <a:rPr sz="1600" dirty="0" err="1"/>
              <a:t>alejamiento</a:t>
            </a:r>
            <a:endParaRPr lang="es-CL" sz="1600" dirty="0"/>
          </a:p>
          <a:p>
            <a:pPr marL="1343526" lvl="3" indent="-200526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endParaRPr lang="es-MX" sz="1600" dirty="0"/>
          </a:p>
          <a:p>
            <a:pPr marL="1343526" lvl="3" indent="-200526">
              <a:buSzPct val="100000"/>
              <a:buFontTx/>
              <a:buChar char="•"/>
              <a:defRPr sz="2000">
                <a:solidFill>
                  <a:schemeClr val="accent5"/>
                </a:solidFill>
              </a:defRPr>
            </a:pPr>
            <a:r>
              <a:rPr lang="es-CL" sz="1600" b="1" dirty="0">
                <a:solidFill>
                  <a:schemeClr val="tx1"/>
                </a:solidFill>
                <a:highlight>
                  <a:srgbClr val="000080"/>
                </a:highlight>
              </a:rPr>
              <a:t>SE DEBEN DECLARAR TODOS LOS TERMINOS DE CONTRATO QUE NO TIENEN CONTINUIDAD.</a:t>
            </a:r>
          </a:p>
          <a:p>
            <a:pPr marL="1343526" lvl="3" indent="-200526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endParaRPr lang="es-CL" sz="1600" dirty="0"/>
          </a:p>
          <a:p>
            <a:pPr marL="1143000" lvl="3" indent="0">
              <a:buSzPct val="100000"/>
              <a:defRPr sz="2000">
                <a:solidFill>
                  <a:schemeClr val="accent5"/>
                </a:solidFill>
              </a:defRPr>
            </a:pPr>
            <a:endParaRPr lang="es-CL" sz="1600" dirty="0"/>
          </a:p>
          <a:p>
            <a:pPr marL="1343526" lvl="3" indent="-200526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endParaRPr lang="es-MX" sz="1600" dirty="0"/>
          </a:p>
          <a:p>
            <a:pPr algn="just">
              <a:defRPr sz="2000" i="1">
                <a:solidFill>
                  <a:srgbClr val="BC0200"/>
                </a:solidFill>
              </a:defRPr>
            </a:pPr>
            <a:endParaRPr sz="1600" b="1" dirty="0"/>
          </a:p>
          <a:p>
            <a:pPr algn="just">
              <a:defRPr sz="2000" i="1">
                <a:solidFill>
                  <a:srgbClr val="BC0200"/>
                </a:solidFill>
              </a:defRPr>
            </a:pPr>
            <a:endParaRPr sz="1600" b="1" dirty="0"/>
          </a:p>
          <a:p>
            <a:pPr algn="just">
              <a:defRPr sz="2000" i="1">
                <a:solidFill>
                  <a:srgbClr val="BC0200"/>
                </a:solidFill>
              </a:defRPr>
            </a:pPr>
            <a:endParaRPr sz="1600" b="1" dirty="0"/>
          </a:p>
          <a:p>
            <a:pPr>
              <a:defRPr sz="2000">
                <a:solidFill>
                  <a:schemeClr val="accent5"/>
                </a:solidFill>
              </a:defRPr>
            </a:pPr>
            <a:endParaRPr sz="1600" b="1" dirty="0"/>
          </a:p>
          <a:p>
            <a:pPr lvl="1">
              <a:defRPr sz="2000">
                <a:solidFill>
                  <a:schemeClr val="accent5"/>
                </a:solidFill>
              </a:defRPr>
            </a:pPr>
            <a:endParaRPr b="1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3FD08EB8-6EF3-674D-B90A-480CC3350BAA}"/>
              </a:ext>
            </a:extLst>
          </p:cNvPr>
          <p:cNvSpPr txBox="1">
            <a:spLocks/>
          </p:cNvSpPr>
          <p:nvPr/>
        </p:nvSpPr>
        <p:spPr>
          <a:xfrm>
            <a:off x="1246922" y="303359"/>
            <a:ext cx="9089206" cy="3077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2000" b="1" i="0" u="none" strike="noStrike" cap="none" spc="0" baseline="0">
                <a:solidFill>
                  <a:schemeClr val="accent5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466481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932962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399442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65925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s-CL" dirty="0"/>
              <a:t>Matrices IV TRIM 2022 – Matriz C	                                  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9F963D52-55BF-4376-9891-DC5573B0D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751" y="4458096"/>
            <a:ext cx="3505200" cy="181133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C118226-641A-1658-B550-5B9A9D718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382" y="457247"/>
            <a:ext cx="2861476" cy="372689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FE97E9D-3D55-1A85-1CA2-33A2AC3C8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4983" y="4467673"/>
            <a:ext cx="3015323" cy="181133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Marcador de número de diapositiva 2"/>
          <p:cNvSpPr txBox="1">
            <a:spLocks noGrp="1"/>
          </p:cNvSpPr>
          <p:nvPr>
            <p:ph type="sldNum" sz="quarter" idx="2"/>
          </p:nvPr>
        </p:nvSpPr>
        <p:spPr>
          <a:xfrm>
            <a:off x="10297492" y="6609102"/>
            <a:ext cx="273656" cy="26425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58</a:t>
            </a:fld>
            <a:endParaRPr/>
          </a:p>
        </p:txBody>
      </p:sp>
      <p:grpSp>
        <p:nvGrpSpPr>
          <p:cNvPr id="360" name="Rectángulo 5"/>
          <p:cNvGrpSpPr/>
          <p:nvPr/>
        </p:nvGrpSpPr>
        <p:grpSpPr>
          <a:xfrm>
            <a:off x="584789" y="148566"/>
            <a:ext cx="340243" cy="617363"/>
            <a:chOff x="0" y="0"/>
            <a:chExt cx="340241" cy="617361"/>
          </a:xfrm>
        </p:grpSpPr>
        <p:sp>
          <p:nvSpPr>
            <p:cNvPr id="358" name="Rectángulo"/>
            <p:cNvSpPr/>
            <p:nvPr/>
          </p:nvSpPr>
          <p:spPr>
            <a:xfrm>
              <a:off x="0" y="154792"/>
              <a:ext cx="340242" cy="30777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/>
              <a:endParaRPr/>
            </a:p>
          </p:txBody>
        </p:sp>
        <p:sp>
          <p:nvSpPr>
            <p:cNvPr id="359" name="Texto"/>
            <p:cNvSpPr txBox="1"/>
            <p:nvPr/>
          </p:nvSpPr>
          <p:spPr>
            <a:xfrm>
              <a:off x="45719" y="-1"/>
              <a:ext cx="248804" cy="617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285750" indent="-285750" algn="r">
                <a:buSzPct val="100000"/>
                <a:buChar char="✓"/>
                <a:defRPr>
                  <a:solidFill>
                    <a:srgbClr val="FF3B3B"/>
                  </a:solidFill>
                </a:defRPr>
              </a:lvl1pPr>
            </a:lstStyle>
            <a:p>
              <a:r>
                <a:t>    </a:t>
              </a:r>
            </a:p>
          </p:txBody>
        </p:sp>
      </p:grpSp>
      <p:sp>
        <p:nvSpPr>
          <p:cNvPr id="361" name="Rectángulo 4"/>
          <p:cNvSpPr txBox="1"/>
          <p:nvPr/>
        </p:nvSpPr>
        <p:spPr>
          <a:xfrm>
            <a:off x="159076" y="1007898"/>
            <a:ext cx="6517770" cy="5447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742950" lvl="1" indent="-285750">
              <a:buSzPct val="100000"/>
              <a:buChar char="✓"/>
              <a:defRPr sz="2000" b="1">
                <a:solidFill>
                  <a:schemeClr val="accent5"/>
                </a:solidFill>
              </a:defRPr>
            </a:pPr>
            <a:r>
              <a:rPr sz="1600" dirty="0"/>
              <a:t>MATRIZ C</a:t>
            </a:r>
            <a:r>
              <a:rPr lang="es-ES" sz="1600" dirty="0"/>
              <a:t>: CAUSALES DE ALEJAMIENTO</a:t>
            </a:r>
          </a:p>
          <a:p>
            <a:pPr marL="742950" lvl="1" indent="-285750">
              <a:buSzPct val="100000"/>
              <a:buChar char="✓"/>
              <a:defRPr sz="2000" b="1">
                <a:solidFill>
                  <a:schemeClr val="accent5"/>
                </a:solidFill>
              </a:defRPr>
            </a:pPr>
            <a:endParaRPr lang="es-ES" sz="1600" dirty="0"/>
          </a:p>
          <a:p>
            <a:pPr marL="457200" lvl="3" indent="0">
              <a:buSzPct val="100000"/>
              <a:defRPr sz="2000" b="1">
                <a:solidFill>
                  <a:schemeClr val="accent5"/>
                </a:solidFill>
              </a:defRPr>
            </a:pPr>
            <a:endParaRPr lang="es-ES" sz="1600" dirty="0"/>
          </a:p>
          <a:p>
            <a:pPr marL="742950" lvl="3" indent="-285750">
              <a:buSzPct val="100000"/>
              <a:buChar char="✓"/>
              <a:defRPr sz="2000" b="1">
                <a:solidFill>
                  <a:schemeClr val="accent5"/>
                </a:solidFill>
              </a:defRPr>
            </a:pPr>
            <a:endParaRPr lang="es-ES" sz="1600" dirty="0"/>
          </a:p>
          <a:p>
            <a:pPr marL="742950" lvl="3" indent="-285750">
              <a:buSzPct val="100000"/>
              <a:buChar char="✓"/>
              <a:defRPr sz="2000" b="1">
                <a:solidFill>
                  <a:schemeClr val="accent5"/>
                </a:solidFill>
              </a:defRPr>
            </a:pPr>
            <a:r>
              <a:rPr lang="es-ES" sz="1600" dirty="0"/>
              <a:t>800: ALEJAMIENTOS QUE NO SON DEFINITIVOS.</a:t>
            </a:r>
          </a:p>
          <a:p>
            <a:pPr marL="457200" lvl="3" indent="0">
              <a:buSzPct val="100000"/>
              <a:defRPr sz="2000" b="1">
                <a:solidFill>
                  <a:schemeClr val="accent5"/>
                </a:solidFill>
              </a:defRPr>
            </a:pPr>
            <a:r>
              <a:rPr lang="es-ES" sz="1600" dirty="0"/>
              <a:t>     </a:t>
            </a:r>
          </a:p>
          <a:p>
            <a:pPr marL="457200" lvl="3" indent="0">
              <a:buSzPct val="100000"/>
              <a:defRPr sz="2000" b="1">
                <a:solidFill>
                  <a:schemeClr val="accent5"/>
                </a:solidFill>
              </a:defRPr>
            </a:pPr>
            <a:r>
              <a:rPr lang="es-ES" sz="1600" dirty="0"/>
              <a:t>     NO SE DEBEN INFORMAR EN C.</a:t>
            </a:r>
          </a:p>
          <a:p>
            <a:pPr marL="457200" lvl="3" indent="0">
              <a:buSzPct val="100000"/>
              <a:defRPr sz="2000" b="1">
                <a:solidFill>
                  <a:schemeClr val="accent5"/>
                </a:solidFill>
              </a:defRPr>
            </a:pPr>
            <a:endParaRPr lang="es-ES" sz="1600" dirty="0"/>
          </a:p>
          <a:p>
            <a:pPr marL="742950" lvl="3" indent="-285750">
              <a:buSzPct val="100000"/>
              <a:buChar char="✓"/>
              <a:defRPr sz="2000" b="1">
                <a:solidFill>
                  <a:schemeClr val="accent5"/>
                </a:solidFill>
              </a:defRPr>
            </a:pPr>
            <a:r>
              <a:rPr lang="es-ES" sz="1600" dirty="0"/>
              <a:t>801: CESES AMBIGUOS. EL SERVICIO DEBE ESPECIFICAR LA CORRECTA CAUSAL EN SIRH. </a:t>
            </a:r>
          </a:p>
          <a:p>
            <a:pPr marL="742950" lvl="3" indent="-285750">
              <a:buSzPct val="100000"/>
              <a:buChar char="✓"/>
              <a:defRPr sz="2000" b="1">
                <a:solidFill>
                  <a:schemeClr val="accent5"/>
                </a:solidFill>
              </a:defRPr>
            </a:pPr>
            <a:endParaRPr lang="es-ES" sz="1600" dirty="0"/>
          </a:p>
          <a:p>
            <a:pPr marL="742950" lvl="3" indent="-285750">
              <a:buSzPct val="100000"/>
              <a:buChar char="✓"/>
              <a:defRPr sz="2000" b="1">
                <a:solidFill>
                  <a:schemeClr val="accent5"/>
                </a:solidFill>
              </a:defRPr>
            </a:pPr>
            <a:r>
              <a:rPr lang="es-ES" sz="1600" i="1" u="sng" dirty="0"/>
              <a:t>CORREGIR CAUSALES DE HONORARIOS.</a:t>
            </a:r>
          </a:p>
          <a:p>
            <a:pPr marL="742950" lvl="3" indent="-285750">
              <a:buSzPct val="100000"/>
              <a:buChar char="✓"/>
              <a:defRPr sz="2000" b="1">
                <a:solidFill>
                  <a:schemeClr val="accent5"/>
                </a:solidFill>
              </a:defRPr>
            </a:pPr>
            <a:endParaRPr lang="es-ES" sz="1600" dirty="0"/>
          </a:p>
          <a:p>
            <a:pPr marL="457200" lvl="3" indent="0">
              <a:buSzPct val="100000"/>
              <a:defRPr sz="2000" b="1">
                <a:solidFill>
                  <a:schemeClr val="accent5"/>
                </a:solidFill>
              </a:defRPr>
            </a:pPr>
            <a:endParaRPr lang="es-ES" sz="800" dirty="0"/>
          </a:p>
          <a:p>
            <a:pPr marL="457200" lvl="3" indent="0">
              <a:buSzPct val="100000"/>
              <a:defRPr sz="2000" b="1">
                <a:solidFill>
                  <a:schemeClr val="accent5"/>
                </a:solidFill>
              </a:defRPr>
            </a:pPr>
            <a:endParaRPr lang="es-ES" sz="1600" dirty="0"/>
          </a:p>
          <a:p>
            <a:pPr marL="1343526" lvl="3" indent="-200526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endParaRPr lang="es-ES" sz="1600" dirty="0"/>
          </a:p>
          <a:p>
            <a:pPr marL="1343526" lvl="3" indent="-200526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endParaRPr sz="1600" dirty="0"/>
          </a:p>
          <a:p>
            <a:pPr algn="just">
              <a:defRPr sz="2000" i="1">
                <a:solidFill>
                  <a:srgbClr val="BC0200"/>
                </a:solidFill>
              </a:defRPr>
            </a:pPr>
            <a:endParaRPr sz="1600" b="1" dirty="0"/>
          </a:p>
          <a:p>
            <a:pPr algn="just">
              <a:defRPr sz="2000" i="1">
                <a:solidFill>
                  <a:srgbClr val="BC0200"/>
                </a:solidFill>
              </a:defRPr>
            </a:pPr>
            <a:endParaRPr sz="1600" b="1" dirty="0"/>
          </a:p>
          <a:p>
            <a:pPr algn="just">
              <a:defRPr sz="2000" i="1">
                <a:solidFill>
                  <a:srgbClr val="BC0200"/>
                </a:solidFill>
              </a:defRPr>
            </a:pPr>
            <a:endParaRPr sz="1600" b="1" dirty="0"/>
          </a:p>
          <a:p>
            <a:pPr>
              <a:defRPr sz="2000">
                <a:solidFill>
                  <a:schemeClr val="accent5"/>
                </a:solidFill>
              </a:defRPr>
            </a:pPr>
            <a:endParaRPr sz="1600" b="1" dirty="0"/>
          </a:p>
          <a:p>
            <a:pPr lvl="1">
              <a:defRPr sz="2000">
                <a:solidFill>
                  <a:schemeClr val="accent5"/>
                </a:solidFill>
              </a:defRPr>
            </a:pPr>
            <a:endParaRPr b="1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3FD08EB8-6EF3-674D-B90A-480CC3350BAA}"/>
              </a:ext>
            </a:extLst>
          </p:cNvPr>
          <p:cNvSpPr txBox="1">
            <a:spLocks/>
          </p:cNvSpPr>
          <p:nvPr/>
        </p:nvSpPr>
        <p:spPr>
          <a:xfrm>
            <a:off x="1246922" y="303359"/>
            <a:ext cx="9089206" cy="3077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2000" b="1" i="0" u="none" strike="noStrike" cap="none" spc="0" baseline="0">
                <a:solidFill>
                  <a:schemeClr val="accent5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466481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932962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399442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65925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s-CL" dirty="0"/>
              <a:t>Matrices IV TRIM 2022 – Matriz C 	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BDD36A4-697E-BB85-370B-355616734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163" y="1017264"/>
            <a:ext cx="4083985" cy="542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667691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Marcador de número de diapositiva 2"/>
          <p:cNvSpPr txBox="1">
            <a:spLocks noGrp="1"/>
          </p:cNvSpPr>
          <p:nvPr>
            <p:ph type="sldNum" sz="quarter" idx="2"/>
          </p:nvPr>
        </p:nvSpPr>
        <p:spPr>
          <a:xfrm>
            <a:off x="10297492" y="6609102"/>
            <a:ext cx="273656" cy="26425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59</a:t>
            </a:fld>
            <a:endParaRPr/>
          </a:p>
        </p:txBody>
      </p:sp>
      <p:grpSp>
        <p:nvGrpSpPr>
          <p:cNvPr id="360" name="Rectángulo 5"/>
          <p:cNvGrpSpPr/>
          <p:nvPr/>
        </p:nvGrpSpPr>
        <p:grpSpPr>
          <a:xfrm>
            <a:off x="584789" y="148566"/>
            <a:ext cx="340243" cy="617363"/>
            <a:chOff x="0" y="0"/>
            <a:chExt cx="340241" cy="617361"/>
          </a:xfrm>
        </p:grpSpPr>
        <p:sp>
          <p:nvSpPr>
            <p:cNvPr id="358" name="Rectángulo"/>
            <p:cNvSpPr/>
            <p:nvPr/>
          </p:nvSpPr>
          <p:spPr>
            <a:xfrm>
              <a:off x="0" y="154792"/>
              <a:ext cx="340242" cy="30777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/>
              <a:endParaRPr/>
            </a:p>
          </p:txBody>
        </p:sp>
        <p:sp>
          <p:nvSpPr>
            <p:cNvPr id="359" name="Texto"/>
            <p:cNvSpPr txBox="1"/>
            <p:nvPr/>
          </p:nvSpPr>
          <p:spPr>
            <a:xfrm>
              <a:off x="45719" y="-1"/>
              <a:ext cx="248804" cy="617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285750" indent="-285750" algn="r">
                <a:buSzPct val="100000"/>
                <a:buChar char="✓"/>
                <a:defRPr>
                  <a:solidFill>
                    <a:srgbClr val="FF3B3B"/>
                  </a:solidFill>
                </a:defRPr>
              </a:lvl1pPr>
            </a:lstStyle>
            <a:p>
              <a:r>
                <a:t>    </a:t>
              </a:r>
            </a:p>
          </p:txBody>
        </p:sp>
      </p:grpSp>
      <p:sp>
        <p:nvSpPr>
          <p:cNvPr id="361" name="Rectángulo 4"/>
          <p:cNvSpPr txBox="1"/>
          <p:nvPr/>
        </p:nvSpPr>
        <p:spPr>
          <a:xfrm>
            <a:off x="754910" y="1965430"/>
            <a:ext cx="10138416" cy="5324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742950" lvl="3" indent="-285750" algn="just">
              <a:buSzPct val="100000"/>
              <a:buChar char="✓"/>
              <a:defRPr sz="2000" b="1">
                <a:solidFill>
                  <a:schemeClr val="accent5"/>
                </a:solidFill>
              </a:defRPr>
            </a:pPr>
            <a:endParaRPr lang="es-ES" sz="1600" dirty="0"/>
          </a:p>
          <a:p>
            <a:pPr algn="just"/>
            <a:r>
              <a:rPr lang="es-ES" sz="2400" dirty="0">
                <a:solidFill>
                  <a:schemeClr val="accent4"/>
                </a:solidFill>
              </a:rPr>
              <a:t>OJO</a:t>
            </a:r>
            <a:r>
              <a:rPr lang="es-ES" sz="1800" b="0" i="0" u="none" strike="noStrike" baseline="0" dirty="0">
                <a:solidFill>
                  <a:schemeClr val="accent4"/>
                </a:solidFill>
                <a:latin typeface="SegoeUI-Light"/>
              </a:rPr>
              <a:t>: </a:t>
            </a:r>
            <a:r>
              <a:rPr lang="es-ES" sz="2400" dirty="0">
                <a:solidFill>
                  <a:schemeClr val="accent4"/>
                </a:solidFill>
              </a:rPr>
              <a:t>Los funcionarios aquí informados también deben ser declarados en la matriz sobre personal con cese de funciones, con excepción de los ex funcionarios a los que se les concede la bonificación adicional y que han sido declarados en procesos anteriores, en la matriz de Ceses. Como esta es una </a:t>
            </a:r>
            <a:r>
              <a:rPr lang="es-CL" sz="2400" dirty="0">
                <a:solidFill>
                  <a:schemeClr val="accent4"/>
                </a:solidFill>
              </a:rPr>
              <a:t>matriz acumulativa, recuerde en cada trimestre incluir a </a:t>
            </a:r>
            <a:r>
              <a:rPr lang="es-ES" sz="2400" dirty="0">
                <a:solidFill>
                  <a:schemeClr val="accent4"/>
                </a:solidFill>
              </a:rPr>
              <a:t>todo el personal que se retira para acogerse a este beneficio durante el año, incluyendo aquellos con cese de funciones al 31 de diciembre del año anterior.</a:t>
            </a:r>
          </a:p>
          <a:p>
            <a:pPr marL="457200" lvl="3" indent="0">
              <a:buSzPct val="100000"/>
              <a:defRPr sz="2000" b="1">
                <a:solidFill>
                  <a:schemeClr val="accent5"/>
                </a:solidFill>
              </a:defRPr>
            </a:pPr>
            <a:endParaRPr lang="es-ES" sz="1600" dirty="0"/>
          </a:p>
          <a:p>
            <a:pPr marL="1343526" lvl="3" indent="-200526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endParaRPr lang="es-ES" sz="1600" dirty="0"/>
          </a:p>
          <a:p>
            <a:pPr marL="1343526" lvl="3" indent="-200526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endParaRPr sz="1600" dirty="0"/>
          </a:p>
          <a:p>
            <a:pPr algn="just">
              <a:defRPr sz="2000" i="1">
                <a:solidFill>
                  <a:srgbClr val="BC0200"/>
                </a:solidFill>
              </a:defRPr>
            </a:pPr>
            <a:endParaRPr sz="1600" b="1" dirty="0"/>
          </a:p>
          <a:p>
            <a:pPr algn="just">
              <a:defRPr sz="2000" i="1">
                <a:solidFill>
                  <a:srgbClr val="BC0200"/>
                </a:solidFill>
              </a:defRPr>
            </a:pPr>
            <a:endParaRPr sz="1600" b="1" dirty="0"/>
          </a:p>
          <a:p>
            <a:pPr algn="just">
              <a:defRPr sz="2000" i="1">
                <a:solidFill>
                  <a:srgbClr val="BC0200"/>
                </a:solidFill>
              </a:defRPr>
            </a:pPr>
            <a:endParaRPr sz="1600" b="1" dirty="0"/>
          </a:p>
          <a:p>
            <a:pPr>
              <a:defRPr sz="2000">
                <a:solidFill>
                  <a:schemeClr val="accent5"/>
                </a:solidFill>
              </a:defRPr>
            </a:pPr>
            <a:endParaRPr sz="1600" b="1" dirty="0"/>
          </a:p>
          <a:p>
            <a:pPr lvl="1">
              <a:defRPr sz="2000">
                <a:solidFill>
                  <a:schemeClr val="accent5"/>
                </a:solidFill>
              </a:defRPr>
            </a:pPr>
            <a:endParaRPr b="1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3FD08EB8-6EF3-674D-B90A-480CC3350BAA}"/>
              </a:ext>
            </a:extLst>
          </p:cNvPr>
          <p:cNvSpPr txBox="1">
            <a:spLocks/>
          </p:cNvSpPr>
          <p:nvPr/>
        </p:nvSpPr>
        <p:spPr>
          <a:xfrm>
            <a:off x="1246922" y="303359"/>
            <a:ext cx="9089206" cy="3077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2000" b="1" i="0" u="none" strike="noStrike" cap="none" spc="0" baseline="0">
                <a:solidFill>
                  <a:schemeClr val="accent5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466481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932962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399442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65925" algn="l" defTabSz="91352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solidFill>
                  <a:srgbClr val="0067B4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s-CL" dirty="0"/>
              <a:t>Matrices IV TRIM 2022 – Matriz C 	</a:t>
            </a:r>
          </a:p>
        </p:txBody>
      </p:sp>
    </p:spTree>
    <p:extLst>
      <p:ext uri="{BB962C8B-B14F-4D97-AF65-F5344CB8AC3E}">
        <p14:creationId xmlns:p14="http://schemas.microsoft.com/office/powerpoint/2010/main" val="305490731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Título 1"/>
          <p:cNvSpPr txBox="1">
            <a:spLocks noGrp="1"/>
          </p:cNvSpPr>
          <p:nvPr>
            <p:ph type="title"/>
          </p:nvPr>
        </p:nvSpPr>
        <p:spPr>
          <a:xfrm>
            <a:off x="1246922" y="303359"/>
            <a:ext cx="9089206" cy="30777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r>
              <a:rPr lang="es-CL" dirty="0"/>
              <a:t>Dificultades y Mejoras</a:t>
            </a:r>
            <a:endParaRPr dirty="0"/>
          </a:p>
        </p:txBody>
      </p:sp>
      <p:sp>
        <p:nvSpPr>
          <p:cNvPr id="357" name="Marcador de número de diapositiva 2"/>
          <p:cNvSpPr txBox="1">
            <a:spLocks noGrp="1"/>
          </p:cNvSpPr>
          <p:nvPr>
            <p:ph type="sldNum" sz="quarter" idx="2"/>
          </p:nvPr>
        </p:nvSpPr>
        <p:spPr>
          <a:xfrm>
            <a:off x="10297492" y="6609102"/>
            <a:ext cx="273656" cy="26425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grpSp>
        <p:nvGrpSpPr>
          <p:cNvPr id="360" name="Rectángulo 5"/>
          <p:cNvGrpSpPr/>
          <p:nvPr/>
        </p:nvGrpSpPr>
        <p:grpSpPr>
          <a:xfrm>
            <a:off x="584789" y="148566"/>
            <a:ext cx="340243" cy="617363"/>
            <a:chOff x="0" y="0"/>
            <a:chExt cx="340241" cy="617361"/>
          </a:xfrm>
        </p:grpSpPr>
        <p:sp>
          <p:nvSpPr>
            <p:cNvPr id="358" name="Rectángulo"/>
            <p:cNvSpPr/>
            <p:nvPr/>
          </p:nvSpPr>
          <p:spPr>
            <a:xfrm>
              <a:off x="0" y="154792"/>
              <a:ext cx="340242" cy="30777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/>
              <a:endParaRPr/>
            </a:p>
          </p:txBody>
        </p:sp>
        <p:sp>
          <p:nvSpPr>
            <p:cNvPr id="359" name="Texto"/>
            <p:cNvSpPr txBox="1"/>
            <p:nvPr/>
          </p:nvSpPr>
          <p:spPr>
            <a:xfrm>
              <a:off x="45719" y="-1"/>
              <a:ext cx="248804" cy="617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285750" indent="-285750" algn="r">
                <a:buSzPct val="100000"/>
                <a:buChar char="✓"/>
                <a:defRPr>
                  <a:solidFill>
                    <a:srgbClr val="FF3B3B"/>
                  </a:solidFill>
                </a:defRPr>
              </a:lvl1pPr>
            </a:lstStyle>
            <a:p>
              <a:r>
                <a:t>    </a:t>
              </a:r>
            </a:p>
          </p:txBody>
        </p:sp>
      </p:grpSp>
      <p:sp>
        <p:nvSpPr>
          <p:cNvPr id="361" name="Rectángulo 4"/>
          <p:cNvSpPr txBox="1"/>
          <p:nvPr/>
        </p:nvSpPr>
        <p:spPr>
          <a:xfrm>
            <a:off x="427203" y="1178360"/>
            <a:ext cx="8192922" cy="6155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742950" lvl="1" indent="-285750">
              <a:buSzPct val="100000"/>
              <a:buChar char="✓"/>
              <a:defRPr sz="2000" b="1">
                <a:solidFill>
                  <a:schemeClr val="accent5"/>
                </a:solidFill>
              </a:defRPr>
            </a:pPr>
            <a:r>
              <a:rPr lang="es-CL" sz="1600" dirty="0"/>
              <a:t>Dificultades Comunes:</a:t>
            </a:r>
          </a:p>
          <a:p>
            <a:pPr marL="714375" algn="l"/>
            <a:r>
              <a:rPr lang="es-ES" sz="1800" b="0" i="0" u="none" strike="noStrike" baseline="0" dirty="0">
                <a:solidFill>
                  <a:schemeClr val="accent4"/>
                </a:solidFill>
                <a:latin typeface="SegoeUI-Light"/>
              </a:rPr>
              <a:t>Se identifican tres tipos de dificultades comunes, que afectan la calidad del dato entregado:</a:t>
            </a:r>
          </a:p>
          <a:p>
            <a:pPr marL="714375" algn="l"/>
            <a:endParaRPr lang="es-ES" dirty="0">
              <a:solidFill>
                <a:schemeClr val="accent4"/>
              </a:solidFill>
              <a:latin typeface="SegoeUI-Light"/>
            </a:endParaRPr>
          </a:p>
          <a:p>
            <a:pPr marL="1000125" indent="-285750" algn="just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accent4"/>
                </a:solidFill>
              </a:rPr>
              <a:t>Dificultades en la comprensión de instrucciones.</a:t>
            </a:r>
          </a:p>
          <a:p>
            <a:pPr marL="990600" algn="just"/>
            <a:r>
              <a:rPr lang="es-ES" sz="1600" dirty="0">
                <a:solidFill>
                  <a:schemeClr val="accent4"/>
                </a:solidFill>
              </a:rPr>
              <a:t>Se manifiestan al informar erróneamente o dejar de informar personas del grupo objetivo al que está apuntando la matriz o formulario</a:t>
            </a:r>
            <a:endParaRPr lang="es-CL" sz="1600" dirty="0">
              <a:solidFill>
                <a:schemeClr val="accent4"/>
              </a:solidFill>
            </a:endParaRPr>
          </a:p>
          <a:p>
            <a:pPr marL="1343526" indent="-200526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endParaRPr lang="es-CL" sz="1600" dirty="0"/>
          </a:p>
          <a:p>
            <a:pPr marL="990600" lvl="3" indent="-276225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r>
              <a:rPr lang="es-ES" sz="1600" b="1" dirty="0"/>
              <a:t>Dificultades en la identificación de funcionarios en las distintas matrices</a:t>
            </a:r>
            <a:r>
              <a:rPr lang="es-ES" sz="1600" dirty="0"/>
              <a:t>. Ocurre cuando los campos de identificación de la persona (RUN-DV-FECHA_NAC-APELLIDO_PAT- APELLIDO_MAT-NOMBRES-SEXO) no coinciden en la misma matriz o entre matrices.</a:t>
            </a:r>
          </a:p>
          <a:p>
            <a:pPr marL="990600" lvl="3" indent="-276225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endParaRPr lang="es-ES" sz="1600" dirty="0"/>
          </a:p>
          <a:p>
            <a:pPr marL="990600" lvl="3" indent="-276225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r>
              <a:rPr lang="es-ES" sz="1600" b="1" dirty="0"/>
              <a:t>Alta probabilidad de error en campos descriptivos, producida por</a:t>
            </a:r>
            <a:r>
              <a:rPr lang="es-ES" sz="1600" dirty="0"/>
              <a:t>:</a:t>
            </a:r>
          </a:p>
          <a:p>
            <a:pPr marL="1276350" lvl="3" indent="-285750"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5"/>
                </a:solidFill>
              </a:defRPr>
            </a:pPr>
            <a:r>
              <a:rPr lang="es-ES" sz="1600" dirty="0"/>
              <a:t>Dificultades en la conversión del dato a codificación requerida en requisitos técnicos.</a:t>
            </a:r>
          </a:p>
          <a:p>
            <a:pPr marL="1276350" lvl="3" indent="-285750"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5"/>
                </a:solidFill>
              </a:defRPr>
            </a:pPr>
            <a:r>
              <a:rPr lang="es-ES" sz="1600" dirty="0"/>
              <a:t>Presencia de errores lógicos y de consistencia entre campos que consultan fechas y otros altamente relacionados. (Por ejemplo Relación entre calidad jurídica y calidad de desempeño).</a:t>
            </a:r>
            <a:endParaRPr lang="es-CL" sz="1600" dirty="0"/>
          </a:p>
          <a:p>
            <a:pPr algn="just">
              <a:defRPr sz="2000" i="1">
                <a:solidFill>
                  <a:srgbClr val="BC0200"/>
                </a:solidFill>
              </a:defRPr>
            </a:pPr>
            <a:endParaRPr sz="1600" b="1" dirty="0"/>
          </a:p>
          <a:p>
            <a:pPr algn="just">
              <a:defRPr sz="2000" i="1">
                <a:solidFill>
                  <a:srgbClr val="BC0200"/>
                </a:solidFill>
              </a:defRPr>
            </a:pPr>
            <a:endParaRPr sz="1600" b="1" dirty="0"/>
          </a:p>
          <a:p>
            <a:pPr algn="just">
              <a:defRPr sz="2000" i="1">
                <a:solidFill>
                  <a:srgbClr val="BC0200"/>
                </a:solidFill>
              </a:defRPr>
            </a:pPr>
            <a:endParaRPr sz="1600" b="1" dirty="0"/>
          </a:p>
          <a:p>
            <a:pPr>
              <a:defRPr sz="2000">
                <a:solidFill>
                  <a:schemeClr val="accent5"/>
                </a:solidFill>
              </a:defRPr>
            </a:pPr>
            <a:endParaRPr sz="1600" b="1" dirty="0"/>
          </a:p>
          <a:p>
            <a:pPr lvl="1">
              <a:defRPr sz="2000">
                <a:solidFill>
                  <a:schemeClr val="accent5"/>
                </a:solidFill>
              </a:defRPr>
            </a:pPr>
            <a:endParaRPr b="1" dirty="0"/>
          </a:p>
        </p:txBody>
      </p:sp>
      <p:pic>
        <p:nvPicPr>
          <p:cNvPr id="3074" name="Picture 2" descr="Ver las imágenes de origen">
            <a:extLst>
              <a:ext uri="{FF2B5EF4-FFF2-40B4-BE49-F238E27FC236}">
                <a16:creationId xmlns:a16="http://schemas.microsoft.com/office/drawing/2014/main" id="{43E3E78F-8475-4DBD-8857-85AB8FDC3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902" y="2207277"/>
            <a:ext cx="2612373" cy="261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491849"/>
      </p:ext>
    </p:extLst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Título 1"/>
          <p:cNvSpPr txBox="1">
            <a:spLocks noGrp="1"/>
          </p:cNvSpPr>
          <p:nvPr>
            <p:ph type="title"/>
          </p:nvPr>
        </p:nvSpPr>
        <p:spPr>
          <a:xfrm>
            <a:off x="1246922" y="303359"/>
            <a:ext cx="9089206" cy="30777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r>
              <a:rPr dirty="0"/>
              <a:t>Revisión Matrices I</a:t>
            </a:r>
            <a:r>
              <a:rPr lang="es-CL" dirty="0"/>
              <a:t>V</a:t>
            </a:r>
            <a:r>
              <a:rPr dirty="0"/>
              <a:t> Corte 202</a:t>
            </a:r>
            <a:r>
              <a:rPr lang="es-CL" dirty="0"/>
              <a:t>2</a:t>
            </a:r>
            <a:r>
              <a:rPr dirty="0"/>
              <a:t>.</a:t>
            </a:r>
          </a:p>
        </p:txBody>
      </p:sp>
      <p:sp>
        <p:nvSpPr>
          <p:cNvPr id="357" name="Marcador de número de diapositiva 2"/>
          <p:cNvSpPr txBox="1">
            <a:spLocks noGrp="1"/>
          </p:cNvSpPr>
          <p:nvPr>
            <p:ph type="sldNum" sz="quarter" idx="2"/>
          </p:nvPr>
        </p:nvSpPr>
        <p:spPr>
          <a:xfrm>
            <a:off x="10297492" y="6609102"/>
            <a:ext cx="273656" cy="26425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60</a:t>
            </a:fld>
            <a:endParaRPr/>
          </a:p>
        </p:txBody>
      </p:sp>
      <p:grpSp>
        <p:nvGrpSpPr>
          <p:cNvPr id="360" name="Rectángulo 5"/>
          <p:cNvGrpSpPr/>
          <p:nvPr/>
        </p:nvGrpSpPr>
        <p:grpSpPr>
          <a:xfrm>
            <a:off x="584789" y="148566"/>
            <a:ext cx="340243" cy="617363"/>
            <a:chOff x="0" y="0"/>
            <a:chExt cx="340241" cy="617361"/>
          </a:xfrm>
        </p:grpSpPr>
        <p:sp>
          <p:nvSpPr>
            <p:cNvPr id="358" name="Rectángulo"/>
            <p:cNvSpPr/>
            <p:nvPr/>
          </p:nvSpPr>
          <p:spPr>
            <a:xfrm>
              <a:off x="0" y="154792"/>
              <a:ext cx="340242" cy="30777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/>
              <a:endParaRPr/>
            </a:p>
          </p:txBody>
        </p:sp>
        <p:sp>
          <p:nvSpPr>
            <p:cNvPr id="359" name="Texto"/>
            <p:cNvSpPr txBox="1"/>
            <p:nvPr/>
          </p:nvSpPr>
          <p:spPr>
            <a:xfrm>
              <a:off x="45719" y="-1"/>
              <a:ext cx="248804" cy="617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285750" indent="-285750" algn="r">
                <a:buSzPct val="100000"/>
                <a:buChar char="✓"/>
                <a:defRPr>
                  <a:solidFill>
                    <a:srgbClr val="FF3B3B"/>
                  </a:solidFill>
                </a:defRPr>
              </a:lvl1pPr>
            </a:lstStyle>
            <a:p>
              <a:r>
                <a:t>    </a:t>
              </a:r>
            </a:p>
          </p:txBody>
        </p:sp>
      </p:grpSp>
      <p:sp>
        <p:nvSpPr>
          <p:cNvPr id="361" name="Rectángulo 4"/>
          <p:cNvSpPr txBox="1"/>
          <p:nvPr/>
        </p:nvSpPr>
        <p:spPr>
          <a:xfrm>
            <a:off x="159075" y="1007898"/>
            <a:ext cx="6126315" cy="2123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742950" lvl="1" indent="-285750">
              <a:buSzPct val="100000"/>
              <a:buChar char="✓"/>
              <a:defRPr sz="2000" b="1">
                <a:solidFill>
                  <a:schemeClr val="accent5"/>
                </a:solidFill>
              </a:defRPr>
            </a:pPr>
            <a:r>
              <a:rPr sz="1600" dirty="0"/>
              <a:t>MATRIZ </a:t>
            </a:r>
            <a:r>
              <a:rPr lang="es-CL" sz="1600" dirty="0"/>
              <a:t>V</a:t>
            </a:r>
            <a:endParaRPr sz="1600" dirty="0"/>
          </a:p>
          <a:p>
            <a:pPr marL="962526" lvl="2" indent="-200526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endParaRPr sz="1600" dirty="0"/>
          </a:p>
          <a:p>
            <a:pPr marL="1343526" lvl="3" indent="-200526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endParaRPr sz="1600" dirty="0"/>
          </a:p>
          <a:p>
            <a:pPr algn="just">
              <a:defRPr sz="2000" i="1">
                <a:solidFill>
                  <a:srgbClr val="BC0200"/>
                </a:solidFill>
              </a:defRPr>
            </a:pPr>
            <a:endParaRPr sz="1600" b="1" dirty="0"/>
          </a:p>
          <a:p>
            <a:pPr algn="just">
              <a:defRPr sz="2000" i="1">
                <a:solidFill>
                  <a:srgbClr val="BC0200"/>
                </a:solidFill>
              </a:defRPr>
            </a:pPr>
            <a:endParaRPr sz="1600" b="1" dirty="0"/>
          </a:p>
          <a:p>
            <a:pPr algn="just">
              <a:defRPr sz="2000" i="1">
                <a:solidFill>
                  <a:srgbClr val="BC0200"/>
                </a:solidFill>
              </a:defRPr>
            </a:pPr>
            <a:endParaRPr sz="1600" b="1" dirty="0"/>
          </a:p>
          <a:p>
            <a:pPr>
              <a:defRPr sz="2000">
                <a:solidFill>
                  <a:schemeClr val="accent5"/>
                </a:solidFill>
              </a:defRPr>
            </a:pPr>
            <a:endParaRPr sz="1600" b="1" dirty="0"/>
          </a:p>
          <a:p>
            <a:pPr lvl="1">
              <a:defRPr sz="2000">
                <a:solidFill>
                  <a:schemeClr val="accent5"/>
                </a:solidFill>
              </a:defRPr>
            </a:pPr>
            <a:endParaRPr b="1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E4B936D-FC04-4B55-8859-EA28F93C5656}"/>
              </a:ext>
            </a:extLst>
          </p:cNvPr>
          <p:cNvSpPr/>
          <p:nvPr/>
        </p:nvSpPr>
        <p:spPr>
          <a:xfrm>
            <a:off x="2124672" y="1849008"/>
            <a:ext cx="714734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L" sz="1400" b="1" dirty="0">
              <a:solidFill>
                <a:schemeClr val="accent5"/>
              </a:solidFill>
            </a:endParaRPr>
          </a:p>
          <a:p>
            <a:pPr algn="just"/>
            <a:r>
              <a:rPr lang="es-CL" sz="1400" b="1" dirty="0">
                <a:solidFill>
                  <a:schemeClr val="accent5"/>
                </a:solidFill>
              </a:rPr>
              <a:t>Estimados y Estimadas Referentes:</a:t>
            </a:r>
          </a:p>
          <a:p>
            <a:pPr algn="just"/>
            <a:endParaRPr lang="es-CL" sz="1400" b="1" dirty="0">
              <a:solidFill>
                <a:schemeClr val="accent5"/>
              </a:solidFill>
            </a:endParaRPr>
          </a:p>
          <a:p>
            <a:pPr algn="just"/>
            <a:r>
              <a:rPr lang="es-CL" sz="1400" b="1" dirty="0">
                <a:solidFill>
                  <a:schemeClr val="accent5"/>
                </a:solidFill>
              </a:rPr>
              <a:t>Junto con saludar, en el marco del paso a producción del Proyecto 571: “Mejoras Matriz V Retiro Voluntario”, precisamos lo siguiente:</a:t>
            </a:r>
          </a:p>
          <a:p>
            <a:pPr algn="just"/>
            <a:endParaRPr lang="es-CL" sz="1400" b="1" dirty="0">
              <a:solidFill>
                <a:schemeClr val="accent5"/>
              </a:solidFill>
            </a:endParaRPr>
          </a:p>
          <a:p>
            <a:pPr algn="just"/>
            <a:r>
              <a:rPr lang="es-CL" sz="1400" b="1" dirty="0">
                <a:solidFill>
                  <a:schemeClr val="accent5"/>
                </a:solidFill>
              </a:rPr>
              <a:t>Para que la matriz, extraiga todos los montos de los bonos que se informan, se deben realizar las siguientes acciones:</a:t>
            </a:r>
          </a:p>
          <a:p>
            <a:pPr algn="just"/>
            <a:r>
              <a:rPr lang="es-CL" sz="1400" b="1" dirty="0">
                <a:solidFill>
                  <a:schemeClr val="accent5"/>
                </a:solidFill>
              </a:rPr>
              <a:t>•	Procesar el cálculo de la indemnización en la Fase 4, del Módulo de Incentivo al retiro, para ambas leyes.</a:t>
            </a:r>
          </a:p>
          <a:p>
            <a:pPr algn="just"/>
            <a:r>
              <a:rPr lang="es-CL" sz="1400" b="1" dirty="0">
                <a:solidFill>
                  <a:schemeClr val="accent5"/>
                </a:solidFill>
              </a:rPr>
              <a:t>•	Para lo anterior, les solicitamos coordinarse con el o los referentes del tema. Advirtiendo el no traspaso a accesoria, sólo el proceso de cálculo.</a:t>
            </a:r>
          </a:p>
          <a:p>
            <a:pPr algn="just"/>
            <a:r>
              <a:rPr lang="es-CL" sz="1400" b="1" dirty="0">
                <a:solidFill>
                  <a:schemeClr val="accent5"/>
                </a:solidFill>
              </a:rPr>
              <a:t>•	Para que la matriz V, levante correctamente los datos, el cese del funcionario por Retiro Voluntario debe ser ingresado correctamente en el mantenedor de alejamiento.</a:t>
            </a:r>
          </a:p>
          <a:p>
            <a:pPr algn="just"/>
            <a:r>
              <a:rPr lang="es-CL" sz="1400" b="1" dirty="0">
                <a:solidFill>
                  <a:schemeClr val="accent5"/>
                </a:solidFill>
              </a:rPr>
              <a:t>•	Para cualquier duda o consulta, con respecto a este tema, comunicarse con la referente SIRH de Incentivo al Retiro: Viviana Vallejos.</a:t>
            </a:r>
          </a:p>
        </p:txBody>
      </p:sp>
    </p:spTree>
    <p:extLst>
      <p:ext uri="{BB962C8B-B14F-4D97-AF65-F5344CB8AC3E}">
        <p14:creationId xmlns:p14="http://schemas.microsoft.com/office/powerpoint/2010/main" val="1005836114"/>
      </p:ext>
    </p:extLst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8B58D73-A0BB-4C6B-A9E0-127B95423B05}"/>
              </a:ext>
            </a:extLst>
          </p:cNvPr>
          <p:cNvSpPr/>
          <p:nvPr/>
        </p:nvSpPr>
        <p:spPr>
          <a:xfrm>
            <a:off x="0" y="0"/>
            <a:ext cx="12192000" cy="10302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26" name="Picture 2" descr="Inicio">
            <a:extLst>
              <a:ext uri="{FF2B5EF4-FFF2-40B4-BE49-F238E27FC236}">
                <a16:creationId xmlns:a16="http://schemas.microsoft.com/office/drawing/2014/main" id="{085E2370-D2E5-4C7E-9536-281B7453D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51" y="1"/>
            <a:ext cx="1804141" cy="16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5C57A5E-776D-49E9-8085-EF4BC8B22642}"/>
              </a:ext>
            </a:extLst>
          </p:cNvPr>
          <p:cNvSpPr txBox="1"/>
          <p:nvPr/>
        </p:nvSpPr>
        <p:spPr>
          <a:xfrm>
            <a:off x="7363797" y="1705780"/>
            <a:ext cx="4083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u="sng" dirty="0"/>
              <a:t>Matriz S Unidades sin Homologar</a:t>
            </a: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BE35FF89-4FEF-F8E1-4151-31DE318F2998}"/>
              </a:ext>
            </a:extLst>
          </p:cNvPr>
          <p:cNvGraphicFramePr>
            <a:graphicFrameLocks noGrp="1"/>
          </p:cNvGraphicFramePr>
          <p:nvPr/>
        </p:nvGraphicFramePr>
        <p:xfrm>
          <a:off x="7043285" y="2136696"/>
          <a:ext cx="4572001" cy="3277508"/>
        </p:xfrm>
        <a:graphic>
          <a:graphicData uri="http://schemas.openxmlformats.org/drawingml/2006/table">
            <a:tbl>
              <a:tblPr/>
              <a:tblGrid>
                <a:gridCol w="597556">
                  <a:extLst>
                    <a:ext uri="{9D8B030D-6E8A-4147-A177-3AD203B41FA5}">
                      <a16:colId xmlns:a16="http://schemas.microsoft.com/office/drawing/2014/main" val="499529598"/>
                    </a:ext>
                  </a:extLst>
                </a:gridCol>
                <a:gridCol w="611453">
                  <a:extLst>
                    <a:ext uri="{9D8B030D-6E8A-4147-A177-3AD203B41FA5}">
                      <a16:colId xmlns:a16="http://schemas.microsoft.com/office/drawing/2014/main" val="4227370441"/>
                    </a:ext>
                  </a:extLst>
                </a:gridCol>
                <a:gridCol w="2015016">
                  <a:extLst>
                    <a:ext uri="{9D8B030D-6E8A-4147-A177-3AD203B41FA5}">
                      <a16:colId xmlns:a16="http://schemas.microsoft.com/office/drawing/2014/main" val="1186369094"/>
                    </a:ext>
                  </a:extLst>
                </a:gridCol>
                <a:gridCol w="486383">
                  <a:extLst>
                    <a:ext uri="{9D8B030D-6E8A-4147-A177-3AD203B41FA5}">
                      <a16:colId xmlns:a16="http://schemas.microsoft.com/office/drawing/2014/main" val="793920291"/>
                    </a:ext>
                  </a:extLst>
                </a:gridCol>
                <a:gridCol w="861593">
                  <a:extLst>
                    <a:ext uri="{9D8B030D-6E8A-4147-A177-3AD203B41FA5}">
                      <a16:colId xmlns:a16="http://schemas.microsoft.com/office/drawing/2014/main" val="991544394"/>
                    </a:ext>
                  </a:extLst>
                </a:gridCol>
              </a:tblGrid>
              <a:tr h="25211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Cod. S.S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ID_SERV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Organismo/Servicio de 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ENVIO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Respondio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14345"/>
                  </a:ext>
                </a:extLst>
              </a:tr>
              <a:tr h="25211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162101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S.S. Iquique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600405"/>
                  </a:ext>
                </a:extLst>
              </a:tr>
              <a:tr h="25211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162601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S.S. Viña del Mar-Quillota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12206"/>
                  </a:ext>
                </a:extLst>
              </a:tr>
              <a:tr h="25211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163401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S.S. Arauco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628584"/>
                  </a:ext>
                </a:extLst>
              </a:tr>
              <a:tr h="25211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163201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S.S. Talcahuano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741924"/>
                  </a:ext>
                </a:extLst>
              </a:tr>
              <a:tr h="25211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163501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S.S. Araucanía Norte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182731"/>
                  </a:ext>
                </a:extLst>
              </a:tr>
              <a:tr h="25211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163601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S.S. Araucanía Sur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883656"/>
                  </a:ext>
                </a:extLst>
              </a:tr>
              <a:tr h="25211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163701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S.S. Valdivia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138078"/>
                  </a:ext>
                </a:extLst>
              </a:tr>
              <a:tr h="25211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163801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S.S. Osorno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829399"/>
                  </a:ext>
                </a:extLst>
              </a:tr>
              <a:tr h="25211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163901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S.S. Del Reloncavi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944446"/>
                  </a:ext>
                </a:extLst>
              </a:tr>
              <a:tr h="25211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164001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S.S. Aysén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986844"/>
                  </a:ext>
                </a:extLst>
              </a:tr>
              <a:tr h="25211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164101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S.S. Magallanes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454426"/>
                  </a:ext>
                </a:extLst>
              </a:tr>
              <a:tr h="25211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164501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S.S. Met. Norte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932517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78E6E96E-EF65-7569-8FA2-0FC00DD81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861694"/>
              </p:ext>
            </p:extLst>
          </p:nvPr>
        </p:nvGraphicFramePr>
        <p:xfrm>
          <a:off x="490961" y="1919209"/>
          <a:ext cx="4657755" cy="4498186"/>
        </p:xfrm>
        <a:graphic>
          <a:graphicData uri="http://schemas.openxmlformats.org/drawingml/2006/table">
            <a:tbl>
              <a:tblPr/>
              <a:tblGrid>
                <a:gridCol w="608764">
                  <a:extLst>
                    <a:ext uri="{9D8B030D-6E8A-4147-A177-3AD203B41FA5}">
                      <a16:colId xmlns:a16="http://schemas.microsoft.com/office/drawing/2014/main" val="1190968800"/>
                    </a:ext>
                  </a:extLst>
                </a:gridCol>
                <a:gridCol w="622922">
                  <a:extLst>
                    <a:ext uri="{9D8B030D-6E8A-4147-A177-3AD203B41FA5}">
                      <a16:colId xmlns:a16="http://schemas.microsoft.com/office/drawing/2014/main" val="2314482724"/>
                    </a:ext>
                  </a:extLst>
                </a:gridCol>
                <a:gridCol w="2052810">
                  <a:extLst>
                    <a:ext uri="{9D8B030D-6E8A-4147-A177-3AD203B41FA5}">
                      <a16:colId xmlns:a16="http://schemas.microsoft.com/office/drawing/2014/main" val="9324388"/>
                    </a:ext>
                  </a:extLst>
                </a:gridCol>
                <a:gridCol w="495506">
                  <a:extLst>
                    <a:ext uri="{9D8B030D-6E8A-4147-A177-3AD203B41FA5}">
                      <a16:colId xmlns:a16="http://schemas.microsoft.com/office/drawing/2014/main" val="2577624062"/>
                    </a:ext>
                  </a:extLst>
                </a:gridCol>
                <a:gridCol w="877753">
                  <a:extLst>
                    <a:ext uri="{9D8B030D-6E8A-4147-A177-3AD203B41FA5}">
                      <a16:colId xmlns:a16="http://schemas.microsoft.com/office/drawing/2014/main" val="2701716809"/>
                    </a:ext>
                  </a:extLst>
                </a:gridCol>
              </a:tblGrid>
              <a:tr h="2044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Cod. S.S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ID_SERV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Organismo/Servicio de Salud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ENVIO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Respondio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942933"/>
                  </a:ext>
                </a:extLst>
              </a:tr>
              <a:tr h="2044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162001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S.S. Arica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98557"/>
                  </a:ext>
                </a:extLst>
              </a:tr>
              <a:tr h="2044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162101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S.S. Iquique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732779"/>
                  </a:ext>
                </a:extLst>
              </a:tr>
              <a:tr h="2044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162201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S.S. Antofagasta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234400"/>
                  </a:ext>
                </a:extLst>
              </a:tr>
              <a:tr h="2044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162401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S.S. Coquimbo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188571"/>
                  </a:ext>
                </a:extLst>
              </a:tr>
              <a:tr h="2044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162501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S.S. Valparaíso-San Antonio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2614"/>
                  </a:ext>
                </a:extLst>
              </a:tr>
              <a:tr h="2044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162601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S.S. Viña del Mar-Quillota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310310"/>
                  </a:ext>
                </a:extLst>
              </a:tr>
              <a:tr h="2044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162701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S.S. Aconcagua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134649"/>
                  </a:ext>
                </a:extLst>
              </a:tr>
              <a:tr h="2044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163001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S.S. Ñuble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813157"/>
                  </a:ext>
                </a:extLst>
              </a:tr>
              <a:tr h="2044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163101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S.S. Concepción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366566"/>
                  </a:ext>
                </a:extLst>
              </a:tr>
              <a:tr h="2044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163301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S.S. Bio Bio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581550"/>
                  </a:ext>
                </a:extLst>
              </a:tr>
              <a:tr h="2044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163501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S.S. Araucanía Norte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516545"/>
                  </a:ext>
                </a:extLst>
              </a:tr>
              <a:tr h="2044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163601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S.S. Araucanía Sur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118449"/>
                  </a:ext>
                </a:extLst>
              </a:tr>
              <a:tr h="2044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163701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S.S. Valdivia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315938"/>
                  </a:ext>
                </a:extLst>
              </a:tr>
              <a:tr h="2044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163801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S.S. Osorno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630617"/>
                  </a:ext>
                </a:extLst>
              </a:tr>
              <a:tr h="2044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163901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S.S. Del Reloncavi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310767"/>
                  </a:ext>
                </a:extLst>
              </a:tr>
              <a:tr h="2044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164001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S.S. Aysén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149147"/>
                  </a:ext>
                </a:extLst>
              </a:tr>
              <a:tr h="2044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164101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S.S. Magallanes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405687"/>
                  </a:ext>
                </a:extLst>
              </a:tr>
              <a:tr h="2044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164301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S.S. Met. Central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156345"/>
                  </a:ext>
                </a:extLst>
              </a:tr>
              <a:tr h="2044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164401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S.S. Met. Sur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68288"/>
                  </a:ext>
                </a:extLst>
              </a:tr>
              <a:tr h="2044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164501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S.S. Met. Norte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435963"/>
                  </a:ext>
                </a:extLst>
              </a:tr>
              <a:tr h="2044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165101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CRS Maipú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404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03060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Marcador de número de diapositiva 2"/>
          <p:cNvSpPr txBox="1">
            <a:spLocks noGrp="1"/>
          </p:cNvSpPr>
          <p:nvPr>
            <p:ph type="sldNum" sz="quarter" idx="2"/>
          </p:nvPr>
        </p:nvSpPr>
        <p:spPr>
          <a:xfrm>
            <a:off x="10297492" y="6609102"/>
            <a:ext cx="273656" cy="26425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62</a:t>
            </a:fld>
            <a:endParaRPr/>
          </a:p>
        </p:txBody>
      </p:sp>
      <p:pic>
        <p:nvPicPr>
          <p:cNvPr id="364" name="Imagen 5" descr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814" y="1020725"/>
            <a:ext cx="7697587" cy="51492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ítulo 1"/>
          <p:cNvSpPr txBox="1">
            <a:spLocks noGrp="1"/>
          </p:cNvSpPr>
          <p:nvPr>
            <p:ph type="title"/>
          </p:nvPr>
        </p:nvSpPr>
        <p:spPr>
          <a:xfrm>
            <a:off x="1246922" y="303359"/>
            <a:ext cx="9089206" cy="30777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r>
              <a:rPr lang="es-CL" dirty="0"/>
              <a:t>Dificultades y Mejoras</a:t>
            </a:r>
            <a:endParaRPr dirty="0"/>
          </a:p>
        </p:txBody>
      </p:sp>
      <p:sp>
        <p:nvSpPr>
          <p:cNvPr id="139" name="Marcador de número de diapositiva 2"/>
          <p:cNvSpPr txBox="1">
            <a:spLocks noGrp="1"/>
          </p:cNvSpPr>
          <p:nvPr>
            <p:ph type="sldNum" sz="quarter" idx="2"/>
          </p:nvPr>
        </p:nvSpPr>
        <p:spPr>
          <a:xfrm>
            <a:off x="10297492" y="6609102"/>
            <a:ext cx="273656" cy="26425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 dirty="0"/>
          </a:p>
        </p:txBody>
      </p:sp>
      <p:grpSp>
        <p:nvGrpSpPr>
          <p:cNvPr id="142" name="Rectángulo 5"/>
          <p:cNvGrpSpPr/>
          <p:nvPr/>
        </p:nvGrpSpPr>
        <p:grpSpPr>
          <a:xfrm>
            <a:off x="584789" y="148566"/>
            <a:ext cx="340243" cy="617363"/>
            <a:chOff x="0" y="0"/>
            <a:chExt cx="340241" cy="617361"/>
          </a:xfrm>
        </p:grpSpPr>
        <p:sp>
          <p:nvSpPr>
            <p:cNvPr id="140" name="Rectángulo"/>
            <p:cNvSpPr/>
            <p:nvPr/>
          </p:nvSpPr>
          <p:spPr>
            <a:xfrm>
              <a:off x="0" y="154792"/>
              <a:ext cx="340242" cy="30777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/>
              <a:endParaRPr dirty="0"/>
            </a:p>
          </p:txBody>
        </p:sp>
        <p:sp>
          <p:nvSpPr>
            <p:cNvPr id="141" name="Texto"/>
            <p:cNvSpPr txBox="1"/>
            <p:nvPr/>
          </p:nvSpPr>
          <p:spPr>
            <a:xfrm>
              <a:off x="45719" y="-1"/>
              <a:ext cx="248804" cy="617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285750" indent="-285750" algn="r">
                <a:buSzPct val="100000"/>
                <a:buChar char="✓"/>
                <a:defRPr>
                  <a:solidFill>
                    <a:srgbClr val="FF3B3B"/>
                  </a:solidFill>
                </a:defRPr>
              </a:lvl1pPr>
            </a:lstStyle>
            <a:p>
              <a:r>
                <a:rPr dirty="0"/>
                <a:t>    </a:t>
              </a:r>
            </a:p>
          </p:txBody>
        </p:sp>
      </p:grpSp>
      <p:sp>
        <p:nvSpPr>
          <p:cNvPr id="143" name="Rectángulo 4"/>
          <p:cNvSpPr txBox="1"/>
          <p:nvPr/>
        </p:nvSpPr>
        <p:spPr>
          <a:xfrm>
            <a:off x="378249" y="964687"/>
            <a:ext cx="596716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42950" lvl="1" indent="-285750">
              <a:buSzPct val="100000"/>
              <a:buChar char="✓"/>
              <a:defRPr sz="2000">
                <a:solidFill>
                  <a:schemeClr val="accent5"/>
                </a:solidFill>
              </a:defRPr>
            </a:pPr>
            <a:r>
              <a:rPr lang="es-ES" b="1" dirty="0"/>
              <a:t>Principales Errores Generales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8EB724B-D8E5-40CB-BA3F-A76435D33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0176" y="1060704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60B217-54DE-402A-B25A-BB4DFA29B602}"/>
              </a:ext>
            </a:extLst>
          </p:cNvPr>
          <p:cNvSpPr txBox="1"/>
          <p:nvPr/>
        </p:nvSpPr>
        <p:spPr>
          <a:xfrm>
            <a:off x="821172" y="1428240"/>
            <a:ext cx="11048476" cy="25460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9" tIns="72009" rIns="72009" bIns="72009" numCol="1" spcCol="38100" rtlCol="0" anchor="t">
            <a:spAutoFit/>
          </a:bodyPr>
          <a:lstStyle/>
          <a:p>
            <a:pPr marL="342900" marR="0" indent="-34290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s-CL" sz="1800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Envío de las matrices sin todos los campos que la componen y sin el nombre de hoja. </a:t>
            </a:r>
          </a:p>
          <a:p>
            <a:pPr marL="342900" marR="0" indent="-34290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s-CL" sz="1800" b="1" dirty="0">
                <a:solidFill>
                  <a:schemeClr val="tx1"/>
                </a:solidFill>
                <a:effectLst/>
                <a:highlight>
                  <a:srgbClr val="00008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Favor utilizar los validadores que se disponen en </a:t>
            </a:r>
            <a:r>
              <a:rPr lang="es-CL" sz="1800" b="1" u="sng" dirty="0">
                <a:solidFill>
                  <a:schemeClr val="tx1"/>
                </a:solidFill>
                <a:effectLst/>
                <a:highlight>
                  <a:srgbClr val="000080"/>
                </a:highlight>
                <a:latin typeface="Calibri" panose="020F0502020204030204" pitchFamily="34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www.sirh.cl</a:t>
            </a:r>
            <a:r>
              <a:rPr lang="es-CL" sz="1800" b="1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ya que tienen todos los campos que debemos enviar, no modificar </a:t>
            </a:r>
            <a:r>
              <a:rPr lang="es-CL" sz="1800" b="1" u="sng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nombres de campos ni nombre de la hoja del validador</a:t>
            </a:r>
            <a:r>
              <a:rPr lang="es-CL" sz="1800" b="1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  <a:p>
            <a:pPr marL="342900" marR="0" indent="-34290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</a:pPr>
            <a:r>
              <a:rPr lang="es-CL" sz="2400" b="1" dirty="0">
                <a:solidFill>
                  <a:schemeClr val="accent5"/>
                </a:solidFill>
                <a:latin typeface="Calibri" panose="020F0502020204030204" pitchFamily="34" charset="0"/>
              </a:rPr>
              <a:t>No se </a:t>
            </a:r>
            <a:r>
              <a:rPr lang="es-CL" sz="2400" b="1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revisa que los contratos de los cortes anteriores, aparezcan declarados en alguna matriz base del corte actual. </a:t>
            </a:r>
            <a:endParaRPr kumimoji="0" lang="es-CL" sz="2400" b="1" i="0" u="none" strike="noStrike" cap="none" spc="0" normalizeH="0" baseline="0" dirty="0">
              <a:ln>
                <a:noFill/>
              </a:ln>
              <a:solidFill>
                <a:schemeClr val="accent5"/>
              </a:solidFill>
              <a:uFillTx/>
              <a:latin typeface="Calibri" panose="020F0502020204030204" pitchFamily="34" charset="0"/>
              <a:cs typeface="Arial"/>
              <a:sym typeface="Arial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2"/>
            </a:pPr>
            <a:r>
              <a:rPr lang="es-CL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Algunos Servicios no envían los campos según los formatos solicitados.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2"/>
            </a:pPr>
            <a:r>
              <a:rPr lang="es-CL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Revisar y cumplir con el </a:t>
            </a:r>
            <a:r>
              <a:rPr lang="es-CL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 action="ppaction://hlinkfile"/>
              </a:rPr>
              <a:t>PDF TIPS_MATRIZ_BASES.pdf</a:t>
            </a:r>
            <a:endParaRPr lang="es-CL" dirty="0"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s-CL" sz="18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 mantienen errores, provenientes de la relación de los campos EDU y TITULO. </a:t>
            </a:r>
            <a:endParaRPr kumimoji="0" lang="es-CL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000080"/>
              </a:highlight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F77A790-7B3E-4E56-AA48-1F36E2F32F6B}"/>
              </a:ext>
            </a:extLst>
          </p:cNvPr>
          <p:cNvSpPr txBox="1"/>
          <p:nvPr/>
        </p:nvSpPr>
        <p:spPr>
          <a:xfrm>
            <a:off x="2581937" y="4343653"/>
            <a:ext cx="6571490" cy="1807418"/>
          </a:xfrm>
          <a:prstGeom prst="rect">
            <a:avLst/>
          </a:prstGeom>
          <a:noFill/>
          <a:ln w="57150" cap="flat">
            <a:solidFill>
              <a:srgbClr val="C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9" tIns="72009" rIns="72009" bIns="72009" numCol="1" spcCol="38100" rtlCol="0" anchor="t">
            <a:spAutoFit/>
          </a:bodyPr>
          <a:lstStyle/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CL" sz="1800" b="0" i="0" u="none" strike="noStrike" cap="none" spc="0" normalizeH="0" baseline="0" dirty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No declarar estamentos PERSONAL MÉDICO,</a:t>
            </a:r>
          </a:p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s-CL" dirty="0">
                <a:solidFill>
                  <a:schemeClr val="accent5"/>
                </a:solidFill>
              </a:rPr>
              <a:t>PROFESIONAL O TÉCNICO, con EDU 00.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CL" sz="1800" b="0" i="0" u="none" strike="noStrike" cap="none" spc="0" normalizeH="0" baseline="0" dirty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Sólo declarar con OTROS EDU = 5, PERSONAL</a:t>
            </a:r>
          </a:p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s-CL" dirty="0">
                <a:solidFill>
                  <a:schemeClr val="accent5"/>
                </a:solidFill>
              </a:rPr>
              <a:t>MÉDICO con alguna especialidad.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CL" dirty="0">
                <a:solidFill>
                  <a:schemeClr val="accent5"/>
                </a:solidFill>
              </a:rPr>
              <a:t>Si declara un funcionario con EDU&lt;&gt;00, no puede</a:t>
            </a:r>
          </a:p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s-CL" sz="1800" b="0" i="0" u="none" strike="noStrike" cap="none" spc="0" normalizeH="0" baseline="0" dirty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declararlo con TITULO 0001. (Por defecto en 9999).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479D31A-6990-41AB-8D4C-713C92BC28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964139" y="4687081"/>
            <a:ext cx="1094797" cy="94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2378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Título 1"/>
          <p:cNvSpPr txBox="1">
            <a:spLocks noGrp="1"/>
          </p:cNvSpPr>
          <p:nvPr>
            <p:ph type="title"/>
          </p:nvPr>
        </p:nvSpPr>
        <p:spPr>
          <a:xfrm>
            <a:off x="1246922" y="303359"/>
            <a:ext cx="9089206" cy="30777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r>
              <a:rPr lang="es-CL" dirty="0"/>
              <a:t>Dificultades y Mejoras</a:t>
            </a:r>
            <a:endParaRPr dirty="0"/>
          </a:p>
        </p:txBody>
      </p:sp>
      <p:sp>
        <p:nvSpPr>
          <p:cNvPr id="357" name="Marcador de número de diapositiva 2"/>
          <p:cNvSpPr txBox="1">
            <a:spLocks noGrp="1"/>
          </p:cNvSpPr>
          <p:nvPr>
            <p:ph type="sldNum" sz="quarter" idx="2"/>
          </p:nvPr>
        </p:nvSpPr>
        <p:spPr>
          <a:xfrm>
            <a:off x="10297492" y="6609102"/>
            <a:ext cx="273656" cy="26425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grpSp>
        <p:nvGrpSpPr>
          <p:cNvPr id="360" name="Rectángulo 5"/>
          <p:cNvGrpSpPr/>
          <p:nvPr/>
        </p:nvGrpSpPr>
        <p:grpSpPr>
          <a:xfrm>
            <a:off x="584789" y="148566"/>
            <a:ext cx="340243" cy="617363"/>
            <a:chOff x="0" y="0"/>
            <a:chExt cx="340241" cy="617361"/>
          </a:xfrm>
        </p:grpSpPr>
        <p:sp>
          <p:nvSpPr>
            <p:cNvPr id="358" name="Rectángulo"/>
            <p:cNvSpPr/>
            <p:nvPr/>
          </p:nvSpPr>
          <p:spPr>
            <a:xfrm>
              <a:off x="0" y="154792"/>
              <a:ext cx="340242" cy="30777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/>
              <a:endParaRPr/>
            </a:p>
          </p:txBody>
        </p:sp>
        <p:sp>
          <p:nvSpPr>
            <p:cNvPr id="359" name="Texto"/>
            <p:cNvSpPr txBox="1"/>
            <p:nvPr/>
          </p:nvSpPr>
          <p:spPr>
            <a:xfrm>
              <a:off x="45719" y="-1"/>
              <a:ext cx="248804" cy="617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285750" indent="-285750" algn="r">
                <a:buSzPct val="100000"/>
                <a:buChar char="✓"/>
                <a:defRPr>
                  <a:solidFill>
                    <a:srgbClr val="FF3B3B"/>
                  </a:solidFill>
                </a:defRPr>
              </a:lvl1pPr>
            </a:lstStyle>
            <a:p>
              <a:r>
                <a:t>    </a:t>
              </a:r>
            </a:p>
          </p:txBody>
        </p:sp>
      </p:grpSp>
      <p:sp>
        <p:nvSpPr>
          <p:cNvPr id="361" name="Rectángulo 4"/>
          <p:cNvSpPr txBox="1"/>
          <p:nvPr/>
        </p:nvSpPr>
        <p:spPr>
          <a:xfrm>
            <a:off x="427203" y="1178360"/>
            <a:ext cx="8192922" cy="5847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742950" lvl="1" indent="-285750">
              <a:buSzPct val="100000"/>
              <a:buChar char="✓"/>
              <a:defRPr sz="2000" b="1">
                <a:solidFill>
                  <a:schemeClr val="accent5"/>
                </a:solidFill>
              </a:defRPr>
            </a:pPr>
            <a:r>
              <a:rPr lang="es-CL" sz="1600" dirty="0"/>
              <a:t>Estrategia de Mejoras</a:t>
            </a:r>
          </a:p>
          <a:p>
            <a:pPr marL="714375" algn="l"/>
            <a:endParaRPr lang="es-ES" dirty="0">
              <a:solidFill>
                <a:schemeClr val="accent4"/>
              </a:solidFill>
              <a:latin typeface="SegoeUI-Light"/>
            </a:endParaRPr>
          </a:p>
          <a:p>
            <a:pPr marL="1000125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accent4"/>
                </a:solidFill>
              </a:rPr>
              <a:t>La verificación de la calidad de la información se inicia:</a:t>
            </a:r>
          </a:p>
          <a:p>
            <a:pPr marL="1000125" indent="-285750" algn="just">
              <a:buFont typeface="Arial" panose="020B0604020202020204" pitchFamily="34" charset="0"/>
              <a:buChar char="•"/>
            </a:pPr>
            <a:endParaRPr lang="es-ES" sz="1600" dirty="0">
              <a:solidFill>
                <a:schemeClr val="accent4"/>
              </a:solidFill>
            </a:endParaRPr>
          </a:p>
          <a:p>
            <a:pPr marL="1362075" indent="-285750" algn="just">
              <a:buFont typeface="Wingdings" panose="05000000000000000000" pitchFamily="2" charset="2"/>
              <a:buChar char="q"/>
            </a:pPr>
            <a:r>
              <a:rPr lang="es-ES" sz="1600" dirty="0">
                <a:solidFill>
                  <a:schemeClr val="accent4"/>
                </a:solidFill>
              </a:rPr>
              <a:t>Identificando el universo que se está consultado en cada matriz</a:t>
            </a:r>
          </a:p>
          <a:p>
            <a:pPr marL="1362075" indent="-285750" algn="just">
              <a:buFont typeface="Wingdings" panose="05000000000000000000" pitchFamily="2" charset="2"/>
              <a:buChar char="q"/>
            </a:pPr>
            <a:r>
              <a:rPr lang="es-ES" sz="1600" dirty="0">
                <a:solidFill>
                  <a:schemeClr val="accent4"/>
                </a:solidFill>
              </a:rPr>
              <a:t>Revisando, a nivel de campo y registro, los requisitos técnicos y de consistencia establecidos para cada matriz.</a:t>
            </a:r>
          </a:p>
          <a:p>
            <a:pPr marL="1362075" indent="-285750" algn="just">
              <a:buFont typeface="Wingdings" panose="05000000000000000000" pitchFamily="2" charset="2"/>
              <a:buChar char="q"/>
            </a:pPr>
            <a:r>
              <a:rPr lang="es-ES" sz="1600" dirty="0">
                <a:solidFill>
                  <a:schemeClr val="accent4"/>
                </a:solidFill>
              </a:rPr>
              <a:t>Para esto, es útil el uso de archivos validadores y conocer los tipos de campos que componen cada matriz.</a:t>
            </a:r>
          </a:p>
          <a:p>
            <a:pPr marL="1362075" indent="-285750" algn="just">
              <a:buFont typeface="Wingdings" panose="05000000000000000000" pitchFamily="2" charset="2"/>
              <a:buChar char="q"/>
            </a:pPr>
            <a:r>
              <a:rPr lang="es-ES" sz="1600" dirty="0">
                <a:solidFill>
                  <a:schemeClr val="accent4"/>
                </a:solidFill>
              </a:rPr>
              <a:t>Entendiendo la relación entre matrices del mismo período</a:t>
            </a:r>
          </a:p>
          <a:p>
            <a:pPr marL="1362075" indent="-285750" algn="just">
              <a:buFont typeface="Wingdings" panose="05000000000000000000" pitchFamily="2" charset="2"/>
              <a:buChar char="q"/>
            </a:pPr>
            <a:r>
              <a:rPr lang="es-ES" sz="1600" dirty="0">
                <a:solidFill>
                  <a:schemeClr val="accent4"/>
                </a:solidFill>
              </a:rPr>
              <a:t>Revisando la identificación del funcionario informado en cada matriz, conforme a la temporalidad solicitada en cada una de ellas.</a:t>
            </a:r>
          </a:p>
          <a:p>
            <a:pPr marL="1362075" indent="-285750" algn="just">
              <a:buFont typeface="Wingdings" panose="05000000000000000000" pitchFamily="2" charset="2"/>
              <a:buChar char="q"/>
            </a:pPr>
            <a:endParaRPr lang="es-ES" sz="1600" dirty="0">
              <a:solidFill>
                <a:schemeClr val="accent4"/>
              </a:solidFill>
            </a:endParaRPr>
          </a:p>
          <a:p>
            <a:pPr marL="1362075" indent="-285750" algn="just">
              <a:buFont typeface="Wingdings" panose="05000000000000000000" pitchFamily="2" charset="2"/>
              <a:buChar char="q"/>
            </a:pPr>
            <a:endParaRPr lang="es-CL" sz="1600" dirty="0"/>
          </a:p>
          <a:p>
            <a:pPr marL="742950" lvl="1" indent="-285750">
              <a:buSzPct val="100000"/>
              <a:buFontTx/>
              <a:buChar char="✓"/>
              <a:defRPr sz="2000" b="1">
                <a:solidFill>
                  <a:schemeClr val="accent5"/>
                </a:solidFill>
              </a:defRPr>
            </a:pPr>
            <a:r>
              <a:rPr lang="es-CL" sz="1600" b="1" dirty="0">
                <a:solidFill>
                  <a:schemeClr val="accent5"/>
                </a:solidFill>
              </a:rPr>
              <a:t>Plan de Trabajo:</a:t>
            </a:r>
          </a:p>
          <a:p>
            <a:pPr marL="1000125" lvl="1" indent="-285750">
              <a:buSzPct val="100000"/>
              <a:buFont typeface="Arial" panose="020B0604020202020204" pitchFamily="34" charset="0"/>
              <a:buChar char="•"/>
              <a:tabLst>
                <a:tab pos="990600" algn="l"/>
              </a:tabLst>
              <a:defRPr sz="2000" b="1">
                <a:solidFill>
                  <a:schemeClr val="accent5"/>
                </a:solidFill>
              </a:defRPr>
            </a:pPr>
            <a:r>
              <a:rPr lang="es-CL" sz="1600" dirty="0">
                <a:solidFill>
                  <a:schemeClr val="accent5"/>
                </a:solidFill>
              </a:rPr>
              <a:t>Día 04/10: Comenzar Matrices H-S. </a:t>
            </a:r>
          </a:p>
          <a:p>
            <a:pPr marL="1000125" lvl="1" indent="-285750">
              <a:buSzPct val="100000"/>
              <a:buFont typeface="Arial" panose="020B0604020202020204" pitchFamily="34" charset="0"/>
              <a:buChar char="•"/>
              <a:tabLst>
                <a:tab pos="990600" algn="l"/>
              </a:tabLst>
              <a:defRPr sz="2000" b="1">
                <a:solidFill>
                  <a:schemeClr val="accent5"/>
                </a:solidFill>
              </a:defRPr>
            </a:pPr>
            <a:r>
              <a:rPr lang="es-CL" sz="1600" dirty="0">
                <a:solidFill>
                  <a:schemeClr val="accent5"/>
                </a:solidFill>
              </a:rPr>
              <a:t>Día 05/10: Continuar D y R</a:t>
            </a:r>
          </a:p>
          <a:p>
            <a:pPr marL="1000125" lvl="1" indent="-285750">
              <a:buSzPct val="100000"/>
              <a:buFont typeface="Arial" panose="020B0604020202020204" pitchFamily="34" charset="0"/>
              <a:buChar char="•"/>
              <a:tabLst>
                <a:tab pos="990600" algn="l"/>
              </a:tabLst>
              <a:defRPr sz="2000" b="1">
                <a:solidFill>
                  <a:schemeClr val="accent5"/>
                </a:solidFill>
              </a:defRPr>
            </a:pPr>
            <a:r>
              <a:rPr lang="es-CL" sz="1600" dirty="0">
                <a:solidFill>
                  <a:schemeClr val="accent5"/>
                </a:solidFill>
              </a:rPr>
              <a:t>Día 06/10: </a:t>
            </a:r>
            <a:r>
              <a:rPr lang="es-CL" sz="1600" u="sng" dirty="0">
                <a:solidFill>
                  <a:schemeClr val="accent5"/>
                </a:solidFill>
              </a:rPr>
              <a:t>Continuar C y V </a:t>
            </a:r>
            <a:r>
              <a:rPr lang="es-CL" sz="1600" dirty="0">
                <a:solidFill>
                  <a:schemeClr val="accent5"/>
                </a:solidFill>
              </a:rPr>
              <a:t>(Relacionadas).</a:t>
            </a:r>
            <a:endParaRPr lang="es-CL" sz="1600" u="sng" dirty="0">
              <a:solidFill>
                <a:schemeClr val="accent5"/>
              </a:solidFill>
            </a:endParaRPr>
          </a:p>
          <a:p>
            <a:pPr marL="1000125" lvl="1" indent="-285750">
              <a:buSzPct val="100000"/>
              <a:buFont typeface="Arial" panose="020B0604020202020204" pitchFamily="34" charset="0"/>
              <a:buChar char="•"/>
              <a:tabLst>
                <a:tab pos="990600" algn="l"/>
              </a:tabLst>
              <a:defRPr sz="2000" b="1">
                <a:solidFill>
                  <a:schemeClr val="accent5"/>
                </a:solidFill>
              </a:defRPr>
            </a:pPr>
            <a:r>
              <a:rPr lang="es-CL" sz="1600" dirty="0">
                <a:solidFill>
                  <a:schemeClr val="accent5"/>
                </a:solidFill>
              </a:rPr>
              <a:t>Día 09/10: VALIDACIONES CRUZADAS.</a:t>
            </a:r>
          </a:p>
          <a:p>
            <a:pPr algn="just">
              <a:defRPr sz="2000" i="1">
                <a:solidFill>
                  <a:srgbClr val="BC0200"/>
                </a:solidFill>
              </a:defRPr>
            </a:pPr>
            <a:endParaRPr sz="1600" b="1" dirty="0"/>
          </a:p>
          <a:p>
            <a:pPr algn="just">
              <a:defRPr sz="2000" i="1">
                <a:solidFill>
                  <a:srgbClr val="BC0200"/>
                </a:solidFill>
              </a:defRPr>
            </a:pPr>
            <a:endParaRPr sz="1600" b="1" dirty="0"/>
          </a:p>
          <a:p>
            <a:pPr>
              <a:defRPr sz="2000">
                <a:solidFill>
                  <a:schemeClr val="accent5"/>
                </a:solidFill>
              </a:defRPr>
            </a:pPr>
            <a:endParaRPr sz="1600" b="1" dirty="0"/>
          </a:p>
          <a:p>
            <a:pPr lvl="1">
              <a:defRPr sz="2000">
                <a:solidFill>
                  <a:schemeClr val="accent5"/>
                </a:solidFill>
              </a:defRPr>
            </a:pPr>
            <a:endParaRPr b="1" dirty="0"/>
          </a:p>
        </p:txBody>
      </p:sp>
      <p:pic>
        <p:nvPicPr>
          <p:cNvPr id="3074" name="Picture 2" descr="Ver las imágenes de origen">
            <a:extLst>
              <a:ext uri="{FF2B5EF4-FFF2-40B4-BE49-F238E27FC236}">
                <a16:creationId xmlns:a16="http://schemas.microsoft.com/office/drawing/2014/main" id="{43E3E78F-8475-4DBD-8857-85AB8FDC3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708" y="1833178"/>
            <a:ext cx="1860078" cy="186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31715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ítulo 1"/>
          <p:cNvSpPr txBox="1">
            <a:spLocks noGrp="1"/>
          </p:cNvSpPr>
          <p:nvPr>
            <p:ph type="title"/>
          </p:nvPr>
        </p:nvSpPr>
        <p:spPr>
          <a:xfrm>
            <a:off x="1246922" y="303359"/>
            <a:ext cx="9089206" cy="3077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r>
              <a:rPr lang="es-CL" dirty="0"/>
              <a:t>EVALUACIÓN POR COMPONENTES </a:t>
            </a:r>
            <a:endParaRPr dirty="0"/>
          </a:p>
        </p:txBody>
      </p:sp>
      <p:sp>
        <p:nvSpPr>
          <p:cNvPr id="155" name="Marcador de número de diapositiva 2"/>
          <p:cNvSpPr txBox="1">
            <a:spLocks noGrp="1"/>
          </p:cNvSpPr>
          <p:nvPr>
            <p:ph type="sldNum" sz="quarter" idx="2"/>
          </p:nvPr>
        </p:nvSpPr>
        <p:spPr>
          <a:xfrm>
            <a:off x="10297492" y="6609102"/>
            <a:ext cx="273656" cy="26425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 dirty="0"/>
          </a:p>
        </p:txBody>
      </p:sp>
      <p:grpSp>
        <p:nvGrpSpPr>
          <p:cNvPr id="158" name="Rectángulo 5"/>
          <p:cNvGrpSpPr/>
          <p:nvPr/>
        </p:nvGrpSpPr>
        <p:grpSpPr>
          <a:xfrm>
            <a:off x="584789" y="148566"/>
            <a:ext cx="340243" cy="617363"/>
            <a:chOff x="0" y="0"/>
            <a:chExt cx="340241" cy="617361"/>
          </a:xfrm>
        </p:grpSpPr>
        <p:sp>
          <p:nvSpPr>
            <p:cNvPr id="156" name="Rectángulo"/>
            <p:cNvSpPr/>
            <p:nvPr/>
          </p:nvSpPr>
          <p:spPr>
            <a:xfrm>
              <a:off x="0" y="154792"/>
              <a:ext cx="340242" cy="30777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/>
              <a:endParaRPr dirty="0"/>
            </a:p>
          </p:txBody>
        </p:sp>
        <p:sp>
          <p:nvSpPr>
            <p:cNvPr id="157" name="Texto"/>
            <p:cNvSpPr txBox="1"/>
            <p:nvPr/>
          </p:nvSpPr>
          <p:spPr>
            <a:xfrm>
              <a:off x="45719" y="-1"/>
              <a:ext cx="248804" cy="617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285750" indent="-285750" algn="r">
                <a:buSzPct val="100000"/>
                <a:buChar char="✓"/>
                <a:defRPr>
                  <a:solidFill>
                    <a:srgbClr val="FF3B3B"/>
                  </a:solidFill>
                </a:defRPr>
              </a:lvl1pPr>
            </a:lstStyle>
            <a:p>
              <a:r>
                <a:rPr dirty="0"/>
                <a:t>    </a:t>
              </a:r>
            </a:p>
          </p:txBody>
        </p:sp>
      </p:grpSp>
      <p:sp>
        <p:nvSpPr>
          <p:cNvPr id="159" name="Rectángulo 4"/>
          <p:cNvSpPr txBox="1"/>
          <p:nvPr/>
        </p:nvSpPr>
        <p:spPr>
          <a:xfrm>
            <a:off x="378249" y="1255798"/>
            <a:ext cx="6654567" cy="3785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000" b="1">
                <a:solidFill>
                  <a:schemeClr val="accent5"/>
                </a:solidFill>
              </a:defRPr>
            </a:pPr>
            <a:endParaRPr dirty="0"/>
          </a:p>
          <a:p>
            <a:pPr marL="742950" lvl="1" indent="-285750">
              <a:buSzPct val="100000"/>
              <a:buChar char="✓"/>
              <a:defRPr sz="2000">
                <a:solidFill>
                  <a:schemeClr val="accent5"/>
                </a:solidFill>
              </a:defRPr>
            </a:pPr>
            <a:r>
              <a:rPr lang="es-ES" b="1" dirty="0"/>
              <a:t>COMPONENTE DENSIDAD DE ERROR</a:t>
            </a:r>
          </a:p>
          <a:p>
            <a:pPr marL="742950" lvl="1" indent="-285750">
              <a:buSzPct val="100000"/>
              <a:buChar char="✓"/>
              <a:defRPr sz="2000">
                <a:solidFill>
                  <a:schemeClr val="accent5"/>
                </a:solidFill>
              </a:defRPr>
            </a:pPr>
            <a:endParaRPr b="1" dirty="0"/>
          </a:p>
          <a:p>
            <a:pPr marL="962526" lvl="2" indent="-200526" algn="just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r>
              <a:rPr b="1" dirty="0" err="1"/>
              <a:t>Densidad</a:t>
            </a:r>
            <a:r>
              <a:rPr b="1" dirty="0"/>
              <a:t> de Error por </a:t>
            </a:r>
            <a:r>
              <a:rPr b="1" dirty="0" err="1"/>
              <a:t>Matriz</a:t>
            </a:r>
            <a:r>
              <a:rPr dirty="0"/>
              <a:t>: </a:t>
            </a:r>
            <a:r>
              <a:rPr dirty="0" err="1"/>
              <a:t>Cantidad</a:t>
            </a:r>
            <a:r>
              <a:rPr dirty="0"/>
              <a:t> de </a:t>
            </a:r>
            <a:r>
              <a:rPr dirty="0" err="1"/>
              <a:t>registros</a:t>
            </a:r>
            <a:r>
              <a:rPr dirty="0"/>
              <a:t> con error / </a:t>
            </a:r>
            <a:r>
              <a:rPr dirty="0" err="1"/>
              <a:t>Cantidad</a:t>
            </a:r>
            <a:r>
              <a:rPr dirty="0"/>
              <a:t> de </a:t>
            </a:r>
            <a:r>
              <a:rPr dirty="0" err="1"/>
              <a:t>registros</a:t>
            </a:r>
            <a:r>
              <a:rPr dirty="0"/>
              <a:t> de la </a:t>
            </a:r>
            <a:r>
              <a:rPr dirty="0" err="1"/>
              <a:t>Matriz</a:t>
            </a:r>
            <a:r>
              <a:rPr dirty="0"/>
              <a:t>.</a:t>
            </a:r>
          </a:p>
          <a:p>
            <a:pPr algn="just">
              <a:defRPr sz="2000">
                <a:solidFill>
                  <a:schemeClr val="accent5"/>
                </a:solidFill>
              </a:defRPr>
            </a:pPr>
            <a:endParaRPr dirty="0"/>
          </a:p>
          <a:p>
            <a:pPr marL="962526" lvl="2" indent="-200526" algn="just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r>
              <a:rPr b="1" dirty="0" err="1"/>
              <a:t>Densidad</a:t>
            </a:r>
            <a:r>
              <a:rPr b="1" dirty="0"/>
              <a:t> de Error Total</a:t>
            </a:r>
            <a:r>
              <a:rPr dirty="0"/>
              <a:t>: </a:t>
            </a:r>
            <a:r>
              <a:rPr dirty="0" err="1"/>
              <a:t>Cantidad</a:t>
            </a:r>
            <a:r>
              <a:rPr dirty="0"/>
              <a:t> total de </a:t>
            </a:r>
            <a:r>
              <a:rPr dirty="0" err="1"/>
              <a:t>registros</a:t>
            </a:r>
            <a:r>
              <a:rPr dirty="0"/>
              <a:t> con </a:t>
            </a:r>
            <a:r>
              <a:rPr dirty="0" err="1"/>
              <a:t>errores</a:t>
            </a:r>
            <a:r>
              <a:rPr dirty="0"/>
              <a:t> / </a:t>
            </a:r>
            <a:r>
              <a:rPr dirty="0" err="1"/>
              <a:t>Cantidad</a:t>
            </a:r>
            <a:r>
              <a:rPr dirty="0"/>
              <a:t> total de </a:t>
            </a:r>
            <a:r>
              <a:rPr dirty="0" err="1"/>
              <a:t>registros</a:t>
            </a:r>
            <a:r>
              <a:rPr dirty="0"/>
              <a:t> de </a:t>
            </a:r>
            <a:r>
              <a:rPr dirty="0" err="1"/>
              <a:t>todas</a:t>
            </a:r>
            <a:r>
              <a:rPr dirty="0"/>
              <a:t> las matrices.</a:t>
            </a:r>
          </a:p>
          <a:p>
            <a:pPr>
              <a:defRPr sz="2000">
                <a:solidFill>
                  <a:schemeClr val="accent5"/>
                </a:solidFill>
              </a:defRPr>
            </a:pPr>
            <a:endParaRPr dirty="0"/>
          </a:p>
          <a:p>
            <a:pPr marL="962526" lvl="2" indent="-200526">
              <a:buSzPct val="100000"/>
              <a:buChar char="•"/>
              <a:defRPr sz="2000">
                <a:solidFill>
                  <a:schemeClr val="accent5"/>
                </a:solidFill>
              </a:defRPr>
            </a:pPr>
            <a:endParaRPr lang="es-ES" dirty="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80A084D8-AF32-3C0D-E6C7-47E0C03E57FA}"/>
              </a:ext>
            </a:extLst>
          </p:cNvPr>
          <p:cNvGrpSpPr/>
          <p:nvPr/>
        </p:nvGrpSpPr>
        <p:grpSpPr>
          <a:xfrm>
            <a:off x="8137222" y="1921645"/>
            <a:ext cx="3570684" cy="2772839"/>
            <a:chOff x="8137222" y="1921646"/>
            <a:chExt cx="3095184" cy="2238845"/>
          </a:xfrm>
        </p:grpSpPr>
        <p:sp>
          <p:nvSpPr>
            <p:cNvPr id="2" name="Elipse 1">
              <a:extLst>
                <a:ext uri="{FF2B5EF4-FFF2-40B4-BE49-F238E27FC236}">
                  <a16:creationId xmlns:a16="http://schemas.microsoft.com/office/drawing/2014/main" id="{F6B77E8E-76E8-4EE6-87C7-F00FDDA41F0A}"/>
                </a:ext>
              </a:extLst>
            </p:cNvPr>
            <p:cNvSpPr/>
            <p:nvPr/>
          </p:nvSpPr>
          <p:spPr>
            <a:xfrm>
              <a:off x="8901148" y="1921646"/>
              <a:ext cx="1664494" cy="908861"/>
            </a:xfrm>
            <a:prstGeom prst="ellipse">
              <a:avLst/>
            </a:prstGeom>
            <a:solidFill>
              <a:schemeClr val="accent1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CL" b="1" dirty="0">
                  <a:solidFill>
                    <a:schemeClr val="tx1"/>
                  </a:solidFill>
                </a:rPr>
                <a:t>Matriz H</a:t>
              </a:r>
            </a:p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CL" sz="1800" b="1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35%</a:t>
              </a:r>
            </a:p>
          </p:txBody>
        </p:sp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C7B4B216-9393-413E-B2F2-EE85672D35E0}"/>
                </a:ext>
              </a:extLst>
            </p:cNvPr>
            <p:cNvSpPr/>
            <p:nvPr/>
          </p:nvSpPr>
          <p:spPr>
            <a:xfrm>
              <a:off x="8137222" y="2646733"/>
              <a:ext cx="1899905" cy="90886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CL" sz="1800" b="1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Matriz D</a:t>
              </a:r>
            </a:p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CL" b="1" dirty="0">
                  <a:solidFill>
                    <a:schemeClr val="tx1"/>
                  </a:solidFill>
                </a:rPr>
                <a:t>20%</a:t>
              </a:r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9AB90BA0-D4B5-4CFB-9625-9F2F258B66E3}"/>
                </a:ext>
              </a:extLst>
            </p:cNvPr>
            <p:cNvSpPr/>
            <p:nvPr/>
          </p:nvSpPr>
          <p:spPr>
            <a:xfrm>
              <a:off x="8719184" y="3348333"/>
              <a:ext cx="1363041" cy="733832"/>
            </a:xfrm>
            <a:prstGeom prst="ellipse">
              <a:avLst/>
            </a:prstGeom>
            <a:solidFill>
              <a:srgbClr val="FFC000"/>
            </a:solidFill>
            <a:ln w="25400" cap="flat">
              <a:solidFill>
                <a:srgbClr val="FFC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CL" b="1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Matriz V </a:t>
              </a:r>
            </a:p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CL" b="1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5%</a:t>
              </a:r>
            </a:p>
          </p:txBody>
        </p:sp>
        <p:sp>
          <p:nvSpPr>
            <p:cNvPr id="3" name="Elipse 2">
              <a:extLst>
                <a:ext uri="{FF2B5EF4-FFF2-40B4-BE49-F238E27FC236}">
                  <a16:creationId xmlns:a16="http://schemas.microsoft.com/office/drawing/2014/main" id="{87EE6E6A-478C-436C-84B1-E49D6BB4E13E}"/>
                </a:ext>
              </a:extLst>
            </p:cNvPr>
            <p:cNvSpPr/>
            <p:nvPr/>
          </p:nvSpPr>
          <p:spPr>
            <a:xfrm>
              <a:off x="9636233" y="2667148"/>
              <a:ext cx="1596173" cy="922393"/>
            </a:xfrm>
            <a:prstGeom prst="ellipse">
              <a:avLst/>
            </a:prstGeom>
            <a:solidFill>
              <a:srgbClr val="92D050"/>
            </a:solidFill>
            <a:ln w="25400" cap="flat">
              <a:solidFill>
                <a:srgbClr val="92D05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CL" sz="1800" b="1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Matriz C</a:t>
              </a:r>
            </a:p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CL" b="1" dirty="0">
                  <a:solidFill>
                    <a:schemeClr val="tx1"/>
                  </a:solidFill>
                </a:rPr>
                <a:t>30%</a:t>
              </a:r>
              <a:endParaRPr kumimoji="0" lang="es-CL" sz="18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7EC52BB9-DA54-478C-9A19-7DE67CF36C90}"/>
                </a:ext>
              </a:extLst>
            </p:cNvPr>
            <p:cNvSpPr/>
            <p:nvPr/>
          </p:nvSpPr>
          <p:spPr>
            <a:xfrm>
              <a:off x="9752799" y="3426659"/>
              <a:ext cx="1363041" cy="73383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CL" b="1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Matriz S 10%</a:t>
              </a:r>
            </a:p>
          </p:txBody>
        </p:sp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58D4ED9-8204-1048-7470-5F6EB3100455}"/>
              </a:ext>
            </a:extLst>
          </p:cNvPr>
          <p:cNvSpPr txBox="1"/>
          <p:nvPr/>
        </p:nvSpPr>
        <p:spPr>
          <a:xfrm>
            <a:off x="378249" y="5188656"/>
            <a:ext cx="11535702" cy="1323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defRPr sz="2000">
                <a:solidFill>
                  <a:schemeClr val="accent5"/>
                </a:solidFill>
              </a:defRPr>
            </a:pPr>
            <a:r>
              <a:rPr lang="es-ES" b="1" dirty="0"/>
              <a:t>¿Qué es lo que se define por error?</a:t>
            </a:r>
          </a:p>
          <a:p>
            <a:pPr algn="just">
              <a:defRPr sz="2000" i="1">
                <a:solidFill>
                  <a:schemeClr val="accent5"/>
                </a:solidFill>
              </a:defRPr>
            </a:pPr>
            <a:r>
              <a:rPr lang="es-ES" dirty="0"/>
              <a:t>Se considera que el registro está con error cuando no cumple el validador técnico y/o de consistencia del campo, según instructivo de la DIPRES. Si la fila presenta 1 campo con error, se marca la fila con error.</a:t>
            </a:r>
          </a:p>
        </p:txBody>
      </p:sp>
    </p:spTree>
    <p:extLst>
      <p:ext uri="{BB962C8B-B14F-4D97-AF65-F5344CB8AC3E}">
        <p14:creationId xmlns:p14="http://schemas.microsoft.com/office/powerpoint/2010/main" val="312983529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Contenido">
  <a:themeElements>
    <a:clrScheme name="1_Contenido">
      <a:dk1>
        <a:srgbClr val="006CB7"/>
      </a:dk1>
      <a:lt1>
        <a:srgbClr val="FFFFFF"/>
      </a:lt1>
      <a:dk2>
        <a:srgbClr val="A7A7A7"/>
      </a:dk2>
      <a:lt2>
        <a:srgbClr val="535353"/>
      </a:lt2>
      <a:accent1>
        <a:srgbClr val="0070C0"/>
      </a:accent1>
      <a:accent2>
        <a:srgbClr val="E63C00"/>
      </a:accent2>
      <a:accent3>
        <a:srgbClr val="CC2A04"/>
      </a:accent3>
      <a:accent4>
        <a:srgbClr val="003F6C"/>
      </a:accent4>
      <a:accent5>
        <a:srgbClr val="003258"/>
      </a:accent5>
      <a:accent6>
        <a:srgbClr val="808080"/>
      </a:accent6>
      <a:hlink>
        <a:srgbClr val="0000FF"/>
      </a:hlink>
      <a:folHlink>
        <a:srgbClr val="FF00FF"/>
      </a:folHlink>
    </a:clrScheme>
    <a:fontScheme name="1_Contenido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Contenid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2009" tIns="72009" rIns="72009" bIns="7200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Contenido">
  <a:themeElements>
    <a:clrScheme name="1_Contenid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0C0"/>
      </a:accent1>
      <a:accent2>
        <a:srgbClr val="E63C00"/>
      </a:accent2>
      <a:accent3>
        <a:srgbClr val="CC2A04"/>
      </a:accent3>
      <a:accent4>
        <a:srgbClr val="003F6C"/>
      </a:accent4>
      <a:accent5>
        <a:srgbClr val="003258"/>
      </a:accent5>
      <a:accent6>
        <a:srgbClr val="808080"/>
      </a:accent6>
      <a:hlink>
        <a:srgbClr val="0000FF"/>
      </a:hlink>
      <a:folHlink>
        <a:srgbClr val="FF00FF"/>
      </a:folHlink>
    </a:clrScheme>
    <a:fontScheme name="1_Contenido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Contenid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2009" tIns="72009" rIns="72009" bIns="7200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50961</TotalTime>
  <Words>4049</Words>
  <Application>Microsoft Office PowerPoint</Application>
  <PresentationFormat>Panorámica</PresentationFormat>
  <Paragraphs>924</Paragraphs>
  <Slides>62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62</vt:i4>
      </vt:variant>
    </vt:vector>
  </HeadingPairs>
  <TitlesOfParts>
    <vt:vector size="71" baseType="lpstr">
      <vt:lpstr>Arial</vt:lpstr>
      <vt:lpstr>Calibri</vt:lpstr>
      <vt:lpstr>Calibri Light</vt:lpstr>
      <vt:lpstr>Courier New</vt:lpstr>
      <vt:lpstr>Helvetica</vt:lpstr>
      <vt:lpstr>Roboto</vt:lpstr>
      <vt:lpstr>SegoeUI-Light</vt:lpstr>
      <vt:lpstr>Wingdings</vt:lpstr>
      <vt:lpstr>1_Contenido</vt:lpstr>
      <vt:lpstr>Presentación de PowerPoint</vt:lpstr>
      <vt:lpstr>CONTENIDOS DE LA PRESENTACION</vt:lpstr>
      <vt:lpstr>CONTENIDOS DE LA PRESENTACION</vt:lpstr>
      <vt:lpstr>Evaluación III Corte 2022 – Matrices Bases Comparativo</vt:lpstr>
      <vt:lpstr>Presentación de PowerPoint</vt:lpstr>
      <vt:lpstr>Dificultades y Mejoras</vt:lpstr>
      <vt:lpstr>Dificultades y Mejoras</vt:lpstr>
      <vt:lpstr>Dificultades y Mejoras</vt:lpstr>
      <vt:lpstr>EVALUACIÓN POR COMPONENTES </vt:lpstr>
      <vt:lpstr>EVALUACIÓN POR COMPONENTES </vt:lpstr>
      <vt:lpstr>FÓRMULA FINAL</vt:lpstr>
      <vt:lpstr>RETROALIMENTACIÓN CORTE</vt:lpstr>
      <vt:lpstr>MODELO DE CONSULTA EN QV</vt:lpstr>
      <vt:lpstr>MODELO DE CONSULTA EN QV – Registros Fantasmas</vt:lpstr>
      <vt:lpstr>CONTENIDOS DE LA PRESENTACION</vt:lpstr>
      <vt:lpstr>Matrices y Plazos – IV TRIM 2022</vt:lpstr>
      <vt:lpstr>Matrices y Plazos – IV TRIM 2022</vt:lpstr>
      <vt:lpstr>Matrices y Plazos – III TRIM 2022</vt:lpstr>
      <vt:lpstr>RECORDATORIO: ¿Dónde consigo los validadores?</vt:lpstr>
      <vt:lpstr>Presentación de PowerPoint</vt:lpstr>
      <vt:lpstr>Proceso de Trabajo - Equipo </vt:lpstr>
      <vt:lpstr>Proceso de Trabajo - Equipo </vt:lpstr>
      <vt:lpstr>Requerimientos Nuevos</vt:lpstr>
      <vt:lpstr>Requerimientos Nuevos</vt:lpstr>
      <vt:lpstr>Requerimientos Nuevos</vt:lpstr>
      <vt:lpstr>Requerimientos Nuevos</vt:lpstr>
      <vt:lpstr>Requerimientos Nuevos</vt:lpstr>
      <vt:lpstr>Requerimientos Nuevos</vt:lpstr>
      <vt:lpstr>Presentación de PowerPoint</vt:lpstr>
      <vt:lpstr>CONTENIDOS DE LA PRESENTACION</vt:lpstr>
      <vt:lpstr>Matrices IV Corte 2022 – Matriz D.</vt:lpstr>
      <vt:lpstr>Matrices IV Corte 2022 – Matriz D.</vt:lpstr>
      <vt:lpstr>Matrices IV Corte 2022 – Matriz D.</vt:lpstr>
      <vt:lpstr>Matrices IV Corte 2022 – Matriz D.                            </vt:lpstr>
      <vt:lpstr>Matrices IV Corte 2022 – Matriz D. </vt:lpstr>
      <vt:lpstr>Matrices IV Corte 2022 – Matriz D.</vt:lpstr>
      <vt:lpstr>Matrices IV Corte 2022 – Matriz D.</vt:lpstr>
      <vt:lpstr>Matrices IV Corte 2022 – Matriz D.</vt:lpstr>
      <vt:lpstr>Matrices IV Corte 2022 – Matriz D.</vt:lpstr>
      <vt:lpstr>Matrices IV Corte 2022 – Matriz D.</vt:lpstr>
      <vt:lpstr>Matrices IV TRIM 2022 – Matriz S.</vt:lpstr>
      <vt:lpstr>Presentación de PowerPoint</vt:lpstr>
      <vt:lpstr>Matrices IV TRIM 2022 – Matriz S.</vt:lpstr>
      <vt:lpstr>Matrices IV TRIM 2022 – Matriz S.</vt:lpstr>
      <vt:lpstr>Matrices IV TRIM 2022 – Matriz H.</vt:lpstr>
      <vt:lpstr>Presentación de PowerPoint</vt:lpstr>
      <vt:lpstr>Matrices IV TRIM 2022 – Matriz H. </vt:lpstr>
      <vt:lpstr>Matrices IV TRIM 2022 – Matriz H.</vt:lpstr>
      <vt:lpstr>Matrices IV TRIM 2022 – Matriz H.</vt:lpstr>
      <vt:lpstr>Matrices IV TRIM 2022 – Matriz H.</vt:lpstr>
      <vt:lpstr>Matrices IV TRIM 2022 – Matriz H.</vt:lpstr>
      <vt:lpstr>Matrices IV TRIM 2022 – Matriz H.</vt:lpstr>
      <vt:lpstr>Matrices IV TRIM 2022 – Matriz H.</vt:lpstr>
      <vt:lpstr>Matrices IV TRIM 2022 – Matriz H.</vt:lpstr>
      <vt:lpstr>Matrices IV TRIM 2022 – Matriz H.</vt:lpstr>
      <vt:lpstr>Matrices IV TRIM 2022 – Matriz H.</vt:lpstr>
      <vt:lpstr>Presentación de PowerPoint</vt:lpstr>
      <vt:lpstr>Presentación de PowerPoint</vt:lpstr>
      <vt:lpstr>Presentación de PowerPoint</vt:lpstr>
      <vt:lpstr>Revisión Matrices IV Corte 2022.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KRISTOPHER GOMEZ</dc:creator>
  <cp:lastModifiedBy>KRISTOPHER GOMEZ</cp:lastModifiedBy>
  <cp:revision>207</cp:revision>
  <dcterms:modified xsi:type="dcterms:W3CDTF">2022-12-27T18:54:57Z</dcterms:modified>
</cp:coreProperties>
</file>