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png&amp;ehk=sftSbQLEHWvqG" ContentType="image/png"/>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81" r:id="rId2"/>
  </p:sldMasterIdLst>
  <p:notesMasterIdLst>
    <p:notesMasterId r:id="rId24"/>
  </p:notesMasterIdLst>
  <p:sldIdLst>
    <p:sldId id="260" r:id="rId3"/>
    <p:sldId id="263" r:id="rId4"/>
    <p:sldId id="352" r:id="rId5"/>
    <p:sldId id="327" r:id="rId6"/>
    <p:sldId id="341" r:id="rId7"/>
    <p:sldId id="345" r:id="rId8"/>
    <p:sldId id="340" r:id="rId9"/>
    <p:sldId id="328" r:id="rId10"/>
    <p:sldId id="335" r:id="rId11"/>
    <p:sldId id="332" r:id="rId12"/>
    <p:sldId id="339" r:id="rId13"/>
    <p:sldId id="326" r:id="rId14"/>
    <p:sldId id="346" r:id="rId15"/>
    <p:sldId id="347" r:id="rId16"/>
    <p:sldId id="348" r:id="rId17"/>
    <p:sldId id="353" r:id="rId18"/>
    <p:sldId id="355" r:id="rId19"/>
    <p:sldId id="356" r:id="rId20"/>
    <p:sldId id="338" r:id="rId21"/>
    <p:sldId id="354" r:id="rId22"/>
    <p:sldId id="310" r:id="rId23"/>
  </p:sldIdLst>
  <p:sldSz cx="12192000" cy="6858000"/>
  <p:notesSz cx="6797675" cy="9926638"/>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B3B"/>
    <a:srgbClr val="000000"/>
    <a:srgbClr val="006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autoAdjust="0"/>
    <p:restoredTop sz="94656"/>
  </p:normalViewPr>
  <p:slideViewPr>
    <p:cSldViewPr snapToGrid="0">
      <p:cViewPr varScale="1">
        <p:scale>
          <a:sx n="110" d="100"/>
          <a:sy n="110" d="100"/>
        </p:scale>
        <p:origin x="120"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CEBE44-ED06-4041-986E-C23AAEF508B9}" type="doc">
      <dgm:prSet loTypeId="urn:microsoft.com/office/officeart/2005/8/layout/gear1" loCatId="process" qsTypeId="urn:microsoft.com/office/officeart/2005/8/quickstyle/simple1" qsCatId="simple" csTypeId="urn:microsoft.com/office/officeart/2005/8/colors/colorful3" csCatId="colorful" phldr="1"/>
      <dgm:spPr/>
    </dgm:pt>
    <dgm:pt modelId="{8E0D12E2-078C-457D-B972-AD2B7D9918DB}">
      <dgm:prSet phldrT="[Texto]" custT="1"/>
      <dgm:spPr/>
      <dgm:t>
        <a:bodyPr/>
        <a:lstStyle/>
        <a:p>
          <a:r>
            <a:rPr lang="es-CL" sz="700" dirty="0"/>
            <a:t>Confiable</a:t>
          </a:r>
        </a:p>
      </dgm:t>
    </dgm:pt>
    <dgm:pt modelId="{BD5768E5-4415-4FA4-A313-BB3A4BBE0984}" type="parTrans" cxnId="{4D0BE504-3D7A-4D7A-B7F6-AE9B94C413DB}">
      <dgm:prSet/>
      <dgm:spPr/>
      <dgm:t>
        <a:bodyPr/>
        <a:lstStyle/>
        <a:p>
          <a:endParaRPr lang="es-CL" sz="700"/>
        </a:p>
      </dgm:t>
    </dgm:pt>
    <dgm:pt modelId="{6CA34DA8-AE91-4B3B-B745-987FCD85E369}" type="sibTrans" cxnId="{4D0BE504-3D7A-4D7A-B7F6-AE9B94C413DB}">
      <dgm:prSet/>
      <dgm:spPr/>
      <dgm:t>
        <a:bodyPr/>
        <a:lstStyle/>
        <a:p>
          <a:endParaRPr lang="es-CL" sz="700"/>
        </a:p>
      </dgm:t>
    </dgm:pt>
    <dgm:pt modelId="{B0961AF6-56BD-41A0-BFF7-1C90C79519C8}">
      <dgm:prSet phldrT="[Texto]" custT="1"/>
      <dgm:spPr/>
      <dgm:t>
        <a:bodyPr/>
        <a:lstStyle/>
        <a:p>
          <a:r>
            <a:rPr lang="es-CL" sz="700" dirty="0"/>
            <a:t>Completa</a:t>
          </a:r>
        </a:p>
      </dgm:t>
    </dgm:pt>
    <dgm:pt modelId="{C85E3616-09AF-42BE-80D8-15219E50D0F6}" type="parTrans" cxnId="{00D60F33-1718-43B2-8A55-5F2C2B9329D3}">
      <dgm:prSet/>
      <dgm:spPr/>
      <dgm:t>
        <a:bodyPr/>
        <a:lstStyle/>
        <a:p>
          <a:endParaRPr lang="es-CL" sz="700"/>
        </a:p>
      </dgm:t>
    </dgm:pt>
    <dgm:pt modelId="{82713AE6-943A-4564-87EC-683A854FBDC8}" type="sibTrans" cxnId="{00D60F33-1718-43B2-8A55-5F2C2B9329D3}">
      <dgm:prSet/>
      <dgm:spPr/>
      <dgm:t>
        <a:bodyPr/>
        <a:lstStyle/>
        <a:p>
          <a:endParaRPr lang="es-CL" sz="700"/>
        </a:p>
      </dgm:t>
    </dgm:pt>
    <dgm:pt modelId="{6499D6F5-6E07-4104-8709-57D3782A6074}">
      <dgm:prSet phldrT="[Texto]" custT="1"/>
      <dgm:spPr/>
      <dgm:t>
        <a:bodyPr/>
        <a:lstStyle/>
        <a:p>
          <a:r>
            <a:rPr lang="es-CL" sz="700" dirty="0"/>
            <a:t>Actualizada</a:t>
          </a:r>
        </a:p>
      </dgm:t>
    </dgm:pt>
    <dgm:pt modelId="{026512CD-843F-45A7-8D6D-658547820645}" type="sibTrans" cxnId="{D276DB56-EF2F-4044-952B-E12CF986DBDB}">
      <dgm:prSet/>
      <dgm:spPr/>
      <dgm:t>
        <a:bodyPr/>
        <a:lstStyle/>
        <a:p>
          <a:endParaRPr lang="es-CL" sz="700"/>
        </a:p>
      </dgm:t>
    </dgm:pt>
    <dgm:pt modelId="{B8A6BFA9-C183-4DBA-8379-A0CACEDA4739}" type="parTrans" cxnId="{D276DB56-EF2F-4044-952B-E12CF986DBDB}">
      <dgm:prSet/>
      <dgm:spPr/>
      <dgm:t>
        <a:bodyPr/>
        <a:lstStyle/>
        <a:p>
          <a:endParaRPr lang="es-CL" sz="700"/>
        </a:p>
      </dgm:t>
    </dgm:pt>
    <dgm:pt modelId="{08CE0A9D-E3E5-4A41-AA11-C583D9BBACF8}" type="pres">
      <dgm:prSet presAssocID="{BDCEBE44-ED06-4041-986E-C23AAEF508B9}" presName="composite" presStyleCnt="0">
        <dgm:presLayoutVars>
          <dgm:chMax val="3"/>
          <dgm:animLvl val="lvl"/>
          <dgm:resizeHandles val="exact"/>
        </dgm:presLayoutVars>
      </dgm:prSet>
      <dgm:spPr/>
    </dgm:pt>
    <dgm:pt modelId="{C803DA58-8C98-4C45-8459-DFCDCC397AA9}" type="pres">
      <dgm:prSet presAssocID="{8E0D12E2-078C-457D-B972-AD2B7D9918DB}" presName="gear1" presStyleLbl="node1" presStyleIdx="0" presStyleCnt="3">
        <dgm:presLayoutVars>
          <dgm:chMax val="1"/>
          <dgm:bulletEnabled val="1"/>
        </dgm:presLayoutVars>
      </dgm:prSet>
      <dgm:spPr/>
      <dgm:t>
        <a:bodyPr/>
        <a:lstStyle/>
        <a:p>
          <a:endParaRPr lang="es-CL"/>
        </a:p>
      </dgm:t>
    </dgm:pt>
    <dgm:pt modelId="{4F885FE7-B727-4D77-8F27-F8A42F057F95}" type="pres">
      <dgm:prSet presAssocID="{8E0D12E2-078C-457D-B972-AD2B7D9918DB}" presName="gear1srcNode" presStyleLbl="node1" presStyleIdx="0" presStyleCnt="3"/>
      <dgm:spPr/>
      <dgm:t>
        <a:bodyPr/>
        <a:lstStyle/>
        <a:p>
          <a:endParaRPr lang="es-CL"/>
        </a:p>
      </dgm:t>
    </dgm:pt>
    <dgm:pt modelId="{63627856-41AE-438E-9A7C-1EDD8C3D320C}" type="pres">
      <dgm:prSet presAssocID="{8E0D12E2-078C-457D-B972-AD2B7D9918DB}" presName="gear1dstNode" presStyleLbl="node1" presStyleIdx="0" presStyleCnt="3"/>
      <dgm:spPr/>
      <dgm:t>
        <a:bodyPr/>
        <a:lstStyle/>
        <a:p>
          <a:endParaRPr lang="es-CL"/>
        </a:p>
      </dgm:t>
    </dgm:pt>
    <dgm:pt modelId="{03D1BEA5-5EAC-4774-BC97-715D7D335021}" type="pres">
      <dgm:prSet presAssocID="{B0961AF6-56BD-41A0-BFF7-1C90C79519C8}" presName="gear2" presStyleLbl="node1" presStyleIdx="1" presStyleCnt="3">
        <dgm:presLayoutVars>
          <dgm:chMax val="1"/>
          <dgm:bulletEnabled val="1"/>
        </dgm:presLayoutVars>
      </dgm:prSet>
      <dgm:spPr/>
      <dgm:t>
        <a:bodyPr/>
        <a:lstStyle/>
        <a:p>
          <a:endParaRPr lang="es-CL"/>
        </a:p>
      </dgm:t>
    </dgm:pt>
    <dgm:pt modelId="{11470F5A-72B6-40F6-A394-657D4BD92A60}" type="pres">
      <dgm:prSet presAssocID="{B0961AF6-56BD-41A0-BFF7-1C90C79519C8}" presName="gear2srcNode" presStyleLbl="node1" presStyleIdx="1" presStyleCnt="3"/>
      <dgm:spPr/>
      <dgm:t>
        <a:bodyPr/>
        <a:lstStyle/>
        <a:p>
          <a:endParaRPr lang="es-CL"/>
        </a:p>
      </dgm:t>
    </dgm:pt>
    <dgm:pt modelId="{E83FE840-1C17-442B-9438-B04B46EE58C4}" type="pres">
      <dgm:prSet presAssocID="{B0961AF6-56BD-41A0-BFF7-1C90C79519C8}" presName="gear2dstNode" presStyleLbl="node1" presStyleIdx="1" presStyleCnt="3"/>
      <dgm:spPr/>
      <dgm:t>
        <a:bodyPr/>
        <a:lstStyle/>
        <a:p>
          <a:endParaRPr lang="es-CL"/>
        </a:p>
      </dgm:t>
    </dgm:pt>
    <dgm:pt modelId="{7999FC82-BA5F-4E98-9D92-E2D41EE1F6EF}" type="pres">
      <dgm:prSet presAssocID="{6499D6F5-6E07-4104-8709-57D3782A6074}" presName="gear3" presStyleLbl="node1" presStyleIdx="2" presStyleCnt="3"/>
      <dgm:spPr/>
      <dgm:t>
        <a:bodyPr/>
        <a:lstStyle/>
        <a:p>
          <a:endParaRPr lang="es-CL"/>
        </a:p>
      </dgm:t>
    </dgm:pt>
    <dgm:pt modelId="{B513B3AF-36DB-4CF9-989D-97D6028C34BC}" type="pres">
      <dgm:prSet presAssocID="{6499D6F5-6E07-4104-8709-57D3782A6074}" presName="gear3tx" presStyleLbl="node1" presStyleIdx="2" presStyleCnt="3">
        <dgm:presLayoutVars>
          <dgm:chMax val="1"/>
          <dgm:bulletEnabled val="1"/>
        </dgm:presLayoutVars>
      </dgm:prSet>
      <dgm:spPr/>
      <dgm:t>
        <a:bodyPr/>
        <a:lstStyle/>
        <a:p>
          <a:endParaRPr lang="es-CL"/>
        </a:p>
      </dgm:t>
    </dgm:pt>
    <dgm:pt modelId="{11C88C61-174C-4074-B616-576068D4349E}" type="pres">
      <dgm:prSet presAssocID="{6499D6F5-6E07-4104-8709-57D3782A6074}" presName="gear3srcNode" presStyleLbl="node1" presStyleIdx="2" presStyleCnt="3"/>
      <dgm:spPr/>
      <dgm:t>
        <a:bodyPr/>
        <a:lstStyle/>
        <a:p>
          <a:endParaRPr lang="es-CL"/>
        </a:p>
      </dgm:t>
    </dgm:pt>
    <dgm:pt modelId="{53C4505E-5140-42A0-BFB3-09784D74FCFA}" type="pres">
      <dgm:prSet presAssocID="{6499D6F5-6E07-4104-8709-57D3782A6074}" presName="gear3dstNode" presStyleLbl="node1" presStyleIdx="2" presStyleCnt="3"/>
      <dgm:spPr/>
      <dgm:t>
        <a:bodyPr/>
        <a:lstStyle/>
        <a:p>
          <a:endParaRPr lang="es-CL"/>
        </a:p>
      </dgm:t>
    </dgm:pt>
    <dgm:pt modelId="{9DE7B8BC-60B3-4A23-A901-C55BA0D18A1C}" type="pres">
      <dgm:prSet presAssocID="{6CA34DA8-AE91-4B3B-B745-987FCD85E369}" presName="connector1" presStyleLbl="sibTrans2D1" presStyleIdx="0" presStyleCnt="3"/>
      <dgm:spPr/>
      <dgm:t>
        <a:bodyPr/>
        <a:lstStyle/>
        <a:p>
          <a:endParaRPr lang="es-CL"/>
        </a:p>
      </dgm:t>
    </dgm:pt>
    <dgm:pt modelId="{FB547B52-2622-4AF6-946F-BE9424878585}" type="pres">
      <dgm:prSet presAssocID="{82713AE6-943A-4564-87EC-683A854FBDC8}" presName="connector2" presStyleLbl="sibTrans2D1" presStyleIdx="1" presStyleCnt="3"/>
      <dgm:spPr/>
      <dgm:t>
        <a:bodyPr/>
        <a:lstStyle/>
        <a:p>
          <a:endParaRPr lang="es-CL"/>
        </a:p>
      </dgm:t>
    </dgm:pt>
    <dgm:pt modelId="{AA97151A-5ADB-4DC5-BE10-8A06BA8A317F}" type="pres">
      <dgm:prSet presAssocID="{026512CD-843F-45A7-8D6D-658547820645}" presName="connector3" presStyleLbl="sibTrans2D1" presStyleIdx="2" presStyleCnt="3"/>
      <dgm:spPr/>
      <dgm:t>
        <a:bodyPr/>
        <a:lstStyle/>
        <a:p>
          <a:endParaRPr lang="es-CL"/>
        </a:p>
      </dgm:t>
    </dgm:pt>
  </dgm:ptLst>
  <dgm:cxnLst>
    <dgm:cxn modelId="{2D4A34FE-52CF-4CCD-8C4F-863C937D2C6E}" type="presOf" srcId="{B0961AF6-56BD-41A0-BFF7-1C90C79519C8}" destId="{11470F5A-72B6-40F6-A394-657D4BD92A60}" srcOrd="1" destOrd="0" presId="urn:microsoft.com/office/officeart/2005/8/layout/gear1"/>
    <dgm:cxn modelId="{BC672738-5C7B-457F-A7F9-63C887130CB9}" type="presOf" srcId="{6499D6F5-6E07-4104-8709-57D3782A6074}" destId="{B513B3AF-36DB-4CF9-989D-97D6028C34BC}" srcOrd="1" destOrd="0" presId="urn:microsoft.com/office/officeart/2005/8/layout/gear1"/>
    <dgm:cxn modelId="{4D0BE504-3D7A-4D7A-B7F6-AE9B94C413DB}" srcId="{BDCEBE44-ED06-4041-986E-C23AAEF508B9}" destId="{8E0D12E2-078C-457D-B972-AD2B7D9918DB}" srcOrd="0" destOrd="0" parTransId="{BD5768E5-4415-4FA4-A313-BB3A4BBE0984}" sibTransId="{6CA34DA8-AE91-4B3B-B745-987FCD85E369}"/>
    <dgm:cxn modelId="{84469051-2763-458F-9BB2-1DF0DAFD5C4D}" type="presOf" srcId="{8E0D12E2-078C-457D-B972-AD2B7D9918DB}" destId="{4F885FE7-B727-4D77-8F27-F8A42F057F95}" srcOrd="1" destOrd="0" presId="urn:microsoft.com/office/officeart/2005/8/layout/gear1"/>
    <dgm:cxn modelId="{464E165A-7539-4D3F-B44D-49BF060679B3}" type="presOf" srcId="{026512CD-843F-45A7-8D6D-658547820645}" destId="{AA97151A-5ADB-4DC5-BE10-8A06BA8A317F}" srcOrd="0" destOrd="0" presId="urn:microsoft.com/office/officeart/2005/8/layout/gear1"/>
    <dgm:cxn modelId="{E7D54472-55BF-40AE-AB91-0F34848AAC00}" type="presOf" srcId="{8E0D12E2-078C-457D-B972-AD2B7D9918DB}" destId="{63627856-41AE-438E-9A7C-1EDD8C3D320C}" srcOrd="2" destOrd="0" presId="urn:microsoft.com/office/officeart/2005/8/layout/gear1"/>
    <dgm:cxn modelId="{914DEE0A-FB75-418F-91EC-6A7E83555A25}" type="presOf" srcId="{8E0D12E2-078C-457D-B972-AD2B7D9918DB}" destId="{C803DA58-8C98-4C45-8459-DFCDCC397AA9}" srcOrd="0" destOrd="0" presId="urn:microsoft.com/office/officeart/2005/8/layout/gear1"/>
    <dgm:cxn modelId="{00D60F33-1718-43B2-8A55-5F2C2B9329D3}" srcId="{BDCEBE44-ED06-4041-986E-C23AAEF508B9}" destId="{B0961AF6-56BD-41A0-BFF7-1C90C79519C8}" srcOrd="1" destOrd="0" parTransId="{C85E3616-09AF-42BE-80D8-15219E50D0F6}" sibTransId="{82713AE6-943A-4564-87EC-683A854FBDC8}"/>
    <dgm:cxn modelId="{94D07C67-8BEF-49AA-B98D-AC0E58EBDC12}" type="presOf" srcId="{BDCEBE44-ED06-4041-986E-C23AAEF508B9}" destId="{08CE0A9D-E3E5-4A41-AA11-C583D9BBACF8}" srcOrd="0" destOrd="0" presId="urn:microsoft.com/office/officeart/2005/8/layout/gear1"/>
    <dgm:cxn modelId="{FE114897-1DF9-4160-B0A2-76DCB4C6ED20}" type="presOf" srcId="{82713AE6-943A-4564-87EC-683A854FBDC8}" destId="{FB547B52-2622-4AF6-946F-BE9424878585}" srcOrd="0" destOrd="0" presId="urn:microsoft.com/office/officeart/2005/8/layout/gear1"/>
    <dgm:cxn modelId="{B44D2C2A-90ED-48D3-A69D-8BA31BD49F01}" type="presOf" srcId="{6499D6F5-6E07-4104-8709-57D3782A6074}" destId="{11C88C61-174C-4074-B616-576068D4349E}" srcOrd="2" destOrd="0" presId="urn:microsoft.com/office/officeart/2005/8/layout/gear1"/>
    <dgm:cxn modelId="{86EBB3D7-3EB3-467B-BDAA-3CB5202C4BB2}" type="presOf" srcId="{6CA34DA8-AE91-4B3B-B745-987FCD85E369}" destId="{9DE7B8BC-60B3-4A23-A901-C55BA0D18A1C}" srcOrd="0" destOrd="0" presId="urn:microsoft.com/office/officeart/2005/8/layout/gear1"/>
    <dgm:cxn modelId="{415C2805-1C09-4C1A-915A-8CCEC05A205C}" type="presOf" srcId="{6499D6F5-6E07-4104-8709-57D3782A6074}" destId="{7999FC82-BA5F-4E98-9D92-E2D41EE1F6EF}" srcOrd="0" destOrd="0" presId="urn:microsoft.com/office/officeart/2005/8/layout/gear1"/>
    <dgm:cxn modelId="{D276DB56-EF2F-4044-952B-E12CF986DBDB}" srcId="{BDCEBE44-ED06-4041-986E-C23AAEF508B9}" destId="{6499D6F5-6E07-4104-8709-57D3782A6074}" srcOrd="2" destOrd="0" parTransId="{B8A6BFA9-C183-4DBA-8379-A0CACEDA4739}" sibTransId="{026512CD-843F-45A7-8D6D-658547820645}"/>
    <dgm:cxn modelId="{F09106BA-D288-47ED-B27D-65EB9EBC7C84}" type="presOf" srcId="{B0961AF6-56BD-41A0-BFF7-1C90C79519C8}" destId="{E83FE840-1C17-442B-9438-B04B46EE58C4}" srcOrd="2" destOrd="0" presId="urn:microsoft.com/office/officeart/2005/8/layout/gear1"/>
    <dgm:cxn modelId="{900F8B21-21DC-4C45-89BA-E620625D3BF7}" type="presOf" srcId="{B0961AF6-56BD-41A0-BFF7-1C90C79519C8}" destId="{03D1BEA5-5EAC-4774-BC97-715D7D335021}" srcOrd="0" destOrd="0" presId="urn:microsoft.com/office/officeart/2005/8/layout/gear1"/>
    <dgm:cxn modelId="{2A99B655-FF89-45D0-8FC5-98B24C6AB8E6}" type="presOf" srcId="{6499D6F5-6E07-4104-8709-57D3782A6074}" destId="{53C4505E-5140-42A0-BFB3-09784D74FCFA}" srcOrd="3" destOrd="0" presId="urn:microsoft.com/office/officeart/2005/8/layout/gear1"/>
    <dgm:cxn modelId="{291A8C34-51B0-4403-AE96-85AB48DB1EEE}" type="presParOf" srcId="{08CE0A9D-E3E5-4A41-AA11-C583D9BBACF8}" destId="{C803DA58-8C98-4C45-8459-DFCDCC397AA9}" srcOrd="0" destOrd="0" presId="urn:microsoft.com/office/officeart/2005/8/layout/gear1"/>
    <dgm:cxn modelId="{EEB08A69-84FA-40E8-9758-698C7A40CFF1}" type="presParOf" srcId="{08CE0A9D-E3E5-4A41-AA11-C583D9BBACF8}" destId="{4F885FE7-B727-4D77-8F27-F8A42F057F95}" srcOrd="1" destOrd="0" presId="urn:microsoft.com/office/officeart/2005/8/layout/gear1"/>
    <dgm:cxn modelId="{D27C9594-3CBF-438D-AED9-EB95C27F1385}" type="presParOf" srcId="{08CE0A9D-E3E5-4A41-AA11-C583D9BBACF8}" destId="{63627856-41AE-438E-9A7C-1EDD8C3D320C}" srcOrd="2" destOrd="0" presId="urn:microsoft.com/office/officeart/2005/8/layout/gear1"/>
    <dgm:cxn modelId="{B2BB42C5-0799-45D1-BFD4-6BA80A1D075D}" type="presParOf" srcId="{08CE0A9D-E3E5-4A41-AA11-C583D9BBACF8}" destId="{03D1BEA5-5EAC-4774-BC97-715D7D335021}" srcOrd="3" destOrd="0" presId="urn:microsoft.com/office/officeart/2005/8/layout/gear1"/>
    <dgm:cxn modelId="{7AB49750-65A5-4B19-98CF-B0D6EAD98E68}" type="presParOf" srcId="{08CE0A9D-E3E5-4A41-AA11-C583D9BBACF8}" destId="{11470F5A-72B6-40F6-A394-657D4BD92A60}" srcOrd="4" destOrd="0" presId="urn:microsoft.com/office/officeart/2005/8/layout/gear1"/>
    <dgm:cxn modelId="{9FB5B67B-5054-485F-9A1C-830817EC6AFC}" type="presParOf" srcId="{08CE0A9D-E3E5-4A41-AA11-C583D9BBACF8}" destId="{E83FE840-1C17-442B-9438-B04B46EE58C4}" srcOrd="5" destOrd="0" presId="urn:microsoft.com/office/officeart/2005/8/layout/gear1"/>
    <dgm:cxn modelId="{867B47AD-1D90-4A1F-ABF5-64210BC3DED2}" type="presParOf" srcId="{08CE0A9D-E3E5-4A41-AA11-C583D9BBACF8}" destId="{7999FC82-BA5F-4E98-9D92-E2D41EE1F6EF}" srcOrd="6" destOrd="0" presId="urn:microsoft.com/office/officeart/2005/8/layout/gear1"/>
    <dgm:cxn modelId="{7707C5DA-B9F4-45C9-A12B-3CEE85ECB168}" type="presParOf" srcId="{08CE0A9D-E3E5-4A41-AA11-C583D9BBACF8}" destId="{B513B3AF-36DB-4CF9-989D-97D6028C34BC}" srcOrd="7" destOrd="0" presId="urn:microsoft.com/office/officeart/2005/8/layout/gear1"/>
    <dgm:cxn modelId="{13328B20-A77C-41A9-A550-103D666EC76F}" type="presParOf" srcId="{08CE0A9D-E3E5-4A41-AA11-C583D9BBACF8}" destId="{11C88C61-174C-4074-B616-576068D4349E}" srcOrd="8" destOrd="0" presId="urn:microsoft.com/office/officeart/2005/8/layout/gear1"/>
    <dgm:cxn modelId="{787AD407-3D31-438B-A758-F23FECC35599}" type="presParOf" srcId="{08CE0A9D-E3E5-4A41-AA11-C583D9BBACF8}" destId="{53C4505E-5140-42A0-BFB3-09784D74FCFA}" srcOrd="9" destOrd="0" presId="urn:microsoft.com/office/officeart/2005/8/layout/gear1"/>
    <dgm:cxn modelId="{60DCAC20-F893-4665-8ABC-A0C5E4E02252}" type="presParOf" srcId="{08CE0A9D-E3E5-4A41-AA11-C583D9BBACF8}" destId="{9DE7B8BC-60B3-4A23-A901-C55BA0D18A1C}" srcOrd="10" destOrd="0" presId="urn:microsoft.com/office/officeart/2005/8/layout/gear1"/>
    <dgm:cxn modelId="{F12278DA-E000-45B8-88E0-A3B08FB48921}" type="presParOf" srcId="{08CE0A9D-E3E5-4A41-AA11-C583D9BBACF8}" destId="{FB547B52-2622-4AF6-946F-BE9424878585}" srcOrd="11" destOrd="0" presId="urn:microsoft.com/office/officeart/2005/8/layout/gear1"/>
    <dgm:cxn modelId="{D6FE7A0A-E595-49F6-A5E6-E8F814A0FC5B}" type="presParOf" srcId="{08CE0A9D-E3E5-4A41-AA11-C583D9BBACF8}" destId="{AA97151A-5ADB-4DC5-BE10-8A06BA8A317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3560D-47B4-0242-91AC-E6A9150DD3CD}" type="doc">
      <dgm:prSet loTypeId="urn:microsoft.com/office/officeart/2009/layout/ReverseList" loCatId="" qsTypeId="urn:microsoft.com/office/officeart/2005/8/quickstyle/simple1" qsCatId="simple" csTypeId="urn:microsoft.com/office/officeart/2005/8/colors/colorful3" csCatId="colorful" phldr="1"/>
      <dgm:spPr/>
      <dgm:t>
        <a:bodyPr/>
        <a:lstStyle/>
        <a:p>
          <a:endParaRPr lang="en-US"/>
        </a:p>
      </dgm:t>
    </dgm:pt>
    <dgm:pt modelId="{B74E4D4D-9E9D-D44A-B8CF-B4FDA63BCFB0}">
      <dgm:prSet phldrT="[Text]"/>
      <dgm:spPr>
        <a:blipFill rotWithShape="0">
          <a:blip xmlns:r="http://schemas.openxmlformats.org/officeDocument/2006/relationships" r:embed="rId1"/>
          <a:stretch>
            <a:fillRect/>
          </a:stretch>
        </a:blipFill>
      </dgm:spPr>
      <dgm:t>
        <a:bodyPr anchor="ctr" anchorCtr="0"/>
        <a:lstStyle/>
        <a:p>
          <a:pPr algn="ctr"/>
          <a:endParaRPr lang="en-US" dirty="0">
            <a:solidFill>
              <a:schemeClr val="tx2"/>
            </a:solidFill>
          </a:endParaRPr>
        </a:p>
      </dgm:t>
    </dgm:pt>
    <dgm:pt modelId="{B08ED160-317C-E043-8E14-16B9F1D5FAEB}" type="parTrans" cxnId="{129B632F-A318-064E-B0F8-1CFA83BC7A3F}">
      <dgm:prSet/>
      <dgm:spPr/>
      <dgm:t>
        <a:bodyPr/>
        <a:lstStyle/>
        <a:p>
          <a:endParaRPr lang="en-US"/>
        </a:p>
      </dgm:t>
    </dgm:pt>
    <dgm:pt modelId="{3CC92B14-2887-2640-8A22-8C4A78559298}" type="sibTrans" cxnId="{129B632F-A318-064E-B0F8-1CFA83BC7A3F}">
      <dgm:prSet/>
      <dgm:spPr/>
      <dgm:t>
        <a:bodyPr/>
        <a:lstStyle/>
        <a:p>
          <a:endParaRPr lang="en-US"/>
        </a:p>
      </dgm:t>
    </dgm:pt>
    <dgm:pt modelId="{1470A71F-D13F-9649-9674-1F5DDB825AE7}">
      <dgm:prSet phldrT="[Text]"/>
      <dgm:spPr>
        <a:blipFill rotWithShape="0">
          <a:blip xmlns:r="http://schemas.openxmlformats.org/officeDocument/2006/relationships" r:embed="rId2"/>
          <a:stretch>
            <a:fillRect/>
          </a:stretch>
        </a:blipFill>
      </dgm:spPr>
      <dgm:t>
        <a:bodyPr anchor="ctr" anchorCtr="0"/>
        <a:lstStyle/>
        <a:p>
          <a:pPr algn="ctr"/>
          <a:endParaRPr lang="en-US" dirty="0">
            <a:solidFill>
              <a:schemeClr val="tx2"/>
            </a:solidFill>
          </a:endParaRPr>
        </a:p>
      </dgm:t>
    </dgm:pt>
    <dgm:pt modelId="{F39145EB-3433-E54D-B768-03510B1FA235}" type="parTrans" cxnId="{CEEBFF07-17DA-224C-9BC0-F694FA6814CC}">
      <dgm:prSet/>
      <dgm:spPr/>
      <dgm:t>
        <a:bodyPr/>
        <a:lstStyle/>
        <a:p>
          <a:endParaRPr lang="en-US"/>
        </a:p>
      </dgm:t>
    </dgm:pt>
    <dgm:pt modelId="{4C604846-1C1B-F14E-9F3A-81379FA89C16}" type="sibTrans" cxnId="{CEEBFF07-17DA-224C-9BC0-F694FA6814CC}">
      <dgm:prSet/>
      <dgm:spPr/>
      <dgm:t>
        <a:bodyPr/>
        <a:lstStyle/>
        <a:p>
          <a:endParaRPr lang="en-US"/>
        </a:p>
      </dgm:t>
    </dgm:pt>
    <dgm:pt modelId="{18B4FD22-50C2-8E48-8B06-46E8E4A914A6}" type="pres">
      <dgm:prSet presAssocID="{2E03560D-47B4-0242-91AC-E6A9150DD3CD}" presName="Name0" presStyleCnt="0">
        <dgm:presLayoutVars>
          <dgm:chMax val="2"/>
          <dgm:chPref val="2"/>
          <dgm:animLvl val="lvl"/>
        </dgm:presLayoutVars>
      </dgm:prSet>
      <dgm:spPr/>
      <dgm:t>
        <a:bodyPr/>
        <a:lstStyle/>
        <a:p>
          <a:endParaRPr lang="es-CL"/>
        </a:p>
      </dgm:t>
    </dgm:pt>
    <dgm:pt modelId="{C2E693D2-364D-5446-9398-7CE9C5B8DB8D}" type="pres">
      <dgm:prSet presAssocID="{2E03560D-47B4-0242-91AC-E6A9150DD3CD}" presName="LeftText" presStyleLbl="revTx" presStyleIdx="0" presStyleCnt="0">
        <dgm:presLayoutVars>
          <dgm:bulletEnabled val="1"/>
        </dgm:presLayoutVars>
      </dgm:prSet>
      <dgm:spPr/>
      <dgm:t>
        <a:bodyPr/>
        <a:lstStyle/>
        <a:p>
          <a:endParaRPr lang="es-CL"/>
        </a:p>
      </dgm:t>
    </dgm:pt>
    <dgm:pt modelId="{C90D80E0-7DD9-1C49-A46C-3381B6AEE1C2}" type="pres">
      <dgm:prSet presAssocID="{2E03560D-47B4-0242-91AC-E6A9150DD3CD}" presName="LeftNode" presStyleLbl="bgImgPlace1" presStyleIdx="0" presStyleCnt="2" custScaleX="116323" custLinFactNeighborX="-7922" custLinFactNeighborY="0">
        <dgm:presLayoutVars>
          <dgm:chMax val="2"/>
          <dgm:chPref val="2"/>
        </dgm:presLayoutVars>
      </dgm:prSet>
      <dgm:spPr/>
      <dgm:t>
        <a:bodyPr/>
        <a:lstStyle/>
        <a:p>
          <a:endParaRPr lang="es-CL"/>
        </a:p>
      </dgm:t>
    </dgm:pt>
    <dgm:pt modelId="{142BD5F4-267D-9045-BC63-5D5492C4D00C}" type="pres">
      <dgm:prSet presAssocID="{2E03560D-47B4-0242-91AC-E6A9150DD3CD}" presName="RightText" presStyleLbl="revTx" presStyleIdx="0" presStyleCnt="0">
        <dgm:presLayoutVars>
          <dgm:bulletEnabled val="1"/>
        </dgm:presLayoutVars>
      </dgm:prSet>
      <dgm:spPr/>
      <dgm:t>
        <a:bodyPr/>
        <a:lstStyle/>
        <a:p>
          <a:endParaRPr lang="es-CL"/>
        </a:p>
      </dgm:t>
    </dgm:pt>
    <dgm:pt modelId="{8B5DAF40-B222-6B49-A085-4A1B93F2F4DC}" type="pres">
      <dgm:prSet presAssocID="{2E03560D-47B4-0242-91AC-E6A9150DD3CD}" presName="RightNode" presStyleLbl="bgImgPlace1" presStyleIdx="1" presStyleCnt="2" custScaleX="120642" custLinFactNeighborX="10123" custLinFactNeighborY="1614">
        <dgm:presLayoutVars>
          <dgm:chMax val="0"/>
          <dgm:chPref val="0"/>
        </dgm:presLayoutVars>
      </dgm:prSet>
      <dgm:spPr/>
      <dgm:t>
        <a:bodyPr/>
        <a:lstStyle/>
        <a:p>
          <a:endParaRPr lang="es-CL"/>
        </a:p>
      </dgm:t>
    </dgm:pt>
    <dgm:pt modelId="{05F7FC33-0391-2F4B-AE50-4B33BE23F8A6}" type="pres">
      <dgm:prSet presAssocID="{2E03560D-47B4-0242-91AC-E6A9150DD3CD}" presName="TopArrow" presStyleLbl="node1" presStyleIdx="0" presStyleCnt="2"/>
      <dgm:spPr/>
    </dgm:pt>
    <dgm:pt modelId="{6ABB24EA-8ADD-7744-89DD-FD2828DC1D2C}" type="pres">
      <dgm:prSet presAssocID="{2E03560D-47B4-0242-91AC-E6A9150DD3CD}" presName="BottomArrow" presStyleLbl="node1" presStyleIdx="1" presStyleCnt="2"/>
      <dgm:spPr/>
    </dgm:pt>
  </dgm:ptLst>
  <dgm:cxnLst>
    <dgm:cxn modelId="{B368FA24-5863-C446-BF11-F928911F6445}" type="presOf" srcId="{1470A71F-D13F-9649-9674-1F5DDB825AE7}" destId="{142BD5F4-267D-9045-BC63-5D5492C4D00C}" srcOrd="0" destOrd="0" presId="urn:microsoft.com/office/officeart/2009/layout/ReverseList"/>
    <dgm:cxn modelId="{A273531B-19A0-A64D-A339-7DE97E62C622}" type="presOf" srcId="{2E03560D-47B4-0242-91AC-E6A9150DD3CD}" destId="{18B4FD22-50C2-8E48-8B06-46E8E4A914A6}" srcOrd="0" destOrd="0" presId="urn:microsoft.com/office/officeart/2009/layout/ReverseList"/>
    <dgm:cxn modelId="{B1246A15-FBBF-5049-B29C-EDA723299FC2}" type="presOf" srcId="{B74E4D4D-9E9D-D44A-B8CF-B4FDA63BCFB0}" destId="{C90D80E0-7DD9-1C49-A46C-3381B6AEE1C2}" srcOrd="1" destOrd="0" presId="urn:microsoft.com/office/officeart/2009/layout/ReverseList"/>
    <dgm:cxn modelId="{129B632F-A318-064E-B0F8-1CFA83BC7A3F}" srcId="{2E03560D-47B4-0242-91AC-E6A9150DD3CD}" destId="{B74E4D4D-9E9D-D44A-B8CF-B4FDA63BCFB0}" srcOrd="0" destOrd="0" parTransId="{B08ED160-317C-E043-8E14-16B9F1D5FAEB}" sibTransId="{3CC92B14-2887-2640-8A22-8C4A78559298}"/>
    <dgm:cxn modelId="{42E645A7-065D-5446-9CDD-7F4FB8F938AC}" type="presOf" srcId="{1470A71F-D13F-9649-9674-1F5DDB825AE7}" destId="{8B5DAF40-B222-6B49-A085-4A1B93F2F4DC}" srcOrd="1" destOrd="0" presId="urn:microsoft.com/office/officeart/2009/layout/ReverseList"/>
    <dgm:cxn modelId="{76D19437-DF5A-DF4E-AE10-9CD79FD9DFE8}" type="presOf" srcId="{B74E4D4D-9E9D-D44A-B8CF-B4FDA63BCFB0}" destId="{C2E693D2-364D-5446-9398-7CE9C5B8DB8D}" srcOrd="0" destOrd="0" presId="urn:microsoft.com/office/officeart/2009/layout/ReverseList"/>
    <dgm:cxn modelId="{CEEBFF07-17DA-224C-9BC0-F694FA6814CC}" srcId="{2E03560D-47B4-0242-91AC-E6A9150DD3CD}" destId="{1470A71F-D13F-9649-9674-1F5DDB825AE7}" srcOrd="1" destOrd="0" parTransId="{F39145EB-3433-E54D-B768-03510B1FA235}" sibTransId="{4C604846-1C1B-F14E-9F3A-81379FA89C16}"/>
    <dgm:cxn modelId="{63A1E531-1211-D14B-BCB2-9FF5A8BDA22D}" type="presParOf" srcId="{18B4FD22-50C2-8E48-8B06-46E8E4A914A6}" destId="{C2E693D2-364D-5446-9398-7CE9C5B8DB8D}" srcOrd="0" destOrd="0" presId="urn:microsoft.com/office/officeart/2009/layout/ReverseList"/>
    <dgm:cxn modelId="{22E6A548-2CE0-F646-A900-28EC8DD588C9}" type="presParOf" srcId="{18B4FD22-50C2-8E48-8B06-46E8E4A914A6}" destId="{C90D80E0-7DD9-1C49-A46C-3381B6AEE1C2}" srcOrd="1" destOrd="0" presId="urn:microsoft.com/office/officeart/2009/layout/ReverseList"/>
    <dgm:cxn modelId="{4D59B5A6-5AE3-F243-8082-88412D0C96E4}" type="presParOf" srcId="{18B4FD22-50C2-8E48-8B06-46E8E4A914A6}" destId="{142BD5F4-267D-9045-BC63-5D5492C4D00C}" srcOrd="2" destOrd="0" presId="urn:microsoft.com/office/officeart/2009/layout/ReverseList"/>
    <dgm:cxn modelId="{C17998A0-F81F-8446-B2B5-4E4ED41136B2}" type="presParOf" srcId="{18B4FD22-50C2-8E48-8B06-46E8E4A914A6}" destId="{8B5DAF40-B222-6B49-A085-4A1B93F2F4DC}" srcOrd="3" destOrd="0" presId="urn:microsoft.com/office/officeart/2009/layout/ReverseList"/>
    <dgm:cxn modelId="{F72706A7-A115-2D4C-948A-EEEF3F73977D}" type="presParOf" srcId="{18B4FD22-50C2-8E48-8B06-46E8E4A914A6}" destId="{05F7FC33-0391-2F4B-AE50-4B33BE23F8A6}" srcOrd="4" destOrd="0" presId="urn:microsoft.com/office/officeart/2009/layout/ReverseList"/>
    <dgm:cxn modelId="{D80329CE-ED51-2A46-A64B-7CA91EAF07D4}" type="presParOf" srcId="{18B4FD22-50C2-8E48-8B06-46E8E4A914A6}" destId="{6ABB24EA-8ADD-7744-89DD-FD2828DC1D2C}"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931FF2-795B-F84A-AAC2-BE3514B2320F}" type="doc">
      <dgm:prSet loTypeId="urn:microsoft.com/office/officeart/2005/8/layout/vList3" loCatId="" qsTypeId="urn:microsoft.com/office/officeart/2005/8/quickstyle/simple1" qsCatId="simple" csTypeId="urn:microsoft.com/office/officeart/2005/8/colors/accent0_2" csCatId="mainScheme" phldr="1"/>
      <dgm:spPr/>
    </dgm:pt>
    <dgm:pt modelId="{713B94E4-C400-FD44-8852-65B77D7E056D}">
      <dgm:prSet phldrT="[Text]"/>
      <dgm:spPr/>
      <dgm:t>
        <a:bodyPr/>
        <a:lstStyle/>
        <a:p>
          <a:r>
            <a:rPr lang="es-ES_tradnl" noProof="0" dirty="0"/>
            <a:t>Se verifica que profesionales inhabilitados (FORCAP) no estén trabajando en la Red (SIRH)</a:t>
          </a:r>
        </a:p>
      </dgm:t>
    </dgm:pt>
    <dgm:pt modelId="{144584F6-56C7-3B4C-B9DC-6D92EDDC5F1C}" type="parTrans" cxnId="{DBD9F9EE-BC14-1F46-990D-4992C20D732F}">
      <dgm:prSet/>
      <dgm:spPr/>
      <dgm:t>
        <a:bodyPr/>
        <a:lstStyle/>
        <a:p>
          <a:endParaRPr lang="en-US"/>
        </a:p>
      </dgm:t>
    </dgm:pt>
    <dgm:pt modelId="{71115640-B3D9-0243-8657-C3C5AE93EC28}" type="sibTrans" cxnId="{DBD9F9EE-BC14-1F46-990D-4992C20D732F}">
      <dgm:prSet/>
      <dgm:spPr/>
      <dgm:t>
        <a:bodyPr/>
        <a:lstStyle/>
        <a:p>
          <a:endParaRPr lang="en-US"/>
        </a:p>
      </dgm:t>
    </dgm:pt>
    <dgm:pt modelId="{1A5C317D-728A-4044-8B3B-72E32AD2CE32}">
      <dgm:prSet phldrT="[Text]"/>
      <dgm:spPr/>
      <dgm:t>
        <a:bodyPr/>
        <a:lstStyle/>
        <a:p>
          <a:r>
            <a:rPr lang="es-ES_tradnl" noProof="0" dirty="0"/>
            <a:t>Se verifica que profesionales en etapa de PAO (FORCAP) estén debidamente contratados (SIRH)</a:t>
          </a:r>
        </a:p>
      </dgm:t>
    </dgm:pt>
    <dgm:pt modelId="{DA01AEBF-FC4C-9A4B-ACCF-E435F6DA2894}" type="parTrans" cxnId="{C46E1881-0EB2-A244-B151-7C9E61A98C67}">
      <dgm:prSet/>
      <dgm:spPr/>
      <dgm:t>
        <a:bodyPr/>
        <a:lstStyle/>
        <a:p>
          <a:endParaRPr lang="en-US"/>
        </a:p>
      </dgm:t>
    </dgm:pt>
    <dgm:pt modelId="{7FF58749-9BC3-1942-8A95-75AF05F12935}" type="sibTrans" cxnId="{C46E1881-0EB2-A244-B151-7C9E61A98C67}">
      <dgm:prSet/>
      <dgm:spPr/>
      <dgm:t>
        <a:bodyPr/>
        <a:lstStyle/>
        <a:p>
          <a:endParaRPr lang="en-US"/>
        </a:p>
      </dgm:t>
    </dgm:pt>
    <dgm:pt modelId="{F5AD8655-D3EA-0442-94EE-2929B9BA9882}">
      <dgm:prSet phldrT="[Text]"/>
      <dgm:spPr/>
      <dgm:t>
        <a:bodyPr/>
        <a:lstStyle/>
        <a:p>
          <a:r>
            <a:rPr lang="es-ES_tradnl" noProof="0" dirty="0"/>
            <a:t>Se verifica que el cumplimiento de la jornada laboral pactada para el PAO sea consistente con los con contratos y jornada total (SIRH)</a:t>
          </a:r>
        </a:p>
      </dgm:t>
    </dgm:pt>
    <dgm:pt modelId="{66AFBAB7-45B8-B842-A829-7905A3D7C84D}" type="parTrans" cxnId="{9928A876-FBD0-2E47-A5C3-3105C84D9E8D}">
      <dgm:prSet/>
      <dgm:spPr/>
      <dgm:t>
        <a:bodyPr/>
        <a:lstStyle/>
        <a:p>
          <a:endParaRPr lang="en-US"/>
        </a:p>
      </dgm:t>
    </dgm:pt>
    <dgm:pt modelId="{D1895AB5-4AF3-BF44-8F66-B5DFBC0376F1}" type="sibTrans" cxnId="{9928A876-FBD0-2E47-A5C3-3105C84D9E8D}">
      <dgm:prSet/>
      <dgm:spPr/>
      <dgm:t>
        <a:bodyPr/>
        <a:lstStyle/>
        <a:p>
          <a:endParaRPr lang="en-US"/>
        </a:p>
      </dgm:t>
    </dgm:pt>
    <dgm:pt modelId="{965646F3-079D-2747-AA15-38B81DABFAFF}">
      <dgm:prSet phldrT="[Text]"/>
      <dgm:spPr/>
      <dgm:t>
        <a:bodyPr/>
        <a:lstStyle/>
        <a:p>
          <a:r>
            <a:rPr lang="es-ES_tradnl" noProof="0" dirty="0"/>
            <a:t>Profesionales que han renunciado a la beca, renunciado a una plaza o en situaciones similares (FORCAP) no deben estar vigentes en SIRH.</a:t>
          </a:r>
        </a:p>
      </dgm:t>
    </dgm:pt>
    <dgm:pt modelId="{D4EEE60D-C918-0543-81EB-614EBB13B68E}" type="parTrans" cxnId="{63393A92-9769-2548-9033-CF5B85504379}">
      <dgm:prSet/>
      <dgm:spPr/>
      <dgm:t>
        <a:bodyPr/>
        <a:lstStyle/>
        <a:p>
          <a:endParaRPr lang="en-US"/>
        </a:p>
      </dgm:t>
    </dgm:pt>
    <dgm:pt modelId="{CF229F95-A7D6-EA4E-8441-EB9BEECAF617}" type="sibTrans" cxnId="{63393A92-9769-2548-9033-CF5B85504379}">
      <dgm:prSet/>
      <dgm:spPr/>
      <dgm:t>
        <a:bodyPr/>
        <a:lstStyle/>
        <a:p>
          <a:endParaRPr lang="en-US"/>
        </a:p>
      </dgm:t>
    </dgm:pt>
    <dgm:pt modelId="{4FC1C1E1-A8FC-9A4F-9C30-54A703614EC4}">
      <dgm:prSet phldrT="[Text]"/>
      <dgm:spPr/>
      <dgm:t>
        <a:bodyPr/>
        <a:lstStyle/>
        <a:p>
          <a:r>
            <a:rPr lang="es-ES_tradnl" noProof="0" dirty="0"/>
            <a:t>Profesionales que tienen PAO compartido en 2 establecimientos (FORCAP), por ejemplo, deben tener consistencia en sus contratos en SIRH.</a:t>
          </a:r>
        </a:p>
      </dgm:t>
    </dgm:pt>
    <dgm:pt modelId="{7C96F3E3-C6DC-254D-AC4E-57A0F74A61A9}" type="parTrans" cxnId="{D58D37F6-D071-6447-93CB-5DB071504473}">
      <dgm:prSet/>
      <dgm:spPr/>
      <dgm:t>
        <a:bodyPr/>
        <a:lstStyle/>
        <a:p>
          <a:endParaRPr lang="en-US"/>
        </a:p>
      </dgm:t>
    </dgm:pt>
    <dgm:pt modelId="{9AF2294F-79E6-A740-8145-321796FAF0B3}" type="sibTrans" cxnId="{D58D37F6-D071-6447-93CB-5DB071504473}">
      <dgm:prSet/>
      <dgm:spPr/>
      <dgm:t>
        <a:bodyPr/>
        <a:lstStyle/>
        <a:p>
          <a:endParaRPr lang="en-US"/>
        </a:p>
      </dgm:t>
    </dgm:pt>
    <dgm:pt modelId="{AEB2EF29-3D53-C64F-84A8-0F941CCB755E}" type="pres">
      <dgm:prSet presAssocID="{4A931FF2-795B-F84A-AAC2-BE3514B2320F}" presName="linearFlow" presStyleCnt="0">
        <dgm:presLayoutVars>
          <dgm:dir/>
          <dgm:resizeHandles val="exact"/>
        </dgm:presLayoutVars>
      </dgm:prSet>
      <dgm:spPr/>
    </dgm:pt>
    <dgm:pt modelId="{3CE82B2D-6A78-9E4C-9FD9-CF22BB1BC645}" type="pres">
      <dgm:prSet presAssocID="{713B94E4-C400-FD44-8852-65B77D7E056D}" presName="composite" presStyleCnt="0"/>
      <dgm:spPr/>
    </dgm:pt>
    <dgm:pt modelId="{07706067-9B6C-CA45-9A10-CB2F3C7AAB64}" type="pres">
      <dgm:prSet presAssocID="{713B94E4-C400-FD44-8852-65B77D7E056D}"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6000" b="-36000"/>
          </a:stretch>
        </a:blipFill>
      </dgm:spPr>
    </dgm:pt>
    <dgm:pt modelId="{CAF9D134-04A5-0947-8C69-4504F5B73F7F}" type="pres">
      <dgm:prSet presAssocID="{713B94E4-C400-FD44-8852-65B77D7E056D}" presName="txShp" presStyleLbl="node1" presStyleIdx="0" presStyleCnt="5">
        <dgm:presLayoutVars>
          <dgm:bulletEnabled val="1"/>
        </dgm:presLayoutVars>
      </dgm:prSet>
      <dgm:spPr/>
      <dgm:t>
        <a:bodyPr/>
        <a:lstStyle/>
        <a:p>
          <a:endParaRPr lang="es-CL"/>
        </a:p>
      </dgm:t>
    </dgm:pt>
    <dgm:pt modelId="{1EF20AAE-417B-A74A-9C4C-08455F60655B}" type="pres">
      <dgm:prSet presAssocID="{71115640-B3D9-0243-8657-C3C5AE93EC28}" presName="spacing" presStyleCnt="0"/>
      <dgm:spPr/>
    </dgm:pt>
    <dgm:pt modelId="{62C78FDC-C1E3-204C-B167-C761DA12094D}" type="pres">
      <dgm:prSet presAssocID="{1A5C317D-728A-4044-8B3B-72E32AD2CE32}" presName="composite" presStyleCnt="0"/>
      <dgm:spPr/>
    </dgm:pt>
    <dgm:pt modelId="{063B5FF3-7C2C-DB43-B67D-FB3BDA708831}" type="pres">
      <dgm:prSet presAssocID="{1A5C317D-728A-4044-8B3B-72E32AD2CE32}"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dgm:spPr>
      <dgm:t>
        <a:bodyPr/>
        <a:lstStyle/>
        <a:p>
          <a:endParaRPr lang="es-CL"/>
        </a:p>
      </dgm:t>
    </dgm:pt>
    <dgm:pt modelId="{A11AF7CF-85E5-A04A-88EE-4191DE0CE100}" type="pres">
      <dgm:prSet presAssocID="{1A5C317D-728A-4044-8B3B-72E32AD2CE32}" presName="txShp" presStyleLbl="node1" presStyleIdx="1" presStyleCnt="5">
        <dgm:presLayoutVars>
          <dgm:bulletEnabled val="1"/>
        </dgm:presLayoutVars>
      </dgm:prSet>
      <dgm:spPr/>
      <dgm:t>
        <a:bodyPr/>
        <a:lstStyle/>
        <a:p>
          <a:endParaRPr lang="es-CL"/>
        </a:p>
      </dgm:t>
    </dgm:pt>
    <dgm:pt modelId="{C951008D-B7FE-7345-9D0E-175D36F08533}" type="pres">
      <dgm:prSet presAssocID="{7FF58749-9BC3-1942-8A95-75AF05F12935}" presName="spacing" presStyleCnt="0"/>
      <dgm:spPr/>
    </dgm:pt>
    <dgm:pt modelId="{2918C22F-45C5-7B4A-A456-9C3B17F75551}" type="pres">
      <dgm:prSet presAssocID="{F5AD8655-D3EA-0442-94EE-2929B9BA9882}" presName="composite" presStyleCnt="0"/>
      <dgm:spPr/>
    </dgm:pt>
    <dgm:pt modelId="{EA9BB667-1107-EA4F-B2A9-56E0E67A977D}" type="pres">
      <dgm:prSet presAssocID="{F5AD8655-D3EA-0442-94EE-2929B9BA9882}"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109755E2-0E64-E448-B2CD-542F1D6FC74B}" type="pres">
      <dgm:prSet presAssocID="{F5AD8655-D3EA-0442-94EE-2929B9BA9882}" presName="txShp" presStyleLbl="node1" presStyleIdx="2" presStyleCnt="5">
        <dgm:presLayoutVars>
          <dgm:bulletEnabled val="1"/>
        </dgm:presLayoutVars>
      </dgm:prSet>
      <dgm:spPr/>
      <dgm:t>
        <a:bodyPr/>
        <a:lstStyle/>
        <a:p>
          <a:endParaRPr lang="es-CL"/>
        </a:p>
      </dgm:t>
    </dgm:pt>
    <dgm:pt modelId="{15912D15-06CB-9144-9FB2-41E1854449A9}" type="pres">
      <dgm:prSet presAssocID="{D1895AB5-4AF3-BF44-8F66-B5DFBC0376F1}" presName="spacing" presStyleCnt="0"/>
      <dgm:spPr/>
    </dgm:pt>
    <dgm:pt modelId="{ADB83D8D-3A31-EE4F-9CBE-3EF9FBD62560}" type="pres">
      <dgm:prSet presAssocID="{965646F3-079D-2747-AA15-38B81DABFAFF}" presName="composite" presStyleCnt="0"/>
      <dgm:spPr/>
    </dgm:pt>
    <dgm:pt modelId="{971B6BB1-D031-A34C-AC39-B76AD981E852}" type="pres">
      <dgm:prSet presAssocID="{965646F3-079D-2747-AA15-38B81DABFAFF}" presName="imgShp"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dgm:spPr>
    </dgm:pt>
    <dgm:pt modelId="{4D0A80CF-F0C9-4A4D-905F-A0C8F9710B42}" type="pres">
      <dgm:prSet presAssocID="{965646F3-079D-2747-AA15-38B81DABFAFF}" presName="txShp" presStyleLbl="node1" presStyleIdx="3" presStyleCnt="5">
        <dgm:presLayoutVars>
          <dgm:bulletEnabled val="1"/>
        </dgm:presLayoutVars>
      </dgm:prSet>
      <dgm:spPr/>
      <dgm:t>
        <a:bodyPr/>
        <a:lstStyle/>
        <a:p>
          <a:endParaRPr lang="es-CL"/>
        </a:p>
      </dgm:t>
    </dgm:pt>
    <dgm:pt modelId="{4833D44E-590C-054C-B51E-81C6C55AB36F}" type="pres">
      <dgm:prSet presAssocID="{CF229F95-A7D6-EA4E-8441-EB9BEECAF617}" presName="spacing" presStyleCnt="0"/>
      <dgm:spPr/>
    </dgm:pt>
    <dgm:pt modelId="{0A5ED5FC-EF10-D842-BB6F-92B92193B3F7}" type="pres">
      <dgm:prSet presAssocID="{4FC1C1E1-A8FC-9A4F-9C30-54A703614EC4}" presName="composite" presStyleCnt="0"/>
      <dgm:spPr/>
    </dgm:pt>
    <dgm:pt modelId="{8AF68455-2441-3F4B-9C72-022E741C8A17}" type="pres">
      <dgm:prSet presAssocID="{4FC1C1E1-A8FC-9A4F-9C30-54A703614EC4}" presName="imgShp" presStyleLbl="fgImgPlace1" presStyleIdx="4"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dgm:spPr>
    </dgm:pt>
    <dgm:pt modelId="{F672065B-FC72-D949-A804-3A3322468342}" type="pres">
      <dgm:prSet presAssocID="{4FC1C1E1-A8FC-9A4F-9C30-54A703614EC4}" presName="txShp" presStyleLbl="node1" presStyleIdx="4" presStyleCnt="5">
        <dgm:presLayoutVars>
          <dgm:bulletEnabled val="1"/>
        </dgm:presLayoutVars>
      </dgm:prSet>
      <dgm:spPr/>
      <dgm:t>
        <a:bodyPr/>
        <a:lstStyle/>
        <a:p>
          <a:endParaRPr lang="es-CL"/>
        </a:p>
      </dgm:t>
    </dgm:pt>
  </dgm:ptLst>
  <dgm:cxnLst>
    <dgm:cxn modelId="{D58D37F6-D071-6447-93CB-5DB071504473}" srcId="{4A931FF2-795B-F84A-AAC2-BE3514B2320F}" destId="{4FC1C1E1-A8FC-9A4F-9C30-54A703614EC4}" srcOrd="4" destOrd="0" parTransId="{7C96F3E3-C6DC-254D-AC4E-57A0F74A61A9}" sibTransId="{9AF2294F-79E6-A740-8145-321796FAF0B3}"/>
    <dgm:cxn modelId="{4136F43A-FE80-4740-AAC7-92F43BC6D4D0}" type="presOf" srcId="{1A5C317D-728A-4044-8B3B-72E32AD2CE32}" destId="{A11AF7CF-85E5-A04A-88EE-4191DE0CE100}" srcOrd="0" destOrd="0" presId="urn:microsoft.com/office/officeart/2005/8/layout/vList3"/>
    <dgm:cxn modelId="{6EFAA9CE-B29E-D24F-90D5-C5A5C804652E}" type="presOf" srcId="{713B94E4-C400-FD44-8852-65B77D7E056D}" destId="{CAF9D134-04A5-0947-8C69-4504F5B73F7F}" srcOrd="0" destOrd="0" presId="urn:microsoft.com/office/officeart/2005/8/layout/vList3"/>
    <dgm:cxn modelId="{63393A92-9769-2548-9033-CF5B85504379}" srcId="{4A931FF2-795B-F84A-AAC2-BE3514B2320F}" destId="{965646F3-079D-2747-AA15-38B81DABFAFF}" srcOrd="3" destOrd="0" parTransId="{D4EEE60D-C918-0543-81EB-614EBB13B68E}" sibTransId="{CF229F95-A7D6-EA4E-8441-EB9BEECAF617}"/>
    <dgm:cxn modelId="{9928A876-FBD0-2E47-A5C3-3105C84D9E8D}" srcId="{4A931FF2-795B-F84A-AAC2-BE3514B2320F}" destId="{F5AD8655-D3EA-0442-94EE-2929B9BA9882}" srcOrd="2" destOrd="0" parTransId="{66AFBAB7-45B8-B842-A829-7905A3D7C84D}" sibTransId="{D1895AB5-4AF3-BF44-8F66-B5DFBC0376F1}"/>
    <dgm:cxn modelId="{D3FEBB40-8F1F-A440-A86F-56B36DAFCEEE}" type="presOf" srcId="{4FC1C1E1-A8FC-9A4F-9C30-54A703614EC4}" destId="{F672065B-FC72-D949-A804-3A3322468342}" srcOrd="0" destOrd="0" presId="urn:microsoft.com/office/officeart/2005/8/layout/vList3"/>
    <dgm:cxn modelId="{C46E1881-0EB2-A244-B151-7C9E61A98C67}" srcId="{4A931FF2-795B-F84A-AAC2-BE3514B2320F}" destId="{1A5C317D-728A-4044-8B3B-72E32AD2CE32}" srcOrd="1" destOrd="0" parTransId="{DA01AEBF-FC4C-9A4B-ACCF-E435F6DA2894}" sibTransId="{7FF58749-9BC3-1942-8A95-75AF05F12935}"/>
    <dgm:cxn modelId="{DBD9F9EE-BC14-1F46-990D-4992C20D732F}" srcId="{4A931FF2-795B-F84A-AAC2-BE3514B2320F}" destId="{713B94E4-C400-FD44-8852-65B77D7E056D}" srcOrd="0" destOrd="0" parTransId="{144584F6-56C7-3B4C-B9DC-6D92EDDC5F1C}" sibTransId="{71115640-B3D9-0243-8657-C3C5AE93EC28}"/>
    <dgm:cxn modelId="{13127F78-E6B6-B641-B00F-E7D5BFF67CBF}" type="presOf" srcId="{4A931FF2-795B-F84A-AAC2-BE3514B2320F}" destId="{AEB2EF29-3D53-C64F-84A8-0F941CCB755E}" srcOrd="0" destOrd="0" presId="urn:microsoft.com/office/officeart/2005/8/layout/vList3"/>
    <dgm:cxn modelId="{D98F2D5F-282F-7341-930A-2D0D33C36D21}" type="presOf" srcId="{F5AD8655-D3EA-0442-94EE-2929B9BA9882}" destId="{109755E2-0E64-E448-B2CD-542F1D6FC74B}" srcOrd="0" destOrd="0" presId="urn:microsoft.com/office/officeart/2005/8/layout/vList3"/>
    <dgm:cxn modelId="{CA3CE79B-1B67-7F4E-AF85-52158FA2C2F2}" type="presOf" srcId="{965646F3-079D-2747-AA15-38B81DABFAFF}" destId="{4D0A80CF-F0C9-4A4D-905F-A0C8F9710B42}" srcOrd="0" destOrd="0" presId="urn:microsoft.com/office/officeart/2005/8/layout/vList3"/>
    <dgm:cxn modelId="{36B87FD4-9E7C-AA46-9866-00DC4E219625}" type="presParOf" srcId="{AEB2EF29-3D53-C64F-84A8-0F941CCB755E}" destId="{3CE82B2D-6A78-9E4C-9FD9-CF22BB1BC645}" srcOrd="0" destOrd="0" presId="urn:microsoft.com/office/officeart/2005/8/layout/vList3"/>
    <dgm:cxn modelId="{D185BFF7-788D-B443-A68E-EE1E7178C04D}" type="presParOf" srcId="{3CE82B2D-6A78-9E4C-9FD9-CF22BB1BC645}" destId="{07706067-9B6C-CA45-9A10-CB2F3C7AAB64}" srcOrd="0" destOrd="0" presId="urn:microsoft.com/office/officeart/2005/8/layout/vList3"/>
    <dgm:cxn modelId="{B78B6DA6-45D8-6445-A177-75F571219E04}" type="presParOf" srcId="{3CE82B2D-6A78-9E4C-9FD9-CF22BB1BC645}" destId="{CAF9D134-04A5-0947-8C69-4504F5B73F7F}" srcOrd="1" destOrd="0" presId="urn:microsoft.com/office/officeart/2005/8/layout/vList3"/>
    <dgm:cxn modelId="{31C05C14-A4A0-904B-91D3-622218FB24C2}" type="presParOf" srcId="{AEB2EF29-3D53-C64F-84A8-0F941CCB755E}" destId="{1EF20AAE-417B-A74A-9C4C-08455F60655B}" srcOrd="1" destOrd="0" presId="urn:microsoft.com/office/officeart/2005/8/layout/vList3"/>
    <dgm:cxn modelId="{E7AF0D47-0342-3142-9260-A826C04AAC7A}" type="presParOf" srcId="{AEB2EF29-3D53-C64F-84A8-0F941CCB755E}" destId="{62C78FDC-C1E3-204C-B167-C761DA12094D}" srcOrd="2" destOrd="0" presId="urn:microsoft.com/office/officeart/2005/8/layout/vList3"/>
    <dgm:cxn modelId="{83F8A91B-DE92-4D47-824F-1147C9F11452}" type="presParOf" srcId="{62C78FDC-C1E3-204C-B167-C761DA12094D}" destId="{063B5FF3-7C2C-DB43-B67D-FB3BDA708831}" srcOrd="0" destOrd="0" presId="urn:microsoft.com/office/officeart/2005/8/layout/vList3"/>
    <dgm:cxn modelId="{0934E3DF-5EF5-2B47-95F3-048A67615819}" type="presParOf" srcId="{62C78FDC-C1E3-204C-B167-C761DA12094D}" destId="{A11AF7CF-85E5-A04A-88EE-4191DE0CE100}" srcOrd="1" destOrd="0" presId="urn:microsoft.com/office/officeart/2005/8/layout/vList3"/>
    <dgm:cxn modelId="{F3FFEE2F-64B9-EA46-9AD8-ED614534C900}" type="presParOf" srcId="{AEB2EF29-3D53-C64F-84A8-0F941CCB755E}" destId="{C951008D-B7FE-7345-9D0E-175D36F08533}" srcOrd="3" destOrd="0" presId="urn:microsoft.com/office/officeart/2005/8/layout/vList3"/>
    <dgm:cxn modelId="{C087AD9F-39E7-B14F-B6EB-04FC5DCA50A0}" type="presParOf" srcId="{AEB2EF29-3D53-C64F-84A8-0F941CCB755E}" destId="{2918C22F-45C5-7B4A-A456-9C3B17F75551}" srcOrd="4" destOrd="0" presId="urn:microsoft.com/office/officeart/2005/8/layout/vList3"/>
    <dgm:cxn modelId="{7F838E70-4159-544D-9B0F-B38D130E24D2}" type="presParOf" srcId="{2918C22F-45C5-7B4A-A456-9C3B17F75551}" destId="{EA9BB667-1107-EA4F-B2A9-56E0E67A977D}" srcOrd="0" destOrd="0" presId="urn:microsoft.com/office/officeart/2005/8/layout/vList3"/>
    <dgm:cxn modelId="{886DF8C7-0313-8F42-96EC-1DA9E66CB60B}" type="presParOf" srcId="{2918C22F-45C5-7B4A-A456-9C3B17F75551}" destId="{109755E2-0E64-E448-B2CD-542F1D6FC74B}" srcOrd="1" destOrd="0" presId="urn:microsoft.com/office/officeart/2005/8/layout/vList3"/>
    <dgm:cxn modelId="{9CE397B2-AC69-D645-9E76-590CDB420E69}" type="presParOf" srcId="{AEB2EF29-3D53-C64F-84A8-0F941CCB755E}" destId="{15912D15-06CB-9144-9FB2-41E1854449A9}" srcOrd="5" destOrd="0" presId="urn:microsoft.com/office/officeart/2005/8/layout/vList3"/>
    <dgm:cxn modelId="{6DE11157-4041-F748-B2BD-71DA2A90FF39}" type="presParOf" srcId="{AEB2EF29-3D53-C64F-84A8-0F941CCB755E}" destId="{ADB83D8D-3A31-EE4F-9CBE-3EF9FBD62560}" srcOrd="6" destOrd="0" presId="urn:microsoft.com/office/officeart/2005/8/layout/vList3"/>
    <dgm:cxn modelId="{55ED5772-38D1-C943-8A56-5158143196BC}" type="presParOf" srcId="{ADB83D8D-3A31-EE4F-9CBE-3EF9FBD62560}" destId="{971B6BB1-D031-A34C-AC39-B76AD981E852}" srcOrd="0" destOrd="0" presId="urn:microsoft.com/office/officeart/2005/8/layout/vList3"/>
    <dgm:cxn modelId="{BF9E8E0B-9CB3-6846-A2A7-00F4665F2735}" type="presParOf" srcId="{ADB83D8D-3A31-EE4F-9CBE-3EF9FBD62560}" destId="{4D0A80CF-F0C9-4A4D-905F-A0C8F9710B42}" srcOrd="1" destOrd="0" presId="urn:microsoft.com/office/officeart/2005/8/layout/vList3"/>
    <dgm:cxn modelId="{22193D55-4C73-624A-992A-917677ED5261}" type="presParOf" srcId="{AEB2EF29-3D53-C64F-84A8-0F941CCB755E}" destId="{4833D44E-590C-054C-B51E-81C6C55AB36F}" srcOrd="7" destOrd="0" presId="urn:microsoft.com/office/officeart/2005/8/layout/vList3"/>
    <dgm:cxn modelId="{4980318A-AC6E-DC4C-83E6-49F6826DA3DE}" type="presParOf" srcId="{AEB2EF29-3D53-C64F-84A8-0F941CCB755E}" destId="{0A5ED5FC-EF10-D842-BB6F-92B92193B3F7}" srcOrd="8" destOrd="0" presId="urn:microsoft.com/office/officeart/2005/8/layout/vList3"/>
    <dgm:cxn modelId="{6959F8FC-67F3-384E-8E97-BC4D89875DFF}" type="presParOf" srcId="{0A5ED5FC-EF10-D842-BB6F-92B92193B3F7}" destId="{8AF68455-2441-3F4B-9C72-022E741C8A17}" srcOrd="0" destOrd="0" presId="urn:microsoft.com/office/officeart/2005/8/layout/vList3"/>
    <dgm:cxn modelId="{7DD800D4-6722-3548-A827-3300D49CAD42}" type="presParOf" srcId="{0A5ED5FC-EF10-D842-BB6F-92B92193B3F7}" destId="{F672065B-FC72-D949-A804-3A3322468342}"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218411-68F6-CC4E-9578-155D7386EA0B}"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lang="es-ES_tradnl"/>
        </a:p>
      </dgm:t>
    </dgm:pt>
    <dgm:pt modelId="{0E0C4DFD-0021-544F-AD99-BD9EF239540D}">
      <dgm:prSet phldrT="[Text]" custT="1"/>
      <dgm:spPr/>
      <dgm:t>
        <a:bodyPr/>
        <a:lstStyle/>
        <a:p>
          <a:r>
            <a:rPr lang="es-ES_tradnl" sz="3200" dirty="0">
              <a:solidFill>
                <a:schemeClr val="tx2">
                  <a:lumMod val="75000"/>
                </a:schemeClr>
              </a:solidFill>
            </a:rPr>
            <a:t>Ciclo</a:t>
          </a:r>
          <a:endParaRPr lang="es-ES_tradnl" sz="1600" dirty="0">
            <a:solidFill>
              <a:schemeClr val="tx2">
                <a:lumMod val="75000"/>
              </a:schemeClr>
            </a:solidFill>
          </a:endParaRPr>
        </a:p>
      </dgm:t>
    </dgm:pt>
    <dgm:pt modelId="{BCA0FAF3-E0B1-764D-AA40-6AFBF872A361}" type="parTrans" cxnId="{E114024E-2F0A-F24D-96DB-2598A1CD72BA}">
      <dgm:prSet/>
      <dgm:spPr/>
      <dgm:t>
        <a:bodyPr/>
        <a:lstStyle/>
        <a:p>
          <a:endParaRPr lang="es-ES_tradnl">
            <a:solidFill>
              <a:schemeClr val="tx2">
                <a:lumMod val="75000"/>
              </a:schemeClr>
            </a:solidFill>
          </a:endParaRPr>
        </a:p>
      </dgm:t>
    </dgm:pt>
    <dgm:pt modelId="{4BFED4EF-4A1D-D54F-AEF0-6513E915C4FF}" type="sibTrans" cxnId="{E114024E-2F0A-F24D-96DB-2598A1CD72BA}">
      <dgm:prSet/>
      <dgm:spPr/>
      <dgm:t>
        <a:bodyPr/>
        <a:lstStyle/>
        <a:p>
          <a:endParaRPr lang="es-ES_tradnl">
            <a:solidFill>
              <a:schemeClr val="tx2">
                <a:lumMod val="75000"/>
              </a:schemeClr>
            </a:solidFill>
          </a:endParaRPr>
        </a:p>
      </dgm:t>
    </dgm:pt>
    <dgm:pt modelId="{AAD35AB9-6325-9E4A-A3AF-B8E9FDE747CC}">
      <dgm:prSet phldrT="[Text]"/>
      <dgm:spPr/>
      <dgm:t>
        <a:bodyPr/>
        <a:lstStyle/>
        <a:p>
          <a:r>
            <a:rPr lang="es-ES_tradnl" dirty="0">
              <a:solidFill>
                <a:schemeClr val="tx2">
                  <a:lumMod val="75000"/>
                </a:schemeClr>
              </a:solidFill>
            </a:rPr>
            <a:t>Ciclo </a:t>
          </a:r>
          <a:r>
            <a:rPr lang="es-ES_tradnl" dirty="0" err="1">
              <a:solidFill>
                <a:schemeClr val="tx2">
                  <a:lumMod val="75000"/>
                </a:schemeClr>
              </a:solidFill>
            </a:rPr>
            <a:t>Destinaci</a:t>
          </a:r>
          <a:r>
            <a:rPr lang="es-ES" dirty="0" err="1">
              <a:solidFill>
                <a:schemeClr val="tx2">
                  <a:lumMod val="75000"/>
                </a:schemeClr>
              </a:solidFill>
            </a:rPr>
            <a:t>ón</a:t>
          </a:r>
          <a:r>
            <a:rPr lang="es-ES" dirty="0">
              <a:solidFill>
                <a:schemeClr val="tx2">
                  <a:lumMod val="75000"/>
                </a:schemeClr>
              </a:solidFill>
            </a:rPr>
            <a:t> Formación</a:t>
          </a:r>
          <a:endParaRPr lang="es-ES_tradnl" dirty="0">
            <a:solidFill>
              <a:schemeClr val="tx2">
                <a:lumMod val="75000"/>
              </a:schemeClr>
            </a:solidFill>
          </a:endParaRPr>
        </a:p>
      </dgm:t>
    </dgm:pt>
    <dgm:pt modelId="{190C274E-C9AD-C24F-A954-7309E239C82E}" type="parTrans" cxnId="{97B3C9E7-50CD-7C4F-A5C4-81E2EAF5B039}">
      <dgm:prSet/>
      <dgm:spPr/>
      <dgm:t>
        <a:bodyPr/>
        <a:lstStyle/>
        <a:p>
          <a:endParaRPr lang="es-ES_tradnl">
            <a:solidFill>
              <a:schemeClr val="tx2">
                <a:lumMod val="75000"/>
              </a:schemeClr>
            </a:solidFill>
          </a:endParaRPr>
        </a:p>
      </dgm:t>
    </dgm:pt>
    <dgm:pt modelId="{959825D4-B9BC-EA4B-9422-68EDD7FD777B}" type="sibTrans" cxnId="{97B3C9E7-50CD-7C4F-A5C4-81E2EAF5B039}">
      <dgm:prSet/>
      <dgm:spPr/>
      <dgm:t>
        <a:bodyPr/>
        <a:lstStyle/>
        <a:p>
          <a:endParaRPr lang="es-ES_tradnl">
            <a:solidFill>
              <a:schemeClr val="tx2">
                <a:lumMod val="75000"/>
              </a:schemeClr>
            </a:solidFill>
          </a:endParaRPr>
        </a:p>
      </dgm:t>
    </dgm:pt>
    <dgm:pt modelId="{E7DF7112-C021-AC44-A4F6-9610F43E3C0B}">
      <dgm:prSet phldrT="[Text]"/>
      <dgm:spPr/>
      <dgm:t>
        <a:bodyPr/>
        <a:lstStyle/>
        <a:p>
          <a:r>
            <a:rPr lang="es-ES_tradnl" dirty="0">
              <a:solidFill>
                <a:schemeClr val="tx2">
                  <a:lumMod val="75000"/>
                </a:schemeClr>
              </a:solidFill>
            </a:rPr>
            <a:t>Etapa</a:t>
          </a:r>
          <a:r>
            <a:rPr lang="es-ES_tradnl" baseline="0" dirty="0">
              <a:solidFill>
                <a:schemeClr val="tx2">
                  <a:lumMod val="75000"/>
                </a:schemeClr>
              </a:solidFill>
            </a:rPr>
            <a:t> de </a:t>
          </a:r>
          <a:r>
            <a:rPr lang="es-ES_tradnl" baseline="0" dirty="0" err="1">
              <a:solidFill>
                <a:schemeClr val="tx2">
                  <a:lumMod val="75000"/>
                </a:schemeClr>
              </a:solidFill>
            </a:rPr>
            <a:t>Destinaci</a:t>
          </a:r>
          <a:r>
            <a:rPr lang="es-ES" baseline="0" dirty="0" err="1">
              <a:solidFill>
                <a:schemeClr val="tx2">
                  <a:lumMod val="75000"/>
                </a:schemeClr>
              </a:solidFill>
            </a:rPr>
            <a:t>ón</a:t>
          </a:r>
          <a:endParaRPr lang="es-ES_tradnl" dirty="0">
            <a:solidFill>
              <a:schemeClr val="tx2">
                <a:lumMod val="75000"/>
              </a:schemeClr>
            </a:solidFill>
          </a:endParaRPr>
        </a:p>
      </dgm:t>
    </dgm:pt>
    <dgm:pt modelId="{3445436A-F62D-C041-8176-4D5E2A308397}" type="parTrans" cxnId="{CA7AD68B-FFA0-F547-B447-9BE0A5381569}">
      <dgm:prSet/>
      <dgm:spPr/>
      <dgm:t>
        <a:bodyPr/>
        <a:lstStyle/>
        <a:p>
          <a:endParaRPr lang="es-ES_tradnl">
            <a:solidFill>
              <a:schemeClr val="tx2">
                <a:lumMod val="75000"/>
              </a:schemeClr>
            </a:solidFill>
          </a:endParaRPr>
        </a:p>
      </dgm:t>
    </dgm:pt>
    <dgm:pt modelId="{728B95FF-20F8-734C-874F-AF80D0CDC804}" type="sibTrans" cxnId="{CA7AD68B-FFA0-F547-B447-9BE0A5381569}">
      <dgm:prSet/>
      <dgm:spPr/>
      <dgm:t>
        <a:bodyPr/>
        <a:lstStyle/>
        <a:p>
          <a:endParaRPr lang="es-ES_tradnl">
            <a:solidFill>
              <a:schemeClr val="tx2">
                <a:lumMod val="75000"/>
              </a:schemeClr>
            </a:solidFill>
          </a:endParaRPr>
        </a:p>
      </dgm:t>
    </dgm:pt>
    <dgm:pt modelId="{02CD42D7-15D8-0847-80AC-61F6D0984668}">
      <dgm:prSet phldrT="[Text]"/>
      <dgm:spPr/>
      <dgm:t>
        <a:bodyPr/>
        <a:lstStyle/>
        <a:p>
          <a:r>
            <a:rPr lang="es-ES_tradnl" dirty="0">
              <a:solidFill>
                <a:schemeClr val="tx2">
                  <a:lumMod val="75000"/>
                </a:schemeClr>
              </a:solidFill>
            </a:rPr>
            <a:t>Etapa de </a:t>
          </a:r>
          <a:r>
            <a:rPr lang="es-ES_tradnl" dirty="0" err="1">
              <a:solidFill>
                <a:schemeClr val="tx2">
                  <a:lumMod val="75000"/>
                </a:schemeClr>
              </a:solidFill>
            </a:rPr>
            <a:t>Formaci</a:t>
          </a:r>
          <a:r>
            <a:rPr lang="es-ES" dirty="0" err="1">
              <a:solidFill>
                <a:schemeClr val="tx2">
                  <a:lumMod val="75000"/>
                </a:schemeClr>
              </a:solidFill>
            </a:rPr>
            <a:t>ón</a:t>
          </a:r>
          <a:endParaRPr lang="es-ES_tradnl" dirty="0">
            <a:solidFill>
              <a:schemeClr val="tx2">
                <a:lumMod val="75000"/>
              </a:schemeClr>
            </a:solidFill>
          </a:endParaRPr>
        </a:p>
      </dgm:t>
    </dgm:pt>
    <dgm:pt modelId="{936BB2CA-8963-9F43-98F8-70F7C2F834D1}" type="parTrans" cxnId="{49A0E262-2431-A146-B231-DCC2CBAE01F6}">
      <dgm:prSet/>
      <dgm:spPr/>
      <dgm:t>
        <a:bodyPr/>
        <a:lstStyle/>
        <a:p>
          <a:endParaRPr lang="es-ES_tradnl">
            <a:solidFill>
              <a:schemeClr val="tx2">
                <a:lumMod val="75000"/>
              </a:schemeClr>
            </a:solidFill>
          </a:endParaRPr>
        </a:p>
      </dgm:t>
    </dgm:pt>
    <dgm:pt modelId="{E62F784C-E85E-C04A-92CC-8BDB1AD14535}" type="sibTrans" cxnId="{49A0E262-2431-A146-B231-DCC2CBAE01F6}">
      <dgm:prSet/>
      <dgm:spPr/>
      <dgm:t>
        <a:bodyPr/>
        <a:lstStyle/>
        <a:p>
          <a:endParaRPr lang="es-ES_tradnl">
            <a:solidFill>
              <a:schemeClr val="tx2">
                <a:lumMod val="75000"/>
              </a:schemeClr>
            </a:solidFill>
          </a:endParaRPr>
        </a:p>
      </dgm:t>
    </dgm:pt>
    <dgm:pt modelId="{E652F0E8-1609-EA4E-8ECC-04A07F9DF01F}">
      <dgm:prSet phldrT="[Text]"/>
      <dgm:spPr/>
      <dgm:t>
        <a:bodyPr/>
        <a:lstStyle/>
        <a:p>
          <a:r>
            <a:rPr lang="es-ES_tradnl" dirty="0">
              <a:solidFill>
                <a:schemeClr val="tx2">
                  <a:lumMod val="75000"/>
                </a:schemeClr>
              </a:solidFill>
            </a:rPr>
            <a:t>Ciclo </a:t>
          </a:r>
          <a:r>
            <a:rPr lang="es-ES_tradnl" dirty="0" err="1">
              <a:solidFill>
                <a:schemeClr val="tx2">
                  <a:lumMod val="75000"/>
                </a:schemeClr>
              </a:solidFill>
            </a:rPr>
            <a:t>Formaci</a:t>
          </a:r>
          <a:r>
            <a:rPr lang="es-ES" dirty="0" err="1">
              <a:solidFill>
                <a:schemeClr val="tx2">
                  <a:lumMod val="75000"/>
                </a:schemeClr>
              </a:solidFill>
            </a:rPr>
            <a:t>ón</a:t>
          </a:r>
          <a:r>
            <a:rPr lang="es-ES" dirty="0">
              <a:solidFill>
                <a:schemeClr val="tx2">
                  <a:lumMod val="75000"/>
                </a:schemeClr>
              </a:solidFill>
            </a:rPr>
            <a:t> PAO</a:t>
          </a:r>
          <a:endParaRPr lang="es-ES_tradnl" dirty="0">
            <a:solidFill>
              <a:schemeClr val="tx2">
                <a:lumMod val="75000"/>
              </a:schemeClr>
            </a:solidFill>
          </a:endParaRPr>
        </a:p>
      </dgm:t>
    </dgm:pt>
    <dgm:pt modelId="{0C874D95-A9EE-3741-B349-5B01DABF5BA4}" type="parTrans" cxnId="{71F544EA-6D45-7944-BD7D-1E7BB11BD257}">
      <dgm:prSet/>
      <dgm:spPr/>
      <dgm:t>
        <a:bodyPr/>
        <a:lstStyle/>
        <a:p>
          <a:endParaRPr lang="es-ES_tradnl">
            <a:solidFill>
              <a:schemeClr val="tx2">
                <a:lumMod val="75000"/>
              </a:schemeClr>
            </a:solidFill>
          </a:endParaRPr>
        </a:p>
      </dgm:t>
    </dgm:pt>
    <dgm:pt modelId="{6C42021F-9743-BE46-9BDA-C5B99BAE450C}" type="sibTrans" cxnId="{71F544EA-6D45-7944-BD7D-1E7BB11BD257}">
      <dgm:prSet/>
      <dgm:spPr/>
      <dgm:t>
        <a:bodyPr/>
        <a:lstStyle/>
        <a:p>
          <a:endParaRPr lang="es-ES_tradnl">
            <a:solidFill>
              <a:schemeClr val="tx2">
                <a:lumMod val="75000"/>
              </a:schemeClr>
            </a:solidFill>
          </a:endParaRPr>
        </a:p>
      </dgm:t>
    </dgm:pt>
    <dgm:pt modelId="{C3C46B16-2A07-1649-8626-024932B0E74D}">
      <dgm:prSet phldrT="[Text]"/>
      <dgm:spPr/>
      <dgm:t>
        <a:bodyPr/>
        <a:lstStyle/>
        <a:p>
          <a:r>
            <a:rPr lang="es-ES_tradnl" dirty="0">
              <a:solidFill>
                <a:schemeClr val="tx2">
                  <a:lumMod val="75000"/>
                </a:schemeClr>
              </a:solidFill>
            </a:rPr>
            <a:t>Etapa</a:t>
          </a:r>
          <a:r>
            <a:rPr lang="es-ES_tradnl" baseline="0" dirty="0">
              <a:solidFill>
                <a:schemeClr val="tx2">
                  <a:lumMod val="75000"/>
                </a:schemeClr>
              </a:solidFill>
            </a:rPr>
            <a:t> de </a:t>
          </a:r>
          <a:r>
            <a:rPr lang="es-ES_tradnl" baseline="0" dirty="0" err="1">
              <a:solidFill>
                <a:schemeClr val="tx2">
                  <a:lumMod val="75000"/>
                </a:schemeClr>
              </a:solidFill>
            </a:rPr>
            <a:t>Formaci</a:t>
          </a:r>
          <a:r>
            <a:rPr lang="es-ES" baseline="0" dirty="0" err="1">
              <a:solidFill>
                <a:schemeClr val="tx2">
                  <a:lumMod val="75000"/>
                </a:schemeClr>
              </a:solidFill>
            </a:rPr>
            <a:t>ón</a:t>
          </a:r>
          <a:endParaRPr lang="es-ES_tradnl" dirty="0">
            <a:solidFill>
              <a:schemeClr val="tx2">
                <a:lumMod val="75000"/>
              </a:schemeClr>
            </a:solidFill>
          </a:endParaRPr>
        </a:p>
      </dgm:t>
    </dgm:pt>
    <dgm:pt modelId="{AB44E0F6-1659-214E-957B-0AEC61641872}" type="parTrans" cxnId="{38F6B8FC-645C-1040-9EEF-8C905A505FC8}">
      <dgm:prSet/>
      <dgm:spPr/>
      <dgm:t>
        <a:bodyPr/>
        <a:lstStyle/>
        <a:p>
          <a:endParaRPr lang="es-ES_tradnl">
            <a:solidFill>
              <a:schemeClr val="tx2">
                <a:lumMod val="75000"/>
              </a:schemeClr>
            </a:solidFill>
          </a:endParaRPr>
        </a:p>
      </dgm:t>
    </dgm:pt>
    <dgm:pt modelId="{FB8AC273-88EB-9A44-A520-881C4F36799E}" type="sibTrans" cxnId="{38F6B8FC-645C-1040-9EEF-8C905A505FC8}">
      <dgm:prSet/>
      <dgm:spPr/>
      <dgm:t>
        <a:bodyPr/>
        <a:lstStyle/>
        <a:p>
          <a:endParaRPr lang="es-ES_tradnl">
            <a:solidFill>
              <a:schemeClr val="tx2">
                <a:lumMod val="75000"/>
              </a:schemeClr>
            </a:solidFill>
          </a:endParaRPr>
        </a:p>
      </dgm:t>
    </dgm:pt>
    <dgm:pt modelId="{C9F1E7D3-9E57-6A48-BCE8-FC0973AE4BFF}">
      <dgm:prSet/>
      <dgm:spPr/>
      <dgm:t>
        <a:bodyPr/>
        <a:lstStyle/>
        <a:p>
          <a:r>
            <a:rPr lang="es-ES_tradnl" dirty="0">
              <a:solidFill>
                <a:schemeClr val="tx2">
                  <a:lumMod val="75000"/>
                </a:schemeClr>
              </a:solidFill>
            </a:rPr>
            <a:t>Etapa de PAO</a:t>
          </a:r>
        </a:p>
      </dgm:t>
    </dgm:pt>
    <dgm:pt modelId="{8DE84F7E-BDC7-A246-A290-0A78F13391C1}" type="parTrans" cxnId="{5D93522C-32BD-544D-891D-C439E6B14A32}">
      <dgm:prSet/>
      <dgm:spPr/>
      <dgm:t>
        <a:bodyPr/>
        <a:lstStyle/>
        <a:p>
          <a:endParaRPr lang="es-ES_tradnl">
            <a:solidFill>
              <a:schemeClr val="tx2">
                <a:lumMod val="75000"/>
              </a:schemeClr>
            </a:solidFill>
          </a:endParaRPr>
        </a:p>
      </dgm:t>
    </dgm:pt>
    <dgm:pt modelId="{5A532411-AD4A-B845-B692-BA8AE07ECE9A}" type="sibTrans" cxnId="{5D93522C-32BD-544D-891D-C439E6B14A32}">
      <dgm:prSet/>
      <dgm:spPr/>
      <dgm:t>
        <a:bodyPr/>
        <a:lstStyle/>
        <a:p>
          <a:endParaRPr lang="es-ES_tradnl">
            <a:solidFill>
              <a:schemeClr val="tx2">
                <a:lumMod val="75000"/>
              </a:schemeClr>
            </a:solidFill>
          </a:endParaRPr>
        </a:p>
      </dgm:t>
    </dgm:pt>
    <dgm:pt modelId="{0C0CEE34-4518-7046-B9A8-D41741984625}">
      <dgm:prSet/>
      <dgm:spPr/>
      <dgm:t>
        <a:bodyPr/>
        <a:lstStyle/>
        <a:p>
          <a:r>
            <a:rPr lang="es-ES_tradnl" dirty="0">
              <a:solidFill>
                <a:schemeClr val="tx2">
                  <a:lumMod val="75000"/>
                </a:schemeClr>
              </a:solidFill>
            </a:rPr>
            <a:t>Evento</a:t>
          </a:r>
        </a:p>
      </dgm:t>
    </dgm:pt>
    <dgm:pt modelId="{05A3833D-0DEC-934E-B251-56DF254B3933}" type="parTrans" cxnId="{809D32DA-95A7-864D-AD22-B07855165D3A}">
      <dgm:prSet/>
      <dgm:spPr/>
      <dgm:t>
        <a:bodyPr/>
        <a:lstStyle/>
        <a:p>
          <a:endParaRPr lang="es-ES_tradnl">
            <a:solidFill>
              <a:schemeClr val="tx2">
                <a:lumMod val="75000"/>
              </a:schemeClr>
            </a:solidFill>
          </a:endParaRPr>
        </a:p>
      </dgm:t>
    </dgm:pt>
    <dgm:pt modelId="{113066F3-3BA8-3C4A-BBB9-420D3BDC456E}" type="sibTrans" cxnId="{809D32DA-95A7-864D-AD22-B07855165D3A}">
      <dgm:prSet/>
      <dgm:spPr/>
      <dgm:t>
        <a:bodyPr/>
        <a:lstStyle/>
        <a:p>
          <a:endParaRPr lang="es-ES_tradnl">
            <a:solidFill>
              <a:schemeClr val="tx2">
                <a:lumMod val="75000"/>
              </a:schemeClr>
            </a:solidFill>
          </a:endParaRPr>
        </a:p>
      </dgm:t>
    </dgm:pt>
    <dgm:pt modelId="{F5B5C6EE-8588-5348-B9F7-AA3FE78CB27B}">
      <dgm:prSet/>
      <dgm:spPr/>
      <dgm:t>
        <a:bodyPr/>
        <a:lstStyle/>
        <a:p>
          <a:r>
            <a:rPr lang="es-ES_tradnl" dirty="0">
              <a:solidFill>
                <a:schemeClr val="tx2">
                  <a:lumMod val="75000"/>
                </a:schemeClr>
              </a:solidFill>
            </a:rPr>
            <a:t>Evento</a:t>
          </a:r>
        </a:p>
      </dgm:t>
    </dgm:pt>
    <dgm:pt modelId="{E0DADFCD-3138-8446-BD9C-36DFA9C30E24}" type="parTrans" cxnId="{7981EF9D-1446-644C-BCC5-2B53FDA20004}">
      <dgm:prSet/>
      <dgm:spPr/>
      <dgm:t>
        <a:bodyPr/>
        <a:lstStyle/>
        <a:p>
          <a:endParaRPr lang="es-ES_tradnl">
            <a:solidFill>
              <a:schemeClr val="tx2">
                <a:lumMod val="75000"/>
              </a:schemeClr>
            </a:solidFill>
          </a:endParaRPr>
        </a:p>
      </dgm:t>
    </dgm:pt>
    <dgm:pt modelId="{1035C585-9F66-2D44-92C9-A555DC971CF1}" type="sibTrans" cxnId="{7981EF9D-1446-644C-BCC5-2B53FDA20004}">
      <dgm:prSet/>
      <dgm:spPr/>
      <dgm:t>
        <a:bodyPr/>
        <a:lstStyle/>
        <a:p>
          <a:endParaRPr lang="es-ES_tradnl">
            <a:solidFill>
              <a:schemeClr val="tx2">
                <a:lumMod val="75000"/>
              </a:schemeClr>
            </a:solidFill>
          </a:endParaRPr>
        </a:p>
      </dgm:t>
    </dgm:pt>
    <dgm:pt modelId="{B69DF8FF-7D8A-EE4B-9E69-B078E5DF7AFB}">
      <dgm:prSet/>
      <dgm:spPr/>
      <dgm:t>
        <a:bodyPr/>
        <a:lstStyle/>
        <a:p>
          <a:r>
            <a:rPr lang="es-ES_tradnl" dirty="0">
              <a:solidFill>
                <a:schemeClr val="tx2">
                  <a:lumMod val="75000"/>
                </a:schemeClr>
              </a:solidFill>
            </a:rPr>
            <a:t>Evento</a:t>
          </a:r>
        </a:p>
      </dgm:t>
    </dgm:pt>
    <dgm:pt modelId="{6AB4FBC2-57AD-AF48-A16D-171719443FE7}" type="parTrans" cxnId="{CC69B18D-0576-A64E-9989-A711A71BDA20}">
      <dgm:prSet/>
      <dgm:spPr/>
      <dgm:t>
        <a:bodyPr/>
        <a:lstStyle/>
        <a:p>
          <a:endParaRPr lang="es-ES_tradnl">
            <a:solidFill>
              <a:schemeClr val="tx2">
                <a:lumMod val="75000"/>
              </a:schemeClr>
            </a:solidFill>
          </a:endParaRPr>
        </a:p>
      </dgm:t>
    </dgm:pt>
    <dgm:pt modelId="{05E7C19F-1E98-B846-96EB-855E61208B55}" type="sibTrans" cxnId="{CC69B18D-0576-A64E-9989-A711A71BDA20}">
      <dgm:prSet/>
      <dgm:spPr/>
      <dgm:t>
        <a:bodyPr/>
        <a:lstStyle/>
        <a:p>
          <a:endParaRPr lang="es-ES_tradnl">
            <a:solidFill>
              <a:schemeClr val="tx2">
                <a:lumMod val="75000"/>
              </a:schemeClr>
            </a:solidFill>
          </a:endParaRPr>
        </a:p>
      </dgm:t>
    </dgm:pt>
    <dgm:pt modelId="{23933E3B-3601-3C47-865F-3B183D863C4A}">
      <dgm:prSet/>
      <dgm:spPr/>
      <dgm:t>
        <a:bodyPr/>
        <a:lstStyle/>
        <a:p>
          <a:r>
            <a:rPr lang="es-ES_tradnl" dirty="0">
              <a:solidFill>
                <a:schemeClr val="tx2">
                  <a:lumMod val="75000"/>
                </a:schemeClr>
              </a:solidFill>
            </a:rPr>
            <a:t>Evento</a:t>
          </a:r>
        </a:p>
      </dgm:t>
    </dgm:pt>
    <dgm:pt modelId="{60DD42BB-4CE1-184D-9D57-5385144DE926}" type="parTrans" cxnId="{AD223037-A14F-E54A-BEE3-6160F35F3A19}">
      <dgm:prSet/>
      <dgm:spPr/>
      <dgm:t>
        <a:bodyPr/>
        <a:lstStyle/>
        <a:p>
          <a:endParaRPr lang="es-ES_tradnl">
            <a:solidFill>
              <a:schemeClr val="tx2">
                <a:lumMod val="75000"/>
              </a:schemeClr>
            </a:solidFill>
          </a:endParaRPr>
        </a:p>
      </dgm:t>
    </dgm:pt>
    <dgm:pt modelId="{16F084EE-7977-2C42-8715-02D96ACEFF4C}" type="sibTrans" cxnId="{AD223037-A14F-E54A-BEE3-6160F35F3A19}">
      <dgm:prSet/>
      <dgm:spPr/>
      <dgm:t>
        <a:bodyPr/>
        <a:lstStyle/>
        <a:p>
          <a:endParaRPr lang="es-ES_tradnl">
            <a:solidFill>
              <a:schemeClr val="tx2">
                <a:lumMod val="75000"/>
              </a:schemeClr>
            </a:solidFill>
          </a:endParaRPr>
        </a:p>
      </dgm:t>
    </dgm:pt>
    <dgm:pt modelId="{9E25ECB4-F7DC-3B4E-ACA0-4A0458D3322B}" type="pres">
      <dgm:prSet presAssocID="{95218411-68F6-CC4E-9578-155D7386EA0B}" presName="hierChild1" presStyleCnt="0">
        <dgm:presLayoutVars>
          <dgm:chPref val="1"/>
          <dgm:dir/>
          <dgm:animOne val="branch"/>
          <dgm:animLvl val="lvl"/>
          <dgm:resizeHandles/>
        </dgm:presLayoutVars>
      </dgm:prSet>
      <dgm:spPr/>
      <dgm:t>
        <a:bodyPr/>
        <a:lstStyle/>
        <a:p>
          <a:endParaRPr lang="es-CL"/>
        </a:p>
      </dgm:t>
    </dgm:pt>
    <dgm:pt modelId="{8AF6F48C-90BE-AD4C-B034-4A735CB09817}" type="pres">
      <dgm:prSet presAssocID="{0E0C4DFD-0021-544F-AD99-BD9EF239540D}" presName="hierRoot1" presStyleCnt="0"/>
      <dgm:spPr/>
    </dgm:pt>
    <dgm:pt modelId="{0BED23C6-0AF5-7447-834A-7E2AD12D7A88}" type="pres">
      <dgm:prSet presAssocID="{0E0C4DFD-0021-544F-AD99-BD9EF239540D}" presName="composite" presStyleCnt="0"/>
      <dgm:spPr/>
    </dgm:pt>
    <dgm:pt modelId="{12C85D5F-6EC1-594B-BCF6-0EEADDFB2322}" type="pres">
      <dgm:prSet presAssocID="{0E0C4DFD-0021-544F-AD99-BD9EF239540D}" presName="image" presStyleLbl="node0" presStyleIdx="0" presStyleCnt="1"/>
      <dgm:spPr/>
    </dgm:pt>
    <dgm:pt modelId="{B4F474F8-94B3-CE43-B27F-F4439331D4C8}" type="pres">
      <dgm:prSet presAssocID="{0E0C4DFD-0021-544F-AD99-BD9EF239540D}" presName="text" presStyleLbl="revTx" presStyleIdx="0" presStyleCnt="11">
        <dgm:presLayoutVars>
          <dgm:chPref val="3"/>
        </dgm:presLayoutVars>
      </dgm:prSet>
      <dgm:spPr/>
      <dgm:t>
        <a:bodyPr/>
        <a:lstStyle/>
        <a:p>
          <a:endParaRPr lang="es-CL"/>
        </a:p>
      </dgm:t>
    </dgm:pt>
    <dgm:pt modelId="{380C61BA-88FD-214D-A74D-B99061B70DBB}" type="pres">
      <dgm:prSet presAssocID="{0E0C4DFD-0021-544F-AD99-BD9EF239540D}" presName="hierChild2" presStyleCnt="0"/>
      <dgm:spPr/>
    </dgm:pt>
    <dgm:pt modelId="{A64E5908-4E29-6140-8192-3A3EDD0E3D47}" type="pres">
      <dgm:prSet presAssocID="{190C274E-C9AD-C24F-A954-7309E239C82E}" presName="Name10" presStyleLbl="parChTrans1D2" presStyleIdx="0" presStyleCnt="2"/>
      <dgm:spPr/>
      <dgm:t>
        <a:bodyPr/>
        <a:lstStyle/>
        <a:p>
          <a:endParaRPr lang="es-CL"/>
        </a:p>
      </dgm:t>
    </dgm:pt>
    <dgm:pt modelId="{BADEACF0-DD69-D64F-B216-FC2733DE231A}" type="pres">
      <dgm:prSet presAssocID="{AAD35AB9-6325-9E4A-A3AF-B8E9FDE747CC}" presName="hierRoot2" presStyleCnt="0"/>
      <dgm:spPr/>
    </dgm:pt>
    <dgm:pt modelId="{92A9DEDE-FC71-4840-BBCF-0DA33A8C3CF4}" type="pres">
      <dgm:prSet presAssocID="{AAD35AB9-6325-9E4A-A3AF-B8E9FDE747CC}" presName="composite2" presStyleCnt="0"/>
      <dgm:spPr/>
    </dgm:pt>
    <dgm:pt modelId="{8146B670-C346-6747-B40C-DBFE6D7F2435}" type="pres">
      <dgm:prSet presAssocID="{AAD35AB9-6325-9E4A-A3AF-B8E9FDE747CC}" presName="image2" presStyleLbl="node2" presStyleIdx="0" presStyleCnt="2"/>
      <dgm:spPr>
        <a:gradFill rotWithShape="0">
          <a:gsLst>
            <a:gs pos="0">
              <a:schemeClr val="accent1">
                <a:hueOff val="0"/>
                <a:satOff val="0"/>
                <a:lumOff val="0"/>
                <a:alphaOff val="0"/>
                <a:tint val="100000"/>
                <a:shade val="100000"/>
                <a:satMod val="130000"/>
              </a:schemeClr>
            </a:gs>
            <a:gs pos="100000">
              <a:schemeClr val="accent2">
                <a:lumMod val="40000"/>
                <a:lumOff val="60000"/>
              </a:schemeClr>
            </a:gs>
          </a:gsLst>
        </a:gradFill>
      </dgm:spPr>
    </dgm:pt>
    <dgm:pt modelId="{D4C68641-27F0-F746-87A9-F851F2C96492}" type="pres">
      <dgm:prSet presAssocID="{AAD35AB9-6325-9E4A-A3AF-B8E9FDE747CC}" presName="text2" presStyleLbl="revTx" presStyleIdx="1" presStyleCnt="11" custScaleX="127411" custLinFactNeighborX="15238">
        <dgm:presLayoutVars>
          <dgm:chPref val="3"/>
        </dgm:presLayoutVars>
      </dgm:prSet>
      <dgm:spPr/>
      <dgm:t>
        <a:bodyPr/>
        <a:lstStyle/>
        <a:p>
          <a:endParaRPr lang="es-CL"/>
        </a:p>
      </dgm:t>
    </dgm:pt>
    <dgm:pt modelId="{677F228F-CB5F-5046-ABF8-AF28625505D6}" type="pres">
      <dgm:prSet presAssocID="{AAD35AB9-6325-9E4A-A3AF-B8E9FDE747CC}" presName="hierChild3" presStyleCnt="0"/>
      <dgm:spPr/>
    </dgm:pt>
    <dgm:pt modelId="{DD60FB8A-78C5-CB40-BF16-3EDCD438C419}" type="pres">
      <dgm:prSet presAssocID="{3445436A-F62D-C041-8176-4D5E2A308397}" presName="Name17" presStyleLbl="parChTrans1D3" presStyleIdx="0" presStyleCnt="4"/>
      <dgm:spPr/>
      <dgm:t>
        <a:bodyPr/>
        <a:lstStyle/>
        <a:p>
          <a:endParaRPr lang="es-CL"/>
        </a:p>
      </dgm:t>
    </dgm:pt>
    <dgm:pt modelId="{C46016D2-2A83-084E-A120-5CF5053519A9}" type="pres">
      <dgm:prSet presAssocID="{E7DF7112-C021-AC44-A4F6-9610F43E3C0B}" presName="hierRoot3" presStyleCnt="0"/>
      <dgm:spPr/>
    </dgm:pt>
    <dgm:pt modelId="{D8E3FAF6-71C4-4548-8A5B-E400B2452650}" type="pres">
      <dgm:prSet presAssocID="{E7DF7112-C021-AC44-A4F6-9610F43E3C0B}" presName="composite3" presStyleCnt="0"/>
      <dgm:spPr/>
    </dgm:pt>
    <dgm:pt modelId="{CD24619D-9DA0-AE4B-9BC0-8F38BA40D968}" type="pres">
      <dgm:prSet presAssocID="{E7DF7112-C021-AC44-A4F6-9610F43E3C0B}" presName="image3" presStyleLbl="node3" presStyleIdx="0" presStyleCnt="4"/>
      <dgm:spPr/>
    </dgm:pt>
    <dgm:pt modelId="{D4CE3DA6-93A1-154D-BEF5-C14C621E8ACB}" type="pres">
      <dgm:prSet presAssocID="{E7DF7112-C021-AC44-A4F6-9610F43E3C0B}" presName="text3" presStyleLbl="revTx" presStyleIdx="2" presStyleCnt="11">
        <dgm:presLayoutVars>
          <dgm:chPref val="3"/>
        </dgm:presLayoutVars>
      </dgm:prSet>
      <dgm:spPr/>
      <dgm:t>
        <a:bodyPr/>
        <a:lstStyle/>
        <a:p>
          <a:endParaRPr lang="es-CL"/>
        </a:p>
      </dgm:t>
    </dgm:pt>
    <dgm:pt modelId="{F886EB6B-4787-CD46-A96A-3CE93008C84A}" type="pres">
      <dgm:prSet presAssocID="{E7DF7112-C021-AC44-A4F6-9610F43E3C0B}" presName="hierChild4" presStyleCnt="0"/>
      <dgm:spPr/>
    </dgm:pt>
    <dgm:pt modelId="{3E69C7AC-CB3A-EC40-B416-10353233C47A}" type="pres">
      <dgm:prSet presAssocID="{E0DADFCD-3138-8446-BD9C-36DFA9C30E24}" presName="Name23" presStyleLbl="parChTrans1D4" presStyleIdx="0" presStyleCnt="4"/>
      <dgm:spPr/>
      <dgm:t>
        <a:bodyPr/>
        <a:lstStyle/>
        <a:p>
          <a:endParaRPr lang="es-CL"/>
        </a:p>
      </dgm:t>
    </dgm:pt>
    <dgm:pt modelId="{823C42A4-9932-334A-84A8-EE4B40457A48}" type="pres">
      <dgm:prSet presAssocID="{F5B5C6EE-8588-5348-B9F7-AA3FE78CB27B}" presName="hierRoot4" presStyleCnt="0"/>
      <dgm:spPr/>
    </dgm:pt>
    <dgm:pt modelId="{53B88212-044B-374C-9377-ECE0DC8A55F2}" type="pres">
      <dgm:prSet presAssocID="{F5B5C6EE-8588-5348-B9F7-AA3FE78CB27B}" presName="composite4" presStyleCnt="0"/>
      <dgm:spPr/>
    </dgm:pt>
    <dgm:pt modelId="{9CD966FD-CB34-CB43-BD13-82176D018079}" type="pres">
      <dgm:prSet presAssocID="{F5B5C6EE-8588-5348-B9F7-AA3FE78CB27B}" presName="image4" presStyleLbl="node4" presStyleIdx="0" presStyleCnt="4"/>
      <dgm:spPr/>
    </dgm:pt>
    <dgm:pt modelId="{4C4EB706-F5B4-6442-A3F9-5D98BA7D0534}" type="pres">
      <dgm:prSet presAssocID="{F5B5C6EE-8588-5348-B9F7-AA3FE78CB27B}" presName="text4" presStyleLbl="revTx" presStyleIdx="3" presStyleCnt="11">
        <dgm:presLayoutVars>
          <dgm:chPref val="3"/>
        </dgm:presLayoutVars>
      </dgm:prSet>
      <dgm:spPr/>
      <dgm:t>
        <a:bodyPr/>
        <a:lstStyle/>
        <a:p>
          <a:endParaRPr lang="es-CL"/>
        </a:p>
      </dgm:t>
    </dgm:pt>
    <dgm:pt modelId="{89496252-935C-C045-A4A2-A214A004AC77}" type="pres">
      <dgm:prSet presAssocID="{F5B5C6EE-8588-5348-B9F7-AA3FE78CB27B}" presName="hierChild5" presStyleCnt="0"/>
      <dgm:spPr/>
    </dgm:pt>
    <dgm:pt modelId="{B726C29D-D043-F74B-9026-0BDC7A185971}" type="pres">
      <dgm:prSet presAssocID="{936BB2CA-8963-9F43-98F8-70F7C2F834D1}" presName="Name17" presStyleLbl="parChTrans1D3" presStyleIdx="1" presStyleCnt="4"/>
      <dgm:spPr/>
      <dgm:t>
        <a:bodyPr/>
        <a:lstStyle/>
        <a:p>
          <a:endParaRPr lang="es-CL"/>
        </a:p>
      </dgm:t>
    </dgm:pt>
    <dgm:pt modelId="{9D7156BD-17BC-D04F-959B-D13E11F18C68}" type="pres">
      <dgm:prSet presAssocID="{02CD42D7-15D8-0847-80AC-61F6D0984668}" presName="hierRoot3" presStyleCnt="0"/>
      <dgm:spPr/>
    </dgm:pt>
    <dgm:pt modelId="{E4EB4B21-EB1D-8D40-BD3E-80F435C20968}" type="pres">
      <dgm:prSet presAssocID="{02CD42D7-15D8-0847-80AC-61F6D0984668}" presName="composite3" presStyleCnt="0"/>
      <dgm:spPr/>
    </dgm:pt>
    <dgm:pt modelId="{A10B4FAD-62CE-DC42-8CF1-CD73A69DD599}" type="pres">
      <dgm:prSet presAssocID="{02CD42D7-15D8-0847-80AC-61F6D0984668}" presName="image3" presStyleLbl="node3" presStyleIdx="1" presStyleCnt="4"/>
      <dgm:spPr/>
    </dgm:pt>
    <dgm:pt modelId="{1A9D5529-3F09-794D-AE92-66300E504491}" type="pres">
      <dgm:prSet presAssocID="{02CD42D7-15D8-0847-80AC-61F6D0984668}" presName="text3" presStyleLbl="revTx" presStyleIdx="4" presStyleCnt="11">
        <dgm:presLayoutVars>
          <dgm:chPref val="3"/>
        </dgm:presLayoutVars>
      </dgm:prSet>
      <dgm:spPr/>
      <dgm:t>
        <a:bodyPr/>
        <a:lstStyle/>
        <a:p>
          <a:endParaRPr lang="es-CL"/>
        </a:p>
      </dgm:t>
    </dgm:pt>
    <dgm:pt modelId="{ECCE0475-E7E2-6E47-A745-C2405635D0CF}" type="pres">
      <dgm:prSet presAssocID="{02CD42D7-15D8-0847-80AC-61F6D0984668}" presName="hierChild4" presStyleCnt="0"/>
      <dgm:spPr/>
    </dgm:pt>
    <dgm:pt modelId="{9DD75ED8-40C6-6F4B-A3D1-C190577CDD92}" type="pres">
      <dgm:prSet presAssocID="{6AB4FBC2-57AD-AF48-A16D-171719443FE7}" presName="Name23" presStyleLbl="parChTrans1D4" presStyleIdx="1" presStyleCnt="4"/>
      <dgm:spPr/>
      <dgm:t>
        <a:bodyPr/>
        <a:lstStyle/>
        <a:p>
          <a:endParaRPr lang="es-CL"/>
        </a:p>
      </dgm:t>
    </dgm:pt>
    <dgm:pt modelId="{30739495-86FE-F14E-AAE0-68DEDB213572}" type="pres">
      <dgm:prSet presAssocID="{B69DF8FF-7D8A-EE4B-9E69-B078E5DF7AFB}" presName="hierRoot4" presStyleCnt="0"/>
      <dgm:spPr/>
    </dgm:pt>
    <dgm:pt modelId="{86A2FDC9-6876-4B44-9A2A-2FC8466EB06D}" type="pres">
      <dgm:prSet presAssocID="{B69DF8FF-7D8A-EE4B-9E69-B078E5DF7AFB}" presName="composite4" presStyleCnt="0"/>
      <dgm:spPr/>
    </dgm:pt>
    <dgm:pt modelId="{F6854A31-BD55-B148-BF57-C13839771704}" type="pres">
      <dgm:prSet presAssocID="{B69DF8FF-7D8A-EE4B-9E69-B078E5DF7AFB}" presName="image4" presStyleLbl="node4" presStyleIdx="1" presStyleCnt="4"/>
      <dgm:spPr/>
    </dgm:pt>
    <dgm:pt modelId="{7AC83C95-5632-8D44-A95C-E3B8AAF9568B}" type="pres">
      <dgm:prSet presAssocID="{B69DF8FF-7D8A-EE4B-9E69-B078E5DF7AFB}" presName="text4" presStyleLbl="revTx" presStyleIdx="5" presStyleCnt="11">
        <dgm:presLayoutVars>
          <dgm:chPref val="3"/>
        </dgm:presLayoutVars>
      </dgm:prSet>
      <dgm:spPr/>
      <dgm:t>
        <a:bodyPr/>
        <a:lstStyle/>
        <a:p>
          <a:endParaRPr lang="es-CL"/>
        </a:p>
      </dgm:t>
    </dgm:pt>
    <dgm:pt modelId="{7795EF1B-5B20-2445-8515-5DED72CD25B7}" type="pres">
      <dgm:prSet presAssocID="{B69DF8FF-7D8A-EE4B-9E69-B078E5DF7AFB}" presName="hierChild5" presStyleCnt="0"/>
      <dgm:spPr/>
    </dgm:pt>
    <dgm:pt modelId="{D36FC972-6C8E-5B48-A2E7-88F4685D76C8}" type="pres">
      <dgm:prSet presAssocID="{0C874D95-A9EE-3741-B349-5B01DABF5BA4}" presName="Name10" presStyleLbl="parChTrans1D2" presStyleIdx="1" presStyleCnt="2"/>
      <dgm:spPr/>
      <dgm:t>
        <a:bodyPr/>
        <a:lstStyle/>
        <a:p>
          <a:endParaRPr lang="es-CL"/>
        </a:p>
      </dgm:t>
    </dgm:pt>
    <dgm:pt modelId="{A1169C79-3DA1-0A43-A6A6-7096110672DD}" type="pres">
      <dgm:prSet presAssocID="{E652F0E8-1609-EA4E-8ECC-04A07F9DF01F}" presName="hierRoot2" presStyleCnt="0"/>
      <dgm:spPr/>
    </dgm:pt>
    <dgm:pt modelId="{56FC6C2A-3D24-274C-A7DB-7D8EDD8881C0}" type="pres">
      <dgm:prSet presAssocID="{E652F0E8-1609-EA4E-8ECC-04A07F9DF01F}" presName="composite2" presStyleCnt="0"/>
      <dgm:spPr/>
    </dgm:pt>
    <dgm:pt modelId="{F98A5A82-17E6-674C-9165-C8DE4E525DC6}" type="pres">
      <dgm:prSet presAssocID="{E652F0E8-1609-EA4E-8ECC-04A07F9DF01F}" presName="image2" presStyleLbl="node2" presStyleIdx="1" presStyleCnt="2"/>
      <dgm:spPr>
        <a:gradFill rotWithShape="0">
          <a:gsLst>
            <a:gs pos="0">
              <a:schemeClr val="bg2">
                <a:lumMod val="10000"/>
              </a:schemeClr>
            </a:gs>
            <a:gs pos="100000">
              <a:schemeClr val="accent1">
                <a:hueOff val="0"/>
                <a:satOff val="0"/>
                <a:lumOff val="0"/>
                <a:alphaOff val="0"/>
                <a:tint val="50000"/>
                <a:shade val="100000"/>
                <a:satMod val="350000"/>
              </a:schemeClr>
            </a:gs>
          </a:gsLst>
        </a:gradFill>
      </dgm:spPr>
    </dgm:pt>
    <dgm:pt modelId="{64F1C7F6-DC8B-B947-A343-C9C159D93F8D}" type="pres">
      <dgm:prSet presAssocID="{E652F0E8-1609-EA4E-8ECC-04A07F9DF01F}" presName="text2" presStyleLbl="revTx" presStyleIdx="6" presStyleCnt="11" custScaleX="137995" custLinFactNeighborX="30329">
        <dgm:presLayoutVars>
          <dgm:chPref val="3"/>
        </dgm:presLayoutVars>
      </dgm:prSet>
      <dgm:spPr/>
      <dgm:t>
        <a:bodyPr/>
        <a:lstStyle/>
        <a:p>
          <a:endParaRPr lang="es-CL"/>
        </a:p>
      </dgm:t>
    </dgm:pt>
    <dgm:pt modelId="{F118E4EC-9339-4345-95DB-1F33CD973809}" type="pres">
      <dgm:prSet presAssocID="{E652F0E8-1609-EA4E-8ECC-04A07F9DF01F}" presName="hierChild3" presStyleCnt="0"/>
      <dgm:spPr/>
    </dgm:pt>
    <dgm:pt modelId="{0464D80A-32E9-BB41-81D7-E665B6A9C754}" type="pres">
      <dgm:prSet presAssocID="{AB44E0F6-1659-214E-957B-0AEC61641872}" presName="Name17" presStyleLbl="parChTrans1D3" presStyleIdx="2" presStyleCnt="4"/>
      <dgm:spPr/>
      <dgm:t>
        <a:bodyPr/>
        <a:lstStyle/>
        <a:p>
          <a:endParaRPr lang="es-CL"/>
        </a:p>
      </dgm:t>
    </dgm:pt>
    <dgm:pt modelId="{EF706611-08D1-C645-B85E-64E11541049A}" type="pres">
      <dgm:prSet presAssocID="{C3C46B16-2A07-1649-8626-024932B0E74D}" presName="hierRoot3" presStyleCnt="0"/>
      <dgm:spPr/>
    </dgm:pt>
    <dgm:pt modelId="{5297EE5B-B943-FD49-96DE-10B82C849705}" type="pres">
      <dgm:prSet presAssocID="{C3C46B16-2A07-1649-8626-024932B0E74D}" presName="composite3" presStyleCnt="0"/>
      <dgm:spPr/>
    </dgm:pt>
    <dgm:pt modelId="{7187805D-C832-654C-89BF-304BBC2BFF51}" type="pres">
      <dgm:prSet presAssocID="{C3C46B16-2A07-1649-8626-024932B0E74D}" presName="image3" presStyleLbl="node3" presStyleIdx="2" presStyleCnt="4"/>
      <dgm:spPr/>
    </dgm:pt>
    <dgm:pt modelId="{09D0BEE2-ACE3-8643-B3CC-15ACCD828781}" type="pres">
      <dgm:prSet presAssocID="{C3C46B16-2A07-1649-8626-024932B0E74D}" presName="text3" presStyleLbl="revTx" presStyleIdx="7" presStyleCnt="11">
        <dgm:presLayoutVars>
          <dgm:chPref val="3"/>
        </dgm:presLayoutVars>
      </dgm:prSet>
      <dgm:spPr/>
      <dgm:t>
        <a:bodyPr/>
        <a:lstStyle/>
        <a:p>
          <a:endParaRPr lang="es-CL"/>
        </a:p>
      </dgm:t>
    </dgm:pt>
    <dgm:pt modelId="{FE66DA2B-B988-5040-AADE-1BFB4A3FB12E}" type="pres">
      <dgm:prSet presAssocID="{C3C46B16-2A07-1649-8626-024932B0E74D}" presName="hierChild4" presStyleCnt="0"/>
      <dgm:spPr/>
    </dgm:pt>
    <dgm:pt modelId="{5C7874CB-09AD-3048-A4CD-AFE528D24A79}" type="pres">
      <dgm:prSet presAssocID="{60DD42BB-4CE1-184D-9D57-5385144DE926}" presName="Name23" presStyleLbl="parChTrans1D4" presStyleIdx="2" presStyleCnt="4"/>
      <dgm:spPr/>
      <dgm:t>
        <a:bodyPr/>
        <a:lstStyle/>
        <a:p>
          <a:endParaRPr lang="es-CL"/>
        </a:p>
      </dgm:t>
    </dgm:pt>
    <dgm:pt modelId="{D664D85E-8AB3-634F-9227-99E52FAC8839}" type="pres">
      <dgm:prSet presAssocID="{23933E3B-3601-3C47-865F-3B183D863C4A}" presName="hierRoot4" presStyleCnt="0"/>
      <dgm:spPr/>
    </dgm:pt>
    <dgm:pt modelId="{76B8C7E0-2884-FA45-8684-6231EB632D73}" type="pres">
      <dgm:prSet presAssocID="{23933E3B-3601-3C47-865F-3B183D863C4A}" presName="composite4" presStyleCnt="0"/>
      <dgm:spPr/>
    </dgm:pt>
    <dgm:pt modelId="{7515047B-070B-B84D-83A7-34357EEBA49D}" type="pres">
      <dgm:prSet presAssocID="{23933E3B-3601-3C47-865F-3B183D863C4A}" presName="image4" presStyleLbl="node4" presStyleIdx="2" presStyleCnt="4"/>
      <dgm:spPr/>
    </dgm:pt>
    <dgm:pt modelId="{62ED6159-AF26-434B-B2F0-1536B3DD6064}" type="pres">
      <dgm:prSet presAssocID="{23933E3B-3601-3C47-865F-3B183D863C4A}" presName="text4" presStyleLbl="revTx" presStyleIdx="8" presStyleCnt="11">
        <dgm:presLayoutVars>
          <dgm:chPref val="3"/>
        </dgm:presLayoutVars>
      </dgm:prSet>
      <dgm:spPr/>
      <dgm:t>
        <a:bodyPr/>
        <a:lstStyle/>
        <a:p>
          <a:endParaRPr lang="es-CL"/>
        </a:p>
      </dgm:t>
    </dgm:pt>
    <dgm:pt modelId="{F2F9CDF8-1A19-FD47-9E2A-A0E6B36E79E5}" type="pres">
      <dgm:prSet presAssocID="{23933E3B-3601-3C47-865F-3B183D863C4A}" presName="hierChild5" presStyleCnt="0"/>
      <dgm:spPr/>
    </dgm:pt>
    <dgm:pt modelId="{DCAF5AEA-F542-0949-B938-2EACEFE412D9}" type="pres">
      <dgm:prSet presAssocID="{8DE84F7E-BDC7-A246-A290-0A78F13391C1}" presName="Name17" presStyleLbl="parChTrans1D3" presStyleIdx="3" presStyleCnt="4"/>
      <dgm:spPr/>
      <dgm:t>
        <a:bodyPr/>
        <a:lstStyle/>
        <a:p>
          <a:endParaRPr lang="es-CL"/>
        </a:p>
      </dgm:t>
    </dgm:pt>
    <dgm:pt modelId="{CA46E8BB-2E80-5E47-B3CA-B0F5434CFBE3}" type="pres">
      <dgm:prSet presAssocID="{C9F1E7D3-9E57-6A48-BCE8-FC0973AE4BFF}" presName="hierRoot3" presStyleCnt="0"/>
      <dgm:spPr/>
    </dgm:pt>
    <dgm:pt modelId="{6AF73716-B8A9-F745-BBB0-C2E8422B25F1}" type="pres">
      <dgm:prSet presAssocID="{C9F1E7D3-9E57-6A48-BCE8-FC0973AE4BFF}" presName="composite3" presStyleCnt="0"/>
      <dgm:spPr/>
    </dgm:pt>
    <dgm:pt modelId="{4025BA36-0844-1249-B952-819190D730E2}" type="pres">
      <dgm:prSet presAssocID="{C9F1E7D3-9E57-6A48-BCE8-FC0973AE4BFF}" presName="image3" presStyleLbl="node3" presStyleIdx="3" presStyleCnt="4"/>
      <dgm:spPr/>
    </dgm:pt>
    <dgm:pt modelId="{CDCD1E88-8E84-8B47-B1A7-6093E4DBDF7F}" type="pres">
      <dgm:prSet presAssocID="{C9F1E7D3-9E57-6A48-BCE8-FC0973AE4BFF}" presName="text3" presStyleLbl="revTx" presStyleIdx="9" presStyleCnt="11">
        <dgm:presLayoutVars>
          <dgm:chPref val="3"/>
        </dgm:presLayoutVars>
      </dgm:prSet>
      <dgm:spPr/>
      <dgm:t>
        <a:bodyPr/>
        <a:lstStyle/>
        <a:p>
          <a:endParaRPr lang="es-CL"/>
        </a:p>
      </dgm:t>
    </dgm:pt>
    <dgm:pt modelId="{587D5B78-3574-2B4A-B928-EE8D38248E6F}" type="pres">
      <dgm:prSet presAssocID="{C9F1E7D3-9E57-6A48-BCE8-FC0973AE4BFF}" presName="hierChild4" presStyleCnt="0"/>
      <dgm:spPr/>
    </dgm:pt>
    <dgm:pt modelId="{5C958D88-76F2-E441-B464-BE1158DD8F1B}" type="pres">
      <dgm:prSet presAssocID="{05A3833D-0DEC-934E-B251-56DF254B3933}" presName="Name23" presStyleLbl="parChTrans1D4" presStyleIdx="3" presStyleCnt="4"/>
      <dgm:spPr/>
      <dgm:t>
        <a:bodyPr/>
        <a:lstStyle/>
        <a:p>
          <a:endParaRPr lang="es-CL"/>
        </a:p>
      </dgm:t>
    </dgm:pt>
    <dgm:pt modelId="{2A8E14C6-FD89-9640-B950-1F8B1304B08A}" type="pres">
      <dgm:prSet presAssocID="{0C0CEE34-4518-7046-B9A8-D41741984625}" presName="hierRoot4" presStyleCnt="0"/>
      <dgm:spPr/>
    </dgm:pt>
    <dgm:pt modelId="{09E4E312-EE6A-E04F-8812-5410CE9CA72E}" type="pres">
      <dgm:prSet presAssocID="{0C0CEE34-4518-7046-B9A8-D41741984625}" presName="composite4" presStyleCnt="0"/>
      <dgm:spPr/>
    </dgm:pt>
    <dgm:pt modelId="{AA167F0F-0F89-B14C-82F1-483939229BFE}" type="pres">
      <dgm:prSet presAssocID="{0C0CEE34-4518-7046-B9A8-D41741984625}" presName="image4" presStyleLbl="node4" presStyleIdx="3" presStyleCnt="4"/>
      <dgm:spPr/>
    </dgm:pt>
    <dgm:pt modelId="{7E1AA581-FBC2-0D47-8810-5149AA9B3216}" type="pres">
      <dgm:prSet presAssocID="{0C0CEE34-4518-7046-B9A8-D41741984625}" presName="text4" presStyleLbl="revTx" presStyleIdx="10" presStyleCnt="11">
        <dgm:presLayoutVars>
          <dgm:chPref val="3"/>
        </dgm:presLayoutVars>
      </dgm:prSet>
      <dgm:spPr/>
      <dgm:t>
        <a:bodyPr/>
        <a:lstStyle/>
        <a:p>
          <a:endParaRPr lang="es-CL"/>
        </a:p>
      </dgm:t>
    </dgm:pt>
    <dgm:pt modelId="{9BD9FEEA-9BB0-0E44-99E3-A76450B40DC0}" type="pres">
      <dgm:prSet presAssocID="{0C0CEE34-4518-7046-B9A8-D41741984625}" presName="hierChild5" presStyleCnt="0"/>
      <dgm:spPr/>
    </dgm:pt>
  </dgm:ptLst>
  <dgm:cxnLst>
    <dgm:cxn modelId="{71B804F8-8744-4338-96A2-B5840FDABB01}" type="presOf" srcId="{E652F0E8-1609-EA4E-8ECC-04A07F9DF01F}" destId="{64F1C7F6-DC8B-B947-A343-C9C159D93F8D}" srcOrd="0" destOrd="0" presId="urn:microsoft.com/office/officeart/2009/layout/CirclePictureHierarchy"/>
    <dgm:cxn modelId="{31F227EF-CD3B-4491-BE7C-E1BBF999E9DA}" type="presOf" srcId="{02CD42D7-15D8-0847-80AC-61F6D0984668}" destId="{1A9D5529-3F09-794D-AE92-66300E504491}" srcOrd="0" destOrd="0" presId="urn:microsoft.com/office/officeart/2009/layout/CirclePictureHierarchy"/>
    <dgm:cxn modelId="{EB5D545D-C4E3-4D1B-A184-AEECA5AAAD35}" type="presOf" srcId="{0E0C4DFD-0021-544F-AD99-BD9EF239540D}" destId="{B4F474F8-94B3-CE43-B27F-F4439331D4C8}" srcOrd="0" destOrd="0" presId="urn:microsoft.com/office/officeart/2009/layout/CirclePictureHierarchy"/>
    <dgm:cxn modelId="{E114024E-2F0A-F24D-96DB-2598A1CD72BA}" srcId="{95218411-68F6-CC4E-9578-155D7386EA0B}" destId="{0E0C4DFD-0021-544F-AD99-BD9EF239540D}" srcOrd="0" destOrd="0" parTransId="{BCA0FAF3-E0B1-764D-AA40-6AFBF872A361}" sibTransId="{4BFED4EF-4A1D-D54F-AEF0-6513E915C4FF}"/>
    <dgm:cxn modelId="{FF393ACF-7469-48F8-B163-969EF6B29F67}" type="presOf" srcId="{190C274E-C9AD-C24F-A954-7309E239C82E}" destId="{A64E5908-4E29-6140-8192-3A3EDD0E3D47}" srcOrd="0" destOrd="0" presId="urn:microsoft.com/office/officeart/2009/layout/CirclePictureHierarchy"/>
    <dgm:cxn modelId="{19765729-6F74-4DDF-BB4E-A7247521590B}" type="presOf" srcId="{3445436A-F62D-C041-8176-4D5E2A308397}" destId="{DD60FB8A-78C5-CB40-BF16-3EDCD438C419}" srcOrd="0" destOrd="0" presId="urn:microsoft.com/office/officeart/2009/layout/CirclePictureHierarchy"/>
    <dgm:cxn modelId="{CC69B18D-0576-A64E-9989-A711A71BDA20}" srcId="{02CD42D7-15D8-0847-80AC-61F6D0984668}" destId="{B69DF8FF-7D8A-EE4B-9E69-B078E5DF7AFB}" srcOrd="0" destOrd="0" parTransId="{6AB4FBC2-57AD-AF48-A16D-171719443FE7}" sibTransId="{05E7C19F-1E98-B846-96EB-855E61208B55}"/>
    <dgm:cxn modelId="{3268B53C-47CE-4D8B-89D5-52081A75D577}" type="presOf" srcId="{F5B5C6EE-8588-5348-B9F7-AA3FE78CB27B}" destId="{4C4EB706-F5B4-6442-A3F9-5D98BA7D0534}" srcOrd="0" destOrd="0" presId="urn:microsoft.com/office/officeart/2009/layout/CirclePictureHierarchy"/>
    <dgm:cxn modelId="{7981EF9D-1446-644C-BCC5-2B53FDA20004}" srcId="{E7DF7112-C021-AC44-A4F6-9610F43E3C0B}" destId="{F5B5C6EE-8588-5348-B9F7-AA3FE78CB27B}" srcOrd="0" destOrd="0" parTransId="{E0DADFCD-3138-8446-BD9C-36DFA9C30E24}" sibTransId="{1035C585-9F66-2D44-92C9-A555DC971CF1}"/>
    <dgm:cxn modelId="{71F544EA-6D45-7944-BD7D-1E7BB11BD257}" srcId="{0E0C4DFD-0021-544F-AD99-BD9EF239540D}" destId="{E652F0E8-1609-EA4E-8ECC-04A07F9DF01F}" srcOrd="1" destOrd="0" parTransId="{0C874D95-A9EE-3741-B349-5B01DABF5BA4}" sibTransId="{6C42021F-9743-BE46-9BDA-C5B99BAE450C}"/>
    <dgm:cxn modelId="{98DD59A0-2621-42FA-912D-3460DAD3F7AD}" type="presOf" srcId="{AB44E0F6-1659-214E-957B-0AEC61641872}" destId="{0464D80A-32E9-BB41-81D7-E665B6A9C754}" srcOrd="0" destOrd="0" presId="urn:microsoft.com/office/officeart/2009/layout/CirclePictureHierarchy"/>
    <dgm:cxn modelId="{CA7AD68B-FFA0-F547-B447-9BE0A5381569}" srcId="{AAD35AB9-6325-9E4A-A3AF-B8E9FDE747CC}" destId="{E7DF7112-C021-AC44-A4F6-9610F43E3C0B}" srcOrd="0" destOrd="0" parTransId="{3445436A-F62D-C041-8176-4D5E2A308397}" sibTransId="{728B95FF-20F8-734C-874F-AF80D0CDC804}"/>
    <dgm:cxn modelId="{BB940A2D-4EDB-4600-AD99-7AB06B85F457}" type="presOf" srcId="{0C0CEE34-4518-7046-B9A8-D41741984625}" destId="{7E1AA581-FBC2-0D47-8810-5149AA9B3216}" srcOrd="0" destOrd="0" presId="urn:microsoft.com/office/officeart/2009/layout/CirclePictureHierarchy"/>
    <dgm:cxn modelId="{DE1A3240-85DD-4DDF-97DF-AAAB1003C29D}" type="presOf" srcId="{8DE84F7E-BDC7-A246-A290-0A78F13391C1}" destId="{DCAF5AEA-F542-0949-B938-2EACEFE412D9}" srcOrd="0" destOrd="0" presId="urn:microsoft.com/office/officeart/2009/layout/CirclePictureHierarchy"/>
    <dgm:cxn modelId="{809D32DA-95A7-864D-AD22-B07855165D3A}" srcId="{C9F1E7D3-9E57-6A48-BCE8-FC0973AE4BFF}" destId="{0C0CEE34-4518-7046-B9A8-D41741984625}" srcOrd="0" destOrd="0" parTransId="{05A3833D-0DEC-934E-B251-56DF254B3933}" sibTransId="{113066F3-3BA8-3C4A-BBB9-420D3BDC456E}"/>
    <dgm:cxn modelId="{932CD80F-1F1F-45EE-BED3-6B9BCDFE9390}" type="presOf" srcId="{60DD42BB-4CE1-184D-9D57-5385144DE926}" destId="{5C7874CB-09AD-3048-A4CD-AFE528D24A79}" srcOrd="0" destOrd="0" presId="urn:microsoft.com/office/officeart/2009/layout/CirclePictureHierarchy"/>
    <dgm:cxn modelId="{62676E1F-DD3E-4AD0-9C01-FD0491ADAA28}" type="presOf" srcId="{05A3833D-0DEC-934E-B251-56DF254B3933}" destId="{5C958D88-76F2-E441-B464-BE1158DD8F1B}" srcOrd="0" destOrd="0" presId="urn:microsoft.com/office/officeart/2009/layout/CirclePictureHierarchy"/>
    <dgm:cxn modelId="{49A0E262-2431-A146-B231-DCC2CBAE01F6}" srcId="{AAD35AB9-6325-9E4A-A3AF-B8E9FDE747CC}" destId="{02CD42D7-15D8-0847-80AC-61F6D0984668}" srcOrd="1" destOrd="0" parTransId="{936BB2CA-8963-9F43-98F8-70F7C2F834D1}" sibTransId="{E62F784C-E85E-C04A-92CC-8BDB1AD14535}"/>
    <dgm:cxn modelId="{85D48485-DE39-483D-B444-E0D810546E0B}" type="presOf" srcId="{E7DF7112-C021-AC44-A4F6-9610F43E3C0B}" destId="{D4CE3DA6-93A1-154D-BEF5-C14C621E8ACB}" srcOrd="0" destOrd="0" presId="urn:microsoft.com/office/officeart/2009/layout/CirclePictureHierarchy"/>
    <dgm:cxn modelId="{90FF639A-15A1-4551-BA28-019AB98B1E08}" type="presOf" srcId="{23933E3B-3601-3C47-865F-3B183D863C4A}" destId="{62ED6159-AF26-434B-B2F0-1536B3DD6064}" srcOrd="0" destOrd="0" presId="urn:microsoft.com/office/officeart/2009/layout/CirclePictureHierarchy"/>
    <dgm:cxn modelId="{E971A3F8-CB82-45EC-8910-08AB9FA4DC56}" type="presOf" srcId="{0C874D95-A9EE-3741-B349-5B01DABF5BA4}" destId="{D36FC972-6C8E-5B48-A2E7-88F4685D76C8}" srcOrd="0" destOrd="0" presId="urn:microsoft.com/office/officeart/2009/layout/CirclePictureHierarchy"/>
    <dgm:cxn modelId="{BFB7EA73-0CE4-493D-9242-CA7A26C2F791}" type="presOf" srcId="{E0DADFCD-3138-8446-BD9C-36DFA9C30E24}" destId="{3E69C7AC-CB3A-EC40-B416-10353233C47A}" srcOrd="0" destOrd="0" presId="urn:microsoft.com/office/officeart/2009/layout/CirclePictureHierarchy"/>
    <dgm:cxn modelId="{CE2863FD-8EF4-4E27-A6CF-EF6BD46C1029}" type="presOf" srcId="{C3C46B16-2A07-1649-8626-024932B0E74D}" destId="{09D0BEE2-ACE3-8643-B3CC-15ACCD828781}" srcOrd="0" destOrd="0" presId="urn:microsoft.com/office/officeart/2009/layout/CirclePictureHierarchy"/>
    <dgm:cxn modelId="{5D93522C-32BD-544D-891D-C439E6B14A32}" srcId="{E652F0E8-1609-EA4E-8ECC-04A07F9DF01F}" destId="{C9F1E7D3-9E57-6A48-BCE8-FC0973AE4BFF}" srcOrd="1" destOrd="0" parTransId="{8DE84F7E-BDC7-A246-A290-0A78F13391C1}" sibTransId="{5A532411-AD4A-B845-B692-BA8AE07ECE9A}"/>
    <dgm:cxn modelId="{624F9438-83E2-49CB-AEDD-A887484880E0}" type="presOf" srcId="{B69DF8FF-7D8A-EE4B-9E69-B078E5DF7AFB}" destId="{7AC83C95-5632-8D44-A95C-E3B8AAF9568B}" srcOrd="0" destOrd="0" presId="urn:microsoft.com/office/officeart/2009/layout/CirclePictureHierarchy"/>
    <dgm:cxn modelId="{ABC07F94-2CEC-4B4F-A107-74B5828C187E}" type="presOf" srcId="{936BB2CA-8963-9F43-98F8-70F7C2F834D1}" destId="{B726C29D-D043-F74B-9026-0BDC7A185971}" srcOrd="0" destOrd="0" presId="urn:microsoft.com/office/officeart/2009/layout/CirclePictureHierarchy"/>
    <dgm:cxn modelId="{97B3C9E7-50CD-7C4F-A5C4-81E2EAF5B039}" srcId="{0E0C4DFD-0021-544F-AD99-BD9EF239540D}" destId="{AAD35AB9-6325-9E4A-A3AF-B8E9FDE747CC}" srcOrd="0" destOrd="0" parTransId="{190C274E-C9AD-C24F-A954-7309E239C82E}" sibTransId="{959825D4-B9BC-EA4B-9422-68EDD7FD777B}"/>
    <dgm:cxn modelId="{2291D5D6-B812-421B-B54E-6CD3CA2CE9E7}" type="presOf" srcId="{6AB4FBC2-57AD-AF48-A16D-171719443FE7}" destId="{9DD75ED8-40C6-6F4B-A3D1-C190577CDD92}" srcOrd="0" destOrd="0" presId="urn:microsoft.com/office/officeart/2009/layout/CirclePictureHierarchy"/>
    <dgm:cxn modelId="{38F6B8FC-645C-1040-9EEF-8C905A505FC8}" srcId="{E652F0E8-1609-EA4E-8ECC-04A07F9DF01F}" destId="{C3C46B16-2A07-1649-8626-024932B0E74D}" srcOrd="0" destOrd="0" parTransId="{AB44E0F6-1659-214E-957B-0AEC61641872}" sibTransId="{FB8AC273-88EB-9A44-A520-881C4F36799E}"/>
    <dgm:cxn modelId="{713CA349-61F9-4796-8BDC-644B32EDDDD3}" type="presOf" srcId="{95218411-68F6-CC4E-9578-155D7386EA0B}" destId="{9E25ECB4-F7DC-3B4E-ACA0-4A0458D3322B}" srcOrd="0" destOrd="0" presId="urn:microsoft.com/office/officeart/2009/layout/CirclePictureHierarchy"/>
    <dgm:cxn modelId="{AD223037-A14F-E54A-BEE3-6160F35F3A19}" srcId="{C3C46B16-2A07-1649-8626-024932B0E74D}" destId="{23933E3B-3601-3C47-865F-3B183D863C4A}" srcOrd="0" destOrd="0" parTransId="{60DD42BB-4CE1-184D-9D57-5385144DE926}" sibTransId="{16F084EE-7977-2C42-8715-02D96ACEFF4C}"/>
    <dgm:cxn modelId="{11AF3051-25CD-4EEF-9B99-F334F85BC33F}" type="presOf" srcId="{AAD35AB9-6325-9E4A-A3AF-B8E9FDE747CC}" destId="{D4C68641-27F0-F746-87A9-F851F2C96492}" srcOrd="0" destOrd="0" presId="urn:microsoft.com/office/officeart/2009/layout/CirclePictureHierarchy"/>
    <dgm:cxn modelId="{02525C16-514F-4E67-ABE0-5CA2019433C2}" type="presOf" srcId="{C9F1E7D3-9E57-6A48-BCE8-FC0973AE4BFF}" destId="{CDCD1E88-8E84-8B47-B1A7-6093E4DBDF7F}" srcOrd="0" destOrd="0" presId="urn:microsoft.com/office/officeart/2009/layout/CirclePictureHierarchy"/>
    <dgm:cxn modelId="{608A011F-CBF4-4A98-917D-A9EF2E752CF1}" type="presParOf" srcId="{9E25ECB4-F7DC-3B4E-ACA0-4A0458D3322B}" destId="{8AF6F48C-90BE-AD4C-B034-4A735CB09817}" srcOrd="0" destOrd="0" presId="urn:microsoft.com/office/officeart/2009/layout/CirclePictureHierarchy"/>
    <dgm:cxn modelId="{06E52A16-557F-477E-BA91-816451A68E18}" type="presParOf" srcId="{8AF6F48C-90BE-AD4C-B034-4A735CB09817}" destId="{0BED23C6-0AF5-7447-834A-7E2AD12D7A88}" srcOrd="0" destOrd="0" presId="urn:microsoft.com/office/officeart/2009/layout/CirclePictureHierarchy"/>
    <dgm:cxn modelId="{04D9A827-242D-401A-B2AC-39A242B39500}" type="presParOf" srcId="{0BED23C6-0AF5-7447-834A-7E2AD12D7A88}" destId="{12C85D5F-6EC1-594B-BCF6-0EEADDFB2322}" srcOrd="0" destOrd="0" presId="urn:microsoft.com/office/officeart/2009/layout/CirclePictureHierarchy"/>
    <dgm:cxn modelId="{CE97AE87-0B54-4D36-A714-FB113DFBCACA}" type="presParOf" srcId="{0BED23C6-0AF5-7447-834A-7E2AD12D7A88}" destId="{B4F474F8-94B3-CE43-B27F-F4439331D4C8}" srcOrd="1" destOrd="0" presId="urn:microsoft.com/office/officeart/2009/layout/CirclePictureHierarchy"/>
    <dgm:cxn modelId="{B2DED75B-0334-4D14-96B0-8037935F70F1}" type="presParOf" srcId="{8AF6F48C-90BE-AD4C-B034-4A735CB09817}" destId="{380C61BA-88FD-214D-A74D-B99061B70DBB}" srcOrd="1" destOrd="0" presId="urn:microsoft.com/office/officeart/2009/layout/CirclePictureHierarchy"/>
    <dgm:cxn modelId="{860B3353-F921-4878-AC5D-DC964ADF660A}" type="presParOf" srcId="{380C61BA-88FD-214D-A74D-B99061B70DBB}" destId="{A64E5908-4E29-6140-8192-3A3EDD0E3D47}" srcOrd="0" destOrd="0" presId="urn:microsoft.com/office/officeart/2009/layout/CirclePictureHierarchy"/>
    <dgm:cxn modelId="{656EEEAD-9994-44B3-BDF3-30394250113F}" type="presParOf" srcId="{380C61BA-88FD-214D-A74D-B99061B70DBB}" destId="{BADEACF0-DD69-D64F-B216-FC2733DE231A}" srcOrd="1" destOrd="0" presId="urn:microsoft.com/office/officeart/2009/layout/CirclePictureHierarchy"/>
    <dgm:cxn modelId="{52B1CA4B-9EA0-4358-848C-F2A06F99C8DF}" type="presParOf" srcId="{BADEACF0-DD69-D64F-B216-FC2733DE231A}" destId="{92A9DEDE-FC71-4840-BBCF-0DA33A8C3CF4}" srcOrd="0" destOrd="0" presId="urn:microsoft.com/office/officeart/2009/layout/CirclePictureHierarchy"/>
    <dgm:cxn modelId="{DC77BC05-8CB3-4CBC-BFD0-10014B343171}" type="presParOf" srcId="{92A9DEDE-FC71-4840-BBCF-0DA33A8C3CF4}" destId="{8146B670-C346-6747-B40C-DBFE6D7F2435}" srcOrd="0" destOrd="0" presId="urn:microsoft.com/office/officeart/2009/layout/CirclePictureHierarchy"/>
    <dgm:cxn modelId="{9E4A405B-C066-40FD-B4D8-6EAFCBCDF291}" type="presParOf" srcId="{92A9DEDE-FC71-4840-BBCF-0DA33A8C3CF4}" destId="{D4C68641-27F0-F746-87A9-F851F2C96492}" srcOrd="1" destOrd="0" presId="urn:microsoft.com/office/officeart/2009/layout/CirclePictureHierarchy"/>
    <dgm:cxn modelId="{50F590E0-D903-45B9-8963-0C34CA53EA14}" type="presParOf" srcId="{BADEACF0-DD69-D64F-B216-FC2733DE231A}" destId="{677F228F-CB5F-5046-ABF8-AF28625505D6}" srcOrd="1" destOrd="0" presId="urn:microsoft.com/office/officeart/2009/layout/CirclePictureHierarchy"/>
    <dgm:cxn modelId="{7ED51C4C-172F-42D7-9F42-3AC4EFD95429}" type="presParOf" srcId="{677F228F-CB5F-5046-ABF8-AF28625505D6}" destId="{DD60FB8A-78C5-CB40-BF16-3EDCD438C419}" srcOrd="0" destOrd="0" presId="urn:microsoft.com/office/officeart/2009/layout/CirclePictureHierarchy"/>
    <dgm:cxn modelId="{B5B49351-1D05-427C-B8DF-C903A7011995}" type="presParOf" srcId="{677F228F-CB5F-5046-ABF8-AF28625505D6}" destId="{C46016D2-2A83-084E-A120-5CF5053519A9}" srcOrd="1" destOrd="0" presId="urn:microsoft.com/office/officeart/2009/layout/CirclePictureHierarchy"/>
    <dgm:cxn modelId="{11F0B727-106B-4D36-9CE5-F05A8568B5EC}" type="presParOf" srcId="{C46016D2-2A83-084E-A120-5CF5053519A9}" destId="{D8E3FAF6-71C4-4548-8A5B-E400B2452650}" srcOrd="0" destOrd="0" presId="urn:microsoft.com/office/officeart/2009/layout/CirclePictureHierarchy"/>
    <dgm:cxn modelId="{F8BD278B-D907-4B77-898E-E6D920929B71}" type="presParOf" srcId="{D8E3FAF6-71C4-4548-8A5B-E400B2452650}" destId="{CD24619D-9DA0-AE4B-9BC0-8F38BA40D968}" srcOrd="0" destOrd="0" presId="urn:microsoft.com/office/officeart/2009/layout/CirclePictureHierarchy"/>
    <dgm:cxn modelId="{6342654A-E49A-44DB-94DE-E742DDF29FBA}" type="presParOf" srcId="{D8E3FAF6-71C4-4548-8A5B-E400B2452650}" destId="{D4CE3DA6-93A1-154D-BEF5-C14C621E8ACB}" srcOrd="1" destOrd="0" presId="urn:microsoft.com/office/officeart/2009/layout/CirclePictureHierarchy"/>
    <dgm:cxn modelId="{A084D7C5-554F-40B2-8819-1E9B5368FA7F}" type="presParOf" srcId="{C46016D2-2A83-084E-A120-5CF5053519A9}" destId="{F886EB6B-4787-CD46-A96A-3CE93008C84A}" srcOrd="1" destOrd="0" presId="urn:microsoft.com/office/officeart/2009/layout/CirclePictureHierarchy"/>
    <dgm:cxn modelId="{3A9E35C8-7BFC-4B21-84B6-9E0A7FBA95C2}" type="presParOf" srcId="{F886EB6B-4787-CD46-A96A-3CE93008C84A}" destId="{3E69C7AC-CB3A-EC40-B416-10353233C47A}" srcOrd="0" destOrd="0" presId="urn:microsoft.com/office/officeart/2009/layout/CirclePictureHierarchy"/>
    <dgm:cxn modelId="{87DBAA60-89BB-4E1F-9A92-E7D49AF6C7FE}" type="presParOf" srcId="{F886EB6B-4787-CD46-A96A-3CE93008C84A}" destId="{823C42A4-9932-334A-84A8-EE4B40457A48}" srcOrd="1" destOrd="0" presId="urn:microsoft.com/office/officeart/2009/layout/CirclePictureHierarchy"/>
    <dgm:cxn modelId="{2C55AE28-F325-42A8-AFA9-B90F578B1888}" type="presParOf" srcId="{823C42A4-9932-334A-84A8-EE4B40457A48}" destId="{53B88212-044B-374C-9377-ECE0DC8A55F2}" srcOrd="0" destOrd="0" presId="urn:microsoft.com/office/officeart/2009/layout/CirclePictureHierarchy"/>
    <dgm:cxn modelId="{D10BB5E1-4741-44CC-8C08-E38F71071F29}" type="presParOf" srcId="{53B88212-044B-374C-9377-ECE0DC8A55F2}" destId="{9CD966FD-CB34-CB43-BD13-82176D018079}" srcOrd="0" destOrd="0" presId="urn:microsoft.com/office/officeart/2009/layout/CirclePictureHierarchy"/>
    <dgm:cxn modelId="{68D21A48-3D3B-4994-94CE-62B15E65BD69}" type="presParOf" srcId="{53B88212-044B-374C-9377-ECE0DC8A55F2}" destId="{4C4EB706-F5B4-6442-A3F9-5D98BA7D0534}" srcOrd="1" destOrd="0" presId="urn:microsoft.com/office/officeart/2009/layout/CirclePictureHierarchy"/>
    <dgm:cxn modelId="{EFE1BFE3-B5EE-4685-A233-57568E36976A}" type="presParOf" srcId="{823C42A4-9932-334A-84A8-EE4B40457A48}" destId="{89496252-935C-C045-A4A2-A214A004AC77}" srcOrd="1" destOrd="0" presId="urn:microsoft.com/office/officeart/2009/layout/CirclePictureHierarchy"/>
    <dgm:cxn modelId="{CEC0B525-C5A5-42EB-B989-369B25D5EDFE}" type="presParOf" srcId="{677F228F-CB5F-5046-ABF8-AF28625505D6}" destId="{B726C29D-D043-F74B-9026-0BDC7A185971}" srcOrd="2" destOrd="0" presId="urn:microsoft.com/office/officeart/2009/layout/CirclePictureHierarchy"/>
    <dgm:cxn modelId="{BABCA411-196B-4AF6-AFC1-B7B891D585D0}" type="presParOf" srcId="{677F228F-CB5F-5046-ABF8-AF28625505D6}" destId="{9D7156BD-17BC-D04F-959B-D13E11F18C68}" srcOrd="3" destOrd="0" presId="urn:microsoft.com/office/officeart/2009/layout/CirclePictureHierarchy"/>
    <dgm:cxn modelId="{9E757624-BA75-4F4A-BB96-31D322CCB58F}" type="presParOf" srcId="{9D7156BD-17BC-D04F-959B-D13E11F18C68}" destId="{E4EB4B21-EB1D-8D40-BD3E-80F435C20968}" srcOrd="0" destOrd="0" presId="urn:microsoft.com/office/officeart/2009/layout/CirclePictureHierarchy"/>
    <dgm:cxn modelId="{B723D482-B68B-4926-8D31-BD42E7E37165}" type="presParOf" srcId="{E4EB4B21-EB1D-8D40-BD3E-80F435C20968}" destId="{A10B4FAD-62CE-DC42-8CF1-CD73A69DD599}" srcOrd="0" destOrd="0" presId="urn:microsoft.com/office/officeart/2009/layout/CirclePictureHierarchy"/>
    <dgm:cxn modelId="{E9D43829-18B7-4C27-B1CB-762CA1017914}" type="presParOf" srcId="{E4EB4B21-EB1D-8D40-BD3E-80F435C20968}" destId="{1A9D5529-3F09-794D-AE92-66300E504491}" srcOrd="1" destOrd="0" presId="urn:microsoft.com/office/officeart/2009/layout/CirclePictureHierarchy"/>
    <dgm:cxn modelId="{3F9C0812-6914-4589-91DA-B6811B4A9094}" type="presParOf" srcId="{9D7156BD-17BC-D04F-959B-D13E11F18C68}" destId="{ECCE0475-E7E2-6E47-A745-C2405635D0CF}" srcOrd="1" destOrd="0" presId="urn:microsoft.com/office/officeart/2009/layout/CirclePictureHierarchy"/>
    <dgm:cxn modelId="{F3C64FFE-D424-440E-A20D-695C05E241D7}" type="presParOf" srcId="{ECCE0475-E7E2-6E47-A745-C2405635D0CF}" destId="{9DD75ED8-40C6-6F4B-A3D1-C190577CDD92}" srcOrd="0" destOrd="0" presId="urn:microsoft.com/office/officeart/2009/layout/CirclePictureHierarchy"/>
    <dgm:cxn modelId="{8858C77F-B30B-4953-913C-3CA9B334B3E2}" type="presParOf" srcId="{ECCE0475-E7E2-6E47-A745-C2405635D0CF}" destId="{30739495-86FE-F14E-AAE0-68DEDB213572}" srcOrd="1" destOrd="0" presId="urn:microsoft.com/office/officeart/2009/layout/CirclePictureHierarchy"/>
    <dgm:cxn modelId="{495F6468-F45E-48EA-A28D-BEE179605682}" type="presParOf" srcId="{30739495-86FE-F14E-AAE0-68DEDB213572}" destId="{86A2FDC9-6876-4B44-9A2A-2FC8466EB06D}" srcOrd="0" destOrd="0" presId="urn:microsoft.com/office/officeart/2009/layout/CirclePictureHierarchy"/>
    <dgm:cxn modelId="{E7CDFF29-B847-40CA-B8DD-F9B483838FAE}" type="presParOf" srcId="{86A2FDC9-6876-4B44-9A2A-2FC8466EB06D}" destId="{F6854A31-BD55-B148-BF57-C13839771704}" srcOrd="0" destOrd="0" presId="urn:microsoft.com/office/officeart/2009/layout/CirclePictureHierarchy"/>
    <dgm:cxn modelId="{8ECAC82A-5943-45E9-B4AE-5BE752E8D159}" type="presParOf" srcId="{86A2FDC9-6876-4B44-9A2A-2FC8466EB06D}" destId="{7AC83C95-5632-8D44-A95C-E3B8AAF9568B}" srcOrd="1" destOrd="0" presId="urn:microsoft.com/office/officeart/2009/layout/CirclePictureHierarchy"/>
    <dgm:cxn modelId="{46527721-8B89-4E76-9803-1DA96E5E5844}" type="presParOf" srcId="{30739495-86FE-F14E-AAE0-68DEDB213572}" destId="{7795EF1B-5B20-2445-8515-5DED72CD25B7}" srcOrd="1" destOrd="0" presId="urn:microsoft.com/office/officeart/2009/layout/CirclePictureHierarchy"/>
    <dgm:cxn modelId="{59011CE4-E4E1-4855-8280-40DFBAEBFF3F}" type="presParOf" srcId="{380C61BA-88FD-214D-A74D-B99061B70DBB}" destId="{D36FC972-6C8E-5B48-A2E7-88F4685D76C8}" srcOrd="2" destOrd="0" presId="urn:microsoft.com/office/officeart/2009/layout/CirclePictureHierarchy"/>
    <dgm:cxn modelId="{90993ACD-64A2-42A3-B7D4-960DB21E806A}" type="presParOf" srcId="{380C61BA-88FD-214D-A74D-B99061B70DBB}" destId="{A1169C79-3DA1-0A43-A6A6-7096110672DD}" srcOrd="3" destOrd="0" presId="urn:microsoft.com/office/officeart/2009/layout/CirclePictureHierarchy"/>
    <dgm:cxn modelId="{6AAEAF15-7F34-4630-975A-D4E5BFE88D36}" type="presParOf" srcId="{A1169C79-3DA1-0A43-A6A6-7096110672DD}" destId="{56FC6C2A-3D24-274C-A7DB-7D8EDD8881C0}" srcOrd="0" destOrd="0" presId="urn:microsoft.com/office/officeart/2009/layout/CirclePictureHierarchy"/>
    <dgm:cxn modelId="{8E03908C-3D6D-43CC-935E-4A7D62A6AB4B}" type="presParOf" srcId="{56FC6C2A-3D24-274C-A7DB-7D8EDD8881C0}" destId="{F98A5A82-17E6-674C-9165-C8DE4E525DC6}" srcOrd="0" destOrd="0" presId="urn:microsoft.com/office/officeart/2009/layout/CirclePictureHierarchy"/>
    <dgm:cxn modelId="{5A57A3DB-91C5-4E94-9C1D-2BEC64022485}" type="presParOf" srcId="{56FC6C2A-3D24-274C-A7DB-7D8EDD8881C0}" destId="{64F1C7F6-DC8B-B947-A343-C9C159D93F8D}" srcOrd="1" destOrd="0" presId="urn:microsoft.com/office/officeart/2009/layout/CirclePictureHierarchy"/>
    <dgm:cxn modelId="{E17ED600-7D73-4AD5-BA8B-27DF5DBB0C03}" type="presParOf" srcId="{A1169C79-3DA1-0A43-A6A6-7096110672DD}" destId="{F118E4EC-9339-4345-95DB-1F33CD973809}" srcOrd="1" destOrd="0" presId="urn:microsoft.com/office/officeart/2009/layout/CirclePictureHierarchy"/>
    <dgm:cxn modelId="{2AE1E25F-1386-4F78-91A5-5905A0CA5652}" type="presParOf" srcId="{F118E4EC-9339-4345-95DB-1F33CD973809}" destId="{0464D80A-32E9-BB41-81D7-E665B6A9C754}" srcOrd="0" destOrd="0" presId="urn:microsoft.com/office/officeart/2009/layout/CirclePictureHierarchy"/>
    <dgm:cxn modelId="{B0A5DEE1-0C25-4D72-8F6D-37D9A66CC843}" type="presParOf" srcId="{F118E4EC-9339-4345-95DB-1F33CD973809}" destId="{EF706611-08D1-C645-B85E-64E11541049A}" srcOrd="1" destOrd="0" presId="urn:microsoft.com/office/officeart/2009/layout/CirclePictureHierarchy"/>
    <dgm:cxn modelId="{1A72C652-B0D4-4CB7-AE8A-9DA541C6A09E}" type="presParOf" srcId="{EF706611-08D1-C645-B85E-64E11541049A}" destId="{5297EE5B-B943-FD49-96DE-10B82C849705}" srcOrd="0" destOrd="0" presId="urn:microsoft.com/office/officeart/2009/layout/CirclePictureHierarchy"/>
    <dgm:cxn modelId="{B3629FD1-8BAB-4A22-8ADC-C1DF62440169}" type="presParOf" srcId="{5297EE5B-B943-FD49-96DE-10B82C849705}" destId="{7187805D-C832-654C-89BF-304BBC2BFF51}" srcOrd="0" destOrd="0" presId="urn:microsoft.com/office/officeart/2009/layout/CirclePictureHierarchy"/>
    <dgm:cxn modelId="{5A18C2AC-E955-4E7E-9789-520D99C42779}" type="presParOf" srcId="{5297EE5B-B943-FD49-96DE-10B82C849705}" destId="{09D0BEE2-ACE3-8643-B3CC-15ACCD828781}" srcOrd="1" destOrd="0" presId="urn:microsoft.com/office/officeart/2009/layout/CirclePictureHierarchy"/>
    <dgm:cxn modelId="{CF75EFAB-54BA-417C-95C8-71B757B3E8DE}" type="presParOf" srcId="{EF706611-08D1-C645-B85E-64E11541049A}" destId="{FE66DA2B-B988-5040-AADE-1BFB4A3FB12E}" srcOrd="1" destOrd="0" presId="urn:microsoft.com/office/officeart/2009/layout/CirclePictureHierarchy"/>
    <dgm:cxn modelId="{5322040A-B461-44DE-869E-BABC70E9067C}" type="presParOf" srcId="{FE66DA2B-B988-5040-AADE-1BFB4A3FB12E}" destId="{5C7874CB-09AD-3048-A4CD-AFE528D24A79}" srcOrd="0" destOrd="0" presId="urn:microsoft.com/office/officeart/2009/layout/CirclePictureHierarchy"/>
    <dgm:cxn modelId="{8CB35A3F-9817-4681-8890-6C5201E55A9B}" type="presParOf" srcId="{FE66DA2B-B988-5040-AADE-1BFB4A3FB12E}" destId="{D664D85E-8AB3-634F-9227-99E52FAC8839}" srcOrd="1" destOrd="0" presId="urn:microsoft.com/office/officeart/2009/layout/CirclePictureHierarchy"/>
    <dgm:cxn modelId="{C6FB1056-98D5-4CE6-AE82-22A137A75ADD}" type="presParOf" srcId="{D664D85E-8AB3-634F-9227-99E52FAC8839}" destId="{76B8C7E0-2884-FA45-8684-6231EB632D73}" srcOrd="0" destOrd="0" presId="urn:microsoft.com/office/officeart/2009/layout/CirclePictureHierarchy"/>
    <dgm:cxn modelId="{0BD85250-A025-49EC-B142-A78FD7C00F02}" type="presParOf" srcId="{76B8C7E0-2884-FA45-8684-6231EB632D73}" destId="{7515047B-070B-B84D-83A7-34357EEBA49D}" srcOrd="0" destOrd="0" presId="urn:microsoft.com/office/officeart/2009/layout/CirclePictureHierarchy"/>
    <dgm:cxn modelId="{D653B6AB-9499-4636-B617-2BDD1531D36C}" type="presParOf" srcId="{76B8C7E0-2884-FA45-8684-6231EB632D73}" destId="{62ED6159-AF26-434B-B2F0-1536B3DD6064}" srcOrd="1" destOrd="0" presId="urn:microsoft.com/office/officeart/2009/layout/CirclePictureHierarchy"/>
    <dgm:cxn modelId="{E841E36E-03E8-43AD-9817-6D8DD874E995}" type="presParOf" srcId="{D664D85E-8AB3-634F-9227-99E52FAC8839}" destId="{F2F9CDF8-1A19-FD47-9E2A-A0E6B36E79E5}" srcOrd="1" destOrd="0" presId="urn:microsoft.com/office/officeart/2009/layout/CirclePictureHierarchy"/>
    <dgm:cxn modelId="{362083A9-7E03-4C71-8F25-068EBA0A35C0}" type="presParOf" srcId="{F118E4EC-9339-4345-95DB-1F33CD973809}" destId="{DCAF5AEA-F542-0949-B938-2EACEFE412D9}" srcOrd="2" destOrd="0" presId="urn:microsoft.com/office/officeart/2009/layout/CirclePictureHierarchy"/>
    <dgm:cxn modelId="{21DF7C70-FB0A-4C23-A0C5-2F2101021CA7}" type="presParOf" srcId="{F118E4EC-9339-4345-95DB-1F33CD973809}" destId="{CA46E8BB-2E80-5E47-B3CA-B0F5434CFBE3}" srcOrd="3" destOrd="0" presId="urn:microsoft.com/office/officeart/2009/layout/CirclePictureHierarchy"/>
    <dgm:cxn modelId="{59B43529-8D1B-45BC-8582-ED865DB45E0D}" type="presParOf" srcId="{CA46E8BB-2E80-5E47-B3CA-B0F5434CFBE3}" destId="{6AF73716-B8A9-F745-BBB0-C2E8422B25F1}" srcOrd="0" destOrd="0" presId="urn:microsoft.com/office/officeart/2009/layout/CirclePictureHierarchy"/>
    <dgm:cxn modelId="{F5E994D2-CC24-47B7-92A1-F2AD0CCA7FCA}" type="presParOf" srcId="{6AF73716-B8A9-F745-BBB0-C2E8422B25F1}" destId="{4025BA36-0844-1249-B952-819190D730E2}" srcOrd="0" destOrd="0" presId="urn:microsoft.com/office/officeart/2009/layout/CirclePictureHierarchy"/>
    <dgm:cxn modelId="{FC9E3BC2-C072-4597-BBAE-C6C93CD22361}" type="presParOf" srcId="{6AF73716-B8A9-F745-BBB0-C2E8422B25F1}" destId="{CDCD1E88-8E84-8B47-B1A7-6093E4DBDF7F}" srcOrd="1" destOrd="0" presId="urn:microsoft.com/office/officeart/2009/layout/CirclePictureHierarchy"/>
    <dgm:cxn modelId="{D95F6125-CF55-4E09-87D0-EA946F080437}" type="presParOf" srcId="{CA46E8BB-2E80-5E47-B3CA-B0F5434CFBE3}" destId="{587D5B78-3574-2B4A-B928-EE8D38248E6F}" srcOrd="1" destOrd="0" presId="urn:microsoft.com/office/officeart/2009/layout/CirclePictureHierarchy"/>
    <dgm:cxn modelId="{B33353E2-15B0-49F6-847B-643988E4DC2F}" type="presParOf" srcId="{587D5B78-3574-2B4A-B928-EE8D38248E6F}" destId="{5C958D88-76F2-E441-B464-BE1158DD8F1B}" srcOrd="0" destOrd="0" presId="urn:microsoft.com/office/officeart/2009/layout/CirclePictureHierarchy"/>
    <dgm:cxn modelId="{3E00DBE6-0894-4EE0-8BED-3CE541A5C5E5}" type="presParOf" srcId="{587D5B78-3574-2B4A-B928-EE8D38248E6F}" destId="{2A8E14C6-FD89-9640-B950-1F8B1304B08A}" srcOrd="1" destOrd="0" presId="urn:microsoft.com/office/officeart/2009/layout/CirclePictureHierarchy"/>
    <dgm:cxn modelId="{0646C40C-6F83-40EF-B8C7-230903DF9129}" type="presParOf" srcId="{2A8E14C6-FD89-9640-B950-1F8B1304B08A}" destId="{09E4E312-EE6A-E04F-8812-5410CE9CA72E}" srcOrd="0" destOrd="0" presId="urn:microsoft.com/office/officeart/2009/layout/CirclePictureHierarchy"/>
    <dgm:cxn modelId="{D9A5A7E6-06CA-42B3-AED7-5F335A0FB812}" type="presParOf" srcId="{09E4E312-EE6A-E04F-8812-5410CE9CA72E}" destId="{AA167F0F-0F89-B14C-82F1-483939229BFE}" srcOrd="0" destOrd="0" presId="urn:microsoft.com/office/officeart/2009/layout/CirclePictureHierarchy"/>
    <dgm:cxn modelId="{012DED20-FECF-4CEA-A97A-62383C615A2B}" type="presParOf" srcId="{09E4E312-EE6A-E04F-8812-5410CE9CA72E}" destId="{7E1AA581-FBC2-0D47-8810-5149AA9B3216}" srcOrd="1" destOrd="0" presId="urn:microsoft.com/office/officeart/2009/layout/CirclePictureHierarchy"/>
    <dgm:cxn modelId="{17A30119-F154-4014-88D0-72FDA141BA79}" type="presParOf" srcId="{2A8E14C6-FD89-9640-B950-1F8B1304B08A}" destId="{9BD9FEEA-9BB0-0E44-99E3-A76450B40DC0}"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08F766-38EF-F043-842D-FC66A8D02556}" type="doc">
      <dgm:prSet loTypeId="urn:microsoft.com/office/officeart/2005/8/layout/cycle7" loCatId="" qsTypeId="urn:microsoft.com/office/officeart/2005/8/quickstyle/simple1" qsCatId="simple" csTypeId="urn:microsoft.com/office/officeart/2005/8/colors/colorful4" csCatId="colorful" phldr="1"/>
      <dgm:spPr/>
      <dgm:t>
        <a:bodyPr/>
        <a:lstStyle/>
        <a:p>
          <a:endParaRPr lang="en-US"/>
        </a:p>
      </dgm:t>
    </dgm:pt>
    <dgm:pt modelId="{C02D8F5E-1A4B-204D-A2F3-74839B52E40C}">
      <dgm:prSet phldrT="[Text]"/>
      <dgm:spPr/>
      <dgm:t>
        <a:bodyPr/>
        <a:lstStyle/>
        <a:p>
          <a:r>
            <a:rPr lang="en-US" dirty="0" smtClean="0"/>
            <a:t>SIRH</a:t>
          </a:r>
          <a:endParaRPr lang="en-US" dirty="0"/>
        </a:p>
      </dgm:t>
    </dgm:pt>
    <dgm:pt modelId="{43F4D814-9A7F-B54C-BD7C-8B77BCB127B7}" type="parTrans" cxnId="{B2CCBA8A-D4CD-5943-A2CE-DF81E0C09858}">
      <dgm:prSet/>
      <dgm:spPr/>
      <dgm:t>
        <a:bodyPr/>
        <a:lstStyle/>
        <a:p>
          <a:endParaRPr lang="en-US"/>
        </a:p>
      </dgm:t>
    </dgm:pt>
    <dgm:pt modelId="{01F23A19-5281-864D-AA59-74B2058CC4C7}" type="sibTrans" cxnId="{B2CCBA8A-D4CD-5943-A2CE-DF81E0C09858}">
      <dgm:prSet/>
      <dgm:spPr/>
      <dgm:t>
        <a:bodyPr/>
        <a:lstStyle/>
        <a:p>
          <a:endParaRPr lang="en-US"/>
        </a:p>
      </dgm:t>
    </dgm:pt>
    <dgm:pt modelId="{18F901CA-5DA8-CE4E-9DA3-12A6E6EBCF5D}">
      <dgm:prSet phldrT="[Text]"/>
      <dgm:spPr/>
      <dgm:t>
        <a:bodyPr/>
        <a:lstStyle/>
        <a:p>
          <a:r>
            <a:rPr lang="en-US" dirty="0" smtClean="0"/>
            <a:t>FORCAP</a:t>
          </a:r>
          <a:endParaRPr lang="en-US" dirty="0"/>
        </a:p>
      </dgm:t>
    </dgm:pt>
    <dgm:pt modelId="{EB1718F1-01A7-4D4F-A179-C4E7B2347DD4}" type="parTrans" cxnId="{780C5FB1-D270-C446-9240-CE091FDB795E}">
      <dgm:prSet/>
      <dgm:spPr/>
      <dgm:t>
        <a:bodyPr/>
        <a:lstStyle/>
        <a:p>
          <a:endParaRPr lang="en-US"/>
        </a:p>
      </dgm:t>
    </dgm:pt>
    <dgm:pt modelId="{6862B33F-46C1-B84E-8EAD-D52000AF8E94}" type="sibTrans" cxnId="{780C5FB1-D270-C446-9240-CE091FDB795E}">
      <dgm:prSet/>
      <dgm:spPr/>
      <dgm:t>
        <a:bodyPr/>
        <a:lstStyle/>
        <a:p>
          <a:endParaRPr lang="en-US"/>
        </a:p>
      </dgm:t>
    </dgm:pt>
    <dgm:pt modelId="{2F1BD4CA-A85A-9B4C-9364-B688A4D2B8CA}">
      <dgm:prSet phldrT="[Text]"/>
      <dgm:spPr/>
      <dgm:t>
        <a:bodyPr/>
        <a:lstStyle/>
        <a:p>
          <a:r>
            <a:rPr lang="en-US" dirty="0" smtClean="0"/>
            <a:t>POSTULACIÓN EN LÍNEA</a:t>
          </a:r>
          <a:endParaRPr lang="en-US" dirty="0"/>
        </a:p>
      </dgm:t>
    </dgm:pt>
    <dgm:pt modelId="{4AA275F6-2382-7144-B32C-119F59A45D46}" type="parTrans" cxnId="{4A14E66D-B4CD-0941-8EFD-D9809C513404}">
      <dgm:prSet/>
      <dgm:spPr/>
      <dgm:t>
        <a:bodyPr/>
        <a:lstStyle/>
        <a:p>
          <a:endParaRPr lang="en-US"/>
        </a:p>
      </dgm:t>
    </dgm:pt>
    <dgm:pt modelId="{F7EA824B-EC0B-4F47-A014-4E7839B419DE}" type="sibTrans" cxnId="{4A14E66D-B4CD-0941-8EFD-D9809C513404}">
      <dgm:prSet/>
      <dgm:spPr/>
      <dgm:t>
        <a:bodyPr/>
        <a:lstStyle/>
        <a:p>
          <a:endParaRPr lang="en-US"/>
        </a:p>
      </dgm:t>
    </dgm:pt>
    <dgm:pt modelId="{967C0BEC-9373-8A4F-A0DE-2C7003B045BC}">
      <dgm:prSet phldrT="[Text]"/>
      <dgm:spPr/>
      <dgm:t>
        <a:bodyPr/>
        <a:lstStyle/>
        <a:p>
          <a:r>
            <a:rPr lang="en-US" dirty="0" smtClean="0"/>
            <a:t>GEOREFERENCIACIÓN</a:t>
          </a:r>
          <a:endParaRPr lang="en-US" dirty="0"/>
        </a:p>
      </dgm:t>
    </dgm:pt>
    <dgm:pt modelId="{E4921EC1-68D1-C24F-AE15-22B8CA20AA22}" type="parTrans" cxnId="{AC2B2CA6-4FE6-074C-8190-BD8CADA7298D}">
      <dgm:prSet/>
      <dgm:spPr/>
      <dgm:t>
        <a:bodyPr/>
        <a:lstStyle/>
        <a:p>
          <a:endParaRPr lang="en-US"/>
        </a:p>
      </dgm:t>
    </dgm:pt>
    <dgm:pt modelId="{4B623AE5-7980-5E46-A287-37D6D7660EF5}" type="sibTrans" cxnId="{AC2B2CA6-4FE6-074C-8190-BD8CADA7298D}">
      <dgm:prSet/>
      <dgm:spPr/>
      <dgm:t>
        <a:bodyPr/>
        <a:lstStyle/>
        <a:p>
          <a:endParaRPr lang="en-US"/>
        </a:p>
      </dgm:t>
    </dgm:pt>
    <dgm:pt modelId="{118FC3DF-445F-2641-9E84-E112236C51C8}" type="pres">
      <dgm:prSet presAssocID="{BA08F766-38EF-F043-842D-FC66A8D02556}" presName="Name0" presStyleCnt="0">
        <dgm:presLayoutVars>
          <dgm:dir/>
          <dgm:resizeHandles val="exact"/>
        </dgm:presLayoutVars>
      </dgm:prSet>
      <dgm:spPr/>
      <dgm:t>
        <a:bodyPr/>
        <a:lstStyle/>
        <a:p>
          <a:endParaRPr lang="es-CL"/>
        </a:p>
      </dgm:t>
    </dgm:pt>
    <dgm:pt modelId="{8D378FAC-B587-4941-803D-5A756E59C0BF}" type="pres">
      <dgm:prSet presAssocID="{C02D8F5E-1A4B-204D-A2F3-74839B52E40C}" presName="node" presStyleLbl="node1" presStyleIdx="0" presStyleCnt="4">
        <dgm:presLayoutVars>
          <dgm:bulletEnabled val="1"/>
        </dgm:presLayoutVars>
      </dgm:prSet>
      <dgm:spPr/>
      <dgm:t>
        <a:bodyPr/>
        <a:lstStyle/>
        <a:p>
          <a:endParaRPr lang="es-CL"/>
        </a:p>
      </dgm:t>
    </dgm:pt>
    <dgm:pt modelId="{E748A70D-EC92-384E-997C-0505FCB208A4}" type="pres">
      <dgm:prSet presAssocID="{01F23A19-5281-864D-AA59-74B2058CC4C7}" presName="sibTrans" presStyleLbl="sibTrans2D1" presStyleIdx="0" presStyleCnt="4"/>
      <dgm:spPr/>
      <dgm:t>
        <a:bodyPr/>
        <a:lstStyle/>
        <a:p>
          <a:endParaRPr lang="es-CL"/>
        </a:p>
      </dgm:t>
    </dgm:pt>
    <dgm:pt modelId="{9C1A13ED-7886-F84B-ADB3-B55751210DA2}" type="pres">
      <dgm:prSet presAssocID="{01F23A19-5281-864D-AA59-74B2058CC4C7}" presName="connectorText" presStyleLbl="sibTrans2D1" presStyleIdx="0" presStyleCnt="4"/>
      <dgm:spPr/>
      <dgm:t>
        <a:bodyPr/>
        <a:lstStyle/>
        <a:p>
          <a:endParaRPr lang="es-CL"/>
        </a:p>
      </dgm:t>
    </dgm:pt>
    <dgm:pt modelId="{9E9872B6-092B-2F4C-8058-A57FF5CC425C}" type="pres">
      <dgm:prSet presAssocID="{18F901CA-5DA8-CE4E-9DA3-12A6E6EBCF5D}" presName="node" presStyleLbl="node1" presStyleIdx="1" presStyleCnt="4">
        <dgm:presLayoutVars>
          <dgm:bulletEnabled val="1"/>
        </dgm:presLayoutVars>
      </dgm:prSet>
      <dgm:spPr/>
      <dgm:t>
        <a:bodyPr/>
        <a:lstStyle/>
        <a:p>
          <a:endParaRPr lang="es-CL"/>
        </a:p>
      </dgm:t>
    </dgm:pt>
    <dgm:pt modelId="{35961668-D33A-774B-8B51-1381170D1360}" type="pres">
      <dgm:prSet presAssocID="{6862B33F-46C1-B84E-8EAD-D52000AF8E94}" presName="sibTrans" presStyleLbl="sibTrans2D1" presStyleIdx="1" presStyleCnt="4"/>
      <dgm:spPr/>
      <dgm:t>
        <a:bodyPr/>
        <a:lstStyle/>
        <a:p>
          <a:endParaRPr lang="es-CL"/>
        </a:p>
      </dgm:t>
    </dgm:pt>
    <dgm:pt modelId="{84E95710-2C57-9C4D-B0A2-0EA88F376ED3}" type="pres">
      <dgm:prSet presAssocID="{6862B33F-46C1-B84E-8EAD-D52000AF8E94}" presName="connectorText" presStyleLbl="sibTrans2D1" presStyleIdx="1" presStyleCnt="4"/>
      <dgm:spPr/>
      <dgm:t>
        <a:bodyPr/>
        <a:lstStyle/>
        <a:p>
          <a:endParaRPr lang="es-CL"/>
        </a:p>
      </dgm:t>
    </dgm:pt>
    <dgm:pt modelId="{457D370E-76DB-DC43-9102-F09C707760B0}" type="pres">
      <dgm:prSet presAssocID="{2F1BD4CA-A85A-9B4C-9364-B688A4D2B8CA}" presName="node" presStyleLbl="node1" presStyleIdx="2" presStyleCnt="4">
        <dgm:presLayoutVars>
          <dgm:bulletEnabled val="1"/>
        </dgm:presLayoutVars>
      </dgm:prSet>
      <dgm:spPr/>
      <dgm:t>
        <a:bodyPr/>
        <a:lstStyle/>
        <a:p>
          <a:endParaRPr lang="es-CL"/>
        </a:p>
      </dgm:t>
    </dgm:pt>
    <dgm:pt modelId="{647A4760-EFC0-324F-AC43-47B7B34431CA}" type="pres">
      <dgm:prSet presAssocID="{F7EA824B-EC0B-4F47-A014-4E7839B419DE}" presName="sibTrans" presStyleLbl="sibTrans2D1" presStyleIdx="2" presStyleCnt="4"/>
      <dgm:spPr/>
      <dgm:t>
        <a:bodyPr/>
        <a:lstStyle/>
        <a:p>
          <a:endParaRPr lang="es-CL"/>
        </a:p>
      </dgm:t>
    </dgm:pt>
    <dgm:pt modelId="{5FB8A591-A96B-BE4F-A939-C90DC8F3F557}" type="pres">
      <dgm:prSet presAssocID="{F7EA824B-EC0B-4F47-A014-4E7839B419DE}" presName="connectorText" presStyleLbl="sibTrans2D1" presStyleIdx="2" presStyleCnt="4"/>
      <dgm:spPr/>
      <dgm:t>
        <a:bodyPr/>
        <a:lstStyle/>
        <a:p>
          <a:endParaRPr lang="es-CL"/>
        </a:p>
      </dgm:t>
    </dgm:pt>
    <dgm:pt modelId="{F7848012-40DF-2E4A-BE38-A8B506DC4B45}" type="pres">
      <dgm:prSet presAssocID="{967C0BEC-9373-8A4F-A0DE-2C7003B045BC}" presName="node" presStyleLbl="node1" presStyleIdx="3" presStyleCnt="4">
        <dgm:presLayoutVars>
          <dgm:bulletEnabled val="1"/>
        </dgm:presLayoutVars>
      </dgm:prSet>
      <dgm:spPr/>
      <dgm:t>
        <a:bodyPr/>
        <a:lstStyle/>
        <a:p>
          <a:endParaRPr lang="es-CL"/>
        </a:p>
      </dgm:t>
    </dgm:pt>
    <dgm:pt modelId="{4760B3DC-6BAB-7446-ACE4-6BC50A743B5D}" type="pres">
      <dgm:prSet presAssocID="{4B623AE5-7980-5E46-A287-37D6D7660EF5}" presName="sibTrans" presStyleLbl="sibTrans2D1" presStyleIdx="3" presStyleCnt="4"/>
      <dgm:spPr/>
      <dgm:t>
        <a:bodyPr/>
        <a:lstStyle/>
        <a:p>
          <a:endParaRPr lang="es-CL"/>
        </a:p>
      </dgm:t>
    </dgm:pt>
    <dgm:pt modelId="{0883913B-82E9-C54C-9F38-A1FE18E84F0F}" type="pres">
      <dgm:prSet presAssocID="{4B623AE5-7980-5E46-A287-37D6D7660EF5}" presName="connectorText" presStyleLbl="sibTrans2D1" presStyleIdx="3" presStyleCnt="4"/>
      <dgm:spPr/>
      <dgm:t>
        <a:bodyPr/>
        <a:lstStyle/>
        <a:p>
          <a:endParaRPr lang="es-CL"/>
        </a:p>
      </dgm:t>
    </dgm:pt>
  </dgm:ptLst>
  <dgm:cxnLst>
    <dgm:cxn modelId="{3782DFF9-0F2D-FF40-84BB-C08FAB31BE55}" type="presOf" srcId="{BA08F766-38EF-F043-842D-FC66A8D02556}" destId="{118FC3DF-445F-2641-9E84-E112236C51C8}" srcOrd="0" destOrd="0" presId="urn:microsoft.com/office/officeart/2005/8/layout/cycle7"/>
    <dgm:cxn modelId="{65DB5A01-3FA2-8A4A-B918-3A4618FA695B}" type="presOf" srcId="{F7EA824B-EC0B-4F47-A014-4E7839B419DE}" destId="{647A4760-EFC0-324F-AC43-47B7B34431CA}" srcOrd="0" destOrd="0" presId="urn:microsoft.com/office/officeart/2005/8/layout/cycle7"/>
    <dgm:cxn modelId="{EE55D046-3395-9946-B2F4-00EAC754E91B}" type="presOf" srcId="{01F23A19-5281-864D-AA59-74B2058CC4C7}" destId="{E748A70D-EC92-384E-997C-0505FCB208A4}" srcOrd="0" destOrd="0" presId="urn:microsoft.com/office/officeart/2005/8/layout/cycle7"/>
    <dgm:cxn modelId="{80F61ED9-DE80-704F-BF3D-E47BE325D1C5}" type="presOf" srcId="{F7EA824B-EC0B-4F47-A014-4E7839B419DE}" destId="{5FB8A591-A96B-BE4F-A939-C90DC8F3F557}" srcOrd="1" destOrd="0" presId="urn:microsoft.com/office/officeart/2005/8/layout/cycle7"/>
    <dgm:cxn modelId="{FD2567AF-1806-F64A-98ED-8FFBF87846B8}" type="presOf" srcId="{4B623AE5-7980-5E46-A287-37D6D7660EF5}" destId="{0883913B-82E9-C54C-9F38-A1FE18E84F0F}" srcOrd="1" destOrd="0" presId="urn:microsoft.com/office/officeart/2005/8/layout/cycle7"/>
    <dgm:cxn modelId="{A91CE1E8-6EC9-0D4C-8839-54CB31064FCA}" type="presOf" srcId="{2F1BD4CA-A85A-9B4C-9364-B688A4D2B8CA}" destId="{457D370E-76DB-DC43-9102-F09C707760B0}" srcOrd="0" destOrd="0" presId="urn:microsoft.com/office/officeart/2005/8/layout/cycle7"/>
    <dgm:cxn modelId="{0091E20B-E52B-8246-BF59-B34036F19B5C}" type="presOf" srcId="{6862B33F-46C1-B84E-8EAD-D52000AF8E94}" destId="{84E95710-2C57-9C4D-B0A2-0EA88F376ED3}" srcOrd="1" destOrd="0" presId="urn:microsoft.com/office/officeart/2005/8/layout/cycle7"/>
    <dgm:cxn modelId="{B2CCBA8A-D4CD-5943-A2CE-DF81E0C09858}" srcId="{BA08F766-38EF-F043-842D-FC66A8D02556}" destId="{C02D8F5E-1A4B-204D-A2F3-74839B52E40C}" srcOrd="0" destOrd="0" parTransId="{43F4D814-9A7F-B54C-BD7C-8B77BCB127B7}" sibTransId="{01F23A19-5281-864D-AA59-74B2058CC4C7}"/>
    <dgm:cxn modelId="{E7EE42E2-6F43-0D4D-9F68-5F512BCECECA}" type="presOf" srcId="{01F23A19-5281-864D-AA59-74B2058CC4C7}" destId="{9C1A13ED-7886-F84B-ADB3-B55751210DA2}" srcOrd="1" destOrd="0" presId="urn:microsoft.com/office/officeart/2005/8/layout/cycle7"/>
    <dgm:cxn modelId="{AC2B2CA6-4FE6-074C-8190-BD8CADA7298D}" srcId="{BA08F766-38EF-F043-842D-FC66A8D02556}" destId="{967C0BEC-9373-8A4F-A0DE-2C7003B045BC}" srcOrd="3" destOrd="0" parTransId="{E4921EC1-68D1-C24F-AE15-22B8CA20AA22}" sibTransId="{4B623AE5-7980-5E46-A287-37D6D7660EF5}"/>
    <dgm:cxn modelId="{8BAD8877-2889-974C-91B9-CC21BEA8A1B4}" type="presOf" srcId="{18F901CA-5DA8-CE4E-9DA3-12A6E6EBCF5D}" destId="{9E9872B6-092B-2F4C-8058-A57FF5CC425C}" srcOrd="0" destOrd="0" presId="urn:microsoft.com/office/officeart/2005/8/layout/cycle7"/>
    <dgm:cxn modelId="{D6C23FB5-CBDB-9846-8D57-BD09A3855A3F}" type="presOf" srcId="{C02D8F5E-1A4B-204D-A2F3-74839B52E40C}" destId="{8D378FAC-B587-4941-803D-5A756E59C0BF}" srcOrd="0" destOrd="0" presId="urn:microsoft.com/office/officeart/2005/8/layout/cycle7"/>
    <dgm:cxn modelId="{4A14E66D-B4CD-0941-8EFD-D9809C513404}" srcId="{BA08F766-38EF-F043-842D-FC66A8D02556}" destId="{2F1BD4CA-A85A-9B4C-9364-B688A4D2B8CA}" srcOrd="2" destOrd="0" parTransId="{4AA275F6-2382-7144-B32C-119F59A45D46}" sibTransId="{F7EA824B-EC0B-4F47-A014-4E7839B419DE}"/>
    <dgm:cxn modelId="{DB4F043B-6954-BC44-919A-072375539FED}" type="presOf" srcId="{967C0BEC-9373-8A4F-A0DE-2C7003B045BC}" destId="{F7848012-40DF-2E4A-BE38-A8B506DC4B45}" srcOrd="0" destOrd="0" presId="urn:microsoft.com/office/officeart/2005/8/layout/cycle7"/>
    <dgm:cxn modelId="{B04CA556-FCBF-284B-9C5F-D48B83D7C579}" type="presOf" srcId="{6862B33F-46C1-B84E-8EAD-D52000AF8E94}" destId="{35961668-D33A-774B-8B51-1381170D1360}" srcOrd="0" destOrd="0" presId="urn:microsoft.com/office/officeart/2005/8/layout/cycle7"/>
    <dgm:cxn modelId="{2078549E-B669-1748-838C-3EF24B73341D}" type="presOf" srcId="{4B623AE5-7980-5E46-A287-37D6D7660EF5}" destId="{4760B3DC-6BAB-7446-ACE4-6BC50A743B5D}" srcOrd="0" destOrd="0" presId="urn:microsoft.com/office/officeart/2005/8/layout/cycle7"/>
    <dgm:cxn modelId="{780C5FB1-D270-C446-9240-CE091FDB795E}" srcId="{BA08F766-38EF-F043-842D-FC66A8D02556}" destId="{18F901CA-5DA8-CE4E-9DA3-12A6E6EBCF5D}" srcOrd="1" destOrd="0" parTransId="{EB1718F1-01A7-4D4F-A179-C4E7B2347DD4}" sibTransId="{6862B33F-46C1-B84E-8EAD-D52000AF8E94}"/>
    <dgm:cxn modelId="{44550142-793C-184A-8D1B-A42DC5717914}" type="presParOf" srcId="{118FC3DF-445F-2641-9E84-E112236C51C8}" destId="{8D378FAC-B587-4941-803D-5A756E59C0BF}" srcOrd="0" destOrd="0" presId="urn:microsoft.com/office/officeart/2005/8/layout/cycle7"/>
    <dgm:cxn modelId="{409CF67D-161C-164F-B504-7A1BC78686D3}" type="presParOf" srcId="{118FC3DF-445F-2641-9E84-E112236C51C8}" destId="{E748A70D-EC92-384E-997C-0505FCB208A4}" srcOrd="1" destOrd="0" presId="urn:microsoft.com/office/officeart/2005/8/layout/cycle7"/>
    <dgm:cxn modelId="{ADB746DD-98E9-3C40-8539-7BB428545FA7}" type="presParOf" srcId="{E748A70D-EC92-384E-997C-0505FCB208A4}" destId="{9C1A13ED-7886-F84B-ADB3-B55751210DA2}" srcOrd="0" destOrd="0" presId="urn:microsoft.com/office/officeart/2005/8/layout/cycle7"/>
    <dgm:cxn modelId="{5E86CB3F-109D-C744-992E-BC5F907CD7E3}" type="presParOf" srcId="{118FC3DF-445F-2641-9E84-E112236C51C8}" destId="{9E9872B6-092B-2F4C-8058-A57FF5CC425C}" srcOrd="2" destOrd="0" presId="urn:microsoft.com/office/officeart/2005/8/layout/cycle7"/>
    <dgm:cxn modelId="{3EA1CA28-BAC1-5A41-94F2-1708E528D50F}" type="presParOf" srcId="{118FC3DF-445F-2641-9E84-E112236C51C8}" destId="{35961668-D33A-774B-8B51-1381170D1360}" srcOrd="3" destOrd="0" presId="urn:microsoft.com/office/officeart/2005/8/layout/cycle7"/>
    <dgm:cxn modelId="{57B08051-1A30-764D-AA65-75E5AD3FCA61}" type="presParOf" srcId="{35961668-D33A-774B-8B51-1381170D1360}" destId="{84E95710-2C57-9C4D-B0A2-0EA88F376ED3}" srcOrd="0" destOrd="0" presId="urn:microsoft.com/office/officeart/2005/8/layout/cycle7"/>
    <dgm:cxn modelId="{A64B008E-0147-614D-BBD8-E55ACF28899E}" type="presParOf" srcId="{118FC3DF-445F-2641-9E84-E112236C51C8}" destId="{457D370E-76DB-DC43-9102-F09C707760B0}" srcOrd="4" destOrd="0" presId="urn:microsoft.com/office/officeart/2005/8/layout/cycle7"/>
    <dgm:cxn modelId="{4A5D629D-ADB5-9043-BE7B-ABB100E3AC03}" type="presParOf" srcId="{118FC3DF-445F-2641-9E84-E112236C51C8}" destId="{647A4760-EFC0-324F-AC43-47B7B34431CA}" srcOrd="5" destOrd="0" presId="urn:microsoft.com/office/officeart/2005/8/layout/cycle7"/>
    <dgm:cxn modelId="{08BB846A-8CE2-6941-A2EF-9D90E46646E8}" type="presParOf" srcId="{647A4760-EFC0-324F-AC43-47B7B34431CA}" destId="{5FB8A591-A96B-BE4F-A939-C90DC8F3F557}" srcOrd="0" destOrd="0" presId="urn:microsoft.com/office/officeart/2005/8/layout/cycle7"/>
    <dgm:cxn modelId="{BE26E918-27C4-BF4B-8D25-9FFB7FAF36A9}" type="presParOf" srcId="{118FC3DF-445F-2641-9E84-E112236C51C8}" destId="{F7848012-40DF-2E4A-BE38-A8B506DC4B45}" srcOrd="6" destOrd="0" presId="urn:microsoft.com/office/officeart/2005/8/layout/cycle7"/>
    <dgm:cxn modelId="{0DA2A6A8-8613-C546-AE75-0C42DCB9B203}" type="presParOf" srcId="{118FC3DF-445F-2641-9E84-E112236C51C8}" destId="{4760B3DC-6BAB-7446-ACE4-6BC50A743B5D}" srcOrd="7" destOrd="0" presId="urn:microsoft.com/office/officeart/2005/8/layout/cycle7"/>
    <dgm:cxn modelId="{307ABF02-DE5B-F249-9FA4-1E0D44628F22}" type="presParOf" srcId="{4760B3DC-6BAB-7446-ACE4-6BC50A743B5D}" destId="{0883913B-82E9-C54C-9F38-A1FE18E84F0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7DB1D2-8169-8A43-8014-F7A3702921E8}" type="doc">
      <dgm:prSet loTypeId="urn:microsoft.com/office/officeart/2005/8/layout/vList3" loCatId="" qsTypeId="urn:microsoft.com/office/officeart/2005/8/quickstyle/simple1" qsCatId="simple" csTypeId="urn:microsoft.com/office/officeart/2005/8/colors/colorful5" csCatId="colorful" phldr="1"/>
      <dgm:spPr/>
    </dgm:pt>
    <dgm:pt modelId="{E809AA8D-613C-2B4D-9321-CD7FE23FD3C0}">
      <dgm:prSet phldrT="[Text]"/>
      <dgm:spPr/>
      <dgm:t>
        <a:bodyPr/>
        <a:lstStyle/>
        <a:p>
          <a:r>
            <a:rPr lang="en-US" dirty="0" err="1"/>
            <a:t>Sistemas</a:t>
          </a:r>
          <a:r>
            <a:rPr lang="en-US" dirty="0"/>
            <a:t> </a:t>
          </a:r>
          <a:r>
            <a:rPr lang="en-US" dirty="0" err="1"/>
            <a:t>integrados</a:t>
          </a:r>
          <a:r>
            <a:rPr lang="en-US" dirty="0"/>
            <a:t> y </a:t>
          </a:r>
          <a:r>
            <a:rPr lang="en-US" dirty="0" err="1"/>
            <a:t>consistentes</a:t>
          </a:r>
          <a:endParaRPr lang="en-US" dirty="0"/>
        </a:p>
      </dgm:t>
    </dgm:pt>
    <dgm:pt modelId="{C39CD41C-1E0A-2A4E-A938-67A5440122FE}" type="parTrans" cxnId="{76598C9F-5A21-044E-A249-4DCCF98068D2}">
      <dgm:prSet/>
      <dgm:spPr/>
      <dgm:t>
        <a:bodyPr/>
        <a:lstStyle/>
        <a:p>
          <a:endParaRPr lang="en-US"/>
        </a:p>
      </dgm:t>
    </dgm:pt>
    <dgm:pt modelId="{3D15E278-AEF8-6247-BB04-583777B8C446}" type="sibTrans" cxnId="{76598C9F-5A21-044E-A249-4DCCF98068D2}">
      <dgm:prSet/>
      <dgm:spPr/>
      <dgm:t>
        <a:bodyPr/>
        <a:lstStyle/>
        <a:p>
          <a:endParaRPr lang="en-US"/>
        </a:p>
      </dgm:t>
    </dgm:pt>
    <dgm:pt modelId="{346EB4A3-9D99-9D42-AE33-3E68EC69625B}">
      <dgm:prSet phldrT="[Text]"/>
      <dgm:spPr/>
      <dgm:t>
        <a:bodyPr/>
        <a:lstStyle/>
        <a:p>
          <a:r>
            <a:rPr lang="en-US" dirty="0" err="1"/>
            <a:t>Sistemas</a:t>
          </a:r>
          <a:r>
            <a:rPr lang="en-US" dirty="0"/>
            <a:t> que </a:t>
          </a:r>
          <a:r>
            <a:rPr lang="en-US" dirty="0" err="1"/>
            <a:t>compartan</a:t>
          </a:r>
          <a:r>
            <a:rPr lang="en-US" dirty="0"/>
            <a:t> </a:t>
          </a:r>
          <a:r>
            <a:rPr lang="en-US" dirty="0" err="1"/>
            <a:t>información</a:t>
          </a:r>
          <a:r>
            <a:rPr lang="en-US" dirty="0"/>
            <a:t> </a:t>
          </a:r>
          <a:r>
            <a:rPr lang="en-US" dirty="0" err="1"/>
            <a:t>relativa</a:t>
          </a:r>
          <a:r>
            <a:rPr lang="en-US" dirty="0"/>
            <a:t> a </a:t>
          </a:r>
          <a:r>
            <a:rPr lang="en-US" dirty="0" err="1" smtClean="0"/>
            <a:t>todos</a:t>
          </a:r>
          <a:r>
            <a:rPr lang="en-US" dirty="0" smtClean="0"/>
            <a:t> </a:t>
          </a:r>
          <a:r>
            <a:rPr lang="en-US" dirty="0" err="1" smtClean="0"/>
            <a:t>los</a:t>
          </a:r>
          <a:r>
            <a:rPr lang="en-US" dirty="0" smtClean="0"/>
            <a:t> </a:t>
          </a:r>
          <a:r>
            <a:rPr lang="en-US" dirty="0" err="1" smtClean="0"/>
            <a:t>aspectos</a:t>
          </a:r>
          <a:r>
            <a:rPr lang="en-US" dirty="0" smtClean="0"/>
            <a:t> </a:t>
          </a:r>
          <a:r>
            <a:rPr lang="en-US" dirty="0" err="1" smtClean="0"/>
            <a:t>técnicos</a:t>
          </a:r>
          <a:r>
            <a:rPr lang="en-US" dirty="0" smtClean="0"/>
            <a:t> del </a:t>
          </a:r>
          <a:r>
            <a:rPr lang="en-US" dirty="0" err="1" smtClean="0"/>
            <a:t>ciclo</a:t>
          </a:r>
          <a:r>
            <a:rPr lang="en-US" dirty="0" smtClean="0"/>
            <a:t> de </a:t>
          </a:r>
          <a:r>
            <a:rPr lang="en-US" dirty="0" err="1" smtClean="0"/>
            <a:t>vida</a:t>
          </a:r>
          <a:r>
            <a:rPr lang="en-US" dirty="0" smtClean="0"/>
            <a:t> </a:t>
          </a:r>
          <a:r>
            <a:rPr lang="en-US" dirty="0" err="1" smtClean="0"/>
            <a:t>funcionaria</a:t>
          </a:r>
          <a:r>
            <a:rPr lang="en-US" dirty="0" smtClean="0"/>
            <a:t>.</a:t>
          </a:r>
          <a:endParaRPr lang="en-US" dirty="0"/>
        </a:p>
      </dgm:t>
    </dgm:pt>
    <dgm:pt modelId="{9915C4C6-43DD-0944-9F58-9B4ACD0728D8}" type="parTrans" cxnId="{A936E684-973F-D44F-A901-586658540F78}">
      <dgm:prSet/>
      <dgm:spPr/>
      <dgm:t>
        <a:bodyPr/>
        <a:lstStyle/>
        <a:p>
          <a:endParaRPr lang="en-US"/>
        </a:p>
      </dgm:t>
    </dgm:pt>
    <dgm:pt modelId="{ADAF4E14-DA23-EC46-BBF0-A6B3998F7308}" type="sibTrans" cxnId="{A936E684-973F-D44F-A901-586658540F78}">
      <dgm:prSet/>
      <dgm:spPr/>
      <dgm:t>
        <a:bodyPr/>
        <a:lstStyle/>
        <a:p>
          <a:endParaRPr lang="en-US"/>
        </a:p>
      </dgm:t>
    </dgm:pt>
    <dgm:pt modelId="{1DEAFC5C-90D8-3649-87E7-17FA3142A68A}">
      <dgm:prSet phldrT="[Text]"/>
      <dgm:spPr/>
      <dgm:t>
        <a:bodyPr/>
        <a:lstStyle/>
        <a:p>
          <a:r>
            <a:rPr lang="en-US" dirty="0" err="1"/>
            <a:t>Sistemas</a:t>
          </a:r>
          <a:r>
            <a:rPr lang="en-US" dirty="0"/>
            <a:t> que </a:t>
          </a:r>
          <a:r>
            <a:rPr lang="en-US" dirty="0" err="1"/>
            <a:t>compartan</a:t>
          </a:r>
          <a:r>
            <a:rPr lang="en-US" dirty="0"/>
            <a:t> </a:t>
          </a:r>
          <a:r>
            <a:rPr lang="en-US" dirty="0" err="1"/>
            <a:t>información</a:t>
          </a:r>
          <a:r>
            <a:rPr lang="en-US" dirty="0"/>
            <a:t> a </a:t>
          </a:r>
          <a:r>
            <a:rPr lang="en-US" dirty="0" err="1"/>
            <a:t>cursos</a:t>
          </a:r>
          <a:r>
            <a:rPr lang="en-US" dirty="0"/>
            <a:t> de </a:t>
          </a:r>
          <a:r>
            <a:rPr lang="en-US" dirty="0" err="1"/>
            <a:t>perfeccionamiento</a:t>
          </a:r>
          <a:r>
            <a:rPr lang="en-US" dirty="0"/>
            <a:t> y </a:t>
          </a:r>
          <a:r>
            <a:rPr lang="en-US" dirty="0" err="1"/>
            <a:t>becas</a:t>
          </a:r>
          <a:r>
            <a:rPr lang="en-US" dirty="0"/>
            <a:t> de </a:t>
          </a:r>
          <a:r>
            <a:rPr lang="en-US" dirty="0" err="1"/>
            <a:t>especialización</a:t>
          </a:r>
          <a:endParaRPr lang="en-US" dirty="0"/>
        </a:p>
      </dgm:t>
    </dgm:pt>
    <dgm:pt modelId="{E9F70D01-F441-DA4A-A3D8-C559FF2E5B39}" type="parTrans" cxnId="{70B5442C-030E-874A-94E1-2E211CF105BB}">
      <dgm:prSet/>
      <dgm:spPr/>
      <dgm:t>
        <a:bodyPr/>
        <a:lstStyle/>
        <a:p>
          <a:endParaRPr lang="en-US"/>
        </a:p>
      </dgm:t>
    </dgm:pt>
    <dgm:pt modelId="{63BA0BCF-67F9-E248-A1EC-B21CF7EB1BB5}" type="sibTrans" cxnId="{70B5442C-030E-874A-94E1-2E211CF105BB}">
      <dgm:prSet/>
      <dgm:spPr/>
      <dgm:t>
        <a:bodyPr/>
        <a:lstStyle/>
        <a:p>
          <a:endParaRPr lang="en-US"/>
        </a:p>
      </dgm:t>
    </dgm:pt>
    <dgm:pt modelId="{1DADAD48-F2F3-D24E-B5AD-8CCC478F27BB}">
      <dgm:prSet phldrT="[Text]"/>
      <dgm:spPr/>
      <dgm:t>
        <a:bodyPr/>
        <a:lstStyle/>
        <a:p>
          <a:r>
            <a:rPr lang="en-US" dirty="0" err="1"/>
            <a:t>Integración</a:t>
          </a:r>
          <a:r>
            <a:rPr lang="en-US" dirty="0"/>
            <a:t> con Sistema de </a:t>
          </a:r>
          <a:r>
            <a:rPr lang="en-US" dirty="0" err="1"/>
            <a:t>Postulación</a:t>
          </a:r>
          <a:r>
            <a:rPr lang="en-US" dirty="0"/>
            <a:t> a </a:t>
          </a:r>
          <a:r>
            <a:rPr lang="en-US" dirty="0" err="1"/>
            <a:t>Becas</a:t>
          </a:r>
          <a:endParaRPr lang="en-US" dirty="0"/>
        </a:p>
      </dgm:t>
    </dgm:pt>
    <dgm:pt modelId="{2501EB36-C088-A24E-8172-E5FF0F237581}" type="parTrans" cxnId="{6F2F3E1B-06B6-264F-8E04-4EF5DA9AEB79}">
      <dgm:prSet/>
      <dgm:spPr/>
      <dgm:t>
        <a:bodyPr/>
        <a:lstStyle/>
        <a:p>
          <a:endParaRPr lang="en-US"/>
        </a:p>
      </dgm:t>
    </dgm:pt>
    <dgm:pt modelId="{F2C77050-AAD3-9C40-AB4F-0B0ED60C34F6}" type="sibTrans" cxnId="{6F2F3E1B-06B6-264F-8E04-4EF5DA9AEB79}">
      <dgm:prSet/>
      <dgm:spPr/>
      <dgm:t>
        <a:bodyPr/>
        <a:lstStyle/>
        <a:p>
          <a:endParaRPr lang="en-US"/>
        </a:p>
      </dgm:t>
    </dgm:pt>
    <dgm:pt modelId="{06809F9D-A410-8741-8921-F712558A2654}" type="pres">
      <dgm:prSet presAssocID="{237DB1D2-8169-8A43-8014-F7A3702921E8}" presName="linearFlow" presStyleCnt="0">
        <dgm:presLayoutVars>
          <dgm:dir/>
          <dgm:resizeHandles val="exact"/>
        </dgm:presLayoutVars>
      </dgm:prSet>
      <dgm:spPr/>
    </dgm:pt>
    <dgm:pt modelId="{C0350638-5181-0545-B7D4-8634A4B26F8C}" type="pres">
      <dgm:prSet presAssocID="{E809AA8D-613C-2B4D-9321-CD7FE23FD3C0}" presName="composite" presStyleCnt="0"/>
      <dgm:spPr/>
    </dgm:pt>
    <dgm:pt modelId="{3C7E31C2-EF5B-4E42-8D72-C5D03AC00D1D}" type="pres">
      <dgm:prSet presAssocID="{E809AA8D-613C-2B4D-9321-CD7FE23FD3C0}" presName="imgShp" presStyleLbl="fgImgPlace1" presStyleIdx="0" presStyleCnt="4"/>
      <dgm:spPr/>
    </dgm:pt>
    <dgm:pt modelId="{E8C933AC-7116-0946-B172-236E3138A79F}" type="pres">
      <dgm:prSet presAssocID="{E809AA8D-613C-2B4D-9321-CD7FE23FD3C0}" presName="txShp" presStyleLbl="node1" presStyleIdx="0" presStyleCnt="4">
        <dgm:presLayoutVars>
          <dgm:bulletEnabled val="1"/>
        </dgm:presLayoutVars>
      </dgm:prSet>
      <dgm:spPr/>
      <dgm:t>
        <a:bodyPr/>
        <a:lstStyle/>
        <a:p>
          <a:endParaRPr lang="es-CL"/>
        </a:p>
      </dgm:t>
    </dgm:pt>
    <dgm:pt modelId="{401E0D10-4DD9-874F-9DC1-762BDA0FC321}" type="pres">
      <dgm:prSet presAssocID="{3D15E278-AEF8-6247-BB04-583777B8C446}" presName="spacing" presStyleCnt="0"/>
      <dgm:spPr/>
    </dgm:pt>
    <dgm:pt modelId="{87CAB2AB-12A7-A547-83E0-EE0A5063BB1D}" type="pres">
      <dgm:prSet presAssocID="{346EB4A3-9D99-9D42-AE33-3E68EC69625B}" presName="composite" presStyleCnt="0"/>
      <dgm:spPr/>
    </dgm:pt>
    <dgm:pt modelId="{2B00A66F-8EFC-DA4D-A3FC-23ADA7DD2E49}" type="pres">
      <dgm:prSet presAssocID="{346EB4A3-9D99-9D42-AE33-3E68EC69625B}" presName="imgShp" presStyleLbl="fgImgPlace1" presStyleIdx="1" presStyleCnt="4"/>
      <dgm:spPr/>
    </dgm:pt>
    <dgm:pt modelId="{EEED2D8B-88FB-9F44-8975-92FAFA9CF213}" type="pres">
      <dgm:prSet presAssocID="{346EB4A3-9D99-9D42-AE33-3E68EC69625B}" presName="txShp" presStyleLbl="node1" presStyleIdx="1" presStyleCnt="4">
        <dgm:presLayoutVars>
          <dgm:bulletEnabled val="1"/>
        </dgm:presLayoutVars>
      </dgm:prSet>
      <dgm:spPr/>
      <dgm:t>
        <a:bodyPr/>
        <a:lstStyle/>
        <a:p>
          <a:endParaRPr lang="es-CL"/>
        </a:p>
      </dgm:t>
    </dgm:pt>
    <dgm:pt modelId="{DBAC5F94-5A2D-3549-914B-C01A7E71BBF8}" type="pres">
      <dgm:prSet presAssocID="{ADAF4E14-DA23-EC46-BBF0-A6B3998F7308}" presName="spacing" presStyleCnt="0"/>
      <dgm:spPr/>
    </dgm:pt>
    <dgm:pt modelId="{256B910A-308C-7C45-B3DA-6BCF401DD7BD}" type="pres">
      <dgm:prSet presAssocID="{1DEAFC5C-90D8-3649-87E7-17FA3142A68A}" presName="composite" presStyleCnt="0"/>
      <dgm:spPr/>
    </dgm:pt>
    <dgm:pt modelId="{57DE18E9-0981-C14F-BE5C-A7E760AC8452}" type="pres">
      <dgm:prSet presAssocID="{1DEAFC5C-90D8-3649-87E7-17FA3142A68A}" presName="imgShp" presStyleLbl="fgImgPlace1" presStyleIdx="2" presStyleCnt="4"/>
      <dgm:spPr/>
    </dgm:pt>
    <dgm:pt modelId="{1AC212D5-29EA-164B-882F-4DE830DE2086}" type="pres">
      <dgm:prSet presAssocID="{1DEAFC5C-90D8-3649-87E7-17FA3142A68A}" presName="txShp" presStyleLbl="node1" presStyleIdx="2" presStyleCnt="4">
        <dgm:presLayoutVars>
          <dgm:bulletEnabled val="1"/>
        </dgm:presLayoutVars>
      </dgm:prSet>
      <dgm:spPr/>
      <dgm:t>
        <a:bodyPr/>
        <a:lstStyle/>
        <a:p>
          <a:endParaRPr lang="es-CL"/>
        </a:p>
      </dgm:t>
    </dgm:pt>
    <dgm:pt modelId="{02B9207A-2F9F-A042-8016-2B377FB27DB2}" type="pres">
      <dgm:prSet presAssocID="{63BA0BCF-67F9-E248-A1EC-B21CF7EB1BB5}" presName="spacing" presStyleCnt="0"/>
      <dgm:spPr/>
    </dgm:pt>
    <dgm:pt modelId="{7DEE4E0E-C20E-E844-B9AB-FAC70ADB0A29}" type="pres">
      <dgm:prSet presAssocID="{1DADAD48-F2F3-D24E-B5AD-8CCC478F27BB}" presName="composite" presStyleCnt="0"/>
      <dgm:spPr/>
    </dgm:pt>
    <dgm:pt modelId="{D05F7318-37BA-B641-897E-6DDB75EF8D32}" type="pres">
      <dgm:prSet presAssocID="{1DADAD48-F2F3-D24E-B5AD-8CCC478F27BB}" presName="imgShp" presStyleLbl="fgImgPlace1" presStyleIdx="3" presStyleCnt="4"/>
      <dgm:spPr/>
    </dgm:pt>
    <dgm:pt modelId="{7AB2316D-3F78-F34E-9647-5D5316BB472B}" type="pres">
      <dgm:prSet presAssocID="{1DADAD48-F2F3-D24E-B5AD-8CCC478F27BB}" presName="txShp" presStyleLbl="node1" presStyleIdx="3" presStyleCnt="4">
        <dgm:presLayoutVars>
          <dgm:bulletEnabled val="1"/>
        </dgm:presLayoutVars>
      </dgm:prSet>
      <dgm:spPr/>
      <dgm:t>
        <a:bodyPr/>
        <a:lstStyle/>
        <a:p>
          <a:endParaRPr lang="es-CL"/>
        </a:p>
      </dgm:t>
    </dgm:pt>
  </dgm:ptLst>
  <dgm:cxnLst>
    <dgm:cxn modelId="{6852F91E-0F2B-334C-A3F5-2286991A425E}" type="presOf" srcId="{237DB1D2-8169-8A43-8014-F7A3702921E8}" destId="{06809F9D-A410-8741-8921-F712558A2654}" srcOrd="0" destOrd="0" presId="urn:microsoft.com/office/officeart/2005/8/layout/vList3"/>
    <dgm:cxn modelId="{C2FAE34D-0009-7B4F-8CFA-1BB1B500EE2C}" type="presOf" srcId="{E809AA8D-613C-2B4D-9321-CD7FE23FD3C0}" destId="{E8C933AC-7116-0946-B172-236E3138A79F}" srcOrd="0" destOrd="0" presId="urn:microsoft.com/office/officeart/2005/8/layout/vList3"/>
    <dgm:cxn modelId="{6F2F3E1B-06B6-264F-8E04-4EF5DA9AEB79}" srcId="{237DB1D2-8169-8A43-8014-F7A3702921E8}" destId="{1DADAD48-F2F3-D24E-B5AD-8CCC478F27BB}" srcOrd="3" destOrd="0" parTransId="{2501EB36-C088-A24E-8172-E5FF0F237581}" sibTransId="{F2C77050-AAD3-9C40-AB4F-0B0ED60C34F6}"/>
    <dgm:cxn modelId="{F6152D67-8051-D74A-B136-40339449F257}" type="presOf" srcId="{346EB4A3-9D99-9D42-AE33-3E68EC69625B}" destId="{EEED2D8B-88FB-9F44-8975-92FAFA9CF213}" srcOrd="0" destOrd="0" presId="urn:microsoft.com/office/officeart/2005/8/layout/vList3"/>
    <dgm:cxn modelId="{76598C9F-5A21-044E-A249-4DCCF98068D2}" srcId="{237DB1D2-8169-8A43-8014-F7A3702921E8}" destId="{E809AA8D-613C-2B4D-9321-CD7FE23FD3C0}" srcOrd="0" destOrd="0" parTransId="{C39CD41C-1E0A-2A4E-A938-67A5440122FE}" sibTransId="{3D15E278-AEF8-6247-BB04-583777B8C446}"/>
    <dgm:cxn modelId="{11BCAFC1-228E-294F-B9FC-7B7515851616}" type="presOf" srcId="{1DEAFC5C-90D8-3649-87E7-17FA3142A68A}" destId="{1AC212D5-29EA-164B-882F-4DE830DE2086}" srcOrd="0" destOrd="0" presId="urn:microsoft.com/office/officeart/2005/8/layout/vList3"/>
    <dgm:cxn modelId="{70B5442C-030E-874A-94E1-2E211CF105BB}" srcId="{237DB1D2-8169-8A43-8014-F7A3702921E8}" destId="{1DEAFC5C-90D8-3649-87E7-17FA3142A68A}" srcOrd="2" destOrd="0" parTransId="{E9F70D01-F441-DA4A-A3D8-C559FF2E5B39}" sibTransId="{63BA0BCF-67F9-E248-A1EC-B21CF7EB1BB5}"/>
    <dgm:cxn modelId="{A936E684-973F-D44F-A901-586658540F78}" srcId="{237DB1D2-8169-8A43-8014-F7A3702921E8}" destId="{346EB4A3-9D99-9D42-AE33-3E68EC69625B}" srcOrd="1" destOrd="0" parTransId="{9915C4C6-43DD-0944-9F58-9B4ACD0728D8}" sibTransId="{ADAF4E14-DA23-EC46-BBF0-A6B3998F7308}"/>
    <dgm:cxn modelId="{F787D002-53E1-9940-A59E-CB7EFA940820}" type="presOf" srcId="{1DADAD48-F2F3-D24E-B5AD-8CCC478F27BB}" destId="{7AB2316D-3F78-F34E-9647-5D5316BB472B}" srcOrd="0" destOrd="0" presId="urn:microsoft.com/office/officeart/2005/8/layout/vList3"/>
    <dgm:cxn modelId="{880E3663-52AF-2346-B48E-99EF17747782}" type="presParOf" srcId="{06809F9D-A410-8741-8921-F712558A2654}" destId="{C0350638-5181-0545-B7D4-8634A4B26F8C}" srcOrd="0" destOrd="0" presId="urn:microsoft.com/office/officeart/2005/8/layout/vList3"/>
    <dgm:cxn modelId="{63A307B3-B71C-6046-88F2-7A9026D4D8EA}" type="presParOf" srcId="{C0350638-5181-0545-B7D4-8634A4B26F8C}" destId="{3C7E31C2-EF5B-4E42-8D72-C5D03AC00D1D}" srcOrd="0" destOrd="0" presId="urn:microsoft.com/office/officeart/2005/8/layout/vList3"/>
    <dgm:cxn modelId="{9E2C7EB7-039C-7745-805C-6AAD639CFC1A}" type="presParOf" srcId="{C0350638-5181-0545-B7D4-8634A4B26F8C}" destId="{E8C933AC-7116-0946-B172-236E3138A79F}" srcOrd="1" destOrd="0" presId="urn:microsoft.com/office/officeart/2005/8/layout/vList3"/>
    <dgm:cxn modelId="{BFEC7666-7459-4747-9308-B113FE77BB37}" type="presParOf" srcId="{06809F9D-A410-8741-8921-F712558A2654}" destId="{401E0D10-4DD9-874F-9DC1-762BDA0FC321}" srcOrd="1" destOrd="0" presId="urn:microsoft.com/office/officeart/2005/8/layout/vList3"/>
    <dgm:cxn modelId="{9E6D5511-1D43-1C4B-A34E-0B9A27F97CEC}" type="presParOf" srcId="{06809F9D-A410-8741-8921-F712558A2654}" destId="{87CAB2AB-12A7-A547-83E0-EE0A5063BB1D}" srcOrd="2" destOrd="0" presId="urn:microsoft.com/office/officeart/2005/8/layout/vList3"/>
    <dgm:cxn modelId="{F3BDA5CB-B31C-B549-93DB-1E1C8D7FC368}" type="presParOf" srcId="{87CAB2AB-12A7-A547-83E0-EE0A5063BB1D}" destId="{2B00A66F-8EFC-DA4D-A3FC-23ADA7DD2E49}" srcOrd="0" destOrd="0" presId="urn:microsoft.com/office/officeart/2005/8/layout/vList3"/>
    <dgm:cxn modelId="{BB231E3A-DD3F-6D4A-A4BF-7D026EC548B5}" type="presParOf" srcId="{87CAB2AB-12A7-A547-83E0-EE0A5063BB1D}" destId="{EEED2D8B-88FB-9F44-8975-92FAFA9CF213}" srcOrd="1" destOrd="0" presId="urn:microsoft.com/office/officeart/2005/8/layout/vList3"/>
    <dgm:cxn modelId="{DD897322-F10E-2642-B752-DC8D46DE0A92}" type="presParOf" srcId="{06809F9D-A410-8741-8921-F712558A2654}" destId="{DBAC5F94-5A2D-3549-914B-C01A7E71BBF8}" srcOrd="3" destOrd="0" presId="urn:microsoft.com/office/officeart/2005/8/layout/vList3"/>
    <dgm:cxn modelId="{FF35EAD5-A396-CC4B-920B-3FFCE4EEA4BC}" type="presParOf" srcId="{06809F9D-A410-8741-8921-F712558A2654}" destId="{256B910A-308C-7C45-B3DA-6BCF401DD7BD}" srcOrd="4" destOrd="0" presId="urn:microsoft.com/office/officeart/2005/8/layout/vList3"/>
    <dgm:cxn modelId="{885FFBE0-D233-3842-910F-544691E61D2D}" type="presParOf" srcId="{256B910A-308C-7C45-B3DA-6BCF401DD7BD}" destId="{57DE18E9-0981-C14F-BE5C-A7E760AC8452}" srcOrd="0" destOrd="0" presId="urn:microsoft.com/office/officeart/2005/8/layout/vList3"/>
    <dgm:cxn modelId="{D74B54C3-A5E5-7548-9863-9CC9D20BF255}" type="presParOf" srcId="{256B910A-308C-7C45-B3DA-6BCF401DD7BD}" destId="{1AC212D5-29EA-164B-882F-4DE830DE2086}" srcOrd="1" destOrd="0" presId="urn:microsoft.com/office/officeart/2005/8/layout/vList3"/>
    <dgm:cxn modelId="{7D11069C-0C05-9244-9D05-CF1F4A8872E6}" type="presParOf" srcId="{06809F9D-A410-8741-8921-F712558A2654}" destId="{02B9207A-2F9F-A042-8016-2B377FB27DB2}" srcOrd="5" destOrd="0" presId="urn:microsoft.com/office/officeart/2005/8/layout/vList3"/>
    <dgm:cxn modelId="{ADDFBB57-82EE-634F-A65F-90146CF64681}" type="presParOf" srcId="{06809F9D-A410-8741-8921-F712558A2654}" destId="{7DEE4E0E-C20E-E844-B9AB-FAC70ADB0A29}" srcOrd="6" destOrd="0" presId="urn:microsoft.com/office/officeart/2005/8/layout/vList3"/>
    <dgm:cxn modelId="{DCB507B7-0F6F-B649-9862-5BE1CC2791E9}" type="presParOf" srcId="{7DEE4E0E-C20E-E844-B9AB-FAC70ADB0A29}" destId="{D05F7318-37BA-B641-897E-6DDB75EF8D32}" srcOrd="0" destOrd="0" presId="urn:microsoft.com/office/officeart/2005/8/layout/vList3"/>
    <dgm:cxn modelId="{0E18EF2F-28EB-5D49-980A-3F7FBE9FE160}" type="presParOf" srcId="{7DEE4E0E-C20E-E844-B9AB-FAC70ADB0A29}" destId="{7AB2316D-3F78-F34E-9647-5D5316BB472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3DA58-8C98-4C45-8459-DFCDCC397AA9}">
      <dsp:nvSpPr>
        <dsp:cNvPr id="0" name=""/>
        <dsp:cNvSpPr/>
      </dsp:nvSpPr>
      <dsp:spPr>
        <a:xfrm>
          <a:off x="1562732" y="1163395"/>
          <a:ext cx="1421927" cy="1421927"/>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CL" sz="700" kern="1200" dirty="0"/>
            <a:t>Confiable</a:t>
          </a:r>
        </a:p>
      </dsp:txBody>
      <dsp:txXfrm>
        <a:off x="1848603" y="1496475"/>
        <a:ext cx="850185" cy="730899"/>
      </dsp:txXfrm>
    </dsp:sp>
    <dsp:sp modelId="{03D1BEA5-5EAC-4774-BC97-715D7D335021}">
      <dsp:nvSpPr>
        <dsp:cNvPr id="0" name=""/>
        <dsp:cNvSpPr/>
      </dsp:nvSpPr>
      <dsp:spPr>
        <a:xfrm>
          <a:off x="735429" y="827303"/>
          <a:ext cx="1034129" cy="1034129"/>
        </a:xfrm>
        <a:prstGeom prst="gear6">
          <a:avLst/>
        </a:prstGeom>
        <a:solidFill>
          <a:schemeClr val="accent3">
            <a:hueOff val="5807935"/>
            <a:satOff val="1917"/>
            <a:lumOff val="-15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CL" sz="700" kern="1200" dirty="0"/>
            <a:t>Completa</a:t>
          </a:r>
        </a:p>
      </dsp:txBody>
      <dsp:txXfrm>
        <a:off x="995774" y="1089222"/>
        <a:ext cx="513439" cy="510291"/>
      </dsp:txXfrm>
    </dsp:sp>
    <dsp:sp modelId="{7999FC82-BA5F-4E98-9D92-E2D41EE1F6EF}">
      <dsp:nvSpPr>
        <dsp:cNvPr id="0" name=""/>
        <dsp:cNvSpPr/>
      </dsp:nvSpPr>
      <dsp:spPr>
        <a:xfrm rot="20700000">
          <a:off x="1314647" y="113859"/>
          <a:ext cx="1013235" cy="1013235"/>
        </a:xfrm>
        <a:prstGeom prst="gear6">
          <a:avLst/>
        </a:prstGeom>
        <a:solidFill>
          <a:schemeClr val="accent3">
            <a:hueOff val="11615869"/>
            <a:satOff val="3833"/>
            <a:lumOff val="-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CL" sz="700" kern="1200" dirty="0"/>
            <a:t>Actualizada</a:t>
          </a:r>
        </a:p>
      </dsp:txBody>
      <dsp:txXfrm rot="-20700000">
        <a:off x="1536879" y="336091"/>
        <a:ext cx="568771" cy="568771"/>
      </dsp:txXfrm>
    </dsp:sp>
    <dsp:sp modelId="{9DE7B8BC-60B3-4A23-A901-C55BA0D18A1C}">
      <dsp:nvSpPr>
        <dsp:cNvPr id="0" name=""/>
        <dsp:cNvSpPr/>
      </dsp:nvSpPr>
      <dsp:spPr>
        <a:xfrm>
          <a:off x="1436658" y="958178"/>
          <a:ext cx="1820067" cy="1820067"/>
        </a:xfrm>
        <a:prstGeom prst="circularArrow">
          <a:avLst>
            <a:gd name="adj1" fmla="val 4688"/>
            <a:gd name="adj2" fmla="val 299029"/>
            <a:gd name="adj3" fmla="val 2459195"/>
            <a:gd name="adj4" fmla="val 15989967"/>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547B52-2622-4AF6-946F-BE9424878585}">
      <dsp:nvSpPr>
        <dsp:cNvPr id="0" name=""/>
        <dsp:cNvSpPr/>
      </dsp:nvSpPr>
      <dsp:spPr>
        <a:xfrm>
          <a:off x="552287" y="605394"/>
          <a:ext cx="1322392" cy="1322392"/>
        </a:xfrm>
        <a:prstGeom prst="leftCircularArrow">
          <a:avLst>
            <a:gd name="adj1" fmla="val 6452"/>
            <a:gd name="adj2" fmla="val 429999"/>
            <a:gd name="adj3" fmla="val 10489124"/>
            <a:gd name="adj4" fmla="val 14837806"/>
            <a:gd name="adj5" fmla="val 7527"/>
          </a:avLst>
        </a:prstGeom>
        <a:solidFill>
          <a:schemeClr val="accent3">
            <a:hueOff val="5807935"/>
            <a:satOff val="1917"/>
            <a:lumOff val="-156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97151A-5ADB-4DC5-BE10-8A06BA8A317F}">
      <dsp:nvSpPr>
        <dsp:cNvPr id="0" name=""/>
        <dsp:cNvSpPr/>
      </dsp:nvSpPr>
      <dsp:spPr>
        <a:xfrm>
          <a:off x="1080275" y="-101171"/>
          <a:ext cx="1425805" cy="1425805"/>
        </a:xfrm>
        <a:prstGeom prst="circularArrow">
          <a:avLst>
            <a:gd name="adj1" fmla="val 5984"/>
            <a:gd name="adj2" fmla="val 394124"/>
            <a:gd name="adj3" fmla="val 13313824"/>
            <a:gd name="adj4" fmla="val 10508221"/>
            <a:gd name="adj5" fmla="val 6981"/>
          </a:avLst>
        </a:prstGeom>
        <a:solidFill>
          <a:schemeClr val="accent3">
            <a:hueOff val="11615869"/>
            <a:satOff val="3833"/>
            <a:lumOff val="-313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D80E0-7DD9-1C49-A46C-3381B6AEE1C2}">
      <dsp:nvSpPr>
        <dsp:cNvPr id="0" name=""/>
        <dsp:cNvSpPr/>
      </dsp:nvSpPr>
      <dsp:spPr>
        <a:xfrm rot="16200000">
          <a:off x="603447" y="1394137"/>
          <a:ext cx="3300707" cy="2346330"/>
        </a:xfrm>
        <a:prstGeom prst="round2SameRect">
          <a:avLst>
            <a:gd name="adj1" fmla="val 16670"/>
            <a:gd name="adj2" fmla="val 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412750" rIns="371475" bIns="412750" numCol="1" spcCol="1270" anchor="ctr" anchorCtr="0">
          <a:noAutofit/>
        </a:bodyPr>
        <a:lstStyle/>
        <a:p>
          <a:pPr lvl="0" algn="ctr" defTabSz="2889250">
            <a:lnSpc>
              <a:spcPct val="90000"/>
            </a:lnSpc>
            <a:spcBef>
              <a:spcPct val="0"/>
            </a:spcBef>
            <a:spcAft>
              <a:spcPct val="35000"/>
            </a:spcAft>
          </a:pPr>
          <a:endParaRPr lang="en-US" sz="6500" kern="1200" dirty="0">
            <a:solidFill>
              <a:schemeClr val="tx2"/>
            </a:solidFill>
          </a:endParaRPr>
        </a:p>
      </dsp:txBody>
      <dsp:txXfrm rot="5400000">
        <a:off x="1195195" y="1031508"/>
        <a:ext cx="2231771" cy="3071589"/>
      </dsp:txXfrm>
    </dsp:sp>
    <dsp:sp modelId="{8B5DAF40-B222-6B49-A085-4A1B93F2F4DC}">
      <dsp:nvSpPr>
        <dsp:cNvPr id="0" name=""/>
        <dsp:cNvSpPr/>
      </dsp:nvSpPr>
      <dsp:spPr>
        <a:xfrm rot="5400000">
          <a:off x="3076104" y="1403851"/>
          <a:ext cx="3300707" cy="2433448"/>
        </a:xfrm>
        <a:prstGeom prst="round2SameRect">
          <a:avLst>
            <a:gd name="adj1" fmla="val 16670"/>
            <a:gd name="adj2" fmla="val 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1475" tIns="412750" rIns="247650" bIns="412750" numCol="1" spcCol="1270" anchor="ctr" anchorCtr="0">
          <a:noAutofit/>
        </a:bodyPr>
        <a:lstStyle/>
        <a:p>
          <a:pPr lvl="0" algn="ctr" defTabSz="2889250">
            <a:lnSpc>
              <a:spcPct val="90000"/>
            </a:lnSpc>
            <a:spcBef>
              <a:spcPct val="0"/>
            </a:spcBef>
            <a:spcAft>
              <a:spcPct val="35000"/>
            </a:spcAft>
          </a:pPr>
          <a:endParaRPr lang="en-US" sz="6500" kern="1200" dirty="0">
            <a:solidFill>
              <a:schemeClr val="tx2"/>
            </a:solidFill>
          </a:endParaRPr>
        </a:p>
      </dsp:txBody>
      <dsp:txXfrm rot="-5400000">
        <a:off x="3509734" y="1089035"/>
        <a:ext cx="2314635" cy="3063081"/>
      </dsp:txXfrm>
    </dsp:sp>
    <dsp:sp modelId="{05F7FC33-0391-2F4B-AE50-4B33BE23F8A6}">
      <dsp:nvSpPr>
        <dsp:cNvPr id="0" name=""/>
        <dsp:cNvSpPr/>
      </dsp:nvSpPr>
      <dsp:spPr>
        <a:xfrm>
          <a:off x="2413388" y="0"/>
          <a:ext cx="2108674" cy="2108571"/>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B24EA-8ADD-7744-89DD-FD2828DC1D2C}">
      <dsp:nvSpPr>
        <dsp:cNvPr id="0" name=""/>
        <dsp:cNvSpPr/>
      </dsp:nvSpPr>
      <dsp:spPr>
        <a:xfrm rot="10800000">
          <a:off x="2413388" y="3025520"/>
          <a:ext cx="2108674" cy="2108571"/>
        </a:xfrm>
        <a:prstGeom prst="circularArrow">
          <a:avLst>
            <a:gd name="adj1" fmla="val 12500"/>
            <a:gd name="adj2" fmla="val 1142322"/>
            <a:gd name="adj3" fmla="val 20457678"/>
            <a:gd name="adj4" fmla="val 10800000"/>
            <a:gd name="adj5" fmla="val 12500"/>
          </a:avLst>
        </a:prstGeom>
        <a:solidFill>
          <a:schemeClr val="accent3">
            <a:hueOff val="11615869"/>
            <a:satOff val="3833"/>
            <a:lumOff val="-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9D134-04A5-0947-8C69-4504F5B73F7F}">
      <dsp:nvSpPr>
        <dsp:cNvPr id="0" name=""/>
        <dsp:cNvSpPr/>
      </dsp:nvSpPr>
      <dsp:spPr>
        <a:xfrm rot="10800000">
          <a:off x="1586065" y="4076"/>
          <a:ext cx="5429930" cy="873504"/>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191" tIns="60960" rIns="113792" bIns="60960" numCol="1" spcCol="1270" anchor="ctr" anchorCtr="0">
          <a:noAutofit/>
        </a:bodyPr>
        <a:lstStyle/>
        <a:p>
          <a:pPr lvl="0" algn="ctr" defTabSz="711200">
            <a:lnSpc>
              <a:spcPct val="90000"/>
            </a:lnSpc>
            <a:spcBef>
              <a:spcPct val="0"/>
            </a:spcBef>
            <a:spcAft>
              <a:spcPct val="35000"/>
            </a:spcAft>
          </a:pPr>
          <a:r>
            <a:rPr lang="es-ES_tradnl" sz="1600" kern="1200" noProof="0" dirty="0"/>
            <a:t>Se verifica que profesionales inhabilitados (FORCAP) no estén trabajando en la Red (SIRH)</a:t>
          </a:r>
        </a:p>
      </dsp:txBody>
      <dsp:txXfrm rot="10800000">
        <a:off x="1804441" y="4076"/>
        <a:ext cx="5211554" cy="873504"/>
      </dsp:txXfrm>
    </dsp:sp>
    <dsp:sp modelId="{07706067-9B6C-CA45-9A10-CB2F3C7AAB64}">
      <dsp:nvSpPr>
        <dsp:cNvPr id="0" name=""/>
        <dsp:cNvSpPr/>
      </dsp:nvSpPr>
      <dsp:spPr>
        <a:xfrm>
          <a:off x="1149313" y="4076"/>
          <a:ext cx="873504" cy="87350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6000" b="-36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1AF7CF-85E5-A04A-88EE-4191DE0CE100}">
      <dsp:nvSpPr>
        <dsp:cNvPr id="0" name=""/>
        <dsp:cNvSpPr/>
      </dsp:nvSpPr>
      <dsp:spPr>
        <a:xfrm rot="10800000">
          <a:off x="1586065" y="1138328"/>
          <a:ext cx="5429930" cy="873504"/>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191" tIns="60960" rIns="113792" bIns="60960" numCol="1" spcCol="1270" anchor="ctr" anchorCtr="0">
          <a:noAutofit/>
        </a:bodyPr>
        <a:lstStyle/>
        <a:p>
          <a:pPr lvl="0" algn="ctr" defTabSz="711200">
            <a:lnSpc>
              <a:spcPct val="90000"/>
            </a:lnSpc>
            <a:spcBef>
              <a:spcPct val="0"/>
            </a:spcBef>
            <a:spcAft>
              <a:spcPct val="35000"/>
            </a:spcAft>
          </a:pPr>
          <a:r>
            <a:rPr lang="es-ES_tradnl" sz="1600" kern="1200" noProof="0" dirty="0"/>
            <a:t>Se verifica que profesionales en etapa de PAO (FORCAP) estén debidamente contratados (SIRH)</a:t>
          </a:r>
        </a:p>
      </dsp:txBody>
      <dsp:txXfrm rot="10800000">
        <a:off x="1804441" y="1138328"/>
        <a:ext cx="5211554" cy="873504"/>
      </dsp:txXfrm>
    </dsp:sp>
    <dsp:sp modelId="{063B5FF3-7C2C-DB43-B67D-FB3BDA708831}">
      <dsp:nvSpPr>
        <dsp:cNvPr id="0" name=""/>
        <dsp:cNvSpPr/>
      </dsp:nvSpPr>
      <dsp:spPr>
        <a:xfrm>
          <a:off x="1149313" y="1138328"/>
          <a:ext cx="873504" cy="87350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9755E2-0E64-E448-B2CD-542F1D6FC74B}">
      <dsp:nvSpPr>
        <dsp:cNvPr id="0" name=""/>
        <dsp:cNvSpPr/>
      </dsp:nvSpPr>
      <dsp:spPr>
        <a:xfrm rot="10800000">
          <a:off x="1586065" y="2272581"/>
          <a:ext cx="5429930" cy="873504"/>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191" tIns="60960" rIns="113792" bIns="60960" numCol="1" spcCol="1270" anchor="ctr" anchorCtr="0">
          <a:noAutofit/>
        </a:bodyPr>
        <a:lstStyle/>
        <a:p>
          <a:pPr lvl="0" algn="ctr" defTabSz="711200">
            <a:lnSpc>
              <a:spcPct val="90000"/>
            </a:lnSpc>
            <a:spcBef>
              <a:spcPct val="0"/>
            </a:spcBef>
            <a:spcAft>
              <a:spcPct val="35000"/>
            </a:spcAft>
          </a:pPr>
          <a:r>
            <a:rPr lang="es-ES_tradnl" sz="1600" kern="1200" noProof="0" dirty="0"/>
            <a:t>Se verifica que el cumplimiento de la jornada laboral pactada para el PAO sea consistente con los con contratos y jornada total (SIRH)</a:t>
          </a:r>
        </a:p>
      </dsp:txBody>
      <dsp:txXfrm rot="10800000">
        <a:off x="1804441" y="2272581"/>
        <a:ext cx="5211554" cy="873504"/>
      </dsp:txXfrm>
    </dsp:sp>
    <dsp:sp modelId="{EA9BB667-1107-EA4F-B2A9-56E0E67A977D}">
      <dsp:nvSpPr>
        <dsp:cNvPr id="0" name=""/>
        <dsp:cNvSpPr/>
      </dsp:nvSpPr>
      <dsp:spPr>
        <a:xfrm>
          <a:off x="1149313" y="2272581"/>
          <a:ext cx="873504" cy="8735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0A80CF-F0C9-4A4D-905F-A0C8F9710B42}">
      <dsp:nvSpPr>
        <dsp:cNvPr id="0" name=""/>
        <dsp:cNvSpPr/>
      </dsp:nvSpPr>
      <dsp:spPr>
        <a:xfrm rot="10800000">
          <a:off x="1586065" y="3406833"/>
          <a:ext cx="5429930" cy="873504"/>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191" tIns="60960" rIns="113792" bIns="60960" numCol="1" spcCol="1270" anchor="ctr" anchorCtr="0">
          <a:noAutofit/>
        </a:bodyPr>
        <a:lstStyle/>
        <a:p>
          <a:pPr lvl="0" algn="ctr" defTabSz="711200">
            <a:lnSpc>
              <a:spcPct val="90000"/>
            </a:lnSpc>
            <a:spcBef>
              <a:spcPct val="0"/>
            </a:spcBef>
            <a:spcAft>
              <a:spcPct val="35000"/>
            </a:spcAft>
          </a:pPr>
          <a:r>
            <a:rPr lang="es-ES_tradnl" sz="1600" kern="1200" noProof="0" dirty="0"/>
            <a:t>Profesionales que han renunciado a la beca, renunciado a una plaza o en situaciones similares (FORCAP) no deben estar vigentes en SIRH.</a:t>
          </a:r>
        </a:p>
      </dsp:txBody>
      <dsp:txXfrm rot="10800000">
        <a:off x="1804441" y="3406833"/>
        <a:ext cx="5211554" cy="873504"/>
      </dsp:txXfrm>
    </dsp:sp>
    <dsp:sp modelId="{971B6BB1-D031-A34C-AC39-B76AD981E852}">
      <dsp:nvSpPr>
        <dsp:cNvPr id="0" name=""/>
        <dsp:cNvSpPr/>
      </dsp:nvSpPr>
      <dsp:spPr>
        <a:xfrm>
          <a:off x="1149313" y="3406833"/>
          <a:ext cx="873504" cy="87350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72065B-FC72-D949-A804-3A3322468342}">
      <dsp:nvSpPr>
        <dsp:cNvPr id="0" name=""/>
        <dsp:cNvSpPr/>
      </dsp:nvSpPr>
      <dsp:spPr>
        <a:xfrm rot="10800000">
          <a:off x="1586065" y="4541085"/>
          <a:ext cx="5429930" cy="873504"/>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191" tIns="60960" rIns="113792" bIns="60960" numCol="1" spcCol="1270" anchor="ctr" anchorCtr="0">
          <a:noAutofit/>
        </a:bodyPr>
        <a:lstStyle/>
        <a:p>
          <a:pPr lvl="0" algn="ctr" defTabSz="711200">
            <a:lnSpc>
              <a:spcPct val="90000"/>
            </a:lnSpc>
            <a:spcBef>
              <a:spcPct val="0"/>
            </a:spcBef>
            <a:spcAft>
              <a:spcPct val="35000"/>
            </a:spcAft>
          </a:pPr>
          <a:r>
            <a:rPr lang="es-ES_tradnl" sz="1600" kern="1200" noProof="0" dirty="0"/>
            <a:t>Profesionales que tienen PAO compartido en 2 establecimientos (FORCAP), por ejemplo, deben tener consistencia en sus contratos en SIRH.</a:t>
          </a:r>
        </a:p>
      </dsp:txBody>
      <dsp:txXfrm rot="10800000">
        <a:off x="1804441" y="4541085"/>
        <a:ext cx="5211554" cy="873504"/>
      </dsp:txXfrm>
    </dsp:sp>
    <dsp:sp modelId="{8AF68455-2441-3F4B-9C72-022E741C8A17}">
      <dsp:nvSpPr>
        <dsp:cNvPr id="0" name=""/>
        <dsp:cNvSpPr/>
      </dsp:nvSpPr>
      <dsp:spPr>
        <a:xfrm>
          <a:off x="1149313" y="4541085"/>
          <a:ext cx="873504" cy="87350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58D88-76F2-E441-B464-BE1158DD8F1B}">
      <dsp:nvSpPr>
        <dsp:cNvPr id="0" name=""/>
        <dsp:cNvSpPr/>
      </dsp:nvSpPr>
      <dsp:spPr>
        <a:xfrm>
          <a:off x="8477822" y="2965863"/>
          <a:ext cx="91440" cy="253865"/>
        </a:xfrm>
        <a:custGeom>
          <a:avLst/>
          <a:gdLst/>
          <a:ahLst/>
          <a:cxnLst/>
          <a:rect l="0" t="0" r="0" b="0"/>
          <a:pathLst>
            <a:path>
              <a:moveTo>
                <a:pt x="45720" y="0"/>
              </a:moveTo>
              <a:lnTo>
                <a:pt x="4572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AF5AEA-F542-0949-B938-2EACEFE412D9}">
      <dsp:nvSpPr>
        <dsp:cNvPr id="0" name=""/>
        <dsp:cNvSpPr/>
      </dsp:nvSpPr>
      <dsp:spPr>
        <a:xfrm>
          <a:off x="7300569" y="1906074"/>
          <a:ext cx="1222973" cy="253865"/>
        </a:xfrm>
        <a:custGeom>
          <a:avLst/>
          <a:gdLst/>
          <a:ahLst/>
          <a:cxnLst/>
          <a:rect l="0" t="0" r="0" b="0"/>
          <a:pathLst>
            <a:path>
              <a:moveTo>
                <a:pt x="0" y="0"/>
              </a:moveTo>
              <a:lnTo>
                <a:pt x="0" y="127940"/>
              </a:lnTo>
              <a:lnTo>
                <a:pt x="1222973" y="127940"/>
              </a:lnTo>
              <a:lnTo>
                <a:pt x="1222973"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7874CB-09AD-3048-A4CD-AFE528D24A79}">
      <dsp:nvSpPr>
        <dsp:cNvPr id="0" name=""/>
        <dsp:cNvSpPr/>
      </dsp:nvSpPr>
      <dsp:spPr>
        <a:xfrm>
          <a:off x="6261534" y="2965863"/>
          <a:ext cx="91440" cy="253865"/>
        </a:xfrm>
        <a:custGeom>
          <a:avLst/>
          <a:gdLst/>
          <a:ahLst/>
          <a:cxnLst/>
          <a:rect l="0" t="0" r="0" b="0"/>
          <a:pathLst>
            <a:path>
              <a:moveTo>
                <a:pt x="45720" y="0"/>
              </a:moveTo>
              <a:lnTo>
                <a:pt x="4572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64D80A-32E9-BB41-81D7-E665B6A9C754}">
      <dsp:nvSpPr>
        <dsp:cNvPr id="0" name=""/>
        <dsp:cNvSpPr/>
      </dsp:nvSpPr>
      <dsp:spPr>
        <a:xfrm>
          <a:off x="6307254" y="1906074"/>
          <a:ext cx="993315" cy="253865"/>
        </a:xfrm>
        <a:custGeom>
          <a:avLst/>
          <a:gdLst/>
          <a:ahLst/>
          <a:cxnLst/>
          <a:rect l="0" t="0" r="0" b="0"/>
          <a:pathLst>
            <a:path>
              <a:moveTo>
                <a:pt x="993315" y="0"/>
              </a:moveTo>
              <a:lnTo>
                <a:pt x="993315" y="127940"/>
              </a:lnTo>
              <a:lnTo>
                <a:pt x="0" y="127940"/>
              </a:lnTo>
              <a:lnTo>
                <a:pt x="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6FC972-6C8E-5B48-A2E7-88F4685D76C8}">
      <dsp:nvSpPr>
        <dsp:cNvPr id="0" name=""/>
        <dsp:cNvSpPr/>
      </dsp:nvSpPr>
      <dsp:spPr>
        <a:xfrm>
          <a:off x="5215103" y="846285"/>
          <a:ext cx="2085465" cy="253865"/>
        </a:xfrm>
        <a:custGeom>
          <a:avLst/>
          <a:gdLst/>
          <a:ahLst/>
          <a:cxnLst/>
          <a:rect l="0" t="0" r="0" b="0"/>
          <a:pathLst>
            <a:path>
              <a:moveTo>
                <a:pt x="0" y="0"/>
              </a:moveTo>
              <a:lnTo>
                <a:pt x="0" y="127940"/>
              </a:lnTo>
              <a:lnTo>
                <a:pt x="2085465" y="127940"/>
              </a:lnTo>
              <a:lnTo>
                <a:pt x="2085465" y="2538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D75ED8-40C6-6F4B-A3D1-C190577CDD92}">
      <dsp:nvSpPr>
        <dsp:cNvPr id="0" name=""/>
        <dsp:cNvSpPr/>
      </dsp:nvSpPr>
      <dsp:spPr>
        <a:xfrm>
          <a:off x="4045246" y="2965863"/>
          <a:ext cx="91440" cy="253865"/>
        </a:xfrm>
        <a:custGeom>
          <a:avLst/>
          <a:gdLst/>
          <a:ahLst/>
          <a:cxnLst/>
          <a:rect l="0" t="0" r="0" b="0"/>
          <a:pathLst>
            <a:path>
              <a:moveTo>
                <a:pt x="45720" y="0"/>
              </a:moveTo>
              <a:lnTo>
                <a:pt x="4572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26C29D-D043-F74B-9026-0BDC7A185971}">
      <dsp:nvSpPr>
        <dsp:cNvPr id="0" name=""/>
        <dsp:cNvSpPr/>
      </dsp:nvSpPr>
      <dsp:spPr>
        <a:xfrm>
          <a:off x="2899980" y="1906074"/>
          <a:ext cx="1190985" cy="253865"/>
        </a:xfrm>
        <a:custGeom>
          <a:avLst/>
          <a:gdLst/>
          <a:ahLst/>
          <a:cxnLst/>
          <a:rect l="0" t="0" r="0" b="0"/>
          <a:pathLst>
            <a:path>
              <a:moveTo>
                <a:pt x="0" y="0"/>
              </a:moveTo>
              <a:lnTo>
                <a:pt x="0" y="127940"/>
              </a:lnTo>
              <a:lnTo>
                <a:pt x="1190985" y="127940"/>
              </a:lnTo>
              <a:lnTo>
                <a:pt x="1190985"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E69C7AC-CB3A-EC40-B416-10353233C47A}">
      <dsp:nvSpPr>
        <dsp:cNvPr id="0" name=""/>
        <dsp:cNvSpPr/>
      </dsp:nvSpPr>
      <dsp:spPr>
        <a:xfrm>
          <a:off x="1828957" y="2965863"/>
          <a:ext cx="91440" cy="253865"/>
        </a:xfrm>
        <a:custGeom>
          <a:avLst/>
          <a:gdLst/>
          <a:ahLst/>
          <a:cxnLst/>
          <a:rect l="0" t="0" r="0" b="0"/>
          <a:pathLst>
            <a:path>
              <a:moveTo>
                <a:pt x="45720" y="0"/>
              </a:moveTo>
              <a:lnTo>
                <a:pt x="4572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60FB8A-78C5-CB40-BF16-3EDCD438C419}">
      <dsp:nvSpPr>
        <dsp:cNvPr id="0" name=""/>
        <dsp:cNvSpPr/>
      </dsp:nvSpPr>
      <dsp:spPr>
        <a:xfrm>
          <a:off x="1874677" y="1906074"/>
          <a:ext cx="1025302" cy="253865"/>
        </a:xfrm>
        <a:custGeom>
          <a:avLst/>
          <a:gdLst/>
          <a:ahLst/>
          <a:cxnLst/>
          <a:rect l="0" t="0" r="0" b="0"/>
          <a:pathLst>
            <a:path>
              <a:moveTo>
                <a:pt x="1025302" y="0"/>
              </a:moveTo>
              <a:lnTo>
                <a:pt x="1025302" y="127940"/>
              </a:lnTo>
              <a:lnTo>
                <a:pt x="0" y="127940"/>
              </a:lnTo>
              <a:lnTo>
                <a:pt x="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64E5908-4E29-6140-8192-3A3EDD0E3D47}">
      <dsp:nvSpPr>
        <dsp:cNvPr id="0" name=""/>
        <dsp:cNvSpPr/>
      </dsp:nvSpPr>
      <dsp:spPr>
        <a:xfrm>
          <a:off x="2899980" y="846285"/>
          <a:ext cx="2315123" cy="253865"/>
        </a:xfrm>
        <a:custGeom>
          <a:avLst/>
          <a:gdLst/>
          <a:ahLst/>
          <a:cxnLst/>
          <a:rect l="0" t="0" r="0" b="0"/>
          <a:pathLst>
            <a:path>
              <a:moveTo>
                <a:pt x="2315123" y="0"/>
              </a:moveTo>
              <a:lnTo>
                <a:pt x="2315123" y="127940"/>
              </a:lnTo>
              <a:lnTo>
                <a:pt x="0" y="127940"/>
              </a:lnTo>
              <a:lnTo>
                <a:pt x="0" y="2538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C85D5F-6EC1-594B-BCF6-0EEADDFB2322}">
      <dsp:nvSpPr>
        <dsp:cNvPr id="0" name=""/>
        <dsp:cNvSpPr/>
      </dsp:nvSpPr>
      <dsp:spPr>
        <a:xfrm>
          <a:off x="4812142" y="40362"/>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F474F8-94B3-CE43-B27F-F4439331D4C8}">
      <dsp:nvSpPr>
        <dsp:cNvPr id="0" name=""/>
        <dsp:cNvSpPr/>
      </dsp:nvSpPr>
      <dsp:spPr>
        <a:xfrm>
          <a:off x="5618065" y="38347"/>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s-ES_tradnl" sz="3200" kern="1200" dirty="0">
              <a:solidFill>
                <a:schemeClr val="tx2">
                  <a:lumMod val="75000"/>
                </a:schemeClr>
              </a:solidFill>
            </a:rPr>
            <a:t>Ciclo</a:t>
          </a:r>
          <a:endParaRPr lang="es-ES_tradnl" sz="1600" kern="1200" dirty="0">
            <a:solidFill>
              <a:schemeClr val="tx2">
                <a:lumMod val="75000"/>
              </a:schemeClr>
            </a:solidFill>
          </a:endParaRPr>
        </a:p>
      </dsp:txBody>
      <dsp:txXfrm>
        <a:off x="5618065" y="38347"/>
        <a:ext cx="1208884" cy="805923"/>
      </dsp:txXfrm>
    </dsp:sp>
    <dsp:sp modelId="{8146B670-C346-6747-B40C-DBFE6D7F2435}">
      <dsp:nvSpPr>
        <dsp:cNvPr id="0" name=""/>
        <dsp:cNvSpPr/>
      </dsp:nvSpPr>
      <dsp:spPr>
        <a:xfrm>
          <a:off x="2497018" y="1100151"/>
          <a:ext cx="805923" cy="805923"/>
        </a:xfrm>
        <a:prstGeom prst="ellipse">
          <a:avLst/>
        </a:prstGeom>
        <a:gradFill rotWithShape="0">
          <a:gsLst>
            <a:gs pos="0">
              <a:schemeClr val="accent1">
                <a:hueOff val="0"/>
                <a:satOff val="0"/>
                <a:lumOff val="0"/>
                <a:alphaOff val="0"/>
                <a:tint val="100000"/>
                <a:shade val="100000"/>
                <a:satMod val="130000"/>
              </a:schemeClr>
            </a:gs>
            <a:gs pos="100000">
              <a:schemeClr val="accent2">
                <a:lumMod val="40000"/>
                <a:lumOff val="6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68641-27F0-F746-87A9-F851F2C96492}">
      <dsp:nvSpPr>
        <dsp:cNvPr id="0" name=""/>
        <dsp:cNvSpPr/>
      </dsp:nvSpPr>
      <dsp:spPr>
        <a:xfrm>
          <a:off x="3321467" y="1098136"/>
          <a:ext cx="1540251"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Ciclo </a:t>
          </a:r>
          <a:r>
            <a:rPr lang="es-ES_tradnl" sz="1600" kern="1200" dirty="0" err="1">
              <a:solidFill>
                <a:schemeClr val="tx2">
                  <a:lumMod val="75000"/>
                </a:schemeClr>
              </a:solidFill>
            </a:rPr>
            <a:t>Destinaci</a:t>
          </a:r>
          <a:r>
            <a:rPr lang="es-ES" sz="1600" kern="1200" dirty="0" err="1">
              <a:solidFill>
                <a:schemeClr val="tx2">
                  <a:lumMod val="75000"/>
                </a:schemeClr>
              </a:solidFill>
            </a:rPr>
            <a:t>ón</a:t>
          </a:r>
          <a:r>
            <a:rPr lang="es-ES" sz="1600" kern="1200" dirty="0">
              <a:solidFill>
                <a:schemeClr val="tx2">
                  <a:lumMod val="75000"/>
                </a:schemeClr>
              </a:solidFill>
            </a:rPr>
            <a:t> Formación</a:t>
          </a:r>
          <a:endParaRPr lang="es-ES_tradnl" sz="1600" kern="1200" dirty="0">
            <a:solidFill>
              <a:schemeClr val="tx2">
                <a:lumMod val="75000"/>
              </a:schemeClr>
            </a:solidFill>
          </a:endParaRPr>
        </a:p>
      </dsp:txBody>
      <dsp:txXfrm>
        <a:off x="3321467" y="1098136"/>
        <a:ext cx="1540251" cy="805923"/>
      </dsp:txXfrm>
    </dsp:sp>
    <dsp:sp modelId="{CD24619D-9DA0-AE4B-9BC0-8F38BA40D968}">
      <dsp:nvSpPr>
        <dsp:cNvPr id="0" name=""/>
        <dsp:cNvSpPr/>
      </dsp:nvSpPr>
      <dsp:spPr>
        <a:xfrm>
          <a:off x="1471716" y="2159940"/>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E3DA6-93A1-154D-BEF5-C14C621E8ACB}">
      <dsp:nvSpPr>
        <dsp:cNvPr id="0" name=""/>
        <dsp:cNvSpPr/>
      </dsp:nvSpPr>
      <dsp:spPr>
        <a:xfrm>
          <a:off x="2277639" y="2157925"/>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Etapa</a:t>
          </a:r>
          <a:r>
            <a:rPr lang="es-ES_tradnl" sz="1600" kern="1200" baseline="0" dirty="0">
              <a:solidFill>
                <a:schemeClr val="tx2">
                  <a:lumMod val="75000"/>
                </a:schemeClr>
              </a:solidFill>
            </a:rPr>
            <a:t> de </a:t>
          </a:r>
          <a:r>
            <a:rPr lang="es-ES_tradnl" sz="1600" kern="1200" baseline="0" dirty="0" err="1">
              <a:solidFill>
                <a:schemeClr val="tx2">
                  <a:lumMod val="75000"/>
                </a:schemeClr>
              </a:solidFill>
            </a:rPr>
            <a:t>Destinaci</a:t>
          </a:r>
          <a:r>
            <a:rPr lang="es-ES" sz="1600" kern="1200" baseline="0" dirty="0" err="1">
              <a:solidFill>
                <a:schemeClr val="tx2">
                  <a:lumMod val="75000"/>
                </a:schemeClr>
              </a:solidFill>
            </a:rPr>
            <a:t>ón</a:t>
          </a:r>
          <a:endParaRPr lang="es-ES_tradnl" sz="1600" kern="1200" dirty="0">
            <a:solidFill>
              <a:schemeClr val="tx2">
                <a:lumMod val="75000"/>
              </a:schemeClr>
            </a:solidFill>
          </a:endParaRPr>
        </a:p>
      </dsp:txBody>
      <dsp:txXfrm>
        <a:off x="2277639" y="2157925"/>
        <a:ext cx="1208884" cy="805923"/>
      </dsp:txXfrm>
    </dsp:sp>
    <dsp:sp modelId="{9CD966FD-CB34-CB43-BD13-82176D018079}">
      <dsp:nvSpPr>
        <dsp:cNvPr id="0" name=""/>
        <dsp:cNvSpPr/>
      </dsp:nvSpPr>
      <dsp:spPr>
        <a:xfrm>
          <a:off x="1471716" y="3219729"/>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4EB706-F5B4-6442-A3F9-5D98BA7D0534}">
      <dsp:nvSpPr>
        <dsp:cNvPr id="0" name=""/>
        <dsp:cNvSpPr/>
      </dsp:nvSpPr>
      <dsp:spPr>
        <a:xfrm>
          <a:off x="2277639" y="3217714"/>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Evento</a:t>
          </a:r>
        </a:p>
      </dsp:txBody>
      <dsp:txXfrm>
        <a:off x="2277639" y="3217714"/>
        <a:ext cx="1208884" cy="805923"/>
      </dsp:txXfrm>
    </dsp:sp>
    <dsp:sp modelId="{A10B4FAD-62CE-DC42-8CF1-CD73A69DD599}">
      <dsp:nvSpPr>
        <dsp:cNvPr id="0" name=""/>
        <dsp:cNvSpPr/>
      </dsp:nvSpPr>
      <dsp:spPr>
        <a:xfrm>
          <a:off x="3688004" y="2159940"/>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A9D5529-3F09-794D-AE92-66300E504491}">
      <dsp:nvSpPr>
        <dsp:cNvPr id="0" name=""/>
        <dsp:cNvSpPr/>
      </dsp:nvSpPr>
      <dsp:spPr>
        <a:xfrm>
          <a:off x="4493927" y="2157925"/>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Etapa de </a:t>
          </a:r>
          <a:r>
            <a:rPr lang="es-ES_tradnl" sz="1600" kern="1200" dirty="0" err="1">
              <a:solidFill>
                <a:schemeClr val="tx2">
                  <a:lumMod val="75000"/>
                </a:schemeClr>
              </a:solidFill>
            </a:rPr>
            <a:t>Formaci</a:t>
          </a:r>
          <a:r>
            <a:rPr lang="es-ES" sz="1600" kern="1200" dirty="0" err="1">
              <a:solidFill>
                <a:schemeClr val="tx2">
                  <a:lumMod val="75000"/>
                </a:schemeClr>
              </a:solidFill>
            </a:rPr>
            <a:t>ón</a:t>
          </a:r>
          <a:endParaRPr lang="es-ES_tradnl" sz="1600" kern="1200" dirty="0">
            <a:solidFill>
              <a:schemeClr val="tx2">
                <a:lumMod val="75000"/>
              </a:schemeClr>
            </a:solidFill>
          </a:endParaRPr>
        </a:p>
      </dsp:txBody>
      <dsp:txXfrm>
        <a:off x="4493927" y="2157925"/>
        <a:ext cx="1208884" cy="805923"/>
      </dsp:txXfrm>
    </dsp:sp>
    <dsp:sp modelId="{F6854A31-BD55-B148-BF57-C13839771704}">
      <dsp:nvSpPr>
        <dsp:cNvPr id="0" name=""/>
        <dsp:cNvSpPr/>
      </dsp:nvSpPr>
      <dsp:spPr>
        <a:xfrm>
          <a:off x="3688004" y="3219729"/>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AC83C95-5632-8D44-A95C-E3B8AAF9568B}">
      <dsp:nvSpPr>
        <dsp:cNvPr id="0" name=""/>
        <dsp:cNvSpPr/>
      </dsp:nvSpPr>
      <dsp:spPr>
        <a:xfrm>
          <a:off x="4493927" y="3217714"/>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Evento</a:t>
          </a:r>
        </a:p>
      </dsp:txBody>
      <dsp:txXfrm>
        <a:off x="4493927" y="3217714"/>
        <a:ext cx="1208884" cy="805923"/>
      </dsp:txXfrm>
    </dsp:sp>
    <dsp:sp modelId="{F98A5A82-17E6-674C-9165-C8DE4E525DC6}">
      <dsp:nvSpPr>
        <dsp:cNvPr id="0" name=""/>
        <dsp:cNvSpPr/>
      </dsp:nvSpPr>
      <dsp:spPr>
        <a:xfrm>
          <a:off x="6897608" y="1100151"/>
          <a:ext cx="805923" cy="805923"/>
        </a:xfrm>
        <a:prstGeom prst="ellipse">
          <a:avLst/>
        </a:prstGeom>
        <a:gradFill rotWithShape="0">
          <a:gsLst>
            <a:gs pos="0">
              <a:schemeClr val="bg2">
                <a:lumMod val="1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F1C7F6-DC8B-B947-A343-C9C159D93F8D}">
      <dsp:nvSpPr>
        <dsp:cNvPr id="0" name=""/>
        <dsp:cNvSpPr/>
      </dsp:nvSpPr>
      <dsp:spPr>
        <a:xfrm>
          <a:off x="7840515" y="1098136"/>
          <a:ext cx="1668200"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Ciclo </a:t>
          </a:r>
          <a:r>
            <a:rPr lang="es-ES_tradnl" sz="1600" kern="1200" dirty="0" err="1">
              <a:solidFill>
                <a:schemeClr val="tx2">
                  <a:lumMod val="75000"/>
                </a:schemeClr>
              </a:solidFill>
            </a:rPr>
            <a:t>Formaci</a:t>
          </a:r>
          <a:r>
            <a:rPr lang="es-ES" sz="1600" kern="1200" dirty="0" err="1">
              <a:solidFill>
                <a:schemeClr val="tx2">
                  <a:lumMod val="75000"/>
                </a:schemeClr>
              </a:solidFill>
            </a:rPr>
            <a:t>ón</a:t>
          </a:r>
          <a:r>
            <a:rPr lang="es-ES" sz="1600" kern="1200" dirty="0">
              <a:solidFill>
                <a:schemeClr val="tx2">
                  <a:lumMod val="75000"/>
                </a:schemeClr>
              </a:solidFill>
            </a:rPr>
            <a:t> PAO</a:t>
          </a:r>
          <a:endParaRPr lang="es-ES_tradnl" sz="1600" kern="1200" dirty="0">
            <a:solidFill>
              <a:schemeClr val="tx2">
                <a:lumMod val="75000"/>
              </a:schemeClr>
            </a:solidFill>
          </a:endParaRPr>
        </a:p>
      </dsp:txBody>
      <dsp:txXfrm>
        <a:off x="7840515" y="1098136"/>
        <a:ext cx="1668200" cy="805923"/>
      </dsp:txXfrm>
    </dsp:sp>
    <dsp:sp modelId="{7187805D-C832-654C-89BF-304BBC2BFF51}">
      <dsp:nvSpPr>
        <dsp:cNvPr id="0" name=""/>
        <dsp:cNvSpPr/>
      </dsp:nvSpPr>
      <dsp:spPr>
        <a:xfrm>
          <a:off x="5904292" y="2159940"/>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D0BEE2-ACE3-8643-B3CC-15ACCD828781}">
      <dsp:nvSpPr>
        <dsp:cNvPr id="0" name=""/>
        <dsp:cNvSpPr/>
      </dsp:nvSpPr>
      <dsp:spPr>
        <a:xfrm>
          <a:off x="6710215" y="2157925"/>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Etapa</a:t>
          </a:r>
          <a:r>
            <a:rPr lang="es-ES_tradnl" sz="1600" kern="1200" baseline="0" dirty="0">
              <a:solidFill>
                <a:schemeClr val="tx2">
                  <a:lumMod val="75000"/>
                </a:schemeClr>
              </a:solidFill>
            </a:rPr>
            <a:t> de </a:t>
          </a:r>
          <a:r>
            <a:rPr lang="es-ES_tradnl" sz="1600" kern="1200" baseline="0" dirty="0" err="1">
              <a:solidFill>
                <a:schemeClr val="tx2">
                  <a:lumMod val="75000"/>
                </a:schemeClr>
              </a:solidFill>
            </a:rPr>
            <a:t>Formaci</a:t>
          </a:r>
          <a:r>
            <a:rPr lang="es-ES" sz="1600" kern="1200" baseline="0" dirty="0" err="1">
              <a:solidFill>
                <a:schemeClr val="tx2">
                  <a:lumMod val="75000"/>
                </a:schemeClr>
              </a:solidFill>
            </a:rPr>
            <a:t>ón</a:t>
          </a:r>
          <a:endParaRPr lang="es-ES_tradnl" sz="1600" kern="1200" dirty="0">
            <a:solidFill>
              <a:schemeClr val="tx2">
                <a:lumMod val="75000"/>
              </a:schemeClr>
            </a:solidFill>
          </a:endParaRPr>
        </a:p>
      </dsp:txBody>
      <dsp:txXfrm>
        <a:off x="6710215" y="2157925"/>
        <a:ext cx="1208884" cy="805923"/>
      </dsp:txXfrm>
    </dsp:sp>
    <dsp:sp modelId="{7515047B-070B-B84D-83A7-34357EEBA49D}">
      <dsp:nvSpPr>
        <dsp:cNvPr id="0" name=""/>
        <dsp:cNvSpPr/>
      </dsp:nvSpPr>
      <dsp:spPr>
        <a:xfrm>
          <a:off x="5904292" y="3219729"/>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ED6159-AF26-434B-B2F0-1536B3DD6064}">
      <dsp:nvSpPr>
        <dsp:cNvPr id="0" name=""/>
        <dsp:cNvSpPr/>
      </dsp:nvSpPr>
      <dsp:spPr>
        <a:xfrm>
          <a:off x="6710215" y="3217714"/>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Evento</a:t>
          </a:r>
        </a:p>
      </dsp:txBody>
      <dsp:txXfrm>
        <a:off x="6710215" y="3217714"/>
        <a:ext cx="1208884" cy="805923"/>
      </dsp:txXfrm>
    </dsp:sp>
    <dsp:sp modelId="{4025BA36-0844-1249-B952-819190D730E2}">
      <dsp:nvSpPr>
        <dsp:cNvPr id="0" name=""/>
        <dsp:cNvSpPr/>
      </dsp:nvSpPr>
      <dsp:spPr>
        <a:xfrm>
          <a:off x="8120581" y="2159940"/>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CD1E88-8E84-8B47-B1A7-6093E4DBDF7F}">
      <dsp:nvSpPr>
        <dsp:cNvPr id="0" name=""/>
        <dsp:cNvSpPr/>
      </dsp:nvSpPr>
      <dsp:spPr>
        <a:xfrm>
          <a:off x="8926504" y="2157925"/>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Etapa de PAO</a:t>
          </a:r>
        </a:p>
      </dsp:txBody>
      <dsp:txXfrm>
        <a:off x="8926504" y="2157925"/>
        <a:ext cx="1208884" cy="805923"/>
      </dsp:txXfrm>
    </dsp:sp>
    <dsp:sp modelId="{AA167F0F-0F89-B14C-82F1-483939229BFE}">
      <dsp:nvSpPr>
        <dsp:cNvPr id="0" name=""/>
        <dsp:cNvSpPr/>
      </dsp:nvSpPr>
      <dsp:spPr>
        <a:xfrm>
          <a:off x="8120581" y="3219729"/>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1AA581-FBC2-0D47-8810-5149AA9B3216}">
      <dsp:nvSpPr>
        <dsp:cNvPr id="0" name=""/>
        <dsp:cNvSpPr/>
      </dsp:nvSpPr>
      <dsp:spPr>
        <a:xfrm>
          <a:off x="8926504" y="3217714"/>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_tradnl" sz="1600" kern="1200" dirty="0">
              <a:solidFill>
                <a:schemeClr val="tx2">
                  <a:lumMod val="75000"/>
                </a:schemeClr>
              </a:solidFill>
            </a:rPr>
            <a:t>Evento</a:t>
          </a:r>
        </a:p>
      </dsp:txBody>
      <dsp:txXfrm>
        <a:off x="8926504" y="3217714"/>
        <a:ext cx="1208884" cy="805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8FAC-B587-4941-803D-5A756E59C0BF}">
      <dsp:nvSpPr>
        <dsp:cNvPr id="0" name=""/>
        <dsp:cNvSpPr/>
      </dsp:nvSpPr>
      <dsp:spPr>
        <a:xfrm>
          <a:off x="1979231" y="1850"/>
          <a:ext cx="1560210" cy="78010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SIRH</a:t>
          </a:r>
          <a:endParaRPr lang="en-US" sz="1000" kern="1200" dirty="0"/>
        </a:p>
      </dsp:txBody>
      <dsp:txXfrm>
        <a:off x="2002079" y="24698"/>
        <a:ext cx="1514514" cy="734409"/>
      </dsp:txXfrm>
    </dsp:sp>
    <dsp:sp modelId="{E748A70D-EC92-384E-997C-0505FCB208A4}">
      <dsp:nvSpPr>
        <dsp:cNvPr id="0" name=""/>
        <dsp:cNvSpPr/>
      </dsp:nvSpPr>
      <dsp:spPr>
        <a:xfrm rot="2700000">
          <a:off x="3102203" y="1004614"/>
          <a:ext cx="812726" cy="273036"/>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184114" y="1059221"/>
        <a:ext cx="648904" cy="163822"/>
      </dsp:txXfrm>
    </dsp:sp>
    <dsp:sp modelId="{9E9872B6-092B-2F4C-8058-A57FF5CC425C}">
      <dsp:nvSpPr>
        <dsp:cNvPr id="0" name=""/>
        <dsp:cNvSpPr/>
      </dsp:nvSpPr>
      <dsp:spPr>
        <a:xfrm>
          <a:off x="3477691" y="1500310"/>
          <a:ext cx="1560210" cy="780105"/>
        </a:xfrm>
        <a:prstGeom prst="roundRect">
          <a:avLst>
            <a:gd name="adj" fmla="val 10000"/>
          </a:avLst>
        </a:prstGeom>
        <a:solidFill>
          <a:schemeClr val="accent4">
            <a:hueOff val="18144"/>
            <a:satOff val="0"/>
            <a:lumOff val="-6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FORCAP</a:t>
          </a:r>
          <a:endParaRPr lang="en-US" sz="1000" kern="1200" dirty="0"/>
        </a:p>
      </dsp:txBody>
      <dsp:txXfrm>
        <a:off x="3500539" y="1523158"/>
        <a:ext cx="1514514" cy="734409"/>
      </dsp:txXfrm>
    </dsp:sp>
    <dsp:sp modelId="{35961668-D33A-774B-8B51-1381170D1360}">
      <dsp:nvSpPr>
        <dsp:cNvPr id="0" name=""/>
        <dsp:cNvSpPr/>
      </dsp:nvSpPr>
      <dsp:spPr>
        <a:xfrm rot="8100000">
          <a:off x="3102203" y="2503075"/>
          <a:ext cx="812726" cy="273036"/>
        </a:xfrm>
        <a:prstGeom prst="leftRightArrow">
          <a:avLst>
            <a:gd name="adj1" fmla="val 60000"/>
            <a:gd name="adj2" fmla="val 50000"/>
          </a:avLst>
        </a:prstGeom>
        <a:solidFill>
          <a:schemeClr val="accent4">
            <a:hueOff val="18144"/>
            <a:satOff val="0"/>
            <a:lumOff val="-67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3184114" y="2557682"/>
        <a:ext cx="648904" cy="163822"/>
      </dsp:txXfrm>
    </dsp:sp>
    <dsp:sp modelId="{457D370E-76DB-DC43-9102-F09C707760B0}">
      <dsp:nvSpPr>
        <dsp:cNvPr id="0" name=""/>
        <dsp:cNvSpPr/>
      </dsp:nvSpPr>
      <dsp:spPr>
        <a:xfrm>
          <a:off x="1979231" y="2998771"/>
          <a:ext cx="1560210" cy="780105"/>
        </a:xfrm>
        <a:prstGeom prst="roundRect">
          <a:avLst>
            <a:gd name="adj" fmla="val 10000"/>
          </a:avLst>
        </a:prstGeom>
        <a:solidFill>
          <a:schemeClr val="accent4">
            <a:hueOff val="36288"/>
            <a:satOff val="0"/>
            <a:lumOff val="-1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POSTULACIÓN EN LÍNEA</a:t>
          </a:r>
          <a:endParaRPr lang="en-US" sz="1000" kern="1200" dirty="0"/>
        </a:p>
      </dsp:txBody>
      <dsp:txXfrm>
        <a:off x="2002079" y="3021619"/>
        <a:ext cx="1514514" cy="734409"/>
      </dsp:txXfrm>
    </dsp:sp>
    <dsp:sp modelId="{647A4760-EFC0-324F-AC43-47B7B34431CA}">
      <dsp:nvSpPr>
        <dsp:cNvPr id="0" name=""/>
        <dsp:cNvSpPr/>
      </dsp:nvSpPr>
      <dsp:spPr>
        <a:xfrm rot="13500000">
          <a:off x="1603743" y="2503075"/>
          <a:ext cx="812726" cy="273036"/>
        </a:xfrm>
        <a:prstGeom prst="leftRightArrow">
          <a:avLst>
            <a:gd name="adj1" fmla="val 60000"/>
            <a:gd name="adj2" fmla="val 50000"/>
          </a:avLst>
        </a:prstGeom>
        <a:solidFill>
          <a:schemeClr val="accent4">
            <a:hueOff val="36288"/>
            <a:satOff val="0"/>
            <a:lumOff val="-135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685654" y="2557682"/>
        <a:ext cx="648904" cy="163822"/>
      </dsp:txXfrm>
    </dsp:sp>
    <dsp:sp modelId="{F7848012-40DF-2E4A-BE38-A8B506DC4B45}">
      <dsp:nvSpPr>
        <dsp:cNvPr id="0" name=""/>
        <dsp:cNvSpPr/>
      </dsp:nvSpPr>
      <dsp:spPr>
        <a:xfrm>
          <a:off x="480770" y="1500310"/>
          <a:ext cx="1560210" cy="780105"/>
        </a:xfrm>
        <a:prstGeom prst="roundRect">
          <a:avLst>
            <a:gd name="adj" fmla="val 10000"/>
          </a:avLst>
        </a:prstGeom>
        <a:solidFill>
          <a:schemeClr val="accent4">
            <a:hueOff val="54433"/>
            <a:satOff val="0"/>
            <a:lumOff val="-2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GEOREFERENCIACIÓN</a:t>
          </a:r>
          <a:endParaRPr lang="en-US" sz="1000" kern="1200" dirty="0"/>
        </a:p>
      </dsp:txBody>
      <dsp:txXfrm>
        <a:off x="503618" y="1523158"/>
        <a:ext cx="1514514" cy="734409"/>
      </dsp:txXfrm>
    </dsp:sp>
    <dsp:sp modelId="{4760B3DC-6BAB-7446-ACE4-6BC50A743B5D}">
      <dsp:nvSpPr>
        <dsp:cNvPr id="0" name=""/>
        <dsp:cNvSpPr/>
      </dsp:nvSpPr>
      <dsp:spPr>
        <a:xfrm rot="18900000">
          <a:off x="1603743" y="1004614"/>
          <a:ext cx="812726" cy="273036"/>
        </a:xfrm>
        <a:prstGeom prst="leftRightArrow">
          <a:avLst>
            <a:gd name="adj1" fmla="val 60000"/>
            <a:gd name="adj2" fmla="val 50000"/>
          </a:avLst>
        </a:prstGeom>
        <a:solidFill>
          <a:schemeClr val="accent4">
            <a:hueOff val="54433"/>
            <a:satOff val="0"/>
            <a:lumOff val="-2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685654" y="1059221"/>
        <a:ext cx="648904" cy="1638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933AC-7116-0946-B172-236E3138A79F}">
      <dsp:nvSpPr>
        <dsp:cNvPr id="0" name=""/>
        <dsp:cNvSpPr/>
      </dsp:nvSpPr>
      <dsp:spPr>
        <a:xfrm rot="10800000">
          <a:off x="1528296" y="1466"/>
          <a:ext cx="5405120" cy="66742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316"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a:t>Sistemas</a:t>
          </a:r>
          <a:r>
            <a:rPr lang="en-US" sz="1600" kern="1200" dirty="0"/>
            <a:t> </a:t>
          </a:r>
          <a:r>
            <a:rPr lang="en-US" sz="1600" kern="1200" dirty="0" err="1"/>
            <a:t>integrados</a:t>
          </a:r>
          <a:r>
            <a:rPr lang="en-US" sz="1600" kern="1200" dirty="0"/>
            <a:t> y </a:t>
          </a:r>
          <a:r>
            <a:rPr lang="en-US" sz="1600" kern="1200" dirty="0" err="1"/>
            <a:t>consistentes</a:t>
          </a:r>
          <a:endParaRPr lang="en-US" sz="1600" kern="1200" dirty="0"/>
        </a:p>
      </dsp:txBody>
      <dsp:txXfrm rot="10800000">
        <a:off x="1695152" y="1466"/>
        <a:ext cx="5238264" cy="667424"/>
      </dsp:txXfrm>
    </dsp:sp>
    <dsp:sp modelId="{3C7E31C2-EF5B-4E42-8D72-C5D03AC00D1D}">
      <dsp:nvSpPr>
        <dsp:cNvPr id="0" name=""/>
        <dsp:cNvSpPr/>
      </dsp:nvSpPr>
      <dsp:spPr>
        <a:xfrm>
          <a:off x="1194583" y="1466"/>
          <a:ext cx="667424" cy="667424"/>
        </a:xfrm>
        <a:prstGeom prst="ellipse">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ED2D8B-88FB-9F44-8975-92FAFA9CF213}">
      <dsp:nvSpPr>
        <dsp:cNvPr id="0" name=""/>
        <dsp:cNvSpPr/>
      </dsp:nvSpPr>
      <dsp:spPr>
        <a:xfrm rot="10800000">
          <a:off x="1528296" y="868122"/>
          <a:ext cx="5405120" cy="667424"/>
        </a:xfrm>
        <a:prstGeom prst="homePlate">
          <a:avLst/>
        </a:prstGeom>
        <a:solidFill>
          <a:schemeClr val="accent5">
            <a:hueOff val="-4118146"/>
            <a:satOff val="-33333"/>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316"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a:t>Sistemas</a:t>
          </a:r>
          <a:r>
            <a:rPr lang="en-US" sz="1600" kern="1200" dirty="0"/>
            <a:t> que </a:t>
          </a:r>
          <a:r>
            <a:rPr lang="en-US" sz="1600" kern="1200" dirty="0" err="1"/>
            <a:t>compartan</a:t>
          </a:r>
          <a:r>
            <a:rPr lang="en-US" sz="1600" kern="1200" dirty="0"/>
            <a:t> </a:t>
          </a:r>
          <a:r>
            <a:rPr lang="en-US" sz="1600" kern="1200" dirty="0" err="1"/>
            <a:t>información</a:t>
          </a:r>
          <a:r>
            <a:rPr lang="en-US" sz="1600" kern="1200" dirty="0"/>
            <a:t> </a:t>
          </a:r>
          <a:r>
            <a:rPr lang="en-US" sz="1600" kern="1200" dirty="0" err="1"/>
            <a:t>relativa</a:t>
          </a:r>
          <a:r>
            <a:rPr lang="en-US" sz="1600" kern="1200" dirty="0"/>
            <a:t> a </a:t>
          </a:r>
          <a:r>
            <a:rPr lang="en-US" sz="1600" kern="1200" dirty="0" err="1" smtClean="0"/>
            <a:t>todos</a:t>
          </a:r>
          <a:r>
            <a:rPr lang="en-US" sz="1600" kern="1200" dirty="0" smtClean="0"/>
            <a:t> </a:t>
          </a:r>
          <a:r>
            <a:rPr lang="en-US" sz="1600" kern="1200" dirty="0" err="1" smtClean="0"/>
            <a:t>los</a:t>
          </a:r>
          <a:r>
            <a:rPr lang="en-US" sz="1600" kern="1200" dirty="0" smtClean="0"/>
            <a:t> </a:t>
          </a:r>
          <a:r>
            <a:rPr lang="en-US" sz="1600" kern="1200" dirty="0" err="1" smtClean="0"/>
            <a:t>aspectos</a:t>
          </a:r>
          <a:r>
            <a:rPr lang="en-US" sz="1600" kern="1200" dirty="0" smtClean="0"/>
            <a:t> </a:t>
          </a:r>
          <a:r>
            <a:rPr lang="en-US" sz="1600" kern="1200" dirty="0" err="1" smtClean="0"/>
            <a:t>técnicos</a:t>
          </a:r>
          <a:r>
            <a:rPr lang="en-US" sz="1600" kern="1200" dirty="0" smtClean="0"/>
            <a:t> del </a:t>
          </a:r>
          <a:r>
            <a:rPr lang="en-US" sz="1600" kern="1200" dirty="0" err="1" smtClean="0"/>
            <a:t>ciclo</a:t>
          </a:r>
          <a:r>
            <a:rPr lang="en-US" sz="1600" kern="1200" dirty="0" smtClean="0"/>
            <a:t> de </a:t>
          </a:r>
          <a:r>
            <a:rPr lang="en-US" sz="1600" kern="1200" dirty="0" err="1" smtClean="0"/>
            <a:t>vida</a:t>
          </a:r>
          <a:r>
            <a:rPr lang="en-US" sz="1600" kern="1200" dirty="0" smtClean="0"/>
            <a:t> </a:t>
          </a:r>
          <a:r>
            <a:rPr lang="en-US" sz="1600" kern="1200" dirty="0" err="1" smtClean="0"/>
            <a:t>funcionaria</a:t>
          </a:r>
          <a:r>
            <a:rPr lang="en-US" sz="1600" kern="1200" dirty="0" smtClean="0"/>
            <a:t>.</a:t>
          </a:r>
          <a:endParaRPr lang="en-US" sz="1600" kern="1200" dirty="0"/>
        </a:p>
      </dsp:txBody>
      <dsp:txXfrm rot="10800000">
        <a:off x="1695152" y="868122"/>
        <a:ext cx="5238264" cy="667424"/>
      </dsp:txXfrm>
    </dsp:sp>
    <dsp:sp modelId="{2B00A66F-8EFC-DA4D-A3FC-23ADA7DD2E49}">
      <dsp:nvSpPr>
        <dsp:cNvPr id="0" name=""/>
        <dsp:cNvSpPr/>
      </dsp:nvSpPr>
      <dsp:spPr>
        <a:xfrm>
          <a:off x="1194583" y="868122"/>
          <a:ext cx="667424" cy="667424"/>
        </a:xfrm>
        <a:prstGeom prst="ellipse">
          <a:avLst/>
        </a:prstGeom>
        <a:solidFill>
          <a:schemeClr val="accent5">
            <a:tint val="50000"/>
            <a:hueOff val="-4400475"/>
            <a:satOff val="-2093"/>
            <a:lumOff val="17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C212D5-29EA-164B-882F-4DE830DE2086}">
      <dsp:nvSpPr>
        <dsp:cNvPr id="0" name=""/>
        <dsp:cNvSpPr/>
      </dsp:nvSpPr>
      <dsp:spPr>
        <a:xfrm rot="10800000">
          <a:off x="1528296" y="1734778"/>
          <a:ext cx="5405120" cy="667424"/>
        </a:xfrm>
        <a:prstGeom prst="homePlate">
          <a:avLst/>
        </a:prstGeom>
        <a:solidFill>
          <a:schemeClr val="accent5">
            <a:hueOff val="-8236292"/>
            <a:satOff val="-66667"/>
            <a:lumOff val="2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316"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a:t>Sistemas</a:t>
          </a:r>
          <a:r>
            <a:rPr lang="en-US" sz="1600" kern="1200" dirty="0"/>
            <a:t> que </a:t>
          </a:r>
          <a:r>
            <a:rPr lang="en-US" sz="1600" kern="1200" dirty="0" err="1"/>
            <a:t>compartan</a:t>
          </a:r>
          <a:r>
            <a:rPr lang="en-US" sz="1600" kern="1200" dirty="0"/>
            <a:t> </a:t>
          </a:r>
          <a:r>
            <a:rPr lang="en-US" sz="1600" kern="1200" dirty="0" err="1"/>
            <a:t>información</a:t>
          </a:r>
          <a:r>
            <a:rPr lang="en-US" sz="1600" kern="1200" dirty="0"/>
            <a:t> a </a:t>
          </a:r>
          <a:r>
            <a:rPr lang="en-US" sz="1600" kern="1200" dirty="0" err="1"/>
            <a:t>cursos</a:t>
          </a:r>
          <a:r>
            <a:rPr lang="en-US" sz="1600" kern="1200" dirty="0"/>
            <a:t> de </a:t>
          </a:r>
          <a:r>
            <a:rPr lang="en-US" sz="1600" kern="1200" dirty="0" err="1"/>
            <a:t>perfeccionamiento</a:t>
          </a:r>
          <a:r>
            <a:rPr lang="en-US" sz="1600" kern="1200" dirty="0"/>
            <a:t> y </a:t>
          </a:r>
          <a:r>
            <a:rPr lang="en-US" sz="1600" kern="1200" dirty="0" err="1"/>
            <a:t>becas</a:t>
          </a:r>
          <a:r>
            <a:rPr lang="en-US" sz="1600" kern="1200" dirty="0"/>
            <a:t> de </a:t>
          </a:r>
          <a:r>
            <a:rPr lang="en-US" sz="1600" kern="1200" dirty="0" err="1"/>
            <a:t>especialización</a:t>
          </a:r>
          <a:endParaRPr lang="en-US" sz="1600" kern="1200" dirty="0"/>
        </a:p>
      </dsp:txBody>
      <dsp:txXfrm rot="10800000">
        <a:off x="1695152" y="1734778"/>
        <a:ext cx="5238264" cy="667424"/>
      </dsp:txXfrm>
    </dsp:sp>
    <dsp:sp modelId="{57DE18E9-0981-C14F-BE5C-A7E760AC8452}">
      <dsp:nvSpPr>
        <dsp:cNvPr id="0" name=""/>
        <dsp:cNvSpPr/>
      </dsp:nvSpPr>
      <dsp:spPr>
        <a:xfrm>
          <a:off x="1194583" y="1734778"/>
          <a:ext cx="667424" cy="667424"/>
        </a:xfrm>
        <a:prstGeom prst="ellipse">
          <a:avLst/>
        </a:prstGeom>
        <a:solidFill>
          <a:schemeClr val="accent5">
            <a:tint val="50000"/>
            <a:hueOff val="-8800950"/>
            <a:satOff val="-4185"/>
            <a:lumOff val="34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B2316D-3F78-F34E-9647-5D5316BB472B}">
      <dsp:nvSpPr>
        <dsp:cNvPr id="0" name=""/>
        <dsp:cNvSpPr/>
      </dsp:nvSpPr>
      <dsp:spPr>
        <a:xfrm rot="10800000">
          <a:off x="1528296" y="2601434"/>
          <a:ext cx="5405120" cy="667424"/>
        </a:xfrm>
        <a:prstGeom prst="homePlate">
          <a:avLst/>
        </a:prstGeom>
        <a:solidFill>
          <a:schemeClr val="accent5">
            <a:hueOff val="-12354437"/>
            <a:satOff val="-100000"/>
            <a:lumOff val="3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316"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a:t>Integración</a:t>
          </a:r>
          <a:r>
            <a:rPr lang="en-US" sz="1600" kern="1200" dirty="0"/>
            <a:t> con Sistema de </a:t>
          </a:r>
          <a:r>
            <a:rPr lang="en-US" sz="1600" kern="1200" dirty="0" err="1"/>
            <a:t>Postulación</a:t>
          </a:r>
          <a:r>
            <a:rPr lang="en-US" sz="1600" kern="1200" dirty="0"/>
            <a:t> a </a:t>
          </a:r>
          <a:r>
            <a:rPr lang="en-US" sz="1600" kern="1200" dirty="0" err="1"/>
            <a:t>Becas</a:t>
          </a:r>
          <a:endParaRPr lang="en-US" sz="1600" kern="1200" dirty="0"/>
        </a:p>
      </dsp:txBody>
      <dsp:txXfrm rot="10800000">
        <a:off x="1695152" y="2601434"/>
        <a:ext cx="5238264" cy="667424"/>
      </dsp:txXfrm>
    </dsp:sp>
    <dsp:sp modelId="{D05F7318-37BA-B641-897E-6DDB75EF8D32}">
      <dsp:nvSpPr>
        <dsp:cNvPr id="0" name=""/>
        <dsp:cNvSpPr/>
      </dsp:nvSpPr>
      <dsp:spPr>
        <a:xfrm>
          <a:off x="1194583" y="2601434"/>
          <a:ext cx="667424" cy="667424"/>
        </a:xfrm>
        <a:prstGeom prst="ellipse">
          <a:avLst/>
        </a:prstGeom>
        <a:solidFill>
          <a:schemeClr val="accent5">
            <a:tint val="50000"/>
            <a:hueOff val="-13201425"/>
            <a:satOff val="-6278"/>
            <a:lumOff val="51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eaLnBrk="1">
              <a:defRPr sz="1200"/>
            </a:lvl1pPr>
          </a:lstStyle>
          <a:p>
            <a:endParaRPr lang="es-CL" dirty="0"/>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CC3E86-84A7-4CD0-8A1A-E63AA22741ED}" type="datetimeFigureOut">
              <a:rPr lang="es-CL" smtClean="0"/>
              <a:t>11-06-2019</a:t>
            </a:fld>
            <a:endParaRPr lang="es-CL" dirty="0"/>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CL" dirty="0"/>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CL"/>
              <a:t>Editar los estilos de texto del patrón</a:t>
            </a:r>
          </a:p>
          <a:p>
            <a:pPr lvl="1"/>
            <a:r>
              <a:rPr lang="es-CL"/>
              <a:t>Segundo nivel</a:t>
            </a:r>
          </a:p>
          <a:p>
            <a:pPr lvl="2"/>
            <a:r>
              <a:rPr lang="es-CL"/>
              <a:t>Tercer nivel</a:t>
            </a:r>
          </a:p>
          <a:p>
            <a:pPr lvl="3"/>
            <a:r>
              <a:rPr lang="es-CL"/>
              <a:t>Cuarto nivel</a:t>
            </a:r>
          </a:p>
          <a:p>
            <a:pPr lvl="4"/>
            <a:r>
              <a:rPr lang="es-CL"/>
              <a:t>Quinto nivel</a:t>
            </a:r>
            <a:endParaRPr lang="es-CL" dirty="0"/>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eaLnBrk="1">
              <a:defRPr sz="1200"/>
            </a:lvl1pPr>
          </a:lstStyle>
          <a:p>
            <a:endParaRPr lang="es-CL" dirty="0"/>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5A81DFA-E783-40CB-8634-884E55B23E34}" type="slidenum">
              <a:rPr lang="es-CL" smtClean="0"/>
              <a:t>‹Nº›</a:t>
            </a:fld>
            <a:endParaRPr lang="es-CL" dirty="0"/>
          </a:p>
        </p:txBody>
      </p:sp>
    </p:spTree>
    <p:extLst>
      <p:ext uri="{BB962C8B-B14F-4D97-AF65-F5344CB8AC3E}">
        <p14:creationId xmlns:p14="http://schemas.microsoft.com/office/powerpoint/2010/main" val="153172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a:t>
            </a:fld>
            <a:endParaRPr lang="es-CL" dirty="0"/>
          </a:p>
        </p:txBody>
      </p:sp>
    </p:spTree>
    <p:extLst>
      <p:ext uri="{BB962C8B-B14F-4D97-AF65-F5344CB8AC3E}">
        <p14:creationId xmlns:p14="http://schemas.microsoft.com/office/powerpoint/2010/main" val="339174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11</a:t>
            </a:fld>
            <a:endParaRPr lang="es-CL" dirty="0"/>
          </a:p>
        </p:txBody>
      </p:sp>
    </p:spTree>
    <p:extLst>
      <p:ext uri="{BB962C8B-B14F-4D97-AF65-F5344CB8AC3E}">
        <p14:creationId xmlns:p14="http://schemas.microsoft.com/office/powerpoint/2010/main" val="3958050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12</a:t>
            </a:fld>
            <a:endParaRPr lang="es-CL" dirty="0"/>
          </a:p>
        </p:txBody>
      </p:sp>
    </p:spTree>
    <p:extLst>
      <p:ext uri="{BB962C8B-B14F-4D97-AF65-F5344CB8AC3E}">
        <p14:creationId xmlns:p14="http://schemas.microsoft.com/office/powerpoint/2010/main" val="4145186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13</a:t>
            </a:fld>
            <a:endParaRPr lang="es-CL" dirty="0"/>
          </a:p>
        </p:txBody>
      </p:sp>
    </p:spTree>
    <p:extLst>
      <p:ext uri="{BB962C8B-B14F-4D97-AF65-F5344CB8AC3E}">
        <p14:creationId xmlns:p14="http://schemas.microsoft.com/office/powerpoint/2010/main" val="394182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16</a:t>
            </a:fld>
            <a:endParaRPr lang="es-CL" dirty="0"/>
          </a:p>
        </p:txBody>
      </p:sp>
    </p:spTree>
    <p:extLst>
      <p:ext uri="{BB962C8B-B14F-4D97-AF65-F5344CB8AC3E}">
        <p14:creationId xmlns:p14="http://schemas.microsoft.com/office/powerpoint/2010/main" val="356588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19</a:t>
            </a:fld>
            <a:endParaRPr lang="es-CL" dirty="0"/>
          </a:p>
        </p:txBody>
      </p:sp>
    </p:spTree>
    <p:extLst>
      <p:ext uri="{BB962C8B-B14F-4D97-AF65-F5344CB8AC3E}">
        <p14:creationId xmlns:p14="http://schemas.microsoft.com/office/powerpoint/2010/main" val="282463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20</a:t>
            </a:fld>
            <a:endParaRPr lang="es-CL" dirty="0"/>
          </a:p>
        </p:txBody>
      </p:sp>
    </p:spTree>
    <p:extLst>
      <p:ext uri="{BB962C8B-B14F-4D97-AF65-F5344CB8AC3E}">
        <p14:creationId xmlns:p14="http://schemas.microsoft.com/office/powerpoint/2010/main" val="174641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21</a:t>
            </a:fld>
            <a:endParaRPr lang="es-CL" dirty="0"/>
          </a:p>
        </p:txBody>
      </p:sp>
    </p:spTree>
    <p:extLst>
      <p:ext uri="{BB962C8B-B14F-4D97-AF65-F5344CB8AC3E}">
        <p14:creationId xmlns:p14="http://schemas.microsoft.com/office/powerpoint/2010/main" val="164080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a:t>
            </a:fld>
            <a:endParaRPr lang="es-CL" dirty="0"/>
          </a:p>
        </p:txBody>
      </p:sp>
    </p:spTree>
    <p:extLst>
      <p:ext uri="{BB962C8B-B14F-4D97-AF65-F5344CB8AC3E}">
        <p14:creationId xmlns:p14="http://schemas.microsoft.com/office/powerpoint/2010/main" val="2178654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3</a:t>
            </a:fld>
            <a:endParaRPr lang="es-CL" dirty="0"/>
          </a:p>
        </p:txBody>
      </p:sp>
    </p:spTree>
    <p:extLst>
      <p:ext uri="{BB962C8B-B14F-4D97-AF65-F5344CB8AC3E}">
        <p14:creationId xmlns:p14="http://schemas.microsoft.com/office/powerpoint/2010/main" val="192246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4</a:t>
            </a:fld>
            <a:endParaRPr lang="es-CL" dirty="0"/>
          </a:p>
        </p:txBody>
      </p:sp>
    </p:spTree>
    <p:extLst>
      <p:ext uri="{BB962C8B-B14F-4D97-AF65-F5344CB8AC3E}">
        <p14:creationId xmlns:p14="http://schemas.microsoft.com/office/powerpoint/2010/main" val="198574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5</a:t>
            </a:fld>
            <a:endParaRPr lang="es-CL" dirty="0"/>
          </a:p>
        </p:txBody>
      </p:sp>
    </p:spTree>
    <p:extLst>
      <p:ext uri="{BB962C8B-B14F-4D97-AF65-F5344CB8AC3E}">
        <p14:creationId xmlns:p14="http://schemas.microsoft.com/office/powerpoint/2010/main" val="146372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7</a:t>
            </a:fld>
            <a:endParaRPr lang="es-CL" dirty="0"/>
          </a:p>
        </p:txBody>
      </p:sp>
    </p:spTree>
    <p:extLst>
      <p:ext uri="{BB962C8B-B14F-4D97-AF65-F5344CB8AC3E}">
        <p14:creationId xmlns:p14="http://schemas.microsoft.com/office/powerpoint/2010/main" val="46664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8</a:t>
            </a:fld>
            <a:endParaRPr lang="es-CL" dirty="0"/>
          </a:p>
        </p:txBody>
      </p:sp>
    </p:spTree>
    <p:extLst>
      <p:ext uri="{BB962C8B-B14F-4D97-AF65-F5344CB8AC3E}">
        <p14:creationId xmlns:p14="http://schemas.microsoft.com/office/powerpoint/2010/main" val="163888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9</a:t>
            </a:fld>
            <a:endParaRPr lang="es-CL" dirty="0"/>
          </a:p>
        </p:txBody>
      </p:sp>
    </p:spTree>
    <p:extLst>
      <p:ext uri="{BB962C8B-B14F-4D97-AF65-F5344CB8AC3E}">
        <p14:creationId xmlns:p14="http://schemas.microsoft.com/office/powerpoint/2010/main" val="48311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10</a:t>
            </a:fld>
            <a:endParaRPr lang="es-CL" dirty="0"/>
          </a:p>
        </p:txBody>
      </p:sp>
    </p:spTree>
    <p:extLst>
      <p:ext uri="{BB962C8B-B14F-4D97-AF65-F5344CB8AC3E}">
        <p14:creationId xmlns:p14="http://schemas.microsoft.com/office/powerpoint/2010/main" val="152992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6BE9BA05-0B29-4EDC-AC41-3BEB59306BA0}"/>
              </a:ext>
            </a:extLst>
          </p:cNvPr>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53" name="Diapositiva de think-cell" r:id="rId4" imgW="415" imgH="416" progId="TCLayout.ActiveDocument.1">
                  <p:embed/>
                </p:oleObj>
              </mc:Choice>
              <mc:Fallback>
                <p:oleObj name="Diapositiva de think-cell" r:id="rId4" imgW="415" imgH="416" progId="TCLayout.ActiveDocument.1">
                  <p:embed/>
                  <p:pic>
                    <p:nvPicPr>
                      <p:cNvPr id="2" name="Objeto 1" hidden="1">
                        <a:extLst>
                          <a:ext uri="{FF2B5EF4-FFF2-40B4-BE49-F238E27FC236}">
                            <a16:creationId xmlns="" xmlns:a16="http://schemas.microsoft.com/office/drawing/2014/main" id="{6BE9BA05-0B29-4EDC-AC41-3BEB59306BA0}"/>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McK 2. Slide Title"/>
          <p:cNvSpPr>
            <a:spLocks noGrp="1" noChangeArrowheads="1"/>
          </p:cNvSpPr>
          <p:nvPr>
            <p:ph type="title" hasCustomPrompt="1"/>
          </p:nvPr>
        </p:nvSpPr>
        <p:spPr bwMode="auto">
          <a:xfrm>
            <a:off x="475617" y="224061"/>
            <a:ext cx="969048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aseline="0">
                <a:latin typeface="+mj-lt"/>
                <a:ea typeface="+mj-ea"/>
              </a:defRPr>
            </a:lvl1pPr>
          </a:lstStyle>
          <a:p>
            <a:pPr lvl="0"/>
            <a:r>
              <a:rPr lang="es-CL" noProof="0"/>
              <a:t>Click to edit Master title style</a:t>
            </a:r>
            <a:endParaRPr lang="es-CL" noProof="0" dirty="0"/>
          </a:p>
        </p:txBody>
      </p:sp>
      <p:sp>
        <p:nvSpPr>
          <p:cNvPr id="3" name="195 Marcador de número de diapositiva">
            <a:extLst>
              <a:ext uri="{FF2B5EF4-FFF2-40B4-BE49-F238E27FC236}">
                <a16:creationId xmlns="" xmlns:a16="http://schemas.microsoft.com/office/drawing/2014/main" id="{37FDE452-4366-4E41-B31C-3C8971D71D1A}"/>
              </a:ext>
            </a:extLst>
          </p:cNvPr>
          <p:cNvSpPr>
            <a:spLocks noGrp="1"/>
          </p:cNvSpPr>
          <p:nvPr>
            <p:ph type="sldNum" sz="quarter" idx="4"/>
          </p:nvPr>
        </p:nvSpPr>
        <p:spPr>
          <a:xfrm>
            <a:off x="11697989" y="6609102"/>
            <a:ext cx="2844800" cy="365125"/>
          </a:xfrm>
          <a:prstGeom prst="rect">
            <a:avLst/>
          </a:prstGeom>
        </p:spPr>
        <p:txBody>
          <a:bodyPr/>
          <a:lstStyle>
            <a:lvl1pPr>
              <a:defRPr sz="1200" baseline="0">
                <a:solidFill>
                  <a:schemeClr val="bg1"/>
                </a:solidFill>
                <a:latin typeface="Arial" panose="020B0604020202020204" pitchFamily="34" charset="0"/>
                <a:cs typeface="Arial" panose="020B0604020202020204" pitchFamily="34" charset="0"/>
              </a:defRPr>
            </a:lvl1pPr>
          </a:lstStyle>
          <a:p>
            <a:fld id="{7536BA00-E649-495D-B82A-3219CB1D2429}" type="slidenum">
              <a:rPr lang="es-CL" smtClean="0"/>
              <a:pPr/>
              <a:t>‹Nº›</a:t>
            </a:fld>
            <a:endParaRPr lang="es-CL" dirty="0"/>
          </a:p>
        </p:txBody>
      </p:sp>
    </p:spTree>
    <p:extLst>
      <p:ext uri="{BB962C8B-B14F-4D97-AF65-F5344CB8AC3E}">
        <p14:creationId xmlns:p14="http://schemas.microsoft.com/office/powerpoint/2010/main" val="202650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25400" y="6527801"/>
            <a:ext cx="3860800" cy="246063"/>
          </a:xfrm>
          <a:prstGeom prst="rect">
            <a:avLst/>
          </a:prstGeom>
        </p:spPr>
        <p:txBody>
          <a:bodyPr/>
          <a:lstStyle>
            <a:lvl1pPr>
              <a:defRPr/>
            </a:lvl1pPr>
          </a:lstStyle>
          <a:p>
            <a:pPr>
              <a:defRPr/>
            </a:pPr>
            <a:r>
              <a:rPr lang="es-ES_tradnl"/>
              <a:t>Gobierno de Chile | Ministerio del Interior</a:t>
            </a:r>
          </a:p>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09DD7A58-ECF4-4A7C-9B93-C91FB7AF58D5}" type="slidenum">
              <a:rPr lang="en-US"/>
              <a:pPr>
                <a:defRPr/>
              </a:pPr>
              <a:t>‹Nº›</a:t>
            </a:fld>
            <a:endParaRPr lang="en-US"/>
          </a:p>
        </p:txBody>
      </p:sp>
    </p:spTree>
    <p:extLst>
      <p:ext uri="{BB962C8B-B14F-4D97-AF65-F5344CB8AC3E}">
        <p14:creationId xmlns:p14="http://schemas.microsoft.com/office/powerpoint/2010/main" val="76538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28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file:///\\localhost\Users\CDEB\Pictures\3.png" TargetMode="External"/><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file:///\\localhost\Users\CDEB\Pictures\1.png" TargetMode="Externa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3230" name="Diapositiva de think-cell" r:id="rId6" imgW="270" imgH="270" progId="TCLayout.ActiveDocument.1">
                  <p:embed/>
                </p:oleObj>
              </mc:Choice>
              <mc:Fallback>
                <p:oleObj name="Diapositiva de think-cell" r:id="rId6" imgW="270" imgH="270" progId="TCLayout.ActiveDocument.1">
                  <p:embed/>
                  <p:pic>
                    <p:nvPicPr>
                      <p:cNvPr id="2" name="Object 1" hidden="1"/>
                      <p:cNvPicPr/>
                      <p:nvPr/>
                    </p:nvPicPr>
                    <p:blipFill>
                      <a:blip r:embed="rId7"/>
                      <a:stretch>
                        <a:fillRect/>
                      </a:stretch>
                    </p:blipFill>
                    <p:spPr>
                      <a:xfrm>
                        <a:off x="0" y="0"/>
                        <a:ext cx="215979" cy="161974"/>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1976207" y="1990667"/>
            <a:ext cx="5853024" cy="125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s-CL" noProof="0"/>
              <a:t>Click to edit Master text styles</a:t>
            </a:r>
          </a:p>
          <a:p>
            <a:pPr lvl="1"/>
            <a:r>
              <a:rPr lang="es-CL" noProof="0"/>
              <a:t>Second level</a:t>
            </a:r>
          </a:p>
          <a:p>
            <a:pPr lvl="2"/>
            <a:r>
              <a:rPr lang="es-CL" noProof="0"/>
              <a:t>Third level</a:t>
            </a:r>
          </a:p>
          <a:p>
            <a:pPr lvl="3"/>
            <a:r>
              <a:rPr lang="es-CL" noProof="0"/>
              <a:t>Fourth level</a:t>
            </a:r>
          </a:p>
          <a:p>
            <a:pPr lvl="4"/>
            <a:r>
              <a:rPr lang="es-CL" noProof="0"/>
              <a:t>Fifth level</a:t>
            </a:r>
            <a:endParaRPr lang="es-CL" noProof="0" dirty="0"/>
          </a:p>
        </p:txBody>
      </p:sp>
      <p:sp>
        <p:nvSpPr>
          <p:cNvPr id="19" name="Title Placeholder 2"/>
          <p:cNvSpPr>
            <a:spLocks noGrp="1" noChangeArrowheads="1"/>
          </p:cNvSpPr>
          <p:nvPr>
            <p:ph type="title"/>
          </p:nvPr>
        </p:nvSpPr>
        <p:spPr bwMode="auto">
          <a:xfrm>
            <a:off x="726996" y="223341"/>
            <a:ext cx="969048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s-CL" noProof="0"/>
              <a:t>Click to edit Master title style</a:t>
            </a:r>
            <a:endParaRPr lang="es-CL" noProof="0" dirty="0"/>
          </a:p>
        </p:txBody>
      </p:sp>
      <p:sp>
        <p:nvSpPr>
          <p:cNvPr id="10" name="McK 1. On-page tracker" hidden="1"/>
          <p:cNvSpPr>
            <a:spLocks noChangeArrowheads="1"/>
          </p:cNvSpPr>
          <p:nvPr/>
        </p:nvSpPr>
        <p:spPr bwMode="auto">
          <a:xfrm>
            <a:off x="161984" y="27536"/>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es-CL" sz="1400" dirty="0">
                <a:solidFill>
                  <a:srgbClr val="808080"/>
                </a:solidFill>
              </a:rPr>
              <a:t>TRACKER</a:t>
            </a:r>
          </a:p>
        </p:txBody>
      </p:sp>
      <p:sp>
        <p:nvSpPr>
          <p:cNvPr id="11" name="McK 3. Unit of measure" hidden="1"/>
          <p:cNvSpPr txBox="1">
            <a:spLocks noChangeArrowheads="1"/>
          </p:cNvSpPr>
          <p:nvPr/>
        </p:nvSpPr>
        <p:spPr bwMode="auto">
          <a:xfrm>
            <a:off x="161985" y="542615"/>
            <a:ext cx="1172548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s-CL" sz="1400" dirty="0" err="1">
                <a:solidFill>
                  <a:srgbClr val="808080"/>
                </a:solidFill>
                <a:latin typeface="Arial"/>
              </a:rPr>
              <a:t>Unit</a:t>
            </a:r>
            <a:r>
              <a:rPr lang="es-CL" sz="1400" dirty="0">
                <a:solidFill>
                  <a:srgbClr val="808080"/>
                </a:solidFill>
                <a:latin typeface="Arial"/>
              </a:rPr>
              <a:t> </a:t>
            </a:r>
            <a:r>
              <a:rPr lang="es-CL" sz="1400" dirty="0" err="1">
                <a:solidFill>
                  <a:srgbClr val="808080"/>
                </a:solidFill>
                <a:latin typeface="Arial"/>
              </a:rPr>
              <a:t>of</a:t>
            </a:r>
            <a:r>
              <a:rPr lang="es-CL" sz="1400" dirty="0">
                <a:solidFill>
                  <a:srgbClr val="808080"/>
                </a:solidFill>
                <a:latin typeface="Arial"/>
              </a:rPr>
              <a:t> </a:t>
            </a:r>
            <a:r>
              <a:rPr lang="es-CL" sz="1400" dirty="0" err="1">
                <a:solidFill>
                  <a:srgbClr val="808080"/>
                </a:solidFill>
                <a:latin typeface="Arial"/>
              </a:rPr>
              <a:t>measure</a:t>
            </a:r>
            <a:endParaRPr lang="es-CL" sz="1400" dirty="0">
              <a:solidFill>
                <a:srgbClr val="808080"/>
              </a:solidFill>
              <a:latin typeface="Arial"/>
            </a:endParaRPr>
          </a:p>
        </p:txBody>
      </p:sp>
      <p:grpSp>
        <p:nvGrpSpPr>
          <p:cNvPr id="12" name="McK Slide Elements" hidden="1"/>
          <p:cNvGrpSpPr>
            <a:grpSpLocks/>
          </p:cNvGrpSpPr>
          <p:nvPr/>
        </p:nvGrpSpPr>
        <p:grpSpPr bwMode="auto">
          <a:xfrm>
            <a:off x="161986" y="6503346"/>
            <a:ext cx="10256829" cy="288318"/>
            <a:chOff x="75" y="4015"/>
            <a:chExt cx="4749" cy="178"/>
          </a:xfrm>
        </p:grpSpPr>
        <p:sp>
          <p:nvSpPr>
            <p:cNvPr id="13" name="McK 4. Footnote"/>
            <p:cNvSpPr txBox="1">
              <a:spLocks noChangeArrowheads="1"/>
            </p:cNvSpPr>
            <p:nvPr/>
          </p:nvSpPr>
          <p:spPr bwMode="auto">
            <a:xfrm>
              <a:off x="75" y="4015"/>
              <a:ext cx="4749"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s-CL" sz="900" dirty="0">
                  <a:solidFill>
                    <a:srgbClr val="33448D"/>
                  </a:solidFill>
                  <a:latin typeface="Arial"/>
                </a:rPr>
                <a:t>1 </a:t>
              </a:r>
              <a:r>
                <a:rPr lang="es-CL" sz="900" dirty="0" err="1">
                  <a:solidFill>
                    <a:srgbClr val="33448D"/>
                  </a:solidFill>
                  <a:latin typeface="Arial"/>
                </a:rPr>
                <a:t>Footnote</a:t>
              </a:r>
              <a:endParaRPr lang="es-CL" sz="900" dirty="0">
                <a:solidFill>
                  <a:srgbClr val="33448D"/>
                </a:solidFill>
                <a:latin typeface="Arial"/>
              </a:endParaRPr>
            </a:p>
          </p:txBody>
        </p:sp>
        <p:sp>
          <p:nvSpPr>
            <p:cNvPr id="14" name="McK 5. Source"/>
            <p:cNvSpPr>
              <a:spLocks noChangeArrowheads="1"/>
            </p:cNvSpPr>
            <p:nvPr/>
          </p:nvSpPr>
          <p:spPr bwMode="auto">
            <a:xfrm>
              <a:off x="75" y="4106"/>
              <a:ext cx="4749"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975" indent="-621975" defTabSz="913526" fontAlgn="base">
                <a:spcBef>
                  <a:spcPct val="0"/>
                </a:spcBef>
                <a:spcAft>
                  <a:spcPct val="0"/>
                </a:spcAft>
                <a:tabLst>
                  <a:tab pos="625214" algn="l"/>
                </a:tabLst>
              </a:pPr>
              <a:r>
                <a:rPr lang="es-CL" sz="900" dirty="0">
                  <a:solidFill>
                    <a:srgbClr val="33448D"/>
                  </a:solidFill>
                </a:rPr>
                <a:t>SOURCE: </a:t>
              </a:r>
              <a:r>
                <a:rPr lang="es-CL" sz="900" dirty="0" err="1">
                  <a:solidFill>
                    <a:srgbClr val="33448D"/>
                  </a:solidFill>
                </a:rPr>
                <a:t>Source</a:t>
              </a:r>
              <a:endParaRPr lang="es-CL" sz="900" dirty="0">
                <a:solidFill>
                  <a:srgbClr val="33448D"/>
                </a:solidFill>
              </a:endParaRPr>
            </a:p>
          </p:txBody>
        </p:sp>
      </p:grpSp>
      <p:grpSp>
        <p:nvGrpSpPr>
          <p:cNvPr id="15" name="ACET" hidden="1"/>
          <p:cNvGrpSpPr>
            <a:grpSpLocks/>
          </p:cNvGrpSpPr>
          <p:nvPr/>
        </p:nvGrpSpPr>
        <p:grpSpPr bwMode="auto">
          <a:xfrm>
            <a:off x="1976207" y="1150019"/>
            <a:ext cx="5801189"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es-CL" sz="1600" b="1" dirty="0" err="1">
                  <a:solidFill>
                    <a:srgbClr val="33448D"/>
                  </a:solidFill>
                </a:rPr>
                <a:t>Title</a:t>
              </a:r>
              <a:endParaRPr lang="es-CL" sz="1600" b="1" dirty="0">
                <a:solidFill>
                  <a:srgbClr val="33448D"/>
                </a:solidFill>
              </a:endParaRPr>
            </a:p>
            <a:p>
              <a:pPr defTabSz="914400" fontAlgn="base">
                <a:spcBef>
                  <a:spcPct val="0"/>
                </a:spcBef>
                <a:spcAft>
                  <a:spcPct val="0"/>
                </a:spcAft>
              </a:pPr>
              <a:r>
                <a:rPr lang="es-CL" sz="1600" dirty="0" err="1">
                  <a:solidFill>
                    <a:srgbClr val="808080"/>
                  </a:solidFill>
                </a:rPr>
                <a:t>Unit</a:t>
              </a:r>
              <a:r>
                <a:rPr lang="es-CL" sz="1600" dirty="0">
                  <a:solidFill>
                    <a:srgbClr val="808080"/>
                  </a:solidFill>
                </a:rPr>
                <a:t> </a:t>
              </a:r>
              <a:r>
                <a:rPr lang="es-CL" sz="1600" dirty="0" err="1">
                  <a:solidFill>
                    <a:srgbClr val="808080"/>
                  </a:solidFill>
                </a:rPr>
                <a:t>of</a:t>
              </a:r>
              <a:r>
                <a:rPr lang="es-CL" sz="1600" dirty="0">
                  <a:solidFill>
                    <a:srgbClr val="808080"/>
                  </a:solidFill>
                </a:rPr>
                <a:t> </a:t>
              </a:r>
              <a:r>
                <a:rPr lang="es-CL" sz="1600" dirty="0" err="1">
                  <a:solidFill>
                    <a:srgbClr val="808080"/>
                  </a:solidFill>
                </a:rPr>
                <a:t>measure</a:t>
              </a:r>
              <a:endParaRPr lang="es-CL" sz="1600" dirty="0">
                <a:solidFill>
                  <a:srgbClr val="808080"/>
                </a:solidFill>
              </a:endParaRPr>
            </a:p>
          </p:txBody>
        </p:sp>
      </p:grpSp>
      <p:sp>
        <p:nvSpPr>
          <p:cNvPr id="20" name="AutoShape 35"/>
          <p:cNvSpPr>
            <a:spLocks noChangeArrowheads="1"/>
          </p:cNvSpPr>
          <p:nvPr/>
        </p:nvSpPr>
        <p:spPr bwMode="gray">
          <a:xfrm>
            <a:off x="0" y="831518"/>
            <a:ext cx="10152235" cy="45719"/>
          </a:xfrm>
          <a:prstGeom prst="roundRect">
            <a:avLst>
              <a:gd name="adj" fmla="val 11644"/>
            </a:avLst>
          </a:prstGeom>
          <a:solidFill>
            <a:srgbClr val="0067B4"/>
          </a:solidFill>
          <a:ln>
            <a:solidFill>
              <a:srgbClr val="0067B4"/>
            </a:solidFill>
            <a:headEnd/>
            <a:tailEnd/>
          </a:ln>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horz" wrap="square" lIns="93296" tIns="46648" rIns="93296" bIns="46648" numCol="1" anchor="ctr" anchorCtr="0" compatLnSpc="1">
            <a:prstTxWarp prst="textNoShape">
              <a:avLst/>
            </a:prstTxWarp>
          </a:bodyPr>
          <a:lstStyle/>
          <a:p>
            <a:pPr algn="ctr" defTabSz="914400" eaLnBrk="1" fontAlgn="base">
              <a:spcBef>
                <a:spcPct val="0"/>
              </a:spcBef>
              <a:spcAft>
                <a:spcPct val="0"/>
              </a:spcAft>
            </a:pPr>
            <a:endParaRPr lang="es-CL" sz="1800" dirty="0">
              <a:solidFill>
                <a:srgbClr val="000000"/>
              </a:solidFill>
              <a:cs typeface="Arial" pitchFamily="34" charset="0"/>
            </a:endParaRPr>
          </a:p>
        </p:txBody>
      </p:sp>
      <p:sp>
        <p:nvSpPr>
          <p:cNvPr id="22" name="Rectangle 551"/>
          <p:cNvSpPr>
            <a:spLocks noChangeArrowheads="1"/>
          </p:cNvSpPr>
          <p:nvPr/>
        </p:nvSpPr>
        <p:spPr bwMode="auto">
          <a:xfrm>
            <a:off x="-1" y="6644265"/>
            <a:ext cx="12219865" cy="213736"/>
          </a:xfrm>
          <a:prstGeom prst="rect">
            <a:avLst/>
          </a:prstGeom>
          <a:solidFill>
            <a:srgbClr val="0067B4"/>
          </a:solidFill>
          <a:ln>
            <a:noFill/>
          </a:ln>
          <a:extLst/>
        </p:spPr>
        <p:txBody>
          <a:bodyPr vert="horz" wrap="square" lIns="93296" tIns="46648" rIns="93296" bIns="46648" numCol="1" anchor="t" anchorCtr="0" compatLnSpc="1">
            <a:prstTxWarp prst="textNoShape">
              <a:avLst/>
            </a:prstTxWarp>
          </a:bodyPr>
          <a:lstStyle/>
          <a:p>
            <a:pPr defTabSz="914400" eaLnBrk="1" fontAlgn="base">
              <a:spcBef>
                <a:spcPct val="0"/>
              </a:spcBef>
              <a:spcAft>
                <a:spcPct val="0"/>
              </a:spcAft>
            </a:pPr>
            <a:endParaRPr lang="es-CL" sz="1600" dirty="0">
              <a:solidFill>
                <a:srgbClr val="33448D"/>
              </a:solidFill>
            </a:endParaRPr>
          </a:p>
        </p:txBody>
      </p:sp>
      <p:sp>
        <p:nvSpPr>
          <p:cNvPr id="23" name="195 Marcador de número de diapositiva"/>
          <p:cNvSpPr>
            <a:spLocks noGrp="1"/>
          </p:cNvSpPr>
          <p:nvPr>
            <p:ph type="sldNum" sz="quarter" idx="4"/>
          </p:nvPr>
        </p:nvSpPr>
        <p:spPr>
          <a:xfrm>
            <a:off x="11697989" y="6609102"/>
            <a:ext cx="2844800" cy="365125"/>
          </a:xfrm>
          <a:prstGeom prst="rect">
            <a:avLst/>
          </a:prstGeom>
        </p:spPr>
        <p:txBody>
          <a:bodyPr/>
          <a:lstStyle>
            <a:lvl1pPr>
              <a:defRPr sz="1200" baseline="0">
                <a:solidFill>
                  <a:schemeClr val="bg1"/>
                </a:solidFill>
                <a:latin typeface="Arial" panose="020B0604020202020204" pitchFamily="34" charset="0"/>
                <a:cs typeface="Arial" panose="020B0604020202020204" pitchFamily="34" charset="0"/>
              </a:defRPr>
            </a:lvl1pPr>
          </a:lstStyle>
          <a:p>
            <a:fld id="{7536BA00-E649-495D-B82A-3219CB1D2429}" type="slidenum">
              <a:rPr lang="es-CL" smtClean="0"/>
              <a:pPr/>
              <a:t>‹Nº›</a:t>
            </a:fld>
            <a:endParaRPr lang="es-CL" dirty="0"/>
          </a:p>
        </p:txBody>
      </p:sp>
      <p:pic>
        <p:nvPicPr>
          <p:cNvPr id="4" name="Imagen 3">
            <a:extLst>
              <a:ext uri="{FF2B5EF4-FFF2-40B4-BE49-F238E27FC236}">
                <a16:creationId xmlns="" xmlns:a16="http://schemas.microsoft.com/office/drawing/2014/main" id="{8D6E1703-9EAA-4B88-9B3C-2395CA1E410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7980" y="-15570"/>
            <a:ext cx="964019" cy="869946"/>
          </a:xfrm>
          <a:prstGeom prst="rect">
            <a:avLst/>
          </a:prstGeom>
        </p:spPr>
      </p:pic>
    </p:spTree>
    <p:extLst>
      <p:ext uri="{BB962C8B-B14F-4D97-AF65-F5344CB8AC3E}">
        <p14:creationId xmlns:p14="http://schemas.microsoft.com/office/powerpoint/2010/main" val="4179790654"/>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CB7"/>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 xmlns:a16="http://schemas.microsoft.com/office/drawing/2014/main" id="{8F91D8EE-5A2D-41F4-8A78-6F1488BD9FC4}"/>
              </a:ext>
            </a:extLst>
          </p:cNvPr>
          <p:cNvSpPr>
            <a:spLocks noChangeArrowheads="1"/>
          </p:cNvSpPr>
          <p:nvPr userDrawn="1"/>
        </p:nvSpPr>
        <p:spPr bwMode="auto">
          <a:xfrm>
            <a:off x="711201" y="3333750"/>
            <a:ext cx="1377951" cy="3524250"/>
          </a:xfrm>
          <a:prstGeom prst="rect">
            <a:avLst/>
          </a:prstGeom>
          <a:solidFill>
            <a:srgbClr val="006CB7"/>
          </a:solidFill>
          <a:ln w="9525">
            <a:noFill/>
            <a:miter lim="800000"/>
            <a:headEnd/>
            <a:tailEnd/>
          </a:ln>
          <a:effectLst>
            <a:outerShdw dist="38100" dir="12899965" algn="br" rotWithShape="0">
              <a:srgbClr val="808080">
                <a:alpha val="25000"/>
              </a:srgbClr>
            </a:outerShdw>
          </a:effectLst>
        </p:spPr>
        <p:txBody>
          <a:bodyPr anchor="ctr"/>
          <a:lstStyle/>
          <a:p>
            <a:pPr eaLnBrk="1">
              <a:defRPr/>
            </a:pPr>
            <a:endParaRPr lang="es-CL" sz="1800" dirty="0">
              <a:solidFill>
                <a:srgbClr val="FFFFFF"/>
              </a:solidFill>
              <a:latin typeface="Calibri" pitchFamily="-60" charset="0"/>
            </a:endParaRPr>
          </a:p>
        </p:txBody>
      </p:sp>
      <p:sp>
        <p:nvSpPr>
          <p:cNvPr id="66" name="Rectangle 65">
            <a:extLst>
              <a:ext uri="{FF2B5EF4-FFF2-40B4-BE49-F238E27FC236}">
                <a16:creationId xmlns="" xmlns:a16="http://schemas.microsoft.com/office/drawing/2014/main" id="{C513FA5B-2768-4084-B936-441E2F2269C7}"/>
              </a:ext>
            </a:extLst>
          </p:cNvPr>
          <p:cNvSpPr>
            <a:spLocks noChangeArrowheads="1"/>
          </p:cNvSpPr>
          <p:nvPr userDrawn="1"/>
        </p:nvSpPr>
        <p:spPr bwMode="auto">
          <a:xfrm>
            <a:off x="2089152" y="3333750"/>
            <a:ext cx="1974849" cy="3524250"/>
          </a:xfrm>
          <a:prstGeom prst="rect">
            <a:avLst/>
          </a:prstGeom>
          <a:solidFill>
            <a:srgbClr val="EF4144"/>
          </a:solidFill>
          <a:ln w="9525">
            <a:noFill/>
            <a:miter lim="800000"/>
            <a:headEnd/>
            <a:tailEnd/>
          </a:ln>
          <a:effectLst>
            <a:outerShdw dist="38100" dir="12899965" rotWithShape="0">
              <a:srgbClr val="808080">
                <a:alpha val="25000"/>
              </a:srgbClr>
            </a:outerShdw>
          </a:effectLst>
        </p:spPr>
        <p:txBody>
          <a:bodyPr anchor="ctr"/>
          <a:lstStyle/>
          <a:p>
            <a:pPr eaLnBrk="1">
              <a:defRPr/>
            </a:pPr>
            <a:endParaRPr lang="es-CL" sz="1800" dirty="0">
              <a:solidFill>
                <a:srgbClr val="FFFFFF"/>
              </a:solidFill>
              <a:latin typeface="Calibri" pitchFamily="-60" charset="0"/>
            </a:endParaRPr>
          </a:p>
        </p:txBody>
      </p:sp>
      <p:pic>
        <p:nvPicPr>
          <p:cNvPr id="1028" name="Picture 1">
            <a:extLst>
              <a:ext uri="{FF2B5EF4-FFF2-40B4-BE49-F238E27FC236}">
                <a16:creationId xmlns="" xmlns:a16="http://schemas.microsoft.com/office/drawing/2014/main" id="{6CCE0E19-B09D-462B-ADFE-C0E5B65C25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1" y="3452814"/>
            <a:ext cx="94289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 name="Rectangle 70">
            <a:extLst>
              <a:ext uri="{FF2B5EF4-FFF2-40B4-BE49-F238E27FC236}">
                <a16:creationId xmlns="" xmlns:a16="http://schemas.microsoft.com/office/drawing/2014/main" id="{49F52C9C-D0A2-48FF-B7A4-D3B1DAA294F1}"/>
              </a:ext>
            </a:extLst>
          </p:cNvPr>
          <p:cNvSpPr>
            <a:spLocks noChangeArrowheads="1"/>
          </p:cNvSpPr>
          <p:nvPr userDrawn="1"/>
        </p:nvSpPr>
        <p:spPr bwMode="auto">
          <a:xfrm>
            <a:off x="711201" y="0"/>
            <a:ext cx="1377951" cy="1371600"/>
          </a:xfrm>
          <a:prstGeom prst="rect">
            <a:avLst/>
          </a:prstGeom>
          <a:solidFill>
            <a:srgbClr val="006CB7"/>
          </a:solidFill>
          <a:ln w="9525">
            <a:noFill/>
            <a:miter lim="800000"/>
            <a:headEnd/>
            <a:tailEnd/>
          </a:ln>
          <a:effectLst>
            <a:outerShdw dist="38100" dir="2700000" algn="br" rotWithShape="0">
              <a:srgbClr val="808080">
                <a:alpha val="25000"/>
              </a:srgbClr>
            </a:outerShdw>
          </a:effectLst>
        </p:spPr>
        <p:txBody>
          <a:bodyPr anchor="ctr"/>
          <a:lstStyle/>
          <a:p>
            <a:pPr eaLnBrk="1">
              <a:defRPr/>
            </a:pPr>
            <a:endParaRPr lang="es-CL" sz="1800" dirty="0">
              <a:solidFill>
                <a:srgbClr val="FFFFFF"/>
              </a:solidFill>
              <a:latin typeface="Calibri" pitchFamily="-60" charset="0"/>
            </a:endParaRPr>
          </a:p>
        </p:txBody>
      </p:sp>
      <p:sp>
        <p:nvSpPr>
          <p:cNvPr id="72" name="Rectangle 71">
            <a:extLst>
              <a:ext uri="{FF2B5EF4-FFF2-40B4-BE49-F238E27FC236}">
                <a16:creationId xmlns="" xmlns:a16="http://schemas.microsoft.com/office/drawing/2014/main" id="{F3781D71-AC81-4E40-90B9-C994E35E6B17}"/>
              </a:ext>
            </a:extLst>
          </p:cNvPr>
          <p:cNvSpPr>
            <a:spLocks noChangeArrowheads="1"/>
          </p:cNvSpPr>
          <p:nvPr userDrawn="1"/>
        </p:nvSpPr>
        <p:spPr bwMode="auto">
          <a:xfrm>
            <a:off x="2089152" y="0"/>
            <a:ext cx="1974849" cy="1371600"/>
          </a:xfrm>
          <a:prstGeom prst="rect">
            <a:avLst/>
          </a:prstGeom>
          <a:solidFill>
            <a:srgbClr val="EF4144"/>
          </a:solidFill>
          <a:ln w="9525">
            <a:noFill/>
            <a:miter lim="800000"/>
            <a:headEnd/>
            <a:tailEnd/>
          </a:ln>
          <a:effectLst>
            <a:outerShdw dist="38100" dir="2700000" rotWithShape="0">
              <a:srgbClr val="808080">
                <a:alpha val="25000"/>
              </a:srgbClr>
            </a:outerShdw>
          </a:effectLst>
        </p:spPr>
        <p:txBody>
          <a:bodyPr anchor="ctr"/>
          <a:lstStyle/>
          <a:p>
            <a:pPr eaLnBrk="1">
              <a:defRPr/>
            </a:pPr>
            <a:endParaRPr lang="es-CL" sz="1800" dirty="0">
              <a:solidFill>
                <a:srgbClr val="FFFFFF"/>
              </a:solidFill>
              <a:latin typeface="Calibri" pitchFamily="-60" charset="0"/>
            </a:endParaRPr>
          </a:p>
        </p:txBody>
      </p:sp>
      <p:pic>
        <p:nvPicPr>
          <p:cNvPr id="1031" name="1.png" descr="/Users/CDEB/Pictures/1.png">
            <a:extLst>
              <a:ext uri="{FF2B5EF4-FFF2-40B4-BE49-F238E27FC236}">
                <a16:creationId xmlns="" xmlns:a16="http://schemas.microsoft.com/office/drawing/2014/main" id="{33DC4EEB-2BED-4E79-823B-1326D13B4D1F}"/>
              </a:ext>
            </a:extLst>
          </p:cNvPr>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2089151" y="3430589"/>
            <a:ext cx="160034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3.png" descr="/Users/CDEB/Pictures/3.png">
            <a:extLst>
              <a:ext uri="{FF2B5EF4-FFF2-40B4-BE49-F238E27FC236}">
                <a16:creationId xmlns="" xmlns:a16="http://schemas.microsoft.com/office/drawing/2014/main" id="{D1395D68-2C6D-41B4-AB39-ACFB6011738F}"/>
              </a:ext>
            </a:extLst>
          </p:cNvPr>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089152" y="6400800"/>
            <a:ext cx="242968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728712"/>
      </p:ext>
    </p:extLst>
  </p:cSld>
  <p:clrMap bg1="dk1" tx1="lt1" bg2="dk2" tx2="lt2" accent1="accent1" accent2="accent2" accent3="accent3" accent4="accent4" accent5="accent5" accent6="accent6" hlink="hlink" folHlink="folHlink"/>
  <p:sldLayoutIdLst>
    <p:sldLayoutId id="2147483682"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amp;ehk=sftSbQLEHWvq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ubtitle 2">
            <a:extLst>
              <a:ext uri="{FF2B5EF4-FFF2-40B4-BE49-F238E27FC236}">
                <a16:creationId xmlns="" xmlns:a16="http://schemas.microsoft.com/office/drawing/2014/main" id="{88F835D9-4277-48A6-8708-E05534943F63}"/>
              </a:ext>
            </a:extLst>
          </p:cNvPr>
          <p:cNvSpPr txBox="1">
            <a:spLocks/>
          </p:cNvSpPr>
          <p:nvPr/>
        </p:nvSpPr>
        <p:spPr bwMode="auto">
          <a:xfrm>
            <a:off x="4259188" y="5295774"/>
            <a:ext cx="7323212" cy="98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pitchFamily="-60" charset="-128"/>
              </a:defRPr>
            </a:lvl1pPr>
            <a:lvl2pPr marL="742950" indent="-285750" eaLnBrk="0" hangingPunct="0">
              <a:defRPr>
                <a:solidFill>
                  <a:schemeClr val="tx1"/>
                </a:solidFill>
                <a:latin typeface="Arial" panose="020B0604020202020204" pitchFamily="34" charset="0"/>
                <a:ea typeface="ヒラギノ角ゴ Pro W3" pitchFamily="-60" charset="-128"/>
              </a:defRPr>
            </a:lvl2pPr>
            <a:lvl3pPr marL="1143000" indent="-228600" eaLnBrk="0" hangingPunct="0">
              <a:defRPr>
                <a:solidFill>
                  <a:schemeClr val="tx1"/>
                </a:solidFill>
                <a:latin typeface="Arial" panose="020B0604020202020204" pitchFamily="34" charset="0"/>
                <a:ea typeface="ヒラギノ角ゴ Pro W3" pitchFamily="-60" charset="-128"/>
              </a:defRPr>
            </a:lvl3pPr>
            <a:lvl4pPr marL="1600200" indent="-228600" eaLnBrk="0" hangingPunct="0">
              <a:defRPr>
                <a:solidFill>
                  <a:schemeClr val="tx1"/>
                </a:solidFill>
                <a:latin typeface="Arial" panose="020B0604020202020204" pitchFamily="34" charset="0"/>
                <a:ea typeface="ヒラギノ角ゴ Pro W3" pitchFamily="-60" charset="-128"/>
              </a:defRPr>
            </a:lvl4pPr>
            <a:lvl5pPr marL="2057400" indent="-228600" eaLnBrk="0" hangingPunct="0">
              <a:defRPr>
                <a:solidFill>
                  <a:schemeClr val="tx1"/>
                </a:solidFill>
                <a:latin typeface="Arial" panose="020B0604020202020204" pitchFamily="34" charset="0"/>
                <a:ea typeface="ヒラギノ角ゴ Pro W3" pitchFamily="-60"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9pPr>
          </a:lstStyle>
          <a:p>
            <a:pPr eaLnBrk="1" fontAlgn="base" hangingPunct="1">
              <a:spcBef>
                <a:spcPct val="20000"/>
              </a:spcBef>
              <a:spcAft>
                <a:spcPct val="0"/>
              </a:spcAft>
              <a:defRPr/>
            </a:pPr>
            <a:r>
              <a:rPr lang="es-CL" altLang="en-US" b="1" dirty="0" smtClean="0">
                <a:solidFill>
                  <a:srgbClr val="FFFFFF"/>
                </a:solidFill>
                <a:latin typeface="+mn-lt"/>
                <a:sym typeface="Verdana" panose="020B0604030504040204" pitchFamily="34" charset="0"/>
              </a:rPr>
              <a:t>Viviana Vallejos Hernández</a:t>
            </a:r>
            <a:endParaRPr lang="es-CL" altLang="en-US" b="1" dirty="0">
              <a:solidFill>
                <a:srgbClr val="FFFFFF"/>
              </a:solidFill>
              <a:latin typeface="+mn-lt"/>
              <a:sym typeface="Verdana" panose="020B0604030504040204" pitchFamily="34" charset="0"/>
            </a:endParaRPr>
          </a:p>
          <a:p>
            <a:pPr eaLnBrk="1" fontAlgn="base" hangingPunct="1">
              <a:spcBef>
                <a:spcPct val="20000"/>
              </a:spcBef>
              <a:spcAft>
                <a:spcPct val="0"/>
              </a:spcAft>
              <a:defRPr/>
            </a:pPr>
            <a:r>
              <a:rPr lang="es-CL" altLang="en-US" b="1" dirty="0">
                <a:solidFill>
                  <a:srgbClr val="FFFFFF"/>
                </a:solidFill>
                <a:latin typeface="+mn-lt"/>
                <a:sym typeface="Verdana" panose="020B0604030504040204" pitchFamily="34" charset="0"/>
              </a:rPr>
              <a:t>Unidad </a:t>
            </a:r>
            <a:r>
              <a:rPr lang="es-CL" altLang="en-US" b="1" dirty="0" smtClean="0">
                <a:solidFill>
                  <a:srgbClr val="FFFFFF"/>
                </a:solidFill>
                <a:latin typeface="+mn-lt"/>
                <a:sym typeface="Verdana" panose="020B0604030504040204" pitchFamily="34" charset="0"/>
              </a:rPr>
              <a:t>Sistemas </a:t>
            </a:r>
            <a:r>
              <a:rPr lang="es-CL" altLang="en-US" b="1" dirty="0">
                <a:solidFill>
                  <a:srgbClr val="FFFFFF"/>
                </a:solidFill>
                <a:latin typeface="+mn-lt"/>
                <a:sym typeface="Verdana" panose="020B0604030504040204" pitchFamily="34" charset="0"/>
              </a:rPr>
              <a:t>de Información de Personas en el Sector Público de Salud</a:t>
            </a:r>
          </a:p>
          <a:p>
            <a:pPr eaLnBrk="1" fontAlgn="base" hangingPunct="1">
              <a:spcBef>
                <a:spcPct val="20000"/>
              </a:spcBef>
              <a:spcAft>
                <a:spcPct val="0"/>
              </a:spcAft>
              <a:defRPr/>
            </a:pPr>
            <a:r>
              <a:rPr lang="es-CL" dirty="0" smtClean="0"/>
              <a:t>Junio de 2019</a:t>
            </a:r>
            <a:endParaRPr lang="es-CL" dirty="0"/>
          </a:p>
          <a:p>
            <a:pPr eaLnBrk="1" fontAlgn="base" hangingPunct="1">
              <a:spcBef>
                <a:spcPct val="20000"/>
              </a:spcBef>
              <a:spcAft>
                <a:spcPct val="0"/>
              </a:spcAft>
              <a:defRPr/>
            </a:pPr>
            <a:endParaRPr lang="es-CL" altLang="en-US" b="1" dirty="0">
              <a:solidFill>
                <a:srgbClr val="FFFFFF"/>
              </a:solidFill>
              <a:latin typeface="+mn-lt"/>
            </a:endParaRPr>
          </a:p>
        </p:txBody>
      </p:sp>
      <p:sp>
        <p:nvSpPr>
          <p:cNvPr id="2" name="Rectángulo 1">
            <a:extLst>
              <a:ext uri="{FF2B5EF4-FFF2-40B4-BE49-F238E27FC236}">
                <a16:creationId xmlns="" xmlns:a16="http://schemas.microsoft.com/office/drawing/2014/main" id="{3DCDAE5D-5726-4E5A-BC9B-CC8A15F40201}"/>
              </a:ext>
            </a:extLst>
          </p:cNvPr>
          <p:cNvSpPr/>
          <p:nvPr/>
        </p:nvSpPr>
        <p:spPr>
          <a:xfrm>
            <a:off x="1628504" y="2087584"/>
            <a:ext cx="10347030" cy="646331"/>
          </a:xfrm>
          <a:prstGeom prst="rect">
            <a:avLst/>
          </a:prstGeom>
        </p:spPr>
        <p:txBody>
          <a:bodyPr wrap="square">
            <a:spAutoFit/>
          </a:bodyPr>
          <a:lstStyle/>
          <a:p>
            <a:pPr algn="just"/>
            <a:r>
              <a:rPr lang="es-CL" sz="3600" b="1" dirty="0"/>
              <a:t>Estado de Situación y Desafíos del Sistema FORCAP</a:t>
            </a:r>
          </a:p>
        </p:txBody>
      </p:sp>
    </p:spTree>
    <p:extLst>
      <p:ext uri="{BB962C8B-B14F-4D97-AF65-F5344CB8AC3E}">
        <p14:creationId xmlns:p14="http://schemas.microsoft.com/office/powerpoint/2010/main" val="15141401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Eventos del Sistema</a:t>
            </a: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10</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13" name="Rectángulo 4">
            <a:extLst>
              <a:ext uri="{FF2B5EF4-FFF2-40B4-BE49-F238E27FC236}">
                <a16:creationId xmlns="" xmlns:a16="http://schemas.microsoft.com/office/drawing/2014/main" id="{AA07111D-9D2D-BF40-8785-A52D3C1514EE}"/>
              </a:ext>
            </a:extLst>
          </p:cNvPr>
          <p:cNvSpPr/>
          <p:nvPr/>
        </p:nvSpPr>
        <p:spPr>
          <a:xfrm>
            <a:off x="185744" y="1329013"/>
            <a:ext cx="11505719" cy="5026954"/>
          </a:xfrm>
          <a:prstGeom prst="rect">
            <a:avLst/>
          </a:prstGeom>
        </p:spPr>
        <p:txBody>
          <a:bodyPr wrap="square">
            <a:spAutoFit/>
          </a:bodyPr>
          <a:lstStyle/>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Renuncia de un profesional a una plaza de destinación o al PAO (Periodo Asistencial Obligatorio).</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Incumplimiento de PAO</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Inhabilitación para ejercer</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Reubicación o Traslado de establecimiento</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Prórroga del periodo de formación</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Reprobación Académica</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Renuncia Dentro de Plazo o Fuera de Plazo de la Beca</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Licencia Médica</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No habilitación Universitaria (previo al inicio de la beca)</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Desvinculación del profesional de una plaza de destinación</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Eliminación del profesional del programa académico (Etapa de Formación)</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Interrupción de la etapa de formación o PAO.</a:t>
            </a:r>
          </a:p>
        </p:txBody>
      </p:sp>
      <p:pic>
        <p:nvPicPr>
          <p:cNvPr id="4" name="Picture 3">
            <a:extLst>
              <a:ext uri="{FF2B5EF4-FFF2-40B4-BE49-F238E27FC236}">
                <a16:creationId xmlns="" xmlns:a16="http://schemas.microsoft.com/office/drawing/2014/main" id="{4482DABF-34F1-D049-9A11-C3035951B2EE}"/>
              </a:ext>
            </a:extLst>
          </p:cNvPr>
          <p:cNvPicPr>
            <a:picLocks noChangeAspect="1"/>
          </p:cNvPicPr>
          <p:nvPr/>
        </p:nvPicPr>
        <p:blipFill>
          <a:blip r:embed="rId3"/>
          <a:stretch>
            <a:fillRect/>
          </a:stretch>
        </p:blipFill>
        <p:spPr>
          <a:xfrm>
            <a:off x="8446068" y="2875796"/>
            <a:ext cx="1890059" cy="1473353"/>
          </a:xfrm>
          <a:prstGeom prst="rect">
            <a:avLst/>
          </a:prstGeom>
        </p:spPr>
      </p:pic>
    </p:spTree>
    <p:extLst>
      <p:ext uri="{BB962C8B-B14F-4D97-AF65-F5344CB8AC3E}">
        <p14:creationId xmlns:p14="http://schemas.microsoft.com/office/powerpoint/2010/main" val="101321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618454" y="239567"/>
            <a:ext cx="10569257" cy="307777"/>
          </a:xfrm>
        </p:spPr>
        <p:txBody>
          <a:bodyPr/>
          <a:lstStyle/>
          <a:p>
            <a:r>
              <a:rPr lang="es-CL" sz="2000" dirty="0" smtClean="0">
                <a:latin typeface="Calibri Light" panose="020F0302020204030204" pitchFamily="34" charset="0"/>
                <a:cs typeface="Calibri Light" panose="020F0302020204030204" pitchFamily="34" charset="0"/>
              </a:rPr>
              <a:t>Aspectos Importantes a tener en cuenta…</a:t>
            </a:r>
            <a:endParaRPr lang="es-CL" sz="20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11</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223157" y="238118"/>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7" name="7 CuadroTexto">
            <a:extLst>
              <a:ext uri="{FF2B5EF4-FFF2-40B4-BE49-F238E27FC236}">
                <a16:creationId xmlns="" xmlns:a16="http://schemas.microsoft.com/office/drawing/2014/main" id="{E325DA21-987F-634B-BD61-BE75BEC30CBB}"/>
              </a:ext>
            </a:extLst>
          </p:cNvPr>
          <p:cNvSpPr txBox="1"/>
          <p:nvPr/>
        </p:nvSpPr>
        <p:spPr>
          <a:xfrm>
            <a:off x="223157" y="1202705"/>
            <a:ext cx="11359852" cy="2862322"/>
          </a:xfrm>
          <a:prstGeom prst="rect">
            <a:avLst/>
          </a:prstGeom>
        </p:spPr>
        <p:txBody>
          <a:bodyPr wrap="square">
            <a:spAutoFit/>
          </a:bodyPr>
          <a:lstStyle>
            <a:defPPr>
              <a:defRPr lang="en-US"/>
            </a:defPPr>
            <a:lvl1pPr marL="285750" indent="-285750">
              <a:buFont typeface="Wingdings" pitchFamily="2" charset="2"/>
              <a:buChar char="ü"/>
              <a:defRPr>
                <a:solidFill>
                  <a:schemeClr val="accent5"/>
                </a:solidFill>
              </a:defRPr>
            </a:lvl1pPr>
          </a:lstStyle>
          <a:p>
            <a:pPr algn="just"/>
            <a:r>
              <a:rPr lang="es-ES_tradnl" dirty="0"/>
              <a:t> Se mantiene un registro histórico de lo ocurrido con el profesional (no se borran etapas).</a:t>
            </a:r>
          </a:p>
          <a:p>
            <a:pPr algn="just"/>
            <a:endParaRPr lang="es-ES_tradnl" dirty="0"/>
          </a:p>
          <a:p>
            <a:pPr algn="just"/>
            <a:r>
              <a:rPr lang="es-ES_tradnl" dirty="0"/>
              <a:t> Encargados de formación de SS verifican y actualizan información en el sistema. Se entrega la posibilidad de descargar la base de datos completa en Excel para realizar verificaciones masivas.  </a:t>
            </a:r>
          </a:p>
          <a:p>
            <a:pPr algn="just"/>
            <a:endParaRPr lang="es-ES_tradnl" dirty="0"/>
          </a:p>
          <a:p>
            <a:pPr algn="just"/>
            <a:r>
              <a:rPr lang="es-ES_tradnl" dirty="0"/>
              <a:t> Reportes Excel que tiene el sistema</a:t>
            </a:r>
          </a:p>
          <a:p>
            <a:pPr lvl="1" algn="just"/>
            <a:r>
              <a:rPr lang="es-ES_tradnl" dirty="0">
                <a:solidFill>
                  <a:schemeClr val="accent5"/>
                </a:solidFill>
              </a:rPr>
              <a:t> Reporte 1 – situación actual</a:t>
            </a:r>
          </a:p>
          <a:p>
            <a:pPr lvl="1" algn="just"/>
            <a:r>
              <a:rPr lang="es-ES_tradnl" dirty="0">
                <a:solidFill>
                  <a:schemeClr val="accent5"/>
                </a:solidFill>
              </a:rPr>
              <a:t> Reporte 2 – registro completo ( </a:t>
            </a:r>
            <a:r>
              <a:rPr lang="es-ES_tradnl" dirty="0" smtClean="0">
                <a:solidFill>
                  <a:schemeClr val="accent5"/>
                </a:solidFill>
              </a:rPr>
              <a:t>histórico )</a:t>
            </a:r>
            <a:endParaRPr lang="es-ES_tradnl" dirty="0">
              <a:solidFill>
                <a:schemeClr val="accent5"/>
              </a:solidFill>
            </a:endParaRPr>
          </a:p>
          <a:p>
            <a:pPr lvl="1" algn="just"/>
            <a:endParaRPr lang="es-ES_tradnl" dirty="0">
              <a:solidFill>
                <a:schemeClr val="accent5"/>
              </a:solidFill>
            </a:endParaRPr>
          </a:p>
          <a:p>
            <a:pPr marL="285750" lvl="1" indent="-285750" algn="just">
              <a:buFont typeface="Wingdings" pitchFamily="2" charset="2"/>
              <a:buChar char="ü"/>
            </a:pPr>
            <a:r>
              <a:rPr lang="es-ES_tradnl" dirty="0">
                <a:solidFill>
                  <a:schemeClr val="accent5"/>
                </a:solidFill>
              </a:rPr>
              <a:t>La información de los concursos nacionales se ingresa en forma centralizada ( Minsal ).</a:t>
            </a:r>
          </a:p>
        </p:txBody>
      </p:sp>
      <p:sp>
        <p:nvSpPr>
          <p:cNvPr id="4" name="Rectangle 3">
            <a:extLst>
              <a:ext uri="{FF2B5EF4-FFF2-40B4-BE49-F238E27FC236}">
                <a16:creationId xmlns="" xmlns:a16="http://schemas.microsoft.com/office/drawing/2014/main" id="{47465608-B40C-564A-9266-C47D9930785D}"/>
              </a:ext>
            </a:extLst>
          </p:cNvPr>
          <p:cNvSpPr/>
          <p:nvPr/>
        </p:nvSpPr>
        <p:spPr>
          <a:xfrm>
            <a:off x="223157" y="4276042"/>
            <a:ext cx="8051875" cy="1846659"/>
          </a:xfrm>
          <a:prstGeom prst="rect">
            <a:avLst/>
          </a:prstGeom>
        </p:spPr>
        <p:txBody>
          <a:bodyPr wrap="square">
            <a:spAutoFit/>
          </a:bodyPr>
          <a:lstStyle/>
          <a:p>
            <a:pPr marL="285750" indent="-285750">
              <a:buFont typeface="Wingdings" pitchFamily="2" charset="2"/>
              <a:buChar char="ü"/>
            </a:pPr>
            <a:r>
              <a:rPr lang="es-ES_tradnl" sz="2000" b="1" dirty="0">
                <a:solidFill>
                  <a:srgbClr val="FF0000"/>
                </a:solidFill>
                <a:effectLst>
                  <a:outerShdw blurRad="38100" dist="38100" dir="2700000" algn="tl">
                    <a:srgbClr val="000000">
                      <a:alpha val="43137"/>
                    </a:srgbClr>
                  </a:outerShdw>
                </a:effectLst>
              </a:rPr>
              <a:t>Sistema está sujeto a </a:t>
            </a:r>
            <a:r>
              <a:rPr lang="es-ES_tradnl" sz="2000" b="1" dirty="0" smtClean="0">
                <a:solidFill>
                  <a:srgbClr val="FF0000"/>
                </a:solidFill>
                <a:effectLst>
                  <a:outerShdw blurRad="38100" dist="38100" dir="2700000" algn="tl">
                    <a:srgbClr val="000000">
                      <a:alpha val="43137"/>
                    </a:srgbClr>
                  </a:outerShdw>
                </a:effectLst>
              </a:rPr>
              <a:t>revisiones por parte del </a:t>
            </a:r>
            <a:r>
              <a:rPr lang="es-ES_tradnl" sz="2000" b="1" dirty="0">
                <a:solidFill>
                  <a:srgbClr val="FF0000"/>
                </a:solidFill>
                <a:effectLst>
                  <a:outerShdw blurRad="38100" dist="38100" dir="2700000" algn="tl">
                    <a:srgbClr val="000000">
                      <a:alpha val="43137"/>
                    </a:srgbClr>
                  </a:outerShdw>
                </a:effectLst>
              </a:rPr>
              <a:t>Departamento de Auditoría del Ministerio de Salud y de la Contraloría General de la República.</a:t>
            </a:r>
          </a:p>
          <a:p>
            <a:pPr marL="285750" indent="-285750">
              <a:buFont typeface="Wingdings" pitchFamily="2" charset="2"/>
              <a:buChar char="ü"/>
            </a:pPr>
            <a:endParaRPr lang="es-ES_tradnl" dirty="0">
              <a:solidFill>
                <a:schemeClr val="accent5"/>
              </a:solidFill>
            </a:endParaRPr>
          </a:p>
          <a:p>
            <a:pPr marL="285750" indent="-285750">
              <a:buFont typeface="Wingdings" pitchFamily="2" charset="2"/>
              <a:buChar char="ü"/>
            </a:pPr>
            <a:r>
              <a:rPr lang="es-ES_tradnl" dirty="0" smtClean="0">
                <a:solidFill>
                  <a:schemeClr val="accent5"/>
                </a:solidFill>
              </a:rPr>
              <a:t> </a:t>
            </a:r>
            <a:r>
              <a:rPr lang="es-ES_tradnl" dirty="0">
                <a:solidFill>
                  <a:schemeClr val="accent5"/>
                </a:solidFill>
              </a:rPr>
              <a:t>Actividades de perfeccionamiento de corta duración (menor a un año) no se ingresan en el FORCAP. </a:t>
            </a:r>
          </a:p>
        </p:txBody>
      </p:sp>
      <p:pic>
        <p:nvPicPr>
          <p:cNvPr id="5" name="Picture 4">
            <a:extLst>
              <a:ext uri="{FF2B5EF4-FFF2-40B4-BE49-F238E27FC236}">
                <a16:creationId xmlns="" xmlns:a16="http://schemas.microsoft.com/office/drawing/2014/main" id="{B0C67952-28A7-2741-9835-7A8543BB77B5}"/>
              </a:ext>
            </a:extLst>
          </p:cNvPr>
          <p:cNvPicPr>
            <a:picLocks noChangeAspect="1"/>
          </p:cNvPicPr>
          <p:nvPr/>
        </p:nvPicPr>
        <p:blipFill>
          <a:blip r:embed="rId3"/>
          <a:stretch>
            <a:fillRect/>
          </a:stretch>
        </p:blipFill>
        <p:spPr>
          <a:xfrm>
            <a:off x="8565776" y="4167833"/>
            <a:ext cx="3498477" cy="2324937"/>
          </a:xfrm>
          <a:prstGeom prst="rect">
            <a:avLst/>
          </a:prstGeom>
        </p:spPr>
      </p:pic>
    </p:spTree>
    <p:extLst>
      <p:ext uri="{BB962C8B-B14F-4D97-AF65-F5344CB8AC3E}">
        <p14:creationId xmlns:p14="http://schemas.microsoft.com/office/powerpoint/2010/main" val="2242330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08287" y="303359"/>
            <a:ext cx="9089205" cy="307777"/>
          </a:xfrm>
        </p:spPr>
        <p:txBody>
          <a:bodyPr/>
          <a:lstStyle/>
          <a:p>
            <a:r>
              <a:rPr lang="es-CL" sz="2000" dirty="0">
                <a:latin typeface="Calibri Light" panose="020F0302020204030204" pitchFamily="34" charset="0"/>
                <a:cs typeface="Calibri Light" panose="020F0302020204030204" pitchFamily="34" charset="0"/>
              </a:rPr>
              <a:t>Gestión  Información: Validación con SIRH y monitoreo de Errores</a:t>
            </a: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12</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4" name="Diagram 3">
            <a:extLst>
              <a:ext uri="{FF2B5EF4-FFF2-40B4-BE49-F238E27FC236}">
                <a16:creationId xmlns="" xmlns:a16="http://schemas.microsoft.com/office/drawing/2014/main" id="{6345D445-BB63-B840-B819-4EC034EB1FE6}"/>
              </a:ext>
            </a:extLst>
          </p:cNvPr>
          <p:cNvGraphicFramePr/>
          <p:nvPr>
            <p:extLst>
              <p:ext uri="{D42A27DB-BD31-4B8C-83A1-F6EECF244321}">
                <p14:modId xmlns:p14="http://schemas.microsoft.com/office/powerpoint/2010/main" val="740423836"/>
              </p:ext>
            </p:extLst>
          </p:nvPr>
        </p:nvGraphicFramePr>
        <p:xfrm>
          <a:off x="-898220" y="1057598"/>
          <a:ext cx="6979423" cy="513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 xmlns:a16="http://schemas.microsoft.com/office/drawing/2014/main" id="{C256D96E-7B2F-D04F-9403-83B9CA31D0CB}"/>
              </a:ext>
            </a:extLst>
          </p:cNvPr>
          <p:cNvGraphicFramePr/>
          <p:nvPr>
            <p:extLst>
              <p:ext uri="{D42A27DB-BD31-4B8C-83A1-F6EECF244321}">
                <p14:modId xmlns:p14="http://schemas.microsoft.com/office/powerpoint/2010/main" val="2803205132"/>
              </p:ext>
            </p:extLst>
          </p:nvPr>
        </p:nvGraphicFramePr>
        <p:xfrm>
          <a:off x="3922187" y="1057597"/>
          <a:ext cx="8165309"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10323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46922" y="303360"/>
            <a:ext cx="3902127" cy="307777"/>
          </a:xfrm>
        </p:spPr>
        <p:txBody>
          <a:bodyPr/>
          <a:lstStyle/>
          <a:p>
            <a:r>
              <a:rPr lang="es-CL" sz="2000" dirty="0" smtClean="0">
                <a:latin typeface="Calibri Light" panose="020F0302020204030204" pitchFamily="34" charset="0"/>
                <a:cs typeface="Calibri Light" panose="020F0302020204030204" pitchFamily="34" charset="0"/>
              </a:rPr>
              <a:t>Ejemplo de validación de información:</a:t>
            </a:r>
            <a:endParaRPr lang="es-CL" sz="20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13</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pic>
        <p:nvPicPr>
          <p:cNvPr id="7" name="Imagen 6"/>
          <p:cNvPicPr>
            <a:picLocks noChangeAspect="1"/>
          </p:cNvPicPr>
          <p:nvPr/>
        </p:nvPicPr>
        <p:blipFill>
          <a:blip r:embed="rId3"/>
          <a:stretch>
            <a:fillRect/>
          </a:stretch>
        </p:blipFill>
        <p:spPr>
          <a:xfrm>
            <a:off x="7702011" y="942399"/>
            <a:ext cx="1910039" cy="1753049"/>
          </a:xfrm>
          <a:prstGeom prst="rect">
            <a:avLst/>
          </a:prstGeom>
        </p:spPr>
      </p:pic>
      <p:sp>
        <p:nvSpPr>
          <p:cNvPr id="10" name="Título 1">
            <a:extLst>
              <a:ext uri="{FF2B5EF4-FFF2-40B4-BE49-F238E27FC236}">
                <a16:creationId xmlns="" xmlns:a16="http://schemas.microsoft.com/office/drawing/2014/main" id="{36AB1E24-8667-428B-9C25-B315449EA081}"/>
              </a:ext>
            </a:extLst>
          </p:cNvPr>
          <p:cNvSpPr txBox="1">
            <a:spLocks/>
          </p:cNvSpPr>
          <p:nvPr/>
        </p:nvSpPr>
        <p:spPr bwMode="auto">
          <a:xfrm>
            <a:off x="9241912" y="1388332"/>
            <a:ext cx="287742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2000" kern="0" dirty="0" smtClean="0">
                <a:solidFill>
                  <a:srgbClr val="FF0000"/>
                </a:solidFill>
                <a:latin typeface="Calibri Light" panose="020F0302020204030204" pitchFamily="34" charset="0"/>
                <a:cs typeface="Calibri Light" panose="020F0302020204030204" pitchFamily="34" charset="0"/>
              </a:rPr>
              <a:t>¿Cuál es la situación contractual de aquellos profesionales que se encuentran como especialistas por Período Asistencial Obligatorio? </a:t>
            </a:r>
            <a:endParaRPr lang="es-CL" sz="2000" kern="0" dirty="0">
              <a:solidFill>
                <a:srgbClr val="FF0000"/>
              </a:solidFill>
              <a:latin typeface="Calibri Light" panose="020F0302020204030204" pitchFamily="34" charset="0"/>
              <a:cs typeface="Calibri Light" panose="020F0302020204030204" pitchFamily="34" charset="0"/>
            </a:endParaRPr>
          </a:p>
        </p:txBody>
      </p:sp>
      <p:grpSp>
        <p:nvGrpSpPr>
          <p:cNvPr id="8" name="Grupo 7"/>
          <p:cNvGrpSpPr/>
          <p:nvPr/>
        </p:nvGrpSpPr>
        <p:grpSpPr>
          <a:xfrm>
            <a:off x="361027" y="1623798"/>
            <a:ext cx="1709840" cy="632067"/>
            <a:chOff x="2633" y="522171"/>
            <a:chExt cx="2343913" cy="937565"/>
          </a:xfrm>
        </p:grpSpPr>
        <p:sp>
          <p:nvSpPr>
            <p:cNvPr id="16" name="Cheurón 15"/>
            <p:cNvSpPr/>
            <p:nvPr/>
          </p:nvSpPr>
          <p:spPr>
            <a:xfrm>
              <a:off x="2633" y="522171"/>
              <a:ext cx="2343913" cy="937565"/>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urón 4"/>
            <p:cNvSpPr/>
            <p:nvPr/>
          </p:nvSpPr>
          <p:spPr>
            <a:xfrm>
              <a:off x="471416" y="522171"/>
              <a:ext cx="1406348" cy="937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100" kern="1200" dirty="0" smtClean="0"/>
                <a:t>Reporte 1</a:t>
              </a:r>
            </a:p>
            <a:p>
              <a:pPr lvl="0" algn="ctr" defTabSz="711200">
                <a:lnSpc>
                  <a:spcPct val="90000"/>
                </a:lnSpc>
                <a:spcBef>
                  <a:spcPct val="0"/>
                </a:spcBef>
                <a:spcAft>
                  <a:spcPct val="35000"/>
                </a:spcAft>
              </a:pPr>
              <a:r>
                <a:rPr lang="es-ES" sz="1100" dirty="0" smtClean="0"/>
                <a:t>FORCAP</a:t>
              </a:r>
              <a:endParaRPr lang="es-ES" sz="1100" kern="1200" dirty="0"/>
            </a:p>
          </p:txBody>
        </p:sp>
      </p:grpSp>
      <p:grpSp>
        <p:nvGrpSpPr>
          <p:cNvPr id="9" name="Grupo 8"/>
          <p:cNvGrpSpPr/>
          <p:nvPr/>
        </p:nvGrpSpPr>
        <p:grpSpPr>
          <a:xfrm>
            <a:off x="1994504" y="1623796"/>
            <a:ext cx="2034295" cy="632067"/>
            <a:chOff x="2112155" y="522171"/>
            <a:chExt cx="2343913" cy="937565"/>
          </a:xfrm>
        </p:grpSpPr>
        <p:sp>
          <p:nvSpPr>
            <p:cNvPr id="14" name="Cheurón 13"/>
            <p:cNvSpPr/>
            <p:nvPr/>
          </p:nvSpPr>
          <p:spPr>
            <a:xfrm>
              <a:off x="2112155" y="522171"/>
              <a:ext cx="2343913" cy="937565"/>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urón 6"/>
            <p:cNvSpPr/>
            <p:nvPr/>
          </p:nvSpPr>
          <p:spPr>
            <a:xfrm>
              <a:off x="2580938" y="522171"/>
              <a:ext cx="1406348" cy="937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100" kern="1200" dirty="0" smtClean="0"/>
                <a:t>Ciclo Actual</a:t>
              </a:r>
            </a:p>
            <a:p>
              <a:pPr lvl="0" algn="ctr" defTabSz="711200">
                <a:lnSpc>
                  <a:spcPct val="90000"/>
                </a:lnSpc>
                <a:spcBef>
                  <a:spcPct val="0"/>
                </a:spcBef>
                <a:spcAft>
                  <a:spcPct val="35000"/>
                </a:spcAft>
              </a:pPr>
              <a:r>
                <a:rPr lang="es-ES" sz="1100" dirty="0" smtClean="0"/>
                <a:t>Formación -PAO</a:t>
              </a:r>
              <a:endParaRPr lang="es-ES" sz="1100" kern="1200" dirty="0"/>
            </a:p>
          </p:txBody>
        </p:sp>
      </p:grpSp>
      <p:grpSp>
        <p:nvGrpSpPr>
          <p:cNvPr id="11" name="Grupo 10"/>
          <p:cNvGrpSpPr/>
          <p:nvPr/>
        </p:nvGrpSpPr>
        <p:grpSpPr>
          <a:xfrm>
            <a:off x="3971145" y="1623796"/>
            <a:ext cx="1730132" cy="632067"/>
            <a:chOff x="4221678" y="522171"/>
            <a:chExt cx="2343913" cy="937565"/>
          </a:xfrm>
        </p:grpSpPr>
        <p:sp>
          <p:nvSpPr>
            <p:cNvPr id="12" name="Cheurón 11"/>
            <p:cNvSpPr/>
            <p:nvPr/>
          </p:nvSpPr>
          <p:spPr>
            <a:xfrm>
              <a:off x="4221678" y="522171"/>
              <a:ext cx="2343913" cy="937565"/>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urón 8"/>
            <p:cNvSpPr/>
            <p:nvPr/>
          </p:nvSpPr>
          <p:spPr>
            <a:xfrm>
              <a:off x="4690461" y="522171"/>
              <a:ext cx="1406348" cy="937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100" kern="1200" dirty="0" smtClean="0"/>
                <a:t>Estado Actual</a:t>
              </a:r>
            </a:p>
            <a:p>
              <a:pPr lvl="0" algn="ctr" defTabSz="711200">
                <a:lnSpc>
                  <a:spcPct val="90000"/>
                </a:lnSpc>
                <a:spcBef>
                  <a:spcPct val="0"/>
                </a:spcBef>
                <a:spcAft>
                  <a:spcPct val="35000"/>
                </a:spcAft>
              </a:pPr>
              <a:r>
                <a:rPr lang="es-ES" sz="1100" dirty="0" smtClean="0"/>
                <a:t>NORMAL</a:t>
              </a:r>
              <a:endParaRPr lang="es-ES" sz="1100" kern="1200" dirty="0"/>
            </a:p>
          </p:txBody>
        </p:sp>
      </p:grpSp>
      <p:grpSp>
        <p:nvGrpSpPr>
          <p:cNvPr id="18" name="Grupo 17"/>
          <p:cNvGrpSpPr/>
          <p:nvPr/>
        </p:nvGrpSpPr>
        <p:grpSpPr>
          <a:xfrm>
            <a:off x="5641363" y="1623796"/>
            <a:ext cx="1868967" cy="632067"/>
            <a:chOff x="4221678" y="522171"/>
            <a:chExt cx="2343913" cy="937565"/>
          </a:xfrm>
        </p:grpSpPr>
        <p:sp>
          <p:nvSpPr>
            <p:cNvPr id="19" name="Cheurón 18"/>
            <p:cNvSpPr/>
            <p:nvPr/>
          </p:nvSpPr>
          <p:spPr>
            <a:xfrm>
              <a:off x="4221678" y="522171"/>
              <a:ext cx="2343913" cy="937565"/>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urón 8"/>
            <p:cNvSpPr/>
            <p:nvPr/>
          </p:nvSpPr>
          <p:spPr>
            <a:xfrm>
              <a:off x="4690461" y="522171"/>
              <a:ext cx="1406348" cy="937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100" kern="1200" dirty="0" err="1" smtClean="0"/>
                <a:t>Estapa</a:t>
              </a:r>
              <a:r>
                <a:rPr lang="es-ES" sz="1100" kern="1200" dirty="0" smtClean="0"/>
                <a:t> Actual</a:t>
              </a:r>
            </a:p>
            <a:p>
              <a:pPr lvl="0" algn="ctr" defTabSz="711200">
                <a:lnSpc>
                  <a:spcPct val="90000"/>
                </a:lnSpc>
                <a:spcBef>
                  <a:spcPct val="0"/>
                </a:spcBef>
                <a:spcAft>
                  <a:spcPct val="35000"/>
                </a:spcAft>
              </a:pPr>
              <a:r>
                <a:rPr lang="es-ES" sz="1100" dirty="0" smtClean="0"/>
                <a:t>PAO</a:t>
              </a:r>
              <a:endParaRPr lang="es-ES" sz="1100" kern="1200" dirty="0"/>
            </a:p>
          </p:txBody>
        </p:sp>
      </p:grpSp>
      <p:pic>
        <p:nvPicPr>
          <p:cNvPr id="4" name="Imagen 3"/>
          <p:cNvPicPr>
            <a:picLocks noChangeAspect="1"/>
          </p:cNvPicPr>
          <p:nvPr/>
        </p:nvPicPr>
        <p:blipFill>
          <a:blip r:embed="rId4"/>
          <a:stretch>
            <a:fillRect/>
          </a:stretch>
        </p:blipFill>
        <p:spPr>
          <a:xfrm>
            <a:off x="188998" y="2516777"/>
            <a:ext cx="8454249" cy="3963892"/>
          </a:xfrm>
          <a:prstGeom prst="rect">
            <a:avLst/>
          </a:prstGeom>
        </p:spPr>
      </p:pic>
      <p:grpSp>
        <p:nvGrpSpPr>
          <p:cNvPr id="21" name="Grupo 20"/>
          <p:cNvGrpSpPr/>
          <p:nvPr/>
        </p:nvGrpSpPr>
        <p:grpSpPr>
          <a:xfrm>
            <a:off x="9031178" y="4179348"/>
            <a:ext cx="1958207" cy="807993"/>
            <a:chOff x="1586065" y="1138328"/>
            <a:chExt cx="5429930" cy="873504"/>
          </a:xfrm>
        </p:grpSpPr>
        <p:sp>
          <p:nvSpPr>
            <p:cNvPr id="22" name="Pentágono 21"/>
            <p:cNvSpPr/>
            <p:nvPr/>
          </p:nvSpPr>
          <p:spPr>
            <a:xfrm rot="10800000">
              <a:off x="1586065" y="1138328"/>
              <a:ext cx="5429930" cy="873504"/>
            </a:xfrm>
            <a:prstGeom prst="homePlate">
              <a:avLst/>
            </a:prstGeom>
            <a:noFill/>
            <a:ln>
              <a:solidFill>
                <a:srgbClr val="FF3B3B"/>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3" name="Pentágono 4"/>
            <p:cNvSpPr/>
            <p:nvPr/>
          </p:nvSpPr>
          <p:spPr>
            <a:xfrm rot="21600000">
              <a:off x="1804441" y="1138328"/>
              <a:ext cx="5211554" cy="873504"/>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85191" tIns="60960" rIns="113792" bIns="60960" numCol="1" spcCol="1270" anchor="ctr" anchorCtr="0">
              <a:noAutofit/>
            </a:bodyPr>
            <a:lstStyle/>
            <a:p>
              <a:pPr lvl="0" algn="ctr" defTabSz="711200">
                <a:lnSpc>
                  <a:spcPct val="90000"/>
                </a:lnSpc>
                <a:spcBef>
                  <a:spcPct val="0"/>
                </a:spcBef>
                <a:spcAft>
                  <a:spcPct val="35000"/>
                </a:spcAft>
              </a:pPr>
              <a:r>
                <a:rPr lang="es-ES_tradnl" sz="3500" kern="1200" noProof="0" dirty="0" smtClean="0">
                  <a:solidFill>
                    <a:srgbClr val="FF0000"/>
                  </a:solidFill>
                </a:rPr>
                <a:t>3.515</a:t>
              </a:r>
              <a:endParaRPr lang="es-ES_tradnl" sz="3500" kern="1200" noProof="0" dirty="0">
                <a:solidFill>
                  <a:srgbClr val="FF0000"/>
                </a:solidFill>
              </a:endParaRPr>
            </a:p>
          </p:txBody>
        </p:sp>
      </p:grpSp>
    </p:spTree>
    <p:extLst>
      <p:ext uri="{BB962C8B-B14F-4D97-AF65-F5344CB8AC3E}">
        <p14:creationId xmlns:p14="http://schemas.microsoft.com/office/powerpoint/2010/main" val="2726727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p:txBody>
          <a:bodyPr/>
          <a:lstStyle/>
          <a:p>
            <a:fld id="{7536BA00-E649-495D-B82A-3219CB1D2429}" type="slidenum">
              <a:rPr lang="es-CL" smtClean="0"/>
              <a:pPr/>
              <a:t>14</a:t>
            </a:fld>
            <a:endParaRPr lang="es-CL" dirty="0"/>
          </a:p>
        </p:txBody>
      </p:sp>
      <p:sp>
        <p:nvSpPr>
          <p:cNvPr id="5"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46922" y="303360"/>
            <a:ext cx="3902127" cy="307777"/>
          </a:xfrm>
        </p:spPr>
        <p:txBody>
          <a:bodyPr/>
          <a:lstStyle/>
          <a:p>
            <a:r>
              <a:rPr lang="es-CL" sz="2000" dirty="0" smtClean="0">
                <a:latin typeface="Calibri Light" panose="020F0302020204030204" pitchFamily="34" charset="0"/>
                <a:cs typeface="Calibri Light" panose="020F0302020204030204" pitchFamily="34" charset="0"/>
              </a:rPr>
              <a:t>Ejemplo de validación de información:</a:t>
            </a:r>
            <a:endParaRPr lang="es-CL" sz="2000" dirty="0">
              <a:latin typeface="Calibri Light" panose="020F0302020204030204" pitchFamily="34" charset="0"/>
              <a:cs typeface="Calibri Light" panose="020F0302020204030204" pitchFamily="34" charset="0"/>
            </a:endParaRPr>
          </a:p>
        </p:txBody>
      </p:sp>
      <p:pic>
        <p:nvPicPr>
          <p:cNvPr id="6" name="Imagen 5"/>
          <p:cNvPicPr>
            <a:picLocks noChangeAspect="1"/>
          </p:cNvPicPr>
          <p:nvPr/>
        </p:nvPicPr>
        <p:blipFill>
          <a:blip r:embed="rId2"/>
          <a:stretch>
            <a:fillRect/>
          </a:stretch>
        </p:blipFill>
        <p:spPr>
          <a:xfrm>
            <a:off x="544265" y="233410"/>
            <a:ext cx="485775" cy="447675"/>
          </a:xfrm>
          <a:prstGeom prst="rect">
            <a:avLst/>
          </a:prstGeom>
        </p:spPr>
      </p:pic>
      <p:pic>
        <p:nvPicPr>
          <p:cNvPr id="7" name="Imagen 6"/>
          <p:cNvPicPr>
            <a:picLocks noChangeAspect="1"/>
          </p:cNvPicPr>
          <p:nvPr/>
        </p:nvPicPr>
        <p:blipFill>
          <a:blip r:embed="rId3"/>
          <a:stretch>
            <a:fillRect/>
          </a:stretch>
        </p:blipFill>
        <p:spPr>
          <a:xfrm>
            <a:off x="168906" y="1491448"/>
            <a:ext cx="3124710" cy="2645546"/>
          </a:xfrm>
          <a:prstGeom prst="rect">
            <a:avLst/>
          </a:prstGeom>
        </p:spPr>
      </p:pic>
      <p:pic>
        <p:nvPicPr>
          <p:cNvPr id="8" name="Imagen 7"/>
          <p:cNvPicPr>
            <a:picLocks noChangeAspect="1"/>
          </p:cNvPicPr>
          <p:nvPr/>
        </p:nvPicPr>
        <p:blipFill>
          <a:blip r:embed="rId4"/>
          <a:stretch>
            <a:fillRect/>
          </a:stretch>
        </p:blipFill>
        <p:spPr>
          <a:xfrm>
            <a:off x="2892638" y="2054637"/>
            <a:ext cx="4662258" cy="3259192"/>
          </a:xfrm>
          <a:prstGeom prst="rect">
            <a:avLst/>
          </a:prstGeom>
        </p:spPr>
      </p:pic>
      <p:pic>
        <p:nvPicPr>
          <p:cNvPr id="9" name="Imagen 8"/>
          <p:cNvPicPr>
            <a:picLocks noChangeAspect="1"/>
          </p:cNvPicPr>
          <p:nvPr/>
        </p:nvPicPr>
        <p:blipFill>
          <a:blip r:embed="rId5"/>
          <a:stretch>
            <a:fillRect/>
          </a:stretch>
        </p:blipFill>
        <p:spPr>
          <a:xfrm>
            <a:off x="6469946" y="3045041"/>
            <a:ext cx="5544501" cy="2975415"/>
          </a:xfrm>
          <a:prstGeom prst="rect">
            <a:avLst/>
          </a:prstGeom>
        </p:spPr>
      </p:pic>
      <p:sp>
        <p:nvSpPr>
          <p:cNvPr id="10" name="Título 1">
            <a:extLst>
              <a:ext uri="{FF2B5EF4-FFF2-40B4-BE49-F238E27FC236}">
                <a16:creationId xmlns="" xmlns:a16="http://schemas.microsoft.com/office/drawing/2014/main" id="{36AB1E24-8667-428B-9C25-B315449EA081}"/>
              </a:ext>
            </a:extLst>
          </p:cNvPr>
          <p:cNvSpPr txBox="1">
            <a:spLocks/>
          </p:cNvSpPr>
          <p:nvPr/>
        </p:nvSpPr>
        <p:spPr bwMode="auto">
          <a:xfrm>
            <a:off x="1246922" y="1178998"/>
            <a:ext cx="5803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2000" kern="0" dirty="0" smtClean="0">
                <a:solidFill>
                  <a:srgbClr val="00B050"/>
                </a:solidFill>
                <a:latin typeface="Calibri Light" panose="020F0302020204030204" pitchFamily="34" charset="0"/>
                <a:cs typeface="Calibri Light" panose="020F0302020204030204" pitchFamily="34" charset="0"/>
              </a:rPr>
              <a:t>SIRH</a:t>
            </a:r>
            <a:endParaRPr lang="es-CL" sz="2000" kern="0" dirty="0">
              <a:solidFill>
                <a:srgbClr val="00B050"/>
              </a:solidFill>
              <a:latin typeface="Calibri Light" panose="020F0302020204030204" pitchFamily="34" charset="0"/>
              <a:cs typeface="Calibri Light" panose="020F0302020204030204" pitchFamily="34" charset="0"/>
            </a:endParaRPr>
          </a:p>
        </p:txBody>
      </p:sp>
      <p:sp>
        <p:nvSpPr>
          <p:cNvPr id="11" name="Título 1">
            <a:extLst>
              <a:ext uri="{FF2B5EF4-FFF2-40B4-BE49-F238E27FC236}">
                <a16:creationId xmlns="" xmlns:a16="http://schemas.microsoft.com/office/drawing/2014/main" id="{36AB1E24-8667-428B-9C25-B315449EA081}"/>
              </a:ext>
            </a:extLst>
          </p:cNvPr>
          <p:cNvSpPr txBox="1">
            <a:spLocks/>
          </p:cNvSpPr>
          <p:nvPr/>
        </p:nvSpPr>
        <p:spPr bwMode="auto">
          <a:xfrm>
            <a:off x="4843857" y="1638145"/>
            <a:ext cx="12728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2000" kern="0" dirty="0" smtClean="0">
                <a:solidFill>
                  <a:schemeClr val="tx2"/>
                </a:solidFill>
                <a:latin typeface="Calibri Light" panose="020F0302020204030204" pitchFamily="34" charset="0"/>
                <a:cs typeface="Calibri Light" panose="020F0302020204030204" pitchFamily="34" charset="0"/>
              </a:rPr>
              <a:t>QLIK VIEW</a:t>
            </a:r>
            <a:endParaRPr lang="es-CL" sz="2000" kern="0" dirty="0">
              <a:solidFill>
                <a:schemeClr val="tx2"/>
              </a:solidFill>
              <a:latin typeface="Calibri Light" panose="020F0302020204030204" pitchFamily="34" charset="0"/>
              <a:cs typeface="Calibri Light" panose="020F0302020204030204" pitchFamily="34" charset="0"/>
            </a:endParaRPr>
          </a:p>
        </p:txBody>
      </p:sp>
      <p:sp>
        <p:nvSpPr>
          <p:cNvPr id="12" name="Título 1">
            <a:extLst>
              <a:ext uri="{FF2B5EF4-FFF2-40B4-BE49-F238E27FC236}">
                <a16:creationId xmlns="" xmlns:a16="http://schemas.microsoft.com/office/drawing/2014/main" id="{36AB1E24-8667-428B-9C25-B315449EA081}"/>
              </a:ext>
            </a:extLst>
          </p:cNvPr>
          <p:cNvSpPr txBox="1">
            <a:spLocks/>
          </p:cNvSpPr>
          <p:nvPr/>
        </p:nvSpPr>
        <p:spPr bwMode="auto">
          <a:xfrm>
            <a:off x="7810479" y="2737264"/>
            <a:ext cx="32067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2000" kern="0" dirty="0" smtClean="0">
                <a:solidFill>
                  <a:srgbClr val="FFC000"/>
                </a:solidFill>
                <a:latin typeface="Calibri Light" panose="020F0302020204030204" pitchFamily="34" charset="0"/>
                <a:cs typeface="Calibri Light" panose="020F0302020204030204" pitchFamily="34" charset="0"/>
              </a:rPr>
              <a:t>BASE GESTIÓN CENTRALIZADA</a:t>
            </a:r>
            <a:endParaRPr lang="es-CL" sz="2000" kern="0" dirty="0">
              <a:solidFill>
                <a:srgbClr val="FFC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9024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p:txBody>
          <a:bodyPr/>
          <a:lstStyle/>
          <a:p>
            <a:fld id="{7536BA00-E649-495D-B82A-3219CB1D2429}" type="slidenum">
              <a:rPr lang="es-CL" smtClean="0"/>
              <a:pPr/>
              <a:t>15</a:t>
            </a:fld>
            <a:endParaRPr lang="es-CL" dirty="0"/>
          </a:p>
        </p:txBody>
      </p:sp>
      <p:sp>
        <p:nvSpPr>
          <p:cNvPr id="4"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46922" y="303360"/>
            <a:ext cx="3902127" cy="307777"/>
          </a:xfrm>
        </p:spPr>
        <p:txBody>
          <a:bodyPr/>
          <a:lstStyle/>
          <a:p>
            <a:r>
              <a:rPr lang="es-CL" sz="2000" dirty="0" smtClean="0">
                <a:latin typeface="Calibri Light" panose="020F0302020204030204" pitchFamily="34" charset="0"/>
                <a:cs typeface="Calibri Light" panose="020F0302020204030204" pitchFamily="34" charset="0"/>
              </a:rPr>
              <a:t>Ejemplo de validación de información:</a:t>
            </a:r>
            <a:endParaRPr lang="es-CL" sz="2000" dirty="0">
              <a:latin typeface="Calibri Light" panose="020F0302020204030204" pitchFamily="34" charset="0"/>
              <a:cs typeface="Calibri Light" panose="020F0302020204030204" pitchFamily="34" charset="0"/>
            </a:endParaRPr>
          </a:p>
        </p:txBody>
      </p:sp>
      <p:pic>
        <p:nvPicPr>
          <p:cNvPr id="5" name="Imagen 4"/>
          <p:cNvPicPr>
            <a:picLocks noChangeAspect="1"/>
          </p:cNvPicPr>
          <p:nvPr/>
        </p:nvPicPr>
        <p:blipFill>
          <a:blip r:embed="rId2"/>
          <a:stretch>
            <a:fillRect/>
          </a:stretch>
        </p:blipFill>
        <p:spPr>
          <a:xfrm>
            <a:off x="544265" y="233410"/>
            <a:ext cx="485775" cy="447675"/>
          </a:xfrm>
          <a:prstGeom prst="rect">
            <a:avLst/>
          </a:prstGeom>
        </p:spPr>
      </p:pic>
      <p:pic>
        <p:nvPicPr>
          <p:cNvPr id="6" name="Imagen 5"/>
          <p:cNvPicPr>
            <a:picLocks noChangeAspect="1"/>
          </p:cNvPicPr>
          <p:nvPr/>
        </p:nvPicPr>
        <p:blipFill>
          <a:blip r:embed="rId3"/>
          <a:stretch>
            <a:fillRect/>
          </a:stretch>
        </p:blipFill>
        <p:spPr>
          <a:xfrm>
            <a:off x="365889" y="1908699"/>
            <a:ext cx="4718522" cy="3994952"/>
          </a:xfrm>
          <a:prstGeom prst="rect">
            <a:avLst/>
          </a:prstGeom>
        </p:spPr>
      </p:pic>
      <p:grpSp>
        <p:nvGrpSpPr>
          <p:cNvPr id="7" name="Grupo 6"/>
          <p:cNvGrpSpPr/>
          <p:nvPr/>
        </p:nvGrpSpPr>
        <p:grpSpPr>
          <a:xfrm>
            <a:off x="1870230" y="1055627"/>
            <a:ext cx="1709840" cy="632067"/>
            <a:chOff x="2633" y="522171"/>
            <a:chExt cx="2343913" cy="937565"/>
          </a:xfrm>
        </p:grpSpPr>
        <p:sp>
          <p:nvSpPr>
            <p:cNvPr id="8" name="Cheurón 7"/>
            <p:cNvSpPr/>
            <p:nvPr/>
          </p:nvSpPr>
          <p:spPr>
            <a:xfrm>
              <a:off x="2633" y="522171"/>
              <a:ext cx="2343913" cy="937565"/>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urón 4"/>
            <p:cNvSpPr/>
            <p:nvPr/>
          </p:nvSpPr>
          <p:spPr>
            <a:xfrm>
              <a:off x="471416" y="522171"/>
              <a:ext cx="1406348" cy="9375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100" dirty="0" smtClean="0"/>
                <a:t>Códigos</a:t>
              </a:r>
              <a:endParaRPr lang="es-ES" sz="1100" kern="1200" dirty="0"/>
            </a:p>
          </p:txBody>
        </p:sp>
      </p:grpSp>
      <p:pic>
        <p:nvPicPr>
          <p:cNvPr id="10" name="Imagen 9"/>
          <p:cNvPicPr>
            <a:picLocks noChangeAspect="1"/>
          </p:cNvPicPr>
          <p:nvPr/>
        </p:nvPicPr>
        <p:blipFill>
          <a:blip r:embed="rId4"/>
          <a:stretch>
            <a:fillRect/>
          </a:stretch>
        </p:blipFill>
        <p:spPr>
          <a:xfrm>
            <a:off x="5491017" y="2851003"/>
            <a:ext cx="5921406" cy="3576430"/>
          </a:xfrm>
          <a:prstGeom prst="rect">
            <a:avLst/>
          </a:prstGeom>
        </p:spPr>
      </p:pic>
      <p:pic>
        <p:nvPicPr>
          <p:cNvPr id="11" name="Imagen 10"/>
          <p:cNvPicPr>
            <a:picLocks noChangeAspect="1"/>
          </p:cNvPicPr>
          <p:nvPr/>
        </p:nvPicPr>
        <p:blipFill>
          <a:blip r:embed="rId5"/>
          <a:stretch>
            <a:fillRect/>
          </a:stretch>
        </p:blipFill>
        <p:spPr>
          <a:xfrm>
            <a:off x="5932363" y="1055627"/>
            <a:ext cx="5038714" cy="1722348"/>
          </a:xfrm>
          <a:prstGeom prst="rect">
            <a:avLst/>
          </a:prstGeom>
        </p:spPr>
      </p:pic>
    </p:spTree>
    <p:extLst>
      <p:ext uri="{BB962C8B-B14F-4D97-AF65-F5344CB8AC3E}">
        <p14:creationId xmlns:p14="http://schemas.microsoft.com/office/powerpoint/2010/main" val="292314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Definiciones Importantes</a:t>
            </a: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16</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8" name="2 Marcador de contenido">
            <a:extLst>
              <a:ext uri="{FF2B5EF4-FFF2-40B4-BE49-F238E27FC236}">
                <a16:creationId xmlns="" xmlns:a16="http://schemas.microsoft.com/office/drawing/2014/main" id="{B5151A0E-3354-5041-B8F6-E0AF580B3225}"/>
              </a:ext>
            </a:extLst>
          </p:cNvPr>
          <p:cNvSpPr txBox="1">
            <a:spLocks/>
          </p:cNvSpPr>
          <p:nvPr/>
        </p:nvSpPr>
        <p:spPr bwMode="auto">
          <a:xfrm>
            <a:off x="302951" y="1107357"/>
            <a:ext cx="11612825" cy="1616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marR="0" lvl="0" indent="-285750" fontAlgn="base">
              <a:lnSpc>
                <a:spcPct val="100000"/>
              </a:lnSpc>
              <a:spcBef>
                <a:spcPct val="20000"/>
              </a:spcBef>
              <a:spcAft>
                <a:spcPct val="0"/>
              </a:spcAft>
              <a:buClrTx/>
              <a:buSzTx/>
              <a:buFont typeface="Wingdings" pitchFamily="2" charset="2"/>
              <a:buChar char="ü"/>
              <a:tabLst/>
              <a:defRPr/>
            </a:pPr>
            <a:r>
              <a:rPr lang="es-ES_tradnl" b="1" dirty="0">
                <a:solidFill>
                  <a:schemeClr val="accent5"/>
                </a:solidFill>
              </a:rPr>
              <a:t>Ciclo</a:t>
            </a:r>
            <a:r>
              <a:rPr lang="es-ES_tradnl" dirty="0">
                <a:solidFill>
                  <a:schemeClr val="accent5"/>
                </a:solidFill>
              </a:rPr>
              <a:t> :  Existen 2 ciclos posibles :  Formación y PAO y Destinación y Formación</a:t>
            </a:r>
          </a:p>
          <a:p>
            <a:pPr marL="285750" indent="-285750">
              <a:spcBef>
                <a:spcPct val="20000"/>
              </a:spcBef>
              <a:buFont typeface="Wingdings" pitchFamily="2" charset="2"/>
              <a:buChar char="ü"/>
              <a:defRPr/>
            </a:pPr>
            <a:r>
              <a:rPr lang="es-ES_tradnl" b="1" dirty="0">
                <a:solidFill>
                  <a:schemeClr val="accent5"/>
                </a:solidFill>
              </a:rPr>
              <a:t>Etapa</a:t>
            </a:r>
            <a:r>
              <a:rPr lang="es-ES_tradnl" dirty="0">
                <a:solidFill>
                  <a:schemeClr val="accent5"/>
                </a:solidFill>
              </a:rPr>
              <a:t> : Situación del profesional dentro de un ciclo:</a:t>
            </a:r>
          </a:p>
          <a:p>
            <a:pPr marL="285750" indent="-285750">
              <a:spcBef>
                <a:spcPct val="20000"/>
              </a:spcBef>
              <a:buFont typeface="Wingdings" pitchFamily="2" charset="2"/>
              <a:buChar char="ü"/>
              <a:defRPr/>
            </a:pPr>
            <a:r>
              <a:rPr lang="es-ES_tradnl" b="1" dirty="0" err="1" smtClean="0">
                <a:solidFill>
                  <a:schemeClr val="accent5"/>
                </a:solidFill>
              </a:rPr>
              <a:t>Cod</a:t>
            </a:r>
            <a:r>
              <a:rPr lang="es-ES_tradnl" b="1" dirty="0" smtClean="0">
                <a:solidFill>
                  <a:schemeClr val="accent5"/>
                </a:solidFill>
              </a:rPr>
              <a:t> SIRH</a:t>
            </a:r>
            <a:r>
              <a:rPr lang="es-ES_tradnl" dirty="0" smtClean="0">
                <a:solidFill>
                  <a:schemeClr val="accent5"/>
                </a:solidFill>
              </a:rPr>
              <a:t> </a:t>
            </a:r>
            <a:r>
              <a:rPr lang="es-ES_tradnl" dirty="0">
                <a:solidFill>
                  <a:schemeClr val="accent5"/>
                </a:solidFill>
              </a:rPr>
              <a:t>:  </a:t>
            </a:r>
            <a:r>
              <a:rPr lang="es-ES_tradnl" dirty="0" smtClean="0">
                <a:solidFill>
                  <a:schemeClr val="accent5"/>
                </a:solidFill>
              </a:rPr>
              <a:t>Código de cargo que debe ser utilizado en  SIRH, que impacta en informes a DIPRES y pago en remuneraciones.</a:t>
            </a:r>
            <a:endParaRPr lang="es-ES_tradnl" dirty="0">
              <a:solidFill>
                <a:schemeClr val="accent5"/>
              </a:solidFill>
            </a:endParaRPr>
          </a:p>
        </p:txBody>
      </p:sp>
      <p:graphicFrame>
        <p:nvGraphicFramePr>
          <p:cNvPr id="9" name="Diagram 8">
            <a:extLst>
              <a:ext uri="{FF2B5EF4-FFF2-40B4-BE49-F238E27FC236}">
                <a16:creationId xmlns="" xmlns:a16="http://schemas.microsoft.com/office/drawing/2014/main" id="{625077AC-D36E-9042-96E5-67B23EDEA0F4}"/>
              </a:ext>
            </a:extLst>
          </p:cNvPr>
          <p:cNvGraphicFramePr/>
          <p:nvPr>
            <p:extLst>
              <p:ext uri="{D42A27DB-BD31-4B8C-83A1-F6EECF244321}">
                <p14:modId xmlns:p14="http://schemas.microsoft.com/office/powerpoint/2010/main" val="51767476"/>
              </p:ext>
            </p:extLst>
          </p:nvPr>
        </p:nvGraphicFramePr>
        <p:xfrm>
          <a:off x="251519" y="2379166"/>
          <a:ext cx="1160710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p:cNvSpPr txBox="1"/>
          <p:nvPr/>
        </p:nvSpPr>
        <p:spPr>
          <a:xfrm>
            <a:off x="1897039" y="5923128"/>
            <a:ext cx="45719" cy="45719"/>
          </a:xfrm>
          <a:prstGeom prst="rect">
            <a:avLst/>
          </a:prstGeom>
          <a:solidFill>
            <a:schemeClr val="bg1"/>
          </a:solidFill>
          <a:ln w="9525">
            <a:solidFill>
              <a:schemeClr val="accent1"/>
            </a:solidFill>
            <a:miter lim="800000"/>
            <a:headEnd/>
            <a:tailEnd/>
          </a:ln>
          <a:effectLst/>
          <a:extLst/>
        </p:spPr>
        <p:txBody>
          <a:bodyPr vert="horz" wrap="square" lIns="72009" tIns="72009" rIns="72009" bIns="72009" numCol="1" rtlCol="0" anchor="t" anchorCtr="0" compatLnSpc="1">
            <a:prstTxWarp prst="textNoShape">
              <a:avLst/>
            </a:prstTxWarp>
            <a:noAutofit/>
          </a:bodyPr>
          <a:lstStyle/>
          <a:p>
            <a:pPr marL="1587" indent="0">
              <a:buNone/>
            </a:pPr>
            <a:endParaRPr lang="es-CL" sz="1200" dirty="0" smtClean="0"/>
          </a:p>
        </p:txBody>
      </p:sp>
    </p:spTree>
    <p:extLst>
      <p:ext uri="{BB962C8B-B14F-4D97-AF65-F5344CB8AC3E}">
        <p14:creationId xmlns:p14="http://schemas.microsoft.com/office/powerpoint/2010/main" val="443060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3 CuadroTexto"/>
          <p:cNvSpPr txBox="1">
            <a:spLocks noChangeArrowheads="1"/>
          </p:cNvSpPr>
          <p:nvPr/>
        </p:nvSpPr>
        <p:spPr bwMode="auto">
          <a:xfrm>
            <a:off x="2782889" y="2205039"/>
            <a:ext cx="185737" cy="369887"/>
          </a:xfrm>
          <a:prstGeom prst="rect">
            <a:avLst/>
          </a:prstGeom>
          <a:noFill/>
          <a:ln w="9525">
            <a:noFill/>
            <a:miter lim="800000"/>
            <a:headEnd/>
            <a:tailEnd/>
          </a:ln>
        </p:spPr>
        <p:txBody>
          <a:bodyPr wrap="none">
            <a:spAutoFit/>
          </a:bodyPr>
          <a:lstStyle/>
          <a:p>
            <a:endParaRPr lang="es-CL"/>
          </a:p>
        </p:txBody>
      </p:sp>
      <p:sp>
        <p:nvSpPr>
          <p:cNvPr id="6" name="2 Marcador de contenido"/>
          <p:cNvSpPr txBox="1">
            <a:spLocks/>
          </p:cNvSpPr>
          <p:nvPr/>
        </p:nvSpPr>
        <p:spPr bwMode="auto">
          <a:xfrm>
            <a:off x="1703512" y="1340768"/>
            <a:ext cx="8784976" cy="4248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Font typeface="Arial" pitchFamily="34" charset="0"/>
              <a:buChar char="•"/>
              <a:defRPr/>
            </a:pPr>
            <a:r>
              <a:rPr lang="es-ES_tradnl" sz="2400" b="1" dirty="0">
                <a:solidFill>
                  <a:srgbClr val="595959"/>
                </a:solidFill>
                <a:cs typeface="ヒラギノ角ゴ Pro W3" charset="-128"/>
              </a:rPr>
              <a:t>Ciclo</a:t>
            </a:r>
            <a:r>
              <a:rPr lang="es-ES_tradnl" sz="2400" dirty="0">
                <a:solidFill>
                  <a:srgbClr val="595959"/>
                </a:solidFill>
                <a:cs typeface="ヒラギノ角ゴ Pro W3" charset="-128"/>
              </a:rPr>
              <a:t> :  Existen 2 ciclos posibles :  </a:t>
            </a:r>
          </a:p>
          <a:p>
            <a:pPr marL="800100" lvl="1" indent="-342900" eaLnBrk="0" hangingPunct="0">
              <a:spcBef>
                <a:spcPct val="20000"/>
              </a:spcBef>
              <a:buFont typeface="Arial" pitchFamily="34" charset="0"/>
              <a:buChar char="•"/>
              <a:defRPr/>
            </a:pPr>
            <a:r>
              <a:rPr lang="es-ES_tradnl" sz="2400" dirty="0">
                <a:solidFill>
                  <a:srgbClr val="595959"/>
                </a:solidFill>
                <a:cs typeface="ヒラギノ角ゴ Pro W3" charset="-128"/>
              </a:rPr>
              <a:t>Formación y </a:t>
            </a:r>
            <a:r>
              <a:rPr lang="es-ES_tradnl" sz="2400" dirty="0" smtClean="0">
                <a:solidFill>
                  <a:srgbClr val="595959"/>
                </a:solidFill>
                <a:cs typeface="ヒラギノ角ゴ Pro W3" charset="-128"/>
              </a:rPr>
              <a:t>PAO</a:t>
            </a:r>
            <a:endParaRPr lang="es-ES_tradnl" sz="2400" dirty="0">
              <a:solidFill>
                <a:srgbClr val="595959"/>
              </a:solidFill>
              <a:cs typeface="ヒラギノ角ゴ Pro W3" charset="-128"/>
            </a:endParaRPr>
          </a:p>
          <a:p>
            <a:pPr marL="800100" lvl="1" indent="-342900" eaLnBrk="0" hangingPunct="0">
              <a:spcBef>
                <a:spcPct val="20000"/>
              </a:spcBef>
              <a:buFont typeface="Arial" pitchFamily="34" charset="0"/>
              <a:buChar char="•"/>
              <a:defRPr/>
            </a:pPr>
            <a:r>
              <a:rPr lang="es-ES_tradnl" sz="2400" dirty="0">
                <a:solidFill>
                  <a:srgbClr val="595959"/>
                </a:solidFill>
                <a:ea typeface="ヒラギノ角ゴ Pro W3" charset="-128"/>
                <a:cs typeface="ヒラギノ角ゴ Pro W3" charset="-128"/>
              </a:rPr>
              <a:t>Destinación y </a:t>
            </a:r>
            <a:r>
              <a:rPr lang="es-ES_tradnl" sz="2400" dirty="0" smtClean="0">
                <a:solidFill>
                  <a:srgbClr val="595959"/>
                </a:solidFill>
                <a:ea typeface="ヒラギノ角ゴ Pro W3" charset="-128"/>
                <a:cs typeface="ヒラギノ角ゴ Pro W3" charset="-128"/>
              </a:rPr>
              <a:t>Formación</a:t>
            </a:r>
            <a:endParaRPr lang="es-ES_tradnl" sz="2400" dirty="0">
              <a:solidFill>
                <a:srgbClr val="595959"/>
              </a:solidFill>
              <a:ea typeface="ヒラギノ角ゴ Pro W3" charset="-128"/>
              <a:cs typeface="ヒラギノ角ゴ Pro W3" charset="-128"/>
            </a:endParaRPr>
          </a:p>
          <a:p>
            <a:pPr marL="342900" indent="-342900" eaLnBrk="0" hangingPunct="0">
              <a:spcBef>
                <a:spcPct val="20000"/>
              </a:spcBef>
              <a:buFont typeface="Arial" pitchFamily="34" charset="0"/>
              <a:buChar char="•"/>
              <a:defRPr/>
            </a:pPr>
            <a:r>
              <a:rPr lang="es-ES_tradnl" sz="2400" b="1" dirty="0">
                <a:solidFill>
                  <a:srgbClr val="595959"/>
                </a:solidFill>
                <a:cs typeface="ヒラギノ角ゴ Pro W3" charset="-128"/>
              </a:rPr>
              <a:t>Etapa</a:t>
            </a:r>
            <a:r>
              <a:rPr lang="es-ES_tradnl" sz="2400" dirty="0">
                <a:solidFill>
                  <a:srgbClr val="595959"/>
                </a:solidFill>
                <a:cs typeface="ヒラギノ角ゴ Pro W3" charset="-128"/>
              </a:rPr>
              <a:t> : Situación del profesional dentro de un ciclo:</a:t>
            </a:r>
          </a:p>
          <a:p>
            <a:pPr marL="800100" lvl="1" indent="-342900" eaLnBrk="0" hangingPunct="0">
              <a:spcBef>
                <a:spcPct val="20000"/>
              </a:spcBef>
              <a:buFont typeface="Arial" pitchFamily="34" charset="0"/>
              <a:buChar char="•"/>
              <a:defRPr/>
            </a:pPr>
            <a:r>
              <a:rPr lang="es-ES_tradnl" sz="2400" dirty="0" smtClean="0">
                <a:solidFill>
                  <a:srgbClr val="595959"/>
                </a:solidFill>
                <a:ea typeface="ヒラギノ角ゴ Pro W3" charset="-128"/>
                <a:cs typeface="ヒラギノ角ゴ Pro W3" charset="-128"/>
              </a:rPr>
              <a:t>Formación </a:t>
            </a:r>
            <a:r>
              <a:rPr lang="es-ES_tradnl" sz="2400" dirty="0" smtClean="0">
                <a:solidFill>
                  <a:srgbClr val="00B0F0"/>
                </a:solidFill>
                <a:ea typeface="ヒラギノ角ゴ Pro W3" charset="-128"/>
                <a:cs typeface="ヒラギノ角ゴ Pro W3" charset="-128"/>
              </a:rPr>
              <a:t>(</a:t>
            </a:r>
            <a:r>
              <a:rPr lang="es-ES_tradnl" sz="2400" dirty="0" smtClean="0">
                <a:solidFill>
                  <a:srgbClr val="00B0F0"/>
                </a:solidFill>
                <a:cs typeface="ヒラギノ角ゴ Pro W3" charset="-128"/>
              </a:rPr>
              <a:t>M785</a:t>
            </a:r>
            <a:r>
              <a:rPr lang="es-ES_tradnl" sz="2400" dirty="0">
                <a:solidFill>
                  <a:srgbClr val="00B0F0"/>
                </a:solidFill>
                <a:cs typeface="ヒラギノ角ゴ Pro W3" charset="-128"/>
              </a:rPr>
              <a:t>, M787, D275, </a:t>
            </a:r>
            <a:r>
              <a:rPr lang="es-ES_tradnl" sz="2400" dirty="0" smtClean="0">
                <a:solidFill>
                  <a:srgbClr val="00B0F0"/>
                </a:solidFill>
                <a:cs typeface="ヒラギノ角ゴ Pro W3" charset="-128"/>
              </a:rPr>
              <a:t>D276)</a:t>
            </a:r>
            <a:endParaRPr lang="es-ES_tradnl" sz="2400" dirty="0">
              <a:solidFill>
                <a:srgbClr val="00B0F0"/>
              </a:solidFill>
              <a:ea typeface="ヒラギノ角ゴ Pro W3" charset="-128"/>
              <a:cs typeface="ヒラギノ角ゴ Pro W3" charset="-128"/>
            </a:endParaRPr>
          </a:p>
          <a:p>
            <a:pPr marL="800100" lvl="1" indent="-342900" eaLnBrk="0" hangingPunct="0">
              <a:spcBef>
                <a:spcPct val="20000"/>
              </a:spcBef>
              <a:buFont typeface="Arial" pitchFamily="34" charset="0"/>
              <a:buChar char="•"/>
              <a:defRPr/>
            </a:pPr>
            <a:r>
              <a:rPr lang="es-ES_tradnl" sz="2400" dirty="0" smtClean="0">
                <a:solidFill>
                  <a:srgbClr val="595959"/>
                </a:solidFill>
                <a:cs typeface="ヒラギノ角ゴ Pro W3" charset="-128"/>
              </a:rPr>
              <a:t>Destinación </a:t>
            </a:r>
            <a:r>
              <a:rPr lang="es-ES_tradnl" sz="2400" dirty="0">
                <a:solidFill>
                  <a:srgbClr val="00B0F0"/>
                </a:solidFill>
                <a:ea typeface="ヒラギノ角ゴ Pro W3" charset="-128"/>
                <a:cs typeface="ヒラギノ角ゴ Pro W3" charset="-128"/>
              </a:rPr>
              <a:t>(M798, D274)</a:t>
            </a:r>
            <a:endParaRPr lang="es-ES_tradnl" sz="2400" dirty="0">
              <a:solidFill>
                <a:srgbClr val="00B0F0"/>
              </a:solidFill>
              <a:cs typeface="ヒラギノ角ゴ Pro W3" charset="-128"/>
            </a:endParaRPr>
          </a:p>
          <a:p>
            <a:pPr marL="800100" lvl="1" indent="-342900" eaLnBrk="0" hangingPunct="0">
              <a:spcBef>
                <a:spcPct val="20000"/>
              </a:spcBef>
              <a:buFont typeface="Arial" pitchFamily="34" charset="0"/>
              <a:buChar char="•"/>
              <a:defRPr/>
            </a:pPr>
            <a:r>
              <a:rPr lang="es-ES_tradnl" sz="2400" dirty="0" smtClean="0">
                <a:solidFill>
                  <a:srgbClr val="595959"/>
                </a:solidFill>
                <a:ea typeface="ヒラギノ角ゴ Pro W3" charset="-128"/>
                <a:cs typeface="ヒラギノ角ゴ Pro W3" charset="-128"/>
              </a:rPr>
              <a:t>PAO </a:t>
            </a:r>
            <a:r>
              <a:rPr lang="es-ES_tradnl" sz="2400" dirty="0" smtClean="0">
                <a:solidFill>
                  <a:srgbClr val="00B0F0"/>
                </a:solidFill>
                <a:cs typeface="ヒラギノ角ゴ Pro W3" charset="-128"/>
              </a:rPr>
              <a:t>(M800</a:t>
            </a:r>
            <a:r>
              <a:rPr lang="es-ES_tradnl" sz="2400" dirty="0">
                <a:solidFill>
                  <a:srgbClr val="00B0F0"/>
                </a:solidFill>
                <a:cs typeface="ヒラギノ角ゴ Pro W3" charset="-128"/>
              </a:rPr>
              <a:t>, D277)</a:t>
            </a:r>
            <a:endParaRPr lang="es-ES_tradnl" sz="2400" dirty="0">
              <a:solidFill>
                <a:srgbClr val="00B0F0"/>
              </a:solidFill>
              <a:ea typeface="ヒラギノ角ゴ Pro W3" charset="-128"/>
              <a:cs typeface="ヒラギノ角ゴ Pro W3" charset="-128"/>
            </a:endParaRPr>
          </a:p>
          <a:p>
            <a:pPr marL="342900" indent="-342900" eaLnBrk="0" hangingPunct="0">
              <a:spcBef>
                <a:spcPct val="20000"/>
              </a:spcBef>
              <a:buFont typeface="Arial" pitchFamily="34" charset="0"/>
              <a:buChar char="•"/>
              <a:defRPr/>
            </a:pPr>
            <a:r>
              <a:rPr lang="es-ES_tradnl" sz="2400" b="1" dirty="0">
                <a:solidFill>
                  <a:srgbClr val="595959"/>
                </a:solidFill>
                <a:cs typeface="ヒラギノ角ゴ Pro W3" charset="-128"/>
              </a:rPr>
              <a:t>Evento</a:t>
            </a:r>
            <a:r>
              <a:rPr lang="es-ES_tradnl" sz="2400" dirty="0">
                <a:solidFill>
                  <a:srgbClr val="595959"/>
                </a:solidFill>
                <a:cs typeface="ヒラギノ角ゴ Pro W3" charset="-128"/>
              </a:rPr>
              <a:t> : Se dice evento a acontecimientos relevantes que ocurren a un profesional durante alguna de sus etapas.</a:t>
            </a:r>
          </a:p>
        </p:txBody>
      </p:sp>
      <p:sp>
        <p:nvSpPr>
          <p:cNvPr id="5"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smtClean="0">
                <a:latin typeface="Calibri Light" panose="020F0302020204030204" pitchFamily="34" charset="0"/>
                <a:cs typeface="Calibri Light" panose="020F0302020204030204" pitchFamily="34" charset="0"/>
              </a:rPr>
              <a:t>Principales Conceptos:</a:t>
            </a:r>
            <a:endParaRPr lang="es-CL" sz="2000" dirty="0">
              <a:latin typeface="Calibri Light" panose="020F0302020204030204" pitchFamily="34" charset="0"/>
              <a:cs typeface="Calibri Light" panose="020F0302020204030204" pitchFamily="34" charset="0"/>
            </a:endParaRPr>
          </a:p>
        </p:txBody>
      </p:sp>
      <p:pic>
        <p:nvPicPr>
          <p:cNvPr id="2" name="Imagen 1"/>
          <p:cNvPicPr>
            <a:picLocks noChangeAspect="1"/>
          </p:cNvPicPr>
          <p:nvPr/>
        </p:nvPicPr>
        <p:blipFill>
          <a:blip r:embed="rId2"/>
          <a:stretch>
            <a:fillRect/>
          </a:stretch>
        </p:blipFill>
        <p:spPr>
          <a:xfrm>
            <a:off x="518704" y="233410"/>
            <a:ext cx="495300" cy="447675"/>
          </a:xfrm>
          <a:prstGeom prst="rect">
            <a:avLst/>
          </a:prstGeom>
        </p:spPr>
      </p:pic>
    </p:spTree>
    <p:extLst>
      <p:ext uri="{BB962C8B-B14F-4D97-AF65-F5344CB8AC3E}">
        <p14:creationId xmlns:p14="http://schemas.microsoft.com/office/powerpoint/2010/main" val="3256851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1"/>
          </p:nvPr>
        </p:nvSpPr>
        <p:spPr/>
        <p:txBody>
          <a:bodyPr/>
          <a:lstStyle/>
          <a:p>
            <a:pPr>
              <a:defRPr/>
            </a:pPr>
            <a:fld id="{09DD7A58-ECF4-4A7C-9B93-C91FB7AF58D5}" type="slidenum">
              <a:rPr lang="en-US" smtClean="0"/>
              <a:pPr>
                <a:defRPr/>
              </a:pPr>
              <a:t>18</a:t>
            </a:fld>
            <a:endParaRPr lang="en-US"/>
          </a:p>
        </p:txBody>
      </p:sp>
      <p:sp>
        <p:nvSpPr>
          <p:cNvPr id="7"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smtClean="0">
                <a:latin typeface="Calibri Light" panose="020F0302020204030204" pitchFamily="34" charset="0"/>
                <a:cs typeface="Calibri Light" panose="020F0302020204030204" pitchFamily="34" charset="0"/>
              </a:rPr>
              <a:t>Conceptos de SIRH (Dato Contractual) y FORCAP</a:t>
            </a:r>
            <a:endParaRPr lang="es-CL" sz="2000" dirty="0">
              <a:latin typeface="Calibri Light" panose="020F0302020204030204" pitchFamily="34" charset="0"/>
              <a:cs typeface="Calibri Light" panose="020F0302020204030204" pitchFamily="34" charset="0"/>
            </a:endParaRPr>
          </a:p>
        </p:txBody>
      </p:sp>
      <p:pic>
        <p:nvPicPr>
          <p:cNvPr id="9" name="Imagen 8"/>
          <p:cNvPicPr>
            <a:picLocks noChangeAspect="1"/>
          </p:cNvPicPr>
          <p:nvPr/>
        </p:nvPicPr>
        <p:blipFill>
          <a:blip r:embed="rId2"/>
          <a:stretch>
            <a:fillRect/>
          </a:stretch>
        </p:blipFill>
        <p:spPr>
          <a:xfrm>
            <a:off x="518704" y="233410"/>
            <a:ext cx="495300" cy="447675"/>
          </a:xfrm>
          <a:prstGeom prst="rect">
            <a:avLst/>
          </a:prstGeom>
        </p:spPr>
      </p:pic>
      <p:pic>
        <p:nvPicPr>
          <p:cNvPr id="10" name="Imagen 9"/>
          <p:cNvPicPr>
            <a:picLocks noChangeAspect="1"/>
          </p:cNvPicPr>
          <p:nvPr/>
        </p:nvPicPr>
        <p:blipFill>
          <a:blip r:embed="rId3"/>
          <a:stretch>
            <a:fillRect/>
          </a:stretch>
        </p:blipFill>
        <p:spPr>
          <a:xfrm>
            <a:off x="518704" y="1231426"/>
            <a:ext cx="4730549" cy="4794153"/>
          </a:xfrm>
          <a:prstGeom prst="rect">
            <a:avLst/>
          </a:prstGeom>
        </p:spPr>
      </p:pic>
      <p:pic>
        <p:nvPicPr>
          <p:cNvPr id="11" name="Imagen 10"/>
          <p:cNvPicPr>
            <a:picLocks noChangeAspect="1"/>
          </p:cNvPicPr>
          <p:nvPr/>
        </p:nvPicPr>
        <p:blipFill>
          <a:blip r:embed="rId4"/>
          <a:stretch>
            <a:fillRect/>
          </a:stretch>
        </p:blipFill>
        <p:spPr>
          <a:xfrm>
            <a:off x="5573498" y="1231425"/>
            <a:ext cx="4648213" cy="4794153"/>
          </a:xfrm>
          <a:prstGeom prst="rect">
            <a:avLst/>
          </a:prstGeom>
        </p:spPr>
      </p:pic>
    </p:spTree>
    <p:extLst>
      <p:ext uri="{BB962C8B-B14F-4D97-AF65-F5344CB8AC3E}">
        <p14:creationId xmlns:p14="http://schemas.microsoft.com/office/powerpoint/2010/main" val="1634543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08287" y="303359"/>
            <a:ext cx="9089205" cy="307777"/>
          </a:xfrm>
        </p:spPr>
        <p:txBody>
          <a:bodyPr/>
          <a:lstStyle/>
          <a:p>
            <a:r>
              <a:rPr lang="es-CL" sz="2000" dirty="0" smtClean="0">
                <a:latin typeface="Calibri Light" panose="020F0302020204030204" pitchFamily="34" charset="0"/>
                <a:cs typeface="Calibri Light" panose="020F0302020204030204" pitchFamily="34" charset="0"/>
              </a:rPr>
              <a:t>Incorporación a </a:t>
            </a:r>
            <a:r>
              <a:rPr lang="es-CL" sz="2000" dirty="0" smtClean="0">
                <a:latin typeface="Calibri Light" panose="020F0302020204030204" pitchFamily="34" charset="0"/>
                <a:cs typeface="Calibri Light" panose="020F0302020204030204" pitchFamily="34" charset="0"/>
              </a:rPr>
              <a:t>Licitación 2019</a:t>
            </a:r>
            <a:endParaRPr lang="es-CL" sz="20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19</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7" name="Diagram 6">
            <a:extLst>
              <a:ext uri="{FF2B5EF4-FFF2-40B4-BE49-F238E27FC236}">
                <a16:creationId xmlns="" xmlns:a16="http://schemas.microsoft.com/office/drawing/2014/main" id="{2C576A78-4A35-5147-960F-6D2101C82BF6}"/>
              </a:ext>
            </a:extLst>
          </p:cNvPr>
          <p:cNvGraphicFramePr/>
          <p:nvPr>
            <p:extLst>
              <p:ext uri="{D42A27DB-BD31-4B8C-83A1-F6EECF244321}">
                <p14:modId xmlns:p14="http://schemas.microsoft.com/office/powerpoint/2010/main" val="3980928206"/>
              </p:ext>
            </p:extLst>
          </p:nvPr>
        </p:nvGraphicFramePr>
        <p:xfrm>
          <a:off x="340242" y="1850315"/>
          <a:ext cx="5518673" cy="3780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 xmlns:a16="http://schemas.microsoft.com/office/drawing/2014/main" id="{19119BB4-B324-384F-8223-32880BA86330}"/>
              </a:ext>
            </a:extLst>
          </p:cNvPr>
          <p:cNvGraphicFramePr/>
          <p:nvPr>
            <p:extLst>
              <p:ext uri="{D42A27DB-BD31-4B8C-83A1-F6EECF244321}">
                <p14:modId xmlns:p14="http://schemas.microsoft.com/office/powerpoint/2010/main" val="3489851866"/>
              </p:ext>
            </p:extLst>
          </p:nvPr>
        </p:nvGraphicFramePr>
        <p:xfrm>
          <a:off x="4904292" y="2151529"/>
          <a:ext cx="8128000" cy="32703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93349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530378" y="284470"/>
            <a:ext cx="7267862" cy="307777"/>
          </a:xfrm>
        </p:spPr>
        <p:txBody>
          <a:bodyPr/>
          <a:lstStyle/>
          <a:p>
            <a:r>
              <a:rPr lang="es-CL" sz="2000" dirty="0">
                <a:latin typeface="Calibri Light" panose="020F0302020204030204" pitchFamily="34" charset="0"/>
                <a:cs typeface="Calibri Light" panose="020F0302020204030204" pitchFamily="34" charset="0"/>
              </a:rPr>
              <a:t>CONTENIDOS DE LA PRESENTACION</a:t>
            </a: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a:t>
            </a:fld>
            <a:endParaRPr lang="es-CL" dirty="0"/>
          </a:p>
        </p:txBody>
      </p:sp>
      <p:sp>
        <p:nvSpPr>
          <p:cNvPr id="6" name="CuadroTexto 5">
            <a:extLst>
              <a:ext uri="{FF2B5EF4-FFF2-40B4-BE49-F238E27FC236}">
                <a16:creationId xmlns="" xmlns:a16="http://schemas.microsoft.com/office/drawing/2014/main" id="{50B31A52-E5B2-4A09-8290-753129E0FA3C}"/>
              </a:ext>
            </a:extLst>
          </p:cNvPr>
          <p:cNvSpPr txBox="1"/>
          <p:nvPr/>
        </p:nvSpPr>
        <p:spPr>
          <a:xfrm>
            <a:off x="760089" y="1344378"/>
            <a:ext cx="7475786" cy="4176855"/>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r>
              <a:rPr lang="es-CL" dirty="0">
                <a:solidFill>
                  <a:schemeClr val="accent5"/>
                </a:solidFill>
              </a:rPr>
              <a:t> </a:t>
            </a:r>
          </a:p>
          <a:p>
            <a:pPr marL="285750" lvl="0" indent="-285750">
              <a:buFont typeface="Wingdings" panose="05000000000000000000" pitchFamily="2" charset="2"/>
              <a:buChar char="q"/>
            </a:pPr>
            <a:r>
              <a:rPr lang="es-CL" sz="2000" b="1" dirty="0">
                <a:solidFill>
                  <a:schemeClr val="accent5"/>
                </a:solidFill>
              </a:rPr>
              <a:t>Estado de Situación Sistema de Información FORCAP</a:t>
            </a:r>
          </a:p>
          <a:p>
            <a:pPr marL="742950" lvl="1" indent="-285750">
              <a:buFont typeface="Wingdings" panose="05000000000000000000" pitchFamily="2" charset="2"/>
              <a:buChar char="ü"/>
            </a:pPr>
            <a:endParaRPr lang="es-CL" sz="2000" dirty="0" smtClean="0">
              <a:solidFill>
                <a:schemeClr val="accent5"/>
              </a:solidFill>
            </a:endParaRPr>
          </a:p>
          <a:p>
            <a:pPr marL="742950" lvl="1" indent="-285750">
              <a:buFont typeface="Wingdings" panose="05000000000000000000" pitchFamily="2" charset="2"/>
              <a:buChar char="ü"/>
            </a:pPr>
            <a:endParaRPr lang="es-CL" sz="2000" dirty="0" smtClean="0">
              <a:solidFill>
                <a:schemeClr val="accent5"/>
              </a:solidFill>
            </a:endParaRPr>
          </a:p>
          <a:p>
            <a:pPr marL="742950" lvl="1" indent="-285750">
              <a:buFont typeface="Wingdings" panose="05000000000000000000" pitchFamily="2" charset="2"/>
              <a:buChar char="ü"/>
            </a:pPr>
            <a:r>
              <a:rPr lang="es-CL" sz="2000" dirty="0" smtClean="0">
                <a:solidFill>
                  <a:schemeClr val="accent5"/>
                </a:solidFill>
              </a:rPr>
              <a:t>Contexto: Informe </a:t>
            </a:r>
            <a:r>
              <a:rPr lang="es-CL" sz="2000" dirty="0" smtClean="0">
                <a:solidFill>
                  <a:schemeClr val="accent5"/>
                </a:solidFill>
              </a:rPr>
              <a:t>de </a:t>
            </a:r>
            <a:r>
              <a:rPr lang="es-CL" sz="2000" dirty="0" smtClean="0">
                <a:solidFill>
                  <a:schemeClr val="accent5"/>
                </a:solidFill>
              </a:rPr>
              <a:t>Auditoría </a:t>
            </a:r>
            <a:r>
              <a:rPr lang="es-CL" sz="2000" dirty="0" smtClean="0">
                <a:solidFill>
                  <a:schemeClr val="accent5"/>
                </a:solidFill>
              </a:rPr>
              <a:t>del </a:t>
            </a:r>
            <a:r>
              <a:rPr lang="es-CL" sz="2000" dirty="0">
                <a:solidFill>
                  <a:schemeClr val="accent5"/>
                </a:solidFill>
              </a:rPr>
              <a:t>Sistema FORCAP</a:t>
            </a:r>
            <a:r>
              <a:rPr lang="es-CL" sz="2000" dirty="0" smtClean="0">
                <a:solidFill>
                  <a:schemeClr val="accent5"/>
                </a:solidFill>
              </a:rPr>
              <a:t>.</a:t>
            </a:r>
          </a:p>
          <a:p>
            <a:pPr marL="742950" lvl="1" indent="-285750">
              <a:buFont typeface="Wingdings" panose="05000000000000000000" pitchFamily="2" charset="2"/>
              <a:buChar char="ü"/>
            </a:pPr>
            <a:endParaRPr lang="es-CL" sz="2000" dirty="0">
              <a:solidFill>
                <a:schemeClr val="accent5"/>
              </a:solidFill>
            </a:endParaRPr>
          </a:p>
          <a:p>
            <a:pPr marL="742950" lvl="1" indent="-285750">
              <a:buFont typeface="Wingdings" panose="05000000000000000000" pitchFamily="2" charset="2"/>
              <a:buChar char="ü"/>
            </a:pPr>
            <a:r>
              <a:rPr lang="es-CL" sz="2000" dirty="0" smtClean="0">
                <a:solidFill>
                  <a:schemeClr val="accent5"/>
                </a:solidFill>
              </a:rPr>
              <a:t>Conceptualización del FORCAP.</a:t>
            </a:r>
          </a:p>
          <a:p>
            <a:pPr lvl="1"/>
            <a:endParaRPr lang="es-CL" sz="2000" dirty="0" smtClean="0">
              <a:solidFill>
                <a:schemeClr val="accent5"/>
              </a:solidFill>
            </a:endParaRPr>
          </a:p>
          <a:p>
            <a:pPr marL="742950" lvl="1" indent="-285750">
              <a:buFont typeface="Wingdings" panose="05000000000000000000" pitchFamily="2" charset="2"/>
              <a:buChar char="ü"/>
            </a:pPr>
            <a:r>
              <a:rPr lang="es-CL" sz="2000" dirty="0" smtClean="0">
                <a:solidFill>
                  <a:schemeClr val="accent5"/>
                </a:solidFill>
              </a:rPr>
              <a:t>Validación de Información.</a:t>
            </a:r>
            <a:endParaRPr lang="es-CL" sz="2000" dirty="0" smtClean="0">
              <a:solidFill>
                <a:schemeClr val="accent5"/>
              </a:solidFill>
            </a:endParaRPr>
          </a:p>
          <a:p>
            <a:pPr lvl="1"/>
            <a:endParaRPr lang="es-CL" sz="2000" dirty="0" smtClean="0">
              <a:solidFill>
                <a:schemeClr val="accent5"/>
              </a:solidFill>
            </a:endParaRPr>
          </a:p>
          <a:p>
            <a:pPr marL="742950" lvl="1" indent="-285750">
              <a:buFont typeface="Wingdings" panose="05000000000000000000" pitchFamily="2" charset="2"/>
              <a:buChar char="ü"/>
            </a:pPr>
            <a:r>
              <a:rPr lang="es-CL" sz="2000" dirty="0" err="1" smtClean="0">
                <a:solidFill>
                  <a:schemeClr val="accent5"/>
                </a:solidFill>
              </a:rPr>
              <a:t>Definicines</a:t>
            </a:r>
            <a:r>
              <a:rPr lang="es-CL" sz="2000" dirty="0" smtClean="0">
                <a:solidFill>
                  <a:schemeClr val="accent5"/>
                </a:solidFill>
              </a:rPr>
              <a:t> importantes.</a:t>
            </a:r>
            <a:endParaRPr lang="es-CL" sz="2000" dirty="0" smtClean="0">
              <a:solidFill>
                <a:schemeClr val="accent5"/>
              </a:solidFill>
            </a:endParaRPr>
          </a:p>
          <a:p>
            <a:pPr lvl="1"/>
            <a:endParaRPr lang="es-CL" sz="2000" dirty="0" smtClean="0">
              <a:solidFill>
                <a:schemeClr val="accent5"/>
              </a:solidFill>
            </a:endParaRPr>
          </a:p>
          <a:p>
            <a:pPr marL="742950" lvl="1" indent="-285750">
              <a:buFont typeface="Wingdings" panose="05000000000000000000" pitchFamily="2" charset="2"/>
              <a:buChar char="ü"/>
            </a:pPr>
            <a:r>
              <a:rPr lang="es-CL" sz="2000" dirty="0">
                <a:solidFill>
                  <a:schemeClr val="accent5"/>
                </a:solidFill>
              </a:rPr>
              <a:t>Incorporación en </a:t>
            </a:r>
            <a:r>
              <a:rPr lang="es-CL" sz="2000" dirty="0" smtClean="0">
                <a:solidFill>
                  <a:schemeClr val="accent5"/>
                </a:solidFill>
              </a:rPr>
              <a:t>nueva Licitación SIRH 2019.</a:t>
            </a:r>
            <a:endParaRPr lang="es-CL" sz="2000" dirty="0">
              <a:solidFill>
                <a:schemeClr val="accent5"/>
              </a:solidFill>
            </a:endParaRPr>
          </a:p>
          <a:p>
            <a:pPr marL="742950" lvl="1" indent="-285750">
              <a:buFont typeface="Wingdings" panose="05000000000000000000" pitchFamily="2" charset="2"/>
              <a:buChar char="ü"/>
            </a:pPr>
            <a:endParaRPr lang="es-CL" sz="2000" b="1" dirty="0">
              <a:solidFill>
                <a:schemeClr val="accent5"/>
              </a:solidFill>
            </a:endParaRPr>
          </a:p>
          <a:p>
            <a:r>
              <a:rPr lang="es-CL" dirty="0">
                <a:solidFill>
                  <a:schemeClr val="accent5"/>
                </a:solidFill>
              </a:rPr>
              <a:t> </a:t>
            </a:r>
          </a:p>
          <a:p>
            <a:pPr marL="1587" indent="0">
              <a:buNone/>
            </a:pPr>
            <a:endParaRPr lang="es-CL" sz="1200" dirty="0">
              <a:solidFill>
                <a:schemeClr val="accent5"/>
              </a:solidFill>
            </a:endParaRPr>
          </a:p>
        </p:txBody>
      </p:sp>
      <p:pic>
        <p:nvPicPr>
          <p:cNvPr id="9" name="Imagen 8">
            <a:extLst>
              <a:ext uri="{FF2B5EF4-FFF2-40B4-BE49-F238E27FC236}">
                <a16:creationId xmlns="" xmlns:a16="http://schemas.microsoft.com/office/drawing/2014/main" id="{F66FE6FC-6422-498F-BC88-F805107BB13D}"/>
              </a:ext>
            </a:extLst>
          </p:cNvPr>
          <p:cNvPicPr>
            <a:picLocks noChangeAspect="1"/>
          </p:cNvPicPr>
          <p:nvPr/>
        </p:nvPicPr>
        <p:blipFill rotWithShape="1">
          <a:blip r:embed="rId3">
            <a:extLst>
              <a:ext uri="{28A0092B-C50C-407E-A947-70E740481C1C}">
                <a14:useLocalDpi xmlns:a14="http://schemas.microsoft.com/office/drawing/2010/main" val="0"/>
              </a:ext>
            </a:extLst>
          </a:blip>
          <a:srcRect l="34272" r="23704"/>
          <a:stretch/>
        </p:blipFill>
        <p:spPr>
          <a:xfrm flipH="1">
            <a:off x="9010947" y="1562094"/>
            <a:ext cx="2133600" cy="3733811"/>
          </a:xfrm>
          <a:prstGeom prst="rect">
            <a:avLst/>
          </a:prstGeom>
        </p:spPr>
      </p:pic>
    </p:spTree>
    <p:extLst>
      <p:ext uri="{BB962C8B-B14F-4D97-AF65-F5344CB8AC3E}">
        <p14:creationId xmlns:p14="http://schemas.microsoft.com/office/powerpoint/2010/main" val="3528683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20</a:t>
            </a:fld>
            <a:endParaRPr lang="es-CL" dirty="0"/>
          </a:p>
        </p:txBody>
      </p:sp>
      <p:pic>
        <p:nvPicPr>
          <p:cNvPr id="4" name="Picture 3">
            <a:extLst>
              <a:ext uri="{FF2B5EF4-FFF2-40B4-BE49-F238E27FC236}">
                <a16:creationId xmlns="" xmlns:a16="http://schemas.microsoft.com/office/drawing/2014/main" id="{07942336-E3CC-3F4C-A3FF-A6285D6A0C70}"/>
              </a:ext>
            </a:extLst>
          </p:cNvPr>
          <p:cNvPicPr>
            <a:picLocks noChangeAspect="1"/>
          </p:cNvPicPr>
          <p:nvPr/>
        </p:nvPicPr>
        <p:blipFill>
          <a:blip r:embed="rId3"/>
          <a:stretch>
            <a:fillRect/>
          </a:stretch>
        </p:blipFill>
        <p:spPr>
          <a:xfrm>
            <a:off x="5173763" y="1335886"/>
            <a:ext cx="1844474" cy="3206427"/>
          </a:xfrm>
          <a:prstGeom prst="rect">
            <a:avLst/>
          </a:prstGeom>
        </p:spPr>
      </p:pic>
      <p:sp>
        <p:nvSpPr>
          <p:cNvPr id="9" name="Rectángulo 4">
            <a:extLst>
              <a:ext uri="{FF2B5EF4-FFF2-40B4-BE49-F238E27FC236}">
                <a16:creationId xmlns="" xmlns:a16="http://schemas.microsoft.com/office/drawing/2014/main" id="{94BED606-B69A-184F-B09E-3DE2979FCE7C}"/>
              </a:ext>
            </a:extLst>
          </p:cNvPr>
          <p:cNvSpPr/>
          <p:nvPr/>
        </p:nvSpPr>
        <p:spPr>
          <a:xfrm>
            <a:off x="196770" y="4542313"/>
            <a:ext cx="11817752" cy="584775"/>
          </a:xfrm>
          <a:prstGeom prst="rect">
            <a:avLst/>
          </a:prstGeom>
        </p:spPr>
        <p:txBody>
          <a:bodyPr wrap="square">
            <a:spAutoFit/>
          </a:bodyPr>
          <a:lstStyle/>
          <a:p>
            <a:pPr marL="355600" lvl="1" algn="ctr">
              <a:buClr>
                <a:schemeClr val="accent1"/>
              </a:buClr>
              <a:defRPr/>
            </a:pPr>
            <a:r>
              <a:rPr lang="es-CL" sz="3200" dirty="0">
                <a:solidFill>
                  <a:schemeClr val="accent5"/>
                </a:solidFill>
              </a:rPr>
              <a:t>¿Preguntas ?</a:t>
            </a:r>
          </a:p>
        </p:txBody>
      </p:sp>
    </p:spTree>
    <p:extLst>
      <p:ext uri="{BB962C8B-B14F-4D97-AF65-F5344CB8AC3E}">
        <p14:creationId xmlns:p14="http://schemas.microsoft.com/office/powerpoint/2010/main" val="2938804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21</a:t>
            </a:fld>
            <a:endParaRPr lang="es-CL" dirty="0"/>
          </a:p>
        </p:txBody>
      </p:sp>
      <p:pic>
        <p:nvPicPr>
          <p:cNvPr id="6" name="Imagen 5" descr="CIERRE-PPT_CHILE-LO-HACEMOS-TODOS.png">
            <a:extLst>
              <a:ext uri="{FF2B5EF4-FFF2-40B4-BE49-F238E27FC236}">
                <a16:creationId xmlns="" xmlns:a16="http://schemas.microsoft.com/office/drawing/2014/main" id="{D7BCC6E5-C263-443E-ACB3-C256CDFBAC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814" y="1020725"/>
            <a:ext cx="7697587" cy="5149214"/>
          </a:xfrm>
          <a:prstGeom prst="rect">
            <a:avLst/>
          </a:prstGeom>
        </p:spPr>
      </p:pic>
    </p:spTree>
    <p:extLst>
      <p:ext uri="{BB962C8B-B14F-4D97-AF65-F5344CB8AC3E}">
        <p14:creationId xmlns:p14="http://schemas.microsoft.com/office/powerpoint/2010/main" val="1866695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6AB1E24-8667-428B-9C25-B315449EA081}"/>
              </a:ext>
            </a:extLst>
          </p:cNvPr>
          <p:cNvSpPr>
            <a:spLocks noGrp="1"/>
          </p:cNvSpPr>
          <p:nvPr>
            <p:ph type="title"/>
          </p:nvPr>
        </p:nvSpPr>
        <p:spPr>
          <a:xfrm>
            <a:off x="1208287" y="311061"/>
            <a:ext cx="9089205" cy="369332"/>
          </a:xfrm>
        </p:spPr>
        <p:txBody>
          <a:bodyPr/>
          <a:lstStyle/>
          <a:p>
            <a:r>
              <a:rPr lang="es-CL" sz="2400" dirty="0" smtClean="0">
                <a:latin typeface="Calibri Light" panose="020F0302020204030204" pitchFamily="34" charset="0"/>
                <a:cs typeface="Calibri Light" panose="020F0302020204030204" pitchFamily="34" charset="0"/>
              </a:rPr>
              <a:t>CONTEXTO: Informe </a:t>
            </a:r>
            <a:r>
              <a:rPr lang="es-CL" sz="2400" dirty="0" smtClean="0">
                <a:latin typeface="Calibri Light" panose="020F0302020204030204" pitchFamily="34" charset="0"/>
                <a:cs typeface="Calibri Light" panose="020F0302020204030204" pitchFamily="34" charset="0"/>
              </a:rPr>
              <a:t>de </a:t>
            </a:r>
            <a:r>
              <a:rPr lang="es-CL" sz="2400" dirty="0" smtClean="0">
                <a:latin typeface="Calibri Light" panose="020F0302020204030204" pitchFamily="34" charset="0"/>
                <a:cs typeface="Calibri Light" panose="020F0302020204030204" pitchFamily="34" charset="0"/>
              </a:rPr>
              <a:t>Auditoría </a:t>
            </a:r>
            <a:r>
              <a:rPr lang="es-CL" sz="2400" dirty="0" smtClean="0">
                <a:latin typeface="Calibri Light" panose="020F0302020204030204" pitchFamily="34" charset="0"/>
                <a:cs typeface="Calibri Light" panose="020F0302020204030204" pitchFamily="34" charset="0"/>
              </a:rPr>
              <a:t>en relación al  FORCAP</a:t>
            </a:r>
            <a:endParaRPr lang="es-CL" sz="24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a16="http://schemas.microsoft.com/office/drawing/2014/main" xmlns=""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3</a:t>
            </a:fld>
            <a:endParaRPr lang="es-CL" dirty="0"/>
          </a:p>
        </p:txBody>
      </p:sp>
      <p:sp>
        <p:nvSpPr>
          <p:cNvPr id="6" name="Rectángulo 5">
            <a:extLst>
              <a:ext uri="{FF2B5EF4-FFF2-40B4-BE49-F238E27FC236}">
                <a16:creationId xmlns:a16="http://schemas.microsoft.com/office/drawing/2014/main" xmlns=""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4" name="TextBox 3">
            <a:extLst>
              <a:ext uri="{FF2B5EF4-FFF2-40B4-BE49-F238E27FC236}">
                <a16:creationId xmlns:a16="http://schemas.microsoft.com/office/drawing/2014/main" xmlns="" id="{7FCAABB0-EC1E-124C-9F5E-036A516E82F5}"/>
              </a:ext>
            </a:extLst>
          </p:cNvPr>
          <p:cNvSpPr txBox="1"/>
          <p:nvPr/>
        </p:nvSpPr>
        <p:spPr>
          <a:xfrm>
            <a:off x="4857750" y="-357188"/>
            <a:ext cx="0" cy="0"/>
          </a:xfrm>
          <a:prstGeom prst="rect">
            <a:avLst/>
          </a:prstGeom>
          <a:solidFill>
            <a:schemeClr val="bg1"/>
          </a:solidFill>
          <a:ln w="9525">
            <a:solidFill>
              <a:schemeClr val="accent1"/>
            </a:solid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buNone/>
            </a:pPr>
            <a:endParaRPr lang="es-ES_tradnl" sz="1200" dirty="0"/>
          </a:p>
        </p:txBody>
      </p:sp>
      <p:sp>
        <p:nvSpPr>
          <p:cNvPr id="12" name="Rectángulo 4">
            <a:extLst>
              <a:ext uri="{FF2B5EF4-FFF2-40B4-BE49-F238E27FC236}">
                <a16:creationId xmlns:a16="http://schemas.microsoft.com/office/drawing/2014/main" xmlns="" id="{705F8021-BB8C-3640-AD10-034EE53477BD}"/>
              </a:ext>
            </a:extLst>
          </p:cNvPr>
          <p:cNvSpPr/>
          <p:nvPr/>
        </p:nvSpPr>
        <p:spPr>
          <a:xfrm>
            <a:off x="319076" y="1324830"/>
            <a:ext cx="7551174" cy="4893647"/>
          </a:xfrm>
          <a:prstGeom prst="rect">
            <a:avLst/>
          </a:prstGeom>
        </p:spPr>
        <p:txBody>
          <a:bodyPr wrap="square">
            <a:spAutoFit/>
          </a:bodyPr>
          <a:lstStyle/>
          <a:p>
            <a:pPr marL="184150" indent="-285750" algn="just">
              <a:buClr>
                <a:schemeClr val="accent1"/>
              </a:buClr>
              <a:buFont typeface="Wingdings" panose="05000000000000000000" pitchFamily="2" charset="2"/>
              <a:buChar char="ü"/>
              <a:defRPr/>
            </a:pPr>
            <a:r>
              <a:rPr lang="es-CL" sz="2400" dirty="0">
                <a:solidFill>
                  <a:schemeClr val="accent5"/>
                </a:solidFill>
              </a:rPr>
              <a:t>Existen diferencias entre lo informado por el Servicio de Salud y lo registrado en el </a:t>
            </a:r>
            <a:r>
              <a:rPr lang="es-CL" sz="2400" dirty="0" smtClean="0">
                <a:solidFill>
                  <a:schemeClr val="accent5"/>
                </a:solidFill>
              </a:rPr>
              <a:t>FORCAP.</a:t>
            </a:r>
          </a:p>
          <a:p>
            <a:pPr algn="just">
              <a:buClr>
                <a:schemeClr val="accent1"/>
              </a:buClr>
              <a:defRPr/>
            </a:pPr>
            <a:endParaRPr lang="es-CL" sz="2400" dirty="0">
              <a:solidFill>
                <a:schemeClr val="accent5"/>
              </a:solidFill>
            </a:endParaRPr>
          </a:p>
          <a:p>
            <a:pPr marL="184150" indent="-285750" algn="just">
              <a:buClr>
                <a:schemeClr val="accent1"/>
              </a:buClr>
              <a:buFont typeface="Wingdings" panose="05000000000000000000" pitchFamily="2" charset="2"/>
              <a:buChar char="ü"/>
              <a:defRPr/>
            </a:pPr>
            <a:r>
              <a:rPr lang="es-CL" sz="2400" dirty="0">
                <a:solidFill>
                  <a:schemeClr val="accent5"/>
                </a:solidFill>
              </a:rPr>
              <a:t>Existen diferencias ente el SIRH y el </a:t>
            </a:r>
            <a:r>
              <a:rPr lang="es-CL" sz="2400" dirty="0" smtClean="0">
                <a:solidFill>
                  <a:schemeClr val="accent5"/>
                </a:solidFill>
              </a:rPr>
              <a:t>FORCAP.</a:t>
            </a:r>
          </a:p>
          <a:p>
            <a:pPr marL="184150" indent="-285750" algn="just">
              <a:buClr>
                <a:schemeClr val="accent1"/>
              </a:buClr>
              <a:buFont typeface="Wingdings" panose="05000000000000000000" pitchFamily="2" charset="2"/>
              <a:buChar char="ü"/>
              <a:defRPr/>
            </a:pPr>
            <a:endParaRPr lang="es-CL" sz="2400" dirty="0">
              <a:solidFill>
                <a:schemeClr val="accent5"/>
              </a:solidFill>
            </a:endParaRPr>
          </a:p>
          <a:p>
            <a:pPr marL="184150" indent="-285750" algn="just">
              <a:buClr>
                <a:schemeClr val="accent1"/>
              </a:buClr>
              <a:buFont typeface="Wingdings" panose="05000000000000000000" pitchFamily="2" charset="2"/>
              <a:buChar char="ü"/>
              <a:defRPr/>
            </a:pPr>
            <a:r>
              <a:rPr lang="es-CL" sz="2400" dirty="0">
                <a:solidFill>
                  <a:schemeClr val="accent5"/>
                </a:solidFill>
              </a:rPr>
              <a:t>No </a:t>
            </a:r>
            <a:r>
              <a:rPr lang="es-CL" sz="2400" dirty="0">
                <a:solidFill>
                  <a:schemeClr val="accent5"/>
                </a:solidFill>
              </a:rPr>
              <a:t>se cuenta con el documento de respaldo (cauciones) para todos los profesionales</a:t>
            </a:r>
            <a:r>
              <a:rPr lang="es-CL" sz="2400" dirty="0" smtClean="0">
                <a:solidFill>
                  <a:schemeClr val="accent5"/>
                </a:solidFill>
              </a:rPr>
              <a:t>.</a:t>
            </a:r>
          </a:p>
          <a:p>
            <a:pPr marL="184150" indent="-285750" algn="just">
              <a:buClr>
                <a:schemeClr val="accent1"/>
              </a:buClr>
              <a:buFont typeface="Wingdings" panose="05000000000000000000" pitchFamily="2" charset="2"/>
              <a:buChar char="ü"/>
              <a:defRPr/>
            </a:pPr>
            <a:endParaRPr lang="es-CL" sz="2400" dirty="0">
              <a:solidFill>
                <a:schemeClr val="accent5"/>
              </a:solidFill>
            </a:endParaRPr>
          </a:p>
          <a:p>
            <a:pPr marL="184150" indent="-285750" algn="just">
              <a:buClr>
                <a:schemeClr val="accent1"/>
              </a:buClr>
              <a:buFont typeface="Wingdings" panose="05000000000000000000" pitchFamily="2" charset="2"/>
              <a:buChar char="ü"/>
              <a:defRPr/>
            </a:pPr>
            <a:r>
              <a:rPr lang="es-CL" sz="2400" dirty="0">
                <a:solidFill>
                  <a:schemeClr val="accent5"/>
                </a:solidFill>
              </a:rPr>
              <a:t>No se conoce el estado de gestión de las </a:t>
            </a:r>
            <a:r>
              <a:rPr lang="es-CL" sz="2400" dirty="0">
                <a:solidFill>
                  <a:schemeClr val="accent5"/>
                </a:solidFill>
              </a:rPr>
              <a:t>cauciones.</a:t>
            </a:r>
          </a:p>
          <a:p>
            <a:pPr algn="just">
              <a:buClr>
                <a:schemeClr val="accent1"/>
              </a:buClr>
              <a:defRPr/>
            </a:pPr>
            <a:endParaRPr lang="es-CL" sz="2400" b="1" dirty="0">
              <a:solidFill>
                <a:schemeClr val="accent5"/>
              </a:solidFill>
            </a:endParaRPr>
          </a:p>
          <a:p>
            <a:pPr marL="641350" lvl="1" indent="-285750" algn="just">
              <a:buClr>
                <a:schemeClr val="accent1"/>
              </a:buClr>
              <a:buFont typeface="Wingdings" panose="05000000000000000000" pitchFamily="2" charset="2"/>
              <a:buChar char="ü"/>
              <a:defRPr/>
            </a:pPr>
            <a:endParaRPr lang="es-CL" sz="2400" b="1" dirty="0">
              <a:solidFill>
                <a:schemeClr val="accent5"/>
              </a:solidFill>
            </a:endParaRPr>
          </a:p>
          <a:p>
            <a:pPr indent="-101600" algn="just">
              <a:buClr>
                <a:schemeClr val="accent1"/>
              </a:buClr>
              <a:defRPr/>
            </a:pPr>
            <a:endParaRPr lang="es-CL" sz="2400" dirty="0">
              <a:solidFill>
                <a:schemeClr val="accent5"/>
              </a:solidFill>
            </a:endParaRPr>
          </a:p>
        </p:txBody>
      </p:sp>
      <p:sp>
        <p:nvSpPr>
          <p:cNvPr id="9" name="TextBox 8">
            <a:extLst>
              <a:ext uri="{FF2B5EF4-FFF2-40B4-BE49-F238E27FC236}">
                <a16:creationId xmlns:a16="http://schemas.microsoft.com/office/drawing/2014/main" xmlns="" id="{519673A8-2496-7B4A-942A-57F2AE529339}"/>
              </a:ext>
            </a:extLst>
          </p:cNvPr>
          <p:cNvSpPr txBox="1"/>
          <p:nvPr/>
        </p:nvSpPr>
        <p:spPr>
          <a:xfrm>
            <a:off x="16592550" y="2495550"/>
            <a:ext cx="0" cy="0"/>
          </a:xfrm>
          <a:prstGeom prst="rect">
            <a:avLst/>
          </a:prstGeom>
          <a:solidFill>
            <a:schemeClr val="bg1"/>
          </a:solidFill>
          <a:ln w="9525">
            <a:solidFill>
              <a:schemeClr val="accent1"/>
            </a:solid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buNone/>
            </a:pPr>
            <a:endParaRPr lang="es-ES_tradnl" sz="1200" dirty="0"/>
          </a:p>
        </p:txBody>
      </p:sp>
      <p:pic>
        <p:nvPicPr>
          <p:cNvPr id="7" name="Picture 6">
            <a:extLst>
              <a:ext uri="{FF2B5EF4-FFF2-40B4-BE49-F238E27FC236}">
                <a16:creationId xmlns:a16="http://schemas.microsoft.com/office/drawing/2014/main" xmlns="" id="{85234FFC-8382-D042-8BD0-F637F4D67B51}"/>
              </a:ext>
            </a:extLst>
          </p:cNvPr>
          <p:cNvPicPr>
            <a:picLocks noChangeAspect="1"/>
          </p:cNvPicPr>
          <p:nvPr/>
        </p:nvPicPr>
        <p:blipFill>
          <a:blip r:embed="rId3"/>
          <a:stretch>
            <a:fillRect/>
          </a:stretch>
        </p:blipFill>
        <p:spPr>
          <a:xfrm>
            <a:off x="5309002" y="5400108"/>
            <a:ext cx="1580678" cy="1043248"/>
          </a:xfrm>
          <a:prstGeom prst="rect">
            <a:avLst/>
          </a:prstGeom>
        </p:spPr>
      </p:pic>
      <p:pic>
        <p:nvPicPr>
          <p:cNvPr id="10" name="Marcador de contenido 6">
            <a:extLst>
              <a:ext uri="{FF2B5EF4-FFF2-40B4-BE49-F238E27FC236}">
                <a16:creationId xmlns:a16="http://schemas.microsoft.com/office/drawing/2014/main" xmlns="" id="{A09D6A5B-A25C-D644-9528-5E15690CB2DB}"/>
              </a:ext>
            </a:extLst>
          </p:cNvPr>
          <p:cNvPicPr>
            <a:picLocks noChangeAspect="1"/>
          </p:cNvPicPr>
          <p:nvPr/>
        </p:nvPicPr>
        <p:blipFill>
          <a:blip r:embed="rId4"/>
          <a:stretch>
            <a:fillRect/>
          </a:stretch>
        </p:blipFill>
        <p:spPr bwMode="auto">
          <a:xfrm>
            <a:off x="8217303" y="1785483"/>
            <a:ext cx="3442745" cy="44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ítulo 8">
            <a:extLst>
              <a:ext uri="{FF2B5EF4-FFF2-40B4-BE49-F238E27FC236}">
                <a16:creationId xmlns:a16="http://schemas.microsoft.com/office/drawing/2014/main" xmlns="" id="{58595084-3F83-754F-ADC4-AE23AFBF4887}"/>
              </a:ext>
            </a:extLst>
          </p:cNvPr>
          <p:cNvSpPr txBox="1">
            <a:spLocks/>
          </p:cNvSpPr>
          <p:nvPr/>
        </p:nvSpPr>
        <p:spPr bwMode="auto">
          <a:xfrm>
            <a:off x="8126147" y="1324830"/>
            <a:ext cx="353390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2800" kern="0" dirty="0"/>
              <a:t>Informe N°530 CGR</a:t>
            </a:r>
          </a:p>
        </p:txBody>
      </p:sp>
      <p:pic>
        <p:nvPicPr>
          <p:cNvPr id="14" name="Imagen 13">
            <a:extLst>
              <a:ext uri="{FF2B5EF4-FFF2-40B4-BE49-F238E27FC236}">
                <a16:creationId xmlns:a16="http://schemas.microsoft.com/office/drawing/2014/main" xmlns="" id="{0AEA30A5-6F0B-48D6-893C-636184EB96EA}"/>
              </a:ext>
            </a:extLst>
          </p:cNvPr>
          <p:cNvPicPr>
            <a:picLocks noChangeAspect="1"/>
          </p:cNvPicPr>
          <p:nvPr/>
        </p:nvPicPr>
        <p:blipFill>
          <a:blip r:embed="rId5"/>
          <a:stretch>
            <a:fillRect/>
          </a:stretch>
        </p:blipFill>
        <p:spPr>
          <a:xfrm>
            <a:off x="2237173" y="4983229"/>
            <a:ext cx="2346646" cy="1493440"/>
          </a:xfrm>
          <a:prstGeom prst="rect">
            <a:avLst/>
          </a:prstGeom>
        </p:spPr>
      </p:pic>
    </p:spTree>
    <p:extLst>
      <p:ext uri="{BB962C8B-B14F-4D97-AF65-F5344CB8AC3E}">
        <p14:creationId xmlns:p14="http://schemas.microsoft.com/office/powerpoint/2010/main" val="337741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4</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smtClean="0">
                <a:solidFill>
                  <a:srgbClr val="FF3B3B"/>
                </a:solidFill>
              </a:rPr>
              <a:t>    </a:t>
            </a:r>
            <a:endParaRPr lang="es-CL" dirty="0">
              <a:solidFill>
                <a:srgbClr val="FF3B3B"/>
              </a:solidFill>
            </a:endParaRPr>
          </a:p>
        </p:txBody>
      </p:sp>
      <p:sp>
        <p:nvSpPr>
          <p:cNvPr id="9" name="Rectángulo 4">
            <a:extLst>
              <a:ext uri="{FF2B5EF4-FFF2-40B4-BE49-F238E27FC236}">
                <a16:creationId xmlns="" xmlns:a16="http://schemas.microsoft.com/office/drawing/2014/main" id="{F344E356-EC30-644E-A1D6-6D10E27AFC0F}"/>
              </a:ext>
            </a:extLst>
          </p:cNvPr>
          <p:cNvSpPr/>
          <p:nvPr/>
        </p:nvSpPr>
        <p:spPr>
          <a:xfrm>
            <a:off x="641118" y="1306430"/>
            <a:ext cx="8006493" cy="3693319"/>
          </a:xfrm>
          <a:prstGeom prst="rect">
            <a:avLst/>
          </a:prstGeom>
        </p:spPr>
        <p:txBody>
          <a:bodyPr wrap="square">
            <a:spAutoFit/>
          </a:bodyPr>
          <a:lstStyle/>
          <a:p>
            <a:pPr marL="285750" indent="-285750" algn="just">
              <a:buFont typeface="Wingdings" panose="05000000000000000000" pitchFamily="2" charset="2"/>
              <a:buChar char="ü"/>
            </a:pPr>
            <a:r>
              <a:rPr lang="es-ES" b="1" u="sng" dirty="0" smtClean="0">
                <a:solidFill>
                  <a:schemeClr val="accent5"/>
                </a:solidFill>
              </a:rPr>
              <a:t>Acciones a Corto Plazo</a:t>
            </a:r>
            <a:r>
              <a:rPr lang="es-ES" dirty="0" smtClean="0">
                <a:solidFill>
                  <a:schemeClr val="accent5"/>
                </a:solidFill>
              </a:rPr>
              <a:t>: Aplicar Metodología Gestión de Proyectos</a:t>
            </a:r>
          </a:p>
          <a:p>
            <a:pPr marL="742950" lvl="1" indent="-285750" algn="just">
              <a:buFont typeface="Arial" panose="020B0604020202020204" pitchFamily="34" charset="0"/>
              <a:buChar char="•"/>
            </a:pPr>
            <a:r>
              <a:rPr lang="es-ES" dirty="0" smtClean="0">
                <a:solidFill>
                  <a:schemeClr val="accent5"/>
                </a:solidFill>
              </a:rPr>
              <a:t>Definir referentes técnicos Dpto. de Formación- USIPS-TIC.</a:t>
            </a:r>
          </a:p>
          <a:p>
            <a:pPr marL="742950" lvl="1" indent="-285750" algn="just">
              <a:buFont typeface="Arial" panose="020B0604020202020204" pitchFamily="34" charset="0"/>
              <a:buChar char="•"/>
            </a:pPr>
            <a:r>
              <a:rPr lang="es-ES" dirty="0" smtClean="0">
                <a:solidFill>
                  <a:schemeClr val="accent5"/>
                </a:solidFill>
              </a:rPr>
              <a:t>Establecer </a:t>
            </a:r>
            <a:r>
              <a:rPr lang="es-ES" dirty="0" smtClean="0">
                <a:solidFill>
                  <a:schemeClr val="accent5"/>
                </a:solidFill>
              </a:rPr>
              <a:t>Mesa </a:t>
            </a:r>
            <a:r>
              <a:rPr lang="es-ES" dirty="0">
                <a:solidFill>
                  <a:schemeClr val="accent5"/>
                </a:solidFill>
              </a:rPr>
              <a:t>T</a:t>
            </a:r>
            <a:r>
              <a:rPr lang="es-ES" dirty="0" smtClean="0">
                <a:solidFill>
                  <a:schemeClr val="accent5"/>
                </a:solidFill>
              </a:rPr>
              <a:t>écnica</a:t>
            </a:r>
            <a:endParaRPr lang="es-ES" dirty="0" smtClean="0">
              <a:solidFill>
                <a:schemeClr val="accent5"/>
              </a:solidFill>
            </a:endParaRPr>
          </a:p>
          <a:p>
            <a:pPr marL="742950" lvl="1" indent="-285750" algn="just">
              <a:buFont typeface="Arial" panose="020B0604020202020204" pitchFamily="34" charset="0"/>
              <a:buChar char="•"/>
            </a:pPr>
            <a:r>
              <a:rPr lang="es-ES" dirty="0" smtClean="0">
                <a:solidFill>
                  <a:schemeClr val="accent5"/>
                </a:solidFill>
              </a:rPr>
              <a:t>Análisis situación del FORCAP</a:t>
            </a:r>
          </a:p>
          <a:p>
            <a:pPr marL="742950" lvl="1" indent="-285750" algn="just">
              <a:buFont typeface="Arial" panose="020B0604020202020204" pitchFamily="34" charset="0"/>
              <a:buChar char="•"/>
            </a:pPr>
            <a:r>
              <a:rPr lang="es-ES" dirty="0" smtClean="0">
                <a:solidFill>
                  <a:schemeClr val="accent5"/>
                </a:solidFill>
              </a:rPr>
              <a:t>Priorizar desarrollo  cierre brecha observación CGR.</a:t>
            </a:r>
          </a:p>
          <a:p>
            <a:pPr marL="742950" lvl="1" indent="-285750" algn="just">
              <a:buFont typeface="Arial" panose="020B0604020202020204" pitchFamily="34" charset="0"/>
              <a:buChar char="•"/>
            </a:pPr>
            <a:r>
              <a:rPr lang="es-ES" dirty="0" smtClean="0">
                <a:solidFill>
                  <a:schemeClr val="accent5"/>
                </a:solidFill>
              </a:rPr>
              <a:t>Elaborar Informe de diferencias entre el </a:t>
            </a:r>
            <a:r>
              <a:rPr lang="es-ES" dirty="0" smtClean="0">
                <a:solidFill>
                  <a:schemeClr val="accent5"/>
                </a:solidFill>
              </a:rPr>
              <a:t>FORCAP-SIRH.</a:t>
            </a:r>
            <a:endParaRPr lang="es-ES" dirty="0" smtClean="0">
              <a:solidFill>
                <a:schemeClr val="accent5"/>
              </a:solidFill>
            </a:endParaRPr>
          </a:p>
          <a:p>
            <a:pPr marL="742950" lvl="1" indent="-285750" algn="just">
              <a:buFont typeface="Arial" panose="020B0604020202020204" pitchFamily="34" charset="0"/>
              <a:buChar char="•"/>
            </a:pPr>
            <a:r>
              <a:rPr lang="es-ES" dirty="0" smtClean="0">
                <a:solidFill>
                  <a:schemeClr val="accent5"/>
                </a:solidFill>
              </a:rPr>
              <a:t>Diseño e Implementación Informe de Glosas en </a:t>
            </a:r>
            <a:r>
              <a:rPr lang="es-ES" dirty="0" err="1" smtClean="0">
                <a:solidFill>
                  <a:schemeClr val="accent5"/>
                </a:solidFill>
              </a:rPr>
              <a:t>Qlik</a:t>
            </a:r>
            <a:r>
              <a:rPr lang="es-ES" dirty="0" smtClean="0">
                <a:solidFill>
                  <a:schemeClr val="accent5"/>
                </a:solidFill>
              </a:rPr>
              <a:t>-View.</a:t>
            </a:r>
            <a:endParaRPr lang="es-ES" dirty="0" smtClean="0">
              <a:solidFill>
                <a:schemeClr val="accent5"/>
              </a:solidFill>
            </a:endParaRPr>
          </a:p>
          <a:p>
            <a:pPr lvl="1" algn="just"/>
            <a:endParaRPr lang="es-ES" dirty="0">
              <a:solidFill>
                <a:schemeClr val="accent5"/>
              </a:solidFill>
            </a:endParaRPr>
          </a:p>
          <a:p>
            <a:pPr algn="just"/>
            <a:endParaRPr lang="es-ES" dirty="0">
              <a:solidFill>
                <a:schemeClr val="accent5"/>
              </a:solidFill>
            </a:endParaRPr>
          </a:p>
          <a:p>
            <a:pPr marL="285750" indent="-285750" algn="just">
              <a:buFont typeface="Wingdings" pitchFamily="2" charset="2"/>
              <a:buChar char="ü"/>
            </a:pPr>
            <a:r>
              <a:rPr lang="es-ES" b="1" u="sng" dirty="0" smtClean="0">
                <a:solidFill>
                  <a:schemeClr val="accent5"/>
                </a:solidFill>
              </a:rPr>
              <a:t>Acciones a Largo Plazo</a:t>
            </a:r>
            <a:r>
              <a:rPr lang="es-ES" dirty="0" smtClean="0">
                <a:solidFill>
                  <a:schemeClr val="accent5"/>
                </a:solidFill>
              </a:rPr>
              <a:t>:</a:t>
            </a:r>
          </a:p>
          <a:p>
            <a:pPr marL="742950" lvl="1" indent="-285750" algn="just">
              <a:buFont typeface="Wingdings" pitchFamily="2" charset="2"/>
              <a:buChar char="ü"/>
            </a:pPr>
            <a:r>
              <a:rPr lang="es-ES" dirty="0" smtClean="0">
                <a:solidFill>
                  <a:schemeClr val="accent5"/>
                </a:solidFill>
              </a:rPr>
              <a:t>Incorporar en la Licitación de Soporte y Mantención del SIRH. Acceso a los Servicios: Capacitación, Desarrollo, Mesa de Ayuda y Soporte de la Infraestructura.</a:t>
            </a:r>
          </a:p>
        </p:txBody>
      </p:sp>
      <p:pic>
        <p:nvPicPr>
          <p:cNvPr id="5" name="Picture 4">
            <a:extLst>
              <a:ext uri="{FF2B5EF4-FFF2-40B4-BE49-F238E27FC236}">
                <a16:creationId xmlns="" xmlns:a16="http://schemas.microsoft.com/office/drawing/2014/main" id="{B96B49C4-E105-DA4A-AD32-DC1E620613D3}"/>
              </a:ext>
            </a:extLst>
          </p:cNvPr>
          <p:cNvPicPr>
            <a:picLocks noChangeAspect="1"/>
          </p:cNvPicPr>
          <p:nvPr/>
        </p:nvPicPr>
        <p:blipFill>
          <a:blip r:embed="rId3"/>
          <a:stretch>
            <a:fillRect/>
          </a:stretch>
        </p:blipFill>
        <p:spPr>
          <a:xfrm>
            <a:off x="8181639" y="1160796"/>
            <a:ext cx="3204862" cy="3026363"/>
          </a:xfrm>
          <a:prstGeom prst="rect">
            <a:avLst/>
          </a:prstGeom>
        </p:spPr>
      </p:pic>
      <p:pic>
        <p:nvPicPr>
          <p:cNvPr id="8" name="Imagen 7"/>
          <p:cNvPicPr>
            <a:picLocks noChangeAspect="1"/>
          </p:cNvPicPr>
          <p:nvPr/>
        </p:nvPicPr>
        <p:blipFill>
          <a:blip r:embed="rId4"/>
          <a:stretch>
            <a:fillRect/>
          </a:stretch>
        </p:blipFill>
        <p:spPr>
          <a:xfrm>
            <a:off x="9547689" y="3890113"/>
            <a:ext cx="2147280" cy="1865066"/>
          </a:xfrm>
          <a:prstGeom prst="rect">
            <a:avLst/>
          </a:prstGeom>
        </p:spPr>
      </p:pic>
    </p:spTree>
    <p:extLst>
      <p:ext uri="{BB962C8B-B14F-4D97-AF65-F5344CB8AC3E}">
        <p14:creationId xmlns:p14="http://schemas.microsoft.com/office/powerpoint/2010/main" val="766668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1246922" y="303360"/>
            <a:ext cx="9089205" cy="369332"/>
          </a:xfrm>
        </p:spPr>
        <p:txBody>
          <a:bodyPr/>
          <a:lstStyle/>
          <a:p>
            <a:r>
              <a:rPr lang="es-CL" sz="2000" dirty="0" smtClean="0">
                <a:latin typeface="Calibri Light" panose="020F0302020204030204" pitchFamily="34" charset="0"/>
                <a:cs typeface="Calibri Light" panose="020F0302020204030204" pitchFamily="34" charset="0"/>
              </a:rPr>
              <a:t>Conceptualización del Sistema   </a:t>
            </a:r>
            <a:r>
              <a:rPr lang="es-CL" sz="2400" dirty="0" smtClean="0">
                <a:latin typeface="Calibri Light" panose="020F0302020204030204" pitchFamily="34" charset="0"/>
                <a:cs typeface="Calibri Light" panose="020F0302020204030204" pitchFamily="34" charset="0"/>
              </a:rPr>
              <a:t>F  O  R  C  A  P</a:t>
            </a:r>
            <a:endParaRPr lang="es-CL" sz="24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5</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9" name="Rectángulo 4">
            <a:extLst>
              <a:ext uri="{FF2B5EF4-FFF2-40B4-BE49-F238E27FC236}">
                <a16:creationId xmlns="" xmlns:a16="http://schemas.microsoft.com/office/drawing/2014/main" id="{F344E356-EC30-644E-A1D6-6D10E27AFC0F}"/>
              </a:ext>
            </a:extLst>
          </p:cNvPr>
          <p:cNvSpPr/>
          <p:nvPr/>
        </p:nvSpPr>
        <p:spPr>
          <a:xfrm>
            <a:off x="220115" y="1396519"/>
            <a:ext cx="11595189" cy="2031325"/>
          </a:xfrm>
          <a:prstGeom prst="rect">
            <a:avLst/>
          </a:prstGeom>
        </p:spPr>
        <p:txBody>
          <a:bodyPr wrap="square">
            <a:spAutoFit/>
          </a:bodyPr>
          <a:lstStyle/>
          <a:p>
            <a:pPr marL="285750" indent="-285750" algn="just">
              <a:buFont typeface="Wingdings" pitchFamily="2" charset="2"/>
              <a:buChar char="ü"/>
            </a:pPr>
            <a:r>
              <a:rPr lang="es-CL" dirty="0">
                <a:solidFill>
                  <a:schemeClr val="accent5"/>
                </a:solidFill>
              </a:rPr>
              <a:t>El Sistema de Información FORCAP es el Sistema del Plan de Formación y Retención de Especialistas en el Sector Publico de Salud. A través del mencionado plan, se busca fortalecer los equipos de salud, mejorar la capacidad resolutiva de los establecimientos y disminuir las listas de espera. </a:t>
            </a:r>
          </a:p>
          <a:p>
            <a:pPr marL="285750" indent="-285750" algn="just">
              <a:buFont typeface="Wingdings" pitchFamily="2" charset="2"/>
              <a:buChar char="ü"/>
            </a:pPr>
            <a:endParaRPr lang="es-CL" dirty="0">
              <a:solidFill>
                <a:schemeClr val="accent5"/>
              </a:solidFill>
            </a:endParaRPr>
          </a:p>
          <a:p>
            <a:pPr marL="285750" indent="-285750" algn="just">
              <a:buFont typeface="Wingdings" pitchFamily="2" charset="2"/>
              <a:buChar char="ü"/>
            </a:pPr>
            <a:r>
              <a:rPr lang="es-CL" dirty="0">
                <a:solidFill>
                  <a:schemeClr val="accent5"/>
                </a:solidFill>
              </a:rPr>
              <a:t>Permite tener una </a:t>
            </a:r>
            <a:r>
              <a:rPr lang="es-CL" b="1" u="sng" dirty="0">
                <a:solidFill>
                  <a:schemeClr val="accent5"/>
                </a:solidFill>
              </a:rPr>
              <a:t>base de datos única a nivel nacional</a:t>
            </a:r>
            <a:r>
              <a:rPr lang="es-CL" dirty="0">
                <a:solidFill>
                  <a:schemeClr val="accent5"/>
                </a:solidFill>
              </a:rPr>
              <a:t> de los profesionales en etapa de formación, destinación o PAO (Periodo Asistencial Obligatorio).</a:t>
            </a:r>
          </a:p>
          <a:p>
            <a:pPr marL="285750" indent="-285750" algn="just">
              <a:buFont typeface="Wingdings" pitchFamily="2" charset="2"/>
              <a:buChar char="ü"/>
            </a:pPr>
            <a:endParaRPr lang="es-CL" dirty="0">
              <a:solidFill>
                <a:schemeClr val="accent5"/>
              </a:solidFill>
            </a:endParaRPr>
          </a:p>
        </p:txBody>
      </p:sp>
      <p:graphicFrame>
        <p:nvGraphicFramePr>
          <p:cNvPr id="10" name="8 Diagrama">
            <a:extLst>
              <a:ext uri="{FF2B5EF4-FFF2-40B4-BE49-F238E27FC236}">
                <a16:creationId xmlns="" xmlns:a16="http://schemas.microsoft.com/office/drawing/2014/main" id="{D2A2AD8B-0E5B-8049-B34A-CC10533F591D}"/>
              </a:ext>
            </a:extLst>
          </p:cNvPr>
          <p:cNvGraphicFramePr/>
          <p:nvPr>
            <p:extLst>
              <p:ext uri="{D42A27DB-BD31-4B8C-83A1-F6EECF244321}">
                <p14:modId xmlns:p14="http://schemas.microsoft.com/office/powerpoint/2010/main" val="3970283479"/>
              </p:ext>
            </p:extLst>
          </p:nvPr>
        </p:nvGraphicFramePr>
        <p:xfrm>
          <a:off x="8431306" y="3100794"/>
          <a:ext cx="3383998" cy="2585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 xmlns:a16="http://schemas.microsoft.com/office/drawing/2014/main" id="{2DF10AF1-005E-4B4D-961A-761465134B62}"/>
              </a:ext>
            </a:extLst>
          </p:cNvPr>
          <p:cNvSpPr/>
          <p:nvPr/>
        </p:nvSpPr>
        <p:spPr>
          <a:xfrm>
            <a:off x="220115" y="3197564"/>
            <a:ext cx="8412897" cy="2031325"/>
          </a:xfrm>
          <a:prstGeom prst="rect">
            <a:avLst/>
          </a:prstGeom>
        </p:spPr>
        <p:txBody>
          <a:bodyPr wrap="square">
            <a:spAutoFit/>
          </a:bodyPr>
          <a:lstStyle/>
          <a:p>
            <a:pPr marL="285750" indent="-285750" algn="just">
              <a:buFont typeface="Wingdings" pitchFamily="2" charset="2"/>
              <a:buChar char="ü"/>
            </a:pPr>
            <a:r>
              <a:rPr lang="es-CL" dirty="0">
                <a:solidFill>
                  <a:schemeClr val="accent5"/>
                </a:solidFill>
              </a:rPr>
              <a:t>Es </a:t>
            </a:r>
            <a:r>
              <a:rPr lang="es-CL" dirty="0" smtClean="0">
                <a:solidFill>
                  <a:schemeClr val="accent5"/>
                </a:solidFill>
              </a:rPr>
              <a:t>actualizado principalmente </a:t>
            </a:r>
            <a:r>
              <a:rPr lang="es-CL" dirty="0">
                <a:solidFill>
                  <a:schemeClr val="accent5"/>
                </a:solidFill>
              </a:rPr>
              <a:t>por los encargados de formación de los Servicios de </a:t>
            </a:r>
            <a:r>
              <a:rPr lang="es-CL" dirty="0" smtClean="0">
                <a:solidFill>
                  <a:schemeClr val="accent5"/>
                </a:solidFill>
              </a:rPr>
              <a:t>Salud.</a:t>
            </a:r>
            <a:endParaRPr lang="es-CL" dirty="0">
              <a:solidFill>
                <a:schemeClr val="accent5"/>
              </a:solidFill>
            </a:endParaRPr>
          </a:p>
          <a:p>
            <a:pPr algn="just"/>
            <a:endParaRPr lang="es-CL" dirty="0">
              <a:solidFill>
                <a:schemeClr val="accent5"/>
              </a:solidFill>
            </a:endParaRPr>
          </a:p>
          <a:p>
            <a:pPr marL="285750" indent="-285750" algn="just">
              <a:buFont typeface="Wingdings" pitchFamily="2" charset="2"/>
              <a:buChar char="ü"/>
            </a:pPr>
            <a:r>
              <a:rPr lang="es-CL" dirty="0">
                <a:solidFill>
                  <a:schemeClr val="accent5"/>
                </a:solidFill>
              </a:rPr>
              <a:t>Se entrega acceso a hospitales de la red, previa coordinación con los encargados de formación, para que puedan conocer la planificación de los PAO (fecha estimada de llegada de nuevos especialistas), asi como la llegada de becados de especialidad, entre otros aspectos</a:t>
            </a:r>
          </a:p>
        </p:txBody>
      </p:sp>
      <p:sp>
        <p:nvSpPr>
          <p:cNvPr id="8" name="Rectangle 3">
            <a:extLst>
              <a:ext uri="{FF2B5EF4-FFF2-40B4-BE49-F238E27FC236}">
                <a16:creationId xmlns="" xmlns:a16="http://schemas.microsoft.com/office/drawing/2014/main" id="{2DF10AF1-005E-4B4D-961A-761465134B62}"/>
              </a:ext>
            </a:extLst>
          </p:cNvPr>
          <p:cNvSpPr/>
          <p:nvPr/>
        </p:nvSpPr>
        <p:spPr>
          <a:xfrm>
            <a:off x="663167" y="5376122"/>
            <a:ext cx="9010971" cy="1077218"/>
          </a:xfrm>
          <a:prstGeom prst="rect">
            <a:avLst/>
          </a:prstGeom>
        </p:spPr>
        <p:txBody>
          <a:bodyPr wrap="square">
            <a:spAutoFit/>
          </a:bodyPr>
          <a:lstStyle/>
          <a:p>
            <a:pPr algn="ctr"/>
            <a:r>
              <a:rPr lang="es-CL" sz="3200" dirty="0" smtClean="0">
                <a:solidFill>
                  <a:srgbClr val="FF0000"/>
                </a:solidFill>
                <a:latin typeface="Harlow Solid Italic" panose="04030604020F02020D02" pitchFamily="82" charset="0"/>
              </a:rPr>
              <a:t>Fuente de información para </a:t>
            </a:r>
          </a:p>
          <a:p>
            <a:pPr algn="ctr"/>
            <a:r>
              <a:rPr lang="es-CL" sz="3200" dirty="0" smtClean="0">
                <a:solidFill>
                  <a:srgbClr val="FF0000"/>
                </a:solidFill>
                <a:latin typeface="Harlow Solid Italic" panose="04030604020F02020D02" pitchFamily="82" charset="0"/>
              </a:rPr>
              <a:t>la toma de decisiones por parte de la Autoridad</a:t>
            </a:r>
            <a:endParaRPr lang="es-CL" sz="3200" dirty="0">
              <a:solidFill>
                <a:srgbClr val="FF0000"/>
              </a:solidFill>
              <a:latin typeface="Harlow Solid Italic" panose="04030604020F02020D02" pitchFamily="82" charset="0"/>
            </a:endParaRPr>
          </a:p>
        </p:txBody>
      </p:sp>
    </p:spTree>
    <p:extLst>
      <p:ext uri="{BB962C8B-B14F-4D97-AF65-F5344CB8AC3E}">
        <p14:creationId xmlns:p14="http://schemas.microsoft.com/office/powerpoint/2010/main" val="703571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A10B-E644-B644-BF0C-F8A92531E961}"/>
              </a:ext>
            </a:extLst>
          </p:cNvPr>
          <p:cNvSpPr>
            <a:spLocks noGrp="1"/>
          </p:cNvSpPr>
          <p:nvPr>
            <p:ph type="title"/>
          </p:nvPr>
        </p:nvSpPr>
        <p:spPr/>
        <p:txBody>
          <a:bodyPr/>
          <a:lstStyle/>
          <a:p>
            <a:r>
              <a:rPr lang="es-ES_tradnl" dirty="0"/>
              <a:t>Sistema FORCAP – Plan de Formación de Especialistas</a:t>
            </a:r>
          </a:p>
        </p:txBody>
      </p:sp>
      <p:sp>
        <p:nvSpPr>
          <p:cNvPr id="3" name="Slide Number Placeholder 2">
            <a:extLst>
              <a:ext uri="{FF2B5EF4-FFF2-40B4-BE49-F238E27FC236}">
                <a16:creationId xmlns="" xmlns:a16="http://schemas.microsoft.com/office/drawing/2014/main" id="{87B837BC-9596-3A41-9852-5F1402D18AAB}"/>
              </a:ext>
            </a:extLst>
          </p:cNvPr>
          <p:cNvSpPr>
            <a:spLocks noGrp="1"/>
          </p:cNvSpPr>
          <p:nvPr>
            <p:ph type="sldNum" sz="quarter" idx="4"/>
          </p:nvPr>
        </p:nvSpPr>
        <p:spPr/>
        <p:txBody>
          <a:bodyPr/>
          <a:lstStyle/>
          <a:p>
            <a:fld id="{7536BA00-E649-495D-B82A-3219CB1D2429}" type="slidenum">
              <a:rPr lang="es-CL" smtClean="0"/>
              <a:pPr/>
              <a:t>6</a:t>
            </a:fld>
            <a:endParaRPr lang="es-CL" dirty="0"/>
          </a:p>
        </p:txBody>
      </p:sp>
      <p:pic>
        <p:nvPicPr>
          <p:cNvPr id="6" name="Picture 5">
            <a:extLst>
              <a:ext uri="{FF2B5EF4-FFF2-40B4-BE49-F238E27FC236}">
                <a16:creationId xmlns="" xmlns:a16="http://schemas.microsoft.com/office/drawing/2014/main" id="{DC65E835-C22A-3A4B-9D47-0E044B1B6907}"/>
              </a:ext>
            </a:extLst>
          </p:cNvPr>
          <p:cNvPicPr>
            <a:picLocks noChangeAspect="1"/>
          </p:cNvPicPr>
          <p:nvPr/>
        </p:nvPicPr>
        <p:blipFill>
          <a:blip r:embed="rId2"/>
          <a:stretch>
            <a:fillRect/>
          </a:stretch>
        </p:blipFill>
        <p:spPr>
          <a:xfrm>
            <a:off x="276012" y="1184536"/>
            <a:ext cx="7098184" cy="4132690"/>
          </a:xfrm>
          <a:prstGeom prst="rect">
            <a:avLst/>
          </a:prstGeom>
        </p:spPr>
      </p:pic>
      <p:grpSp>
        <p:nvGrpSpPr>
          <p:cNvPr id="12" name="Group 11">
            <a:extLst>
              <a:ext uri="{FF2B5EF4-FFF2-40B4-BE49-F238E27FC236}">
                <a16:creationId xmlns="" xmlns:a16="http://schemas.microsoft.com/office/drawing/2014/main" id="{FD8C057F-3BFB-3347-A0B7-78DB5D4D1B54}"/>
              </a:ext>
            </a:extLst>
          </p:cNvPr>
          <p:cNvGrpSpPr/>
          <p:nvPr/>
        </p:nvGrpSpPr>
        <p:grpSpPr>
          <a:xfrm>
            <a:off x="7510479" y="250530"/>
            <a:ext cx="2060318" cy="1597999"/>
            <a:chOff x="3080318" y="86"/>
            <a:chExt cx="1562100" cy="1562100"/>
          </a:xfrm>
        </p:grpSpPr>
        <p:sp>
          <p:nvSpPr>
            <p:cNvPr id="13" name="Oval 12">
              <a:extLst>
                <a:ext uri="{FF2B5EF4-FFF2-40B4-BE49-F238E27FC236}">
                  <a16:creationId xmlns="" xmlns:a16="http://schemas.microsoft.com/office/drawing/2014/main" id="{1A16A5CF-80AB-7946-BC67-63AE4F7D9735}"/>
                </a:ext>
              </a:extLst>
            </p:cNvPr>
            <p:cNvSpPr/>
            <p:nvPr/>
          </p:nvSpPr>
          <p:spPr>
            <a:xfrm>
              <a:off x="3080318" y="86"/>
              <a:ext cx="1562100" cy="15621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5">
              <a:extLst>
                <a:ext uri="{FF2B5EF4-FFF2-40B4-BE49-F238E27FC236}">
                  <a16:creationId xmlns="" xmlns:a16="http://schemas.microsoft.com/office/drawing/2014/main" id="{8D3A87C0-0A85-5041-A7E2-391968F5F842}"/>
                </a:ext>
              </a:extLst>
            </p:cNvPr>
            <p:cNvSpPr txBox="1"/>
            <p:nvPr/>
          </p:nvSpPr>
          <p:spPr>
            <a:xfrm>
              <a:off x="3309082" y="228850"/>
              <a:ext cx="1104572" cy="1104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kern="1200" dirty="0"/>
                <a:t>400 usuarios en 29 SS</a:t>
              </a:r>
            </a:p>
          </p:txBody>
        </p:sp>
      </p:grpSp>
      <p:grpSp>
        <p:nvGrpSpPr>
          <p:cNvPr id="16" name="Group 15">
            <a:extLst>
              <a:ext uri="{FF2B5EF4-FFF2-40B4-BE49-F238E27FC236}">
                <a16:creationId xmlns="" xmlns:a16="http://schemas.microsoft.com/office/drawing/2014/main" id="{BF911596-F0EF-F441-9E64-660206D205F5}"/>
              </a:ext>
            </a:extLst>
          </p:cNvPr>
          <p:cNvGrpSpPr/>
          <p:nvPr/>
        </p:nvGrpSpPr>
        <p:grpSpPr>
          <a:xfrm>
            <a:off x="9192672" y="1619766"/>
            <a:ext cx="2123028" cy="1562100"/>
            <a:chOff x="3080318" y="86"/>
            <a:chExt cx="1562100" cy="1562100"/>
          </a:xfrm>
        </p:grpSpPr>
        <p:sp>
          <p:nvSpPr>
            <p:cNvPr id="17" name="Oval 16">
              <a:extLst>
                <a:ext uri="{FF2B5EF4-FFF2-40B4-BE49-F238E27FC236}">
                  <a16:creationId xmlns="" xmlns:a16="http://schemas.microsoft.com/office/drawing/2014/main" id="{5B43D351-892F-BA49-B563-DA241798AC4C}"/>
                </a:ext>
              </a:extLst>
            </p:cNvPr>
            <p:cNvSpPr/>
            <p:nvPr/>
          </p:nvSpPr>
          <p:spPr>
            <a:xfrm>
              <a:off x="3080318" y="86"/>
              <a:ext cx="1562100" cy="15621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5">
              <a:extLst>
                <a:ext uri="{FF2B5EF4-FFF2-40B4-BE49-F238E27FC236}">
                  <a16:creationId xmlns="" xmlns:a16="http://schemas.microsoft.com/office/drawing/2014/main" id="{028A1C93-6584-E44A-930D-F1FCEF30F387}"/>
                </a:ext>
              </a:extLst>
            </p:cNvPr>
            <p:cNvSpPr txBox="1"/>
            <p:nvPr/>
          </p:nvSpPr>
          <p:spPr>
            <a:xfrm>
              <a:off x="3309082" y="228850"/>
              <a:ext cx="1104572" cy="1104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1600" kern="1200" dirty="0" smtClean="0"/>
                <a:t>18.000 </a:t>
              </a:r>
              <a:r>
                <a:rPr lang="en-US" sz="1600" dirty="0"/>
                <a:t>R</a:t>
              </a:r>
              <a:r>
                <a:rPr lang="en-US" sz="1600" kern="1200" dirty="0"/>
                <a:t>egistros</a:t>
              </a:r>
            </a:p>
          </p:txBody>
        </p:sp>
      </p:grpSp>
      <p:grpSp>
        <p:nvGrpSpPr>
          <p:cNvPr id="19" name="Group 18">
            <a:extLst>
              <a:ext uri="{FF2B5EF4-FFF2-40B4-BE49-F238E27FC236}">
                <a16:creationId xmlns="" xmlns:a16="http://schemas.microsoft.com/office/drawing/2014/main" id="{E3882916-B99A-D346-9EFE-B1EB002EC871}"/>
              </a:ext>
            </a:extLst>
          </p:cNvPr>
          <p:cNvGrpSpPr/>
          <p:nvPr/>
        </p:nvGrpSpPr>
        <p:grpSpPr>
          <a:xfrm>
            <a:off x="9192672" y="3545864"/>
            <a:ext cx="2335299" cy="1562100"/>
            <a:chOff x="3080318" y="86"/>
            <a:chExt cx="1562100" cy="1562100"/>
          </a:xfrm>
        </p:grpSpPr>
        <p:sp>
          <p:nvSpPr>
            <p:cNvPr id="20" name="Oval 19">
              <a:extLst>
                <a:ext uri="{FF2B5EF4-FFF2-40B4-BE49-F238E27FC236}">
                  <a16:creationId xmlns="" xmlns:a16="http://schemas.microsoft.com/office/drawing/2014/main" id="{A6EE8F63-86BD-9C4E-A397-31FB995342CC}"/>
                </a:ext>
              </a:extLst>
            </p:cNvPr>
            <p:cNvSpPr/>
            <p:nvPr/>
          </p:nvSpPr>
          <p:spPr>
            <a:xfrm>
              <a:off x="3080318" y="86"/>
              <a:ext cx="1562100" cy="15621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5">
              <a:extLst>
                <a:ext uri="{FF2B5EF4-FFF2-40B4-BE49-F238E27FC236}">
                  <a16:creationId xmlns="" xmlns:a16="http://schemas.microsoft.com/office/drawing/2014/main" id="{65B8A912-CFC3-5440-AA66-DA7BD7AD9C9F}"/>
                </a:ext>
              </a:extLst>
            </p:cNvPr>
            <p:cNvSpPr txBox="1"/>
            <p:nvPr/>
          </p:nvSpPr>
          <p:spPr>
            <a:xfrm>
              <a:off x="3309082" y="228850"/>
              <a:ext cx="1104572" cy="1104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1500" kern="1200" dirty="0" err="1"/>
                <a:t>Información</a:t>
              </a:r>
              <a:r>
                <a:rPr lang="en-US" sz="1500" kern="1200" dirty="0"/>
                <a:t> </a:t>
              </a:r>
              <a:r>
                <a:rPr lang="en-US" sz="1500" kern="1200" dirty="0" smtClean="0"/>
                <a:t>“</a:t>
              </a:r>
              <a:r>
                <a:rPr lang="en-US" sz="1500" kern="1200" dirty="0" err="1" smtClean="0"/>
                <a:t>en</a:t>
              </a:r>
              <a:r>
                <a:rPr lang="en-US" sz="1500" kern="1200" dirty="0" smtClean="0"/>
                <a:t> </a:t>
              </a:r>
              <a:r>
                <a:rPr lang="en-US" sz="1500" kern="1200" dirty="0" err="1" smtClean="0"/>
                <a:t>línea</a:t>
              </a:r>
              <a:r>
                <a:rPr lang="en-US" sz="1500" kern="1200" dirty="0" smtClean="0"/>
                <a:t>” </a:t>
              </a:r>
              <a:r>
                <a:rPr lang="en-US" sz="1500" kern="1200" dirty="0"/>
                <a:t>del plan de formación de especialistas</a:t>
              </a:r>
            </a:p>
          </p:txBody>
        </p:sp>
      </p:grpSp>
      <p:pic>
        <p:nvPicPr>
          <p:cNvPr id="23" name="Picture 22">
            <a:extLst>
              <a:ext uri="{FF2B5EF4-FFF2-40B4-BE49-F238E27FC236}">
                <a16:creationId xmlns="" xmlns:a16="http://schemas.microsoft.com/office/drawing/2014/main" id="{372E7AF5-A567-0042-A824-A643FCDBB6DD}"/>
              </a:ext>
            </a:extLst>
          </p:cNvPr>
          <p:cNvPicPr>
            <a:picLocks noChangeAspect="1"/>
          </p:cNvPicPr>
          <p:nvPr/>
        </p:nvPicPr>
        <p:blipFill rotWithShape="1">
          <a:blip r:embed="rId3"/>
          <a:srcRect b="21591"/>
          <a:stretch/>
        </p:blipFill>
        <p:spPr>
          <a:xfrm>
            <a:off x="3371908" y="5614250"/>
            <a:ext cx="1401156" cy="932388"/>
          </a:xfrm>
          <a:prstGeom prst="rect">
            <a:avLst/>
          </a:prstGeom>
        </p:spPr>
      </p:pic>
      <p:grpSp>
        <p:nvGrpSpPr>
          <p:cNvPr id="24" name="Group 23">
            <a:extLst>
              <a:ext uri="{FF2B5EF4-FFF2-40B4-BE49-F238E27FC236}">
                <a16:creationId xmlns="" xmlns:a16="http://schemas.microsoft.com/office/drawing/2014/main" id="{C5AD0099-7C5C-B64A-A14E-BD1C82BD4B98}"/>
              </a:ext>
            </a:extLst>
          </p:cNvPr>
          <p:cNvGrpSpPr/>
          <p:nvPr/>
        </p:nvGrpSpPr>
        <p:grpSpPr>
          <a:xfrm>
            <a:off x="7161869" y="5336728"/>
            <a:ext cx="2380462" cy="1302846"/>
            <a:chOff x="3080318" y="86"/>
            <a:chExt cx="1562100" cy="1562100"/>
          </a:xfrm>
        </p:grpSpPr>
        <p:sp>
          <p:nvSpPr>
            <p:cNvPr id="25" name="Oval 24">
              <a:extLst>
                <a:ext uri="{FF2B5EF4-FFF2-40B4-BE49-F238E27FC236}">
                  <a16:creationId xmlns="" xmlns:a16="http://schemas.microsoft.com/office/drawing/2014/main" id="{62D6F6C8-07DE-9F49-B88A-8A58F669A9AD}"/>
                </a:ext>
              </a:extLst>
            </p:cNvPr>
            <p:cNvSpPr/>
            <p:nvPr/>
          </p:nvSpPr>
          <p:spPr>
            <a:xfrm>
              <a:off x="3080318" y="86"/>
              <a:ext cx="1562100" cy="15621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Oval 5">
              <a:extLst>
                <a:ext uri="{FF2B5EF4-FFF2-40B4-BE49-F238E27FC236}">
                  <a16:creationId xmlns="" xmlns:a16="http://schemas.microsoft.com/office/drawing/2014/main" id="{742C7C93-1A8E-F244-AD3C-67E48BE71717}"/>
                </a:ext>
              </a:extLst>
            </p:cNvPr>
            <p:cNvSpPr txBox="1"/>
            <p:nvPr/>
          </p:nvSpPr>
          <p:spPr>
            <a:xfrm>
              <a:off x="3309082" y="228850"/>
              <a:ext cx="1104572" cy="1104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1400" kern="1200" dirty="0"/>
                <a:t>Expediente de documentos</a:t>
              </a:r>
            </a:p>
          </p:txBody>
        </p:sp>
      </p:grpSp>
    </p:spTree>
    <p:extLst>
      <p:ext uri="{BB962C8B-B14F-4D97-AF65-F5344CB8AC3E}">
        <p14:creationId xmlns:p14="http://schemas.microsoft.com/office/powerpoint/2010/main" val="943219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1079864" y="303360"/>
            <a:ext cx="9256264" cy="307777"/>
          </a:xfrm>
        </p:spPr>
        <p:txBody>
          <a:bodyPr/>
          <a:lstStyle/>
          <a:p>
            <a:r>
              <a:rPr lang="es-CL" sz="2000" dirty="0" smtClean="0">
                <a:latin typeface="Calibri Light" panose="020F0302020204030204" pitchFamily="34" charset="0"/>
                <a:cs typeface="Calibri Light" panose="020F0302020204030204" pitchFamily="34" charset="0"/>
              </a:rPr>
              <a:t>Roles </a:t>
            </a:r>
            <a:r>
              <a:rPr lang="es-CL" sz="2000" dirty="0">
                <a:latin typeface="Calibri Light" panose="020F0302020204030204" pitchFamily="34" charset="0"/>
                <a:cs typeface="Calibri Light" panose="020F0302020204030204" pitchFamily="34" charset="0"/>
              </a:rPr>
              <a:t>definidos en el Sistema FORCAP</a:t>
            </a: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7</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8" name="2 Marcador de contenido">
            <a:extLst>
              <a:ext uri="{FF2B5EF4-FFF2-40B4-BE49-F238E27FC236}">
                <a16:creationId xmlns="" xmlns:a16="http://schemas.microsoft.com/office/drawing/2014/main" id="{9D424552-1A1A-E846-8008-F7B89F929F1E}"/>
              </a:ext>
            </a:extLst>
          </p:cNvPr>
          <p:cNvSpPr txBox="1">
            <a:spLocks/>
          </p:cNvSpPr>
          <p:nvPr/>
        </p:nvSpPr>
        <p:spPr bwMode="auto">
          <a:xfrm>
            <a:off x="401910" y="1368012"/>
            <a:ext cx="9395233" cy="38919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lang="es-ES_tradnl" b="1" dirty="0">
                <a:solidFill>
                  <a:schemeClr val="accent5"/>
                </a:solidFill>
              </a:rPr>
              <a:t>Administrador del Servicio de Salud</a:t>
            </a:r>
          </a:p>
          <a:p>
            <a:pPr marL="800100" lvl="1" indent="-342900" eaLnBrk="0" hangingPunct="0">
              <a:spcBef>
                <a:spcPct val="20000"/>
              </a:spcBef>
              <a:buFont typeface="Arial" pitchFamily="34" charset="0"/>
              <a:buChar char="•"/>
              <a:defRPr/>
            </a:pPr>
            <a:r>
              <a:rPr lang="es-ES_tradnl" dirty="0">
                <a:solidFill>
                  <a:schemeClr val="accent5"/>
                </a:solidFill>
              </a:rPr>
              <a:t>Responsable de la información de su </a:t>
            </a:r>
            <a:r>
              <a:rPr lang="es-ES_tradnl" dirty="0" smtClean="0">
                <a:solidFill>
                  <a:schemeClr val="accent5"/>
                </a:solidFill>
              </a:rPr>
              <a:t>Servicio </a:t>
            </a:r>
            <a:r>
              <a:rPr lang="es-ES_tradnl" b="1" dirty="0" smtClean="0">
                <a:solidFill>
                  <a:srgbClr val="FF0000"/>
                </a:solidFill>
              </a:rPr>
              <a:t>(actualización de los datos)</a:t>
            </a:r>
            <a:endParaRPr lang="es-ES_tradnl" dirty="0">
              <a:solidFill>
                <a:schemeClr val="accent5"/>
              </a:solidFill>
            </a:endParaRPr>
          </a:p>
          <a:p>
            <a:pPr marL="800100" lvl="1" indent="-342900" eaLnBrk="0" hangingPunct="0">
              <a:spcBef>
                <a:spcPct val="20000"/>
              </a:spcBef>
              <a:buFont typeface="Arial" pitchFamily="34" charset="0"/>
              <a:buChar char="•"/>
              <a:defRPr/>
            </a:pPr>
            <a:r>
              <a:rPr lang="es-ES_tradnl" dirty="0">
                <a:solidFill>
                  <a:schemeClr val="accent5"/>
                </a:solidFill>
              </a:rPr>
              <a:t>Puede modificar, agregar y borrar información relacionada a su Servicio de Salud</a:t>
            </a:r>
          </a:p>
          <a:p>
            <a:pPr marL="800100" lvl="1" indent="-342900" eaLnBrk="0" hangingPunct="0">
              <a:spcBef>
                <a:spcPct val="20000"/>
              </a:spcBef>
              <a:buFont typeface="Arial" pitchFamily="34" charset="0"/>
              <a:buChar char="•"/>
              <a:defRPr/>
            </a:pPr>
            <a:endParaRPr lang="es-ES_tradnl" dirty="0">
              <a:solidFill>
                <a:schemeClr val="accent5"/>
              </a:solidFill>
            </a:endParaRPr>
          </a:p>
          <a:p>
            <a:pPr marL="342900" indent="-342900" eaLnBrk="0" hangingPunct="0">
              <a:spcBef>
                <a:spcPct val="20000"/>
              </a:spcBef>
              <a:buFont typeface="Arial" pitchFamily="34" charset="0"/>
              <a:buChar char="•"/>
              <a:defRPr/>
            </a:pPr>
            <a:r>
              <a:rPr lang="es-ES_tradnl" b="1" dirty="0">
                <a:solidFill>
                  <a:schemeClr val="accent5"/>
                </a:solidFill>
              </a:rPr>
              <a:t>Lector del Servicio de Salud</a:t>
            </a:r>
          </a:p>
          <a:p>
            <a:pPr marL="800100" lvl="1" indent="-342900" eaLnBrk="0" hangingPunct="0">
              <a:spcBef>
                <a:spcPct val="20000"/>
              </a:spcBef>
              <a:buFont typeface="Arial" pitchFamily="34" charset="0"/>
              <a:buChar char="•"/>
              <a:defRPr/>
            </a:pPr>
            <a:r>
              <a:rPr lang="es-ES_tradnl" dirty="0">
                <a:solidFill>
                  <a:schemeClr val="accent5"/>
                </a:solidFill>
              </a:rPr>
              <a:t>Podrá visualizar información a nivel nacional</a:t>
            </a:r>
          </a:p>
          <a:p>
            <a:pPr marL="800100" lvl="1" indent="-342900" eaLnBrk="0" hangingPunct="0">
              <a:spcBef>
                <a:spcPct val="20000"/>
              </a:spcBef>
              <a:buFont typeface="Arial" pitchFamily="34" charset="0"/>
              <a:buChar char="•"/>
              <a:defRPr/>
            </a:pPr>
            <a:endParaRPr lang="es-ES_tradnl" dirty="0">
              <a:solidFill>
                <a:schemeClr val="accent5"/>
              </a:solidFill>
            </a:endParaRPr>
          </a:p>
          <a:p>
            <a:pPr marL="342900" indent="-342900" eaLnBrk="0" hangingPunct="0">
              <a:spcBef>
                <a:spcPct val="20000"/>
              </a:spcBef>
              <a:buFont typeface="Arial" pitchFamily="34" charset="0"/>
              <a:buChar char="•"/>
              <a:defRPr/>
            </a:pPr>
            <a:r>
              <a:rPr lang="es-ES_tradnl" b="1" dirty="0">
                <a:solidFill>
                  <a:schemeClr val="accent5"/>
                </a:solidFill>
              </a:rPr>
              <a:t>Lector de Establecimientos de Salud</a:t>
            </a:r>
          </a:p>
          <a:p>
            <a:pPr marL="800100" lvl="1" indent="-342900" eaLnBrk="0" hangingPunct="0">
              <a:spcBef>
                <a:spcPct val="20000"/>
              </a:spcBef>
              <a:buFont typeface="Arial" pitchFamily="34" charset="0"/>
              <a:buChar char="•"/>
              <a:defRPr/>
            </a:pPr>
            <a:r>
              <a:rPr lang="es-ES_tradnl" dirty="0">
                <a:solidFill>
                  <a:schemeClr val="accent5"/>
                </a:solidFill>
              </a:rPr>
              <a:t>Podrá visualizar información a nivel nacional</a:t>
            </a:r>
          </a:p>
          <a:p>
            <a:pPr lvl="1" eaLnBrk="0" hangingPunct="0">
              <a:spcBef>
                <a:spcPct val="20000"/>
              </a:spcBef>
              <a:defRPr/>
            </a:pPr>
            <a:endParaRPr lang="es-ES_tradnl" dirty="0">
              <a:solidFill>
                <a:schemeClr val="accent5"/>
              </a:solidFill>
            </a:endParaRPr>
          </a:p>
          <a:p>
            <a:pPr marL="342900" indent="-342900" eaLnBrk="0" hangingPunct="0">
              <a:spcBef>
                <a:spcPct val="20000"/>
              </a:spcBef>
              <a:buFont typeface="Arial" pitchFamily="34" charset="0"/>
              <a:buChar char="•"/>
              <a:defRPr/>
            </a:pPr>
            <a:r>
              <a:rPr lang="es-ES_tradnl" b="1" dirty="0" smtClean="0">
                <a:solidFill>
                  <a:schemeClr val="accent5"/>
                </a:solidFill>
              </a:rPr>
              <a:t>Administrador del Ministerio </a:t>
            </a:r>
            <a:r>
              <a:rPr lang="es-ES_tradnl" b="1" dirty="0">
                <a:solidFill>
                  <a:schemeClr val="accent5"/>
                </a:solidFill>
              </a:rPr>
              <a:t>de Salud</a:t>
            </a:r>
          </a:p>
          <a:p>
            <a:pPr marL="800100" lvl="1" indent="-342900" eaLnBrk="0" hangingPunct="0">
              <a:spcBef>
                <a:spcPct val="20000"/>
              </a:spcBef>
              <a:buFont typeface="Arial" pitchFamily="34" charset="0"/>
              <a:buChar char="•"/>
              <a:defRPr/>
            </a:pPr>
            <a:r>
              <a:rPr lang="es-ES_tradnl" dirty="0">
                <a:solidFill>
                  <a:schemeClr val="accent5"/>
                </a:solidFill>
              </a:rPr>
              <a:t>Podrá visualizar y corregir información a nivel nacional </a:t>
            </a:r>
          </a:p>
        </p:txBody>
      </p:sp>
      <p:pic>
        <p:nvPicPr>
          <p:cNvPr id="4" name="Imagen 3"/>
          <p:cNvPicPr>
            <a:picLocks noChangeAspect="1"/>
          </p:cNvPicPr>
          <p:nvPr/>
        </p:nvPicPr>
        <p:blipFill>
          <a:blip r:embed="rId3"/>
          <a:stretch>
            <a:fillRect/>
          </a:stretch>
        </p:blipFill>
        <p:spPr>
          <a:xfrm>
            <a:off x="7577017" y="2255520"/>
            <a:ext cx="3787275" cy="4353582"/>
          </a:xfrm>
          <a:prstGeom prst="rect">
            <a:avLst/>
          </a:prstGeom>
        </p:spPr>
      </p:pic>
      <p:pic>
        <p:nvPicPr>
          <p:cNvPr id="7" name="Imagen 6"/>
          <p:cNvPicPr>
            <a:picLocks noChangeAspect="1"/>
          </p:cNvPicPr>
          <p:nvPr/>
        </p:nvPicPr>
        <p:blipFill>
          <a:blip r:embed="rId4"/>
          <a:stretch>
            <a:fillRect/>
          </a:stretch>
        </p:blipFill>
        <p:spPr>
          <a:xfrm rot="1811361">
            <a:off x="8762964" y="465725"/>
            <a:ext cx="1360950" cy="1243818"/>
          </a:xfrm>
          <a:prstGeom prst="rect">
            <a:avLst/>
          </a:prstGeom>
        </p:spPr>
      </p:pic>
    </p:spTree>
    <p:extLst>
      <p:ext uri="{BB962C8B-B14F-4D97-AF65-F5344CB8AC3E}">
        <p14:creationId xmlns:p14="http://schemas.microsoft.com/office/powerpoint/2010/main" val="563102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748670" y="128795"/>
            <a:ext cx="9631947" cy="307777"/>
          </a:xfrm>
        </p:spPr>
        <p:txBody>
          <a:bodyPr/>
          <a:lstStyle/>
          <a:p>
            <a:r>
              <a:rPr lang="es-CL" sz="2000" dirty="0" smtClean="0">
                <a:latin typeface="Calibri Light" panose="020F0302020204030204" pitchFamily="34" charset="0"/>
                <a:cs typeface="Calibri Light" panose="020F0302020204030204" pitchFamily="34" charset="0"/>
              </a:rPr>
              <a:t>Fuente </a:t>
            </a:r>
            <a:r>
              <a:rPr lang="es-CL" sz="2000" dirty="0">
                <a:latin typeface="Calibri Light" panose="020F0302020204030204" pitchFamily="34" charset="0"/>
                <a:cs typeface="Calibri Light" panose="020F0302020204030204" pitchFamily="34" charset="0"/>
              </a:rPr>
              <a:t>de información para la toma de </a:t>
            </a:r>
            <a:r>
              <a:rPr lang="es-CL" sz="2000" dirty="0" smtClean="0">
                <a:latin typeface="Calibri Light" panose="020F0302020204030204" pitchFamily="34" charset="0"/>
                <a:cs typeface="Calibri Light" panose="020F0302020204030204" pitchFamily="34" charset="0"/>
              </a:rPr>
              <a:t>decisiones por parte de la Autoridad</a:t>
            </a:r>
            <a:endParaRPr lang="es-CL" sz="20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8</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287083" y="149471"/>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pic>
        <p:nvPicPr>
          <p:cNvPr id="5" name="Picture 4">
            <a:extLst>
              <a:ext uri="{FF2B5EF4-FFF2-40B4-BE49-F238E27FC236}">
                <a16:creationId xmlns="" xmlns:a16="http://schemas.microsoft.com/office/drawing/2014/main" id="{BA9C05DE-D990-7541-9BE4-F8F94B46A745}"/>
              </a:ext>
            </a:extLst>
          </p:cNvPr>
          <p:cNvPicPr>
            <a:picLocks noChangeAspect="1"/>
          </p:cNvPicPr>
          <p:nvPr/>
        </p:nvPicPr>
        <p:blipFill>
          <a:blip r:embed="rId3"/>
          <a:stretch>
            <a:fillRect/>
          </a:stretch>
        </p:blipFill>
        <p:spPr>
          <a:xfrm>
            <a:off x="4232683" y="1076133"/>
            <a:ext cx="4491149" cy="2390995"/>
          </a:xfrm>
          <a:prstGeom prst="rect">
            <a:avLst/>
          </a:prstGeom>
        </p:spPr>
      </p:pic>
      <p:pic>
        <p:nvPicPr>
          <p:cNvPr id="20" name="Picture 4">
            <a:extLst>
              <a:ext uri="{FF2B5EF4-FFF2-40B4-BE49-F238E27FC236}">
                <a16:creationId xmlns="" xmlns:a16="http://schemas.microsoft.com/office/drawing/2014/main" id="{358DDF2F-57B3-784D-AA5E-BA71DD99476D}"/>
              </a:ext>
            </a:extLst>
          </p:cNvPr>
          <p:cNvPicPr>
            <a:picLocks noChangeAspect="1"/>
          </p:cNvPicPr>
          <p:nvPr/>
        </p:nvPicPr>
        <p:blipFill>
          <a:blip r:embed="rId4"/>
          <a:stretch>
            <a:fillRect/>
          </a:stretch>
        </p:blipFill>
        <p:spPr>
          <a:xfrm>
            <a:off x="7800854" y="1280136"/>
            <a:ext cx="3396034" cy="2614572"/>
          </a:xfrm>
          <a:prstGeom prst="rect">
            <a:avLst/>
          </a:prstGeom>
        </p:spPr>
      </p:pic>
      <p:pic>
        <p:nvPicPr>
          <p:cNvPr id="7" name="Imagen 6"/>
          <p:cNvPicPr>
            <a:picLocks noChangeAspect="1"/>
          </p:cNvPicPr>
          <p:nvPr/>
        </p:nvPicPr>
        <p:blipFill>
          <a:blip r:embed="rId5"/>
          <a:stretch>
            <a:fillRect/>
          </a:stretch>
        </p:blipFill>
        <p:spPr>
          <a:xfrm>
            <a:off x="24675" y="1084834"/>
            <a:ext cx="4208008" cy="3992417"/>
          </a:xfrm>
          <a:prstGeom prst="rect">
            <a:avLst/>
          </a:prstGeom>
        </p:spPr>
      </p:pic>
      <p:pic>
        <p:nvPicPr>
          <p:cNvPr id="21" name="Picture 2">
            <a:extLst>
              <a:ext uri="{FF2B5EF4-FFF2-40B4-BE49-F238E27FC236}">
                <a16:creationId xmlns="" xmlns:a16="http://schemas.microsoft.com/office/drawing/2014/main" id="{7CC06081-4100-164B-9169-E688CB1E704D}"/>
              </a:ext>
            </a:extLst>
          </p:cNvPr>
          <p:cNvPicPr>
            <a:picLocks noChangeAspect="1"/>
          </p:cNvPicPr>
          <p:nvPr/>
        </p:nvPicPr>
        <p:blipFill>
          <a:blip r:embed="rId6"/>
          <a:stretch>
            <a:fillRect/>
          </a:stretch>
        </p:blipFill>
        <p:spPr>
          <a:xfrm>
            <a:off x="7518459" y="4013750"/>
            <a:ext cx="4484598" cy="2127001"/>
          </a:xfrm>
          <a:prstGeom prst="rect">
            <a:avLst/>
          </a:prstGeom>
        </p:spPr>
      </p:pic>
      <p:pic>
        <p:nvPicPr>
          <p:cNvPr id="22" name="Picture 10">
            <a:extLst>
              <a:ext uri="{FF2B5EF4-FFF2-40B4-BE49-F238E27FC236}">
                <a16:creationId xmlns="" xmlns:a16="http://schemas.microsoft.com/office/drawing/2014/main" id="{96594745-17EB-E740-B2C2-1AF911B753E4}"/>
              </a:ext>
            </a:extLst>
          </p:cNvPr>
          <p:cNvPicPr>
            <a:picLocks noChangeAspect="1"/>
          </p:cNvPicPr>
          <p:nvPr/>
        </p:nvPicPr>
        <p:blipFill>
          <a:blip r:embed="rId7"/>
          <a:stretch>
            <a:fillRect/>
          </a:stretch>
        </p:blipFill>
        <p:spPr>
          <a:xfrm>
            <a:off x="4363879" y="3586170"/>
            <a:ext cx="3023384" cy="2037423"/>
          </a:xfrm>
          <a:prstGeom prst="rect">
            <a:avLst/>
          </a:prstGeom>
        </p:spPr>
      </p:pic>
    </p:spTree>
    <p:extLst>
      <p:ext uri="{BB962C8B-B14F-4D97-AF65-F5344CB8AC3E}">
        <p14:creationId xmlns:p14="http://schemas.microsoft.com/office/powerpoint/2010/main" val="380618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B1E24-8667-428B-9C25-B315449EA081}"/>
              </a:ext>
            </a:extLst>
          </p:cNvPr>
          <p:cNvSpPr>
            <a:spLocks noGrp="1"/>
          </p:cNvSpPr>
          <p:nvPr>
            <p:ph type="title"/>
          </p:nvPr>
        </p:nvSpPr>
        <p:spPr>
          <a:xfrm>
            <a:off x="846328" y="149471"/>
            <a:ext cx="9760712" cy="307777"/>
          </a:xfrm>
        </p:spPr>
        <p:txBody>
          <a:bodyPr/>
          <a:lstStyle/>
          <a:p>
            <a:r>
              <a:rPr lang="es-CL" sz="2000" dirty="0">
                <a:latin typeface="Calibri Light" panose="020F0302020204030204" pitchFamily="34" charset="0"/>
                <a:cs typeface="Calibri Light" panose="020F0302020204030204" pitchFamily="34" charset="0"/>
              </a:rPr>
              <a:t>Concentración de Sistemas Informáticos en SIRH: </a:t>
            </a:r>
            <a:r>
              <a:rPr lang="es-CL" sz="2000" dirty="0" smtClean="0">
                <a:latin typeface="Calibri Light" panose="020F0302020204030204" pitchFamily="34" charset="0"/>
                <a:cs typeface="Calibri Light" panose="020F0302020204030204" pitchFamily="34" charset="0"/>
              </a:rPr>
              <a:t>Líneas </a:t>
            </a:r>
            <a:r>
              <a:rPr lang="es-CL" sz="2000" dirty="0">
                <a:latin typeface="Calibri Light" panose="020F0302020204030204" pitchFamily="34" charset="0"/>
                <a:cs typeface="Calibri Light" panose="020F0302020204030204" pitchFamily="34" charset="0"/>
              </a:rPr>
              <a:t>de trabajo con los Servicios de Salud</a:t>
            </a:r>
          </a:p>
        </p:txBody>
      </p:sp>
      <p:sp>
        <p:nvSpPr>
          <p:cNvPr id="3" name="Marcador de número de diapositiva 2">
            <a:extLst>
              <a:ext uri="{FF2B5EF4-FFF2-40B4-BE49-F238E27FC236}">
                <a16:creationId xmlns=""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9</a:t>
            </a:fld>
            <a:endParaRPr lang="es-CL" dirty="0"/>
          </a:p>
        </p:txBody>
      </p:sp>
      <p:sp>
        <p:nvSpPr>
          <p:cNvPr id="6" name="Rectángulo 5">
            <a:extLst>
              <a:ext uri="{FF2B5EF4-FFF2-40B4-BE49-F238E27FC236}">
                <a16:creationId xmlns="" xmlns:a16="http://schemas.microsoft.com/office/drawing/2014/main" id="{739B367E-1E7D-4266-8642-06FD5E45A9BE}"/>
              </a:ext>
            </a:extLst>
          </p:cNvPr>
          <p:cNvSpPr/>
          <p:nvPr/>
        </p:nvSpPr>
        <p:spPr>
          <a:xfrm>
            <a:off x="279990" y="149471"/>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11" name="Pentágono 4">
            <a:extLst>
              <a:ext uri="{FF2B5EF4-FFF2-40B4-BE49-F238E27FC236}">
                <a16:creationId xmlns="" xmlns:a16="http://schemas.microsoft.com/office/drawing/2014/main" id="{D85B009C-A8CF-8943-9B08-EA82638636F9}"/>
              </a:ext>
            </a:extLst>
          </p:cNvPr>
          <p:cNvSpPr/>
          <p:nvPr/>
        </p:nvSpPr>
        <p:spPr>
          <a:xfrm>
            <a:off x="2718635" y="1194102"/>
            <a:ext cx="7307494" cy="1072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3541" tIns="60960" rIns="113792" bIns="60960" numCol="1" spcCol="1270" anchor="ctr" anchorCtr="0">
            <a:noAutofit/>
          </a:bodyPr>
          <a:lstStyle/>
          <a:p>
            <a:pPr lvl="0" algn="ctr" defTabSz="711200">
              <a:lnSpc>
                <a:spcPct val="90000"/>
              </a:lnSpc>
              <a:spcBef>
                <a:spcPct val="0"/>
              </a:spcBef>
              <a:spcAft>
                <a:spcPct val="35000"/>
              </a:spcAft>
            </a:pPr>
            <a:r>
              <a:rPr lang="es-ES_tradnl" sz="1600" kern="1200" noProof="0" dirty="0"/>
              <a:t>Soporte Telefónico del Sistema FORCAP</a:t>
            </a:r>
          </a:p>
          <a:p>
            <a:pPr lvl="0" algn="ctr" defTabSz="711200">
              <a:lnSpc>
                <a:spcPct val="90000"/>
              </a:lnSpc>
              <a:spcBef>
                <a:spcPct val="0"/>
              </a:spcBef>
              <a:spcAft>
                <a:spcPct val="35000"/>
              </a:spcAft>
            </a:pPr>
            <a:r>
              <a:rPr lang="es-ES_tradnl" sz="1600" kern="1200" noProof="0" dirty="0"/>
              <a:t>Apoyo telefónico, creación de claves, desbloqueo de cuentas</a:t>
            </a:r>
          </a:p>
        </p:txBody>
      </p:sp>
      <p:pic>
        <p:nvPicPr>
          <p:cNvPr id="4" name="Imagen 3"/>
          <p:cNvPicPr>
            <a:picLocks noChangeAspect="1"/>
          </p:cNvPicPr>
          <p:nvPr/>
        </p:nvPicPr>
        <p:blipFill>
          <a:blip r:embed="rId3"/>
          <a:stretch>
            <a:fillRect/>
          </a:stretch>
        </p:blipFill>
        <p:spPr>
          <a:xfrm>
            <a:off x="620232" y="1109395"/>
            <a:ext cx="9602524" cy="5499707"/>
          </a:xfrm>
          <a:prstGeom prst="rect">
            <a:avLst/>
          </a:prstGeom>
        </p:spPr>
      </p:pic>
      <p:sp>
        <p:nvSpPr>
          <p:cNvPr id="5" name="Estrella de 5 puntas 4"/>
          <p:cNvSpPr/>
          <p:nvPr/>
        </p:nvSpPr>
        <p:spPr>
          <a:xfrm>
            <a:off x="10297492" y="5486400"/>
            <a:ext cx="905691" cy="809897"/>
          </a:xfrm>
          <a:prstGeom prst="star5">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err="1" smtClean="0">
              <a:solidFill>
                <a:schemeClr val="tx1"/>
              </a:solidFill>
            </a:endParaRPr>
          </a:p>
        </p:txBody>
      </p:sp>
    </p:spTree>
    <p:extLst>
      <p:ext uri="{BB962C8B-B14F-4D97-AF65-F5344CB8AC3E}">
        <p14:creationId xmlns:p14="http://schemas.microsoft.com/office/powerpoint/2010/main" val="889142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7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ontenido">
  <a:themeElements>
    <a:clrScheme name="Personalizado 1">
      <a:dk1>
        <a:srgbClr val="FFFFFF"/>
      </a:dk1>
      <a:lt1>
        <a:srgbClr val="FFFFFF"/>
      </a:lt1>
      <a:dk2>
        <a:srgbClr val="33448D"/>
      </a:dk2>
      <a:lt2>
        <a:srgbClr val="FFFFFF"/>
      </a:lt2>
      <a:accent1>
        <a:srgbClr val="0070C0"/>
      </a:accent1>
      <a:accent2>
        <a:srgbClr val="E63C00"/>
      </a:accent2>
      <a:accent3>
        <a:srgbClr val="CC2A04"/>
      </a:accent3>
      <a:accent4>
        <a:srgbClr val="0070C0"/>
      </a:accent4>
      <a:accent5>
        <a:srgbClr val="003258"/>
      </a:accent5>
      <a:accent6>
        <a:srgbClr val="808080"/>
      </a:accent6>
      <a:hlink>
        <a:srgbClr val="D8D8D8"/>
      </a:hlink>
      <a:folHlink>
        <a:srgbClr val="87171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w="9525">
          <a:solidFill>
            <a:schemeClr val="accent1"/>
          </a:solidFill>
          <a:miter lim="800000"/>
          <a:headEnd/>
          <a:tailEnd/>
        </a:ln>
        <a:effectLst/>
        <a:extLst/>
      </a:spPr>
      <a:bodyPr vert="horz" wrap="square" lIns="72009" tIns="72009" rIns="72009" bIns="72009" numCol="1" anchor="t" anchorCtr="0" compatLnSpc="1">
        <a:prstTxWarp prst="textNoShape">
          <a:avLst/>
        </a:prstTxWarp>
        <a:noAutofit/>
      </a:bodyPr>
      <a:lstStyle>
        <a:defPPr marL="1587" indent="0">
          <a:buNone/>
          <a:defRPr sz="1200" dirty="0" smtClean="0"/>
        </a:defPPr>
      </a:lstStyle>
    </a:txDef>
  </a:objectDefaults>
  <a:extraClrSchemeLst>
    <a:extraClrScheme>
      <a:clrScheme name="Blank">
        <a:dk1>
          <a:srgbClr val="00296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CLC2">
        <a:dk1>
          <a:srgbClr val="33448D"/>
        </a:dk1>
        <a:lt1>
          <a:srgbClr val="FFFFFF"/>
        </a:lt1>
        <a:dk2>
          <a:srgbClr val="33448D"/>
        </a:dk2>
        <a:lt2>
          <a:srgbClr val="FFFFFF"/>
        </a:lt2>
        <a:accent1>
          <a:srgbClr val="B6BFDF"/>
        </a:accent1>
        <a:accent2>
          <a:srgbClr val="33448D"/>
        </a:accent2>
        <a:accent3>
          <a:srgbClr val="7686BA"/>
        </a:accent3>
        <a:accent4>
          <a:srgbClr val="BDCB38"/>
        </a:accent4>
        <a:accent5>
          <a:srgbClr val="4BACC6"/>
        </a:accent5>
        <a:accent6>
          <a:srgbClr val="808080"/>
        </a:accent6>
        <a:hlink>
          <a:srgbClr val="7686BA"/>
        </a:hlink>
        <a:folHlink>
          <a:srgbClr val="BDCB3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7861</TotalTime>
  <Words>1143</Words>
  <Application>Microsoft Office PowerPoint</Application>
  <PresentationFormat>Panorámica</PresentationFormat>
  <Paragraphs>206</Paragraphs>
  <Slides>21</Slides>
  <Notes>16</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21</vt:i4>
      </vt:variant>
    </vt:vector>
  </HeadingPairs>
  <TitlesOfParts>
    <vt:vector size="31" baseType="lpstr">
      <vt:lpstr>Arial</vt:lpstr>
      <vt:lpstr>Calibri</vt:lpstr>
      <vt:lpstr>Calibri Light</vt:lpstr>
      <vt:lpstr>Harlow Solid Italic</vt:lpstr>
      <vt:lpstr>Verdana</vt:lpstr>
      <vt:lpstr>Wingdings</vt:lpstr>
      <vt:lpstr>ヒラギノ角ゴ Pro W3</vt:lpstr>
      <vt:lpstr>1_Contenido</vt:lpstr>
      <vt:lpstr>Office Theme</vt:lpstr>
      <vt:lpstr>Diapositiva de think-cell</vt:lpstr>
      <vt:lpstr>Presentación de PowerPoint</vt:lpstr>
      <vt:lpstr>CONTENIDOS DE LA PRESENTACION</vt:lpstr>
      <vt:lpstr>CONTEXTO: Informe de Auditoría en relación al  FORCAP</vt:lpstr>
      <vt:lpstr>Presentación de PowerPoint</vt:lpstr>
      <vt:lpstr>Conceptualización del Sistema   F  O  R  C  A  P</vt:lpstr>
      <vt:lpstr>Sistema FORCAP – Plan de Formación de Especialistas</vt:lpstr>
      <vt:lpstr>Roles definidos en el Sistema FORCAP</vt:lpstr>
      <vt:lpstr>Fuente de información para la toma de decisiones por parte de la Autoridad</vt:lpstr>
      <vt:lpstr>Concentración de Sistemas Informáticos en SIRH: Líneas de trabajo con los Servicios de Salud</vt:lpstr>
      <vt:lpstr>Eventos del Sistema</vt:lpstr>
      <vt:lpstr>Aspectos Importantes a tener en cuenta…</vt:lpstr>
      <vt:lpstr>Gestión  Información: Validación con SIRH y monitoreo de Errores</vt:lpstr>
      <vt:lpstr>Ejemplo de validación de información:</vt:lpstr>
      <vt:lpstr>Ejemplo de validación de información:</vt:lpstr>
      <vt:lpstr>Ejemplo de validación de información:</vt:lpstr>
      <vt:lpstr>Definiciones Importantes</vt:lpstr>
      <vt:lpstr>Principales Conceptos:</vt:lpstr>
      <vt:lpstr>Conceptos de SIRH (Dato Contractual) y FORCAP</vt:lpstr>
      <vt:lpstr>Incorporación a Licitación 2019</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mjcanelo@outlook.com</dc:creator>
  <cp:lastModifiedBy>Usuario</cp:lastModifiedBy>
  <cp:revision>332</cp:revision>
  <cp:lastPrinted>2019-06-11T14:26:20Z</cp:lastPrinted>
  <dcterms:created xsi:type="dcterms:W3CDTF">2018-02-12T19:45:10Z</dcterms:created>
  <dcterms:modified xsi:type="dcterms:W3CDTF">2019-06-12T13:05:15Z</dcterms:modified>
</cp:coreProperties>
</file>