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5" r:id="rId1"/>
    <p:sldMasterId id="2147483681" r:id="rId2"/>
    <p:sldMasterId id="2147483683" r:id="rId3"/>
    <p:sldMasterId id="2147483686" r:id="rId4"/>
    <p:sldMasterId id="2147483689" r:id="rId5"/>
    <p:sldMasterId id="2147483692" r:id="rId6"/>
  </p:sldMasterIdLst>
  <p:notesMasterIdLst>
    <p:notesMasterId r:id="rId20"/>
  </p:notesMasterIdLst>
  <p:sldIdLst>
    <p:sldId id="260" r:id="rId7"/>
    <p:sldId id="341" r:id="rId8"/>
    <p:sldId id="337" r:id="rId9"/>
    <p:sldId id="338" r:id="rId10"/>
    <p:sldId id="339" r:id="rId11"/>
    <p:sldId id="340" r:id="rId12"/>
    <p:sldId id="333" r:id="rId13"/>
    <p:sldId id="342" r:id="rId14"/>
    <p:sldId id="336" r:id="rId15"/>
    <p:sldId id="344" r:id="rId16"/>
    <p:sldId id="320" r:id="rId17"/>
    <p:sldId id="346" r:id="rId18"/>
    <p:sldId id="310" r:id="rId19"/>
  </p:sldIdLst>
  <p:sldSz cx="12192000" cy="6858000"/>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4"/>
    <a:srgbClr val="FF3B3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640E47-0A06-41D6-9327-8561017E41BF}"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s-CL"/>
        </a:p>
      </dgm:t>
    </dgm:pt>
    <dgm:pt modelId="{6949F623-48C4-4482-AEE1-E8DCA7A47979}">
      <dgm:prSet phldrT="[Texto]"/>
      <dgm:spPr/>
      <dgm:t>
        <a:bodyPr/>
        <a:lstStyle/>
        <a:p>
          <a:r>
            <a:rPr lang="es-CL" dirty="0"/>
            <a:t>Actuar</a:t>
          </a:r>
        </a:p>
      </dgm:t>
    </dgm:pt>
    <dgm:pt modelId="{9A54329B-CFAA-42BC-935E-AC96572F0BAF}" type="parTrans" cxnId="{F06AF455-0F75-464E-A974-70B85C41A089}">
      <dgm:prSet/>
      <dgm:spPr/>
      <dgm:t>
        <a:bodyPr/>
        <a:lstStyle/>
        <a:p>
          <a:endParaRPr lang="es-CL"/>
        </a:p>
      </dgm:t>
    </dgm:pt>
    <dgm:pt modelId="{B0188C07-9447-4D97-8886-4B33E1536F11}" type="sibTrans" cxnId="{F06AF455-0F75-464E-A974-70B85C41A089}">
      <dgm:prSet/>
      <dgm:spPr/>
      <dgm:t>
        <a:bodyPr/>
        <a:lstStyle/>
        <a:p>
          <a:endParaRPr lang="es-CL"/>
        </a:p>
      </dgm:t>
    </dgm:pt>
    <dgm:pt modelId="{0088CFF5-C20C-48F3-B6F7-01DB6A4CD4A7}">
      <dgm:prSet phldrT="[Texto]" phldr="1" custT="1"/>
      <dgm:spPr/>
      <dgm:t>
        <a:bodyPr/>
        <a:lstStyle/>
        <a:p>
          <a:endParaRPr lang="es-CL" sz="1600" dirty="0"/>
        </a:p>
      </dgm:t>
    </dgm:pt>
    <dgm:pt modelId="{13BFA35C-911C-4FE3-9876-BBD512F2DBF4}" type="parTrans" cxnId="{4E720676-633C-496F-9337-BC6E1C6889CF}">
      <dgm:prSet/>
      <dgm:spPr/>
      <dgm:t>
        <a:bodyPr/>
        <a:lstStyle/>
        <a:p>
          <a:endParaRPr lang="es-CL"/>
        </a:p>
      </dgm:t>
    </dgm:pt>
    <dgm:pt modelId="{26711B50-EC3F-44F6-9069-16DE1CAC52E8}" type="sibTrans" cxnId="{4E720676-633C-496F-9337-BC6E1C6889CF}">
      <dgm:prSet/>
      <dgm:spPr/>
      <dgm:t>
        <a:bodyPr/>
        <a:lstStyle/>
        <a:p>
          <a:endParaRPr lang="es-CL"/>
        </a:p>
      </dgm:t>
    </dgm:pt>
    <dgm:pt modelId="{0F02A880-0D46-47C1-9EE3-2594C7E0DBF7}">
      <dgm:prSet phldrT="[Texto]"/>
      <dgm:spPr/>
      <dgm:t>
        <a:bodyPr/>
        <a:lstStyle/>
        <a:p>
          <a:r>
            <a:rPr lang="es-CL" dirty="0"/>
            <a:t>Planificar</a:t>
          </a:r>
        </a:p>
      </dgm:t>
    </dgm:pt>
    <dgm:pt modelId="{71826354-A8F1-4F82-85CE-21FCEF187038}" type="parTrans" cxnId="{9B821CE1-9E88-4144-9980-56D740FBF894}">
      <dgm:prSet/>
      <dgm:spPr/>
      <dgm:t>
        <a:bodyPr/>
        <a:lstStyle/>
        <a:p>
          <a:endParaRPr lang="es-CL"/>
        </a:p>
      </dgm:t>
    </dgm:pt>
    <dgm:pt modelId="{A1CDFD43-4BBF-4F18-B36D-E6162BE6E0F9}" type="sibTrans" cxnId="{9B821CE1-9E88-4144-9980-56D740FBF894}">
      <dgm:prSet/>
      <dgm:spPr/>
      <dgm:t>
        <a:bodyPr/>
        <a:lstStyle/>
        <a:p>
          <a:endParaRPr lang="es-CL"/>
        </a:p>
      </dgm:t>
    </dgm:pt>
    <dgm:pt modelId="{20CA1722-4300-4E3E-A73B-B95A6A044F68}">
      <dgm:prSet phldrT="[Texto]" custT="1"/>
      <dgm:spPr/>
      <dgm:t>
        <a:bodyPr/>
        <a:lstStyle/>
        <a:p>
          <a:pPr>
            <a:buFont typeface="Arial" panose="020B0604020202020204" pitchFamily="34" charset="0"/>
            <a:buChar char="•"/>
          </a:pPr>
          <a:r>
            <a:rPr lang="es-CL" sz="1600" dirty="0">
              <a:solidFill>
                <a:schemeClr val="tx2"/>
              </a:solidFill>
            </a:rPr>
            <a:t>Qué hacer?</a:t>
          </a:r>
        </a:p>
      </dgm:t>
    </dgm:pt>
    <dgm:pt modelId="{1B80CF00-F9E0-46CD-BE7B-F2E2AE66B06D}" type="parTrans" cxnId="{BB6E39E6-A994-4723-A2C2-A23B644ADDE7}">
      <dgm:prSet/>
      <dgm:spPr/>
      <dgm:t>
        <a:bodyPr/>
        <a:lstStyle/>
        <a:p>
          <a:endParaRPr lang="es-CL"/>
        </a:p>
      </dgm:t>
    </dgm:pt>
    <dgm:pt modelId="{D9814094-1B61-4616-8DD7-00DFA928E6BF}" type="sibTrans" cxnId="{BB6E39E6-A994-4723-A2C2-A23B644ADDE7}">
      <dgm:prSet/>
      <dgm:spPr/>
      <dgm:t>
        <a:bodyPr/>
        <a:lstStyle/>
        <a:p>
          <a:endParaRPr lang="es-CL"/>
        </a:p>
      </dgm:t>
    </dgm:pt>
    <dgm:pt modelId="{37849D50-1DD7-4476-8460-2FFA69034698}">
      <dgm:prSet phldrT="[Texto]"/>
      <dgm:spPr/>
      <dgm:t>
        <a:bodyPr/>
        <a:lstStyle/>
        <a:p>
          <a:r>
            <a:rPr lang="es-CL" dirty="0"/>
            <a:t>Hacer</a:t>
          </a:r>
        </a:p>
      </dgm:t>
    </dgm:pt>
    <dgm:pt modelId="{81B2711F-E3C9-4F2C-B238-F12C9BAC4F23}" type="parTrans" cxnId="{8F0BEA3D-AAEA-481E-877E-F8A71A21E1B2}">
      <dgm:prSet/>
      <dgm:spPr/>
      <dgm:t>
        <a:bodyPr/>
        <a:lstStyle/>
        <a:p>
          <a:endParaRPr lang="es-CL"/>
        </a:p>
      </dgm:t>
    </dgm:pt>
    <dgm:pt modelId="{A7DE91EA-DA95-49B0-875D-A4A80EF9B7BC}" type="sibTrans" cxnId="{8F0BEA3D-AAEA-481E-877E-F8A71A21E1B2}">
      <dgm:prSet/>
      <dgm:spPr/>
      <dgm:t>
        <a:bodyPr/>
        <a:lstStyle/>
        <a:p>
          <a:endParaRPr lang="es-CL"/>
        </a:p>
      </dgm:t>
    </dgm:pt>
    <dgm:pt modelId="{A123A338-7CF7-4F2F-810B-027199499480}">
      <dgm:prSet phldrT="[Texto]"/>
      <dgm:spPr/>
      <dgm:t>
        <a:bodyPr/>
        <a:lstStyle/>
        <a:p>
          <a:r>
            <a:rPr lang="es-CL" sz="1200" dirty="0"/>
            <a:t> </a:t>
          </a:r>
        </a:p>
      </dgm:t>
    </dgm:pt>
    <dgm:pt modelId="{CB4FC8B1-522D-4DBA-B7A6-815427F2D0BC}" type="parTrans" cxnId="{F6E62AEE-E7DA-4EFF-B873-0AEBEBCDF2AB}">
      <dgm:prSet/>
      <dgm:spPr/>
      <dgm:t>
        <a:bodyPr/>
        <a:lstStyle/>
        <a:p>
          <a:endParaRPr lang="es-CL"/>
        </a:p>
      </dgm:t>
    </dgm:pt>
    <dgm:pt modelId="{C6F5D7A7-DC07-418A-84AB-CAF54C2FDBD8}" type="sibTrans" cxnId="{F6E62AEE-E7DA-4EFF-B873-0AEBEBCDF2AB}">
      <dgm:prSet/>
      <dgm:spPr/>
      <dgm:t>
        <a:bodyPr/>
        <a:lstStyle/>
        <a:p>
          <a:endParaRPr lang="es-CL"/>
        </a:p>
      </dgm:t>
    </dgm:pt>
    <dgm:pt modelId="{09299372-30F5-4688-B3F8-44EE5208DD72}">
      <dgm:prSet phldrT="[Texto]"/>
      <dgm:spPr/>
      <dgm:t>
        <a:bodyPr/>
        <a:lstStyle/>
        <a:p>
          <a:r>
            <a:rPr lang="es-CL" dirty="0"/>
            <a:t>Verificar</a:t>
          </a:r>
        </a:p>
      </dgm:t>
    </dgm:pt>
    <dgm:pt modelId="{3A168898-E01C-4DC7-937B-C649F09CF6FF}" type="parTrans" cxnId="{70B8C133-E04C-42AF-BF57-5B47EFF91FA4}">
      <dgm:prSet/>
      <dgm:spPr/>
      <dgm:t>
        <a:bodyPr/>
        <a:lstStyle/>
        <a:p>
          <a:endParaRPr lang="es-CL"/>
        </a:p>
      </dgm:t>
    </dgm:pt>
    <dgm:pt modelId="{23155D37-23A7-47B8-83BA-29352A23B9BC}" type="sibTrans" cxnId="{70B8C133-E04C-42AF-BF57-5B47EFF91FA4}">
      <dgm:prSet/>
      <dgm:spPr/>
      <dgm:t>
        <a:bodyPr/>
        <a:lstStyle/>
        <a:p>
          <a:endParaRPr lang="es-CL"/>
        </a:p>
      </dgm:t>
    </dgm:pt>
    <dgm:pt modelId="{13BC122E-262C-4594-9DDE-E3B7559B50DF}">
      <dgm:prSet phldrT="[Texto]" custT="1"/>
      <dgm:spPr/>
      <dgm:t>
        <a:bodyPr/>
        <a:lstStyle/>
        <a:p>
          <a:r>
            <a:rPr lang="es-CL" sz="1600" dirty="0">
              <a:solidFill>
                <a:schemeClr val="tx2"/>
              </a:solidFill>
            </a:rPr>
            <a:t>¿Las cosas pasaron según se planificaron?</a:t>
          </a:r>
          <a:endParaRPr lang="es-CL" sz="1600" dirty="0"/>
        </a:p>
      </dgm:t>
    </dgm:pt>
    <dgm:pt modelId="{E11E685C-4039-45AE-895D-94128C084A19}" type="parTrans" cxnId="{2A4196E9-3AF9-4951-86A5-81D57EC61761}">
      <dgm:prSet/>
      <dgm:spPr/>
      <dgm:t>
        <a:bodyPr/>
        <a:lstStyle/>
        <a:p>
          <a:endParaRPr lang="es-CL"/>
        </a:p>
      </dgm:t>
    </dgm:pt>
    <dgm:pt modelId="{B7E6FFE6-5605-4815-8627-F1768B24D475}" type="sibTrans" cxnId="{2A4196E9-3AF9-4951-86A5-81D57EC61761}">
      <dgm:prSet/>
      <dgm:spPr/>
      <dgm:t>
        <a:bodyPr/>
        <a:lstStyle/>
        <a:p>
          <a:endParaRPr lang="es-CL"/>
        </a:p>
      </dgm:t>
    </dgm:pt>
    <dgm:pt modelId="{9460683E-1D35-4F9D-8B6B-A3316C5AD11C}">
      <dgm:prSet phldrT="[Texto]" custT="1"/>
      <dgm:spPr/>
      <dgm:t>
        <a:bodyPr/>
        <a:lstStyle/>
        <a:p>
          <a:pPr>
            <a:buFont typeface="Arial" panose="020B0604020202020204" pitchFamily="34" charset="0"/>
            <a:buChar char="•"/>
          </a:pPr>
          <a:r>
            <a:rPr lang="es-CL" sz="1600" dirty="0">
              <a:solidFill>
                <a:schemeClr val="tx2"/>
              </a:solidFill>
            </a:rPr>
            <a:t>Cómo hacerlo?</a:t>
          </a:r>
        </a:p>
      </dgm:t>
    </dgm:pt>
    <dgm:pt modelId="{1491F871-EE1B-427A-A8A3-1B7A677B3809}" type="parTrans" cxnId="{0211600A-2AF7-43DE-98B2-1A6B316DB041}">
      <dgm:prSet/>
      <dgm:spPr/>
      <dgm:t>
        <a:bodyPr/>
        <a:lstStyle/>
        <a:p>
          <a:endParaRPr lang="es-CL"/>
        </a:p>
      </dgm:t>
    </dgm:pt>
    <dgm:pt modelId="{62406DCF-FBAE-4DB1-A72B-958094BD7A01}" type="sibTrans" cxnId="{0211600A-2AF7-43DE-98B2-1A6B316DB041}">
      <dgm:prSet/>
      <dgm:spPr/>
      <dgm:t>
        <a:bodyPr/>
        <a:lstStyle/>
        <a:p>
          <a:endParaRPr lang="es-CL"/>
        </a:p>
      </dgm:t>
    </dgm:pt>
    <dgm:pt modelId="{2A6AAFCE-EEAC-4303-8560-25F8EA947E97}">
      <dgm:prSet custT="1"/>
      <dgm:spPr/>
      <dgm:t>
        <a:bodyPr/>
        <a:lstStyle/>
        <a:p>
          <a:r>
            <a:rPr lang="es-CL" sz="1600" dirty="0">
              <a:solidFill>
                <a:schemeClr val="tx2"/>
              </a:solidFill>
            </a:rPr>
            <a:t>¿Cómo mejorar la próxima vez?</a:t>
          </a:r>
        </a:p>
      </dgm:t>
    </dgm:pt>
    <dgm:pt modelId="{E4F69F71-28D0-429D-950F-244375D5FD74}" type="parTrans" cxnId="{0416EA04-53C5-4180-B0B2-23BAB9D06078}">
      <dgm:prSet/>
      <dgm:spPr/>
      <dgm:t>
        <a:bodyPr/>
        <a:lstStyle/>
        <a:p>
          <a:endParaRPr lang="es-CL"/>
        </a:p>
      </dgm:t>
    </dgm:pt>
    <dgm:pt modelId="{FBFCE1F8-1776-416A-94F3-5BFF76B1028E}" type="sibTrans" cxnId="{0416EA04-53C5-4180-B0B2-23BAB9D06078}">
      <dgm:prSet/>
      <dgm:spPr/>
      <dgm:t>
        <a:bodyPr/>
        <a:lstStyle/>
        <a:p>
          <a:endParaRPr lang="es-CL"/>
        </a:p>
      </dgm:t>
    </dgm:pt>
    <dgm:pt modelId="{5195A4D7-4FC3-45FC-BF6D-9BC8EB8AC4AA}">
      <dgm:prSet custT="1"/>
      <dgm:spPr/>
      <dgm:t>
        <a:bodyPr/>
        <a:lstStyle/>
        <a:p>
          <a:r>
            <a:rPr lang="es-CL" sz="1600" dirty="0">
              <a:solidFill>
                <a:schemeClr val="tx2"/>
              </a:solidFill>
            </a:rPr>
            <a:t>¿Cómo enmendar el rumbo?</a:t>
          </a:r>
        </a:p>
      </dgm:t>
    </dgm:pt>
    <dgm:pt modelId="{A2FDA269-FDC5-462B-93E8-D592F3624597}" type="parTrans" cxnId="{6B71EE89-9F8B-4B5E-BCA1-D3BA892CA65A}">
      <dgm:prSet/>
      <dgm:spPr/>
      <dgm:t>
        <a:bodyPr/>
        <a:lstStyle/>
        <a:p>
          <a:endParaRPr lang="es-CL"/>
        </a:p>
      </dgm:t>
    </dgm:pt>
    <dgm:pt modelId="{25FA87E6-A9E6-4B6B-8532-4313B2F801DC}" type="sibTrans" cxnId="{6B71EE89-9F8B-4B5E-BCA1-D3BA892CA65A}">
      <dgm:prSet/>
      <dgm:spPr/>
      <dgm:t>
        <a:bodyPr/>
        <a:lstStyle/>
        <a:p>
          <a:endParaRPr lang="es-CL"/>
        </a:p>
      </dgm:t>
    </dgm:pt>
    <dgm:pt modelId="{0216AFF1-51BD-457C-95CB-D701777B0E6A}">
      <dgm:prSet phldrT="[Texto]" custT="1"/>
      <dgm:spPr/>
      <dgm:t>
        <a:bodyPr/>
        <a:lstStyle/>
        <a:p>
          <a:r>
            <a:rPr lang="es-CL" sz="1800" dirty="0">
              <a:solidFill>
                <a:schemeClr val="tx2"/>
              </a:solidFill>
            </a:rPr>
            <a:t>Hacer lo planificado</a:t>
          </a:r>
          <a:endParaRPr lang="es-CL" sz="1600" dirty="0"/>
        </a:p>
      </dgm:t>
    </dgm:pt>
    <dgm:pt modelId="{C2148EB9-7AC3-4212-87C1-77CCBBCAE321}" type="parTrans" cxnId="{5891554C-F219-4FAA-8455-9352E9E65A29}">
      <dgm:prSet/>
      <dgm:spPr/>
      <dgm:t>
        <a:bodyPr/>
        <a:lstStyle/>
        <a:p>
          <a:endParaRPr lang="es-CL"/>
        </a:p>
      </dgm:t>
    </dgm:pt>
    <dgm:pt modelId="{110989B7-F219-440B-BAA5-5DEF75ED3387}" type="sibTrans" cxnId="{5891554C-F219-4FAA-8455-9352E9E65A29}">
      <dgm:prSet/>
      <dgm:spPr/>
      <dgm:t>
        <a:bodyPr/>
        <a:lstStyle/>
        <a:p>
          <a:endParaRPr lang="es-CL"/>
        </a:p>
      </dgm:t>
    </dgm:pt>
    <dgm:pt modelId="{89841FC5-1717-4361-BF7B-FB23AE1A4EFA}">
      <dgm:prSet phldrT="[Texto]" custT="1"/>
      <dgm:spPr/>
      <dgm:t>
        <a:bodyPr/>
        <a:lstStyle/>
        <a:p>
          <a:pPr>
            <a:buFont typeface="Arial" panose="020B0604020202020204" pitchFamily="34" charset="0"/>
            <a:buChar char="•"/>
          </a:pPr>
          <a:endParaRPr lang="es-CL" sz="1600" dirty="0">
            <a:solidFill>
              <a:schemeClr val="tx2"/>
            </a:solidFill>
          </a:endParaRPr>
        </a:p>
      </dgm:t>
    </dgm:pt>
    <dgm:pt modelId="{B9FF8F22-37B1-40AA-BB85-71E0C6F32600}" type="parTrans" cxnId="{443613B0-A0FA-41E4-8A8B-DFF7209BBFF1}">
      <dgm:prSet/>
      <dgm:spPr/>
      <dgm:t>
        <a:bodyPr/>
        <a:lstStyle/>
        <a:p>
          <a:endParaRPr lang="es-CL"/>
        </a:p>
      </dgm:t>
    </dgm:pt>
    <dgm:pt modelId="{A8EA3B22-32BF-4B2B-9C4C-4EE2BD48CC4B}" type="sibTrans" cxnId="{443613B0-A0FA-41E4-8A8B-DFF7209BBFF1}">
      <dgm:prSet/>
      <dgm:spPr/>
      <dgm:t>
        <a:bodyPr/>
        <a:lstStyle/>
        <a:p>
          <a:endParaRPr lang="es-CL"/>
        </a:p>
      </dgm:t>
    </dgm:pt>
    <dgm:pt modelId="{3C17547B-F43A-418A-A744-90D7262A823C}" type="pres">
      <dgm:prSet presAssocID="{ED640E47-0A06-41D6-9327-8561017E41BF}" presName="cycleMatrixDiagram" presStyleCnt="0">
        <dgm:presLayoutVars>
          <dgm:chMax val="1"/>
          <dgm:dir/>
          <dgm:animLvl val="lvl"/>
          <dgm:resizeHandles val="exact"/>
        </dgm:presLayoutVars>
      </dgm:prSet>
      <dgm:spPr/>
    </dgm:pt>
    <dgm:pt modelId="{F44F0780-D08E-455A-8D89-E770C28CBADC}" type="pres">
      <dgm:prSet presAssocID="{ED640E47-0A06-41D6-9327-8561017E41BF}" presName="children" presStyleCnt="0"/>
      <dgm:spPr/>
    </dgm:pt>
    <dgm:pt modelId="{F2842157-5CE9-40EA-8489-6B9AA287BD6D}" type="pres">
      <dgm:prSet presAssocID="{ED640E47-0A06-41D6-9327-8561017E41BF}" presName="child1group" presStyleCnt="0"/>
      <dgm:spPr/>
    </dgm:pt>
    <dgm:pt modelId="{F41F182E-6960-479A-B5E3-EC7B04EEF34D}" type="pres">
      <dgm:prSet presAssocID="{ED640E47-0A06-41D6-9327-8561017E41BF}" presName="child1" presStyleLbl="bgAcc1" presStyleIdx="0" presStyleCnt="4" custScaleX="119062"/>
      <dgm:spPr/>
    </dgm:pt>
    <dgm:pt modelId="{D5C4618F-8309-48BF-B6A9-99454F8779CF}" type="pres">
      <dgm:prSet presAssocID="{ED640E47-0A06-41D6-9327-8561017E41BF}" presName="child1Text" presStyleLbl="bgAcc1" presStyleIdx="0" presStyleCnt="4">
        <dgm:presLayoutVars>
          <dgm:bulletEnabled val="1"/>
        </dgm:presLayoutVars>
      </dgm:prSet>
      <dgm:spPr/>
    </dgm:pt>
    <dgm:pt modelId="{4917F615-4CCD-48D9-BEAF-DBF77A0DC24D}" type="pres">
      <dgm:prSet presAssocID="{ED640E47-0A06-41D6-9327-8561017E41BF}" presName="child2group" presStyleCnt="0"/>
      <dgm:spPr/>
    </dgm:pt>
    <dgm:pt modelId="{40C16DF7-294E-467D-A339-EF3A8F400C5A}" type="pres">
      <dgm:prSet presAssocID="{ED640E47-0A06-41D6-9327-8561017E41BF}" presName="child2" presStyleLbl="bgAcc1" presStyleIdx="1" presStyleCnt="4" custScaleX="122210"/>
      <dgm:spPr/>
    </dgm:pt>
    <dgm:pt modelId="{2082C32E-E9F7-4FD0-88F4-477DAFA81A52}" type="pres">
      <dgm:prSet presAssocID="{ED640E47-0A06-41D6-9327-8561017E41BF}" presName="child2Text" presStyleLbl="bgAcc1" presStyleIdx="1" presStyleCnt="4">
        <dgm:presLayoutVars>
          <dgm:bulletEnabled val="1"/>
        </dgm:presLayoutVars>
      </dgm:prSet>
      <dgm:spPr/>
    </dgm:pt>
    <dgm:pt modelId="{973CE9F9-BA37-4492-B85A-295123C02D38}" type="pres">
      <dgm:prSet presAssocID="{ED640E47-0A06-41D6-9327-8561017E41BF}" presName="child3group" presStyleCnt="0"/>
      <dgm:spPr/>
    </dgm:pt>
    <dgm:pt modelId="{A712754A-7209-4072-922B-5ADD5785A64C}" type="pres">
      <dgm:prSet presAssocID="{ED640E47-0A06-41D6-9327-8561017E41BF}" presName="child3" presStyleLbl="bgAcc1" presStyleIdx="2" presStyleCnt="4" custScaleX="112152" custLinFactNeighborX="5291" custLinFactNeighborY="-4455"/>
      <dgm:spPr/>
    </dgm:pt>
    <dgm:pt modelId="{768CF324-98FE-46BF-A250-4E8C9DD718C2}" type="pres">
      <dgm:prSet presAssocID="{ED640E47-0A06-41D6-9327-8561017E41BF}" presName="child3Text" presStyleLbl="bgAcc1" presStyleIdx="2" presStyleCnt="4">
        <dgm:presLayoutVars>
          <dgm:bulletEnabled val="1"/>
        </dgm:presLayoutVars>
      </dgm:prSet>
      <dgm:spPr/>
    </dgm:pt>
    <dgm:pt modelId="{6D646186-C6C5-4A33-95F7-83AB65A2DC79}" type="pres">
      <dgm:prSet presAssocID="{ED640E47-0A06-41D6-9327-8561017E41BF}" presName="child4group" presStyleCnt="0"/>
      <dgm:spPr/>
    </dgm:pt>
    <dgm:pt modelId="{42A3CFB5-CEDA-4079-8A57-00937CDEB6FB}" type="pres">
      <dgm:prSet presAssocID="{ED640E47-0A06-41D6-9327-8561017E41BF}" presName="child4" presStyleLbl="bgAcc1" presStyleIdx="3" presStyleCnt="4" custScaleX="115651"/>
      <dgm:spPr/>
    </dgm:pt>
    <dgm:pt modelId="{E72506DA-E86F-4B9B-8BC2-488C0586E6C8}" type="pres">
      <dgm:prSet presAssocID="{ED640E47-0A06-41D6-9327-8561017E41BF}" presName="child4Text" presStyleLbl="bgAcc1" presStyleIdx="3" presStyleCnt="4">
        <dgm:presLayoutVars>
          <dgm:bulletEnabled val="1"/>
        </dgm:presLayoutVars>
      </dgm:prSet>
      <dgm:spPr/>
    </dgm:pt>
    <dgm:pt modelId="{B3354AA7-6AF1-4206-BCBC-6A68D4A2A627}" type="pres">
      <dgm:prSet presAssocID="{ED640E47-0A06-41D6-9327-8561017E41BF}" presName="childPlaceholder" presStyleCnt="0"/>
      <dgm:spPr/>
    </dgm:pt>
    <dgm:pt modelId="{66591E08-6D38-42A8-95DD-0BC3D9885103}" type="pres">
      <dgm:prSet presAssocID="{ED640E47-0A06-41D6-9327-8561017E41BF}" presName="circle" presStyleCnt="0"/>
      <dgm:spPr/>
    </dgm:pt>
    <dgm:pt modelId="{0CD61F14-44D1-4515-A90D-7CF50F0FEDA4}" type="pres">
      <dgm:prSet presAssocID="{ED640E47-0A06-41D6-9327-8561017E41BF}" presName="quadrant1" presStyleLbl="node1" presStyleIdx="0" presStyleCnt="4">
        <dgm:presLayoutVars>
          <dgm:chMax val="1"/>
          <dgm:bulletEnabled val="1"/>
        </dgm:presLayoutVars>
      </dgm:prSet>
      <dgm:spPr/>
    </dgm:pt>
    <dgm:pt modelId="{1D97A507-1CFB-4892-A9B0-A79968032584}" type="pres">
      <dgm:prSet presAssocID="{ED640E47-0A06-41D6-9327-8561017E41BF}" presName="quadrant2" presStyleLbl="node1" presStyleIdx="1" presStyleCnt="4">
        <dgm:presLayoutVars>
          <dgm:chMax val="1"/>
          <dgm:bulletEnabled val="1"/>
        </dgm:presLayoutVars>
      </dgm:prSet>
      <dgm:spPr/>
    </dgm:pt>
    <dgm:pt modelId="{5EE591C8-D1FF-4F67-AEDE-11E87C677443}" type="pres">
      <dgm:prSet presAssocID="{ED640E47-0A06-41D6-9327-8561017E41BF}" presName="quadrant3" presStyleLbl="node1" presStyleIdx="2" presStyleCnt="4">
        <dgm:presLayoutVars>
          <dgm:chMax val="1"/>
          <dgm:bulletEnabled val="1"/>
        </dgm:presLayoutVars>
      </dgm:prSet>
      <dgm:spPr/>
    </dgm:pt>
    <dgm:pt modelId="{01A35CDE-4DAD-4457-B833-46F357692292}" type="pres">
      <dgm:prSet presAssocID="{ED640E47-0A06-41D6-9327-8561017E41BF}" presName="quadrant4" presStyleLbl="node1" presStyleIdx="3" presStyleCnt="4">
        <dgm:presLayoutVars>
          <dgm:chMax val="1"/>
          <dgm:bulletEnabled val="1"/>
        </dgm:presLayoutVars>
      </dgm:prSet>
      <dgm:spPr/>
    </dgm:pt>
    <dgm:pt modelId="{668660D4-BD86-4BB3-AC03-7348429B31F4}" type="pres">
      <dgm:prSet presAssocID="{ED640E47-0A06-41D6-9327-8561017E41BF}" presName="quadrantPlaceholder" presStyleCnt="0"/>
      <dgm:spPr/>
    </dgm:pt>
    <dgm:pt modelId="{CFDAA9CB-CB1A-407D-9838-8B2214D8BB62}" type="pres">
      <dgm:prSet presAssocID="{ED640E47-0A06-41D6-9327-8561017E41BF}" presName="center1" presStyleLbl="fgShp" presStyleIdx="0" presStyleCnt="2"/>
      <dgm:spPr/>
    </dgm:pt>
    <dgm:pt modelId="{0D8C784C-17C4-4537-8076-80005B4A29AB}" type="pres">
      <dgm:prSet presAssocID="{ED640E47-0A06-41D6-9327-8561017E41BF}" presName="center2" presStyleLbl="fgShp" presStyleIdx="1" presStyleCnt="2"/>
      <dgm:spPr/>
    </dgm:pt>
  </dgm:ptLst>
  <dgm:cxnLst>
    <dgm:cxn modelId="{58BAED00-C1C7-4F8A-8101-39C6253538BF}" type="presOf" srcId="{0088CFF5-C20C-48F3-B6F7-01DB6A4CD4A7}" destId="{D5C4618F-8309-48BF-B6A9-99454F8779CF}" srcOrd="1" destOrd="0" presId="urn:microsoft.com/office/officeart/2005/8/layout/cycle4"/>
    <dgm:cxn modelId="{0416EA04-53C5-4180-B0B2-23BAB9D06078}" srcId="{6949F623-48C4-4482-AEE1-E8DCA7A47979}" destId="{2A6AAFCE-EEAC-4303-8560-25F8EA947E97}" srcOrd="1" destOrd="0" parTransId="{E4F69F71-28D0-429D-950F-244375D5FD74}" sibTransId="{FBFCE1F8-1776-416A-94F3-5BFF76B1028E}"/>
    <dgm:cxn modelId="{0211600A-2AF7-43DE-98B2-1A6B316DB041}" srcId="{0F02A880-0D46-47C1-9EE3-2594C7E0DBF7}" destId="{9460683E-1D35-4F9D-8B6B-A3316C5AD11C}" srcOrd="2" destOrd="0" parTransId="{1491F871-EE1B-427A-A8A3-1B7A677B3809}" sibTransId="{62406DCF-FBAE-4DB1-A72B-958094BD7A01}"/>
    <dgm:cxn modelId="{0D464E11-EA5C-42B8-8BE2-014214B7CA16}" type="presOf" srcId="{ED640E47-0A06-41D6-9327-8561017E41BF}" destId="{3C17547B-F43A-418A-A744-90D7262A823C}" srcOrd="0" destOrd="0" presId="urn:microsoft.com/office/officeart/2005/8/layout/cycle4"/>
    <dgm:cxn modelId="{5F809C1D-134F-4A0E-A0CB-AE3CE30D8AFA}" type="presOf" srcId="{89841FC5-1717-4361-BF7B-FB23AE1A4EFA}" destId="{40C16DF7-294E-467D-A339-EF3A8F400C5A}" srcOrd="0" destOrd="0" presId="urn:microsoft.com/office/officeart/2005/8/layout/cycle4"/>
    <dgm:cxn modelId="{25146522-A710-4D6B-893C-A13BA5B59EA2}" type="presOf" srcId="{20CA1722-4300-4E3E-A73B-B95A6A044F68}" destId="{40C16DF7-294E-467D-A339-EF3A8F400C5A}" srcOrd="0" destOrd="1" presId="urn:microsoft.com/office/officeart/2005/8/layout/cycle4"/>
    <dgm:cxn modelId="{70B8C133-E04C-42AF-BF57-5B47EFF91FA4}" srcId="{ED640E47-0A06-41D6-9327-8561017E41BF}" destId="{09299372-30F5-4688-B3F8-44EE5208DD72}" srcOrd="3" destOrd="0" parTransId="{3A168898-E01C-4DC7-937B-C649F09CF6FF}" sibTransId="{23155D37-23A7-47B8-83BA-29352A23B9BC}"/>
    <dgm:cxn modelId="{F50A4C3A-F05F-48C5-96F3-CE44BDE63E16}" type="presOf" srcId="{20CA1722-4300-4E3E-A73B-B95A6A044F68}" destId="{2082C32E-E9F7-4FD0-88F4-477DAFA81A52}" srcOrd="1" destOrd="1" presId="urn:microsoft.com/office/officeart/2005/8/layout/cycle4"/>
    <dgm:cxn modelId="{8F0BEA3D-AAEA-481E-877E-F8A71A21E1B2}" srcId="{ED640E47-0A06-41D6-9327-8561017E41BF}" destId="{37849D50-1DD7-4476-8460-2FFA69034698}" srcOrd="2" destOrd="0" parTransId="{81B2711F-E3C9-4F2C-B238-F12C9BAC4F23}" sibTransId="{A7DE91EA-DA95-49B0-875D-A4A80EF9B7BC}"/>
    <dgm:cxn modelId="{159A6042-984E-49A5-B322-8D0E365EA386}" type="presOf" srcId="{9460683E-1D35-4F9D-8B6B-A3316C5AD11C}" destId="{40C16DF7-294E-467D-A339-EF3A8F400C5A}" srcOrd="0" destOrd="2" presId="urn:microsoft.com/office/officeart/2005/8/layout/cycle4"/>
    <dgm:cxn modelId="{5891554C-F219-4FAA-8455-9352E9E65A29}" srcId="{37849D50-1DD7-4476-8460-2FFA69034698}" destId="{0216AFF1-51BD-457C-95CB-D701777B0E6A}" srcOrd="1" destOrd="0" parTransId="{C2148EB9-7AC3-4212-87C1-77CCBBCAE321}" sibTransId="{110989B7-F219-440B-BAA5-5DEF75ED3387}"/>
    <dgm:cxn modelId="{E4E1134F-8C96-44D6-A5B3-9B5070F0FFE4}" type="presOf" srcId="{0216AFF1-51BD-457C-95CB-D701777B0E6A}" destId="{768CF324-98FE-46BF-A250-4E8C9DD718C2}" srcOrd="1" destOrd="1" presId="urn:microsoft.com/office/officeart/2005/8/layout/cycle4"/>
    <dgm:cxn modelId="{DBAA7D52-8411-46BA-A089-2A737F60CE58}" type="presOf" srcId="{0216AFF1-51BD-457C-95CB-D701777B0E6A}" destId="{A712754A-7209-4072-922B-5ADD5785A64C}" srcOrd="0" destOrd="1" presId="urn:microsoft.com/office/officeart/2005/8/layout/cycle4"/>
    <dgm:cxn modelId="{453EBE72-2DC1-4EE6-9057-FAAA2E2DC93F}" type="presOf" srcId="{6949F623-48C4-4482-AEE1-E8DCA7A47979}" destId="{0CD61F14-44D1-4515-A90D-7CF50F0FEDA4}" srcOrd="0" destOrd="0" presId="urn:microsoft.com/office/officeart/2005/8/layout/cycle4"/>
    <dgm:cxn modelId="{F06AF455-0F75-464E-A974-70B85C41A089}" srcId="{ED640E47-0A06-41D6-9327-8561017E41BF}" destId="{6949F623-48C4-4482-AEE1-E8DCA7A47979}" srcOrd="0" destOrd="0" parTransId="{9A54329B-CFAA-42BC-935E-AC96572F0BAF}" sibTransId="{B0188C07-9447-4D97-8886-4B33E1536F11}"/>
    <dgm:cxn modelId="{4E720676-633C-496F-9337-BC6E1C6889CF}" srcId="{6949F623-48C4-4482-AEE1-E8DCA7A47979}" destId="{0088CFF5-C20C-48F3-B6F7-01DB6A4CD4A7}" srcOrd="0" destOrd="0" parTransId="{13BFA35C-911C-4FE3-9876-BBD512F2DBF4}" sibTransId="{26711B50-EC3F-44F6-9069-16DE1CAC52E8}"/>
    <dgm:cxn modelId="{91C99B7D-880D-4D65-875D-FE78D6B67C60}" type="presOf" srcId="{9460683E-1D35-4F9D-8B6B-A3316C5AD11C}" destId="{2082C32E-E9F7-4FD0-88F4-477DAFA81A52}" srcOrd="1" destOrd="2" presId="urn:microsoft.com/office/officeart/2005/8/layout/cycle4"/>
    <dgm:cxn modelId="{82C0DC88-6638-4183-B05A-6C08D0E8E9DD}" type="presOf" srcId="{2A6AAFCE-EEAC-4303-8560-25F8EA947E97}" destId="{D5C4618F-8309-48BF-B6A9-99454F8779CF}" srcOrd="1" destOrd="1" presId="urn:microsoft.com/office/officeart/2005/8/layout/cycle4"/>
    <dgm:cxn modelId="{6B71EE89-9F8B-4B5E-BCA1-D3BA892CA65A}" srcId="{6949F623-48C4-4482-AEE1-E8DCA7A47979}" destId="{5195A4D7-4FC3-45FC-BF6D-9BC8EB8AC4AA}" srcOrd="2" destOrd="0" parTransId="{A2FDA269-FDC5-462B-93E8-D592F3624597}" sibTransId="{25FA87E6-A9E6-4B6B-8532-4313B2F801DC}"/>
    <dgm:cxn modelId="{443613B0-A0FA-41E4-8A8B-DFF7209BBFF1}" srcId="{0F02A880-0D46-47C1-9EE3-2594C7E0DBF7}" destId="{89841FC5-1717-4361-BF7B-FB23AE1A4EFA}" srcOrd="0" destOrd="0" parTransId="{B9FF8F22-37B1-40AA-BB85-71E0C6F32600}" sibTransId="{A8EA3B22-32BF-4B2B-9C4C-4EE2BD48CC4B}"/>
    <dgm:cxn modelId="{36E503BD-8D37-4336-BF83-60752E52C45E}" type="presOf" srcId="{0088CFF5-C20C-48F3-B6F7-01DB6A4CD4A7}" destId="{F41F182E-6960-479A-B5E3-EC7B04EEF34D}" srcOrd="0" destOrd="0" presId="urn:microsoft.com/office/officeart/2005/8/layout/cycle4"/>
    <dgm:cxn modelId="{CBF786BE-C61A-40AC-AF47-57B682DD883A}" type="presOf" srcId="{09299372-30F5-4688-B3F8-44EE5208DD72}" destId="{01A35CDE-4DAD-4457-B833-46F357692292}" srcOrd="0" destOrd="0" presId="urn:microsoft.com/office/officeart/2005/8/layout/cycle4"/>
    <dgm:cxn modelId="{B9DFE0BF-82EB-4804-A9ED-289B53DF8A22}" type="presOf" srcId="{A123A338-7CF7-4F2F-810B-027199499480}" destId="{A712754A-7209-4072-922B-5ADD5785A64C}" srcOrd="0" destOrd="0" presId="urn:microsoft.com/office/officeart/2005/8/layout/cycle4"/>
    <dgm:cxn modelId="{EE4EE6C6-477C-45C2-94CC-9347702F1855}" type="presOf" srcId="{A123A338-7CF7-4F2F-810B-027199499480}" destId="{768CF324-98FE-46BF-A250-4E8C9DD718C2}" srcOrd="1" destOrd="0" presId="urn:microsoft.com/office/officeart/2005/8/layout/cycle4"/>
    <dgm:cxn modelId="{ACC131CA-DC5B-4AF4-A833-D12F6974EE6A}" type="presOf" srcId="{5195A4D7-4FC3-45FC-BF6D-9BC8EB8AC4AA}" destId="{D5C4618F-8309-48BF-B6A9-99454F8779CF}" srcOrd="1" destOrd="2" presId="urn:microsoft.com/office/officeart/2005/8/layout/cycle4"/>
    <dgm:cxn modelId="{DCDC0ECE-0D77-4D74-A5EB-ADBA69AF58EC}" type="presOf" srcId="{0F02A880-0D46-47C1-9EE3-2594C7E0DBF7}" destId="{1D97A507-1CFB-4892-A9B0-A79968032584}" srcOrd="0" destOrd="0" presId="urn:microsoft.com/office/officeart/2005/8/layout/cycle4"/>
    <dgm:cxn modelId="{ED730ED5-0BE5-4940-A69C-1772F7497698}" type="presOf" srcId="{13BC122E-262C-4594-9DDE-E3B7559B50DF}" destId="{E72506DA-E86F-4B9B-8BC2-488C0586E6C8}" srcOrd="1" destOrd="0" presId="urn:microsoft.com/office/officeart/2005/8/layout/cycle4"/>
    <dgm:cxn modelId="{9B821CE1-9E88-4144-9980-56D740FBF894}" srcId="{ED640E47-0A06-41D6-9327-8561017E41BF}" destId="{0F02A880-0D46-47C1-9EE3-2594C7E0DBF7}" srcOrd="1" destOrd="0" parTransId="{71826354-A8F1-4F82-85CE-21FCEF187038}" sibTransId="{A1CDFD43-4BBF-4F18-B36D-E6162BE6E0F9}"/>
    <dgm:cxn modelId="{BB6E39E6-A994-4723-A2C2-A23B644ADDE7}" srcId="{0F02A880-0D46-47C1-9EE3-2594C7E0DBF7}" destId="{20CA1722-4300-4E3E-A73B-B95A6A044F68}" srcOrd="1" destOrd="0" parTransId="{1B80CF00-F9E0-46CD-BE7B-F2E2AE66B06D}" sibTransId="{D9814094-1B61-4616-8DD7-00DFA928E6BF}"/>
    <dgm:cxn modelId="{F5844DE6-5242-4738-8A93-DEA32424727B}" type="presOf" srcId="{5195A4D7-4FC3-45FC-BF6D-9BC8EB8AC4AA}" destId="{F41F182E-6960-479A-B5E3-EC7B04EEF34D}" srcOrd="0" destOrd="2" presId="urn:microsoft.com/office/officeart/2005/8/layout/cycle4"/>
    <dgm:cxn modelId="{204550E6-0819-4C57-B91C-D94C6731277C}" type="presOf" srcId="{2A6AAFCE-EEAC-4303-8560-25F8EA947E97}" destId="{F41F182E-6960-479A-B5E3-EC7B04EEF34D}" srcOrd="0" destOrd="1" presId="urn:microsoft.com/office/officeart/2005/8/layout/cycle4"/>
    <dgm:cxn modelId="{B51139E8-B565-4853-9F04-9872F01A3B83}" type="presOf" srcId="{37849D50-1DD7-4476-8460-2FFA69034698}" destId="{5EE591C8-D1FF-4F67-AEDE-11E87C677443}" srcOrd="0" destOrd="0" presId="urn:microsoft.com/office/officeart/2005/8/layout/cycle4"/>
    <dgm:cxn modelId="{2A4196E9-3AF9-4951-86A5-81D57EC61761}" srcId="{09299372-30F5-4688-B3F8-44EE5208DD72}" destId="{13BC122E-262C-4594-9DDE-E3B7559B50DF}" srcOrd="0" destOrd="0" parTransId="{E11E685C-4039-45AE-895D-94128C084A19}" sibTransId="{B7E6FFE6-5605-4815-8627-F1768B24D475}"/>
    <dgm:cxn modelId="{46724AEA-7A45-4DB5-8FBD-BEB1EB667BE9}" type="presOf" srcId="{13BC122E-262C-4594-9DDE-E3B7559B50DF}" destId="{42A3CFB5-CEDA-4079-8A57-00937CDEB6FB}" srcOrd="0" destOrd="0" presId="urn:microsoft.com/office/officeart/2005/8/layout/cycle4"/>
    <dgm:cxn modelId="{F6E62AEE-E7DA-4EFF-B873-0AEBEBCDF2AB}" srcId="{37849D50-1DD7-4476-8460-2FFA69034698}" destId="{A123A338-7CF7-4F2F-810B-027199499480}" srcOrd="0" destOrd="0" parTransId="{CB4FC8B1-522D-4DBA-B7A6-815427F2D0BC}" sibTransId="{C6F5D7A7-DC07-418A-84AB-CAF54C2FDBD8}"/>
    <dgm:cxn modelId="{02DA6FF3-A8A9-4655-A7E4-90011C3082CB}" type="presOf" srcId="{89841FC5-1717-4361-BF7B-FB23AE1A4EFA}" destId="{2082C32E-E9F7-4FD0-88F4-477DAFA81A52}" srcOrd="1" destOrd="0" presId="urn:microsoft.com/office/officeart/2005/8/layout/cycle4"/>
    <dgm:cxn modelId="{36642531-53CF-4B9E-A8C9-C799A7DEE2B5}" type="presParOf" srcId="{3C17547B-F43A-418A-A744-90D7262A823C}" destId="{F44F0780-D08E-455A-8D89-E770C28CBADC}" srcOrd="0" destOrd="0" presId="urn:microsoft.com/office/officeart/2005/8/layout/cycle4"/>
    <dgm:cxn modelId="{05D5B675-9934-4400-A072-06DD096090EC}" type="presParOf" srcId="{F44F0780-D08E-455A-8D89-E770C28CBADC}" destId="{F2842157-5CE9-40EA-8489-6B9AA287BD6D}" srcOrd="0" destOrd="0" presId="urn:microsoft.com/office/officeart/2005/8/layout/cycle4"/>
    <dgm:cxn modelId="{71666379-8764-4917-8112-DA1170738600}" type="presParOf" srcId="{F2842157-5CE9-40EA-8489-6B9AA287BD6D}" destId="{F41F182E-6960-479A-B5E3-EC7B04EEF34D}" srcOrd="0" destOrd="0" presId="urn:microsoft.com/office/officeart/2005/8/layout/cycle4"/>
    <dgm:cxn modelId="{BE66BDF1-48FA-4EAD-A513-0A2522BB0A50}" type="presParOf" srcId="{F2842157-5CE9-40EA-8489-6B9AA287BD6D}" destId="{D5C4618F-8309-48BF-B6A9-99454F8779CF}" srcOrd="1" destOrd="0" presId="urn:microsoft.com/office/officeart/2005/8/layout/cycle4"/>
    <dgm:cxn modelId="{C7874CDD-A9EB-48FF-8035-6E848DC17554}" type="presParOf" srcId="{F44F0780-D08E-455A-8D89-E770C28CBADC}" destId="{4917F615-4CCD-48D9-BEAF-DBF77A0DC24D}" srcOrd="1" destOrd="0" presId="urn:microsoft.com/office/officeart/2005/8/layout/cycle4"/>
    <dgm:cxn modelId="{FD59CBFD-E368-4733-856E-D2AB9701F54B}" type="presParOf" srcId="{4917F615-4CCD-48D9-BEAF-DBF77A0DC24D}" destId="{40C16DF7-294E-467D-A339-EF3A8F400C5A}" srcOrd="0" destOrd="0" presId="urn:microsoft.com/office/officeart/2005/8/layout/cycle4"/>
    <dgm:cxn modelId="{06413947-FED2-4D94-B85A-87E3127E1C97}" type="presParOf" srcId="{4917F615-4CCD-48D9-BEAF-DBF77A0DC24D}" destId="{2082C32E-E9F7-4FD0-88F4-477DAFA81A52}" srcOrd="1" destOrd="0" presId="urn:microsoft.com/office/officeart/2005/8/layout/cycle4"/>
    <dgm:cxn modelId="{FA53C671-9176-43B9-806A-0E2585BF4C31}" type="presParOf" srcId="{F44F0780-D08E-455A-8D89-E770C28CBADC}" destId="{973CE9F9-BA37-4492-B85A-295123C02D38}" srcOrd="2" destOrd="0" presId="urn:microsoft.com/office/officeart/2005/8/layout/cycle4"/>
    <dgm:cxn modelId="{31ED2AB3-398A-4B86-AEB1-E087428D3BE9}" type="presParOf" srcId="{973CE9F9-BA37-4492-B85A-295123C02D38}" destId="{A712754A-7209-4072-922B-5ADD5785A64C}" srcOrd="0" destOrd="0" presId="urn:microsoft.com/office/officeart/2005/8/layout/cycle4"/>
    <dgm:cxn modelId="{5D419D77-4B00-4350-B5D3-FD971F2AEAE6}" type="presParOf" srcId="{973CE9F9-BA37-4492-B85A-295123C02D38}" destId="{768CF324-98FE-46BF-A250-4E8C9DD718C2}" srcOrd="1" destOrd="0" presId="urn:microsoft.com/office/officeart/2005/8/layout/cycle4"/>
    <dgm:cxn modelId="{AC379081-D78E-4864-852D-08DE5C941308}" type="presParOf" srcId="{F44F0780-D08E-455A-8D89-E770C28CBADC}" destId="{6D646186-C6C5-4A33-95F7-83AB65A2DC79}" srcOrd="3" destOrd="0" presId="urn:microsoft.com/office/officeart/2005/8/layout/cycle4"/>
    <dgm:cxn modelId="{DA71BF18-5F8A-4012-A5DA-81AA3A6048C8}" type="presParOf" srcId="{6D646186-C6C5-4A33-95F7-83AB65A2DC79}" destId="{42A3CFB5-CEDA-4079-8A57-00937CDEB6FB}" srcOrd="0" destOrd="0" presId="urn:microsoft.com/office/officeart/2005/8/layout/cycle4"/>
    <dgm:cxn modelId="{75C21E8B-981E-4404-9B71-A498D79D69D8}" type="presParOf" srcId="{6D646186-C6C5-4A33-95F7-83AB65A2DC79}" destId="{E72506DA-E86F-4B9B-8BC2-488C0586E6C8}" srcOrd="1" destOrd="0" presId="urn:microsoft.com/office/officeart/2005/8/layout/cycle4"/>
    <dgm:cxn modelId="{8FCCEE9C-8F7A-46F4-AE3F-8938D19E9F52}" type="presParOf" srcId="{F44F0780-D08E-455A-8D89-E770C28CBADC}" destId="{B3354AA7-6AF1-4206-BCBC-6A68D4A2A627}" srcOrd="4" destOrd="0" presId="urn:microsoft.com/office/officeart/2005/8/layout/cycle4"/>
    <dgm:cxn modelId="{2FE3A1E7-9798-42F3-88B0-133F51994D1A}" type="presParOf" srcId="{3C17547B-F43A-418A-A744-90D7262A823C}" destId="{66591E08-6D38-42A8-95DD-0BC3D9885103}" srcOrd="1" destOrd="0" presId="urn:microsoft.com/office/officeart/2005/8/layout/cycle4"/>
    <dgm:cxn modelId="{9B3DF0BB-E1A9-432B-BE9A-1B84A6093C6D}" type="presParOf" srcId="{66591E08-6D38-42A8-95DD-0BC3D9885103}" destId="{0CD61F14-44D1-4515-A90D-7CF50F0FEDA4}" srcOrd="0" destOrd="0" presId="urn:microsoft.com/office/officeart/2005/8/layout/cycle4"/>
    <dgm:cxn modelId="{03D6919B-A929-4AFC-A90E-0F3BBC7182E4}" type="presParOf" srcId="{66591E08-6D38-42A8-95DD-0BC3D9885103}" destId="{1D97A507-1CFB-4892-A9B0-A79968032584}" srcOrd="1" destOrd="0" presId="urn:microsoft.com/office/officeart/2005/8/layout/cycle4"/>
    <dgm:cxn modelId="{C1156983-89C7-4DB1-978F-5CAD9F4C28FC}" type="presParOf" srcId="{66591E08-6D38-42A8-95DD-0BC3D9885103}" destId="{5EE591C8-D1FF-4F67-AEDE-11E87C677443}" srcOrd="2" destOrd="0" presId="urn:microsoft.com/office/officeart/2005/8/layout/cycle4"/>
    <dgm:cxn modelId="{6BD07458-F705-46E4-A208-A54ADD99ACDB}" type="presParOf" srcId="{66591E08-6D38-42A8-95DD-0BC3D9885103}" destId="{01A35CDE-4DAD-4457-B833-46F357692292}" srcOrd="3" destOrd="0" presId="urn:microsoft.com/office/officeart/2005/8/layout/cycle4"/>
    <dgm:cxn modelId="{90720244-FC6F-4683-BBB7-5F050A9F2353}" type="presParOf" srcId="{66591E08-6D38-42A8-95DD-0BC3D9885103}" destId="{668660D4-BD86-4BB3-AC03-7348429B31F4}" srcOrd="4" destOrd="0" presId="urn:microsoft.com/office/officeart/2005/8/layout/cycle4"/>
    <dgm:cxn modelId="{4F0179AF-5FA9-42FF-96B7-F268B0F82F3F}" type="presParOf" srcId="{3C17547B-F43A-418A-A744-90D7262A823C}" destId="{CFDAA9CB-CB1A-407D-9838-8B2214D8BB62}" srcOrd="2" destOrd="0" presId="urn:microsoft.com/office/officeart/2005/8/layout/cycle4"/>
    <dgm:cxn modelId="{5AE2EBE6-087A-4815-95D0-05FEB4C58D8B}" type="presParOf" srcId="{3C17547B-F43A-418A-A744-90D7262A823C}" destId="{0D8C784C-17C4-4537-8076-80005B4A29AB}"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2754A-7209-4072-922B-5ADD5785A64C}">
      <dsp:nvSpPr>
        <dsp:cNvPr id="0" name=""/>
        <dsp:cNvSpPr/>
      </dsp:nvSpPr>
      <dsp:spPr>
        <a:xfrm>
          <a:off x="4354904" y="3050223"/>
          <a:ext cx="2538389" cy="14661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533400">
            <a:lnSpc>
              <a:spcPct val="90000"/>
            </a:lnSpc>
            <a:spcBef>
              <a:spcPct val="0"/>
            </a:spcBef>
            <a:spcAft>
              <a:spcPct val="15000"/>
            </a:spcAft>
            <a:buChar char="•"/>
          </a:pPr>
          <a:r>
            <a:rPr lang="es-CL" sz="1200" kern="1200" dirty="0"/>
            <a:t> </a:t>
          </a:r>
        </a:p>
        <a:p>
          <a:pPr marL="171450" lvl="1" indent="-171450" algn="l" defTabSz="800100">
            <a:lnSpc>
              <a:spcPct val="90000"/>
            </a:lnSpc>
            <a:spcBef>
              <a:spcPct val="0"/>
            </a:spcBef>
            <a:spcAft>
              <a:spcPct val="15000"/>
            </a:spcAft>
            <a:buChar char="•"/>
          </a:pPr>
          <a:r>
            <a:rPr lang="es-CL" sz="1800" kern="1200" dirty="0">
              <a:solidFill>
                <a:schemeClr val="tx2"/>
              </a:solidFill>
            </a:rPr>
            <a:t>Hacer lo planificado</a:t>
          </a:r>
          <a:endParaRPr lang="es-CL" sz="1600" kern="1200" dirty="0"/>
        </a:p>
      </dsp:txBody>
      <dsp:txXfrm>
        <a:off x="5148627" y="3448963"/>
        <a:ext cx="1712460" cy="1035190"/>
      </dsp:txXfrm>
    </dsp:sp>
    <dsp:sp modelId="{42A3CFB5-CEDA-4079-8A57-00937CDEB6FB}">
      <dsp:nvSpPr>
        <dsp:cNvPr id="0" name=""/>
        <dsp:cNvSpPr/>
      </dsp:nvSpPr>
      <dsp:spPr>
        <a:xfrm>
          <a:off x="502722" y="3115539"/>
          <a:ext cx="2617584" cy="14661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CL" sz="1600" kern="1200" dirty="0">
              <a:solidFill>
                <a:schemeClr val="tx2"/>
              </a:solidFill>
            </a:rPr>
            <a:t>¿Las cosas pasaron según se planificaron?</a:t>
          </a:r>
          <a:endParaRPr lang="es-CL" sz="1600" kern="1200" dirty="0"/>
        </a:p>
      </dsp:txBody>
      <dsp:txXfrm>
        <a:off x="534928" y="3514279"/>
        <a:ext cx="1767897" cy="1035190"/>
      </dsp:txXfrm>
    </dsp:sp>
    <dsp:sp modelId="{40C16DF7-294E-467D-A339-EF3A8F400C5A}">
      <dsp:nvSpPr>
        <dsp:cNvPr id="0" name=""/>
        <dsp:cNvSpPr/>
      </dsp:nvSpPr>
      <dsp:spPr>
        <a:xfrm>
          <a:off x="4121327" y="0"/>
          <a:ext cx="2766037" cy="14661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endParaRPr lang="es-CL" sz="1600" kern="1200" dirty="0">
            <a:solidFill>
              <a:schemeClr val="tx2"/>
            </a:solidFill>
          </a:endParaRPr>
        </a:p>
        <a:p>
          <a:pPr marL="171450" lvl="1" indent="-171450" algn="l" defTabSz="711200">
            <a:lnSpc>
              <a:spcPct val="90000"/>
            </a:lnSpc>
            <a:spcBef>
              <a:spcPct val="0"/>
            </a:spcBef>
            <a:spcAft>
              <a:spcPct val="15000"/>
            </a:spcAft>
            <a:buFont typeface="Arial" panose="020B0604020202020204" pitchFamily="34" charset="0"/>
            <a:buChar char="•"/>
          </a:pPr>
          <a:r>
            <a:rPr lang="es-CL" sz="1600" kern="1200" dirty="0">
              <a:solidFill>
                <a:schemeClr val="tx2"/>
              </a:solidFill>
            </a:rPr>
            <a:t>Qué hacer?</a:t>
          </a:r>
        </a:p>
        <a:p>
          <a:pPr marL="171450" lvl="1" indent="-171450" algn="l" defTabSz="711200">
            <a:lnSpc>
              <a:spcPct val="90000"/>
            </a:lnSpc>
            <a:spcBef>
              <a:spcPct val="0"/>
            </a:spcBef>
            <a:spcAft>
              <a:spcPct val="15000"/>
            </a:spcAft>
            <a:buFont typeface="Arial" panose="020B0604020202020204" pitchFamily="34" charset="0"/>
            <a:buChar char="•"/>
          </a:pPr>
          <a:r>
            <a:rPr lang="es-CL" sz="1600" kern="1200" dirty="0">
              <a:solidFill>
                <a:schemeClr val="tx2"/>
              </a:solidFill>
            </a:rPr>
            <a:t>Cómo hacerlo?</a:t>
          </a:r>
        </a:p>
      </dsp:txBody>
      <dsp:txXfrm>
        <a:off x="4983344" y="32206"/>
        <a:ext cx="1871814" cy="1035190"/>
      </dsp:txXfrm>
    </dsp:sp>
    <dsp:sp modelId="{F41F182E-6960-479A-B5E3-EC7B04EEF34D}">
      <dsp:nvSpPr>
        <dsp:cNvPr id="0" name=""/>
        <dsp:cNvSpPr/>
      </dsp:nvSpPr>
      <dsp:spPr>
        <a:xfrm>
          <a:off x="464121" y="0"/>
          <a:ext cx="2694787" cy="14661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endParaRPr lang="es-CL" sz="1600" kern="1200" dirty="0"/>
        </a:p>
        <a:p>
          <a:pPr marL="171450" lvl="1" indent="-171450" algn="l" defTabSz="711200">
            <a:lnSpc>
              <a:spcPct val="90000"/>
            </a:lnSpc>
            <a:spcBef>
              <a:spcPct val="0"/>
            </a:spcBef>
            <a:spcAft>
              <a:spcPct val="15000"/>
            </a:spcAft>
            <a:buChar char="•"/>
          </a:pPr>
          <a:r>
            <a:rPr lang="es-CL" sz="1600" kern="1200" dirty="0">
              <a:solidFill>
                <a:schemeClr val="tx2"/>
              </a:solidFill>
            </a:rPr>
            <a:t>¿Cómo mejorar la próxima vez?</a:t>
          </a:r>
        </a:p>
        <a:p>
          <a:pPr marL="171450" lvl="1" indent="-171450" algn="l" defTabSz="711200">
            <a:lnSpc>
              <a:spcPct val="90000"/>
            </a:lnSpc>
            <a:spcBef>
              <a:spcPct val="0"/>
            </a:spcBef>
            <a:spcAft>
              <a:spcPct val="15000"/>
            </a:spcAft>
            <a:buChar char="•"/>
          </a:pPr>
          <a:r>
            <a:rPr lang="es-CL" sz="1600" kern="1200" dirty="0">
              <a:solidFill>
                <a:schemeClr val="tx2"/>
              </a:solidFill>
            </a:rPr>
            <a:t>¿Cómo enmendar el rumbo?</a:t>
          </a:r>
        </a:p>
      </dsp:txBody>
      <dsp:txXfrm>
        <a:off x="496327" y="32206"/>
        <a:ext cx="1821939" cy="1035190"/>
      </dsp:txXfrm>
    </dsp:sp>
    <dsp:sp modelId="{0CD61F14-44D1-4515-A90D-7CF50F0FEDA4}">
      <dsp:nvSpPr>
        <dsp:cNvPr id="0" name=""/>
        <dsp:cNvSpPr/>
      </dsp:nvSpPr>
      <dsp:spPr>
        <a:xfrm>
          <a:off x="1646060" y="261155"/>
          <a:ext cx="1983865" cy="1983865"/>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s-CL" sz="2100" kern="1200" dirty="0"/>
            <a:t>Actuar</a:t>
          </a:r>
        </a:p>
      </dsp:txBody>
      <dsp:txXfrm>
        <a:off x="2227121" y="842216"/>
        <a:ext cx="1402804" cy="1402804"/>
      </dsp:txXfrm>
    </dsp:sp>
    <dsp:sp modelId="{1D97A507-1CFB-4892-A9B0-A79968032584}">
      <dsp:nvSpPr>
        <dsp:cNvPr id="0" name=""/>
        <dsp:cNvSpPr/>
      </dsp:nvSpPr>
      <dsp:spPr>
        <a:xfrm rot="5400000">
          <a:off x="3721559" y="261155"/>
          <a:ext cx="1983865" cy="1983865"/>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s-CL" sz="2100" kern="1200" dirty="0"/>
            <a:t>Planificar</a:t>
          </a:r>
        </a:p>
      </dsp:txBody>
      <dsp:txXfrm rot="-5400000">
        <a:off x="3721559" y="842216"/>
        <a:ext cx="1402804" cy="1402804"/>
      </dsp:txXfrm>
    </dsp:sp>
    <dsp:sp modelId="{5EE591C8-D1FF-4F67-AEDE-11E87C677443}">
      <dsp:nvSpPr>
        <dsp:cNvPr id="0" name=""/>
        <dsp:cNvSpPr/>
      </dsp:nvSpPr>
      <dsp:spPr>
        <a:xfrm rot="10800000">
          <a:off x="3721559" y="2336654"/>
          <a:ext cx="1983865" cy="1983865"/>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s-CL" sz="2100" kern="1200" dirty="0"/>
            <a:t>Hacer</a:t>
          </a:r>
        </a:p>
      </dsp:txBody>
      <dsp:txXfrm rot="10800000">
        <a:off x="3721559" y="2336654"/>
        <a:ext cx="1402804" cy="1402804"/>
      </dsp:txXfrm>
    </dsp:sp>
    <dsp:sp modelId="{01A35CDE-4DAD-4457-B833-46F357692292}">
      <dsp:nvSpPr>
        <dsp:cNvPr id="0" name=""/>
        <dsp:cNvSpPr/>
      </dsp:nvSpPr>
      <dsp:spPr>
        <a:xfrm rot="16200000">
          <a:off x="1646060" y="2336654"/>
          <a:ext cx="1983865" cy="1983865"/>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s-CL" sz="2100" kern="1200" dirty="0"/>
            <a:t>Verificar</a:t>
          </a:r>
        </a:p>
      </dsp:txBody>
      <dsp:txXfrm rot="5400000">
        <a:off x="2227121" y="2336654"/>
        <a:ext cx="1402804" cy="1402804"/>
      </dsp:txXfrm>
    </dsp:sp>
    <dsp:sp modelId="{CFDAA9CB-CB1A-407D-9838-8B2214D8BB62}">
      <dsp:nvSpPr>
        <dsp:cNvPr id="0" name=""/>
        <dsp:cNvSpPr/>
      </dsp:nvSpPr>
      <dsp:spPr>
        <a:xfrm>
          <a:off x="3333262" y="1878487"/>
          <a:ext cx="684960" cy="595617"/>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8C784C-17C4-4537-8076-80005B4A29AB}">
      <dsp:nvSpPr>
        <dsp:cNvPr id="0" name=""/>
        <dsp:cNvSpPr/>
      </dsp:nvSpPr>
      <dsp:spPr>
        <a:xfrm rot="10800000">
          <a:off x="3333262" y="2107570"/>
          <a:ext cx="684960" cy="595617"/>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C3E86-84A7-4CD0-8A1A-E63AA22741ED}" type="datetimeFigureOut">
              <a:rPr lang="es-CL" smtClean="0"/>
              <a:t>14-06-2019</a:t>
            </a:fld>
            <a:endParaRPr lang="es-CL"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CL"/>
              <a:t>Editar los estilos de texto del patrón</a:t>
            </a:r>
          </a:p>
          <a:p>
            <a:pPr lvl="1"/>
            <a:r>
              <a:rPr lang="es-CL"/>
              <a:t>Segundo nivel</a:t>
            </a:r>
          </a:p>
          <a:p>
            <a:pPr lvl="2"/>
            <a:r>
              <a:rPr lang="es-CL"/>
              <a:t>Tercer nivel</a:t>
            </a:r>
          </a:p>
          <a:p>
            <a:pPr lvl="3"/>
            <a:r>
              <a:rPr lang="es-CL"/>
              <a:t>Cuarto nivel</a:t>
            </a:r>
          </a:p>
          <a:p>
            <a:pPr lvl="4"/>
            <a:r>
              <a:rPr lang="es-CL"/>
              <a:t>Quinto nivel</a:t>
            </a:r>
            <a:endParaRPr lang="es-CL"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81DFA-E783-40CB-8634-884E55B23E34}" type="slidenum">
              <a:rPr lang="es-CL" smtClean="0"/>
              <a:t>‹Nº›</a:t>
            </a:fld>
            <a:endParaRPr lang="es-CL" dirty="0"/>
          </a:p>
        </p:txBody>
      </p:sp>
    </p:spTree>
    <p:extLst>
      <p:ext uri="{BB962C8B-B14F-4D97-AF65-F5344CB8AC3E}">
        <p14:creationId xmlns:p14="http://schemas.microsoft.com/office/powerpoint/2010/main" val="153172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a:t>
            </a:fld>
            <a:endParaRPr lang="es-CL" dirty="0"/>
          </a:p>
        </p:txBody>
      </p:sp>
    </p:spTree>
    <p:extLst>
      <p:ext uri="{BB962C8B-B14F-4D97-AF65-F5344CB8AC3E}">
        <p14:creationId xmlns:p14="http://schemas.microsoft.com/office/powerpoint/2010/main" val="3391745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A81DFA-E783-40CB-8634-884E55B23E34}"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605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pPr>
              <a:defRPr/>
            </a:pPr>
            <a:fld id="{95A81DFA-E783-40CB-8634-884E55B23E34}" type="slidenum">
              <a:rPr lang="es-CL" smtClean="0">
                <a:solidFill>
                  <a:prstClr val="black"/>
                </a:solidFill>
              </a:rPr>
              <a:pPr>
                <a:defRPr/>
              </a:pPr>
              <a:t>12</a:t>
            </a:fld>
            <a:endParaRPr lang="es-CL" dirty="0">
              <a:solidFill>
                <a:prstClr val="black"/>
              </a:solidFill>
            </a:endParaRPr>
          </a:p>
        </p:txBody>
      </p:sp>
    </p:spTree>
    <p:extLst>
      <p:ext uri="{BB962C8B-B14F-4D97-AF65-F5344CB8AC3E}">
        <p14:creationId xmlns:p14="http://schemas.microsoft.com/office/powerpoint/2010/main" val="172120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13</a:t>
            </a:fld>
            <a:endParaRPr lang="es-CL" dirty="0"/>
          </a:p>
        </p:txBody>
      </p:sp>
    </p:spTree>
    <p:extLst>
      <p:ext uri="{BB962C8B-B14F-4D97-AF65-F5344CB8AC3E}">
        <p14:creationId xmlns:p14="http://schemas.microsoft.com/office/powerpoint/2010/main" val="1640808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6BE9BA05-0B29-4EDC-AC41-3BEB59306BA0}"/>
              </a:ext>
            </a:extLst>
          </p:cNvPr>
          <p:cNvGraphicFramePr>
            <a:graphicFrameLocks noChangeAspect="1"/>
          </p:cNvGraphicFramePr>
          <p:nvPr userDrawn="1">
            <p:custDataLst>
              <p:tags r:id="rId2"/>
            </p:custDataLst>
            <p:extLst>
              <p:ext uri="{D42A27DB-BD31-4B8C-83A1-F6EECF244321}">
                <p14:modId xmlns:p14="http://schemas.microsoft.com/office/powerpoint/2010/main" val="136162747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101" name="Diapositiva de think-cell" r:id="rId4" imgW="415" imgH="416" progId="TCLayout.ActiveDocument.1">
                  <p:embed/>
                </p:oleObj>
              </mc:Choice>
              <mc:Fallback>
                <p:oleObj name="Diapositiva de think-cell" r:id="rId4" imgW="415" imgH="416" progId="TCLayout.ActiveDocument.1">
                  <p:embed/>
                  <p:pic>
                    <p:nvPicPr>
                      <p:cNvPr id="2" name="Objeto 1" hidden="1">
                        <a:extLst>
                          <a:ext uri="{FF2B5EF4-FFF2-40B4-BE49-F238E27FC236}">
                            <a16:creationId xmlns:a16="http://schemas.microsoft.com/office/drawing/2014/main" id="{6BE9BA05-0B29-4EDC-AC41-3BEB59306BA0}"/>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4" name="McK 2. Slide Title"/>
          <p:cNvSpPr>
            <a:spLocks noGrp="1" noChangeArrowheads="1"/>
          </p:cNvSpPr>
          <p:nvPr>
            <p:ph type="title" hasCustomPrompt="1"/>
          </p:nvPr>
        </p:nvSpPr>
        <p:spPr bwMode="auto">
          <a:xfrm>
            <a:off x="475617" y="22406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aseline="0">
                <a:latin typeface="+mj-lt"/>
                <a:ea typeface="+mj-ea"/>
              </a:defRPr>
            </a:lvl1pPr>
          </a:lstStyle>
          <a:p>
            <a:pPr lvl="0"/>
            <a:r>
              <a:rPr lang="es-CL" noProof="0"/>
              <a:t>Click to edit Master title style</a:t>
            </a:r>
            <a:endParaRPr lang="es-CL" noProof="0" dirty="0"/>
          </a:p>
        </p:txBody>
      </p:sp>
      <p:sp>
        <p:nvSpPr>
          <p:cNvPr id="3" name="195 Marcador de número de diapositiva">
            <a:extLst>
              <a:ext uri="{FF2B5EF4-FFF2-40B4-BE49-F238E27FC236}">
                <a16:creationId xmlns:a16="http://schemas.microsoft.com/office/drawing/2014/main" id="{37FDE452-4366-4E41-B31C-3C8971D71D1A}"/>
              </a:ext>
            </a:extLst>
          </p:cNvPr>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dirty="0"/>
          </a:p>
        </p:txBody>
      </p:sp>
    </p:spTree>
    <p:extLst>
      <p:ext uri="{BB962C8B-B14F-4D97-AF65-F5344CB8AC3E}">
        <p14:creationId xmlns:p14="http://schemas.microsoft.com/office/powerpoint/2010/main" val="532678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ea typeface="MS PGothic" panose="020B0600070205080204" pitchFamily="34" charset="-128"/>
              </a:defRPr>
            </a:lvl1pPr>
          </a:lstStyle>
          <a:p>
            <a:pPr>
              <a:defRPr/>
            </a:pPr>
            <a:fld id="{1D76C90A-9CBF-452E-B820-8D3F71C40703}" type="slidenum">
              <a:rPr lang="en-US" altLang="es-CL"/>
              <a:pPr>
                <a:defRPr/>
              </a:pPr>
              <a:t>‹Nº›</a:t>
            </a:fld>
            <a:endParaRPr lang="en-US" altLang="es-CL"/>
          </a:p>
        </p:txBody>
      </p:sp>
    </p:spTree>
    <p:extLst>
      <p:ext uri="{BB962C8B-B14F-4D97-AF65-F5344CB8AC3E}">
        <p14:creationId xmlns:p14="http://schemas.microsoft.com/office/powerpoint/2010/main" val="127674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ea typeface="ヒラギノ角ゴ Pro W3" charset="-128"/>
              </a:defRPr>
            </a:lvl1pPr>
          </a:lstStyle>
          <a:p>
            <a:pPr defTabSz="914400" fontAlgn="base">
              <a:spcBef>
                <a:spcPct val="0"/>
              </a:spcBef>
              <a:spcAft>
                <a:spcPct val="0"/>
              </a:spcAft>
              <a:defRPr/>
            </a:pPr>
            <a:endParaRPr lang="es-ES"/>
          </a:p>
        </p:txBody>
      </p:sp>
      <p:sp>
        <p:nvSpPr>
          <p:cNvPr id="5" name="Footer Placeholder 4"/>
          <p:cNvSpPr>
            <a:spLocks noGrp="1"/>
          </p:cNvSpPr>
          <p:nvPr>
            <p:ph type="ftr" sz="quarter" idx="11"/>
          </p:nvPr>
        </p:nvSpPr>
        <p:spPr>
          <a:xfrm>
            <a:off x="25400" y="6527800"/>
            <a:ext cx="3860800" cy="246063"/>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pitchFamily="34" charset="0"/>
                <a:ea typeface="ヒラギノ角ゴ Pro W3" charset="-128"/>
              </a:defRPr>
            </a:lvl1pPr>
          </a:lstStyle>
          <a:p>
            <a:pPr defTabSz="914400" fontAlgn="base">
              <a:spcBef>
                <a:spcPct val="0"/>
              </a:spcBef>
              <a:spcAft>
                <a:spcPct val="0"/>
              </a:spcAft>
              <a:defRPr/>
            </a:pPr>
            <a:endParaRPr lang="es-ES"/>
          </a:p>
        </p:txBody>
      </p:sp>
      <p:sp>
        <p:nvSpPr>
          <p:cNvPr id="6" name="Slide Number Placeholder 5"/>
          <p:cNvSpPr>
            <a:spLocks noGrp="1"/>
          </p:cNvSpPr>
          <p:nvPr>
            <p:ph type="sldNum" sz="quarter" idx="12"/>
          </p:nvPr>
        </p:nvSpPr>
        <p:spPr/>
        <p:txBody>
          <a:bodyPr/>
          <a:lstStyle>
            <a:lvl1pPr>
              <a:defRPr>
                <a:ea typeface="MS PGothic" panose="020B0600070205080204" pitchFamily="34" charset="-128"/>
              </a:defRPr>
            </a:lvl1pPr>
          </a:lstStyle>
          <a:p>
            <a:pPr>
              <a:defRPr/>
            </a:pPr>
            <a:fld id="{F2E455DA-4AA7-4648-A7E6-120FECE5E40B}" type="slidenum">
              <a:rPr lang="en-US" altLang="es-CL"/>
              <a:pPr>
                <a:defRPr/>
              </a:pPr>
              <a:t>‹Nº›</a:t>
            </a:fld>
            <a:endParaRPr lang="en-US" altLang="es-CL"/>
          </a:p>
        </p:txBody>
      </p:sp>
    </p:spTree>
    <p:extLst>
      <p:ext uri="{BB962C8B-B14F-4D97-AF65-F5344CB8AC3E}">
        <p14:creationId xmlns:p14="http://schemas.microsoft.com/office/powerpoint/2010/main" val="255930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ea typeface="MS PGothic" panose="020B0600070205080204" pitchFamily="34" charset="-128"/>
              </a:defRPr>
            </a:lvl1pPr>
          </a:lstStyle>
          <a:p>
            <a:pPr>
              <a:defRPr/>
            </a:pPr>
            <a:fld id="{075FCBF3-1929-48F7-A2AE-8976E1D405F8}" type="slidenum">
              <a:rPr lang="en-US" altLang="es-CL"/>
              <a:pPr>
                <a:defRPr/>
              </a:pPr>
              <a:t>‹Nº›</a:t>
            </a:fld>
            <a:endParaRPr lang="en-US" altLang="es-CL"/>
          </a:p>
        </p:txBody>
      </p:sp>
    </p:spTree>
    <p:extLst>
      <p:ext uri="{BB962C8B-B14F-4D97-AF65-F5344CB8AC3E}">
        <p14:creationId xmlns:p14="http://schemas.microsoft.com/office/powerpoint/2010/main" val="341150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3"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ea typeface="ヒラギノ角ゴ Pro W3" charset="-128"/>
              </a:defRPr>
            </a:lvl1pPr>
          </a:lstStyle>
          <a:p>
            <a:pPr defTabSz="914400" fontAlgn="base">
              <a:spcBef>
                <a:spcPct val="0"/>
              </a:spcBef>
              <a:spcAft>
                <a:spcPct val="0"/>
              </a:spcAft>
              <a:defRPr/>
            </a:pPr>
            <a:endParaRPr lang="es-ES"/>
          </a:p>
        </p:txBody>
      </p:sp>
      <p:sp>
        <p:nvSpPr>
          <p:cNvPr id="8" name="Footer Placeholder 7"/>
          <p:cNvSpPr>
            <a:spLocks noGrp="1"/>
          </p:cNvSpPr>
          <p:nvPr>
            <p:ph type="ftr" sz="quarter" idx="11"/>
          </p:nvPr>
        </p:nvSpPr>
        <p:spPr>
          <a:xfrm>
            <a:off x="25400" y="6527800"/>
            <a:ext cx="3860800" cy="246063"/>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pitchFamily="34" charset="0"/>
                <a:ea typeface="ヒラギノ角ゴ Pro W3" charset="-128"/>
              </a:defRPr>
            </a:lvl1pPr>
          </a:lstStyle>
          <a:p>
            <a:pPr defTabSz="914400" fontAlgn="base">
              <a:spcBef>
                <a:spcPct val="0"/>
              </a:spcBef>
              <a:spcAft>
                <a:spcPct val="0"/>
              </a:spcAft>
              <a:defRPr/>
            </a:pPr>
            <a:endParaRPr lang="es-ES"/>
          </a:p>
        </p:txBody>
      </p:sp>
      <p:sp>
        <p:nvSpPr>
          <p:cNvPr id="9" name="Slide Number Placeholder 8"/>
          <p:cNvSpPr>
            <a:spLocks noGrp="1"/>
          </p:cNvSpPr>
          <p:nvPr>
            <p:ph type="sldNum" sz="quarter" idx="12"/>
          </p:nvPr>
        </p:nvSpPr>
        <p:spPr/>
        <p:txBody>
          <a:bodyPr/>
          <a:lstStyle>
            <a:lvl1pPr>
              <a:defRPr>
                <a:ea typeface="MS PGothic" panose="020B0600070205080204" pitchFamily="34" charset="-128"/>
              </a:defRPr>
            </a:lvl1pPr>
          </a:lstStyle>
          <a:p>
            <a:pPr>
              <a:defRPr/>
            </a:pPr>
            <a:fld id="{81C5A46A-F802-458D-96A6-738543FB1295}" type="slidenum">
              <a:rPr lang="en-US" altLang="es-CL"/>
              <a:pPr>
                <a:defRPr/>
              </a:pPr>
              <a:t>‹Nº›</a:t>
            </a:fld>
            <a:endParaRPr lang="en-US" altLang="es-CL"/>
          </a:p>
        </p:txBody>
      </p:sp>
    </p:spTree>
    <p:extLst>
      <p:ext uri="{BB962C8B-B14F-4D97-AF65-F5344CB8AC3E}">
        <p14:creationId xmlns:p14="http://schemas.microsoft.com/office/powerpoint/2010/main" val="3685230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ea typeface="MS PGothic" panose="020B0600070205080204" pitchFamily="34" charset="-128"/>
              </a:defRPr>
            </a:lvl1pPr>
          </a:lstStyle>
          <a:p>
            <a:pPr>
              <a:defRPr/>
            </a:pPr>
            <a:fld id="{432F26CC-DEB4-46E6-8888-C921C0408B89}" type="slidenum">
              <a:rPr lang="en-US" altLang="es-CL"/>
              <a:pPr>
                <a:defRPr/>
              </a:pPr>
              <a:t>‹Nº›</a:t>
            </a:fld>
            <a:endParaRPr lang="en-US" altLang="es-CL"/>
          </a:p>
        </p:txBody>
      </p:sp>
    </p:spTree>
    <p:extLst>
      <p:ext uri="{BB962C8B-B14F-4D97-AF65-F5344CB8AC3E}">
        <p14:creationId xmlns:p14="http://schemas.microsoft.com/office/powerpoint/2010/main" val="1423986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ea typeface="MS PGothic" panose="020B0600070205080204" pitchFamily="34" charset="-128"/>
              </a:defRPr>
            </a:lvl1pPr>
          </a:lstStyle>
          <a:p>
            <a:pPr>
              <a:defRPr/>
            </a:pPr>
            <a:fld id="{6039532B-CB44-4807-A65D-CB5C4A289464}" type="slidenum">
              <a:rPr lang="en-US" altLang="es-CL"/>
              <a:pPr>
                <a:defRPr/>
              </a:pPr>
              <a:t>‹Nº›</a:t>
            </a:fld>
            <a:endParaRPr lang="en-US" altLang="es-CL"/>
          </a:p>
        </p:txBody>
      </p:sp>
    </p:spTree>
    <p:extLst>
      <p:ext uri="{BB962C8B-B14F-4D97-AF65-F5344CB8AC3E}">
        <p14:creationId xmlns:p14="http://schemas.microsoft.com/office/powerpoint/2010/main" val="1945925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ea typeface="MS PGothic" panose="020B0600070205080204" pitchFamily="34" charset="-128"/>
              </a:defRPr>
            </a:lvl1pPr>
          </a:lstStyle>
          <a:p>
            <a:pPr>
              <a:defRPr/>
            </a:pPr>
            <a:fld id="{FC484A7D-D8C8-4158-8EE7-7F439855AA8C}" type="slidenum">
              <a:rPr lang="en-US" altLang="es-CL"/>
              <a:pPr>
                <a:defRPr/>
              </a:pPr>
              <a:t>‹Nº›</a:t>
            </a:fld>
            <a:endParaRPr lang="en-US" altLang="es-CL"/>
          </a:p>
        </p:txBody>
      </p:sp>
    </p:spTree>
    <p:extLst>
      <p:ext uri="{BB962C8B-B14F-4D97-AF65-F5344CB8AC3E}">
        <p14:creationId xmlns:p14="http://schemas.microsoft.com/office/powerpoint/2010/main" val="14460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ea typeface="MS PGothic" panose="020B0600070205080204" pitchFamily="34" charset="-128"/>
              </a:defRPr>
            </a:lvl1pPr>
          </a:lstStyle>
          <a:p>
            <a:pPr>
              <a:defRPr/>
            </a:pPr>
            <a:fld id="{A07824EF-ABE0-4B19-9481-8D12DA842E98}" type="slidenum">
              <a:rPr lang="en-US" altLang="es-CL"/>
              <a:pPr>
                <a:defRPr/>
              </a:pPr>
              <a:t>‹Nº›</a:t>
            </a:fld>
            <a:endParaRPr lang="en-US" altLang="es-CL"/>
          </a:p>
        </p:txBody>
      </p:sp>
    </p:spTree>
    <p:extLst>
      <p:ext uri="{BB962C8B-B14F-4D97-AF65-F5344CB8AC3E}">
        <p14:creationId xmlns:p14="http://schemas.microsoft.com/office/powerpoint/2010/main" val="3138627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ea typeface="MS PGothic" panose="020B0600070205080204" pitchFamily="34" charset="-128"/>
              </a:defRPr>
            </a:lvl1pPr>
          </a:lstStyle>
          <a:p>
            <a:pPr>
              <a:defRPr/>
            </a:pPr>
            <a:fld id="{A8ECDA4A-C52C-41AD-B204-E37416B54C0D}" type="slidenum">
              <a:rPr lang="en-US" altLang="es-CL"/>
              <a:pPr>
                <a:defRPr/>
              </a:pPr>
              <a:t>‹Nº›</a:t>
            </a:fld>
            <a:endParaRPr lang="en-US" altLang="es-CL"/>
          </a:p>
        </p:txBody>
      </p:sp>
    </p:spTree>
    <p:extLst>
      <p:ext uri="{BB962C8B-B14F-4D97-AF65-F5344CB8AC3E}">
        <p14:creationId xmlns:p14="http://schemas.microsoft.com/office/powerpoint/2010/main" val="928465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47"/>
            <a:ext cx="27432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47"/>
            <a:ext cx="72136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ea typeface="MS PGothic" panose="020B0600070205080204" pitchFamily="34" charset="-128"/>
              </a:defRPr>
            </a:lvl1pPr>
          </a:lstStyle>
          <a:p>
            <a:pPr>
              <a:defRPr/>
            </a:pPr>
            <a:fld id="{7729B592-8B31-4C62-96EE-50A4DA166949}" type="slidenum">
              <a:rPr lang="en-US" altLang="es-CL"/>
              <a:pPr>
                <a:defRPr/>
              </a:pPr>
              <a:t>‹Nº›</a:t>
            </a:fld>
            <a:endParaRPr lang="en-US" altLang="es-CL"/>
          </a:p>
        </p:txBody>
      </p:sp>
    </p:spTree>
    <p:extLst>
      <p:ext uri="{BB962C8B-B14F-4D97-AF65-F5344CB8AC3E}">
        <p14:creationId xmlns:p14="http://schemas.microsoft.com/office/powerpoint/2010/main" val="3057744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841709C6-147A-413A-A78B-13C06D31D630}" type="datetimeFigureOut">
              <a:rPr lang="es-CL" smtClean="0"/>
              <a:t>14-06-2019</a:t>
            </a:fld>
            <a:endParaRPr lang="es-C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L"/>
          </a:p>
        </p:txBody>
      </p:sp>
      <p:sp>
        <p:nvSpPr>
          <p:cNvPr id="6" name="Marcador de número de diapositiva 5"/>
          <p:cNvSpPr>
            <a:spLocks noGrp="1"/>
          </p:cNvSpPr>
          <p:nvPr>
            <p:ph type="sldNum" sz="quarter" idx="12"/>
          </p:nvPr>
        </p:nvSpPr>
        <p:spPr/>
        <p:txBody>
          <a:bodyPr/>
          <a:lstStyle/>
          <a:p>
            <a:fld id="{66BB0700-37B2-423F-B9DA-805A1224562D}" type="slidenum">
              <a:rPr lang="es-CL" smtClean="0"/>
              <a:t>‹Nº›</a:t>
            </a:fld>
            <a:endParaRPr lang="es-CL"/>
          </a:p>
        </p:txBody>
      </p:sp>
    </p:spTree>
    <p:extLst>
      <p:ext uri="{BB962C8B-B14F-4D97-AF65-F5344CB8AC3E}">
        <p14:creationId xmlns:p14="http://schemas.microsoft.com/office/powerpoint/2010/main" val="1466127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948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28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6BE9BA05-0B29-4EDC-AC41-3BEB59306BA0}"/>
              </a:ext>
            </a:extLst>
          </p:cNvPr>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149" name="Diapositiva de think-cell" r:id="rId4" imgW="415" imgH="416" progId="TCLayout.ActiveDocument.1">
                  <p:embed/>
                </p:oleObj>
              </mc:Choice>
              <mc:Fallback>
                <p:oleObj name="Diapositiva de think-cell" r:id="rId4" imgW="415" imgH="416" progId="TCLayout.ActiveDocument.1">
                  <p:embed/>
                  <p:pic>
                    <p:nvPicPr>
                      <p:cNvPr id="2" name="Objeto 1" hidden="1">
                        <a:extLst>
                          <a:ext uri="{FF2B5EF4-FFF2-40B4-BE49-F238E27FC236}">
                            <a16:creationId xmlns:a16="http://schemas.microsoft.com/office/drawing/2014/main" id="{6BE9BA05-0B29-4EDC-AC41-3BEB59306BA0}"/>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4" name="McK 2. Slide Title"/>
          <p:cNvSpPr>
            <a:spLocks noGrp="1" noChangeArrowheads="1"/>
          </p:cNvSpPr>
          <p:nvPr>
            <p:ph type="title" hasCustomPrompt="1"/>
          </p:nvPr>
        </p:nvSpPr>
        <p:spPr bwMode="auto">
          <a:xfrm>
            <a:off x="475617" y="22406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aseline="0">
                <a:latin typeface="+mj-lt"/>
                <a:ea typeface="+mj-ea"/>
              </a:defRPr>
            </a:lvl1pPr>
          </a:lstStyle>
          <a:p>
            <a:pPr lvl="0"/>
            <a:r>
              <a:rPr lang="es-CL" noProof="0"/>
              <a:t>Click to edit Master title style</a:t>
            </a:r>
            <a:endParaRPr lang="es-CL" noProof="0" dirty="0"/>
          </a:p>
        </p:txBody>
      </p:sp>
      <p:sp>
        <p:nvSpPr>
          <p:cNvPr id="3" name="195 Marcador de número de diapositiva">
            <a:extLst>
              <a:ext uri="{FF2B5EF4-FFF2-40B4-BE49-F238E27FC236}">
                <a16:creationId xmlns:a16="http://schemas.microsoft.com/office/drawing/2014/main" id="{37FDE452-4366-4E41-B31C-3C8971D71D1A}"/>
              </a:ext>
            </a:extLst>
          </p:cNvPr>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dirty="0"/>
          </a:p>
        </p:txBody>
      </p:sp>
    </p:spTree>
    <p:extLst>
      <p:ext uri="{BB962C8B-B14F-4D97-AF65-F5344CB8AC3E}">
        <p14:creationId xmlns:p14="http://schemas.microsoft.com/office/powerpoint/2010/main" val="2026508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6BE9BA05-0B29-4EDC-AC41-3BEB59306BA0}"/>
              </a:ext>
            </a:extLst>
          </p:cNvPr>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152" name="Diapositiva de think-cell" r:id="rId4" imgW="415" imgH="416" progId="TCLayout.ActiveDocument.1">
                  <p:embed/>
                </p:oleObj>
              </mc:Choice>
              <mc:Fallback>
                <p:oleObj name="Diapositiva de think-cell" r:id="rId4" imgW="415" imgH="416" progId="TCLayout.ActiveDocument.1">
                  <p:embed/>
                  <p:pic>
                    <p:nvPicPr>
                      <p:cNvPr id="0" name=""/>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4" name="McK 2. Slide Title"/>
          <p:cNvSpPr>
            <a:spLocks noGrp="1" noChangeArrowheads="1"/>
          </p:cNvSpPr>
          <p:nvPr>
            <p:ph type="title" hasCustomPrompt="1"/>
          </p:nvPr>
        </p:nvSpPr>
        <p:spPr bwMode="auto">
          <a:xfrm>
            <a:off x="475617" y="22406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aseline="0">
                <a:latin typeface="+mj-lt"/>
                <a:ea typeface="+mj-ea"/>
              </a:defRPr>
            </a:lvl1pPr>
          </a:lstStyle>
          <a:p>
            <a:pPr lvl="0"/>
            <a:r>
              <a:rPr lang="es-CL" noProof="0"/>
              <a:t>Click to edit Master title style</a:t>
            </a:r>
            <a:endParaRPr lang="es-CL" noProof="0" dirty="0"/>
          </a:p>
        </p:txBody>
      </p:sp>
      <p:sp>
        <p:nvSpPr>
          <p:cNvPr id="3" name="195 Marcador de número de diapositiva">
            <a:extLst>
              <a:ext uri="{FF2B5EF4-FFF2-40B4-BE49-F238E27FC236}">
                <a16:creationId xmlns:a16="http://schemas.microsoft.com/office/drawing/2014/main" id="{37FDE452-4366-4E41-B31C-3C8971D71D1A}"/>
              </a:ext>
            </a:extLst>
          </p:cNvPr>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solidFill>
                  <a:srgbClr val="FFFFFF"/>
                </a:solidFill>
              </a:rPr>
              <a:pPr/>
              <a:t>‹Nº›</a:t>
            </a:fld>
            <a:endParaRPr lang="es-CL" dirty="0">
              <a:solidFill>
                <a:srgbClr val="FFFFFF"/>
              </a:solidFill>
            </a:endParaRPr>
          </a:p>
        </p:txBody>
      </p:sp>
    </p:spTree>
    <p:extLst>
      <p:ext uri="{BB962C8B-B14F-4D97-AF65-F5344CB8AC3E}">
        <p14:creationId xmlns:p14="http://schemas.microsoft.com/office/powerpoint/2010/main" val="76036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841709C6-147A-413A-A78B-13C06D31D630}" type="datetimeFigureOut">
              <a:rPr lang="es-CL" smtClean="0">
                <a:solidFill>
                  <a:srgbClr val="FFFFFF"/>
                </a:solidFill>
              </a:rPr>
              <a:pPr/>
              <a:t>14-06-2019</a:t>
            </a:fld>
            <a:endParaRPr lang="es-CL">
              <a:solidFill>
                <a:srgbClr val="FFFFFF"/>
              </a:solidFill>
            </a:endParaRP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L">
              <a:solidFill>
                <a:srgbClr val="FFFFFF"/>
              </a:solidFill>
            </a:endParaRPr>
          </a:p>
        </p:txBody>
      </p:sp>
      <p:sp>
        <p:nvSpPr>
          <p:cNvPr id="6" name="Marcador de número de diapositiva 5"/>
          <p:cNvSpPr>
            <a:spLocks noGrp="1"/>
          </p:cNvSpPr>
          <p:nvPr>
            <p:ph type="sldNum" sz="quarter" idx="12"/>
          </p:nvPr>
        </p:nvSpPr>
        <p:spPr/>
        <p:txBody>
          <a:bodyPr/>
          <a:lstStyle/>
          <a:p>
            <a:fld id="{66BB0700-37B2-423F-B9DA-805A1224562D}" type="slidenum">
              <a:rPr lang="es-CL" smtClean="0">
                <a:solidFill>
                  <a:srgbClr val="FFFFFF"/>
                </a:solidFill>
              </a:rPr>
              <a:pPr/>
              <a:t>‹Nº›</a:t>
            </a:fld>
            <a:endParaRPr lang="es-CL">
              <a:solidFill>
                <a:srgbClr val="FFFFFF"/>
              </a:solidFill>
            </a:endParaRPr>
          </a:p>
        </p:txBody>
      </p:sp>
    </p:spTree>
    <p:extLst>
      <p:ext uri="{BB962C8B-B14F-4D97-AF65-F5344CB8AC3E}">
        <p14:creationId xmlns:p14="http://schemas.microsoft.com/office/powerpoint/2010/main" val="4180296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6BE9BA05-0B29-4EDC-AC41-3BEB59306BA0}"/>
              </a:ext>
            </a:extLst>
          </p:cNvPr>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199" name="Diapositiva de think-cell" r:id="rId4" imgW="415" imgH="416" progId="TCLayout.ActiveDocument.1">
                  <p:embed/>
                </p:oleObj>
              </mc:Choice>
              <mc:Fallback>
                <p:oleObj name="Diapositiva de think-cell" r:id="rId4" imgW="415" imgH="416" progId="TCLayout.ActiveDocument.1">
                  <p:embed/>
                  <p:pic>
                    <p:nvPicPr>
                      <p:cNvPr id="0" name=""/>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4" name="McK 2. Slide Title"/>
          <p:cNvSpPr>
            <a:spLocks noGrp="1" noChangeArrowheads="1"/>
          </p:cNvSpPr>
          <p:nvPr>
            <p:ph type="title" hasCustomPrompt="1"/>
          </p:nvPr>
        </p:nvSpPr>
        <p:spPr bwMode="auto">
          <a:xfrm>
            <a:off x="475617" y="22406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aseline="0">
                <a:latin typeface="+mj-lt"/>
                <a:ea typeface="+mj-ea"/>
              </a:defRPr>
            </a:lvl1pPr>
          </a:lstStyle>
          <a:p>
            <a:pPr lvl="0"/>
            <a:r>
              <a:rPr lang="es-CL" noProof="0"/>
              <a:t>Click to edit Master title style</a:t>
            </a:r>
            <a:endParaRPr lang="es-CL" noProof="0" dirty="0"/>
          </a:p>
        </p:txBody>
      </p:sp>
      <p:sp>
        <p:nvSpPr>
          <p:cNvPr id="3" name="195 Marcador de número de diapositiva">
            <a:extLst>
              <a:ext uri="{FF2B5EF4-FFF2-40B4-BE49-F238E27FC236}">
                <a16:creationId xmlns:a16="http://schemas.microsoft.com/office/drawing/2014/main" id="{37FDE452-4366-4E41-B31C-3C8971D71D1A}"/>
              </a:ext>
            </a:extLst>
          </p:cNvPr>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solidFill>
                  <a:srgbClr val="FFFFFF"/>
                </a:solidFill>
              </a:rPr>
              <a:pPr/>
              <a:t>‹Nº›</a:t>
            </a:fld>
            <a:endParaRPr lang="es-CL" dirty="0">
              <a:solidFill>
                <a:srgbClr val="FFFFFF"/>
              </a:solidFill>
            </a:endParaRPr>
          </a:p>
        </p:txBody>
      </p:sp>
    </p:spTree>
    <p:extLst>
      <p:ext uri="{BB962C8B-B14F-4D97-AF65-F5344CB8AC3E}">
        <p14:creationId xmlns:p14="http://schemas.microsoft.com/office/powerpoint/2010/main" val="2990249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841709C6-147A-413A-A78B-13C06D31D630}" type="datetimeFigureOut">
              <a:rPr lang="es-CL" smtClean="0">
                <a:solidFill>
                  <a:srgbClr val="FFFFFF"/>
                </a:solidFill>
              </a:rPr>
              <a:pPr/>
              <a:t>14-06-2019</a:t>
            </a:fld>
            <a:endParaRPr lang="es-CL">
              <a:solidFill>
                <a:srgbClr val="FFFFFF"/>
              </a:solidFill>
            </a:endParaRP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L">
              <a:solidFill>
                <a:srgbClr val="FFFFFF"/>
              </a:solidFill>
            </a:endParaRPr>
          </a:p>
        </p:txBody>
      </p:sp>
      <p:sp>
        <p:nvSpPr>
          <p:cNvPr id="6" name="Marcador de número de diapositiva 5"/>
          <p:cNvSpPr>
            <a:spLocks noGrp="1"/>
          </p:cNvSpPr>
          <p:nvPr>
            <p:ph type="sldNum" sz="quarter" idx="12"/>
          </p:nvPr>
        </p:nvSpPr>
        <p:spPr/>
        <p:txBody>
          <a:bodyPr/>
          <a:lstStyle/>
          <a:p>
            <a:fld id="{66BB0700-37B2-423F-B9DA-805A1224562D}" type="slidenum">
              <a:rPr lang="es-CL" smtClean="0">
                <a:solidFill>
                  <a:srgbClr val="FFFFFF"/>
                </a:solidFill>
              </a:rPr>
              <a:pPr/>
              <a:t>‹Nº›</a:t>
            </a:fld>
            <a:endParaRPr lang="es-CL">
              <a:solidFill>
                <a:srgbClr val="FFFFFF"/>
              </a:solidFill>
            </a:endParaRPr>
          </a:p>
        </p:txBody>
      </p:sp>
    </p:spTree>
    <p:extLst>
      <p:ext uri="{BB962C8B-B14F-4D97-AF65-F5344CB8AC3E}">
        <p14:creationId xmlns:p14="http://schemas.microsoft.com/office/powerpoint/2010/main" val="192707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10"/>
          </p:nvPr>
        </p:nvSpPr>
        <p:spPr/>
        <p:txBody>
          <a:bodyPr/>
          <a:lstStyle>
            <a:lvl1pPr>
              <a:defRPr>
                <a:ea typeface="MS PGothic" panose="020B0600070205080204" pitchFamily="34" charset="-128"/>
              </a:defRPr>
            </a:lvl1pPr>
          </a:lstStyle>
          <a:p>
            <a:pPr>
              <a:defRPr/>
            </a:pPr>
            <a:fld id="{03F13366-95C8-4C44-9A12-C8442D05D408}" type="slidenum">
              <a:rPr lang="en-US" altLang="es-CL"/>
              <a:pPr>
                <a:defRPr/>
              </a:pPr>
              <a:t>‹Nº›</a:t>
            </a:fld>
            <a:endParaRPr lang="en-US" altLang="es-CL"/>
          </a:p>
        </p:txBody>
      </p:sp>
    </p:spTree>
    <p:extLst>
      <p:ext uri="{BB962C8B-B14F-4D97-AF65-F5344CB8AC3E}">
        <p14:creationId xmlns:p14="http://schemas.microsoft.com/office/powerpoint/2010/main" val="222474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1.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file:///\\localhost\Users\CDEB\Pictures\3.png" TargetMode="External"/><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file:///\\localhost\Users\CDEB\Pictures\1.png" TargetMode="Externa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vmlDrawing" Target="../drawings/vmlDrawing3.vml"/><Relationship Id="rId7"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tags" Target="../tags/tag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4.xml"/><Relationship Id="rId7" Type="http://schemas.openxmlformats.org/officeDocument/2006/relationships/image" Target="../media/image1.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oleObject" Target="../embeddings/oleObject5.bin"/><Relationship Id="rId5" Type="http://schemas.openxmlformats.org/officeDocument/2006/relationships/tags" Target="../tags/tag6.xml"/><Relationship Id="rId4" Type="http://schemas.openxmlformats.org/officeDocument/2006/relationships/vmlDrawing" Target="../drawings/vmlDrawing5.v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5.xml"/><Relationship Id="rId7" Type="http://schemas.openxmlformats.org/officeDocument/2006/relationships/image" Target="../media/image1.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oleObject" Target="../embeddings/oleObject7.bin"/><Relationship Id="rId5" Type="http://schemas.openxmlformats.org/officeDocument/2006/relationships/tags" Target="../tags/tag8.xml"/><Relationship Id="rId4" Type="http://schemas.openxmlformats.org/officeDocument/2006/relationships/vmlDrawing" Target="../drawings/vmlDrawing7.v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375805579"/>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1077" name="Diapositiva de think-cell" r:id="rId6" imgW="270" imgH="270" progId="TCLayout.ActiveDocument.1">
                  <p:embed/>
                </p:oleObj>
              </mc:Choice>
              <mc:Fallback>
                <p:oleObj name="Diapositiva de think-cell" r:id="rId6" imgW="270" imgH="270" progId="TCLayout.ActiveDocument.1">
                  <p:embed/>
                  <p:pic>
                    <p:nvPicPr>
                      <p:cNvPr id="2" name="Object 1" hidden="1"/>
                      <p:cNvPicPr/>
                      <p:nvPr/>
                    </p:nvPicPr>
                    <p:blipFill>
                      <a:blip r:embed="rId7"/>
                      <a:stretch>
                        <a:fillRect/>
                      </a:stretch>
                    </p:blipFill>
                    <p:spPr>
                      <a:xfrm>
                        <a:off x="0" y="0"/>
                        <a:ext cx="215979"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1976207" y="1990667"/>
            <a:ext cx="5853024" cy="125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text styles</a:t>
            </a:r>
          </a:p>
          <a:p>
            <a:pPr lvl="1"/>
            <a:r>
              <a:rPr lang="es-CL" noProof="0"/>
              <a:t>Second level</a:t>
            </a:r>
          </a:p>
          <a:p>
            <a:pPr lvl="2"/>
            <a:r>
              <a:rPr lang="es-CL" noProof="0"/>
              <a:t>Third level</a:t>
            </a:r>
          </a:p>
          <a:p>
            <a:pPr lvl="3"/>
            <a:r>
              <a:rPr lang="es-CL" noProof="0"/>
              <a:t>Fourth level</a:t>
            </a:r>
          </a:p>
          <a:p>
            <a:pPr lvl="4"/>
            <a:r>
              <a:rPr lang="es-CL" noProof="0"/>
              <a:t>Fifth level</a:t>
            </a:r>
            <a:endParaRPr lang="es-CL" noProof="0" dirty="0"/>
          </a:p>
        </p:txBody>
      </p:sp>
      <p:sp>
        <p:nvSpPr>
          <p:cNvPr id="19" name="Title Placeholder 2"/>
          <p:cNvSpPr>
            <a:spLocks noGrp="1" noChangeArrowheads="1"/>
          </p:cNvSpPr>
          <p:nvPr>
            <p:ph type="title"/>
          </p:nvPr>
        </p:nvSpPr>
        <p:spPr bwMode="auto">
          <a:xfrm>
            <a:off x="726996" y="22334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title style</a:t>
            </a:r>
            <a:endParaRPr lang="es-CL" noProof="0" dirty="0"/>
          </a:p>
        </p:txBody>
      </p:sp>
      <p:sp>
        <p:nvSpPr>
          <p:cNvPr id="10" name="McK 1. On-page tracker" hidden="1"/>
          <p:cNvSpPr>
            <a:spLocks noChangeArrowheads="1"/>
          </p:cNvSpPr>
          <p:nvPr/>
        </p:nvSpPr>
        <p:spPr bwMode="auto">
          <a:xfrm>
            <a:off x="161984"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s-CL" sz="1400" dirty="0">
                <a:solidFill>
                  <a:srgbClr val="808080"/>
                </a:solidFill>
              </a:rPr>
              <a:t>TRACKER</a:t>
            </a:r>
          </a:p>
        </p:txBody>
      </p:sp>
      <p:sp>
        <p:nvSpPr>
          <p:cNvPr id="11" name="McK 3. Unit of measure" hidden="1"/>
          <p:cNvSpPr txBox="1">
            <a:spLocks noChangeArrowheads="1"/>
          </p:cNvSpPr>
          <p:nvPr/>
        </p:nvSpPr>
        <p:spPr bwMode="auto">
          <a:xfrm>
            <a:off x="161985" y="542615"/>
            <a:ext cx="1172548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1400" dirty="0" err="1">
                <a:solidFill>
                  <a:srgbClr val="808080"/>
                </a:solidFill>
                <a:latin typeface="Arial"/>
              </a:rPr>
              <a:t>Unit</a:t>
            </a:r>
            <a:r>
              <a:rPr lang="es-CL" sz="1400" dirty="0">
                <a:solidFill>
                  <a:srgbClr val="808080"/>
                </a:solidFill>
                <a:latin typeface="Arial"/>
              </a:rPr>
              <a:t> of </a:t>
            </a:r>
            <a:r>
              <a:rPr lang="es-CL" sz="1400" dirty="0" err="1">
                <a:solidFill>
                  <a:srgbClr val="808080"/>
                </a:solidFill>
                <a:latin typeface="Arial"/>
              </a:rPr>
              <a:t>measure</a:t>
            </a:r>
            <a:endParaRPr lang="es-CL" sz="1400" dirty="0">
              <a:solidFill>
                <a:srgbClr val="808080"/>
              </a:solidFill>
              <a:latin typeface="Arial"/>
            </a:endParaRPr>
          </a:p>
        </p:txBody>
      </p:sp>
      <p:grpSp>
        <p:nvGrpSpPr>
          <p:cNvPr id="12" name="McK Slide Elements" hidden="1"/>
          <p:cNvGrpSpPr>
            <a:grpSpLocks/>
          </p:cNvGrpSpPr>
          <p:nvPr/>
        </p:nvGrpSpPr>
        <p:grpSpPr bwMode="auto">
          <a:xfrm>
            <a:off x="161986" y="6503346"/>
            <a:ext cx="10256829" cy="288318"/>
            <a:chOff x="75" y="4015"/>
            <a:chExt cx="4749" cy="178"/>
          </a:xfrm>
        </p:grpSpPr>
        <p:sp>
          <p:nvSpPr>
            <p:cNvPr id="13" name="McK 4. Footnote"/>
            <p:cNvSpPr txBox="1">
              <a:spLocks noChangeArrowheads="1"/>
            </p:cNvSpPr>
            <p:nvPr/>
          </p:nvSpPr>
          <p:spPr bwMode="auto">
            <a:xfrm>
              <a:off x="75" y="4015"/>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900">
                  <a:solidFill>
                    <a:srgbClr val="33448D"/>
                  </a:solidFill>
                  <a:latin typeface="Arial"/>
                </a:rPr>
                <a:t>1 Footnote</a:t>
              </a:r>
              <a:endParaRPr lang="es-CL" sz="900" dirty="0">
                <a:solidFill>
                  <a:srgbClr val="33448D"/>
                </a:solidFill>
                <a:latin typeface="Arial"/>
              </a:endParaRPr>
            </a:p>
          </p:txBody>
        </p:sp>
        <p:sp>
          <p:nvSpPr>
            <p:cNvPr id="14" name="McK 5. Source"/>
            <p:cNvSpPr>
              <a:spLocks noChangeArrowheads="1"/>
            </p:cNvSpPr>
            <p:nvPr/>
          </p:nvSpPr>
          <p:spPr bwMode="auto">
            <a:xfrm>
              <a:off x="75" y="4106"/>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975" indent="-621975" defTabSz="913526" fontAlgn="base">
                <a:spcBef>
                  <a:spcPct val="0"/>
                </a:spcBef>
                <a:spcAft>
                  <a:spcPct val="0"/>
                </a:spcAft>
                <a:tabLst>
                  <a:tab pos="625214" algn="l"/>
                </a:tabLst>
              </a:pPr>
              <a:r>
                <a:rPr lang="es-CL" sz="900">
                  <a:solidFill>
                    <a:srgbClr val="33448D"/>
                  </a:solidFill>
                </a:rPr>
                <a:t>SOURCE: Source</a:t>
              </a:r>
              <a:endParaRPr lang="es-CL" sz="900" dirty="0">
                <a:solidFill>
                  <a:srgbClr val="33448D"/>
                </a:solidFill>
              </a:endParaRPr>
            </a:p>
          </p:txBody>
        </p:sp>
      </p:grpSp>
      <p:grpSp>
        <p:nvGrpSpPr>
          <p:cNvPr id="15" name="ACET" hidden="1"/>
          <p:cNvGrpSpPr>
            <a:grpSpLocks/>
          </p:cNvGrpSpPr>
          <p:nvPr/>
        </p:nvGrpSpPr>
        <p:grpSpPr bwMode="auto">
          <a:xfrm>
            <a:off x="1976207" y="1150019"/>
            <a:ext cx="5801189"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s-CL" sz="1600" b="1">
                  <a:solidFill>
                    <a:srgbClr val="33448D"/>
                  </a:solidFill>
                </a:rPr>
                <a:t>Title</a:t>
              </a:r>
            </a:p>
            <a:p>
              <a:pPr defTabSz="914400" fontAlgn="base">
                <a:spcBef>
                  <a:spcPct val="0"/>
                </a:spcBef>
                <a:spcAft>
                  <a:spcPct val="0"/>
                </a:spcAft>
              </a:pPr>
              <a:r>
                <a:rPr lang="es-CL" sz="1600">
                  <a:solidFill>
                    <a:srgbClr val="808080"/>
                  </a:solidFill>
                </a:rPr>
                <a:t>Unit of measure</a:t>
              </a:r>
              <a:endParaRPr lang="es-CL" sz="1600" dirty="0">
                <a:solidFill>
                  <a:srgbClr val="808080"/>
                </a:solidFill>
              </a:endParaRPr>
            </a:p>
          </p:txBody>
        </p:sp>
      </p:grpSp>
      <p:sp>
        <p:nvSpPr>
          <p:cNvPr id="20" name="AutoShape 35"/>
          <p:cNvSpPr>
            <a:spLocks noChangeArrowheads="1"/>
          </p:cNvSpPr>
          <p:nvPr/>
        </p:nvSpPr>
        <p:spPr bwMode="gray">
          <a:xfrm>
            <a:off x="0" y="831518"/>
            <a:ext cx="10152235" cy="45719"/>
          </a:xfrm>
          <a:prstGeom prst="roundRect">
            <a:avLst>
              <a:gd name="adj" fmla="val 11644"/>
            </a:avLst>
          </a:prstGeom>
          <a:solidFill>
            <a:srgbClr val="0067B4"/>
          </a:solidFill>
          <a:ln>
            <a:solidFill>
              <a:srgbClr val="0067B4"/>
            </a:solidFill>
            <a:headEnd/>
            <a:tailEnd/>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square" lIns="93296" tIns="46648" rIns="93296" bIns="46648" numCol="1" anchor="ctr" anchorCtr="0" compatLnSpc="1">
            <a:prstTxWarp prst="textNoShape">
              <a:avLst/>
            </a:prstTxWarp>
          </a:bodyPr>
          <a:lstStyle/>
          <a:p>
            <a:pPr algn="ctr" defTabSz="914400" eaLnBrk="1" fontAlgn="base">
              <a:spcBef>
                <a:spcPct val="0"/>
              </a:spcBef>
              <a:spcAft>
                <a:spcPct val="0"/>
              </a:spcAft>
            </a:pPr>
            <a:endParaRPr lang="es-CL" sz="1800" dirty="0">
              <a:solidFill>
                <a:srgbClr val="000000"/>
              </a:solidFill>
              <a:cs typeface="Arial" pitchFamily="34" charset="0"/>
            </a:endParaRPr>
          </a:p>
        </p:txBody>
      </p:sp>
      <p:sp>
        <p:nvSpPr>
          <p:cNvPr id="22" name="Rectangle 551"/>
          <p:cNvSpPr>
            <a:spLocks noChangeArrowheads="1"/>
          </p:cNvSpPr>
          <p:nvPr/>
        </p:nvSpPr>
        <p:spPr bwMode="auto">
          <a:xfrm>
            <a:off x="-1" y="6644265"/>
            <a:ext cx="12219865" cy="213736"/>
          </a:xfrm>
          <a:prstGeom prst="rect">
            <a:avLst/>
          </a:prstGeom>
          <a:solidFill>
            <a:srgbClr val="0067B4"/>
          </a:solidFill>
          <a:ln>
            <a:noFill/>
          </a:ln>
        </p:spPr>
        <p:txBody>
          <a:bodyPr vert="horz" wrap="square" lIns="93296" tIns="46648" rIns="93296" bIns="46648" numCol="1" anchor="t" anchorCtr="0" compatLnSpc="1">
            <a:prstTxWarp prst="textNoShape">
              <a:avLst/>
            </a:prstTxWarp>
          </a:bodyPr>
          <a:lstStyle/>
          <a:p>
            <a:pPr defTabSz="914400" eaLnBrk="1" fontAlgn="base">
              <a:spcBef>
                <a:spcPct val="0"/>
              </a:spcBef>
              <a:spcAft>
                <a:spcPct val="0"/>
              </a:spcAft>
            </a:pPr>
            <a:endParaRPr lang="es-CL" sz="1600" dirty="0">
              <a:solidFill>
                <a:srgbClr val="33448D"/>
              </a:solidFill>
            </a:endParaRPr>
          </a:p>
        </p:txBody>
      </p:sp>
      <p:sp>
        <p:nvSpPr>
          <p:cNvPr id="23" name="195 Marcador de número de diapositiva"/>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dirty="0"/>
          </a:p>
        </p:txBody>
      </p:sp>
      <p:pic>
        <p:nvPicPr>
          <p:cNvPr id="4" name="Imagen 3">
            <a:extLst>
              <a:ext uri="{FF2B5EF4-FFF2-40B4-BE49-F238E27FC236}">
                <a16:creationId xmlns:a16="http://schemas.microsoft.com/office/drawing/2014/main" id="{8D6E1703-9EAA-4B88-9B3C-2395CA1E410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12827" y="-15570"/>
            <a:ext cx="1279173" cy="869946"/>
          </a:xfrm>
          <a:prstGeom prst="rect">
            <a:avLst/>
          </a:prstGeom>
        </p:spPr>
      </p:pic>
    </p:spTree>
    <p:extLst>
      <p:ext uri="{BB962C8B-B14F-4D97-AF65-F5344CB8AC3E}">
        <p14:creationId xmlns:p14="http://schemas.microsoft.com/office/powerpoint/2010/main" val="2945687601"/>
      </p:ext>
    </p:extLst>
  </p:cSld>
  <p:clrMap bg1="lt1" tx1="dk1" bg2="lt2" tx2="dk2" accent1="accent1" accent2="accent2" accent3="accent3" accent4="accent4" accent5="accent5" accent6="accent6" hlink="hlink" folHlink="folHlink"/>
  <p:sldLayoutIdLst>
    <p:sldLayoutId id="2147483676" r:id="rId1"/>
    <p:sldLayoutId id="2147483685" r:id="rId2"/>
  </p:sldLayoutIdLst>
  <p:hf hdr="0" ftr="0" dt="0"/>
  <p:txStyles>
    <p:title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8F91D8EE-5A2D-41F4-8A78-6F1488BD9FC4}"/>
              </a:ext>
            </a:extLst>
          </p:cNvPr>
          <p:cNvSpPr>
            <a:spLocks noChangeArrowheads="1"/>
          </p:cNvSpPr>
          <p:nvPr userDrawn="1"/>
        </p:nvSpPr>
        <p:spPr bwMode="auto">
          <a:xfrm>
            <a:off x="711201" y="3333750"/>
            <a:ext cx="1377951" cy="352425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sp>
        <p:nvSpPr>
          <p:cNvPr id="66" name="Rectangle 65">
            <a:extLst>
              <a:ext uri="{FF2B5EF4-FFF2-40B4-BE49-F238E27FC236}">
                <a16:creationId xmlns:a16="http://schemas.microsoft.com/office/drawing/2014/main" id="{C513FA5B-2768-4084-B936-441E2F2269C7}"/>
              </a:ext>
            </a:extLst>
          </p:cNvPr>
          <p:cNvSpPr>
            <a:spLocks noChangeArrowheads="1"/>
          </p:cNvSpPr>
          <p:nvPr userDrawn="1"/>
        </p:nvSpPr>
        <p:spPr bwMode="auto">
          <a:xfrm>
            <a:off x="2089152" y="3333750"/>
            <a:ext cx="1974849" cy="352425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pic>
        <p:nvPicPr>
          <p:cNvPr id="1028" name="Picture 1">
            <a:extLst>
              <a:ext uri="{FF2B5EF4-FFF2-40B4-BE49-F238E27FC236}">
                <a16:creationId xmlns:a16="http://schemas.microsoft.com/office/drawing/2014/main" id="{6CCE0E19-B09D-462B-ADFE-C0E5B65C259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3601" y="3452814"/>
            <a:ext cx="107103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 name="Rectangle 70">
            <a:extLst>
              <a:ext uri="{FF2B5EF4-FFF2-40B4-BE49-F238E27FC236}">
                <a16:creationId xmlns:a16="http://schemas.microsoft.com/office/drawing/2014/main" id="{49F52C9C-D0A2-48FF-B7A4-D3B1DAA294F1}"/>
              </a:ext>
            </a:extLst>
          </p:cNvPr>
          <p:cNvSpPr>
            <a:spLocks noChangeArrowheads="1"/>
          </p:cNvSpPr>
          <p:nvPr userDrawn="1"/>
        </p:nvSpPr>
        <p:spPr bwMode="auto">
          <a:xfrm>
            <a:off x="711201" y="0"/>
            <a:ext cx="1377951" cy="1371600"/>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sp>
        <p:nvSpPr>
          <p:cNvPr id="72" name="Rectangle 71">
            <a:extLst>
              <a:ext uri="{FF2B5EF4-FFF2-40B4-BE49-F238E27FC236}">
                <a16:creationId xmlns:a16="http://schemas.microsoft.com/office/drawing/2014/main" id="{F3781D71-AC81-4E40-90B9-C994E35E6B17}"/>
              </a:ext>
            </a:extLst>
          </p:cNvPr>
          <p:cNvSpPr>
            <a:spLocks noChangeArrowheads="1"/>
          </p:cNvSpPr>
          <p:nvPr userDrawn="1"/>
        </p:nvSpPr>
        <p:spPr bwMode="auto">
          <a:xfrm>
            <a:off x="2089152" y="0"/>
            <a:ext cx="1974849" cy="1371600"/>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pic>
        <p:nvPicPr>
          <p:cNvPr id="1031" name="1.png" descr="/Users/CDEB/Pictures/1.png">
            <a:extLst>
              <a:ext uri="{FF2B5EF4-FFF2-40B4-BE49-F238E27FC236}">
                <a16:creationId xmlns:a16="http://schemas.microsoft.com/office/drawing/2014/main" id="{33DC4EEB-2BED-4E79-823B-1326D13B4D1F}"/>
              </a:ext>
            </a:extLst>
          </p:cNvPr>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2089151" y="3430589"/>
            <a:ext cx="184573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3.png" descr="/Users/CDEB/Pictures/3.png">
            <a:extLst>
              <a:ext uri="{FF2B5EF4-FFF2-40B4-BE49-F238E27FC236}">
                <a16:creationId xmlns:a16="http://schemas.microsoft.com/office/drawing/2014/main" id="{D1395D68-2C6D-41B4-AB39-ACFB6011738F}"/>
              </a:ext>
            </a:extLst>
          </p:cNvPr>
          <p:cNvPicPr>
            <a:picLocks noChangeAspect="1"/>
          </p:cNvPicPr>
          <p:nvPr userDrawn="1"/>
        </p:nvPicPr>
        <p:blipFill>
          <a:blip r:embed="rId6" r:link="rId7">
            <a:extLst>
              <a:ext uri="{28A0092B-C50C-407E-A947-70E740481C1C}">
                <a14:useLocalDpi xmlns:a14="http://schemas.microsoft.com/office/drawing/2010/main" val="0"/>
              </a:ext>
            </a:extLst>
          </a:blip>
          <a:srcRect/>
          <a:stretch>
            <a:fillRect/>
          </a:stretch>
        </p:blipFill>
        <p:spPr bwMode="auto">
          <a:xfrm>
            <a:off x="2089152" y="6400800"/>
            <a:ext cx="2762249"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728712"/>
      </p:ext>
    </p:extLst>
  </p:cSld>
  <p:clrMap bg1="dk1" tx1="lt1" bg2="dk2" tx2="lt2" accent1="accent1" accent2="accent2" accent3="accent3" accent4="accent4" accent5="accent5" accent6="accent6" hlink="hlink" folHlink="folHlink"/>
  <p:sldLayoutIdLst>
    <p:sldLayoutId id="2147483682"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3125" name="Diapositiva de think-cell" r:id="rId5" imgW="270" imgH="270" progId="TCLayout.ActiveDocument.1">
                  <p:embed/>
                </p:oleObj>
              </mc:Choice>
              <mc:Fallback>
                <p:oleObj name="Diapositiva de think-cell" r:id="rId5" imgW="270" imgH="270" progId="TCLayout.ActiveDocument.1">
                  <p:embed/>
                  <p:pic>
                    <p:nvPicPr>
                      <p:cNvPr id="2" name="Object 1" hidden="1"/>
                      <p:cNvPicPr/>
                      <p:nvPr/>
                    </p:nvPicPr>
                    <p:blipFill>
                      <a:blip r:embed="rId6"/>
                      <a:stretch>
                        <a:fillRect/>
                      </a:stretch>
                    </p:blipFill>
                    <p:spPr>
                      <a:xfrm>
                        <a:off x="0" y="0"/>
                        <a:ext cx="215979"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1976207" y="1990667"/>
            <a:ext cx="5853024" cy="125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text styles</a:t>
            </a:r>
          </a:p>
          <a:p>
            <a:pPr lvl="1"/>
            <a:r>
              <a:rPr lang="es-CL" noProof="0"/>
              <a:t>Second level</a:t>
            </a:r>
          </a:p>
          <a:p>
            <a:pPr lvl="2"/>
            <a:r>
              <a:rPr lang="es-CL" noProof="0"/>
              <a:t>Third level</a:t>
            </a:r>
          </a:p>
          <a:p>
            <a:pPr lvl="3"/>
            <a:r>
              <a:rPr lang="es-CL" noProof="0"/>
              <a:t>Fourth level</a:t>
            </a:r>
          </a:p>
          <a:p>
            <a:pPr lvl="4"/>
            <a:r>
              <a:rPr lang="es-CL" noProof="0"/>
              <a:t>Fifth level</a:t>
            </a:r>
            <a:endParaRPr lang="es-CL" noProof="0" dirty="0"/>
          </a:p>
        </p:txBody>
      </p:sp>
      <p:sp>
        <p:nvSpPr>
          <p:cNvPr id="19" name="Title Placeholder 2"/>
          <p:cNvSpPr>
            <a:spLocks noGrp="1" noChangeArrowheads="1"/>
          </p:cNvSpPr>
          <p:nvPr>
            <p:ph type="title"/>
          </p:nvPr>
        </p:nvSpPr>
        <p:spPr bwMode="auto">
          <a:xfrm>
            <a:off x="726996" y="22334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title style</a:t>
            </a:r>
            <a:endParaRPr lang="es-CL" noProof="0" dirty="0"/>
          </a:p>
        </p:txBody>
      </p:sp>
      <p:sp>
        <p:nvSpPr>
          <p:cNvPr id="10" name="McK 1. On-page tracker" hidden="1"/>
          <p:cNvSpPr>
            <a:spLocks noChangeArrowheads="1"/>
          </p:cNvSpPr>
          <p:nvPr/>
        </p:nvSpPr>
        <p:spPr bwMode="auto">
          <a:xfrm>
            <a:off x="161984"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s-CL" sz="1400">
                <a:solidFill>
                  <a:srgbClr val="808080"/>
                </a:solidFill>
              </a:rPr>
              <a:t>TRACKER</a:t>
            </a:r>
            <a:endParaRPr lang="es-CL" sz="1400" dirty="0">
              <a:solidFill>
                <a:srgbClr val="808080"/>
              </a:solidFill>
            </a:endParaRPr>
          </a:p>
        </p:txBody>
      </p:sp>
      <p:sp>
        <p:nvSpPr>
          <p:cNvPr id="11" name="McK 3. Unit of measure" hidden="1"/>
          <p:cNvSpPr txBox="1">
            <a:spLocks noChangeArrowheads="1"/>
          </p:cNvSpPr>
          <p:nvPr/>
        </p:nvSpPr>
        <p:spPr bwMode="auto">
          <a:xfrm>
            <a:off x="161985" y="542615"/>
            <a:ext cx="1172548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1400">
                <a:solidFill>
                  <a:srgbClr val="808080"/>
                </a:solidFill>
                <a:latin typeface="Arial"/>
              </a:rPr>
              <a:t>Unit of measure</a:t>
            </a:r>
            <a:endParaRPr lang="es-CL" sz="1400" dirty="0">
              <a:solidFill>
                <a:srgbClr val="808080"/>
              </a:solidFill>
              <a:latin typeface="Arial"/>
            </a:endParaRPr>
          </a:p>
        </p:txBody>
      </p:sp>
      <p:grpSp>
        <p:nvGrpSpPr>
          <p:cNvPr id="12" name="McK Slide Elements" hidden="1"/>
          <p:cNvGrpSpPr>
            <a:grpSpLocks/>
          </p:cNvGrpSpPr>
          <p:nvPr/>
        </p:nvGrpSpPr>
        <p:grpSpPr bwMode="auto">
          <a:xfrm>
            <a:off x="161986" y="6503346"/>
            <a:ext cx="10256829" cy="288318"/>
            <a:chOff x="75" y="4015"/>
            <a:chExt cx="4749" cy="178"/>
          </a:xfrm>
        </p:grpSpPr>
        <p:sp>
          <p:nvSpPr>
            <p:cNvPr id="13" name="McK 4. Footnote"/>
            <p:cNvSpPr txBox="1">
              <a:spLocks noChangeArrowheads="1"/>
            </p:cNvSpPr>
            <p:nvPr/>
          </p:nvSpPr>
          <p:spPr bwMode="auto">
            <a:xfrm>
              <a:off x="75" y="4015"/>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900">
                  <a:solidFill>
                    <a:srgbClr val="33448D"/>
                  </a:solidFill>
                  <a:latin typeface="Arial"/>
                </a:rPr>
                <a:t>1 Footnote</a:t>
              </a:r>
              <a:endParaRPr lang="es-CL" sz="900" dirty="0">
                <a:solidFill>
                  <a:srgbClr val="33448D"/>
                </a:solidFill>
                <a:latin typeface="Arial"/>
              </a:endParaRPr>
            </a:p>
          </p:txBody>
        </p:sp>
        <p:sp>
          <p:nvSpPr>
            <p:cNvPr id="14" name="McK 5. Source"/>
            <p:cNvSpPr>
              <a:spLocks noChangeArrowheads="1"/>
            </p:cNvSpPr>
            <p:nvPr/>
          </p:nvSpPr>
          <p:spPr bwMode="auto">
            <a:xfrm>
              <a:off x="75" y="4106"/>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975" indent="-621975" defTabSz="913526" fontAlgn="base">
                <a:spcBef>
                  <a:spcPct val="0"/>
                </a:spcBef>
                <a:spcAft>
                  <a:spcPct val="0"/>
                </a:spcAft>
                <a:tabLst>
                  <a:tab pos="625214" algn="l"/>
                </a:tabLst>
              </a:pPr>
              <a:r>
                <a:rPr lang="es-CL" sz="900">
                  <a:solidFill>
                    <a:srgbClr val="33448D"/>
                  </a:solidFill>
                </a:rPr>
                <a:t>SOURCE: Source</a:t>
              </a:r>
              <a:endParaRPr lang="es-CL" sz="900" dirty="0">
                <a:solidFill>
                  <a:srgbClr val="33448D"/>
                </a:solidFill>
              </a:endParaRPr>
            </a:p>
          </p:txBody>
        </p:sp>
      </p:grpSp>
      <p:grpSp>
        <p:nvGrpSpPr>
          <p:cNvPr id="15" name="ACET" hidden="1"/>
          <p:cNvGrpSpPr>
            <a:grpSpLocks/>
          </p:cNvGrpSpPr>
          <p:nvPr/>
        </p:nvGrpSpPr>
        <p:grpSpPr bwMode="auto">
          <a:xfrm>
            <a:off x="1976207" y="1150019"/>
            <a:ext cx="5801189"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s-CL" sz="1600" b="1">
                  <a:solidFill>
                    <a:srgbClr val="33448D"/>
                  </a:solidFill>
                </a:rPr>
                <a:t>Title</a:t>
              </a:r>
            </a:p>
            <a:p>
              <a:pPr defTabSz="914400" fontAlgn="base">
                <a:spcBef>
                  <a:spcPct val="0"/>
                </a:spcBef>
                <a:spcAft>
                  <a:spcPct val="0"/>
                </a:spcAft>
              </a:pPr>
              <a:r>
                <a:rPr lang="es-CL" sz="1600">
                  <a:solidFill>
                    <a:srgbClr val="808080"/>
                  </a:solidFill>
                </a:rPr>
                <a:t>Unit of measure</a:t>
              </a:r>
              <a:endParaRPr lang="es-CL" sz="1600" dirty="0">
                <a:solidFill>
                  <a:srgbClr val="808080"/>
                </a:solidFill>
              </a:endParaRPr>
            </a:p>
          </p:txBody>
        </p:sp>
      </p:grpSp>
      <p:sp>
        <p:nvSpPr>
          <p:cNvPr id="20" name="AutoShape 35"/>
          <p:cNvSpPr>
            <a:spLocks noChangeArrowheads="1"/>
          </p:cNvSpPr>
          <p:nvPr/>
        </p:nvSpPr>
        <p:spPr bwMode="gray">
          <a:xfrm>
            <a:off x="0" y="831518"/>
            <a:ext cx="10152235" cy="45719"/>
          </a:xfrm>
          <a:prstGeom prst="roundRect">
            <a:avLst>
              <a:gd name="adj" fmla="val 11644"/>
            </a:avLst>
          </a:prstGeom>
          <a:solidFill>
            <a:srgbClr val="0067B4"/>
          </a:solidFill>
          <a:ln>
            <a:solidFill>
              <a:srgbClr val="0067B4"/>
            </a:solidFill>
            <a:headEnd/>
            <a:tailEnd/>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square" lIns="93296" tIns="46648" rIns="93296" bIns="46648" numCol="1" anchor="ctr" anchorCtr="0" compatLnSpc="1">
            <a:prstTxWarp prst="textNoShape">
              <a:avLst/>
            </a:prstTxWarp>
          </a:bodyPr>
          <a:lstStyle/>
          <a:p>
            <a:pPr algn="ctr" defTabSz="914400" eaLnBrk="1" fontAlgn="base">
              <a:spcBef>
                <a:spcPct val="0"/>
              </a:spcBef>
              <a:spcAft>
                <a:spcPct val="0"/>
              </a:spcAft>
            </a:pPr>
            <a:endParaRPr lang="es-CL" sz="1800" dirty="0">
              <a:solidFill>
                <a:srgbClr val="000000"/>
              </a:solidFill>
              <a:cs typeface="Arial" pitchFamily="34" charset="0"/>
            </a:endParaRPr>
          </a:p>
        </p:txBody>
      </p:sp>
      <p:sp>
        <p:nvSpPr>
          <p:cNvPr id="22" name="Rectangle 551"/>
          <p:cNvSpPr>
            <a:spLocks noChangeArrowheads="1"/>
          </p:cNvSpPr>
          <p:nvPr/>
        </p:nvSpPr>
        <p:spPr bwMode="auto">
          <a:xfrm>
            <a:off x="-1" y="6644265"/>
            <a:ext cx="12219865" cy="213736"/>
          </a:xfrm>
          <a:prstGeom prst="rect">
            <a:avLst/>
          </a:prstGeom>
          <a:solidFill>
            <a:srgbClr val="0067B4"/>
          </a:solidFill>
          <a:ln>
            <a:noFill/>
          </a:ln>
        </p:spPr>
        <p:txBody>
          <a:bodyPr vert="horz" wrap="square" lIns="93296" tIns="46648" rIns="93296" bIns="46648" numCol="1" anchor="t" anchorCtr="0" compatLnSpc="1">
            <a:prstTxWarp prst="textNoShape">
              <a:avLst/>
            </a:prstTxWarp>
          </a:bodyPr>
          <a:lstStyle/>
          <a:p>
            <a:pPr defTabSz="914400" eaLnBrk="1" fontAlgn="base">
              <a:spcBef>
                <a:spcPct val="0"/>
              </a:spcBef>
              <a:spcAft>
                <a:spcPct val="0"/>
              </a:spcAft>
            </a:pPr>
            <a:endParaRPr lang="es-CL" sz="1600" dirty="0">
              <a:solidFill>
                <a:srgbClr val="33448D"/>
              </a:solidFill>
            </a:endParaRPr>
          </a:p>
        </p:txBody>
      </p:sp>
      <p:sp>
        <p:nvSpPr>
          <p:cNvPr id="23" name="195 Marcador de número de diapositiva"/>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dirty="0"/>
          </a:p>
        </p:txBody>
      </p:sp>
      <p:pic>
        <p:nvPicPr>
          <p:cNvPr id="4" name="Imagen 3">
            <a:extLst>
              <a:ext uri="{FF2B5EF4-FFF2-40B4-BE49-F238E27FC236}">
                <a16:creationId xmlns:a16="http://schemas.microsoft.com/office/drawing/2014/main" id="{8D6E1703-9EAA-4B88-9B3C-2395CA1E410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912827" y="-15570"/>
            <a:ext cx="1279173" cy="869946"/>
          </a:xfrm>
          <a:prstGeom prst="rect">
            <a:avLst/>
          </a:prstGeom>
        </p:spPr>
      </p:pic>
    </p:spTree>
    <p:extLst>
      <p:ext uri="{BB962C8B-B14F-4D97-AF65-F5344CB8AC3E}">
        <p14:creationId xmlns:p14="http://schemas.microsoft.com/office/powerpoint/2010/main" val="4179790654"/>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5128" name="Diapositiva de think-cell" r:id="rId6" imgW="270" imgH="270" progId="TCLayout.ActiveDocument.1">
                  <p:embed/>
                </p:oleObj>
              </mc:Choice>
              <mc:Fallback>
                <p:oleObj name="Diapositiva de think-cell" r:id="rId6" imgW="270" imgH="270" progId="TCLayout.ActiveDocument.1">
                  <p:embed/>
                  <p:pic>
                    <p:nvPicPr>
                      <p:cNvPr id="0" name=""/>
                      <p:cNvPicPr/>
                      <p:nvPr/>
                    </p:nvPicPr>
                    <p:blipFill>
                      <a:blip r:embed="rId7"/>
                      <a:stretch>
                        <a:fillRect/>
                      </a:stretch>
                    </p:blipFill>
                    <p:spPr>
                      <a:xfrm>
                        <a:off x="0" y="0"/>
                        <a:ext cx="215979"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1976207" y="1990667"/>
            <a:ext cx="5853024" cy="125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text styles</a:t>
            </a:r>
          </a:p>
          <a:p>
            <a:pPr lvl="1"/>
            <a:r>
              <a:rPr lang="es-CL" noProof="0"/>
              <a:t>Second level</a:t>
            </a:r>
          </a:p>
          <a:p>
            <a:pPr lvl="2"/>
            <a:r>
              <a:rPr lang="es-CL" noProof="0"/>
              <a:t>Third level</a:t>
            </a:r>
          </a:p>
          <a:p>
            <a:pPr lvl="3"/>
            <a:r>
              <a:rPr lang="es-CL" noProof="0"/>
              <a:t>Fourth level</a:t>
            </a:r>
          </a:p>
          <a:p>
            <a:pPr lvl="4"/>
            <a:r>
              <a:rPr lang="es-CL" noProof="0"/>
              <a:t>Fifth level</a:t>
            </a:r>
            <a:endParaRPr lang="es-CL" noProof="0" dirty="0"/>
          </a:p>
        </p:txBody>
      </p:sp>
      <p:sp>
        <p:nvSpPr>
          <p:cNvPr id="19" name="Title Placeholder 2"/>
          <p:cNvSpPr>
            <a:spLocks noGrp="1" noChangeArrowheads="1"/>
          </p:cNvSpPr>
          <p:nvPr>
            <p:ph type="title"/>
          </p:nvPr>
        </p:nvSpPr>
        <p:spPr bwMode="auto">
          <a:xfrm>
            <a:off x="726996" y="22334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title style</a:t>
            </a:r>
            <a:endParaRPr lang="es-CL" noProof="0" dirty="0"/>
          </a:p>
        </p:txBody>
      </p:sp>
      <p:sp>
        <p:nvSpPr>
          <p:cNvPr id="10" name="McK 1. On-page tracker" hidden="1"/>
          <p:cNvSpPr>
            <a:spLocks noChangeArrowheads="1"/>
          </p:cNvSpPr>
          <p:nvPr/>
        </p:nvSpPr>
        <p:spPr bwMode="auto">
          <a:xfrm>
            <a:off x="161984"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s-CL" sz="1400" dirty="0">
                <a:solidFill>
                  <a:srgbClr val="808080"/>
                </a:solidFill>
              </a:rPr>
              <a:t>TRACKER</a:t>
            </a:r>
          </a:p>
        </p:txBody>
      </p:sp>
      <p:sp>
        <p:nvSpPr>
          <p:cNvPr id="11" name="McK 3. Unit of measure" hidden="1"/>
          <p:cNvSpPr txBox="1">
            <a:spLocks noChangeArrowheads="1"/>
          </p:cNvSpPr>
          <p:nvPr/>
        </p:nvSpPr>
        <p:spPr bwMode="auto">
          <a:xfrm>
            <a:off x="161985" y="542615"/>
            <a:ext cx="1172548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1400" dirty="0" err="1">
                <a:solidFill>
                  <a:srgbClr val="808080"/>
                </a:solidFill>
                <a:latin typeface="Arial"/>
              </a:rPr>
              <a:t>Unit</a:t>
            </a:r>
            <a:r>
              <a:rPr lang="es-CL" sz="1400" dirty="0">
                <a:solidFill>
                  <a:srgbClr val="808080"/>
                </a:solidFill>
                <a:latin typeface="Arial"/>
              </a:rPr>
              <a:t> of </a:t>
            </a:r>
            <a:r>
              <a:rPr lang="es-CL" sz="1400" dirty="0" err="1">
                <a:solidFill>
                  <a:srgbClr val="808080"/>
                </a:solidFill>
                <a:latin typeface="Arial"/>
              </a:rPr>
              <a:t>measure</a:t>
            </a:r>
            <a:endParaRPr lang="es-CL" sz="1400" dirty="0">
              <a:solidFill>
                <a:srgbClr val="808080"/>
              </a:solidFill>
              <a:latin typeface="Arial"/>
            </a:endParaRPr>
          </a:p>
        </p:txBody>
      </p:sp>
      <p:grpSp>
        <p:nvGrpSpPr>
          <p:cNvPr id="12" name="McK Slide Elements" hidden="1"/>
          <p:cNvGrpSpPr>
            <a:grpSpLocks/>
          </p:cNvGrpSpPr>
          <p:nvPr/>
        </p:nvGrpSpPr>
        <p:grpSpPr bwMode="auto">
          <a:xfrm>
            <a:off x="161986" y="6503346"/>
            <a:ext cx="10256829" cy="288318"/>
            <a:chOff x="75" y="4015"/>
            <a:chExt cx="4749" cy="178"/>
          </a:xfrm>
        </p:grpSpPr>
        <p:sp>
          <p:nvSpPr>
            <p:cNvPr id="13" name="McK 4. Footnote"/>
            <p:cNvSpPr txBox="1">
              <a:spLocks noChangeArrowheads="1"/>
            </p:cNvSpPr>
            <p:nvPr/>
          </p:nvSpPr>
          <p:spPr bwMode="auto">
            <a:xfrm>
              <a:off x="75" y="4015"/>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900">
                  <a:solidFill>
                    <a:srgbClr val="33448D"/>
                  </a:solidFill>
                  <a:latin typeface="Arial"/>
                </a:rPr>
                <a:t>1 Footnote</a:t>
              </a:r>
              <a:endParaRPr lang="es-CL" sz="900" dirty="0">
                <a:solidFill>
                  <a:srgbClr val="33448D"/>
                </a:solidFill>
                <a:latin typeface="Arial"/>
              </a:endParaRPr>
            </a:p>
          </p:txBody>
        </p:sp>
        <p:sp>
          <p:nvSpPr>
            <p:cNvPr id="14" name="McK 5. Source"/>
            <p:cNvSpPr>
              <a:spLocks noChangeArrowheads="1"/>
            </p:cNvSpPr>
            <p:nvPr/>
          </p:nvSpPr>
          <p:spPr bwMode="auto">
            <a:xfrm>
              <a:off x="75" y="4106"/>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975" indent="-621975" defTabSz="913526" fontAlgn="base">
                <a:spcBef>
                  <a:spcPct val="0"/>
                </a:spcBef>
                <a:spcAft>
                  <a:spcPct val="0"/>
                </a:spcAft>
                <a:tabLst>
                  <a:tab pos="625214" algn="l"/>
                </a:tabLst>
              </a:pPr>
              <a:r>
                <a:rPr lang="es-CL" sz="900">
                  <a:solidFill>
                    <a:srgbClr val="33448D"/>
                  </a:solidFill>
                </a:rPr>
                <a:t>SOURCE: Source</a:t>
              </a:r>
              <a:endParaRPr lang="es-CL" sz="900" dirty="0">
                <a:solidFill>
                  <a:srgbClr val="33448D"/>
                </a:solidFill>
              </a:endParaRPr>
            </a:p>
          </p:txBody>
        </p:sp>
      </p:grpSp>
      <p:grpSp>
        <p:nvGrpSpPr>
          <p:cNvPr id="15" name="ACET" hidden="1"/>
          <p:cNvGrpSpPr>
            <a:grpSpLocks/>
          </p:cNvGrpSpPr>
          <p:nvPr/>
        </p:nvGrpSpPr>
        <p:grpSpPr bwMode="auto">
          <a:xfrm>
            <a:off x="1976207" y="1150019"/>
            <a:ext cx="5801189"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s-CL" sz="1600" b="1">
                  <a:solidFill>
                    <a:srgbClr val="33448D"/>
                  </a:solidFill>
                </a:rPr>
                <a:t>Title</a:t>
              </a:r>
            </a:p>
            <a:p>
              <a:pPr defTabSz="914400" fontAlgn="base">
                <a:spcBef>
                  <a:spcPct val="0"/>
                </a:spcBef>
                <a:spcAft>
                  <a:spcPct val="0"/>
                </a:spcAft>
              </a:pPr>
              <a:r>
                <a:rPr lang="es-CL" sz="1600">
                  <a:solidFill>
                    <a:srgbClr val="808080"/>
                  </a:solidFill>
                </a:rPr>
                <a:t>Unit of measure</a:t>
              </a:r>
              <a:endParaRPr lang="es-CL" sz="1600" dirty="0">
                <a:solidFill>
                  <a:srgbClr val="808080"/>
                </a:solidFill>
              </a:endParaRPr>
            </a:p>
          </p:txBody>
        </p:sp>
      </p:grpSp>
      <p:sp>
        <p:nvSpPr>
          <p:cNvPr id="20" name="AutoShape 35"/>
          <p:cNvSpPr>
            <a:spLocks noChangeArrowheads="1"/>
          </p:cNvSpPr>
          <p:nvPr/>
        </p:nvSpPr>
        <p:spPr bwMode="gray">
          <a:xfrm>
            <a:off x="0" y="831518"/>
            <a:ext cx="10152235" cy="45719"/>
          </a:xfrm>
          <a:prstGeom prst="roundRect">
            <a:avLst>
              <a:gd name="adj" fmla="val 11644"/>
            </a:avLst>
          </a:prstGeom>
          <a:solidFill>
            <a:srgbClr val="0067B4"/>
          </a:solidFill>
          <a:ln>
            <a:solidFill>
              <a:srgbClr val="0067B4"/>
            </a:solidFill>
            <a:headEnd/>
            <a:tailEnd/>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square" lIns="93296" tIns="46648" rIns="93296" bIns="46648" numCol="1" anchor="ctr" anchorCtr="0" compatLnSpc="1">
            <a:prstTxWarp prst="textNoShape">
              <a:avLst/>
            </a:prstTxWarp>
          </a:bodyPr>
          <a:lstStyle/>
          <a:p>
            <a:pPr algn="ctr" defTabSz="914400" fontAlgn="base">
              <a:spcBef>
                <a:spcPct val="0"/>
              </a:spcBef>
              <a:spcAft>
                <a:spcPct val="0"/>
              </a:spcAft>
            </a:pPr>
            <a:endParaRPr lang="es-CL" dirty="0">
              <a:solidFill>
                <a:srgbClr val="000000"/>
              </a:solidFill>
              <a:cs typeface="Arial" pitchFamily="34" charset="0"/>
            </a:endParaRPr>
          </a:p>
        </p:txBody>
      </p:sp>
      <p:sp>
        <p:nvSpPr>
          <p:cNvPr id="22" name="Rectangle 551"/>
          <p:cNvSpPr>
            <a:spLocks noChangeArrowheads="1"/>
          </p:cNvSpPr>
          <p:nvPr/>
        </p:nvSpPr>
        <p:spPr bwMode="auto">
          <a:xfrm>
            <a:off x="-1" y="6644265"/>
            <a:ext cx="12219865" cy="213736"/>
          </a:xfrm>
          <a:prstGeom prst="rect">
            <a:avLst/>
          </a:prstGeom>
          <a:solidFill>
            <a:srgbClr val="0067B4"/>
          </a:solidFill>
          <a:ln>
            <a:noFill/>
          </a:ln>
        </p:spPr>
        <p:txBody>
          <a:bodyPr vert="horz" wrap="square" lIns="93296" tIns="46648" rIns="93296" bIns="46648" numCol="1" anchor="t" anchorCtr="0" compatLnSpc="1">
            <a:prstTxWarp prst="textNoShape">
              <a:avLst/>
            </a:prstTxWarp>
          </a:bodyPr>
          <a:lstStyle/>
          <a:p>
            <a:pPr defTabSz="914400" fontAlgn="base">
              <a:spcBef>
                <a:spcPct val="0"/>
              </a:spcBef>
              <a:spcAft>
                <a:spcPct val="0"/>
              </a:spcAft>
            </a:pPr>
            <a:endParaRPr lang="es-CL" sz="1600" dirty="0">
              <a:solidFill>
                <a:srgbClr val="33448D"/>
              </a:solidFill>
            </a:endParaRPr>
          </a:p>
        </p:txBody>
      </p:sp>
      <p:sp>
        <p:nvSpPr>
          <p:cNvPr id="23" name="195 Marcador de número de diapositiva"/>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solidFill>
                  <a:srgbClr val="FFFFFF"/>
                </a:solidFill>
              </a:rPr>
              <a:pPr/>
              <a:t>‹Nº›</a:t>
            </a:fld>
            <a:endParaRPr lang="es-CL" dirty="0">
              <a:solidFill>
                <a:srgbClr val="FFFFFF"/>
              </a:solidFill>
            </a:endParaRPr>
          </a:p>
        </p:txBody>
      </p:sp>
      <p:pic>
        <p:nvPicPr>
          <p:cNvPr id="4" name="Imagen 3">
            <a:extLst>
              <a:ext uri="{FF2B5EF4-FFF2-40B4-BE49-F238E27FC236}">
                <a16:creationId xmlns:a16="http://schemas.microsoft.com/office/drawing/2014/main" id="{8D6E1703-9EAA-4B88-9B3C-2395CA1E410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12827" y="-15570"/>
            <a:ext cx="1279173" cy="869946"/>
          </a:xfrm>
          <a:prstGeom prst="rect">
            <a:avLst/>
          </a:prstGeom>
        </p:spPr>
      </p:pic>
    </p:spTree>
    <p:extLst>
      <p:ext uri="{BB962C8B-B14F-4D97-AF65-F5344CB8AC3E}">
        <p14:creationId xmlns:p14="http://schemas.microsoft.com/office/powerpoint/2010/main" val="2180375880"/>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ftr="0" dt="0"/>
  <p:txStyles>
    <p:title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7175" name="Diapositiva de think-cell" r:id="rId6" imgW="270" imgH="270" progId="TCLayout.ActiveDocument.1">
                  <p:embed/>
                </p:oleObj>
              </mc:Choice>
              <mc:Fallback>
                <p:oleObj name="Diapositiva de think-cell" r:id="rId6" imgW="270" imgH="270" progId="TCLayout.ActiveDocument.1">
                  <p:embed/>
                  <p:pic>
                    <p:nvPicPr>
                      <p:cNvPr id="0" name=""/>
                      <p:cNvPicPr/>
                      <p:nvPr/>
                    </p:nvPicPr>
                    <p:blipFill>
                      <a:blip r:embed="rId7"/>
                      <a:stretch>
                        <a:fillRect/>
                      </a:stretch>
                    </p:blipFill>
                    <p:spPr>
                      <a:xfrm>
                        <a:off x="0" y="0"/>
                        <a:ext cx="215979"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1976207" y="1990667"/>
            <a:ext cx="5853024" cy="125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text styles</a:t>
            </a:r>
          </a:p>
          <a:p>
            <a:pPr lvl="1"/>
            <a:r>
              <a:rPr lang="es-CL" noProof="0"/>
              <a:t>Second level</a:t>
            </a:r>
          </a:p>
          <a:p>
            <a:pPr lvl="2"/>
            <a:r>
              <a:rPr lang="es-CL" noProof="0"/>
              <a:t>Third level</a:t>
            </a:r>
          </a:p>
          <a:p>
            <a:pPr lvl="3"/>
            <a:r>
              <a:rPr lang="es-CL" noProof="0"/>
              <a:t>Fourth level</a:t>
            </a:r>
          </a:p>
          <a:p>
            <a:pPr lvl="4"/>
            <a:r>
              <a:rPr lang="es-CL" noProof="0"/>
              <a:t>Fifth level</a:t>
            </a:r>
            <a:endParaRPr lang="es-CL" noProof="0" dirty="0"/>
          </a:p>
        </p:txBody>
      </p:sp>
      <p:sp>
        <p:nvSpPr>
          <p:cNvPr id="19" name="Title Placeholder 2"/>
          <p:cNvSpPr>
            <a:spLocks noGrp="1" noChangeArrowheads="1"/>
          </p:cNvSpPr>
          <p:nvPr>
            <p:ph type="title"/>
          </p:nvPr>
        </p:nvSpPr>
        <p:spPr bwMode="auto">
          <a:xfrm>
            <a:off x="726996" y="22334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title style</a:t>
            </a:r>
            <a:endParaRPr lang="es-CL" noProof="0" dirty="0"/>
          </a:p>
        </p:txBody>
      </p:sp>
      <p:sp>
        <p:nvSpPr>
          <p:cNvPr id="10" name="McK 1. On-page tracker" hidden="1"/>
          <p:cNvSpPr>
            <a:spLocks noChangeArrowheads="1"/>
          </p:cNvSpPr>
          <p:nvPr/>
        </p:nvSpPr>
        <p:spPr bwMode="auto">
          <a:xfrm>
            <a:off x="161984"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s-CL" sz="1400" dirty="0">
                <a:solidFill>
                  <a:srgbClr val="808080"/>
                </a:solidFill>
              </a:rPr>
              <a:t>TRACKER</a:t>
            </a:r>
          </a:p>
        </p:txBody>
      </p:sp>
      <p:sp>
        <p:nvSpPr>
          <p:cNvPr id="11" name="McK 3. Unit of measure" hidden="1"/>
          <p:cNvSpPr txBox="1">
            <a:spLocks noChangeArrowheads="1"/>
          </p:cNvSpPr>
          <p:nvPr/>
        </p:nvSpPr>
        <p:spPr bwMode="auto">
          <a:xfrm>
            <a:off x="161985" y="542615"/>
            <a:ext cx="1172548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1400" dirty="0" err="1">
                <a:solidFill>
                  <a:srgbClr val="808080"/>
                </a:solidFill>
                <a:latin typeface="Arial"/>
              </a:rPr>
              <a:t>Unit</a:t>
            </a:r>
            <a:r>
              <a:rPr lang="es-CL" sz="1400" dirty="0">
                <a:solidFill>
                  <a:srgbClr val="808080"/>
                </a:solidFill>
                <a:latin typeface="Arial"/>
              </a:rPr>
              <a:t> of </a:t>
            </a:r>
            <a:r>
              <a:rPr lang="es-CL" sz="1400" dirty="0" err="1">
                <a:solidFill>
                  <a:srgbClr val="808080"/>
                </a:solidFill>
                <a:latin typeface="Arial"/>
              </a:rPr>
              <a:t>measure</a:t>
            </a:r>
            <a:endParaRPr lang="es-CL" sz="1400" dirty="0">
              <a:solidFill>
                <a:srgbClr val="808080"/>
              </a:solidFill>
              <a:latin typeface="Arial"/>
            </a:endParaRPr>
          </a:p>
        </p:txBody>
      </p:sp>
      <p:grpSp>
        <p:nvGrpSpPr>
          <p:cNvPr id="12" name="McK Slide Elements" hidden="1"/>
          <p:cNvGrpSpPr>
            <a:grpSpLocks/>
          </p:cNvGrpSpPr>
          <p:nvPr/>
        </p:nvGrpSpPr>
        <p:grpSpPr bwMode="auto">
          <a:xfrm>
            <a:off x="161986" y="6503346"/>
            <a:ext cx="10256829" cy="288318"/>
            <a:chOff x="75" y="4015"/>
            <a:chExt cx="4749" cy="178"/>
          </a:xfrm>
        </p:grpSpPr>
        <p:sp>
          <p:nvSpPr>
            <p:cNvPr id="13" name="McK 4. Footnote"/>
            <p:cNvSpPr txBox="1">
              <a:spLocks noChangeArrowheads="1"/>
            </p:cNvSpPr>
            <p:nvPr/>
          </p:nvSpPr>
          <p:spPr bwMode="auto">
            <a:xfrm>
              <a:off x="75" y="4015"/>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900">
                  <a:solidFill>
                    <a:srgbClr val="33448D"/>
                  </a:solidFill>
                  <a:latin typeface="Arial"/>
                </a:rPr>
                <a:t>1 Footnote</a:t>
              </a:r>
              <a:endParaRPr lang="es-CL" sz="900" dirty="0">
                <a:solidFill>
                  <a:srgbClr val="33448D"/>
                </a:solidFill>
                <a:latin typeface="Arial"/>
              </a:endParaRPr>
            </a:p>
          </p:txBody>
        </p:sp>
        <p:sp>
          <p:nvSpPr>
            <p:cNvPr id="14" name="McK 5. Source"/>
            <p:cNvSpPr>
              <a:spLocks noChangeArrowheads="1"/>
            </p:cNvSpPr>
            <p:nvPr/>
          </p:nvSpPr>
          <p:spPr bwMode="auto">
            <a:xfrm>
              <a:off x="75" y="4106"/>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975" indent="-621975" defTabSz="913526" fontAlgn="base">
                <a:spcBef>
                  <a:spcPct val="0"/>
                </a:spcBef>
                <a:spcAft>
                  <a:spcPct val="0"/>
                </a:spcAft>
                <a:tabLst>
                  <a:tab pos="625214" algn="l"/>
                </a:tabLst>
              </a:pPr>
              <a:r>
                <a:rPr lang="es-CL" sz="900">
                  <a:solidFill>
                    <a:srgbClr val="33448D"/>
                  </a:solidFill>
                </a:rPr>
                <a:t>SOURCE: Source</a:t>
              </a:r>
              <a:endParaRPr lang="es-CL" sz="900" dirty="0">
                <a:solidFill>
                  <a:srgbClr val="33448D"/>
                </a:solidFill>
              </a:endParaRPr>
            </a:p>
          </p:txBody>
        </p:sp>
      </p:grpSp>
      <p:grpSp>
        <p:nvGrpSpPr>
          <p:cNvPr id="15" name="ACET" hidden="1"/>
          <p:cNvGrpSpPr>
            <a:grpSpLocks/>
          </p:cNvGrpSpPr>
          <p:nvPr/>
        </p:nvGrpSpPr>
        <p:grpSpPr bwMode="auto">
          <a:xfrm>
            <a:off x="1976207" y="1150019"/>
            <a:ext cx="5801189"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s-CL" sz="1600" b="1">
                  <a:solidFill>
                    <a:srgbClr val="33448D"/>
                  </a:solidFill>
                </a:rPr>
                <a:t>Title</a:t>
              </a:r>
            </a:p>
            <a:p>
              <a:pPr defTabSz="914400" fontAlgn="base">
                <a:spcBef>
                  <a:spcPct val="0"/>
                </a:spcBef>
                <a:spcAft>
                  <a:spcPct val="0"/>
                </a:spcAft>
              </a:pPr>
              <a:r>
                <a:rPr lang="es-CL" sz="1600">
                  <a:solidFill>
                    <a:srgbClr val="808080"/>
                  </a:solidFill>
                </a:rPr>
                <a:t>Unit of measure</a:t>
              </a:r>
              <a:endParaRPr lang="es-CL" sz="1600" dirty="0">
                <a:solidFill>
                  <a:srgbClr val="808080"/>
                </a:solidFill>
              </a:endParaRPr>
            </a:p>
          </p:txBody>
        </p:sp>
      </p:grpSp>
      <p:sp>
        <p:nvSpPr>
          <p:cNvPr id="20" name="AutoShape 35"/>
          <p:cNvSpPr>
            <a:spLocks noChangeArrowheads="1"/>
          </p:cNvSpPr>
          <p:nvPr/>
        </p:nvSpPr>
        <p:spPr bwMode="gray">
          <a:xfrm>
            <a:off x="0" y="831518"/>
            <a:ext cx="10152235" cy="45719"/>
          </a:xfrm>
          <a:prstGeom prst="roundRect">
            <a:avLst>
              <a:gd name="adj" fmla="val 11644"/>
            </a:avLst>
          </a:prstGeom>
          <a:solidFill>
            <a:srgbClr val="0067B4"/>
          </a:solidFill>
          <a:ln>
            <a:solidFill>
              <a:srgbClr val="0067B4"/>
            </a:solidFill>
            <a:headEnd/>
            <a:tailEnd/>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square" lIns="93296" tIns="46648" rIns="93296" bIns="46648" numCol="1" anchor="ctr" anchorCtr="0" compatLnSpc="1">
            <a:prstTxWarp prst="textNoShape">
              <a:avLst/>
            </a:prstTxWarp>
          </a:bodyPr>
          <a:lstStyle/>
          <a:p>
            <a:pPr algn="ctr" defTabSz="914400" fontAlgn="base">
              <a:spcBef>
                <a:spcPct val="0"/>
              </a:spcBef>
              <a:spcAft>
                <a:spcPct val="0"/>
              </a:spcAft>
            </a:pPr>
            <a:endParaRPr lang="es-CL" dirty="0">
              <a:solidFill>
                <a:srgbClr val="000000"/>
              </a:solidFill>
              <a:cs typeface="Arial" pitchFamily="34" charset="0"/>
            </a:endParaRPr>
          </a:p>
        </p:txBody>
      </p:sp>
      <p:sp>
        <p:nvSpPr>
          <p:cNvPr id="22" name="Rectangle 551"/>
          <p:cNvSpPr>
            <a:spLocks noChangeArrowheads="1"/>
          </p:cNvSpPr>
          <p:nvPr/>
        </p:nvSpPr>
        <p:spPr bwMode="auto">
          <a:xfrm>
            <a:off x="-1" y="6644265"/>
            <a:ext cx="12219865" cy="213736"/>
          </a:xfrm>
          <a:prstGeom prst="rect">
            <a:avLst/>
          </a:prstGeom>
          <a:solidFill>
            <a:srgbClr val="0067B4"/>
          </a:solidFill>
          <a:ln>
            <a:noFill/>
          </a:ln>
        </p:spPr>
        <p:txBody>
          <a:bodyPr vert="horz" wrap="square" lIns="93296" tIns="46648" rIns="93296" bIns="46648" numCol="1" anchor="t" anchorCtr="0" compatLnSpc="1">
            <a:prstTxWarp prst="textNoShape">
              <a:avLst/>
            </a:prstTxWarp>
          </a:bodyPr>
          <a:lstStyle/>
          <a:p>
            <a:pPr defTabSz="914400" fontAlgn="base">
              <a:spcBef>
                <a:spcPct val="0"/>
              </a:spcBef>
              <a:spcAft>
                <a:spcPct val="0"/>
              </a:spcAft>
            </a:pPr>
            <a:endParaRPr lang="es-CL" sz="1600" dirty="0">
              <a:solidFill>
                <a:srgbClr val="33448D"/>
              </a:solidFill>
            </a:endParaRPr>
          </a:p>
        </p:txBody>
      </p:sp>
      <p:sp>
        <p:nvSpPr>
          <p:cNvPr id="23" name="195 Marcador de número de diapositiva"/>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solidFill>
                  <a:srgbClr val="FFFFFF"/>
                </a:solidFill>
              </a:rPr>
              <a:pPr/>
              <a:t>‹Nº›</a:t>
            </a:fld>
            <a:endParaRPr lang="es-CL" dirty="0">
              <a:solidFill>
                <a:srgbClr val="FFFFFF"/>
              </a:solidFill>
            </a:endParaRPr>
          </a:p>
        </p:txBody>
      </p:sp>
      <p:pic>
        <p:nvPicPr>
          <p:cNvPr id="4" name="Imagen 3">
            <a:extLst>
              <a:ext uri="{FF2B5EF4-FFF2-40B4-BE49-F238E27FC236}">
                <a16:creationId xmlns:a16="http://schemas.microsoft.com/office/drawing/2014/main" id="{8D6E1703-9EAA-4B88-9B3C-2395CA1E410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12827" y="-15570"/>
            <a:ext cx="1279173" cy="869946"/>
          </a:xfrm>
          <a:prstGeom prst="rect">
            <a:avLst/>
          </a:prstGeom>
        </p:spPr>
      </p:pic>
    </p:spTree>
    <p:extLst>
      <p:ext uri="{BB962C8B-B14F-4D97-AF65-F5344CB8AC3E}">
        <p14:creationId xmlns:p14="http://schemas.microsoft.com/office/powerpoint/2010/main" val="2821469518"/>
      </p:ext>
    </p:extLst>
  </p:cSld>
  <p:clrMap bg1="lt1" tx1="dk1" bg2="lt2" tx2="dk2" accent1="accent1" accent2="accent2" accent3="accent3" accent4="accent4" accent5="accent5" accent6="accent6" hlink="hlink" folHlink="folHlink"/>
  <p:sldLayoutIdLst>
    <p:sldLayoutId id="2147483690" r:id="rId1"/>
    <p:sldLayoutId id="2147483691" r:id="rId2"/>
  </p:sldLayoutIdLst>
  <p:hf hdr="0" ftr="0" dt="0"/>
  <p:txStyles>
    <p:title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0" y="152400"/>
            <a:ext cx="108854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a:t>Click to edit Master title style</a:t>
            </a:r>
          </a:p>
        </p:txBody>
      </p:sp>
      <p:sp>
        <p:nvSpPr>
          <p:cNvPr id="2051" name="Text Placeholder 2"/>
          <p:cNvSpPr>
            <a:spLocks noGrp="1"/>
          </p:cNvSpPr>
          <p:nvPr>
            <p:ph type="body" idx="1"/>
          </p:nvPr>
        </p:nvSpPr>
        <p:spPr bwMode="auto">
          <a:xfrm>
            <a:off x="203200" y="1477963"/>
            <a:ext cx="1090295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a:t>Click to edit Master text styles</a:t>
            </a:r>
          </a:p>
          <a:p>
            <a:pPr lvl="1"/>
            <a:r>
              <a:rPr lang="en-US" altLang="es-CL"/>
              <a:t>Second level</a:t>
            </a:r>
          </a:p>
          <a:p>
            <a:pPr lvl="2"/>
            <a:r>
              <a:rPr lang="en-US" altLang="es-CL"/>
              <a:t>Third level</a:t>
            </a:r>
          </a:p>
          <a:p>
            <a:pPr lvl="3"/>
            <a:r>
              <a:rPr lang="en-US" altLang="es-CL"/>
              <a:t>Fourth level</a:t>
            </a:r>
          </a:p>
          <a:p>
            <a:pPr lvl="4"/>
            <a:r>
              <a:rPr lang="en-US" altLang="es-CL"/>
              <a:t>Fifth level</a:t>
            </a:r>
          </a:p>
        </p:txBody>
      </p:sp>
      <p:sp>
        <p:nvSpPr>
          <p:cNvPr id="6" name="Slide Number Placeholder 5"/>
          <p:cNvSpPr>
            <a:spLocks noGrp="1"/>
          </p:cNvSpPr>
          <p:nvPr>
            <p:ph type="sldNum" sz="quarter" idx="4"/>
          </p:nvPr>
        </p:nvSpPr>
        <p:spPr>
          <a:xfrm>
            <a:off x="8243888" y="6527800"/>
            <a:ext cx="28448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Verdana" panose="020B0604030504040204" pitchFamily="34" charset="0"/>
                <a:ea typeface="ヒラギノ角ゴ Pro W3" charset="-128"/>
              </a:defRPr>
            </a:lvl1pPr>
          </a:lstStyle>
          <a:p>
            <a:pPr defTabSz="914400" fontAlgn="base">
              <a:spcBef>
                <a:spcPct val="0"/>
              </a:spcBef>
              <a:spcAft>
                <a:spcPct val="0"/>
              </a:spcAft>
              <a:defRPr/>
            </a:pPr>
            <a:fld id="{9AA19817-1249-427A-A25A-8732D5DF2DDE}" type="slidenum">
              <a:rPr lang="en-US" altLang="es-CL"/>
              <a:pPr defTabSz="914400" fontAlgn="base">
                <a:spcBef>
                  <a:spcPct val="0"/>
                </a:spcBef>
                <a:spcAft>
                  <a:spcPct val="0"/>
                </a:spcAft>
                <a:defRPr/>
              </a:pPr>
              <a:t>‹Nº›</a:t>
            </a:fld>
            <a:endParaRPr lang="en-US" altLang="es-CL"/>
          </a:p>
        </p:txBody>
      </p:sp>
      <p:sp>
        <p:nvSpPr>
          <p:cNvPr id="2053" name="Rectangle 6"/>
          <p:cNvSpPr>
            <a:spLocks noChangeArrowheads="1"/>
          </p:cNvSpPr>
          <p:nvPr userDrawn="1"/>
        </p:nvSpPr>
        <p:spPr bwMode="auto">
          <a:xfrm>
            <a:off x="11218863" y="-6350"/>
            <a:ext cx="377825" cy="866775"/>
          </a:xfrm>
          <a:prstGeom prst="rect">
            <a:avLst/>
          </a:prstGeom>
          <a:solidFill>
            <a:srgbClr val="006CB7"/>
          </a:solidFill>
          <a:ln>
            <a:noFill/>
          </a:ln>
          <a:effectLst>
            <a:outerShdw blurRad="63500" dist="38100" dir="2700000" algn="br" rotWithShape="0">
              <a:srgbClr val="000000">
                <a:alpha val="25000"/>
              </a:srgbClr>
            </a:outerShdw>
          </a:effectLst>
          <a:extLst>
            <a:ext uri="{91240B29-F687-4f45-9708-019B960494DF}"/>
          </a:extLst>
        </p:spPr>
        <p:txBody>
          <a:bodyPr anchor="ctr"/>
          <a:lstStyle/>
          <a:p>
            <a:pPr fontAlgn="base">
              <a:spcBef>
                <a:spcPct val="0"/>
              </a:spcBef>
              <a:spcAft>
                <a:spcPct val="0"/>
              </a:spcAft>
              <a:defRPr/>
            </a:pPr>
            <a:endParaRPr lang="es-ES">
              <a:solidFill>
                <a:srgbClr val="FFFFFF"/>
              </a:solidFill>
              <a:ea typeface="ヒラギノ角ゴ Pro W3" charset="-128"/>
            </a:endParaRPr>
          </a:p>
        </p:txBody>
      </p:sp>
      <p:sp>
        <p:nvSpPr>
          <p:cNvPr id="2054" name="Rectangle 7"/>
          <p:cNvSpPr>
            <a:spLocks noChangeArrowheads="1"/>
          </p:cNvSpPr>
          <p:nvPr userDrawn="1"/>
        </p:nvSpPr>
        <p:spPr bwMode="auto">
          <a:xfrm>
            <a:off x="11596688" y="0"/>
            <a:ext cx="463550" cy="860425"/>
          </a:xfrm>
          <a:prstGeom prst="rect">
            <a:avLst/>
          </a:prstGeom>
          <a:solidFill>
            <a:srgbClr val="EF4144"/>
          </a:solidFill>
          <a:ln>
            <a:noFill/>
          </a:ln>
          <a:effectLst>
            <a:outerShdw blurRad="63500" dist="38100" dir="2700000" rotWithShape="0">
              <a:srgbClr val="000000">
                <a:alpha val="25000"/>
              </a:srgbClr>
            </a:outerShdw>
          </a:effectLst>
          <a:extLst>
            <a:ext uri="{91240B29-F687-4f45-9708-019B960494DF}"/>
          </a:extLst>
        </p:spPr>
        <p:txBody>
          <a:bodyPr anchor="ctr"/>
          <a:lstStyle/>
          <a:p>
            <a:pPr fontAlgn="base">
              <a:spcBef>
                <a:spcPct val="0"/>
              </a:spcBef>
              <a:spcAft>
                <a:spcPct val="0"/>
              </a:spcAft>
              <a:defRPr/>
            </a:pPr>
            <a:endParaRPr lang="es-ES">
              <a:solidFill>
                <a:srgbClr val="FFFFFF"/>
              </a:solidFill>
              <a:ea typeface="ヒラギノ角ゴ Pro W3" charset="-128"/>
            </a:endParaRPr>
          </a:p>
        </p:txBody>
      </p:sp>
      <p:sp>
        <p:nvSpPr>
          <p:cNvPr id="2055" name="Rectangle 9"/>
          <p:cNvSpPr>
            <a:spLocks noChangeArrowheads="1"/>
          </p:cNvSpPr>
          <p:nvPr userDrawn="1"/>
        </p:nvSpPr>
        <p:spPr bwMode="auto">
          <a:xfrm>
            <a:off x="11218863" y="6400800"/>
            <a:ext cx="377825" cy="457200"/>
          </a:xfrm>
          <a:prstGeom prst="rect">
            <a:avLst/>
          </a:prstGeom>
          <a:solidFill>
            <a:srgbClr val="006CB7"/>
          </a:solidFill>
          <a:ln>
            <a:noFill/>
          </a:ln>
          <a:effectLst>
            <a:outerShdw blurRad="63500" dist="38100" dir="12899965" algn="br" rotWithShape="0">
              <a:srgbClr val="000000">
                <a:alpha val="25000"/>
              </a:srgbClr>
            </a:outerShdw>
          </a:effectLst>
          <a:extLst>
            <a:ext uri="{91240B29-F687-4f45-9708-019B960494DF}"/>
          </a:extLst>
        </p:spPr>
        <p:txBody>
          <a:bodyPr anchor="ctr"/>
          <a:lstStyle/>
          <a:p>
            <a:pPr fontAlgn="base">
              <a:spcBef>
                <a:spcPct val="0"/>
              </a:spcBef>
              <a:spcAft>
                <a:spcPct val="0"/>
              </a:spcAft>
              <a:defRPr/>
            </a:pPr>
            <a:endParaRPr lang="es-ES">
              <a:solidFill>
                <a:srgbClr val="FFFFFF"/>
              </a:solidFill>
              <a:ea typeface="ヒラギノ角ゴ Pro W3" charset="-128"/>
            </a:endParaRPr>
          </a:p>
        </p:txBody>
      </p:sp>
      <p:sp>
        <p:nvSpPr>
          <p:cNvPr id="2056" name="Rectangle 10"/>
          <p:cNvSpPr>
            <a:spLocks noChangeArrowheads="1"/>
          </p:cNvSpPr>
          <p:nvPr userDrawn="1"/>
        </p:nvSpPr>
        <p:spPr bwMode="auto">
          <a:xfrm>
            <a:off x="11596688" y="6400800"/>
            <a:ext cx="463550" cy="457200"/>
          </a:xfrm>
          <a:prstGeom prst="rect">
            <a:avLst/>
          </a:prstGeom>
          <a:solidFill>
            <a:srgbClr val="EF4144"/>
          </a:solidFill>
          <a:ln>
            <a:noFill/>
          </a:ln>
          <a:effectLst>
            <a:outerShdw blurRad="63500" dist="38100" dir="12899965" rotWithShape="0">
              <a:srgbClr val="000000">
                <a:alpha val="25000"/>
              </a:srgbClr>
            </a:outerShdw>
          </a:effectLst>
          <a:extLst>
            <a:ext uri="{91240B29-F687-4f45-9708-019B960494DF}"/>
          </a:extLst>
        </p:spPr>
        <p:txBody>
          <a:bodyPr anchor="ctr"/>
          <a:lstStyle/>
          <a:p>
            <a:pPr fontAlgn="base">
              <a:spcBef>
                <a:spcPct val="0"/>
              </a:spcBef>
              <a:spcAft>
                <a:spcPct val="0"/>
              </a:spcAft>
              <a:defRPr/>
            </a:pPr>
            <a:endParaRPr lang="es-ES">
              <a:solidFill>
                <a:srgbClr val="FFFFFF"/>
              </a:solidFill>
              <a:ea typeface="ヒラギノ角ゴ Pro W3" charset="-128"/>
            </a:endParaRPr>
          </a:p>
        </p:txBody>
      </p:sp>
      <p:sp>
        <p:nvSpPr>
          <p:cNvPr id="12" name="CuadroTexto 11"/>
          <p:cNvSpPr txBox="1"/>
          <p:nvPr userDrawn="1"/>
        </p:nvSpPr>
        <p:spPr>
          <a:xfrm>
            <a:off x="177800" y="6494463"/>
            <a:ext cx="3683000" cy="246062"/>
          </a:xfrm>
          <a:prstGeom prst="rect">
            <a:avLst/>
          </a:prstGeom>
          <a:noFill/>
        </p:spPr>
        <p:txBody>
          <a:bodyPr>
            <a:spAutoFit/>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fontAlgn="base" hangingPunct="1">
              <a:spcBef>
                <a:spcPct val="0"/>
              </a:spcBef>
              <a:spcAft>
                <a:spcPct val="0"/>
              </a:spcAft>
              <a:defRPr/>
            </a:pPr>
            <a:r>
              <a:rPr lang="es-ES_tradnl" sz="1000">
                <a:solidFill>
                  <a:srgbClr val="7F7F7F"/>
                </a:solidFill>
                <a:latin typeface="Verdana" pitchFamily="34" charset="0"/>
              </a:rPr>
              <a:t>Gobierno de Chile / Ministerio de Salud</a:t>
            </a:r>
          </a:p>
        </p:txBody>
      </p:sp>
    </p:spTree>
    <p:extLst>
      <p:ext uri="{BB962C8B-B14F-4D97-AF65-F5344CB8AC3E}">
        <p14:creationId xmlns:p14="http://schemas.microsoft.com/office/powerpoint/2010/main" val="160730383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Verdana"/>
          <a:ea typeface="ヒラギノ角ゴ Pro W3" charset="-128"/>
          <a:cs typeface="Verdana"/>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595959"/>
          </a:solidFill>
          <a:latin typeface="Verdana"/>
          <a:ea typeface="ヒラギノ角ゴ Pro W3" charset="-128"/>
          <a:cs typeface="Verdana"/>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Verdana"/>
          <a:ea typeface="ヒラギノ角ゴ Pro W3" charset="-128"/>
          <a:cs typeface="Verdana"/>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Verdana"/>
          <a:ea typeface="ヒラギノ角ゴ Pro W3" charset="-128"/>
          <a:cs typeface="Verdana"/>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Verdana"/>
          <a:ea typeface="ヒラギノ角ゴ Pro W3"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08AED80-CD44-4B7D-9360-C1519D3DB299}"/>
              </a:ext>
            </a:extLst>
          </p:cNvPr>
          <p:cNvSpPr txBox="1">
            <a:spLocks/>
          </p:cNvSpPr>
          <p:nvPr/>
        </p:nvSpPr>
        <p:spPr bwMode="auto">
          <a:xfrm>
            <a:off x="1912961" y="1821534"/>
            <a:ext cx="819770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 W3" pitchFamily="-60" charset="-128"/>
              </a:defRPr>
            </a:lvl1pPr>
            <a:lvl2pPr marL="742950" indent="-285750" eaLnBrk="0" hangingPunct="0">
              <a:defRPr>
                <a:solidFill>
                  <a:schemeClr val="tx1"/>
                </a:solidFill>
                <a:latin typeface="Arial" panose="020B0604020202020204" pitchFamily="34" charset="0"/>
                <a:ea typeface="ヒラギノ角ゴ Pro W3" pitchFamily="-60" charset="-128"/>
              </a:defRPr>
            </a:lvl2pPr>
            <a:lvl3pPr marL="1143000" indent="-228600" eaLnBrk="0" hangingPunct="0">
              <a:defRPr>
                <a:solidFill>
                  <a:schemeClr val="tx1"/>
                </a:solidFill>
                <a:latin typeface="Arial" panose="020B0604020202020204" pitchFamily="34" charset="0"/>
                <a:ea typeface="ヒラギノ角ゴ Pro W3" pitchFamily="-60" charset="-128"/>
              </a:defRPr>
            </a:lvl3pPr>
            <a:lvl4pPr marL="1600200" indent="-228600" eaLnBrk="0" hangingPunct="0">
              <a:defRPr>
                <a:solidFill>
                  <a:schemeClr val="tx1"/>
                </a:solidFill>
                <a:latin typeface="Arial" panose="020B0604020202020204" pitchFamily="34" charset="0"/>
                <a:ea typeface="ヒラギノ角ゴ Pro W3" pitchFamily="-60" charset="-128"/>
              </a:defRPr>
            </a:lvl4pPr>
            <a:lvl5pPr marL="2057400" indent="-228600" eaLnBrk="0" hangingPunct="0">
              <a:defRPr>
                <a:solidFill>
                  <a:schemeClr val="tx1"/>
                </a:solidFill>
                <a:latin typeface="Arial" panose="020B0604020202020204" pitchFamily="34" charset="0"/>
                <a:ea typeface="ヒラギノ角ゴ Pro W3" pitchFamily="-6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9pPr>
          </a:lstStyle>
          <a:p>
            <a:pPr eaLnBrk="1" fontAlgn="base" hangingPunct="1">
              <a:spcBef>
                <a:spcPct val="0"/>
              </a:spcBef>
              <a:spcAft>
                <a:spcPct val="0"/>
              </a:spcAft>
              <a:defRPr/>
            </a:pPr>
            <a:r>
              <a:rPr lang="es-CL" altLang="en-US" sz="2000" b="1" dirty="0">
                <a:solidFill>
                  <a:srgbClr val="FFFFFF"/>
                </a:solidFill>
                <a:latin typeface="Verdana" panose="020B0604030504040204" pitchFamily="34" charset="0"/>
                <a:sym typeface="Verdana Bold" charset="0"/>
              </a:rPr>
              <a:t>JORNADA TÉCNICA DE FORMACIÓN Y CAPACITACIÓN</a:t>
            </a:r>
          </a:p>
          <a:p>
            <a:pPr eaLnBrk="1" fontAlgn="base" hangingPunct="1">
              <a:spcBef>
                <a:spcPct val="0"/>
              </a:spcBef>
              <a:spcAft>
                <a:spcPct val="0"/>
              </a:spcAft>
              <a:defRPr/>
            </a:pPr>
            <a:endParaRPr lang="es-CL" altLang="en-US" sz="2000" b="1" dirty="0">
              <a:solidFill>
                <a:srgbClr val="FFFFFF"/>
              </a:solidFill>
              <a:latin typeface="Verdana" panose="020B0604030504040204" pitchFamily="34" charset="0"/>
              <a:sym typeface="Verdana Bold" charset="0"/>
            </a:endParaRPr>
          </a:p>
          <a:p>
            <a:pPr eaLnBrk="1" fontAlgn="base" hangingPunct="1">
              <a:spcBef>
                <a:spcPct val="0"/>
              </a:spcBef>
              <a:spcAft>
                <a:spcPct val="0"/>
              </a:spcAft>
              <a:defRPr/>
            </a:pPr>
            <a:r>
              <a:rPr lang="es-CL" altLang="en-US" sz="2000" b="1" dirty="0">
                <a:solidFill>
                  <a:srgbClr val="FFFFFF"/>
                </a:solidFill>
                <a:latin typeface="Verdana" panose="020B0604030504040204" pitchFamily="34" charset="0"/>
                <a:sym typeface="Verdana Bold" charset="0"/>
              </a:rPr>
              <a:t>Control de Gestión de RHS</a:t>
            </a:r>
          </a:p>
          <a:p>
            <a:pPr eaLnBrk="1" fontAlgn="base" hangingPunct="1">
              <a:spcBef>
                <a:spcPct val="0"/>
              </a:spcBef>
              <a:spcAft>
                <a:spcPct val="0"/>
              </a:spcAft>
              <a:defRPr/>
            </a:pPr>
            <a:endParaRPr lang="es-CL" altLang="en-US" sz="2000" b="1" dirty="0">
              <a:solidFill>
                <a:srgbClr val="FFFFFF"/>
              </a:solidFill>
              <a:latin typeface="Verdana" panose="020B0604030504040204" pitchFamily="34" charset="0"/>
              <a:sym typeface="Verdana Bold" charset="0"/>
            </a:endParaRPr>
          </a:p>
        </p:txBody>
      </p:sp>
      <p:sp>
        <p:nvSpPr>
          <p:cNvPr id="5" name="CuadroTexto 4">
            <a:extLst>
              <a:ext uri="{FF2B5EF4-FFF2-40B4-BE49-F238E27FC236}">
                <a16:creationId xmlns:a16="http://schemas.microsoft.com/office/drawing/2014/main" id="{A8165EA2-2CCE-4626-9656-997D31411F22}"/>
              </a:ext>
            </a:extLst>
          </p:cNvPr>
          <p:cNvSpPr txBox="1"/>
          <p:nvPr/>
        </p:nvSpPr>
        <p:spPr>
          <a:xfrm>
            <a:off x="4426527" y="4380614"/>
            <a:ext cx="7049724" cy="1231106"/>
          </a:xfrm>
          <a:prstGeom prst="rect">
            <a:avLst/>
          </a:prstGeom>
          <a:noFill/>
        </p:spPr>
        <p:txBody>
          <a:bodyPr wrap="square" rtlCol="0">
            <a:spAutoFit/>
          </a:bodyPr>
          <a:lstStyle/>
          <a:p>
            <a:pPr algn="ctr"/>
            <a:r>
              <a:rPr lang="es-CL" sz="2000" dirty="0"/>
              <a:t>CARMEN GLORIA CARREÑO</a:t>
            </a:r>
          </a:p>
          <a:p>
            <a:pPr algn="ctr"/>
            <a:r>
              <a:rPr lang="es-CL" dirty="0"/>
              <a:t>Profesional Departamento de Estudios, Planificación y Control de Gestión</a:t>
            </a:r>
          </a:p>
          <a:p>
            <a:pPr algn="ctr"/>
            <a:r>
              <a:rPr lang="es-CL" dirty="0"/>
              <a:t>División de Gestión de Personas</a:t>
            </a:r>
          </a:p>
          <a:p>
            <a:pPr algn="ctr"/>
            <a:r>
              <a:rPr lang="es-CL" dirty="0"/>
              <a:t>Subsecretaría de Redes Asistenciales </a:t>
            </a:r>
          </a:p>
        </p:txBody>
      </p:sp>
    </p:spTree>
    <p:extLst>
      <p:ext uri="{BB962C8B-B14F-4D97-AF65-F5344CB8AC3E}">
        <p14:creationId xmlns:p14="http://schemas.microsoft.com/office/powerpoint/2010/main" val="151414010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0"/>
          </p:nvPr>
        </p:nvSpPr>
        <p:spPr/>
        <p:txBody>
          <a:bodyPr/>
          <a:lstStyle/>
          <a:p>
            <a:pPr>
              <a:defRPr/>
            </a:pPr>
            <a:fld id="{FC484A7D-D8C8-4158-8EE7-7F439855AA8C}" type="slidenum">
              <a:rPr lang="en-US" altLang="es-CL" smtClean="0"/>
              <a:pPr>
                <a:defRPr/>
              </a:pPr>
              <a:t>10</a:t>
            </a:fld>
            <a:endParaRPr lang="en-US" altLang="es-CL"/>
          </a:p>
        </p:txBody>
      </p:sp>
      <p:sp>
        <p:nvSpPr>
          <p:cNvPr id="3" name="Rectángulo 2"/>
          <p:cNvSpPr/>
          <p:nvPr/>
        </p:nvSpPr>
        <p:spPr>
          <a:xfrm>
            <a:off x="2951019" y="392545"/>
            <a:ext cx="5839691" cy="124921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L" b="1" dirty="0">
                <a:solidFill>
                  <a:srgbClr val="0067B4"/>
                </a:solidFill>
              </a:rPr>
              <a:t>SISTEMA DE EVALUACIÓN GUBERNAMENTAL</a:t>
            </a:r>
          </a:p>
          <a:p>
            <a:pPr marL="285750" indent="-285750" algn="ctr">
              <a:buFont typeface="Arial" panose="020B0604020202020204" pitchFamily="34" charset="0"/>
              <a:buChar char="•"/>
            </a:pPr>
            <a:r>
              <a:rPr lang="es-CL" b="1" dirty="0">
                <a:solidFill>
                  <a:srgbClr val="0067B4"/>
                </a:solidFill>
              </a:rPr>
              <a:t> Evaluaciones de programas gubernamentales</a:t>
            </a:r>
          </a:p>
          <a:p>
            <a:pPr marL="285750" indent="-285750" algn="ctr">
              <a:buFont typeface="Arial" panose="020B0604020202020204" pitchFamily="34" charset="0"/>
              <a:buChar char="•"/>
            </a:pPr>
            <a:r>
              <a:rPr lang="es-CL" b="1" dirty="0">
                <a:solidFill>
                  <a:srgbClr val="0067B4"/>
                </a:solidFill>
              </a:rPr>
              <a:t>Evaluaciones de impacto</a:t>
            </a:r>
          </a:p>
          <a:p>
            <a:pPr marL="285750" indent="-285750" algn="ctr">
              <a:buFont typeface="Arial" panose="020B0604020202020204" pitchFamily="34" charset="0"/>
              <a:buChar char="•"/>
            </a:pPr>
            <a:r>
              <a:rPr lang="es-CL" b="1" dirty="0">
                <a:solidFill>
                  <a:srgbClr val="0067B4"/>
                </a:solidFill>
              </a:rPr>
              <a:t>Evaluaciones comprehensivas del gasto</a:t>
            </a:r>
          </a:p>
        </p:txBody>
      </p:sp>
      <p:pic>
        <p:nvPicPr>
          <p:cNvPr id="4" name="Imagen 3"/>
          <p:cNvPicPr>
            <a:picLocks noChangeAspect="1"/>
          </p:cNvPicPr>
          <p:nvPr/>
        </p:nvPicPr>
        <p:blipFill>
          <a:blip r:embed="rId2"/>
          <a:stretch>
            <a:fillRect/>
          </a:stretch>
        </p:blipFill>
        <p:spPr>
          <a:xfrm>
            <a:off x="4136881" y="2015836"/>
            <a:ext cx="3429000" cy="2982191"/>
          </a:xfrm>
          <a:prstGeom prst="rect">
            <a:avLst/>
          </a:prstGeom>
        </p:spPr>
      </p:pic>
      <p:sp>
        <p:nvSpPr>
          <p:cNvPr id="6" name="Rectángulo 5"/>
          <p:cNvSpPr/>
          <p:nvPr/>
        </p:nvSpPr>
        <p:spPr>
          <a:xfrm>
            <a:off x="854652" y="1880754"/>
            <a:ext cx="1787237" cy="85205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solidFill>
                  <a:srgbClr val="0067B4"/>
                </a:solidFill>
              </a:rPr>
              <a:t>DEFINICIONES ESTRATÉGICAS</a:t>
            </a:r>
          </a:p>
        </p:txBody>
      </p:sp>
      <p:sp>
        <p:nvSpPr>
          <p:cNvPr id="7" name="Rectángulo 6"/>
          <p:cNvSpPr/>
          <p:nvPr/>
        </p:nvSpPr>
        <p:spPr>
          <a:xfrm>
            <a:off x="8790710" y="1911927"/>
            <a:ext cx="1756064" cy="9144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solidFill>
                  <a:srgbClr val="0067B4"/>
                </a:solidFill>
              </a:rPr>
              <a:t>INDICADORES DE DESEMPEÑO</a:t>
            </a:r>
          </a:p>
        </p:txBody>
      </p:sp>
      <p:cxnSp>
        <p:nvCxnSpPr>
          <p:cNvPr id="9" name="Conector angular 8"/>
          <p:cNvCxnSpPr>
            <a:cxnSpLocks/>
          </p:cNvCxnSpPr>
          <p:nvPr/>
        </p:nvCxnSpPr>
        <p:spPr>
          <a:xfrm>
            <a:off x="1600202" y="2732808"/>
            <a:ext cx="2450803" cy="535998"/>
          </a:xfrm>
          <a:prstGeom prst="bentConnector3">
            <a:avLst>
              <a:gd name="adj1" fmla="val 41757"/>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Conector angular 11"/>
          <p:cNvCxnSpPr>
            <a:cxnSpLocks/>
          </p:cNvCxnSpPr>
          <p:nvPr/>
        </p:nvCxnSpPr>
        <p:spPr>
          <a:xfrm rot="10800000" flipV="1">
            <a:off x="7565881" y="2841046"/>
            <a:ext cx="1687878" cy="427760"/>
          </a:xfrm>
          <a:prstGeom prst="bentConnector3">
            <a:avLst>
              <a:gd name="adj1" fmla="val 27952"/>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Rectángulo 14"/>
          <p:cNvSpPr/>
          <p:nvPr/>
        </p:nvSpPr>
        <p:spPr>
          <a:xfrm>
            <a:off x="448108" y="3751119"/>
            <a:ext cx="2597727" cy="9144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solidFill>
                  <a:srgbClr val="0067B4"/>
                </a:solidFill>
              </a:rPr>
              <a:t>PRESENTACIÓN DE PROGRAMAS AL PRESUPUESTO</a:t>
            </a:r>
          </a:p>
        </p:txBody>
      </p:sp>
      <p:cxnSp>
        <p:nvCxnSpPr>
          <p:cNvPr id="17" name="Conector angular 16"/>
          <p:cNvCxnSpPr>
            <a:cxnSpLocks/>
          </p:cNvCxnSpPr>
          <p:nvPr/>
        </p:nvCxnSpPr>
        <p:spPr>
          <a:xfrm>
            <a:off x="685800" y="4665519"/>
            <a:ext cx="3365205" cy="204193"/>
          </a:xfrm>
          <a:prstGeom prst="bentConnector3">
            <a:avLst>
              <a:gd name="adj1" fmla="val 69589"/>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Rectángulo 19"/>
          <p:cNvSpPr/>
          <p:nvPr/>
        </p:nvSpPr>
        <p:spPr>
          <a:xfrm>
            <a:off x="8790710" y="3699165"/>
            <a:ext cx="2161309" cy="9144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solidFill>
                  <a:srgbClr val="0067B4"/>
                </a:solidFill>
              </a:rPr>
              <a:t>BALANCE DE GESTIÓN INTEGRAL</a:t>
            </a:r>
          </a:p>
        </p:txBody>
      </p:sp>
      <p:cxnSp>
        <p:nvCxnSpPr>
          <p:cNvPr id="22" name="Conector angular 21"/>
          <p:cNvCxnSpPr>
            <a:cxnSpLocks/>
          </p:cNvCxnSpPr>
          <p:nvPr/>
        </p:nvCxnSpPr>
        <p:spPr>
          <a:xfrm rot="10800000" flipV="1">
            <a:off x="7565881" y="3711286"/>
            <a:ext cx="1706064" cy="435412"/>
          </a:xfrm>
          <a:prstGeom prst="bentConnector3">
            <a:avLst>
              <a:gd name="adj1" fmla="val 28187"/>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Rectángulo 25"/>
          <p:cNvSpPr/>
          <p:nvPr/>
        </p:nvSpPr>
        <p:spPr>
          <a:xfrm>
            <a:off x="1558637" y="5527965"/>
            <a:ext cx="8375072" cy="9144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solidFill>
                  <a:srgbClr val="0067B4"/>
                </a:solidFill>
              </a:rPr>
              <a:t>MECANISMOS DE INCENTIVO REMUNERACIONAL INSTITUCIONAL</a:t>
            </a:r>
          </a:p>
          <a:p>
            <a:pPr marL="285750" indent="-285750" algn="ctr">
              <a:buFont typeface="Arial" panose="020B0604020202020204" pitchFamily="34" charset="0"/>
              <a:buChar char="•"/>
            </a:pPr>
            <a:r>
              <a:rPr lang="es-CL" dirty="0">
                <a:solidFill>
                  <a:srgbClr val="0067B4"/>
                </a:solidFill>
              </a:rPr>
              <a:t>Programa de Mejoramiento de la Gestión (PMG)</a:t>
            </a:r>
          </a:p>
          <a:p>
            <a:pPr marL="285750" indent="-285750" algn="ctr">
              <a:buFont typeface="Arial" panose="020B0604020202020204" pitchFamily="34" charset="0"/>
              <a:buChar char="•"/>
            </a:pPr>
            <a:r>
              <a:rPr lang="es-CL" dirty="0">
                <a:solidFill>
                  <a:srgbClr val="0067B4"/>
                </a:solidFill>
              </a:rPr>
              <a:t>Ley Médica</a:t>
            </a:r>
          </a:p>
        </p:txBody>
      </p:sp>
      <p:cxnSp>
        <p:nvCxnSpPr>
          <p:cNvPr id="28" name="Conector recto de flecha 27"/>
          <p:cNvCxnSpPr>
            <a:cxnSpLocks/>
          </p:cNvCxnSpPr>
          <p:nvPr/>
        </p:nvCxnSpPr>
        <p:spPr>
          <a:xfrm flipV="1">
            <a:off x="5746173" y="4998027"/>
            <a:ext cx="0" cy="52993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2" name="Conector recto de flecha 31"/>
          <p:cNvCxnSpPr/>
          <p:nvPr/>
        </p:nvCxnSpPr>
        <p:spPr>
          <a:xfrm>
            <a:off x="5851381" y="1626177"/>
            <a:ext cx="0" cy="38965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54758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289774" y="111794"/>
            <a:ext cx="8548577" cy="738664"/>
          </a:xfrm>
        </p:spPr>
        <p:txBody>
          <a:bodyPr/>
          <a:lstStyle/>
          <a:p>
            <a:r>
              <a:rPr lang="es-CL" sz="2400" dirty="0"/>
              <a:t>Control de Gestión: Principales instrumentos Subsecretaría de Redes Asistenciales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a:solidFill>
                  <a:srgbClr val="FFFFFF"/>
                </a:solidFill>
              </a:rPr>
              <a:pPr/>
              <a:t>11</a:t>
            </a:fld>
            <a:endParaRPr lang="es-CL" dirty="0">
              <a:solidFill>
                <a:srgbClr val="FFFFFF"/>
              </a:solidFill>
            </a:endParaRPr>
          </a:p>
        </p:txBody>
      </p:sp>
      <p:sp>
        <p:nvSpPr>
          <p:cNvPr id="21" name="CuadroTexto 20">
            <a:extLst>
              <a:ext uri="{FF2B5EF4-FFF2-40B4-BE49-F238E27FC236}">
                <a16:creationId xmlns:a16="http://schemas.microsoft.com/office/drawing/2014/main" id="{E33C307F-E069-4149-805C-AD5F0C6452D1}"/>
              </a:ext>
            </a:extLst>
          </p:cNvPr>
          <p:cNvSpPr txBox="1"/>
          <p:nvPr/>
        </p:nvSpPr>
        <p:spPr>
          <a:xfrm>
            <a:off x="3618614" y="1173260"/>
            <a:ext cx="1562986" cy="264967"/>
          </a:xfrm>
          <a:prstGeom prst="rect">
            <a:avLst/>
          </a:prstGeom>
          <a:noFill/>
          <a:ln w="9525">
            <a:noFill/>
            <a:miter lim="800000"/>
            <a:headEnd/>
            <a:tailEnd/>
          </a:ln>
          <a:effectLst/>
        </p:spPr>
        <p:txBody>
          <a:bodyPr vert="horz" wrap="square" lIns="72009" tIns="72009" rIns="72009" bIns="72009" numCol="1" rtlCol="0" anchor="t" anchorCtr="0" compatLnSpc="1">
            <a:prstTxWarp prst="textNoShape">
              <a:avLst/>
            </a:prstTxWarp>
            <a:noAutofit/>
          </a:bodyPr>
          <a:lstStyle/>
          <a:p>
            <a:pPr marL="1587" algn="ctr"/>
            <a:r>
              <a:rPr lang="es-CL" sz="1200" dirty="0">
                <a:solidFill>
                  <a:srgbClr val="FFFFFF"/>
                </a:solidFill>
                <a:latin typeface="Arial"/>
              </a:rPr>
              <a:t>Junio-Julio</a:t>
            </a:r>
          </a:p>
        </p:txBody>
      </p:sp>
      <p:sp>
        <p:nvSpPr>
          <p:cNvPr id="22" name="CuadroTexto 21">
            <a:extLst>
              <a:ext uri="{FF2B5EF4-FFF2-40B4-BE49-F238E27FC236}">
                <a16:creationId xmlns:a16="http://schemas.microsoft.com/office/drawing/2014/main" id="{DD1F66E8-DE23-45BF-BDBF-C537DAE3DDDC}"/>
              </a:ext>
            </a:extLst>
          </p:cNvPr>
          <p:cNvSpPr txBox="1"/>
          <p:nvPr/>
        </p:nvSpPr>
        <p:spPr>
          <a:xfrm>
            <a:off x="6521303" y="1186441"/>
            <a:ext cx="1768549" cy="264967"/>
          </a:xfrm>
          <a:prstGeom prst="rect">
            <a:avLst/>
          </a:prstGeom>
          <a:noFill/>
          <a:ln w="9525">
            <a:noFill/>
            <a:miter lim="800000"/>
            <a:headEnd/>
            <a:tailEnd/>
          </a:ln>
          <a:effectLst/>
        </p:spPr>
        <p:txBody>
          <a:bodyPr vert="horz" wrap="square" lIns="72009" tIns="72009" rIns="72009" bIns="72009" numCol="1" rtlCol="0" anchor="t" anchorCtr="0" compatLnSpc="1">
            <a:prstTxWarp prst="textNoShape">
              <a:avLst/>
            </a:prstTxWarp>
            <a:noAutofit/>
          </a:bodyPr>
          <a:lstStyle/>
          <a:p>
            <a:pPr marL="1587" algn="ctr"/>
            <a:r>
              <a:rPr lang="es-CL" sz="1200" dirty="0">
                <a:solidFill>
                  <a:srgbClr val="FFFFFF"/>
                </a:solidFill>
                <a:latin typeface="Arial"/>
              </a:rPr>
              <a:t>Septiembre-Noviembre</a:t>
            </a:r>
          </a:p>
        </p:txBody>
      </p:sp>
      <p:sp>
        <p:nvSpPr>
          <p:cNvPr id="23" name="CuadroTexto 22">
            <a:extLst>
              <a:ext uri="{FF2B5EF4-FFF2-40B4-BE49-F238E27FC236}">
                <a16:creationId xmlns:a16="http://schemas.microsoft.com/office/drawing/2014/main" id="{73A3F983-4B5B-4B39-8B45-2721E2D3B678}"/>
              </a:ext>
            </a:extLst>
          </p:cNvPr>
          <p:cNvSpPr txBox="1"/>
          <p:nvPr/>
        </p:nvSpPr>
        <p:spPr>
          <a:xfrm>
            <a:off x="6778682" y="5327760"/>
            <a:ext cx="1768549" cy="264967"/>
          </a:xfrm>
          <a:prstGeom prst="rect">
            <a:avLst/>
          </a:prstGeom>
          <a:noFill/>
          <a:ln w="9525">
            <a:noFill/>
            <a:miter lim="800000"/>
            <a:headEnd/>
            <a:tailEnd/>
          </a:ln>
          <a:effectLst/>
        </p:spPr>
        <p:txBody>
          <a:bodyPr vert="horz" wrap="square" lIns="72009" tIns="72009" rIns="72009" bIns="72009" numCol="1" rtlCol="0" anchor="t" anchorCtr="0" compatLnSpc="1">
            <a:prstTxWarp prst="textNoShape">
              <a:avLst/>
            </a:prstTxWarp>
            <a:noAutofit/>
          </a:bodyPr>
          <a:lstStyle/>
          <a:p>
            <a:pPr marL="1587" algn="ctr"/>
            <a:r>
              <a:rPr lang="es-CL" sz="1200" dirty="0">
                <a:solidFill>
                  <a:srgbClr val="FFFFFF"/>
                </a:solidFill>
                <a:latin typeface="Arial"/>
              </a:rPr>
              <a:t>Enero - Diciembre</a:t>
            </a:r>
          </a:p>
        </p:txBody>
      </p:sp>
      <p:sp>
        <p:nvSpPr>
          <p:cNvPr id="11" name="Text Box 6">
            <a:extLst>
              <a:ext uri="{FF2B5EF4-FFF2-40B4-BE49-F238E27FC236}">
                <a16:creationId xmlns:a16="http://schemas.microsoft.com/office/drawing/2014/main" id="{677604E2-A0DD-452B-A30C-BFDF0FE02F58}"/>
              </a:ext>
            </a:extLst>
          </p:cNvPr>
          <p:cNvSpPr txBox="1">
            <a:spLocks noChangeArrowheads="1"/>
          </p:cNvSpPr>
          <p:nvPr/>
        </p:nvSpPr>
        <p:spPr bwMode="auto">
          <a:xfrm>
            <a:off x="4564063" y="54657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ヒラギノ角ゴ Pro W3" pitchFamily="48" charset="-128"/>
              </a:defRPr>
            </a:lvl1pPr>
            <a:lvl2pPr marL="742950" indent="-285750" eaLnBrk="0" hangingPunct="0">
              <a:defRPr>
                <a:solidFill>
                  <a:schemeClr val="tx1"/>
                </a:solidFill>
                <a:latin typeface="Arial" panose="020B0604020202020204" pitchFamily="34" charset="0"/>
                <a:ea typeface="ヒラギノ角ゴ Pro W3" pitchFamily="48" charset="-128"/>
              </a:defRPr>
            </a:lvl2pPr>
            <a:lvl3pPr marL="1143000" indent="-228600" eaLnBrk="0" hangingPunct="0">
              <a:defRPr>
                <a:solidFill>
                  <a:schemeClr val="tx1"/>
                </a:solidFill>
                <a:latin typeface="Arial" panose="020B0604020202020204" pitchFamily="34" charset="0"/>
                <a:ea typeface="ヒラギノ角ゴ Pro W3" pitchFamily="48" charset="-128"/>
              </a:defRPr>
            </a:lvl3pPr>
            <a:lvl4pPr marL="1600200" indent="-228600" eaLnBrk="0" hangingPunct="0">
              <a:defRPr>
                <a:solidFill>
                  <a:schemeClr val="tx1"/>
                </a:solidFill>
                <a:latin typeface="Arial" panose="020B0604020202020204" pitchFamily="34" charset="0"/>
                <a:ea typeface="ヒラギノ角ゴ Pro W3" pitchFamily="48" charset="-128"/>
              </a:defRPr>
            </a:lvl4pPr>
            <a:lvl5pPr marL="2057400" indent="-228600" eaLnBrk="0" hangingPunct="0">
              <a:defRPr>
                <a:solidFill>
                  <a:schemeClr val="tx1"/>
                </a:solidFill>
                <a:latin typeface="Arial" panose="020B0604020202020204" pitchFamily="34" charset="0"/>
                <a:ea typeface="ヒラギノ角ゴ Pro W3" pitchFamily="48"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48"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48"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48"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48" charset="-128"/>
              </a:defRPr>
            </a:lvl9pPr>
          </a:lstStyle>
          <a:p>
            <a:pPr defTabSz="914400" eaLnBrk="1" hangingPunct="1"/>
            <a:endParaRPr lang="es-CL" altLang="es-CL">
              <a:solidFill>
                <a:srgbClr val="FFFFFF"/>
              </a:solidFill>
            </a:endParaRPr>
          </a:p>
        </p:txBody>
      </p:sp>
      <p:sp>
        <p:nvSpPr>
          <p:cNvPr id="17" name="Text Box 11">
            <a:extLst>
              <a:ext uri="{FF2B5EF4-FFF2-40B4-BE49-F238E27FC236}">
                <a16:creationId xmlns:a16="http://schemas.microsoft.com/office/drawing/2014/main" id="{5D638ECE-5A36-4AC9-95FD-19B0E7A17A5F}"/>
              </a:ext>
            </a:extLst>
          </p:cNvPr>
          <p:cNvSpPr txBox="1">
            <a:spLocks noChangeArrowheads="1"/>
          </p:cNvSpPr>
          <p:nvPr/>
        </p:nvSpPr>
        <p:spPr bwMode="auto">
          <a:xfrm>
            <a:off x="4990215" y="1329218"/>
            <a:ext cx="4161872" cy="153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ヒラギノ角ゴ Pro W3" pitchFamily="48" charset="-128"/>
              </a:defRPr>
            </a:lvl1pPr>
            <a:lvl2pPr marL="742950" indent="-285750" eaLnBrk="0" hangingPunct="0">
              <a:defRPr>
                <a:solidFill>
                  <a:schemeClr val="tx1"/>
                </a:solidFill>
                <a:latin typeface="Arial" panose="020B0604020202020204" pitchFamily="34" charset="0"/>
                <a:ea typeface="ヒラギノ角ゴ Pro W3" pitchFamily="48" charset="-128"/>
              </a:defRPr>
            </a:lvl2pPr>
            <a:lvl3pPr marL="1143000" indent="-228600" eaLnBrk="0" hangingPunct="0">
              <a:defRPr>
                <a:solidFill>
                  <a:schemeClr val="tx1"/>
                </a:solidFill>
                <a:latin typeface="Arial" panose="020B0604020202020204" pitchFamily="34" charset="0"/>
                <a:ea typeface="ヒラギノ角ゴ Pro W3" pitchFamily="48" charset="-128"/>
              </a:defRPr>
            </a:lvl3pPr>
            <a:lvl4pPr marL="1600200" indent="-228600" eaLnBrk="0" hangingPunct="0">
              <a:defRPr>
                <a:solidFill>
                  <a:schemeClr val="tx1"/>
                </a:solidFill>
                <a:latin typeface="Arial" panose="020B0604020202020204" pitchFamily="34" charset="0"/>
                <a:ea typeface="ヒラギノ角ゴ Pro W3" pitchFamily="48" charset="-128"/>
              </a:defRPr>
            </a:lvl4pPr>
            <a:lvl5pPr marL="2057400" indent="-228600" eaLnBrk="0" hangingPunct="0">
              <a:defRPr>
                <a:solidFill>
                  <a:schemeClr val="tx1"/>
                </a:solidFill>
                <a:latin typeface="Arial" panose="020B0604020202020204" pitchFamily="34" charset="0"/>
                <a:ea typeface="ヒラギノ角ゴ Pro W3" pitchFamily="48"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48"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48"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48"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48" charset="-128"/>
              </a:defRPr>
            </a:lvl9pPr>
          </a:lstStyle>
          <a:p>
            <a:pPr algn="ctr" defTabSz="914400" eaLnBrk="1" hangingPunct="1">
              <a:lnSpc>
                <a:spcPct val="85000"/>
              </a:lnSpc>
              <a:spcBef>
                <a:spcPct val="50000"/>
              </a:spcBef>
            </a:pPr>
            <a:r>
              <a:rPr lang="es-CL" altLang="es-CL" sz="2400" dirty="0">
                <a:solidFill>
                  <a:srgbClr val="FFFFFF"/>
                </a:solidFill>
                <a:latin typeface="Calibri" panose="020F0502020204030204" pitchFamily="34" charset="0"/>
              </a:rPr>
              <a:t> Análisis Preparación y Formulación  Interna de Presupuesto 2019</a:t>
            </a:r>
          </a:p>
          <a:p>
            <a:pPr algn="ctr" defTabSz="914400" eaLnBrk="1" hangingPunct="1">
              <a:lnSpc>
                <a:spcPct val="85000"/>
              </a:lnSpc>
              <a:spcBef>
                <a:spcPct val="50000"/>
              </a:spcBef>
            </a:pPr>
            <a:r>
              <a:rPr lang="es-CL" altLang="es-CL" sz="2400" dirty="0">
                <a:solidFill>
                  <a:srgbClr val="FFFFFF"/>
                </a:solidFill>
                <a:latin typeface="Calibri" panose="020F0502020204030204" pitchFamily="34" charset="0"/>
              </a:rPr>
              <a:t>Primera quincena de junio 2018</a:t>
            </a:r>
          </a:p>
        </p:txBody>
      </p:sp>
      <p:sp>
        <p:nvSpPr>
          <p:cNvPr id="6" name="CuadroTexto 5">
            <a:extLst>
              <a:ext uri="{FF2B5EF4-FFF2-40B4-BE49-F238E27FC236}">
                <a16:creationId xmlns:a16="http://schemas.microsoft.com/office/drawing/2014/main" id="{905E87ED-37D9-4501-82A3-298EBF0687DE}"/>
              </a:ext>
            </a:extLst>
          </p:cNvPr>
          <p:cNvSpPr txBox="1"/>
          <p:nvPr/>
        </p:nvSpPr>
        <p:spPr>
          <a:xfrm>
            <a:off x="404038" y="923654"/>
            <a:ext cx="10909004" cy="4605128"/>
          </a:xfrm>
          <a:prstGeom prst="rect">
            <a:avLst/>
          </a:prstGeom>
          <a:ln>
            <a:headEnd/>
            <a:tailEnd/>
          </a:ln>
        </p:spPr>
        <p:style>
          <a:lnRef idx="1">
            <a:schemeClr val="dk1"/>
          </a:lnRef>
          <a:fillRef idx="3">
            <a:schemeClr val="dk1"/>
          </a:fillRef>
          <a:effectRef idx="2">
            <a:schemeClr val="dk1"/>
          </a:effectRef>
          <a:fontRef idx="minor">
            <a:schemeClr val="lt1"/>
          </a:fontRef>
        </p:style>
        <p:txBody>
          <a:bodyPr vert="horz" wrap="square" lIns="72009" tIns="72009" rIns="72009" bIns="72009" numCol="1" rtlCol="0" anchor="t" anchorCtr="0" compatLnSpc="1">
            <a:prstTxWarp prst="textNoShape">
              <a:avLst/>
            </a:prstTxWarp>
            <a:noAutofit/>
          </a:bodyPr>
          <a:lstStyle/>
          <a:p>
            <a:pPr algn="just"/>
            <a:r>
              <a:rPr lang="es-CL" sz="1600" b="1" dirty="0">
                <a:solidFill>
                  <a:srgbClr val="0070C0"/>
                </a:solidFill>
                <a:latin typeface="Arial"/>
              </a:rPr>
              <a:t>Los compromisos de gestión involucran a los diferentes niveles de la Red Asistencial y se reflejan en instrumentos de monitoreo y reportabilidad, que abarcan el quehacer de todas las Divisiones de la Subsecretaria de Redes Asistenciales. Los ámbitos de medición estratégicos son:</a:t>
            </a:r>
          </a:p>
          <a:p>
            <a:pPr algn="just"/>
            <a:endParaRPr lang="es-CL" sz="2000" b="1" dirty="0">
              <a:solidFill>
                <a:srgbClr val="0070C0"/>
              </a:solidFill>
              <a:latin typeface="Arial"/>
            </a:endParaRPr>
          </a:p>
          <a:p>
            <a:pPr marL="285750" indent="-285750">
              <a:buFont typeface="Arial" panose="020B0604020202020204" pitchFamily="34" charset="0"/>
              <a:buChar char="•"/>
            </a:pPr>
            <a:r>
              <a:rPr lang="es-CL" sz="1600" dirty="0">
                <a:solidFill>
                  <a:srgbClr val="0070C0"/>
                </a:solidFill>
                <a:latin typeface="Arial"/>
              </a:rPr>
              <a:t>Programa de Mejoramiento de la Gestión (PMG-Indicadores H)</a:t>
            </a:r>
          </a:p>
          <a:p>
            <a:pPr marL="285750" indent="-285750">
              <a:buFont typeface="Arial" panose="020B0604020202020204" pitchFamily="34" charset="0"/>
              <a:buChar char="•"/>
            </a:pPr>
            <a:r>
              <a:rPr lang="es-CL" sz="1600" dirty="0">
                <a:solidFill>
                  <a:srgbClr val="0070C0"/>
                </a:solidFill>
                <a:latin typeface="Arial"/>
              </a:rPr>
              <a:t>Programas Sociales (Ministerio de Desarrollo Social)</a:t>
            </a:r>
          </a:p>
          <a:p>
            <a:pPr marL="285750" indent="-285750">
              <a:buFont typeface="Arial" panose="020B0604020202020204" pitchFamily="34" charset="0"/>
              <a:buChar char="•"/>
            </a:pPr>
            <a:r>
              <a:rPr lang="es-CL" sz="1600" dirty="0">
                <a:solidFill>
                  <a:srgbClr val="0070C0"/>
                </a:solidFill>
                <a:latin typeface="Arial"/>
              </a:rPr>
              <a:t>Plan de Gobierno 2018-2022 </a:t>
            </a:r>
          </a:p>
          <a:p>
            <a:pPr marL="285750" indent="-285750">
              <a:buFont typeface="Arial" panose="020B0604020202020204" pitchFamily="34" charset="0"/>
              <a:buChar char="•"/>
            </a:pPr>
            <a:r>
              <a:rPr lang="es-CL" sz="1600" dirty="0">
                <a:solidFill>
                  <a:srgbClr val="0070C0"/>
                </a:solidFill>
                <a:latin typeface="Arial"/>
              </a:rPr>
              <a:t>Plan Nacional de Derechos Humanos</a:t>
            </a:r>
          </a:p>
          <a:p>
            <a:pPr marL="285750" indent="-285750">
              <a:buFont typeface="Arial" panose="020B0604020202020204" pitchFamily="34" charset="0"/>
              <a:buChar char="•"/>
            </a:pPr>
            <a:r>
              <a:rPr lang="es-CL" sz="1600" dirty="0">
                <a:solidFill>
                  <a:srgbClr val="0070C0"/>
                </a:solidFill>
                <a:latin typeface="Arial"/>
              </a:rPr>
              <a:t>Estrategia Nacional de Salud (ENS)							</a:t>
            </a:r>
          </a:p>
          <a:p>
            <a:pPr marL="285750" indent="-285750">
              <a:buFont typeface="Arial" panose="020B0604020202020204" pitchFamily="34" charset="0"/>
              <a:buChar char="•"/>
            </a:pPr>
            <a:r>
              <a:rPr lang="es-CL" sz="1600" dirty="0">
                <a:solidFill>
                  <a:srgbClr val="0070C0"/>
                </a:solidFill>
                <a:latin typeface="Arial"/>
              </a:rPr>
              <a:t>Compromisos de Gestión Servicios de Salud (COMGES)</a:t>
            </a:r>
          </a:p>
          <a:p>
            <a:pPr marL="285750" indent="-285750">
              <a:buFont typeface="Arial" panose="020B0604020202020204" pitchFamily="34" charset="0"/>
              <a:buChar char="•"/>
            </a:pPr>
            <a:r>
              <a:rPr lang="es-CL" sz="1600" dirty="0">
                <a:solidFill>
                  <a:srgbClr val="0070C0"/>
                </a:solidFill>
                <a:latin typeface="Arial"/>
              </a:rPr>
              <a:t>Indicadores Alta Dirección Pública (1er Nivel Jerárquico) </a:t>
            </a:r>
          </a:p>
          <a:p>
            <a:pPr marL="285750" indent="-285750">
              <a:buFont typeface="Arial" panose="020B0604020202020204" pitchFamily="34" charset="0"/>
              <a:buChar char="•"/>
            </a:pPr>
            <a:r>
              <a:rPr lang="es-CL" sz="1600" dirty="0">
                <a:solidFill>
                  <a:srgbClr val="0070C0"/>
                </a:solidFill>
                <a:latin typeface="Arial"/>
              </a:rPr>
              <a:t>Metas Sanitarias Leyes 18.834, 19.664, 20.707.</a:t>
            </a:r>
          </a:p>
          <a:p>
            <a:pPr marL="285750" indent="-285750">
              <a:buFont typeface="Arial" panose="020B0604020202020204" pitchFamily="34" charset="0"/>
              <a:buChar char="•"/>
            </a:pPr>
            <a:r>
              <a:rPr lang="es-CL" sz="1600" dirty="0">
                <a:solidFill>
                  <a:srgbClr val="0070C0"/>
                </a:solidFill>
                <a:latin typeface="Arial"/>
              </a:rPr>
              <a:t>Glosas Presupuestarias Ley de Presupuesto.</a:t>
            </a:r>
          </a:p>
          <a:p>
            <a:pPr marL="285750" indent="-285750">
              <a:buFont typeface="Arial" panose="020B0604020202020204" pitchFamily="34" charset="0"/>
              <a:buChar char="•"/>
            </a:pPr>
            <a:r>
              <a:rPr lang="es-CL" sz="1600" dirty="0">
                <a:solidFill>
                  <a:srgbClr val="0070C0"/>
                </a:solidFill>
                <a:latin typeface="Arial"/>
              </a:rPr>
              <a:t>Instrumento de Evaluación EAR </a:t>
            </a:r>
          </a:p>
          <a:p>
            <a:pPr marL="285750" indent="-285750">
              <a:buFont typeface="Arial" panose="020B0604020202020204" pitchFamily="34" charset="0"/>
              <a:buChar char="•"/>
            </a:pPr>
            <a:r>
              <a:rPr lang="es-CL" sz="1600" dirty="0">
                <a:solidFill>
                  <a:srgbClr val="0070C0"/>
                </a:solidFill>
                <a:latin typeface="Arial"/>
              </a:rPr>
              <a:t>Indicadores GRD Hospitales Servicios de Salud</a:t>
            </a:r>
          </a:p>
          <a:p>
            <a:pPr marL="285750" indent="-285750">
              <a:buFont typeface="Arial" panose="020B0604020202020204" pitchFamily="34" charset="0"/>
              <a:buChar char="•"/>
            </a:pPr>
            <a:r>
              <a:rPr lang="es-CL" sz="1600" dirty="0">
                <a:solidFill>
                  <a:srgbClr val="0070C0"/>
                </a:solidFill>
                <a:latin typeface="Arial"/>
              </a:rPr>
              <a:t>Balance Score </a:t>
            </a:r>
            <a:r>
              <a:rPr lang="es-CL" sz="1600" dirty="0" err="1">
                <a:solidFill>
                  <a:srgbClr val="0070C0"/>
                </a:solidFill>
                <a:latin typeface="Arial"/>
              </a:rPr>
              <a:t>Card</a:t>
            </a:r>
            <a:r>
              <a:rPr lang="es-CL" sz="1600" dirty="0">
                <a:solidFill>
                  <a:srgbClr val="0070C0"/>
                </a:solidFill>
                <a:latin typeface="Arial"/>
              </a:rPr>
              <a:t> </a:t>
            </a:r>
          </a:p>
          <a:p>
            <a:pPr marL="1587"/>
            <a:endParaRPr lang="es-CL" sz="1200" dirty="0">
              <a:solidFill>
                <a:srgbClr val="0070C0"/>
              </a:solidFill>
              <a:latin typeface="Arial"/>
            </a:endParaRPr>
          </a:p>
        </p:txBody>
      </p:sp>
      <p:sp>
        <p:nvSpPr>
          <p:cNvPr id="5" name="CuadroTexto 4"/>
          <p:cNvSpPr txBox="1"/>
          <p:nvPr/>
        </p:nvSpPr>
        <p:spPr>
          <a:xfrm>
            <a:off x="8337826" y="2261019"/>
            <a:ext cx="2321176" cy="2055802"/>
          </a:xfrm>
          <a:prstGeom prst="rect">
            <a:avLst/>
          </a:prstGeom>
          <a:ln>
            <a:noFill/>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3"/>
          </a:lnRef>
          <a:fillRef idx="3">
            <a:schemeClr val="accent3"/>
          </a:fillRef>
          <a:effectRef idx="2">
            <a:schemeClr val="accent3"/>
          </a:effectRef>
          <a:fontRef idx="minor">
            <a:schemeClr val="lt1"/>
          </a:fontRef>
        </p:style>
        <p:txBody>
          <a:bodyPr vert="horz" wrap="square" lIns="72009" tIns="72009" rIns="72009" bIns="72009" numCol="1" rtlCol="0" anchor="t" anchorCtr="0" compatLnSpc="1">
            <a:prstTxWarp prst="textNoShape">
              <a:avLst/>
            </a:prstTxWarp>
            <a:noAutofit/>
          </a:bodyPr>
          <a:lstStyle/>
          <a:p>
            <a:pPr marL="1587" algn="ctr"/>
            <a:r>
              <a:rPr lang="es-CL" sz="2800" dirty="0">
                <a:solidFill>
                  <a:srgbClr val="FFFFFF"/>
                </a:solidFill>
                <a:latin typeface="Arial"/>
              </a:rPr>
              <a:t>App. 380 </a:t>
            </a:r>
          </a:p>
          <a:p>
            <a:pPr marL="1587" algn="ctr"/>
            <a:r>
              <a:rPr lang="es-CL" sz="2800" dirty="0">
                <a:solidFill>
                  <a:srgbClr val="FFFFFF"/>
                </a:solidFill>
                <a:latin typeface="Arial"/>
              </a:rPr>
              <a:t>Indicadores a medir</a:t>
            </a:r>
          </a:p>
        </p:txBody>
      </p:sp>
    </p:spTree>
    <p:extLst>
      <p:ext uri="{BB962C8B-B14F-4D97-AF65-F5344CB8AC3E}">
        <p14:creationId xmlns:p14="http://schemas.microsoft.com/office/powerpoint/2010/main" val="3684790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289774" y="111794"/>
            <a:ext cx="8548577" cy="369332"/>
          </a:xfrm>
        </p:spPr>
        <p:txBody>
          <a:bodyPr/>
          <a:lstStyle/>
          <a:p>
            <a:r>
              <a:rPr lang="es-CL" sz="2400" dirty="0"/>
              <a:t> Gestión de los SS y reportabilidad central</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a:solidFill>
                  <a:srgbClr val="FFFFFF"/>
                </a:solidFill>
              </a:rPr>
              <a:pPr/>
              <a:t>12</a:t>
            </a:fld>
            <a:endParaRPr lang="es-CL" dirty="0">
              <a:solidFill>
                <a:srgbClr val="FFFFFF"/>
              </a:solidFill>
            </a:endParaRPr>
          </a:p>
        </p:txBody>
      </p:sp>
      <p:sp>
        <p:nvSpPr>
          <p:cNvPr id="21" name="CuadroTexto 20">
            <a:extLst>
              <a:ext uri="{FF2B5EF4-FFF2-40B4-BE49-F238E27FC236}">
                <a16:creationId xmlns:a16="http://schemas.microsoft.com/office/drawing/2014/main" id="{E33C307F-E069-4149-805C-AD5F0C6452D1}"/>
              </a:ext>
            </a:extLst>
          </p:cNvPr>
          <p:cNvSpPr txBox="1"/>
          <p:nvPr/>
        </p:nvSpPr>
        <p:spPr>
          <a:xfrm>
            <a:off x="3618614" y="1173260"/>
            <a:ext cx="1562986" cy="264967"/>
          </a:xfrm>
          <a:prstGeom prst="rect">
            <a:avLst/>
          </a:prstGeom>
          <a:noFill/>
          <a:ln w="9525">
            <a:noFill/>
            <a:miter lim="800000"/>
            <a:headEnd/>
            <a:tailEnd/>
          </a:ln>
          <a:effectLst/>
        </p:spPr>
        <p:txBody>
          <a:bodyPr vert="horz" wrap="square" lIns="72009" tIns="72009" rIns="72009" bIns="72009" numCol="1" rtlCol="0" anchor="t" anchorCtr="0" compatLnSpc="1">
            <a:prstTxWarp prst="textNoShape">
              <a:avLst/>
            </a:prstTxWarp>
            <a:noAutofit/>
          </a:bodyPr>
          <a:lstStyle/>
          <a:p>
            <a:pPr marL="1587" algn="ctr"/>
            <a:r>
              <a:rPr lang="es-CL" sz="1200" dirty="0">
                <a:solidFill>
                  <a:srgbClr val="FFFFFF"/>
                </a:solidFill>
              </a:rPr>
              <a:t>Junio-Julio</a:t>
            </a:r>
          </a:p>
        </p:txBody>
      </p:sp>
      <p:sp>
        <p:nvSpPr>
          <p:cNvPr id="22" name="CuadroTexto 21">
            <a:extLst>
              <a:ext uri="{FF2B5EF4-FFF2-40B4-BE49-F238E27FC236}">
                <a16:creationId xmlns:a16="http://schemas.microsoft.com/office/drawing/2014/main" id="{DD1F66E8-DE23-45BF-BDBF-C537DAE3DDDC}"/>
              </a:ext>
            </a:extLst>
          </p:cNvPr>
          <p:cNvSpPr txBox="1"/>
          <p:nvPr/>
        </p:nvSpPr>
        <p:spPr>
          <a:xfrm>
            <a:off x="6521303" y="1186441"/>
            <a:ext cx="1768549" cy="264967"/>
          </a:xfrm>
          <a:prstGeom prst="rect">
            <a:avLst/>
          </a:prstGeom>
          <a:noFill/>
          <a:ln w="9525">
            <a:noFill/>
            <a:miter lim="800000"/>
            <a:headEnd/>
            <a:tailEnd/>
          </a:ln>
          <a:effectLst/>
        </p:spPr>
        <p:txBody>
          <a:bodyPr vert="horz" wrap="square" lIns="72009" tIns="72009" rIns="72009" bIns="72009" numCol="1" rtlCol="0" anchor="t" anchorCtr="0" compatLnSpc="1">
            <a:prstTxWarp prst="textNoShape">
              <a:avLst/>
            </a:prstTxWarp>
            <a:noAutofit/>
          </a:bodyPr>
          <a:lstStyle/>
          <a:p>
            <a:pPr marL="1587" algn="ctr"/>
            <a:r>
              <a:rPr lang="es-CL" sz="1200" dirty="0">
                <a:solidFill>
                  <a:srgbClr val="FFFFFF"/>
                </a:solidFill>
              </a:rPr>
              <a:t>Septiembre-Noviembre</a:t>
            </a:r>
          </a:p>
        </p:txBody>
      </p:sp>
      <p:sp>
        <p:nvSpPr>
          <p:cNvPr id="23" name="CuadroTexto 22">
            <a:extLst>
              <a:ext uri="{FF2B5EF4-FFF2-40B4-BE49-F238E27FC236}">
                <a16:creationId xmlns:a16="http://schemas.microsoft.com/office/drawing/2014/main" id="{73A3F983-4B5B-4B39-8B45-2721E2D3B678}"/>
              </a:ext>
            </a:extLst>
          </p:cNvPr>
          <p:cNvSpPr txBox="1"/>
          <p:nvPr/>
        </p:nvSpPr>
        <p:spPr>
          <a:xfrm>
            <a:off x="6778682" y="5327760"/>
            <a:ext cx="1768549" cy="264967"/>
          </a:xfrm>
          <a:prstGeom prst="rect">
            <a:avLst/>
          </a:prstGeom>
          <a:noFill/>
          <a:ln w="9525">
            <a:noFill/>
            <a:miter lim="800000"/>
            <a:headEnd/>
            <a:tailEnd/>
          </a:ln>
          <a:effectLst/>
        </p:spPr>
        <p:txBody>
          <a:bodyPr vert="horz" wrap="square" lIns="72009" tIns="72009" rIns="72009" bIns="72009" numCol="1" rtlCol="0" anchor="t" anchorCtr="0" compatLnSpc="1">
            <a:prstTxWarp prst="textNoShape">
              <a:avLst/>
            </a:prstTxWarp>
            <a:noAutofit/>
          </a:bodyPr>
          <a:lstStyle/>
          <a:p>
            <a:pPr marL="1587" algn="ctr"/>
            <a:r>
              <a:rPr lang="es-CL" sz="1200" dirty="0">
                <a:solidFill>
                  <a:srgbClr val="FFFFFF"/>
                </a:solidFill>
              </a:rPr>
              <a:t>Enero - Diciembre</a:t>
            </a:r>
          </a:p>
        </p:txBody>
      </p:sp>
      <p:sp>
        <p:nvSpPr>
          <p:cNvPr id="11" name="Text Box 6">
            <a:extLst>
              <a:ext uri="{FF2B5EF4-FFF2-40B4-BE49-F238E27FC236}">
                <a16:creationId xmlns:a16="http://schemas.microsoft.com/office/drawing/2014/main" id="{677604E2-A0DD-452B-A30C-BFDF0FE02F58}"/>
              </a:ext>
            </a:extLst>
          </p:cNvPr>
          <p:cNvSpPr txBox="1">
            <a:spLocks noChangeArrowheads="1"/>
          </p:cNvSpPr>
          <p:nvPr/>
        </p:nvSpPr>
        <p:spPr bwMode="auto">
          <a:xfrm>
            <a:off x="4564063" y="54657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ヒラギノ角ゴ Pro W3" pitchFamily="48" charset="-128"/>
              </a:defRPr>
            </a:lvl1pPr>
            <a:lvl2pPr marL="742950" indent="-285750" eaLnBrk="0" hangingPunct="0">
              <a:defRPr>
                <a:solidFill>
                  <a:schemeClr val="tx1"/>
                </a:solidFill>
                <a:latin typeface="Arial" panose="020B0604020202020204" pitchFamily="34" charset="0"/>
                <a:ea typeface="ヒラギノ角ゴ Pro W3" pitchFamily="48" charset="-128"/>
              </a:defRPr>
            </a:lvl2pPr>
            <a:lvl3pPr marL="1143000" indent="-228600" eaLnBrk="0" hangingPunct="0">
              <a:defRPr>
                <a:solidFill>
                  <a:schemeClr val="tx1"/>
                </a:solidFill>
                <a:latin typeface="Arial" panose="020B0604020202020204" pitchFamily="34" charset="0"/>
                <a:ea typeface="ヒラギノ角ゴ Pro W3" pitchFamily="48" charset="-128"/>
              </a:defRPr>
            </a:lvl3pPr>
            <a:lvl4pPr marL="1600200" indent="-228600" eaLnBrk="0" hangingPunct="0">
              <a:defRPr>
                <a:solidFill>
                  <a:schemeClr val="tx1"/>
                </a:solidFill>
                <a:latin typeface="Arial" panose="020B0604020202020204" pitchFamily="34" charset="0"/>
                <a:ea typeface="ヒラギノ角ゴ Pro W3" pitchFamily="48" charset="-128"/>
              </a:defRPr>
            </a:lvl4pPr>
            <a:lvl5pPr marL="2057400" indent="-228600" eaLnBrk="0" hangingPunct="0">
              <a:defRPr>
                <a:solidFill>
                  <a:schemeClr val="tx1"/>
                </a:solidFill>
                <a:latin typeface="Arial" panose="020B0604020202020204" pitchFamily="34" charset="0"/>
                <a:ea typeface="ヒラギノ角ゴ Pro W3" pitchFamily="48"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48"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48"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48"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48" charset="-128"/>
              </a:defRPr>
            </a:lvl9pPr>
          </a:lstStyle>
          <a:p>
            <a:pPr defTabSz="914400" eaLnBrk="1" hangingPunct="1"/>
            <a:endParaRPr lang="es-CL" altLang="es-CL">
              <a:solidFill>
                <a:srgbClr val="FFFFFF"/>
              </a:solidFill>
            </a:endParaRPr>
          </a:p>
        </p:txBody>
      </p:sp>
      <p:sp>
        <p:nvSpPr>
          <p:cNvPr id="17" name="Text Box 11">
            <a:extLst>
              <a:ext uri="{FF2B5EF4-FFF2-40B4-BE49-F238E27FC236}">
                <a16:creationId xmlns:a16="http://schemas.microsoft.com/office/drawing/2014/main" id="{5D638ECE-5A36-4AC9-95FD-19B0E7A17A5F}"/>
              </a:ext>
            </a:extLst>
          </p:cNvPr>
          <p:cNvSpPr txBox="1">
            <a:spLocks noChangeArrowheads="1"/>
          </p:cNvSpPr>
          <p:nvPr/>
        </p:nvSpPr>
        <p:spPr bwMode="auto">
          <a:xfrm>
            <a:off x="4990215" y="1329218"/>
            <a:ext cx="4161872" cy="153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ヒラギノ角ゴ Pro W3" pitchFamily="48" charset="-128"/>
              </a:defRPr>
            </a:lvl1pPr>
            <a:lvl2pPr marL="742950" indent="-285750" eaLnBrk="0" hangingPunct="0">
              <a:defRPr>
                <a:solidFill>
                  <a:schemeClr val="tx1"/>
                </a:solidFill>
                <a:latin typeface="Arial" panose="020B0604020202020204" pitchFamily="34" charset="0"/>
                <a:ea typeface="ヒラギノ角ゴ Pro W3" pitchFamily="48" charset="-128"/>
              </a:defRPr>
            </a:lvl2pPr>
            <a:lvl3pPr marL="1143000" indent="-228600" eaLnBrk="0" hangingPunct="0">
              <a:defRPr>
                <a:solidFill>
                  <a:schemeClr val="tx1"/>
                </a:solidFill>
                <a:latin typeface="Arial" panose="020B0604020202020204" pitchFamily="34" charset="0"/>
                <a:ea typeface="ヒラギノ角ゴ Pro W3" pitchFamily="48" charset="-128"/>
              </a:defRPr>
            </a:lvl3pPr>
            <a:lvl4pPr marL="1600200" indent="-228600" eaLnBrk="0" hangingPunct="0">
              <a:defRPr>
                <a:solidFill>
                  <a:schemeClr val="tx1"/>
                </a:solidFill>
                <a:latin typeface="Arial" panose="020B0604020202020204" pitchFamily="34" charset="0"/>
                <a:ea typeface="ヒラギノ角ゴ Pro W3" pitchFamily="48" charset="-128"/>
              </a:defRPr>
            </a:lvl4pPr>
            <a:lvl5pPr marL="2057400" indent="-228600" eaLnBrk="0" hangingPunct="0">
              <a:defRPr>
                <a:solidFill>
                  <a:schemeClr val="tx1"/>
                </a:solidFill>
                <a:latin typeface="Arial" panose="020B0604020202020204" pitchFamily="34" charset="0"/>
                <a:ea typeface="ヒラギノ角ゴ Pro W3" pitchFamily="48"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48"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48"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48"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48" charset="-128"/>
              </a:defRPr>
            </a:lvl9pPr>
          </a:lstStyle>
          <a:p>
            <a:pPr algn="ctr" defTabSz="914400" eaLnBrk="1" hangingPunct="1">
              <a:lnSpc>
                <a:spcPct val="85000"/>
              </a:lnSpc>
              <a:spcBef>
                <a:spcPct val="50000"/>
              </a:spcBef>
            </a:pPr>
            <a:r>
              <a:rPr lang="es-CL" altLang="es-CL" sz="2400" dirty="0">
                <a:solidFill>
                  <a:srgbClr val="FFFFFF"/>
                </a:solidFill>
                <a:latin typeface="Calibri" panose="020F0502020204030204" pitchFamily="34" charset="0"/>
              </a:rPr>
              <a:t> Análisis Preparación y Formulación  Interna de Presupuesto 2019</a:t>
            </a:r>
          </a:p>
          <a:p>
            <a:pPr algn="ctr" defTabSz="914400" eaLnBrk="1" hangingPunct="1">
              <a:lnSpc>
                <a:spcPct val="85000"/>
              </a:lnSpc>
              <a:spcBef>
                <a:spcPct val="50000"/>
              </a:spcBef>
            </a:pPr>
            <a:r>
              <a:rPr lang="es-CL" altLang="es-CL" sz="2400" dirty="0">
                <a:solidFill>
                  <a:srgbClr val="FFFFFF"/>
                </a:solidFill>
                <a:latin typeface="Calibri" panose="020F0502020204030204" pitchFamily="34" charset="0"/>
              </a:rPr>
              <a:t>Primera quincena de junio 2018</a:t>
            </a:r>
          </a:p>
        </p:txBody>
      </p:sp>
      <p:sp>
        <p:nvSpPr>
          <p:cNvPr id="6" name="CuadroTexto 5">
            <a:extLst>
              <a:ext uri="{FF2B5EF4-FFF2-40B4-BE49-F238E27FC236}">
                <a16:creationId xmlns:a16="http://schemas.microsoft.com/office/drawing/2014/main" id="{905E87ED-37D9-4501-82A3-298EBF0687DE}"/>
              </a:ext>
            </a:extLst>
          </p:cNvPr>
          <p:cNvSpPr txBox="1"/>
          <p:nvPr/>
        </p:nvSpPr>
        <p:spPr>
          <a:xfrm>
            <a:off x="404038" y="923653"/>
            <a:ext cx="10909004" cy="5487537"/>
          </a:xfrm>
          <a:prstGeom prst="rect">
            <a:avLst/>
          </a:prstGeom>
          <a:ln>
            <a:headEnd/>
            <a:tailEnd/>
          </a:ln>
        </p:spPr>
        <p:style>
          <a:lnRef idx="1">
            <a:schemeClr val="dk1"/>
          </a:lnRef>
          <a:fillRef idx="3">
            <a:schemeClr val="dk1"/>
          </a:fillRef>
          <a:effectRef idx="2">
            <a:schemeClr val="dk1"/>
          </a:effectRef>
          <a:fontRef idx="minor">
            <a:schemeClr val="lt1"/>
          </a:fontRef>
        </p:style>
        <p:txBody>
          <a:bodyPr vert="horz" wrap="square" lIns="72009" tIns="72009" rIns="72009" bIns="72009" numCol="1" rtlCol="0" anchor="t" anchorCtr="0" compatLnSpc="1">
            <a:prstTxWarp prst="textNoShape">
              <a:avLst/>
            </a:prstTxWarp>
            <a:noAutofit/>
          </a:bodyPr>
          <a:lstStyle/>
          <a:p>
            <a:pPr algn="just"/>
            <a:endParaRPr lang="es-CL" sz="2000" b="1" dirty="0">
              <a:solidFill>
                <a:srgbClr val="0070C0"/>
              </a:solidFill>
            </a:endParaRPr>
          </a:p>
          <a:p>
            <a:pPr algn="just"/>
            <a:endParaRPr lang="es-CL" sz="2000" b="1" dirty="0">
              <a:solidFill>
                <a:srgbClr val="0070C0"/>
              </a:solidFill>
            </a:endParaRPr>
          </a:p>
          <a:p>
            <a:pPr algn="just"/>
            <a:endParaRPr lang="es-CL" sz="2000" b="1" dirty="0">
              <a:solidFill>
                <a:srgbClr val="0070C0"/>
              </a:solidFill>
            </a:endParaRPr>
          </a:p>
          <a:p>
            <a:pPr algn="just"/>
            <a:endParaRPr lang="es-CL" sz="2000" b="1" dirty="0">
              <a:solidFill>
                <a:srgbClr val="0070C0"/>
              </a:solidFill>
            </a:endParaRPr>
          </a:p>
          <a:p>
            <a:pPr algn="just"/>
            <a:endParaRPr lang="es-CL" sz="2000" b="1" dirty="0">
              <a:solidFill>
                <a:srgbClr val="0070C0"/>
              </a:solidFill>
            </a:endParaRPr>
          </a:p>
          <a:p>
            <a:pPr algn="just"/>
            <a:endParaRPr lang="es-CL" sz="2000" b="1" dirty="0">
              <a:solidFill>
                <a:srgbClr val="0070C0"/>
              </a:solidFill>
            </a:endParaRPr>
          </a:p>
          <a:p>
            <a:pPr algn="just"/>
            <a:endParaRPr lang="es-CL" sz="2000" b="1" dirty="0">
              <a:solidFill>
                <a:srgbClr val="0070C0"/>
              </a:solidFill>
            </a:endParaRPr>
          </a:p>
          <a:p>
            <a:pPr algn="just"/>
            <a:endParaRPr lang="es-CL" sz="2000" b="1" dirty="0">
              <a:solidFill>
                <a:srgbClr val="0070C0"/>
              </a:solidFill>
            </a:endParaRPr>
          </a:p>
          <a:p>
            <a:pPr algn="just"/>
            <a:endParaRPr lang="es-CL" sz="2000" b="1" dirty="0">
              <a:solidFill>
                <a:srgbClr val="0070C0"/>
              </a:solidFill>
            </a:endParaRPr>
          </a:p>
          <a:p>
            <a:pPr algn="just"/>
            <a:endParaRPr lang="es-CL" sz="2000" b="1" dirty="0">
              <a:solidFill>
                <a:srgbClr val="0070C0"/>
              </a:solidFill>
            </a:endParaRPr>
          </a:p>
          <a:p>
            <a:pPr algn="just"/>
            <a:endParaRPr lang="es-CL" sz="2000" b="1" dirty="0">
              <a:solidFill>
                <a:srgbClr val="0070C0"/>
              </a:solidFill>
            </a:endParaRPr>
          </a:p>
          <a:p>
            <a:pPr algn="just"/>
            <a:endParaRPr lang="es-CL" sz="2000" b="1" dirty="0">
              <a:solidFill>
                <a:srgbClr val="0070C0"/>
              </a:solidFill>
            </a:endParaRPr>
          </a:p>
          <a:p>
            <a:pPr algn="just"/>
            <a:endParaRPr lang="es-CL" sz="2000" b="1" dirty="0">
              <a:solidFill>
                <a:srgbClr val="0070C0"/>
              </a:solidFill>
            </a:endParaRPr>
          </a:p>
          <a:p>
            <a:pPr algn="just"/>
            <a:endParaRPr lang="es-CL" sz="2000" b="1" dirty="0">
              <a:solidFill>
                <a:srgbClr val="0070C0"/>
              </a:solidFill>
            </a:endParaRPr>
          </a:p>
          <a:p>
            <a:endParaRPr lang="es-CL" sz="1600" dirty="0">
              <a:solidFill>
                <a:srgbClr val="0070C0"/>
              </a:solidFill>
            </a:endParaRPr>
          </a:p>
          <a:p>
            <a:pPr marL="285750" indent="-285750">
              <a:buFont typeface="Arial" panose="020B0604020202020204" pitchFamily="34" charset="0"/>
              <a:buChar char="•"/>
            </a:pPr>
            <a:endParaRPr lang="es-CL" sz="1600" dirty="0">
              <a:solidFill>
                <a:srgbClr val="0070C0"/>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2686196176"/>
              </p:ext>
            </p:extLst>
          </p:nvPr>
        </p:nvGraphicFramePr>
        <p:xfrm>
          <a:off x="561109" y="969498"/>
          <a:ext cx="10172699" cy="5116236"/>
        </p:xfrm>
        <a:graphic>
          <a:graphicData uri="http://schemas.openxmlformats.org/drawingml/2006/table">
            <a:tbl>
              <a:tblPr firstRow="1" bandRow="1">
                <a:tableStyleId>{5C22544A-7EE6-4342-B048-85BDC9FD1C3A}</a:tableStyleId>
              </a:tblPr>
              <a:tblGrid>
                <a:gridCol w="1903483">
                  <a:extLst>
                    <a:ext uri="{9D8B030D-6E8A-4147-A177-3AD203B41FA5}">
                      <a16:colId xmlns:a16="http://schemas.microsoft.com/office/drawing/2014/main" val="20000"/>
                    </a:ext>
                  </a:extLst>
                </a:gridCol>
                <a:gridCol w="1695449">
                  <a:extLst>
                    <a:ext uri="{9D8B030D-6E8A-4147-A177-3AD203B41FA5}">
                      <a16:colId xmlns:a16="http://schemas.microsoft.com/office/drawing/2014/main" val="20001"/>
                    </a:ext>
                  </a:extLst>
                </a:gridCol>
                <a:gridCol w="1341797">
                  <a:extLst>
                    <a:ext uri="{9D8B030D-6E8A-4147-A177-3AD203B41FA5}">
                      <a16:colId xmlns:a16="http://schemas.microsoft.com/office/drawing/2014/main" val="20002"/>
                    </a:ext>
                  </a:extLst>
                </a:gridCol>
                <a:gridCol w="1574371">
                  <a:extLst>
                    <a:ext uri="{9D8B030D-6E8A-4147-A177-3AD203B41FA5}">
                      <a16:colId xmlns:a16="http://schemas.microsoft.com/office/drawing/2014/main" val="20003"/>
                    </a:ext>
                  </a:extLst>
                </a:gridCol>
                <a:gridCol w="1623058">
                  <a:extLst>
                    <a:ext uri="{9D8B030D-6E8A-4147-A177-3AD203B41FA5}">
                      <a16:colId xmlns:a16="http://schemas.microsoft.com/office/drawing/2014/main" val="20004"/>
                    </a:ext>
                  </a:extLst>
                </a:gridCol>
                <a:gridCol w="2034541">
                  <a:extLst>
                    <a:ext uri="{9D8B030D-6E8A-4147-A177-3AD203B41FA5}">
                      <a16:colId xmlns:a16="http://schemas.microsoft.com/office/drawing/2014/main" val="20005"/>
                    </a:ext>
                  </a:extLst>
                </a:gridCol>
              </a:tblGrid>
              <a:tr h="362764">
                <a:tc>
                  <a:txBody>
                    <a:bodyPr/>
                    <a:lstStyle/>
                    <a:p>
                      <a:r>
                        <a:rPr lang="es-CL" dirty="0"/>
                        <a:t>HACIENDA</a:t>
                      </a:r>
                    </a:p>
                  </a:txBody>
                  <a:tcPr/>
                </a:tc>
                <a:tc>
                  <a:txBody>
                    <a:bodyPr/>
                    <a:lstStyle/>
                    <a:p>
                      <a:r>
                        <a:rPr lang="es-CL" dirty="0"/>
                        <a:t>MIDESO</a:t>
                      </a:r>
                    </a:p>
                  </a:txBody>
                  <a:tcPr/>
                </a:tc>
                <a:tc>
                  <a:txBody>
                    <a:bodyPr/>
                    <a:lstStyle/>
                    <a:p>
                      <a:r>
                        <a:rPr lang="es-CL" dirty="0"/>
                        <a:t>SEGPRES</a:t>
                      </a:r>
                    </a:p>
                  </a:txBody>
                  <a:tcPr/>
                </a:tc>
                <a:tc>
                  <a:txBody>
                    <a:bodyPr/>
                    <a:lstStyle/>
                    <a:p>
                      <a:r>
                        <a:rPr lang="es-CL" dirty="0"/>
                        <a:t>DNSC</a:t>
                      </a:r>
                    </a:p>
                  </a:txBody>
                  <a:tcPr/>
                </a:tc>
                <a:tc>
                  <a:txBody>
                    <a:bodyPr/>
                    <a:lstStyle/>
                    <a:p>
                      <a:r>
                        <a:rPr lang="es-CL" dirty="0"/>
                        <a:t>JUSTICIA</a:t>
                      </a:r>
                    </a:p>
                  </a:txBody>
                  <a:tcPr/>
                </a:tc>
                <a:tc>
                  <a:txBody>
                    <a:bodyPr/>
                    <a:lstStyle/>
                    <a:p>
                      <a:r>
                        <a:rPr lang="es-CL" dirty="0"/>
                        <a:t>MINSAL</a:t>
                      </a:r>
                    </a:p>
                  </a:txBody>
                  <a:tcPr/>
                </a:tc>
                <a:extLst>
                  <a:ext uri="{0D108BD9-81ED-4DB2-BD59-A6C34878D82A}">
                    <a16:rowId xmlns:a16="http://schemas.microsoft.com/office/drawing/2014/main" val="10000"/>
                  </a:ext>
                </a:extLst>
              </a:tr>
              <a:tr h="4750476">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1600" b="0" i="0" u="none" strike="noStrike" kern="1200" cap="none" spc="0" normalizeH="0" baseline="0" noProof="0" dirty="0">
                          <a:ln>
                            <a:noFill/>
                          </a:ln>
                          <a:solidFill>
                            <a:srgbClr val="0070C0"/>
                          </a:solidFill>
                          <a:effectLst/>
                          <a:uLnTx/>
                          <a:uFillTx/>
                          <a:latin typeface="+mn-lt"/>
                          <a:ea typeface="+mn-ea"/>
                          <a:cs typeface="+mn-cs"/>
                        </a:rPr>
                        <a:t>Programa de Mejoramiento de la Gestión (PMG-Indicadores 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1600" b="0" i="0" u="none" strike="noStrike" kern="1200" cap="none" spc="0" normalizeH="0" baseline="0" noProof="0" dirty="0">
                          <a:ln>
                            <a:noFill/>
                          </a:ln>
                          <a:solidFill>
                            <a:srgbClr val="0070C0"/>
                          </a:solidFill>
                          <a:effectLst/>
                          <a:uLnTx/>
                          <a:uFillTx/>
                          <a:latin typeface="+mn-lt"/>
                          <a:ea typeface="+mn-ea"/>
                          <a:cs typeface="+mn-cs"/>
                        </a:rPr>
                        <a:t>Glosas Presupuestarias Ley de Presupuesto.</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CL" sz="1600" b="0" i="0" u="none" strike="noStrike" kern="1200" cap="none" spc="0" normalizeH="0" baseline="0" noProof="0" dirty="0">
                        <a:ln>
                          <a:noFill/>
                        </a:ln>
                        <a:solidFill>
                          <a:srgbClr val="0070C0"/>
                        </a:solidFill>
                        <a:effectLst/>
                        <a:uLnTx/>
                        <a:uFillTx/>
                        <a:latin typeface="+mn-lt"/>
                        <a:ea typeface="+mn-ea"/>
                        <a:cs typeface="+mn-cs"/>
                      </a:endParaRPr>
                    </a:p>
                    <a:p>
                      <a:endParaRPr lang="es-CL"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1600" b="0" i="0" u="none" strike="noStrike" kern="1200" cap="none" spc="0" normalizeH="0" baseline="0" noProof="0" dirty="0">
                          <a:ln>
                            <a:noFill/>
                          </a:ln>
                          <a:solidFill>
                            <a:srgbClr val="0070C0"/>
                          </a:solidFill>
                          <a:effectLst/>
                          <a:uLnTx/>
                          <a:uFillTx/>
                          <a:latin typeface="+mn-lt"/>
                          <a:ea typeface="+mn-ea"/>
                          <a:cs typeface="+mn-cs"/>
                        </a:rPr>
                        <a:t>Programas Sociales (Ministerio de Desarrollo Social)</a:t>
                      </a:r>
                    </a:p>
                    <a:p>
                      <a:endParaRPr lang="es-CL"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1600" b="0" i="0" u="none" strike="noStrike" kern="1200" cap="none" spc="0" normalizeH="0" baseline="0" noProof="0" dirty="0">
                          <a:ln>
                            <a:noFill/>
                          </a:ln>
                          <a:solidFill>
                            <a:srgbClr val="0070C0"/>
                          </a:solidFill>
                          <a:effectLst/>
                          <a:uLnTx/>
                          <a:uFillTx/>
                          <a:latin typeface="+mn-lt"/>
                          <a:ea typeface="+mn-ea"/>
                          <a:cs typeface="+mn-cs"/>
                        </a:rPr>
                        <a:t>Plan de Gobierno 2018-2022 </a:t>
                      </a:r>
                    </a:p>
                    <a:p>
                      <a:endParaRPr lang="es-CL"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1600" b="0" i="0" u="none" strike="noStrike" kern="1200" cap="none" spc="0" normalizeH="0" baseline="0" noProof="0" dirty="0">
                          <a:ln>
                            <a:noFill/>
                          </a:ln>
                          <a:solidFill>
                            <a:srgbClr val="0070C0"/>
                          </a:solidFill>
                          <a:effectLst/>
                          <a:uLnTx/>
                          <a:uFillTx/>
                          <a:latin typeface="+mn-lt"/>
                          <a:ea typeface="+mn-ea"/>
                          <a:cs typeface="+mn-cs"/>
                        </a:rPr>
                        <a:t>Indicadores Alta Dirección Pública (1er Nivel Jerárquico) </a:t>
                      </a:r>
                    </a:p>
                    <a:p>
                      <a:pPr marL="1587" marR="0" lvl="0" indent="0" algn="l" defTabSz="4572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dirty="0">
                        <a:ln>
                          <a:noFill/>
                        </a:ln>
                        <a:solidFill>
                          <a:srgbClr val="0070C0"/>
                        </a:solidFill>
                        <a:effectLst/>
                        <a:uLnTx/>
                        <a:uFillTx/>
                        <a:latin typeface="+mn-lt"/>
                        <a:ea typeface="+mn-ea"/>
                        <a:cs typeface="+mn-cs"/>
                      </a:endParaRPr>
                    </a:p>
                    <a:p>
                      <a:endParaRPr lang="es-CL"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1600" b="0" i="0" u="none" strike="noStrike" kern="1200" cap="none" spc="0" normalizeH="0" baseline="0" noProof="0" dirty="0">
                          <a:ln>
                            <a:noFill/>
                          </a:ln>
                          <a:solidFill>
                            <a:srgbClr val="0070C0"/>
                          </a:solidFill>
                          <a:effectLst/>
                          <a:uLnTx/>
                          <a:uFillTx/>
                          <a:latin typeface="+mn-lt"/>
                          <a:ea typeface="+mn-ea"/>
                          <a:cs typeface="+mn-cs"/>
                        </a:rPr>
                        <a:t>Plan Nacional de Derechos Humanos</a:t>
                      </a:r>
                    </a:p>
                    <a:p>
                      <a:endParaRPr lang="es-CL" dirty="0"/>
                    </a:p>
                  </a:txBody>
                  <a:tcPr/>
                </a:tc>
                <a:tc>
                  <a:txBody>
                    <a:bodyPr/>
                    <a:lstStyle/>
                    <a:p>
                      <a:pPr marL="285750" indent="-285750">
                        <a:buFont typeface="Arial" panose="020B0604020202020204" pitchFamily="34" charset="0"/>
                        <a:buChar char="•"/>
                      </a:pPr>
                      <a:r>
                        <a:rPr kumimoji="0" lang="es-CL" sz="1600" b="0" i="0" u="none" strike="noStrike" kern="1200" cap="none" spc="0" normalizeH="0" baseline="0" noProof="0" dirty="0">
                          <a:ln>
                            <a:noFill/>
                          </a:ln>
                          <a:solidFill>
                            <a:srgbClr val="0070C0"/>
                          </a:solidFill>
                          <a:effectLst/>
                          <a:uLnTx/>
                          <a:uFillTx/>
                          <a:latin typeface="+mn-lt"/>
                          <a:ea typeface="+mn-ea"/>
                          <a:cs typeface="+mn-cs"/>
                        </a:rPr>
                        <a:t>Estrategia Nacional de Salud (ENS)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1600" b="0" i="0" u="none" strike="noStrike" kern="1200" cap="none" spc="0" normalizeH="0" baseline="0" noProof="0" dirty="0">
                          <a:ln>
                            <a:noFill/>
                          </a:ln>
                          <a:solidFill>
                            <a:srgbClr val="0070C0"/>
                          </a:solidFill>
                          <a:effectLst/>
                          <a:uLnTx/>
                          <a:uFillTx/>
                          <a:latin typeface="+mn-lt"/>
                          <a:ea typeface="+mn-ea"/>
                          <a:cs typeface="+mn-cs"/>
                        </a:rPr>
                        <a:t>Compromisos de Gestión Servicios de Salud (COMGES)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1600" b="0" i="0" u="none" strike="noStrike" kern="1200" cap="none" spc="0" normalizeH="0" baseline="0" noProof="0" dirty="0">
                          <a:ln>
                            <a:noFill/>
                          </a:ln>
                          <a:solidFill>
                            <a:srgbClr val="0070C0"/>
                          </a:solidFill>
                          <a:effectLst/>
                          <a:uLnTx/>
                          <a:uFillTx/>
                          <a:latin typeface="+mn-lt"/>
                          <a:ea typeface="+mn-ea"/>
                          <a:cs typeface="+mn-cs"/>
                        </a:rPr>
                        <a:t>Metas Sanitarias Leyes 18.834, 19.664, 20.707.</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1600" b="0" i="0" u="none" strike="noStrike" kern="1200" cap="none" spc="0" normalizeH="0" baseline="0" noProof="0" dirty="0">
                          <a:ln>
                            <a:noFill/>
                          </a:ln>
                          <a:solidFill>
                            <a:srgbClr val="0070C0"/>
                          </a:solidFill>
                          <a:effectLst/>
                          <a:uLnTx/>
                          <a:uFillTx/>
                          <a:latin typeface="+mn-lt"/>
                          <a:ea typeface="+mn-ea"/>
                          <a:cs typeface="+mn-cs"/>
                        </a:rPr>
                        <a:t>Instrumento de Evaluación EAR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1600" b="0" i="0" u="none" strike="noStrike" kern="1200" cap="none" spc="0" normalizeH="0" baseline="0" noProof="0" dirty="0">
                          <a:ln>
                            <a:noFill/>
                          </a:ln>
                          <a:solidFill>
                            <a:srgbClr val="0070C0"/>
                          </a:solidFill>
                          <a:effectLst/>
                          <a:uLnTx/>
                          <a:uFillTx/>
                          <a:latin typeface="+mn-lt"/>
                          <a:ea typeface="+mn-ea"/>
                          <a:cs typeface="+mn-cs"/>
                        </a:rPr>
                        <a:t>Indicadores GRD Hospitales Servicios de Salud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1600" b="0" i="0" u="none" strike="noStrike" kern="1200" cap="none" spc="0" normalizeH="0" baseline="0" noProof="0" dirty="0">
                          <a:ln>
                            <a:noFill/>
                          </a:ln>
                          <a:solidFill>
                            <a:srgbClr val="0070C0"/>
                          </a:solidFill>
                          <a:effectLst/>
                          <a:uLnTx/>
                          <a:uFillTx/>
                          <a:latin typeface="+mn-lt"/>
                          <a:ea typeface="+mn-ea"/>
                          <a:cs typeface="+mn-cs"/>
                        </a:rPr>
                        <a:t>Balance Score </a:t>
                      </a:r>
                      <a:r>
                        <a:rPr kumimoji="0" lang="es-CL" sz="1600" b="0" i="0" u="none" strike="noStrike" kern="1200" cap="none" spc="0" normalizeH="0" baseline="0" noProof="0" dirty="0" err="1">
                          <a:ln>
                            <a:noFill/>
                          </a:ln>
                          <a:solidFill>
                            <a:srgbClr val="0070C0"/>
                          </a:solidFill>
                          <a:effectLst/>
                          <a:uLnTx/>
                          <a:uFillTx/>
                          <a:latin typeface="+mn-lt"/>
                          <a:ea typeface="+mn-ea"/>
                          <a:cs typeface="+mn-cs"/>
                        </a:rPr>
                        <a:t>Card</a:t>
                      </a:r>
                      <a:r>
                        <a:rPr kumimoji="0" lang="es-CL" sz="1600" b="0" i="0" u="none" strike="noStrike" kern="1200" cap="none" spc="0" normalizeH="0" baseline="0" noProof="0" dirty="0">
                          <a:ln>
                            <a:noFill/>
                          </a:ln>
                          <a:solidFill>
                            <a:srgbClr val="0070C0"/>
                          </a:solidFill>
                          <a:effectLst/>
                          <a:uLnTx/>
                          <a:uFillTx/>
                          <a:latin typeface="+mn-lt"/>
                          <a:ea typeface="+mn-ea"/>
                          <a:cs typeface="+mn-cs"/>
                        </a:rPr>
                        <a:t> 	</a:t>
                      </a:r>
                      <a:endParaRPr lang="es-CL"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41534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13</a:t>
            </a:fld>
            <a:endParaRPr lang="es-CL" dirty="0"/>
          </a:p>
        </p:txBody>
      </p:sp>
      <p:pic>
        <p:nvPicPr>
          <p:cNvPr id="6" name="Imagen 5" descr="CIERRE-PPT_CHILE-LO-HACEMOS-TODOS.png">
            <a:extLst>
              <a:ext uri="{FF2B5EF4-FFF2-40B4-BE49-F238E27FC236}">
                <a16:creationId xmlns:a16="http://schemas.microsoft.com/office/drawing/2014/main" id="{D7BCC6E5-C263-443E-ACB3-C256CDFBAC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9814" y="1020725"/>
            <a:ext cx="7697587" cy="5149214"/>
          </a:xfrm>
          <a:prstGeom prst="rect">
            <a:avLst/>
          </a:prstGeom>
        </p:spPr>
      </p:pic>
    </p:spTree>
    <p:extLst>
      <p:ext uri="{BB962C8B-B14F-4D97-AF65-F5344CB8AC3E}">
        <p14:creationId xmlns:p14="http://schemas.microsoft.com/office/powerpoint/2010/main" val="186669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648047"/>
            <a:ext cx="9144000" cy="2966483"/>
          </a:xfrm>
        </p:spPr>
        <p:txBody>
          <a:bodyPr/>
          <a:lstStyle/>
          <a:p>
            <a:r>
              <a:rPr lang="es-CL" dirty="0"/>
              <a:t>Control de Gestión:</a:t>
            </a:r>
            <a:br>
              <a:rPr lang="es-CL" dirty="0"/>
            </a:br>
            <a:r>
              <a:rPr lang="es-CL" dirty="0"/>
              <a:t>Conceptos y contexto</a:t>
            </a:r>
            <a:br>
              <a:rPr lang="es-CL" dirty="0"/>
            </a:br>
            <a:endParaRPr lang="es-CL" dirty="0"/>
          </a:p>
        </p:txBody>
      </p:sp>
      <p:sp>
        <p:nvSpPr>
          <p:cNvPr id="4" name="Marcador de número de diapositiva 3"/>
          <p:cNvSpPr>
            <a:spLocks noGrp="1"/>
          </p:cNvSpPr>
          <p:nvPr>
            <p:ph type="sldNum" sz="quarter" idx="12"/>
          </p:nvPr>
        </p:nvSpPr>
        <p:spPr/>
        <p:txBody>
          <a:bodyPr/>
          <a:lstStyle/>
          <a:p>
            <a:fld id="{66BB0700-37B2-423F-B9DA-805A1224562D}" type="slidenum">
              <a:rPr lang="es-CL" smtClean="0"/>
              <a:t>2</a:t>
            </a:fld>
            <a:endParaRPr lang="es-CL"/>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838" y="4141603"/>
            <a:ext cx="4762500" cy="2381250"/>
          </a:xfrm>
          <a:prstGeom prst="rect">
            <a:avLst/>
          </a:prstGeom>
        </p:spPr>
      </p:pic>
    </p:spTree>
    <p:extLst>
      <p:ext uri="{BB962C8B-B14F-4D97-AF65-F5344CB8AC3E}">
        <p14:creationId xmlns:p14="http://schemas.microsoft.com/office/powerpoint/2010/main" val="1909362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81117"/>
            <a:ext cx="9144000" cy="984885"/>
          </a:xfrm>
        </p:spPr>
        <p:txBody>
          <a:bodyPr/>
          <a:lstStyle/>
          <a:p>
            <a:pPr algn="l"/>
            <a:r>
              <a:rPr lang="es-CL" sz="3200" dirty="0"/>
              <a:t>¿Qué es el Control de Gestión?</a:t>
            </a:r>
            <a:br>
              <a:rPr lang="es-CL" sz="3200" dirty="0"/>
            </a:br>
            <a:r>
              <a:rPr lang="es-CL" sz="3200" dirty="0"/>
              <a:t> Mitos y realidades</a:t>
            </a:r>
          </a:p>
        </p:txBody>
      </p:sp>
      <p:sp>
        <p:nvSpPr>
          <p:cNvPr id="3" name="Subtítulo 2"/>
          <p:cNvSpPr>
            <a:spLocks noGrp="1"/>
          </p:cNvSpPr>
          <p:nvPr>
            <p:ph type="subTitle" idx="1"/>
          </p:nvPr>
        </p:nvSpPr>
        <p:spPr>
          <a:xfrm>
            <a:off x="552894" y="1137683"/>
            <a:ext cx="9664994" cy="369332"/>
          </a:xfrm>
        </p:spPr>
        <p:txBody>
          <a:bodyPr/>
          <a:lstStyle/>
          <a:p>
            <a:endParaRPr lang="es-CL" dirty="0">
              <a:solidFill>
                <a:schemeClr val="tx2"/>
              </a:solidFill>
            </a:endParaRPr>
          </a:p>
        </p:txBody>
      </p:sp>
      <p:sp>
        <p:nvSpPr>
          <p:cNvPr id="4" name="Marcador de número de diapositiva 3"/>
          <p:cNvSpPr>
            <a:spLocks noGrp="1"/>
          </p:cNvSpPr>
          <p:nvPr>
            <p:ph type="sldNum" sz="quarter" idx="12"/>
          </p:nvPr>
        </p:nvSpPr>
        <p:spPr/>
        <p:txBody>
          <a:bodyPr/>
          <a:lstStyle/>
          <a:p>
            <a:fld id="{66BB0700-37B2-423F-B9DA-805A1224562D}" type="slidenum">
              <a:rPr lang="es-CL" smtClean="0"/>
              <a:t>3</a:t>
            </a:fld>
            <a:endParaRPr lang="es-CL"/>
          </a:p>
        </p:txBody>
      </p:sp>
      <p:sp>
        <p:nvSpPr>
          <p:cNvPr id="5" name="Rectángulo 4"/>
          <p:cNvSpPr/>
          <p:nvPr/>
        </p:nvSpPr>
        <p:spPr>
          <a:xfrm>
            <a:off x="839973" y="2052083"/>
            <a:ext cx="2371060" cy="346621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defTabSz="913526" fontAlgn="base">
              <a:spcBef>
                <a:spcPct val="0"/>
              </a:spcBef>
              <a:spcAft>
                <a:spcPct val="0"/>
              </a:spcAft>
              <a:buClr>
                <a:srgbClr val="33448D"/>
              </a:buClr>
            </a:pPr>
            <a:r>
              <a:rPr lang="es-CL" sz="3200" kern="0" dirty="0">
                <a:solidFill>
                  <a:srgbClr val="33448D"/>
                </a:solidFill>
              </a:rPr>
              <a:t>Control de Gestión es un sistema que controla la ejecución del plan</a:t>
            </a:r>
          </a:p>
        </p:txBody>
      </p:sp>
      <p:sp>
        <p:nvSpPr>
          <p:cNvPr id="6" name="Rectángulo 5"/>
          <p:cNvSpPr/>
          <p:nvPr/>
        </p:nvSpPr>
        <p:spPr>
          <a:xfrm>
            <a:off x="839973" y="1137683"/>
            <a:ext cx="2371059" cy="91440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3526" fontAlgn="base">
              <a:spcBef>
                <a:spcPct val="0"/>
              </a:spcBef>
              <a:spcAft>
                <a:spcPct val="0"/>
              </a:spcAft>
              <a:buClr>
                <a:srgbClr val="33448D"/>
              </a:buClr>
            </a:pPr>
            <a:r>
              <a:rPr lang="es-CL" sz="2400" b="1" kern="0" dirty="0">
                <a:solidFill>
                  <a:schemeClr val="tx1"/>
                </a:solidFill>
              </a:rPr>
              <a:t>MITO 1</a:t>
            </a:r>
          </a:p>
        </p:txBody>
      </p:sp>
      <p:sp>
        <p:nvSpPr>
          <p:cNvPr id="7" name="Rectángulo 6"/>
          <p:cNvSpPr/>
          <p:nvPr/>
        </p:nvSpPr>
        <p:spPr>
          <a:xfrm>
            <a:off x="5183478" y="1105785"/>
            <a:ext cx="5484522" cy="914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L" b="1" dirty="0">
                <a:solidFill>
                  <a:schemeClr val="tx1"/>
                </a:solidFill>
              </a:rPr>
              <a:t>REALIDAD</a:t>
            </a:r>
          </a:p>
        </p:txBody>
      </p:sp>
      <p:sp>
        <p:nvSpPr>
          <p:cNvPr id="8" name="Rectángulo 7"/>
          <p:cNvSpPr/>
          <p:nvPr/>
        </p:nvSpPr>
        <p:spPr>
          <a:xfrm>
            <a:off x="5183479" y="2020185"/>
            <a:ext cx="5484521" cy="439124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CL" sz="2400" dirty="0">
                <a:solidFill>
                  <a:srgbClr val="0067B4"/>
                </a:solidFill>
              </a:rPr>
              <a:t>El proceso de controlar las acciones planificadas y sus resultados forma parte del control de gestión moderno, no obstante éste  se orienta a incidir en el tiempo presente para la obtención del resultado futuro, de manera de aumentar la probabilidad que, al momento de controlar efectivamente los resultados, se cumplan los objetivos trazados, por lo cual forma parte del ciclo de planificación  </a:t>
            </a:r>
          </a:p>
        </p:txBody>
      </p:sp>
      <p:sp>
        <p:nvSpPr>
          <p:cNvPr id="9" name="Flecha a la derecha con bandas 8"/>
          <p:cNvSpPr/>
          <p:nvPr/>
        </p:nvSpPr>
        <p:spPr>
          <a:xfrm>
            <a:off x="3282750" y="3542874"/>
            <a:ext cx="1829012" cy="484632"/>
          </a:xfrm>
          <a:prstGeom prst="stripedRightArrow">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err="1">
              <a:solidFill>
                <a:schemeClr val="tx1"/>
              </a:solidFill>
            </a:endParaRPr>
          </a:p>
        </p:txBody>
      </p:sp>
    </p:spTree>
    <p:extLst>
      <p:ext uri="{BB962C8B-B14F-4D97-AF65-F5344CB8AC3E}">
        <p14:creationId xmlns:p14="http://schemas.microsoft.com/office/powerpoint/2010/main" val="161391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81117"/>
            <a:ext cx="9144000" cy="984885"/>
          </a:xfrm>
        </p:spPr>
        <p:txBody>
          <a:bodyPr/>
          <a:lstStyle/>
          <a:p>
            <a:pPr algn="l"/>
            <a:r>
              <a:rPr lang="es-CL" sz="3200" dirty="0"/>
              <a:t>¿Qué es el Control de Gestión?</a:t>
            </a:r>
            <a:br>
              <a:rPr lang="es-CL" sz="3200" dirty="0"/>
            </a:br>
            <a:r>
              <a:rPr lang="es-CL" sz="3200" dirty="0"/>
              <a:t> Mitos y realidades</a:t>
            </a:r>
          </a:p>
        </p:txBody>
      </p:sp>
      <p:sp>
        <p:nvSpPr>
          <p:cNvPr id="3" name="Subtítulo 2"/>
          <p:cNvSpPr>
            <a:spLocks noGrp="1"/>
          </p:cNvSpPr>
          <p:nvPr>
            <p:ph type="subTitle" idx="1"/>
          </p:nvPr>
        </p:nvSpPr>
        <p:spPr>
          <a:xfrm>
            <a:off x="552894" y="1137683"/>
            <a:ext cx="9664994" cy="369332"/>
          </a:xfrm>
        </p:spPr>
        <p:txBody>
          <a:bodyPr/>
          <a:lstStyle/>
          <a:p>
            <a:endParaRPr lang="es-CL" dirty="0">
              <a:solidFill>
                <a:schemeClr val="tx2"/>
              </a:solidFill>
            </a:endParaRPr>
          </a:p>
        </p:txBody>
      </p:sp>
      <p:sp>
        <p:nvSpPr>
          <p:cNvPr id="4" name="Marcador de número de diapositiva 3"/>
          <p:cNvSpPr>
            <a:spLocks noGrp="1"/>
          </p:cNvSpPr>
          <p:nvPr>
            <p:ph type="sldNum" sz="quarter" idx="12"/>
          </p:nvPr>
        </p:nvSpPr>
        <p:spPr/>
        <p:txBody>
          <a:bodyPr/>
          <a:lstStyle/>
          <a:p>
            <a:fld id="{66BB0700-37B2-423F-B9DA-805A1224562D}" type="slidenum">
              <a:rPr lang="es-CL" smtClean="0">
                <a:solidFill>
                  <a:srgbClr val="FFFFFF"/>
                </a:solidFill>
              </a:rPr>
              <a:pPr/>
              <a:t>4</a:t>
            </a:fld>
            <a:endParaRPr lang="es-CL">
              <a:solidFill>
                <a:srgbClr val="FFFFFF"/>
              </a:solidFill>
            </a:endParaRPr>
          </a:p>
        </p:txBody>
      </p:sp>
      <p:sp>
        <p:nvSpPr>
          <p:cNvPr id="5" name="Rectángulo 4"/>
          <p:cNvSpPr/>
          <p:nvPr/>
        </p:nvSpPr>
        <p:spPr>
          <a:xfrm>
            <a:off x="839973" y="2052083"/>
            <a:ext cx="2371060" cy="346621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913526" fontAlgn="base">
              <a:spcBef>
                <a:spcPct val="0"/>
              </a:spcBef>
              <a:spcAft>
                <a:spcPct val="0"/>
              </a:spcAft>
              <a:buClr>
                <a:srgbClr val="33448D"/>
              </a:buClr>
            </a:pPr>
            <a:r>
              <a:rPr lang="es-CL" sz="3200" kern="0">
                <a:solidFill>
                  <a:srgbClr val="33448D"/>
                </a:solidFill>
              </a:rPr>
              <a:t>Control de Gestión es sinónimo de Índices de Gestión</a:t>
            </a:r>
            <a:endParaRPr lang="es-CL" sz="3200" kern="0" dirty="0">
              <a:solidFill>
                <a:srgbClr val="33448D"/>
              </a:solidFill>
            </a:endParaRPr>
          </a:p>
        </p:txBody>
      </p:sp>
      <p:sp>
        <p:nvSpPr>
          <p:cNvPr id="6" name="Rectángulo 5"/>
          <p:cNvSpPr/>
          <p:nvPr/>
        </p:nvSpPr>
        <p:spPr>
          <a:xfrm>
            <a:off x="839973" y="1137683"/>
            <a:ext cx="2371059" cy="91440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26" fontAlgn="base">
              <a:spcBef>
                <a:spcPct val="0"/>
              </a:spcBef>
              <a:spcAft>
                <a:spcPct val="0"/>
              </a:spcAft>
              <a:buClr>
                <a:srgbClr val="33448D"/>
              </a:buClr>
            </a:pPr>
            <a:r>
              <a:rPr lang="es-CL" sz="2400" b="1" kern="0" dirty="0">
                <a:solidFill>
                  <a:srgbClr val="FFFFFF"/>
                </a:solidFill>
              </a:rPr>
              <a:t>MITO 2</a:t>
            </a:r>
          </a:p>
        </p:txBody>
      </p:sp>
      <p:sp>
        <p:nvSpPr>
          <p:cNvPr id="7" name="Rectángulo 6"/>
          <p:cNvSpPr/>
          <p:nvPr/>
        </p:nvSpPr>
        <p:spPr>
          <a:xfrm>
            <a:off x="5518299" y="1105785"/>
            <a:ext cx="4699590" cy="914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L" b="1" dirty="0">
                <a:solidFill>
                  <a:srgbClr val="FFFFFF"/>
                </a:solidFill>
              </a:rPr>
              <a:t>REALIDAD</a:t>
            </a:r>
          </a:p>
        </p:txBody>
      </p:sp>
      <p:sp>
        <p:nvSpPr>
          <p:cNvPr id="8" name="Rectángulo 7"/>
          <p:cNvSpPr/>
          <p:nvPr/>
        </p:nvSpPr>
        <p:spPr>
          <a:xfrm>
            <a:off x="5518299" y="2020185"/>
            <a:ext cx="4710223" cy="419986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CL" sz="2400" dirty="0">
                <a:solidFill>
                  <a:srgbClr val="0067B4"/>
                </a:solidFill>
              </a:rPr>
              <a:t>Los indicadores de gestión constituyen una parte muy medular del control de gestión, pero supera lo que las mediciones puedan aportar. Es un sistema de dirección integrado, el cual involucra índices como un elemento importante, pero también considera otros aspectos relevantes.</a:t>
            </a:r>
          </a:p>
        </p:txBody>
      </p:sp>
      <p:sp>
        <p:nvSpPr>
          <p:cNvPr id="9" name="Flecha a la derecha con bandas 8"/>
          <p:cNvSpPr/>
          <p:nvPr/>
        </p:nvSpPr>
        <p:spPr>
          <a:xfrm>
            <a:off x="3556379" y="3498112"/>
            <a:ext cx="1829012" cy="484632"/>
          </a:xfrm>
          <a:prstGeom prst="stripedRightArrow">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err="1">
              <a:solidFill>
                <a:srgbClr val="FFFFFF"/>
              </a:solidFill>
            </a:endParaRPr>
          </a:p>
        </p:txBody>
      </p:sp>
    </p:spTree>
    <p:extLst>
      <p:ext uri="{BB962C8B-B14F-4D97-AF65-F5344CB8AC3E}">
        <p14:creationId xmlns:p14="http://schemas.microsoft.com/office/powerpoint/2010/main" val="131882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81117"/>
            <a:ext cx="9144000" cy="984885"/>
          </a:xfrm>
        </p:spPr>
        <p:txBody>
          <a:bodyPr/>
          <a:lstStyle/>
          <a:p>
            <a:pPr algn="l"/>
            <a:r>
              <a:rPr lang="es-CL" sz="3200" dirty="0"/>
              <a:t>¿Qué es el Control de Gestión?</a:t>
            </a:r>
            <a:br>
              <a:rPr lang="es-CL" sz="3200" dirty="0"/>
            </a:br>
            <a:r>
              <a:rPr lang="es-CL" sz="3200" dirty="0"/>
              <a:t> Mitos y realidades</a:t>
            </a:r>
          </a:p>
        </p:txBody>
      </p:sp>
      <p:sp>
        <p:nvSpPr>
          <p:cNvPr id="3" name="Subtítulo 2"/>
          <p:cNvSpPr>
            <a:spLocks noGrp="1"/>
          </p:cNvSpPr>
          <p:nvPr>
            <p:ph type="subTitle" idx="1"/>
          </p:nvPr>
        </p:nvSpPr>
        <p:spPr>
          <a:xfrm>
            <a:off x="552894" y="1137683"/>
            <a:ext cx="9664994" cy="369332"/>
          </a:xfrm>
        </p:spPr>
        <p:txBody>
          <a:bodyPr/>
          <a:lstStyle/>
          <a:p>
            <a:endParaRPr lang="es-CL" dirty="0">
              <a:solidFill>
                <a:schemeClr val="tx2"/>
              </a:solidFill>
            </a:endParaRPr>
          </a:p>
        </p:txBody>
      </p:sp>
      <p:sp>
        <p:nvSpPr>
          <p:cNvPr id="4" name="Marcador de número de diapositiva 3"/>
          <p:cNvSpPr>
            <a:spLocks noGrp="1"/>
          </p:cNvSpPr>
          <p:nvPr>
            <p:ph type="sldNum" sz="quarter" idx="12"/>
          </p:nvPr>
        </p:nvSpPr>
        <p:spPr/>
        <p:txBody>
          <a:bodyPr/>
          <a:lstStyle/>
          <a:p>
            <a:fld id="{66BB0700-37B2-423F-B9DA-805A1224562D}" type="slidenum">
              <a:rPr lang="es-CL" smtClean="0">
                <a:solidFill>
                  <a:srgbClr val="FFFFFF"/>
                </a:solidFill>
              </a:rPr>
              <a:pPr/>
              <a:t>5</a:t>
            </a:fld>
            <a:endParaRPr lang="es-CL">
              <a:solidFill>
                <a:srgbClr val="FFFFFF"/>
              </a:solidFill>
            </a:endParaRPr>
          </a:p>
        </p:txBody>
      </p:sp>
      <p:sp>
        <p:nvSpPr>
          <p:cNvPr id="5" name="Rectángulo 4"/>
          <p:cNvSpPr/>
          <p:nvPr/>
        </p:nvSpPr>
        <p:spPr>
          <a:xfrm>
            <a:off x="576922" y="2020185"/>
            <a:ext cx="3101732" cy="419986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913526" fontAlgn="base">
              <a:spcBef>
                <a:spcPct val="0"/>
              </a:spcBef>
              <a:spcAft>
                <a:spcPct val="0"/>
              </a:spcAft>
              <a:buClr>
                <a:srgbClr val="33448D"/>
              </a:buClr>
            </a:pPr>
            <a:r>
              <a:rPr lang="es-CL" sz="3200" kern="0" dirty="0">
                <a:solidFill>
                  <a:srgbClr val="33448D"/>
                </a:solidFill>
              </a:rPr>
              <a:t>Control de Gestión es para los niveles directivos máximos de las organizaciones.</a:t>
            </a:r>
          </a:p>
        </p:txBody>
      </p:sp>
      <p:sp>
        <p:nvSpPr>
          <p:cNvPr id="6" name="Rectángulo 5"/>
          <p:cNvSpPr/>
          <p:nvPr/>
        </p:nvSpPr>
        <p:spPr>
          <a:xfrm>
            <a:off x="839973" y="1137683"/>
            <a:ext cx="2371059" cy="91440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26" fontAlgn="base">
              <a:spcBef>
                <a:spcPct val="0"/>
              </a:spcBef>
              <a:spcAft>
                <a:spcPct val="0"/>
              </a:spcAft>
              <a:buClr>
                <a:srgbClr val="33448D"/>
              </a:buClr>
            </a:pPr>
            <a:r>
              <a:rPr lang="es-CL" sz="2400" b="1" kern="0" dirty="0">
                <a:solidFill>
                  <a:srgbClr val="FFFFFF"/>
                </a:solidFill>
              </a:rPr>
              <a:t>MITO 3</a:t>
            </a:r>
          </a:p>
        </p:txBody>
      </p:sp>
      <p:sp>
        <p:nvSpPr>
          <p:cNvPr id="7" name="Rectángulo 6"/>
          <p:cNvSpPr/>
          <p:nvPr/>
        </p:nvSpPr>
        <p:spPr>
          <a:xfrm>
            <a:off x="5518299" y="1105785"/>
            <a:ext cx="5816008" cy="914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L" b="1" dirty="0">
                <a:solidFill>
                  <a:srgbClr val="FFFFFF"/>
                </a:solidFill>
              </a:rPr>
              <a:t>REALIDAD</a:t>
            </a:r>
          </a:p>
        </p:txBody>
      </p:sp>
      <p:sp>
        <p:nvSpPr>
          <p:cNvPr id="8" name="Rectángulo 7"/>
          <p:cNvSpPr/>
          <p:nvPr/>
        </p:nvSpPr>
        <p:spPr>
          <a:xfrm>
            <a:off x="5518299" y="2020185"/>
            <a:ext cx="5816008" cy="419986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s-CL" sz="2400" dirty="0">
                <a:solidFill>
                  <a:srgbClr val="0067B4"/>
                </a:solidFill>
              </a:rPr>
              <a:t>Esta herramienta de gestión presta una ayuda significativa a los niveles directivos y superiores de las organizaciones. No obstante, el sistema de control de gestión será defectuoso o limitado en la medida que sólo quede en los niveles altos sin bajar a los niveles intermedios y operativos de la organización, siendo éste último el camino para alinear  la acción institucional con sus objetivos fundamentales.</a:t>
            </a:r>
          </a:p>
        </p:txBody>
      </p:sp>
      <p:sp>
        <p:nvSpPr>
          <p:cNvPr id="9" name="Flecha a la derecha con bandas 8"/>
          <p:cNvSpPr/>
          <p:nvPr/>
        </p:nvSpPr>
        <p:spPr>
          <a:xfrm>
            <a:off x="3689287" y="3498112"/>
            <a:ext cx="1829012" cy="484632"/>
          </a:xfrm>
          <a:prstGeom prst="stripedRightArrow">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err="1">
              <a:solidFill>
                <a:srgbClr val="FFFFFF"/>
              </a:solidFill>
            </a:endParaRPr>
          </a:p>
        </p:txBody>
      </p:sp>
    </p:spTree>
    <p:extLst>
      <p:ext uri="{BB962C8B-B14F-4D97-AF65-F5344CB8AC3E}">
        <p14:creationId xmlns:p14="http://schemas.microsoft.com/office/powerpoint/2010/main" val="2319653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020727"/>
            <a:ext cx="9144000" cy="850604"/>
          </a:xfrm>
        </p:spPr>
        <p:txBody>
          <a:bodyPr/>
          <a:lstStyle/>
          <a:p>
            <a:r>
              <a:rPr lang="es-CL" dirty="0"/>
              <a:t>Definición de Control de Gestión</a:t>
            </a:r>
          </a:p>
        </p:txBody>
      </p:sp>
      <p:sp>
        <p:nvSpPr>
          <p:cNvPr id="3" name="Subtítulo 2"/>
          <p:cNvSpPr>
            <a:spLocks noGrp="1"/>
          </p:cNvSpPr>
          <p:nvPr>
            <p:ph type="subTitle" idx="1"/>
          </p:nvPr>
        </p:nvSpPr>
        <p:spPr>
          <a:xfrm>
            <a:off x="882502" y="2115880"/>
            <a:ext cx="10005238" cy="3323987"/>
          </a:xfrm>
        </p:spPr>
        <p:txBody>
          <a:bodyPr/>
          <a:lstStyle/>
          <a:p>
            <a:r>
              <a:rPr lang="es-CL" sz="3600" dirty="0">
                <a:solidFill>
                  <a:srgbClr val="0067B4"/>
                </a:solidFill>
              </a:rPr>
              <a:t>Es un sistema estructurado y definido, cuantitativamente orientado, que está basado en estándares de desempeño con el objeto de monitorear y comparar los resultados reales de manera de ajustar las acciones futuras de la organización. </a:t>
            </a:r>
            <a:r>
              <a:rPr lang="es-CL" sz="1600" dirty="0">
                <a:solidFill>
                  <a:srgbClr val="0067B4"/>
                </a:solidFill>
              </a:rPr>
              <a:t>( José Rivera, Escuela de Administración, PUC.)</a:t>
            </a:r>
          </a:p>
        </p:txBody>
      </p:sp>
      <p:sp>
        <p:nvSpPr>
          <p:cNvPr id="4" name="Marcador de número de diapositiva 3"/>
          <p:cNvSpPr>
            <a:spLocks noGrp="1"/>
          </p:cNvSpPr>
          <p:nvPr>
            <p:ph type="sldNum" sz="quarter" idx="12"/>
          </p:nvPr>
        </p:nvSpPr>
        <p:spPr/>
        <p:txBody>
          <a:bodyPr/>
          <a:lstStyle/>
          <a:p>
            <a:fld id="{66BB0700-37B2-423F-B9DA-805A1224562D}" type="slidenum">
              <a:rPr lang="es-CL" smtClean="0">
                <a:solidFill>
                  <a:srgbClr val="FFFFFF"/>
                </a:solidFill>
              </a:rPr>
              <a:pPr/>
              <a:t>6</a:t>
            </a:fld>
            <a:endParaRPr lang="es-CL">
              <a:solidFill>
                <a:srgbClr val="FFFFFF"/>
              </a:solidFill>
            </a:endParaRPr>
          </a:p>
        </p:txBody>
      </p:sp>
    </p:spTree>
    <p:extLst>
      <p:ext uri="{BB962C8B-B14F-4D97-AF65-F5344CB8AC3E}">
        <p14:creationId xmlns:p14="http://schemas.microsoft.com/office/powerpoint/2010/main" val="309529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5617" y="224061"/>
            <a:ext cx="9690483" cy="369332"/>
          </a:xfrm>
        </p:spPr>
        <p:txBody>
          <a:bodyPr/>
          <a:lstStyle/>
          <a:p>
            <a:r>
              <a:rPr lang="es-CL" sz="2400" dirty="0"/>
              <a:t>Características de un Control de Gestión Sencillo, Eficiente y Fácil </a:t>
            </a:r>
          </a:p>
        </p:txBody>
      </p:sp>
      <p:sp>
        <p:nvSpPr>
          <p:cNvPr id="3" name="Marcador de número de diapositiva 2"/>
          <p:cNvSpPr>
            <a:spLocks noGrp="1"/>
          </p:cNvSpPr>
          <p:nvPr>
            <p:ph type="sldNum" sz="quarter" idx="4"/>
          </p:nvPr>
        </p:nvSpPr>
        <p:spPr/>
        <p:txBody>
          <a:bodyPr/>
          <a:lstStyle/>
          <a:p>
            <a:fld id="{7536BA00-E649-495D-B82A-3219CB1D2429}" type="slidenum">
              <a:rPr lang="es-CL" smtClean="0"/>
              <a:pPr/>
              <a:t>7</a:t>
            </a:fld>
            <a:endParaRPr lang="es-CL" dirty="0"/>
          </a:p>
        </p:txBody>
      </p:sp>
      <p:graphicFrame>
        <p:nvGraphicFramePr>
          <p:cNvPr id="4" name="Diagrama 3">
            <a:extLst>
              <a:ext uri="{FF2B5EF4-FFF2-40B4-BE49-F238E27FC236}">
                <a16:creationId xmlns:a16="http://schemas.microsoft.com/office/drawing/2014/main" id="{42B168BC-EFDE-4D95-9482-65E4311DC154}"/>
              </a:ext>
            </a:extLst>
          </p:cNvPr>
          <p:cNvGraphicFramePr/>
          <p:nvPr>
            <p:extLst>
              <p:ext uri="{D42A27DB-BD31-4B8C-83A1-F6EECF244321}">
                <p14:modId xmlns:p14="http://schemas.microsoft.com/office/powerpoint/2010/main" val="2387809765"/>
              </p:ext>
            </p:extLst>
          </p:nvPr>
        </p:nvGraphicFramePr>
        <p:xfrm>
          <a:off x="138530" y="1449326"/>
          <a:ext cx="7351486" cy="4581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DC101A1C-5FEB-45DD-87B7-4F8363A2AD23}"/>
              </a:ext>
            </a:extLst>
          </p:cNvPr>
          <p:cNvSpPr/>
          <p:nvPr/>
        </p:nvSpPr>
        <p:spPr>
          <a:xfrm>
            <a:off x="7940551" y="3615582"/>
            <a:ext cx="3916924" cy="2246769"/>
          </a:xfrm>
          <a:prstGeom prst="rect">
            <a:avLst/>
          </a:prstGeom>
        </p:spPr>
        <p:txBody>
          <a:bodyPr wrap="square">
            <a:spAutoFit/>
          </a:bodyPr>
          <a:lstStyle/>
          <a:p>
            <a:pPr algn="just"/>
            <a:r>
              <a:rPr lang="es-CL" sz="2000" dirty="0">
                <a:solidFill>
                  <a:schemeClr val="tx2"/>
                </a:solidFill>
              </a:rPr>
              <a:t>Establecer mesas de trabajo con el equipo técnico y directivo, para compartir los resultados, profundizar en las desviaciones y proponer  mejoras propuestas para lograr los objetivos y metas propuestas por cada institución.</a:t>
            </a:r>
          </a:p>
        </p:txBody>
      </p:sp>
      <p:pic>
        <p:nvPicPr>
          <p:cNvPr id="6" name="Picture 2" descr="tablero de gestion">
            <a:extLst>
              <a:ext uri="{FF2B5EF4-FFF2-40B4-BE49-F238E27FC236}">
                <a16:creationId xmlns:a16="http://schemas.microsoft.com/office/drawing/2014/main" id="{441A7496-349D-4321-8ED1-08B250705C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49858" y="1115104"/>
            <a:ext cx="3698310" cy="220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58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073887"/>
            <a:ext cx="9144000" cy="4731489"/>
          </a:xfrm>
        </p:spPr>
        <p:txBody>
          <a:bodyPr/>
          <a:lstStyle/>
          <a:p>
            <a:r>
              <a:rPr lang="es-CL" dirty="0"/>
              <a:t>Control de Gestión Gubernamental Ciclo Presupuestario</a:t>
            </a:r>
            <a:br>
              <a:rPr lang="es-CL" dirty="0"/>
            </a:br>
            <a:br>
              <a:rPr lang="es-CL" dirty="0"/>
            </a:br>
            <a:endParaRPr lang="es-CL" dirty="0"/>
          </a:p>
        </p:txBody>
      </p:sp>
      <p:sp>
        <p:nvSpPr>
          <p:cNvPr id="4" name="Marcador de número de diapositiva 3"/>
          <p:cNvSpPr>
            <a:spLocks noGrp="1"/>
          </p:cNvSpPr>
          <p:nvPr>
            <p:ph type="sldNum" sz="quarter" idx="12"/>
          </p:nvPr>
        </p:nvSpPr>
        <p:spPr/>
        <p:txBody>
          <a:bodyPr/>
          <a:lstStyle/>
          <a:p>
            <a:fld id="{66BB0700-37B2-423F-B9DA-805A1224562D}" type="slidenum">
              <a:rPr lang="es-CL" smtClean="0">
                <a:solidFill>
                  <a:srgbClr val="FFFFFF"/>
                </a:solidFill>
              </a:rPr>
              <a:pPr/>
              <a:t>8</a:t>
            </a:fld>
            <a:endParaRPr lang="es-CL">
              <a:solidFill>
                <a:srgbClr val="FFFFFF"/>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6895" y="4065403"/>
            <a:ext cx="4762500" cy="2381250"/>
          </a:xfrm>
          <a:prstGeom prst="rect">
            <a:avLst/>
          </a:prstGeom>
        </p:spPr>
      </p:pic>
    </p:spTree>
    <p:extLst>
      <p:ext uri="{BB962C8B-B14F-4D97-AF65-F5344CB8AC3E}">
        <p14:creationId xmlns:p14="http://schemas.microsoft.com/office/powerpoint/2010/main" val="3429160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65103"/>
            <a:ext cx="9144000" cy="738664"/>
          </a:xfrm>
        </p:spPr>
        <p:txBody>
          <a:bodyPr/>
          <a:lstStyle/>
          <a:p>
            <a:r>
              <a:rPr lang="es-CL" sz="2400" dirty="0"/>
              <a:t>Control de Gestión Gubernamental: Presupuestos por resultados</a:t>
            </a:r>
          </a:p>
        </p:txBody>
      </p:sp>
      <p:pic>
        <p:nvPicPr>
          <p:cNvPr id="8" name="Imagen 7"/>
          <p:cNvPicPr>
            <a:picLocks noChangeAspect="1"/>
          </p:cNvPicPr>
          <p:nvPr/>
        </p:nvPicPr>
        <p:blipFill>
          <a:blip r:embed="rId2"/>
          <a:stretch>
            <a:fillRect/>
          </a:stretch>
        </p:blipFill>
        <p:spPr>
          <a:xfrm>
            <a:off x="5156790" y="903766"/>
            <a:ext cx="6453963" cy="5170646"/>
          </a:xfrm>
          <a:prstGeom prst="rect">
            <a:avLst/>
          </a:prstGeom>
        </p:spPr>
      </p:pic>
      <p:sp>
        <p:nvSpPr>
          <p:cNvPr id="3" name="Subtítulo 2"/>
          <p:cNvSpPr>
            <a:spLocks noGrp="1"/>
          </p:cNvSpPr>
          <p:nvPr>
            <p:ph type="subTitle" idx="1"/>
          </p:nvPr>
        </p:nvSpPr>
        <p:spPr>
          <a:xfrm>
            <a:off x="223283" y="903766"/>
            <a:ext cx="4412511" cy="5170646"/>
          </a:xfrm>
        </p:spPr>
        <p:txBody>
          <a:bodyPr/>
          <a:lstStyle/>
          <a:p>
            <a:pPr algn="just"/>
            <a:r>
              <a:rPr lang="es-CL" b="1" dirty="0">
                <a:solidFill>
                  <a:schemeClr val="tx2"/>
                </a:solidFill>
              </a:rPr>
              <a:t>Sistema de Control de Gestión Gubernamental es el centro del ciclo presupuestario y tiene como objetivo generar información de desempeño e introducir prácticas para mejorar la calidad del gasto público, apuntando  a la eficiencia en la asignación y uso de los recursos, así como el fortalecimiento de los programas y administración de las finanzas públicas</a:t>
            </a:r>
          </a:p>
        </p:txBody>
      </p:sp>
      <p:sp>
        <p:nvSpPr>
          <p:cNvPr id="4" name="Marcador de número de diapositiva 3"/>
          <p:cNvSpPr>
            <a:spLocks noGrp="1"/>
          </p:cNvSpPr>
          <p:nvPr>
            <p:ph type="sldNum" sz="quarter" idx="12"/>
          </p:nvPr>
        </p:nvSpPr>
        <p:spPr/>
        <p:txBody>
          <a:bodyPr/>
          <a:lstStyle/>
          <a:p>
            <a:fld id="{66BB0700-37B2-423F-B9DA-805A1224562D}" type="slidenum">
              <a:rPr lang="es-CL" smtClean="0"/>
              <a:t>9</a:t>
            </a:fld>
            <a:endParaRPr lang="es-CL"/>
          </a:p>
        </p:txBody>
      </p:sp>
    </p:spTree>
    <p:extLst>
      <p:ext uri="{BB962C8B-B14F-4D97-AF65-F5344CB8AC3E}">
        <p14:creationId xmlns:p14="http://schemas.microsoft.com/office/powerpoint/2010/main" val="11389501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7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ntenido">
  <a:themeElements>
    <a:clrScheme name="Personalizado 1">
      <a:dk1>
        <a:srgbClr val="FFFFFF"/>
      </a:dk1>
      <a:lt1>
        <a:srgbClr val="FFFFFF"/>
      </a:lt1>
      <a:dk2>
        <a:srgbClr val="33448D"/>
      </a:dk2>
      <a:lt2>
        <a:srgbClr val="FFFFFF"/>
      </a:lt2>
      <a:accent1>
        <a:srgbClr val="0070C0"/>
      </a:accent1>
      <a:accent2>
        <a:srgbClr val="E63C00"/>
      </a:accent2>
      <a:accent3>
        <a:srgbClr val="CC2A04"/>
      </a:accent3>
      <a:accent4>
        <a:srgbClr val="0070C0"/>
      </a:accent4>
      <a:accent5>
        <a:srgbClr val="003258"/>
      </a:accent5>
      <a:accent6>
        <a:srgbClr val="808080"/>
      </a:accent6>
      <a:hlink>
        <a:srgbClr val="D8D8D8"/>
      </a:hlink>
      <a:folHlink>
        <a:srgbClr val="87171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w="9525">
          <a:solidFill>
            <a:schemeClr val="accent1"/>
          </a:solidFill>
          <a:miter lim="800000"/>
          <a:headEnd/>
          <a:tailEnd/>
        </a:ln>
        <a:effectLst/>
      </a:spPr>
      <a:bodyPr vert="horz" wrap="square" lIns="72009" tIns="72009" rIns="72009" bIns="72009" numCol="1" anchor="t" anchorCtr="0" compatLnSpc="1">
        <a:prstTxWarp prst="textNoShape">
          <a:avLst/>
        </a:prstTxWarp>
        <a:noAutofit/>
      </a:bodyPr>
      <a:lstStyle>
        <a:defPPr marL="1587" indent="0">
          <a:buNone/>
          <a:defRPr sz="1200" dirty="0" smtClean="0"/>
        </a:defPPr>
      </a:lstStyle>
    </a:txDef>
  </a:objectDefaults>
  <a:extraClrSchemeLst>
    <a:extraClrScheme>
      <a:clrScheme name="Blank">
        <a:dk1>
          <a:srgbClr val="00296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CLC2">
        <a:dk1>
          <a:srgbClr val="33448D"/>
        </a:dk1>
        <a:lt1>
          <a:srgbClr val="FFFFFF"/>
        </a:lt1>
        <a:dk2>
          <a:srgbClr val="33448D"/>
        </a:dk2>
        <a:lt2>
          <a:srgbClr val="FFFFFF"/>
        </a:lt2>
        <a:accent1>
          <a:srgbClr val="B6BFDF"/>
        </a:accent1>
        <a:accent2>
          <a:srgbClr val="33448D"/>
        </a:accent2>
        <a:accent3>
          <a:srgbClr val="7686BA"/>
        </a:accent3>
        <a:accent4>
          <a:srgbClr val="BDCB38"/>
        </a:accent4>
        <a:accent5>
          <a:srgbClr val="4BACC6"/>
        </a:accent5>
        <a:accent6>
          <a:srgbClr val="808080"/>
        </a:accent6>
        <a:hlink>
          <a:srgbClr val="7686BA"/>
        </a:hlink>
        <a:folHlink>
          <a:srgbClr val="BDCB3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tenido">
  <a:themeElements>
    <a:clrScheme name="Personalizado 1">
      <a:dk1>
        <a:srgbClr val="FFFFFF"/>
      </a:dk1>
      <a:lt1>
        <a:srgbClr val="FFFFFF"/>
      </a:lt1>
      <a:dk2>
        <a:srgbClr val="33448D"/>
      </a:dk2>
      <a:lt2>
        <a:srgbClr val="FFFFFF"/>
      </a:lt2>
      <a:accent1>
        <a:srgbClr val="0070C0"/>
      </a:accent1>
      <a:accent2>
        <a:srgbClr val="E63C00"/>
      </a:accent2>
      <a:accent3>
        <a:srgbClr val="CC2A04"/>
      </a:accent3>
      <a:accent4>
        <a:srgbClr val="0070C0"/>
      </a:accent4>
      <a:accent5>
        <a:srgbClr val="003258"/>
      </a:accent5>
      <a:accent6>
        <a:srgbClr val="808080"/>
      </a:accent6>
      <a:hlink>
        <a:srgbClr val="D8D8D8"/>
      </a:hlink>
      <a:folHlink>
        <a:srgbClr val="87171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w="9525">
          <a:solidFill>
            <a:schemeClr val="accent1"/>
          </a:solidFill>
          <a:miter lim="800000"/>
          <a:headEnd/>
          <a:tailEnd/>
        </a:ln>
        <a:effectLst/>
      </a:spPr>
      <a:bodyPr vert="horz" wrap="square" lIns="72009" tIns="72009" rIns="72009" bIns="72009" numCol="1" anchor="t" anchorCtr="0" compatLnSpc="1">
        <a:prstTxWarp prst="textNoShape">
          <a:avLst/>
        </a:prstTxWarp>
        <a:noAutofit/>
      </a:bodyPr>
      <a:lstStyle>
        <a:defPPr marL="1587" indent="0">
          <a:buNone/>
          <a:defRPr sz="1200" dirty="0" smtClean="0"/>
        </a:defPPr>
      </a:lstStyle>
    </a:txDef>
  </a:objectDefaults>
  <a:extraClrSchemeLst>
    <a:extraClrScheme>
      <a:clrScheme name="Blank">
        <a:dk1>
          <a:srgbClr val="00296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CLC2">
        <a:dk1>
          <a:srgbClr val="33448D"/>
        </a:dk1>
        <a:lt1>
          <a:srgbClr val="FFFFFF"/>
        </a:lt1>
        <a:dk2>
          <a:srgbClr val="33448D"/>
        </a:dk2>
        <a:lt2>
          <a:srgbClr val="FFFFFF"/>
        </a:lt2>
        <a:accent1>
          <a:srgbClr val="B6BFDF"/>
        </a:accent1>
        <a:accent2>
          <a:srgbClr val="33448D"/>
        </a:accent2>
        <a:accent3>
          <a:srgbClr val="7686BA"/>
        </a:accent3>
        <a:accent4>
          <a:srgbClr val="BDCB38"/>
        </a:accent4>
        <a:accent5>
          <a:srgbClr val="4BACC6"/>
        </a:accent5>
        <a:accent6>
          <a:srgbClr val="808080"/>
        </a:accent6>
        <a:hlink>
          <a:srgbClr val="7686BA"/>
        </a:hlink>
        <a:folHlink>
          <a:srgbClr val="BDCB3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ontenido">
  <a:themeElements>
    <a:clrScheme name="Personalizado 1">
      <a:dk1>
        <a:srgbClr val="FFFFFF"/>
      </a:dk1>
      <a:lt1>
        <a:srgbClr val="FFFFFF"/>
      </a:lt1>
      <a:dk2>
        <a:srgbClr val="33448D"/>
      </a:dk2>
      <a:lt2>
        <a:srgbClr val="FFFFFF"/>
      </a:lt2>
      <a:accent1>
        <a:srgbClr val="0070C0"/>
      </a:accent1>
      <a:accent2>
        <a:srgbClr val="E63C00"/>
      </a:accent2>
      <a:accent3>
        <a:srgbClr val="CC2A04"/>
      </a:accent3>
      <a:accent4>
        <a:srgbClr val="0070C0"/>
      </a:accent4>
      <a:accent5>
        <a:srgbClr val="003258"/>
      </a:accent5>
      <a:accent6>
        <a:srgbClr val="808080"/>
      </a:accent6>
      <a:hlink>
        <a:srgbClr val="D8D8D8"/>
      </a:hlink>
      <a:folHlink>
        <a:srgbClr val="87171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w="9525">
          <a:solidFill>
            <a:schemeClr val="accent1"/>
          </a:solidFill>
          <a:miter lim="800000"/>
          <a:headEnd/>
          <a:tailEnd/>
        </a:ln>
        <a:effectLst/>
      </a:spPr>
      <a:bodyPr vert="horz" wrap="square" lIns="72009" tIns="72009" rIns="72009" bIns="72009" numCol="1" anchor="t" anchorCtr="0" compatLnSpc="1">
        <a:prstTxWarp prst="textNoShape">
          <a:avLst/>
        </a:prstTxWarp>
        <a:noAutofit/>
      </a:bodyPr>
      <a:lstStyle>
        <a:defPPr marL="1587" indent="0">
          <a:buNone/>
          <a:defRPr sz="1200" dirty="0" smtClean="0"/>
        </a:defPPr>
      </a:lstStyle>
    </a:txDef>
  </a:objectDefaults>
  <a:extraClrSchemeLst>
    <a:extraClrScheme>
      <a:clrScheme name="Blank">
        <a:dk1>
          <a:srgbClr val="00296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CLC2">
        <a:dk1>
          <a:srgbClr val="33448D"/>
        </a:dk1>
        <a:lt1>
          <a:srgbClr val="FFFFFF"/>
        </a:lt1>
        <a:dk2>
          <a:srgbClr val="33448D"/>
        </a:dk2>
        <a:lt2>
          <a:srgbClr val="FFFFFF"/>
        </a:lt2>
        <a:accent1>
          <a:srgbClr val="B6BFDF"/>
        </a:accent1>
        <a:accent2>
          <a:srgbClr val="33448D"/>
        </a:accent2>
        <a:accent3>
          <a:srgbClr val="7686BA"/>
        </a:accent3>
        <a:accent4>
          <a:srgbClr val="BDCB38"/>
        </a:accent4>
        <a:accent5>
          <a:srgbClr val="4BACC6"/>
        </a:accent5>
        <a:accent6>
          <a:srgbClr val="808080"/>
        </a:accent6>
        <a:hlink>
          <a:srgbClr val="7686BA"/>
        </a:hlink>
        <a:folHlink>
          <a:srgbClr val="BDCB3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ontenido">
  <a:themeElements>
    <a:clrScheme name="Personalizado 1">
      <a:dk1>
        <a:srgbClr val="FFFFFF"/>
      </a:dk1>
      <a:lt1>
        <a:srgbClr val="FFFFFF"/>
      </a:lt1>
      <a:dk2>
        <a:srgbClr val="33448D"/>
      </a:dk2>
      <a:lt2>
        <a:srgbClr val="FFFFFF"/>
      </a:lt2>
      <a:accent1>
        <a:srgbClr val="0070C0"/>
      </a:accent1>
      <a:accent2>
        <a:srgbClr val="E63C00"/>
      </a:accent2>
      <a:accent3>
        <a:srgbClr val="CC2A04"/>
      </a:accent3>
      <a:accent4>
        <a:srgbClr val="0070C0"/>
      </a:accent4>
      <a:accent5>
        <a:srgbClr val="003258"/>
      </a:accent5>
      <a:accent6>
        <a:srgbClr val="808080"/>
      </a:accent6>
      <a:hlink>
        <a:srgbClr val="D8D8D8"/>
      </a:hlink>
      <a:folHlink>
        <a:srgbClr val="87171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w="9525">
          <a:solidFill>
            <a:schemeClr val="accent1"/>
          </a:solidFill>
          <a:miter lim="800000"/>
          <a:headEnd/>
          <a:tailEnd/>
        </a:ln>
        <a:effectLst/>
      </a:spPr>
      <a:bodyPr vert="horz" wrap="square" lIns="72009" tIns="72009" rIns="72009" bIns="72009" numCol="1" anchor="t" anchorCtr="0" compatLnSpc="1">
        <a:prstTxWarp prst="textNoShape">
          <a:avLst/>
        </a:prstTxWarp>
        <a:noAutofit/>
      </a:bodyPr>
      <a:lstStyle>
        <a:defPPr marL="1587" indent="0">
          <a:buNone/>
          <a:defRPr sz="1200" dirty="0" smtClean="0"/>
        </a:defPPr>
      </a:lstStyle>
    </a:txDef>
  </a:objectDefaults>
  <a:extraClrSchemeLst>
    <a:extraClrScheme>
      <a:clrScheme name="Blank">
        <a:dk1>
          <a:srgbClr val="00296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CLC2">
        <a:dk1>
          <a:srgbClr val="33448D"/>
        </a:dk1>
        <a:lt1>
          <a:srgbClr val="FFFFFF"/>
        </a:lt1>
        <a:dk2>
          <a:srgbClr val="33448D"/>
        </a:dk2>
        <a:lt2>
          <a:srgbClr val="FFFFFF"/>
        </a:lt2>
        <a:accent1>
          <a:srgbClr val="B6BFDF"/>
        </a:accent1>
        <a:accent2>
          <a:srgbClr val="33448D"/>
        </a:accent2>
        <a:accent3>
          <a:srgbClr val="7686BA"/>
        </a:accent3>
        <a:accent4>
          <a:srgbClr val="BDCB38"/>
        </a:accent4>
        <a:accent5>
          <a:srgbClr val="4BACC6"/>
        </a:accent5>
        <a:accent6>
          <a:srgbClr val="808080"/>
        </a:accent6>
        <a:hlink>
          <a:srgbClr val="7686BA"/>
        </a:hlink>
        <a:folHlink>
          <a:srgbClr val="BDCB3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11056</TotalTime>
  <Words>779</Words>
  <Application>Microsoft Office PowerPoint</Application>
  <PresentationFormat>Panorámica</PresentationFormat>
  <Paragraphs>128</Paragraphs>
  <Slides>13</Slides>
  <Notes>4</Notes>
  <HiddenSlides>0</HiddenSlides>
  <MMClips>0</MMClips>
  <ScaleCrop>false</ScaleCrop>
  <HeadingPairs>
    <vt:vector size="8" baseType="variant">
      <vt:variant>
        <vt:lpstr>Fuentes usadas</vt:lpstr>
      </vt:variant>
      <vt:variant>
        <vt:i4>3</vt:i4>
      </vt:variant>
      <vt:variant>
        <vt:lpstr>Tema</vt:lpstr>
      </vt:variant>
      <vt:variant>
        <vt:i4>6</vt:i4>
      </vt:variant>
      <vt:variant>
        <vt:lpstr>Servidores OLE incrustados</vt:lpstr>
      </vt:variant>
      <vt:variant>
        <vt:i4>1</vt:i4>
      </vt:variant>
      <vt:variant>
        <vt:lpstr>Títulos de diapositiva</vt:lpstr>
      </vt:variant>
      <vt:variant>
        <vt:i4>13</vt:i4>
      </vt:variant>
    </vt:vector>
  </HeadingPairs>
  <TitlesOfParts>
    <vt:vector size="23" baseType="lpstr">
      <vt:lpstr>Arial</vt:lpstr>
      <vt:lpstr>Calibri</vt:lpstr>
      <vt:lpstr>Verdana</vt:lpstr>
      <vt:lpstr>Contenido</vt:lpstr>
      <vt:lpstr>Office Theme</vt:lpstr>
      <vt:lpstr>1_Contenido</vt:lpstr>
      <vt:lpstr>2_Contenido</vt:lpstr>
      <vt:lpstr>3_Contenido</vt:lpstr>
      <vt:lpstr>1_Office Theme</vt:lpstr>
      <vt:lpstr>Diapositiva de think-cell</vt:lpstr>
      <vt:lpstr>Presentación de PowerPoint</vt:lpstr>
      <vt:lpstr>Control de Gestión: Conceptos y contexto </vt:lpstr>
      <vt:lpstr>¿Qué es el Control de Gestión?  Mitos y realidades</vt:lpstr>
      <vt:lpstr>¿Qué es el Control de Gestión?  Mitos y realidades</vt:lpstr>
      <vt:lpstr>¿Qué es el Control de Gestión?  Mitos y realidades</vt:lpstr>
      <vt:lpstr>Definición de Control de Gestión</vt:lpstr>
      <vt:lpstr>Características de un Control de Gestión Sencillo, Eficiente y Fácil </vt:lpstr>
      <vt:lpstr>Control de Gestión Gubernamental Ciclo Presupuestario  </vt:lpstr>
      <vt:lpstr>Control de Gestión Gubernamental: Presupuestos por resultados</vt:lpstr>
      <vt:lpstr>Presentación de PowerPoint</vt:lpstr>
      <vt:lpstr>Control de Gestión: Principales instrumentos Subsecretaría de Redes Asistenciales</vt:lpstr>
      <vt:lpstr> Gestión de los SS y reportabilidad central</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mjcanelo@outlook.com</dc:creator>
  <cp:lastModifiedBy>Claudia Andrea Godoy Cubillos</cp:lastModifiedBy>
  <cp:revision>225</cp:revision>
  <dcterms:created xsi:type="dcterms:W3CDTF">2018-02-12T19:45:10Z</dcterms:created>
  <dcterms:modified xsi:type="dcterms:W3CDTF">2019-06-14T14:08:39Z</dcterms:modified>
</cp:coreProperties>
</file>