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 id="2147483664" r:id="rId2"/>
  </p:sldMasterIdLst>
  <p:notesMasterIdLst>
    <p:notesMasterId r:id="rId12"/>
  </p:notesMasterIdLst>
  <p:sldIdLst>
    <p:sldId id="277" r:id="rId3"/>
    <p:sldId id="344" r:id="rId4"/>
    <p:sldId id="343" r:id="rId5"/>
    <p:sldId id="334" r:id="rId6"/>
    <p:sldId id="335" r:id="rId7"/>
    <p:sldId id="342" r:id="rId8"/>
    <p:sldId id="327" r:id="rId9"/>
    <p:sldId id="341" r:id="rId10"/>
    <p:sldId id="339" r:id="rId11"/>
  </p:sldIdLst>
  <p:sldSz cx="12192000" cy="6858000"/>
  <p:notesSz cx="7023100" cy="93091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76B52EB2-3195-43E4-A756-9F8B6D3B8B08}">
          <p14:sldIdLst>
            <p14:sldId id="277"/>
          </p14:sldIdLst>
        </p14:section>
        <p14:section name="Sección sin título" id="{AC29EF81-3439-4237-9BCD-AD6038D5AD2A}">
          <p14:sldIdLst>
            <p14:sldId id="344"/>
            <p14:sldId id="343"/>
            <p14:sldId id="334"/>
            <p14:sldId id="335"/>
            <p14:sldId id="342"/>
            <p14:sldId id="327"/>
            <p14:sldId id="341"/>
            <p14:sldId id="33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37953"/>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9631B5-78F2-41C9-869B-9F39066F8104}" styleName="Estilo medio 3 - Énfasis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51" autoAdjust="0"/>
    <p:restoredTop sz="95407" autoAdjust="0"/>
  </p:normalViewPr>
  <p:slideViewPr>
    <p:cSldViewPr snapToGrid="0" snapToObjects="1">
      <p:cViewPr varScale="1">
        <p:scale>
          <a:sx n="72" d="100"/>
          <a:sy n="72" d="100"/>
        </p:scale>
        <p:origin x="720" y="66"/>
      </p:cViewPr>
      <p:guideLst>
        <p:guide orient="horz" pos="2160"/>
        <p:guide pos="3840"/>
      </p:guideLst>
    </p:cSldViewPr>
  </p:slideViewPr>
  <p:notesTextViewPr>
    <p:cViewPr>
      <p:scale>
        <a:sx n="1" d="1"/>
        <a:sy n="1" d="1"/>
      </p:scale>
      <p:origin x="0" y="0"/>
    </p:cViewPr>
  </p:notesTextViewPr>
  <p:sorterViewPr>
    <p:cViewPr>
      <p:scale>
        <a:sx n="100" d="100"/>
        <a:sy n="100" d="100"/>
      </p:scale>
      <p:origin x="0" y="-55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B6DC5AD-7D33-459A-A99D-2BA9B3DA460F}" type="doc">
      <dgm:prSet loTypeId="urn:microsoft.com/office/officeart/2008/layout/VerticalCurvedList" loCatId="list" qsTypeId="urn:microsoft.com/office/officeart/2005/8/quickstyle/3d1" qsCatId="3D" csTypeId="urn:microsoft.com/office/officeart/2005/8/colors/accent1_2" csCatId="accent1" phldr="1"/>
      <dgm:spPr/>
      <dgm:t>
        <a:bodyPr/>
        <a:lstStyle/>
        <a:p>
          <a:endParaRPr lang="es-ES"/>
        </a:p>
      </dgm:t>
    </dgm:pt>
    <dgm:pt modelId="{F5CD210A-433A-4C0F-9269-EE7593A93B50}">
      <dgm:prSet phldrT="[Texto]"/>
      <dgm:spPr/>
      <dgm:t>
        <a:bodyPr/>
        <a:lstStyle/>
        <a:p>
          <a:r>
            <a:rPr lang="es-MX" b="0" baseline="0" dirty="0"/>
            <a:t>Difícilmente una sola fuente de datos resuelva todas las necesidades de información para la toma de decisiones y caracterización global de la fuerza de trabajo en salud.</a:t>
          </a:r>
          <a:endParaRPr lang="es-ES" dirty="0"/>
        </a:p>
      </dgm:t>
    </dgm:pt>
    <dgm:pt modelId="{F2160758-007A-4911-BB65-A8FD4A481831}" type="parTrans" cxnId="{EF59A8FD-EC17-49B7-809A-A66CA516F174}">
      <dgm:prSet/>
      <dgm:spPr/>
      <dgm:t>
        <a:bodyPr/>
        <a:lstStyle/>
        <a:p>
          <a:endParaRPr lang="es-ES"/>
        </a:p>
      </dgm:t>
    </dgm:pt>
    <dgm:pt modelId="{1B5D4B99-0965-438F-BC18-9F918E829C69}" type="sibTrans" cxnId="{EF59A8FD-EC17-49B7-809A-A66CA516F174}">
      <dgm:prSet/>
      <dgm:spPr/>
      <dgm:t>
        <a:bodyPr/>
        <a:lstStyle/>
        <a:p>
          <a:endParaRPr lang="es-ES"/>
        </a:p>
      </dgm:t>
    </dgm:pt>
    <dgm:pt modelId="{1990E3D6-A7CD-41DD-89BD-41C1A308DBB1}">
      <dgm:prSet phldrT="[Texto]"/>
      <dgm:spPr/>
      <dgm:t>
        <a:bodyPr/>
        <a:lstStyle/>
        <a:p>
          <a:r>
            <a:rPr lang="es-MX" b="0" baseline="0" dirty="0"/>
            <a:t>Diferentes instituciones han construido soluciones informáticas para resolver sus necesidades específicas.</a:t>
          </a:r>
          <a:endParaRPr lang="es-ES" dirty="0"/>
        </a:p>
      </dgm:t>
    </dgm:pt>
    <dgm:pt modelId="{B903877F-6E94-47EC-A2FB-C014A290058C}" type="parTrans" cxnId="{76C90BB2-D950-4E3F-8B0F-76904DE66645}">
      <dgm:prSet/>
      <dgm:spPr/>
      <dgm:t>
        <a:bodyPr/>
        <a:lstStyle/>
        <a:p>
          <a:endParaRPr lang="es-ES"/>
        </a:p>
      </dgm:t>
    </dgm:pt>
    <dgm:pt modelId="{86FD578D-7823-4EE7-936C-8BFB9923871C}" type="sibTrans" cxnId="{76C90BB2-D950-4E3F-8B0F-76904DE66645}">
      <dgm:prSet/>
      <dgm:spPr/>
      <dgm:t>
        <a:bodyPr/>
        <a:lstStyle/>
        <a:p>
          <a:endParaRPr lang="es-ES"/>
        </a:p>
      </dgm:t>
    </dgm:pt>
    <dgm:pt modelId="{97BB89DD-928A-45ED-81F2-2ADDD07F0568}">
      <dgm:prSet phldrT="[Texto]"/>
      <dgm:spPr/>
      <dgm:t>
        <a:bodyPr/>
        <a:lstStyle/>
        <a:p>
          <a:r>
            <a:rPr lang="es-MX" b="0" baseline="0" dirty="0"/>
            <a:t>El Ministerio de Salud está en posición de propiciar espacios de articulación de todas las entidades que poseen información sobre el personal de salud.</a:t>
          </a:r>
          <a:endParaRPr lang="es-ES" dirty="0"/>
        </a:p>
      </dgm:t>
    </dgm:pt>
    <dgm:pt modelId="{AF78C560-3BA7-4159-A7EC-1394D000A527}" type="parTrans" cxnId="{FB4D536F-EE7B-41FA-84F5-7D4616F2D53F}">
      <dgm:prSet/>
      <dgm:spPr/>
      <dgm:t>
        <a:bodyPr/>
        <a:lstStyle/>
        <a:p>
          <a:endParaRPr lang="es-ES"/>
        </a:p>
      </dgm:t>
    </dgm:pt>
    <dgm:pt modelId="{69D1DE51-8989-4D92-99DA-196695D52F89}" type="sibTrans" cxnId="{FB4D536F-EE7B-41FA-84F5-7D4616F2D53F}">
      <dgm:prSet/>
      <dgm:spPr/>
      <dgm:t>
        <a:bodyPr/>
        <a:lstStyle/>
        <a:p>
          <a:endParaRPr lang="es-ES"/>
        </a:p>
      </dgm:t>
    </dgm:pt>
    <dgm:pt modelId="{50BCF06E-7131-49D2-9D44-A679BA3E8EC7}">
      <dgm:prSet phldrT="[Texto]"/>
      <dgm:spPr/>
      <dgm:t>
        <a:bodyPr/>
        <a:lstStyle/>
        <a:p>
          <a:r>
            <a:rPr lang="es-MX" b="0" baseline="0" dirty="0"/>
            <a:t>Actualmente existen tecnologías que permiten una mayor sinergia e interoperabilidad entre sistemas sin necesidad de “centralizar”.</a:t>
          </a:r>
          <a:endParaRPr lang="es-ES" dirty="0"/>
        </a:p>
      </dgm:t>
    </dgm:pt>
    <dgm:pt modelId="{B1478C91-19E3-4E53-80A3-9D657B0C8CD1}" type="parTrans" cxnId="{BCE93726-7B1E-457B-B7CA-01C4922E0F4A}">
      <dgm:prSet/>
      <dgm:spPr/>
      <dgm:t>
        <a:bodyPr/>
        <a:lstStyle/>
        <a:p>
          <a:endParaRPr lang="es-ES"/>
        </a:p>
      </dgm:t>
    </dgm:pt>
    <dgm:pt modelId="{74C3BC72-013B-4D3F-B3C6-B45E76E6DD21}" type="sibTrans" cxnId="{BCE93726-7B1E-457B-B7CA-01C4922E0F4A}">
      <dgm:prSet/>
      <dgm:spPr/>
      <dgm:t>
        <a:bodyPr/>
        <a:lstStyle/>
        <a:p>
          <a:endParaRPr lang="es-ES"/>
        </a:p>
      </dgm:t>
    </dgm:pt>
    <dgm:pt modelId="{CA246EA2-939E-41CE-8862-02754950513E}">
      <dgm:prSet phldrT="[Texto]"/>
      <dgm:spPr/>
      <dgm:t>
        <a:bodyPr/>
        <a:lstStyle/>
        <a:p>
          <a:r>
            <a:rPr lang="es-MX" b="0" baseline="0" dirty="0"/>
            <a:t>Un primer desafío es armonizar las descripciones utilizadas por los diferentes sistemas: Centrar el esfuerzo en homologar no en unificar.</a:t>
          </a:r>
          <a:endParaRPr lang="es-ES" dirty="0"/>
        </a:p>
      </dgm:t>
    </dgm:pt>
    <dgm:pt modelId="{B45F78DF-D64D-49B5-B36A-F40B317C6769}" type="parTrans" cxnId="{95633BBD-DA13-4F36-B623-CF72360779B4}">
      <dgm:prSet/>
      <dgm:spPr/>
      <dgm:t>
        <a:bodyPr/>
        <a:lstStyle/>
        <a:p>
          <a:endParaRPr lang="es-ES"/>
        </a:p>
      </dgm:t>
    </dgm:pt>
    <dgm:pt modelId="{70BD5B2C-48F6-4C4A-9B4B-FA83613C8049}" type="sibTrans" cxnId="{95633BBD-DA13-4F36-B623-CF72360779B4}">
      <dgm:prSet/>
      <dgm:spPr/>
      <dgm:t>
        <a:bodyPr/>
        <a:lstStyle/>
        <a:p>
          <a:endParaRPr lang="es-ES"/>
        </a:p>
      </dgm:t>
    </dgm:pt>
    <dgm:pt modelId="{03DF639D-750B-4E9D-8645-FF6C3F4C5B73}" type="pres">
      <dgm:prSet presAssocID="{9B6DC5AD-7D33-459A-A99D-2BA9B3DA460F}" presName="Name0" presStyleCnt="0">
        <dgm:presLayoutVars>
          <dgm:chMax val="7"/>
          <dgm:chPref val="7"/>
          <dgm:dir/>
        </dgm:presLayoutVars>
      </dgm:prSet>
      <dgm:spPr/>
    </dgm:pt>
    <dgm:pt modelId="{FE3FAFE1-AF87-4682-93D1-6624F9FBF930}" type="pres">
      <dgm:prSet presAssocID="{9B6DC5AD-7D33-459A-A99D-2BA9B3DA460F}" presName="Name1" presStyleCnt="0"/>
      <dgm:spPr/>
    </dgm:pt>
    <dgm:pt modelId="{AB565CD0-F118-4431-8990-D233B82EF2F4}" type="pres">
      <dgm:prSet presAssocID="{9B6DC5AD-7D33-459A-A99D-2BA9B3DA460F}" presName="cycle" presStyleCnt="0"/>
      <dgm:spPr/>
    </dgm:pt>
    <dgm:pt modelId="{18C3B4A9-4A53-4735-B847-66268B26C2B0}" type="pres">
      <dgm:prSet presAssocID="{9B6DC5AD-7D33-459A-A99D-2BA9B3DA460F}" presName="srcNode" presStyleLbl="node1" presStyleIdx="0" presStyleCnt="5"/>
      <dgm:spPr/>
    </dgm:pt>
    <dgm:pt modelId="{8FDEF10B-2B57-48D1-8518-14E70A991BCB}" type="pres">
      <dgm:prSet presAssocID="{9B6DC5AD-7D33-459A-A99D-2BA9B3DA460F}" presName="conn" presStyleLbl="parChTrans1D2" presStyleIdx="0" presStyleCnt="1"/>
      <dgm:spPr/>
    </dgm:pt>
    <dgm:pt modelId="{A154FCC0-E69A-4CCE-851D-0BA0E70C1406}" type="pres">
      <dgm:prSet presAssocID="{9B6DC5AD-7D33-459A-A99D-2BA9B3DA460F}" presName="extraNode" presStyleLbl="node1" presStyleIdx="0" presStyleCnt="5"/>
      <dgm:spPr/>
    </dgm:pt>
    <dgm:pt modelId="{D463BAD5-A351-4391-8057-148E12B64445}" type="pres">
      <dgm:prSet presAssocID="{9B6DC5AD-7D33-459A-A99D-2BA9B3DA460F}" presName="dstNode" presStyleLbl="node1" presStyleIdx="0" presStyleCnt="5"/>
      <dgm:spPr/>
    </dgm:pt>
    <dgm:pt modelId="{CA9E78EF-D6FB-42F3-9915-E88044582A48}" type="pres">
      <dgm:prSet presAssocID="{F5CD210A-433A-4C0F-9269-EE7593A93B50}" presName="text_1" presStyleLbl="node1" presStyleIdx="0" presStyleCnt="5">
        <dgm:presLayoutVars>
          <dgm:bulletEnabled val="1"/>
        </dgm:presLayoutVars>
      </dgm:prSet>
      <dgm:spPr/>
    </dgm:pt>
    <dgm:pt modelId="{69BEF778-379B-41D8-B5F9-5BB7A592FE96}" type="pres">
      <dgm:prSet presAssocID="{F5CD210A-433A-4C0F-9269-EE7593A93B50}" presName="accent_1" presStyleCnt="0"/>
      <dgm:spPr/>
    </dgm:pt>
    <dgm:pt modelId="{92B03E62-4D1F-4281-A807-AA556FC91D36}" type="pres">
      <dgm:prSet presAssocID="{F5CD210A-433A-4C0F-9269-EE7593A93B50}" presName="accentRepeatNode" presStyleLbl="solidFgAcc1" presStyleIdx="0" presStyleCnt="5"/>
      <dgm:spPr/>
    </dgm:pt>
    <dgm:pt modelId="{0C40FA0E-3D76-402E-BF0C-1E8C8ABBED03}" type="pres">
      <dgm:prSet presAssocID="{1990E3D6-A7CD-41DD-89BD-41C1A308DBB1}" presName="text_2" presStyleLbl="node1" presStyleIdx="1" presStyleCnt="5">
        <dgm:presLayoutVars>
          <dgm:bulletEnabled val="1"/>
        </dgm:presLayoutVars>
      </dgm:prSet>
      <dgm:spPr/>
    </dgm:pt>
    <dgm:pt modelId="{37B21F89-9333-48CC-B2DE-46E4C98B9DA0}" type="pres">
      <dgm:prSet presAssocID="{1990E3D6-A7CD-41DD-89BD-41C1A308DBB1}" presName="accent_2" presStyleCnt="0"/>
      <dgm:spPr/>
    </dgm:pt>
    <dgm:pt modelId="{9570E938-3B82-4563-8A57-D42CE69847EF}" type="pres">
      <dgm:prSet presAssocID="{1990E3D6-A7CD-41DD-89BD-41C1A308DBB1}" presName="accentRepeatNode" presStyleLbl="solidFgAcc1" presStyleIdx="1" presStyleCnt="5"/>
      <dgm:spPr/>
    </dgm:pt>
    <dgm:pt modelId="{C664DA81-263C-4E92-A06E-31BF45645F75}" type="pres">
      <dgm:prSet presAssocID="{97BB89DD-928A-45ED-81F2-2ADDD07F0568}" presName="text_3" presStyleLbl="node1" presStyleIdx="2" presStyleCnt="5">
        <dgm:presLayoutVars>
          <dgm:bulletEnabled val="1"/>
        </dgm:presLayoutVars>
      </dgm:prSet>
      <dgm:spPr/>
    </dgm:pt>
    <dgm:pt modelId="{989B4670-D3F0-4B2E-9B57-8D6A1507D364}" type="pres">
      <dgm:prSet presAssocID="{97BB89DD-928A-45ED-81F2-2ADDD07F0568}" presName="accent_3" presStyleCnt="0"/>
      <dgm:spPr/>
    </dgm:pt>
    <dgm:pt modelId="{ED254B82-A192-4AAD-9ECF-1257B00A22BB}" type="pres">
      <dgm:prSet presAssocID="{97BB89DD-928A-45ED-81F2-2ADDD07F0568}" presName="accentRepeatNode" presStyleLbl="solidFgAcc1" presStyleIdx="2" presStyleCnt="5"/>
      <dgm:spPr/>
    </dgm:pt>
    <dgm:pt modelId="{64A33503-6F60-4A97-BB7D-6C4C0251EAC6}" type="pres">
      <dgm:prSet presAssocID="{CA246EA2-939E-41CE-8862-02754950513E}" presName="text_4" presStyleLbl="node1" presStyleIdx="3" presStyleCnt="5">
        <dgm:presLayoutVars>
          <dgm:bulletEnabled val="1"/>
        </dgm:presLayoutVars>
      </dgm:prSet>
      <dgm:spPr/>
    </dgm:pt>
    <dgm:pt modelId="{C916ED54-B1E3-4147-BFAB-E1F14321D30A}" type="pres">
      <dgm:prSet presAssocID="{CA246EA2-939E-41CE-8862-02754950513E}" presName="accent_4" presStyleCnt="0"/>
      <dgm:spPr/>
    </dgm:pt>
    <dgm:pt modelId="{DE69C725-66B4-479F-93E5-FAAB7946F209}" type="pres">
      <dgm:prSet presAssocID="{CA246EA2-939E-41CE-8862-02754950513E}" presName="accentRepeatNode" presStyleLbl="solidFgAcc1" presStyleIdx="3" presStyleCnt="5"/>
      <dgm:spPr/>
    </dgm:pt>
    <dgm:pt modelId="{E361394D-A590-4CC1-9E70-75E890D62C86}" type="pres">
      <dgm:prSet presAssocID="{50BCF06E-7131-49D2-9D44-A679BA3E8EC7}" presName="text_5" presStyleLbl="node1" presStyleIdx="4" presStyleCnt="5">
        <dgm:presLayoutVars>
          <dgm:bulletEnabled val="1"/>
        </dgm:presLayoutVars>
      </dgm:prSet>
      <dgm:spPr/>
    </dgm:pt>
    <dgm:pt modelId="{D1C4896F-5A69-4E24-AD1A-11ADC82E50D4}" type="pres">
      <dgm:prSet presAssocID="{50BCF06E-7131-49D2-9D44-A679BA3E8EC7}" presName="accent_5" presStyleCnt="0"/>
      <dgm:spPr/>
    </dgm:pt>
    <dgm:pt modelId="{3E2DAA9E-EEBF-4D16-9659-35C68E368161}" type="pres">
      <dgm:prSet presAssocID="{50BCF06E-7131-49D2-9D44-A679BA3E8EC7}" presName="accentRepeatNode" presStyleLbl="solidFgAcc1" presStyleIdx="4" presStyleCnt="5"/>
      <dgm:spPr/>
    </dgm:pt>
  </dgm:ptLst>
  <dgm:cxnLst>
    <dgm:cxn modelId="{2A521711-91A2-484A-A5F1-DA71CA3EB1AA}" type="presOf" srcId="{50BCF06E-7131-49D2-9D44-A679BA3E8EC7}" destId="{E361394D-A590-4CC1-9E70-75E890D62C86}" srcOrd="0" destOrd="0" presId="urn:microsoft.com/office/officeart/2008/layout/VerticalCurvedList"/>
    <dgm:cxn modelId="{BCE93726-7B1E-457B-B7CA-01C4922E0F4A}" srcId="{9B6DC5AD-7D33-459A-A99D-2BA9B3DA460F}" destId="{50BCF06E-7131-49D2-9D44-A679BA3E8EC7}" srcOrd="4" destOrd="0" parTransId="{B1478C91-19E3-4E53-80A3-9D657B0C8CD1}" sibTransId="{74C3BC72-013B-4D3F-B3C6-B45E76E6DD21}"/>
    <dgm:cxn modelId="{FB4D536F-EE7B-41FA-84F5-7D4616F2D53F}" srcId="{9B6DC5AD-7D33-459A-A99D-2BA9B3DA460F}" destId="{97BB89DD-928A-45ED-81F2-2ADDD07F0568}" srcOrd="2" destOrd="0" parTransId="{AF78C560-3BA7-4159-A7EC-1394D000A527}" sibTransId="{69D1DE51-8989-4D92-99DA-196695D52F89}"/>
    <dgm:cxn modelId="{4B22667B-CC90-4283-B0C2-41FCFF5AA2C8}" type="presOf" srcId="{1B5D4B99-0965-438F-BC18-9F918E829C69}" destId="{8FDEF10B-2B57-48D1-8518-14E70A991BCB}" srcOrd="0" destOrd="0" presId="urn:microsoft.com/office/officeart/2008/layout/VerticalCurvedList"/>
    <dgm:cxn modelId="{10A1F685-5372-43EE-A9FC-2BA8882DF507}" type="presOf" srcId="{97BB89DD-928A-45ED-81F2-2ADDD07F0568}" destId="{C664DA81-263C-4E92-A06E-31BF45645F75}" srcOrd="0" destOrd="0" presId="urn:microsoft.com/office/officeart/2008/layout/VerticalCurvedList"/>
    <dgm:cxn modelId="{64255E97-9713-4580-AC1C-5E86CAFB014A}" type="presOf" srcId="{9B6DC5AD-7D33-459A-A99D-2BA9B3DA460F}" destId="{03DF639D-750B-4E9D-8645-FF6C3F4C5B73}" srcOrd="0" destOrd="0" presId="urn:microsoft.com/office/officeart/2008/layout/VerticalCurvedList"/>
    <dgm:cxn modelId="{3165229F-2DD2-4E46-979A-DBEF9938E804}" type="presOf" srcId="{1990E3D6-A7CD-41DD-89BD-41C1A308DBB1}" destId="{0C40FA0E-3D76-402E-BF0C-1E8C8ABBED03}" srcOrd="0" destOrd="0" presId="urn:microsoft.com/office/officeart/2008/layout/VerticalCurvedList"/>
    <dgm:cxn modelId="{76C90BB2-D950-4E3F-8B0F-76904DE66645}" srcId="{9B6DC5AD-7D33-459A-A99D-2BA9B3DA460F}" destId="{1990E3D6-A7CD-41DD-89BD-41C1A308DBB1}" srcOrd="1" destOrd="0" parTransId="{B903877F-6E94-47EC-A2FB-C014A290058C}" sibTransId="{86FD578D-7823-4EE7-936C-8BFB9923871C}"/>
    <dgm:cxn modelId="{95633BBD-DA13-4F36-B623-CF72360779B4}" srcId="{9B6DC5AD-7D33-459A-A99D-2BA9B3DA460F}" destId="{CA246EA2-939E-41CE-8862-02754950513E}" srcOrd="3" destOrd="0" parTransId="{B45F78DF-D64D-49B5-B36A-F40B317C6769}" sibTransId="{70BD5B2C-48F6-4C4A-9B4B-FA83613C8049}"/>
    <dgm:cxn modelId="{AE0CE6DD-8D3B-4612-906E-06A67D1E9866}" type="presOf" srcId="{F5CD210A-433A-4C0F-9269-EE7593A93B50}" destId="{CA9E78EF-D6FB-42F3-9915-E88044582A48}" srcOrd="0" destOrd="0" presId="urn:microsoft.com/office/officeart/2008/layout/VerticalCurvedList"/>
    <dgm:cxn modelId="{2C9209EB-6374-4808-B70B-45A287DF6B49}" type="presOf" srcId="{CA246EA2-939E-41CE-8862-02754950513E}" destId="{64A33503-6F60-4A97-BB7D-6C4C0251EAC6}" srcOrd="0" destOrd="0" presId="urn:microsoft.com/office/officeart/2008/layout/VerticalCurvedList"/>
    <dgm:cxn modelId="{EF59A8FD-EC17-49B7-809A-A66CA516F174}" srcId="{9B6DC5AD-7D33-459A-A99D-2BA9B3DA460F}" destId="{F5CD210A-433A-4C0F-9269-EE7593A93B50}" srcOrd="0" destOrd="0" parTransId="{F2160758-007A-4911-BB65-A8FD4A481831}" sibTransId="{1B5D4B99-0965-438F-BC18-9F918E829C69}"/>
    <dgm:cxn modelId="{5983B598-56F8-4FBF-A591-58F25A68E2DC}" type="presParOf" srcId="{03DF639D-750B-4E9D-8645-FF6C3F4C5B73}" destId="{FE3FAFE1-AF87-4682-93D1-6624F9FBF930}" srcOrd="0" destOrd="0" presId="urn:microsoft.com/office/officeart/2008/layout/VerticalCurvedList"/>
    <dgm:cxn modelId="{A2DF1E18-CB9D-4E62-BE9A-1EB58ABAB710}" type="presParOf" srcId="{FE3FAFE1-AF87-4682-93D1-6624F9FBF930}" destId="{AB565CD0-F118-4431-8990-D233B82EF2F4}" srcOrd="0" destOrd="0" presId="urn:microsoft.com/office/officeart/2008/layout/VerticalCurvedList"/>
    <dgm:cxn modelId="{EA8CCB04-F9CE-4572-9F28-A820EC1FF375}" type="presParOf" srcId="{AB565CD0-F118-4431-8990-D233B82EF2F4}" destId="{18C3B4A9-4A53-4735-B847-66268B26C2B0}" srcOrd="0" destOrd="0" presId="urn:microsoft.com/office/officeart/2008/layout/VerticalCurvedList"/>
    <dgm:cxn modelId="{5DC4B487-141D-4793-B4EC-2711671BEC5A}" type="presParOf" srcId="{AB565CD0-F118-4431-8990-D233B82EF2F4}" destId="{8FDEF10B-2B57-48D1-8518-14E70A991BCB}" srcOrd="1" destOrd="0" presId="urn:microsoft.com/office/officeart/2008/layout/VerticalCurvedList"/>
    <dgm:cxn modelId="{F7086678-1631-4C8D-86AE-9996BC3C13C4}" type="presParOf" srcId="{AB565CD0-F118-4431-8990-D233B82EF2F4}" destId="{A154FCC0-E69A-4CCE-851D-0BA0E70C1406}" srcOrd="2" destOrd="0" presId="urn:microsoft.com/office/officeart/2008/layout/VerticalCurvedList"/>
    <dgm:cxn modelId="{68BED628-A343-4E8D-8DFB-1816A33C14A3}" type="presParOf" srcId="{AB565CD0-F118-4431-8990-D233B82EF2F4}" destId="{D463BAD5-A351-4391-8057-148E12B64445}" srcOrd="3" destOrd="0" presId="urn:microsoft.com/office/officeart/2008/layout/VerticalCurvedList"/>
    <dgm:cxn modelId="{2CFCD541-2C94-42AC-8BA3-8B9D997D8B58}" type="presParOf" srcId="{FE3FAFE1-AF87-4682-93D1-6624F9FBF930}" destId="{CA9E78EF-D6FB-42F3-9915-E88044582A48}" srcOrd="1" destOrd="0" presId="urn:microsoft.com/office/officeart/2008/layout/VerticalCurvedList"/>
    <dgm:cxn modelId="{230D2E59-BD13-456B-A102-5AC90C10F27B}" type="presParOf" srcId="{FE3FAFE1-AF87-4682-93D1-6624F9FBF930}" destId="{69BEF778-379B-41D8-B5F9-5BB7A592FE96}" srcOrd="2" destOrd="0" presId="urn:microsoft.com/office/officeart/2008/layout/VerticalCurvedList"/>
    <dgm:cxn modelId="{431EEE4C-C390-4FC8-9589-328B0724474A}" type="presParOf" srcId="{69BEF778-379B-41D8-B5F9-5BB7A592FE96}" destId="{92B03E62-4D1F-4281-A807-AA556FC91D36}" srcOrd="0" destOrd="0" presId="urn:microsoft.com/office/officeart/2008/layout/VerticalCurvedList"/>
    <dgm:cxn modelId="{5EED1812-7E31-45C2-9B7C-F85759B97FE2}" type="presParOf" srcId="{FE3FAFE1-AF87-4682-93D1-6624F9FBF930}" destId="{0C40FA0E-3D76-402E-BF0C-1E8C8ABBED03}" srcOrd="3" destOrd="0" presId="urn:microsoft.com/office/officeart/2008/layout/VerticalCurvedList"/>
    <dgm:cxn modelId="{24F08B19-7CFF-4975-9C16-F426631B7096}" type="presParOf" srcId="{FE3FAFE1-AF87-4682-93D1-6624F9FBF930}" destId="{37B21F89-9333-48CC-B2DE-46E4C98B9DA0}" srcOrd="4" destOrd="0" presId="urn:microsoft.com/office/officeart/2008/layout/VerticalCurvedList"/>
    <dgm:cxn modelId="{28E7454D-7843-438F-B685-6E8623D814E7}" type="presParOf" srcId="{37B21F89-9333-48CC-B2DE-46E4C98B9DA0}" destId="{9570E938-3B82-4563-8A57-D42CE69847EF}" srcOrd="0" destOrd="0" presId="urn:microsoft.com/office/officeart/2008/layout/VerticalCurvedList"/>
    <dgm:cxn modelId="{0D8625E0-F312-427D-A3A4-3F08B27CDF57}" type="presParOf" srcId="{FE3FAFE1-AF87-4682-93D1-6624F9FBF930}" destId="{C664DA81-263C-4E92-A06E-31BF45645F75}" srcOrd="5" destOrd="0" presId="urn:microsoft.com/office/officeart/2008/layout/VerticalCurvedList"/>
    <dgm:cxn modelId="{F5D72DA5-4037-43A7-A9F5-8F7C0CB07FD1}" type="presParOf" srcId="{FE3FAFE1-AF87-4682-93D1-6624F9FBF930}" destId="{989B4670-D3F0-4B2E-9B57-8D6A1507D364}" srcOrd="6" destOrd="0" presId="urn:microsoft.com/office/officeart/2008/layout/VerticalCurvedList"/>
    <dgm:cxn modelId="{F52965DA-67A4-4A61-A207-8A1956779A1E}" type="presParOf" srcId="{989B4670-D3F0-4B2E-9B57-8D6A1507D364}" destId="{ED254B82-A192-4AAD-9ECF-1257B00A22BB}" srcOrd="0" destOrd="0" presId="urn:microsoft.com/office/officeart/2008/layout/VerticalCurvedList"/>
    <dgm:cxn modelId="{CB705F22-B8FA-4E80-8ED7-AD44AF2C1230}" type="presParOf" srcId="{FE3FAFE1-AF87-4682-93D1-6624F9FBF930}" destId="{64A33503-6F60-4A97-BB7D-6C4C0251EAC6}" srcOrd="7" destOrd="0" presId="urn:microsoft.com/office/officeart/2008/layout/VerticalCurvedList"/>
    <dgm:cxn modelId="{D6630650-E5C8-44FD-8715-CDA1B37DA41C}" type="presParOf" srcId="{FE3FAFE1-AF87-4682-93D1-6624F9FBF930}" destId="{C916ED54-B1E3-4147-BFAB-E1F14321D30A}" srcOrd="8" destOrd="0" presId="urn:microsoft.com/office/officeart/2008/layout/VerticalCurvedList"/>
    <dgm:cxn modelId="{75499B93-807F-402B-A570-7F891057C992}" type="presParOf" srcId="{C916ED54-B1E3-4147-BFAB-E1F14321D30A}" destId="{DE69C725-66B4-479F-93E5-FAAB7946F209}" srcOrd="0" destOrd="0" presId="urn:microsoft.com/office/officeart/2008/layout/VerticalCurvedList"/>
    <dgm:cxn modelId="{7317279A-B391-4434-99E4-BE577AE4557A}" type="presParOf" srcId="{FE3FAFE1-AF87-4682-93D1-6624F9FBF930}" destId="{E361394D-A590-4CC1-9E70-75E890D62C86}" srcOrd="9" destOrd="0" presId="urn:microsoft.com/office/officeart/2008/layout/VerticalCurvedList"/>
    <dgm:cxn modelId="{304D4D32-E0F1-4A27-A462-9BDACB7371B5}" type="presParOf" srcId="{FE3FAFE1-AF87-4682-93D1-6624F9FBF930}" destId="{D1C4896F-5A69-4E24-AD1A-11ADC82E50D4}" srcOrd="10" destOrd="0" presId="urn:microsoft.com/office/officeart/2008/layout/VerticalCurvedList"/>
    <dgm:cxn modelId="{589A118F-4669-4B27-B0D1-32A517CD6C46}" type="presParOf" srcId="{D1C4896F-5A69-4E24-AD1A-11ADC82E50D4}" destId="{3E2DAA9E-EEBF-4D16-9659-35C68E368161}"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F5CB1DA-579C-4B7F-9094-C5F5A8CE5407}" type="doc">
      <dgm:prSet loTypeId="urn:microsoft.com/office/officeart/2005/8/layout/hProcess9" loCatId="process" qsTypeId="urn:microsoft.com/office/officeart/2005/8/quickstyle/simple1" qsCatId="simple" csTypeId="urn:microsoft.com/office/officeart/2005/8/colors/accent0_2" csCatId="mainScheme" phldr="1"/>
      <dgm:spPr/>
      <dgm:t>
        <a:bodyPr/>
        <a:lstStyle/>
        <a:p>
          <a:endParaRPr lang="es-CL"/>
        </a:p>
      </dgm:t>
    </dgm:pt>
    <dgm:pt modelId="{01958263-0251-49E5-AF5F-8B032A4BB124}">
      <dgm:prSet custT="1"/>
      <dgm:spPr/>
      <dgm:t>
        <a:bodyPr/>
        <a:lstStyle/>
        <a:p>
          <a:r>
            <a:rPr lang="es-CL" sz="1400" dirty="0"/>
            <a:t>Disponer de mecanismos institucionales inclusivos para coordinar una agenda de RHS intersectorial.</a:t>
          </a:r>
        </a:p>
      </dgm:t>
    </dgm:pt>
    <dgm:pt modelId="{93288057-F77B-43CA-960D-5B5AAE8F1920}" type="parTrans" cxnId="{01C37640-D20C-456A-88D3-65AD5038CDB3}">
      <dgm:prSet/>
      <dgm:spPr/>
      <dgm:t>
        <a:bodyPr/>
        <a:lstStyle/>
        <a:p>
          <a:endParaRPr lang="es-CL"/>
        </a:p>
      </dgm:t>
    </dgm:pt>
    <dgm:pt modelId="{02C36ABF-46C0-40FE-862B-8806452D0003}" type="sibTrans" cxnId="{01C37640-D20C-456A-88D3-65AD5038CDB3}">
      <dgm:prSet/>
      <dgm:spPr/>
      <dgm:t>
        <a:bodyPr/>
        <a:lstStyle/>
        <a:p>
          <a:endParaRPr lang="es-CL"/>
        </a:p>
      </dgm:t>
    </dgm:pt>
    <dgm:pt modelId="{9E28A0DB-12F8-46BA-B19B-FE8210CA6E68}">
      <dgm:prSet custT="1"/>
      <dgm:spPr/>
      <dgm:t>
        <a:bodyPr/>
        <a:lstStyle/>
        <a:p>
          <a:r>
            <a:rPr lang="es-CL" sz="1400" dirty="0"/>
            <a:t>Contar con mecanismos que aseguren la seguridad de los pacientes y permitan una adecuada supervisión del sector privado de salud.</a:t>
          </a:r>
        </a:p>
      </dgm:t>
    </dgm:pt>
    <dgm:pt modelId="{4531CB32-C87B-4DC8-B60C-0ED13B252829}" type="parTrans" cxnId="{60BD06E1-E6D0-44A7-A4D9-4BE431A576BE}">
      <dgm:prSet/>
      <dgm:spPr/>
      <dgm:t>
        <a:bodyPr/>
        <a:lstStyle/>
        <a:p>
          <a:endParaRPr lang="es-CL"/>
        </a:p>
      </dgm:t>
    </dgm:pt>
    <dgm:pt modelId="{F4674CFD-7B61-48B1-96A7-C41BB0AFC02D}" type="sibTrans" cxnId="{60BD06E1-E6D0-44A7-A4D9-4BE431A576BE}">
      <dgm:prSet/>
      <dgm:spPr/>
      <dgm:t>
        <a:bodyPr/>
        <a:lstStyle/>
        <a:p>
          <a:endParaRPr lang="es-CL"/>
        </a:p>
      </dgm:t>
    </dgm:pt>
    <dgm:pt modelId="{C7AFF61B-45C8-4779-A917-D6A0E87DA346}">
      <dgm:prSet/>
      <dgm:spPr/>
      <dgm:t>
        <a:bodyPr/>
        <a:lstStyle/>
        <a:p>
          <a:r>
            <a:rPr lang="es-CL" dirty="0"/>
            <a:t>Fortalecer (o instalar según corresponda) una dirección nacional de RHS responsable del desarrollo y monitorización de las políticas y planes de recursos humanos articulados con la planificación nacional de largo plazo en Salud.</a:t>
          </a:r>
        </a:p>
      </dgm:t>
    </dgm:pt>
    <dgm:pt modelId="{A85A5C16-7C27-4497-B560-0FCED78A7457}" type="parTrans" cxnId="{A0D0581F-6190-48E1-BCB3-8F9DC4077E84}">
      <dgm:prSet/>
      <dgm:spPr/>
      <dgm:t>
        <a:bodyPr/>
        <a:lstStyle/>
        <a:p>
          <a:endParaRPr lang="es-CL"/>
        </a:p>
      </dgm:t>
    </dgm:pt>
    <dgm:pt modelId="{8572A1A8-7A5B-4F41-AD1D-491ECD54AE48}" type="sibTrans" cxnId="{A0D0581F-6190-48E1-BCB3-8F9DC4077E84}">
      <dgm:prSet/>
      <dgm:spPr/>
      <dgm:t>
        <a:bodyPr/>
        <a:lstStyle/>
        <a:p>
          <a:endParaRPr lang="es-CL"/>
        </a:p>
      </dgm:t>
    </dgm:pt>
    <dgm:pt modelId="{B2F56388-8020-4A09-99D7-E63995A58B9E}">
      <dgm:prSet custT="1"/>
      <dgm:spPr/>
      <dgm:t>
        <a:bodyPr/>
        <a:lstStyle/>
        <a:p>
          <a:r>
            <a:rPr lang="es-CL" sz="1400" dirty="0"/>
            <a:t>Disponer de dispositivos de acreditación de las Instituciones Formadoras de personal sanitario.</a:t>
          </a:r>
        </a:p>
      </dgm:t>
    </dgm:pt>
    <dgm:pt modelId="{9DFF93BE-5A17-4268-856B-A2785C3A3BB6}" type="parTrans" cxnId="{2B4F4C57-333C-4C02-B72D-6D255B574FF9}">
      <dgm:prSet/>
      <dgm:spPr/>
      <dgm:t>
        <a:bodyPr/>
        <a:lstStyle/>
        <a:p>
          <a:endParaRPr lang="es-CL"/>
        </a:p>
      </dgm:t>
    </dgm:pt>
    <dgm:pt modelId="{0D811FEE-BC46-47F9-9CE7-059873B497C8}" type="sibTrans" cxnId="{2B4F4C57-333C-4C02-B72D-6D255B574FF9}">
      <dgm:prSet/>
      <dgm:spPr/>
      <dgm:t>
        <a:bodyPr/>
        <a:lstStyle/>
        <a:p>
          <a:endParaRPr lang="es-CL"/>
        </a:p>
      </dgm:t>
    </dgm:pt>
    <dgm:pt modelId="{F0F2A2A6-771E-48AA-BDF9-AEDC1686B989}">
      <dgm:prSet custT="1">
        <dgm:style>
          <a:lnRef idx="0">
            <a:schemeClr val="accent1"/>
          </a:lnRef>
          <a:fillRef idx="3">
            <a:schemeClr val="accent1"/>
          </a:fillRef>
          <a:effectRef idx="3">
            <a:schemeClr val="accent1"/>
          </a:effectRef>
          <a:fontRef idx="minor">
            <a:schemeClr val="lt1"/>
          </a:fontRef>
        </dgm:style>
      </dgm:prSet>
      <dgm:spPr/>
      <dgm:t>
        <a:bodyPr/>
        <a:lstStyle/>
        <a:p>
          <a:r>
            <a:rPr lang="es-CL" sz="1400" dirty="0">
              <a:solidFill>
                <a:schemeClr val="bg1"/>
              </a:solidFill>
            </a:rPr>
            <a:t>Progresar en los registros de información sobre los RHS y en compartir datos e indicadores en este ámbito con otros países a través de la instalación de Cuentas Nacionales de Recursos Humanos en Salud.</a:t>
          </a:r>
        </a:p>
      </dgm:t>
    </dgm:pt>
    <dgm:pt modelId="{DD35EC14-AEB4-4831-B5E4-FCBAB142F0D9}" type="parTrans" cxnId="{659311C6-C401-4A7B-B261-DAC18E89A999}">
      <dgm:prSet/>
      <dgm:spPr/>
      <dgm:t>
        <a:bodyPr/>
        <a:lstStyle/>
        <a:p>
          <a:endParaRPr lang="es-CL"/>
        </a:p>
      </dgm:t>
    </dgm:pt>
    <dgm:pt modelId="{9A317906-5192-4A6B-9FA2-D45D447D8CC6}" type="sibTrans" cxnId="{659311C6-C401-4A7B-B261-DAC18E89A999}">
      <dgm:prSet/>
      <dgm:spPr/>
      <dgm:t>
        <a:bodyPr/>
        <a:lstStyle/>
        <a:p>
          <a:endParaRPr lang="es-CL"/>
        </a:p>
      </dgm:t>
    </dgm:pt>
    <dgm:pt modelId="{60758AF5-0085-4755-8FD7-E225434773DB}" type="pres">
      <dgm:prSet presAssocID="{BF5CB1DA-579C-4B7F-9094-C5F5A8CE5407}" presName="CompostProcess" presStyleCnt="0">
        <dgm:presLayoutVars>
          <dgm:dir/>
          <dgm:resizeHandles val="exact"/>
        </dgm:presLayoutVars>
      </dgm:prSet>
      <dgm:spPr/>
    </dgm:pt>
    <dgm:pt modelId="{0F7C6C1D-4700-4AB3-96A1-CB3B79D32C6C}" type="pres">
      <dgm:prSet presAssocID="{BF5CB1DA-579C-4B7F-9094-C5F5A8CE5407}" presName="arrow" presStyleLbl="bgShp" presStyleIdx="0" presStyleCnt="1"/>
      <dgm:spPr/>
    </dgm:pt>
    <dgm:pt modelId="{DDF91EE6-777F-4001-ABC9-6CE650072615}" type="pres">
      <dgm:prSet presAssocID="{BF5CB1DA-579C-4B7F-9094-C5F5A8CE5407}" presName="linearProcess" presStyleCnt="0"/>
      <dgm:spPr/>
    </dgm:pt>
    <dgm:pt modelId="{9BE6F3F6-BF00-4300-A967-51E5E23E9483}" type="pres">
      <dgm:prSet presAssocID="{01958263-0251-49E5-AF5F-8B032A4BB124}" presName="textNode" presStyleLbl="node1" presStyleIdx="0" presStyleCnt="5">
        <dgm:presLayoutVars>
          <dgm:bulletEnabled val="1"/>
        </dgm:presLayoutVars>
      </dgm:prSet>
      <dgm:spPr/>
    </dgm:pt>
    <dgm:pt modelId="{231E9F1B-96C8-4C32-8AFF-6090B4A49714}" type="pres">
      <dgm:prSet presAssocID="{02C36ABF-46C0-40FE-862B-8806452D0003}" presName="sibTrans" presStyleCnt="0"/>
      <dgm:spPr/>
    </dgm:pt>
    <dgm:pt modelId="{C1F09586-09B2-4842-A1EB-29E81F34C21F}" type="pres">
      <dgm:prSet presAssocID="{9E28A0DB-12F8-46BA-B19B-FE8210CA6E68}" presName="textNode" presStyleLbl="node1" presStyleIdx="1" presStyleCnt="5">
        <dgm:presLayoutVars>
          <dgm:bulletEnabled val="1"/>
        </dgm:presLayoutVars>
      </dgm:prSet>
      <dgm:spPr/>
    </dgm:pt>
    <dgm:pt modelId="{B8E1D04E-FD0F-4A86-99C3-6CCBFA53F31D}" type="pres">
      <dgm:prSet presAssocID="{F4674CFD-7B61-48B1-96A7-C41BB0AFC02D}" presName="sibTrans" presStyleCnt="0"/>
      <dgm:spPr/>
    </dgm:pt>
    <dgm:pt modelId="{31A219EE-E693-4B6A-A4CA-37CE43E97CE0}" type="pres">
      <dgm:prSet presAssocID="{C7AFF61B-45C8-4779-A917-D6A0E87DA346}" presName="textNode" presStyleLbl="node1" presStyleIdx="2" presStyleCnt="5">
        <dgm:presLayoutVars>
          <dgm:bulletEnabled val="1"/>
        </dgm:presLayoutVars>
      </dgm:prSet>
      <dgm:spPr/>
    </dgm:pt>
    <dgm:pt modelId="{5FD912D8-A0BB-4E8D-A481-9B3D90819067}" type="pres">
      <dgm:prSet presAssocID="{8572A1A8-7A5B-4F41-AD1D-491ECD54AE48}" presName="sibTrans" presStyleCnt="0"/>
      <dgm:spPr/>
    </dgm:pt>
    <dgm:pt modelId="{C5948D5C-A609-4D39-BD83-8D41039DB98E}" type="pres">
      <dgm:prSet presAssocID="{B2F56388-8020-4A09-99D7-E63995A58B9E}" presName="textNode" presStyleLbl="node1" presStyleIdx="3" presStyleCnt="5">
        <dgm:presLayoutVars>
          <dgm:bulletEnabled val="1"/>
        </dgm:presLayoutVars>
      </dgm:prSet>
      <dgm:spPr/>
    </dgm:pt>
    <dgm:pt modelId="{B16F5B0C-192E-49EB-9E81-F971FC6F3F37}" type="pres">
      <dgm:prSet presAssocID="{0D811FEE-BC46-47F9-9CE7-059873B497C8}" presName="sibTrans" presStyleCnt="0"/>
      <dgm:spPr/>
    </dgm:pt>
    <dgm:pt modelId="{F6151DEA-65C8-4F49-ADAD-B63B326B3D2B}" type="pres">
      <dgm:prSet presAssocID="{F0F2A2A6-771E-48AA-BDF9-AEDC1686B989}" presName="textNode" presStyleLbl="node1" presStyleIdx="4" presStyleCnt="5">
        <dgm:presLayoutVars>
          <dgm:bulletEnabled val="1"/>
        </dgm:presLayoutVars>
      </dgm:prSet>
      <dgm:spPr/>
    </dgm:pt>
  </dgm:ptLst>
  <dgm:cxnLst>
    <dgm:cxn modelId="{3C813D0E-B31D-4C3F-9CAA-75A679648A2E}" type="presOf" srcId="{BF5CB1DA-579C-4B7F-9094-C5F5A8CE5407}" destId="{60758AF5-0085-4755-8FD7-E225434773DB}" srcOrd="0" destOrd="0" presId="urn:microsoft.com/office/officeart/2005/8/layout/hProcess9"/>
    <dgm:cxn modelId="{A0D0581F-6190-48E1-BCB3-8F9DC4077E84}" srcId="{BF5CB1DA-579C-4B7F-9094-C5F5A8CE5407}" destId="{C7AFF61B-45C8-4779-A917-D6A0E87DA346}" srcOrd="2" destOrd="0" parTransId="{A85A5C16-7C27-4497-B560-0FCED78A7457}" sibTransId="{8572A1A8-7A5B-4F41-AD1D-491ECD54AE48}"/>
    <dgm:cxn modelId="{2B92F034-2D29-4B90-AFC4-28A830D2B0A8}" type="presOf" srcId="{B2F56388-8020-4A09-99D7-E63995A58B9E}" destId="{C5948D5C-A609-4D39-BD83-8D41039DB98E}" srcOrd="0" destOrd="0" presId="urn:microsoft.com/office/officeart/2005/8/layout/hProcess9"/>
    <dgm:cxn modelId="{01C37640-D20C-456A-88D3-65AD5038CDB3}" srcId="{BF5CB1DA-579C-4B7F-9094-C5F5A8CE5407}" destId="{01958263-0251-49E5-AF5F-8B032A4BB124}" srcOrd="0" destOrd="0" parTransId="{93288057-F77B-43CA-960D-5B5AAE8F1920}" sibTransId="{02C36ABF-46C0-40FE-862B-8806452D0003}"/>
    <dgm:cxn modelId="{F7601460-1782-4BE0-9E3F-D9C50E469F90}" type="presOf" srcId="{F0F2A2A6-771E-48AA-BDF9-AEDC1686B989}" destId="{F6151DEA-65C8-4F49-ADAD-B63B326B3D2B}" srcOrd="0" destOrd="0" presId="urn:microsoft.com/office/officeart/2005/8/layout/hProcess9"/>
    <dgm:cxn modelId="{2B4F4C57-333C-4C02-B72D-6D255B574FF9}" srcId="{BF5CB1DA-579C-4B7F-9094-C5F5A8CE5407}" destId="{B2F56388-8020-4A09-99D7-E63995A58B9E}" srcOrd="3" destOrd="0" parTransId="{9DFF93BE-5A17-4268-856B-A2785C3A3BB6}" sibTransId="{0D811FEE-BC46-47F9-9CE7-059873B497C8}"/>
    <dgm:cxn modelId="{F572A6B2-052E-4730-B258-84D924A9C700}" type="presOf" srcId="{01958263-0251-49E5-AF5F-8B032A4BB124}" destId="{9BE6F3F6-BF00-4300-A967-51E5E23E9483}" srcOrd="0" destOrd="0" presId="urn:microsoft.com/office/officeart/2005/8/layout/hProcess9"/>
    <dgm:cxn modelId="{B301E5C0-A511-4CB7-AC7E-BC417BDF0767}" type="presOf" srcId="{C7AFF61B-45C8-4779-A917-D6A0E87DA346}" destId="{31A219EE-E693-4B6A-A4CA-37CE43E97CE0}" srcOrd="0" destOrd="0" presId="urn:microsoft.com/office/officeart/2005/8/layout/hProcess9"/>
    <dgm:cxn modelId="{659311C6-C401-4A7B-B261-DAC18E89A999}" srcId="{BF5CB1DA-579C-4B7F-9094-C5F5A8CE5407}" destId="{F0F2A2A6-771E-48AA-BDF9-AEDC1686B989}" srcOrd="4" destOrd="0" parTransId="{DD35EC14-AEB4-4831-B5E4-FCBAB142F0D9}" sibTransId="{9A317906-5192-4A6B-9FA2-D45D447D8CC6}"/>
    <dgm:cxn modelId="{60BD06E1-E6D0-44A7-A4D9-4BE431A576BE}" srcId="{BF5CB1DA-579C-4B7F-9094-C5F5A8CE5407}" destId="{9E28A0DB-12F8-46BA-B19B-FE8210CA6E68}" srcOrd="1" destOrd="0" parTransId="{4531CB32-C87B-4DC8-B60C-0ED13B252829}" sibTransId="{F4674CFD-7B61-48B1-96A7-C41BB0AFC02D}"/>
    <dgm:cxn modelId="{8499F9ED-D659-476D-80C2-0CCBAD52135E}" type="presOf" srcId="{9E28A0DB-12F8-46BA-B19B-FE8210CA6E68}" destId="{C1F09586-09B2-4842-A1EB-29E81F34C21F}" srcOrd="0" destOrd="0" presId="urn:microsoft.com/office/officeart/2005/8/layout/hProcess9"/>
    <dgm:cxn modelId="{17A24BB2-F4E6-4D94-A40E-ED103043E55C}" type="presParOf" srcId="{60758AF5-0085-4755-8FD7-E225434773DB}" destId="{0F7C6C1D-4700-4AB3-96A1-CB3B79D32C6C}" srcOrd="0" destOrd="0" presId="urn:microsoft.com/office/officeart/2005/8/layout/hProcess9"/>
    <dgm:cxn modelId="{13CA5ADC-CB62-40F0-BD64-4455AB4AFE64}" type="presParOf" srcId="{60758AF5-0085-4755-8FD7-E225434773DB}" destId="{DDF91EE6-777F-4001-ABC9-6CE650072615}" srcOrd="1" destOrd="0" presId="urn:microsoft.com/office/officeart/2005/8/layout/hProcess9"/>
    <dgm:cxn modelId="{F8E9B11B-2CE3-4728-8F11-E7903F4FAD58}" type="presParOf" srcId="{DDF91EE6-777F-4001-ABC9-6CE650072615}" destId="{9BE6F3F6-BF00-4300-A967-51E5E23E9483}" srcOrd="0" destOrd="0" presId="urn:microsoft.com/office/officeart/2005/8/layout/hProcess9"/>
    <dgm:cxn modelId="{8CC6525F-3B92-4D35-AA1E-17BC83792D4D}" type="presParOf" srcId="{DDF91EE6-777F-4001-ABC9-6CE650072615}" destId="{231E9F1B-96C8-4C32-8AFF-6090B4A49714}" srcOrd="1" destOrd="0" presId="urn:microsoft.com/office/officeart/2005/8/layout/hProcess9"/>
    <dgm:cxn modelId="{4CB8FE0D-C71D-4C89-BC98-256A5B89EC73}" type="presParOf" srcId="{DDF91EE6-777F-4001-ABC9-6CE650072615}" destId="{C1F09586-09B2-4842-A1EB-29E81F34C21F}" srcOrd="2" destOrd="0" presId="urn:microsoft.com/office/officeart/2005/8/layout/hProcess9"/>
    <dgm:cxn modelId="{C0D87BE1-B13B-4C7D-B055-9F5FC82507A7}" type="presParOf" srcId="{DDF91EE6-777F-4001-ABC9-6CE650072615}" destId="{B8E1D04E-FD0F-4A86-99C3-6CCBFA53F31D}" srcOrd="3" destOrd="0" presId="urn:microsoft.com/office/officeart/2005/8/layout/hProcess9"/>
    <dgm:cxn modelId="{2EB74FE7-3E32-4724-9AE6-F49DDEACCBDC}" type="presParOf" srcId="{DDF91EE6-777F-4001-ABC9-6CE650072615}" destId="{31A219EE-E693-4B6A-A4CA-37CE43E97CE0}" srcOrd="4" destOrd="0" presId="urn:microsoft.com/office/officeart/2005/8/layout/hProcess9"/>
    <dgm:cxn modelId="{7B4B33A5-F8C5-4421-8B0A-B443F2103561}" type="presParOf" srcId="{DDF91EE6-777F-4001-ABC9-6CE650072615}" destId="{5FD912D8-A0BB-4E8D-A481-9B3D90819067}" srcOrd="5" destOrd="0" presId="urn:microsoft.com/office/officeart/2005/8/layout/hProcess9"/>
    <dgm:cxn modelId="{DDAFEA59-4440-474D-8F5C-F5E02465DEFC}" type="presParOf" srcId="{DDF91EE6-777F-4001-ABC9-6CE650072615}" destId="{C5948D5C-A609-4D39-BD83-8D41039DB98E}" srcOrd="6" destOrd="0" presId="urn:microsoft.com/office/officeart/2005/8/layout/hProcess9"/>
    <dgm:cxn modelId="{E1E3F901-53CA-43BA-8FDC-9B72334C48A3}" type="presParOf" srcId="{DDF91EE6-777F-4001-ABC9-6CE650072615}" destId="{B16F5B0C-192E-49EB-9E81-F971FC6F3F37}" srcOrd="7" destOrd="0" presId="urn:microsoft.com/office/officeart/2005/8/layout/hProcess9"/>
    <dgm:cxn modelId="{0D8472AD-C1EE-41DE-9C93-C862FE3A4229}" type="presParOf" srcId="{DDF91EE6-777F-4001-ABC9-6CE650072615}" destId="{F6151DEA-65C8-4F49-ADAD-B63B326B3D2B}"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22A725F-6CF7-4C0D-B4DF-9D40BB818540}" type="doc">
      <dgm:prSet loTypeId="urn:microsoft.com/office/officeart/2005/8/layout/radial4" loCatId="relationship" qsTypeId="urn:microsoft.com/office/officeart/2005/8/quickstyle/simple1" qsCatId="simple" csTypeId="urn:microsoft.com/office/officeart/2005/8/colors/colorful4" csCatId="colorful" phldr="1"/>
      <dgm:spPr/>
      <dgm:t>
        <a:bodyPr/>
        <a:lstStyle/>
        <a:p>
          <a:endParaRPr lang="es-CL"/>
        </a:p>
      </dgm:t>
    </dgm:pt>
    <dgm:pt modelId="{725654B9-8B4B-49C4-8D5A-AB716C3AC50B}">
      <dgm:prSet phldrT="[Texto]" custT="1"/>
      <dgm:spPr/>
      <dgm:t>
        <a:bodyPr/>
        <a:lstStyle/>
        <a:p>
          <a:r>
            <a:rPr lang="es-CL" sz="2400" b="1"/>
            <a:t>Caracterización del Personal de Salud</a:t>
          </a:r>
          <a:endParaRPr lang="es-CL" sz="2400" b="1" dirty="0"/>
        </a:p>
      </dgm:t>
    </dgm:pt>
    <dgm:pt modelId="{2A62D050-401E-471A-82C1-E73C8E589564}" type="parTrans" cxnId="{DA17CFA8-DCC0-4B94-AC6F-48158C82287F}">
      <dgm:prSet/>
      <dgm:spPr/>
      <dgm:t>
        <a:bodyPr/>
        <a:lstStyle/>
        <a:p>
          <a:endParaRPr lang="es-CL" sz="1600"/>
        </a:p>
      </dgm:t>
    </dgm:pt>
    <dgm:pt modelId="{84A125CD-3FA4-453F-8ABF-C98BDE3AD205}" type="sibTrans" cxnId="{DA17CFA8-DCC0-4B94-AC6F-48158C82287F}">
      <dgm:prSet/>
      <dgm:spPr/>
      <dgm:t>
        <a:bodyPr/>
        <a:lstStyle/>
        <a:p>
          <a:endParaRPr lang="es-CL" sz="1600"/>
        </a:p>
      </dgm:t>
    </dgm:pt>
    <dgm:pt modelId="{F3420F4A-C586-4277-8ADC-9F9D24728487}">
      <dgm:prSet phldrT="[Texto]" custT="1"/>
      <dgm:spPr/>
      <dgm:t>
        <a:bodyPr/>
        <a:lstStyle/>
        <a:p>
          <a:r>
            <a:rPr lang="es-CL" sz="1600" b="1" dirty="0"/>
            <a:t>Registro Público Cobertura Nacional (Pública y Privada)</a:t>
          </a:r>
        </a:p>
      </dgm:t>
    </dgm:pt>
    <dgm:pt modelId="{F35CDA9C-1441-4A11-BC9F-F1070C8538D3}" type="parTrans" cxnId="{74E04A5B-0A3D-4FCB-987C-FD0391246B96}">
      <dgm:prSet/>
      <dgm:spPr/>
      <dgm:t>
        <a:bodyPr/>
        <a:lstStyle/>
        <a:p>
          <a:endParaRPr lang="es-CL" sz="1600"/>
        </a:p>
      </dgm:t>
    </dgm:pt>
    <dgm:pt modelId="{C40E2FCB-0DF1-45AA-898A-763432B01EA0}" type="sibTrans" cxnId="{74E04A5B-0A3D-4FCB-987C-FD0391246B96}">
      <dgm:prSet/>
      <dgm:spPr/>
      <dgm:t>
        <a:bodyPr/>
        <a:lstStyle/>
        <a:p>
          <a:endParaRPr lang="es-CL" sz="1600"/>
        </a:p>
      </dgm:t>
    </dgm:pt>
    <dgm:pt modelId="{8C960104-4D16-4201-B28E-EDBC2E0EFA1A}">
      <dgm:prSet phldrT="[Texto]" custT="1"/>
      <dgm:spPr/>
      <dgm:t>
        <a:bodyPr/>
        <a:lstStyle/>
        <a:p>
          <a:pPr>
            <a:lnSpc>
              <a:spcPct val="100000"/>
            </a:lnSpc>
          </a:pPr>
          <a:r>
            <a:rPr lang="es-CL" sz="1600" b="1" dirty="0"/>
            <a:t>SIRH</a:t>
          </a:r>
        </a:p>
        <a:p>
          <a:pPr>
            <a:lnSpc>
              <a:spcPct val="100000"/>
            </a:lnSpc>
          </a:pPr>
          <a:r>
            <a:rPr lang="es-CL" sz="1600" b="1" dirty="0"/>
            <a:t>Caracterización del personal SNSS</a:t>
          </a:r>
        </a:p>
      </dgm:t>
    </dgm:pt>
    <dgm:pt modelId="{4B7E7490-B5A1-4975-AC2C-5DC1C7E086BA}" type="parTrans" cxnId="{F0DDB30C-2708-45AD-9EBD-506563CCD309}">
      <dgm:prSet/>
      <dgm:spPr/>
      <dgm:t>
        <a:bodyPr/>
        <a:lstStyle/>
        <a:p>
          <a:endParaRPr lang="es-CL" sz="1600"/>
        </a:p>
      </dgm:t>
    </dgm:pt>
    <dgm:pt modelId="{66BEB6FF-9215-4323-A6F6-AF9DD09918E3}" type="sibTrans" cxnId="{F0DDB30C-2708-45AD-9EBD-506563CCD309}">
      <dgm:prSet/>
      <dgm:spPr/>
      <dgm:t>
        <a:bodyPr/>
        <a:lstStyle/>
        <a:p>
          <a:endParaRPr lang="es-CL" sz="1600"/>
        </a:p>
      </dgm:t>
    </dgm:pt>
    <dgm:pt modelId="{8BBE53D0-CE35-4C57-88CE-BCACE2453CA5}">
      <dgm:prSet phldrT="[Texto]" custT="1"/>
      <dgm:spPr/>
      <dgm:t>
        <a:bodyPr/>
        <a:lstStyle/>
        <a:p>
          <a:r>
            <a:rPr lang="es-CL" sz="1600" b="1" dirty="0"/>
            <a:t>Base de APS Municipal</a:t>
          </a:r>
        </a:p>
        <a:p>
          <a:r>
            <a:rPr lang="es-CL" sz="1600" b="1" dirty="0"/>
            <a:t>Caracterización del personal de APS</a:t>
          </a:r>
        </a:p>
      </dgm:t>
    </dgm:pt>
    <dgm:pt modelId="{C27D5355-B025-4FA7-AD04-0EF93C4B1A56}" type="parTrans" cxnId="{DB3D3617-5120-4E2A-9C7A-C0CD42E92C26}">
      <dgm:prSet/>
      <dgm:spPr/>
      <dgm:t>
        <a:bodyPr/>
        <a:lstStyle/>
        <a:p>
          <a:endParaRPr lang="es-CL" sz="1600"/>
        </a:p>
      </dgm:t>
    </dgm:pt>
    <dgm:pt modelId="{04A9165B-F278-4643-B74E-18CF540D1CDD}" type="sibTrans" cxnId="{DB3D3617-5120-4E2A-9C7A-C0CD42E92C26}">
      <dgm:prSet/>
      <dgm:spPr/>
      <dgm:t>
        <a:bodyPr/>
        <a:lstStyle/>
        <a:p>
          <a:endParaRPr lang="es-CL" sz="1600"/>
        </a:p>
      </dgm:t>
    </dgm:pt>
    <dgm:pt modelId="{BBB01C4F-8255-4ABC-8737-43306151F2A4}">
      <dgm:prSet phldrT="[Texto]" custT="1"/>
      <dgm:spPr/>
      <dgm:t>
        <a:bodyPr/>
        <a:lstStyle/>
        <a:p>
          <a:r>
            <a:rPr lang="es-CL" sz="1600" b="1" dirty="0"/>
            <a:t>Otras Fuentes de información: SII – MLE </a:t>
          </a:r>
          <a:r>
            <a:rPr lang="es-CL" sz="1600" b="1" dirty="0" err="1"/>
            <a:t>Fonasa</a:t>
          </a:r>
          <a:r>
            <a:rPr lang="es-CL" sz="1600" b="1" dirty="0"/>
            <a:t> – CONACEM – Base CNE</a:t>
          </a:r>
        </a:p>
      </dgm:t>
    </dgm:pt>
    <dgm:pt modelId="{379C21B5-3084-473F-895B-289CDD902579}" type="parTrans" cxnId="{AA544A52-668B-4DD8-BA63-9CDFFE40D38C}">
      <dgm:prSet/>
      <dgm:spPr/>
      <dgm:t>
        <a:bodyPr/>
        <a:lstStyle/>
        <a:p>
          <a:endParaRPr lang="es-CL" sz="1600"/>
        </a:p>
      </dgm:t>
    </dgm:pt>
    <dgm:pt modelId="{CC76E756-EEA6-403B-A35D-370FA4EDB24B}" type="sibTrans" cxnId="{AA544A52-668B-4DD8-BA63-9CDFFE40D38C}">
      <dgm:prSet/>
      <dgm:spPr/>
      <dgm:t>
        <a:bodyPr/>
        <a:lstStyle/>
        <a:p>
          <a:endParaRPr lang="es-CL" sz="1600"/>
        </a:p>
      </dgm:t>
    </dgm:pt>
    <dgm:pt modelId="{E5A482F6-E661-4820-A196-FAD3CE34FCB2}" type="pres">
      <dgm:prSet presAssocID="{E22A725F-6CF7-4C0D-B4DF-9D40BB818540}" presName="cycle" presStyleCnt="0">
        <dgm:presLayoutVars>
          <dgm:chMax val="1"/>
          <dgm:dir/>
          <dgm:animLvl val="ctr"/>
          <dgm:resizeHandles val="exact"/>
        </dgm:presLayoutVars>
      </dgm:prSet>
      <dgm:spPr/>
    </dgm:pt>
    <dgm:pt modelId="{114B3116-69FD-4191-B68B-FA7496F26FC7}" type="pres">
      <dgm:prSet presAssocID="{725654B9-8B4B-49C4-8D5A-AB716C3AC50B}" presName="centerShape" presStyleLbl="node0" presStyleIdx="0" presStyleCnt="1" custScaleX="146991" custScaleY="100126"/>
      <dgm:spPr/>
    </dgm:pt>
    <dgm:pt modelId="{63900BDE-0CC8-474A-A0F4-6375AB87E22B}" type="pres">
      <dgm:prSet presAssocID="{F35CDA9C-1441-4A11-BC9F-F1070C8538D3}" presName="parTrans" presStyleLbl="bgSibTrans2D1" presStyleIdx="0" presStyleCnt="4"/>
      <dgm:spPr/>
    </dgm:pt>
    <dgm:pt modelId="{26F7516D-A7DB-4653-BF50-180639DC0A3C}" type="pres">
      <dgm:prSet presAssocID="{F3420F4A-C586-4277-8ADC-9F9D24728487}" presName="node" presStyleLbl="node1" presStyleIdx="0" presStyleCnt="4" custScaleX="125810">
        <dgm:presLayoutVars>
          <dgm:bulletEnabled val="1"/>
        </dgm:presLayoutVars>
      </dgm:prSet>
      <dgm:spPr/>
    </dgm:pt>
    <dgm:pt modelId="{C16D5224-1806-42FB-BE5C-CD577A72698A}" type="pres">
      <dgm:prSet presAssocID="{4B7E7490-B5A1-4975-AC2C-5DC1C7E086BA}" presName="parTrans" presStyleLbl="bgSibTrans2D1" presStyleIdx="1" presStyleCnt="4"/>
      <dgm:spPr/>
    </dgm:pt>
    <dgm:pt modelId="{9D360883-371B-49C6-B3A9-F0B9296F9DFF}" type="pres">
      <dgm:prSet presAssocID="{8C960104-4D16-4201-B28E-EDBC2E0EFA1A}" presName="node" presStyleLbl="node1" presStyleIdx="1" presStyleCnt="4" custScaleX="125810" custRadScaleRad="107964" custRadScaleInc="-14130">
        <dgm:presLayoutVars>
          <dgm:bulletEnabled val="1"/>
        </dgm:presLayoutVars>
      </dgm:prSet>
      <dgm:spPr/>
    </dgm:pt>
    <dgm:pt modelId="{F7382636-2ADB-4BBC-97FB-7715CB38A65B}" type="pres">
      <dgm:prSet presAssocID="{C27D5355-B025-4FA7-AD04-0EF93C4B1A56}" presName="parTrans" presStyleLbl="bgSibTrans2D1" presStyleIdx="2" presStyleCnt="4"/>
      <dgm:spPr/>
    </dgm:pt>
    <dgm:pt modelId="{0871CCB5-91D5-453E-AD3C-9065B46BA450}" type="pres">
      <dgm:prSet presAssocID="{8BBE53D0-CE35-4C57-88CE-BCACE2453CA5}" presName="node" presStyleLbl="node1" presStyleIdx="2" presStyleCnt="4" custScaleX="125810" custRadScaleRad="107486" custRadScaleInc="13195">
        <dgm:presLayoutVars>
          <dgm:bulletEnabled val="1"/>
        </dgm:presLayoutVars>
      </dgm:prSet>
      <dgm:spPr/>
    </dgm:pt>
    <dgm:pt modelId="{01011DC1-E81E-4197-822C-BEF249DD83BE}" type="pres">
      <dgm:prSet presAssocID="{379C21B5-3084-473F-895B-289CDD902579}" presName="parTrans" presStyleLbl="bgSibTrans2D1" presStyleIdx="3" presStyleCnt="4"/>
      <dgm:spPr/>
    </dgm:pt>
    <dgm:pt modelId="{AE923BA1-EB40-4DC8-9486-8FE389798289}" type="pres">
      <dgm:prSet presAssocID="{BBB01C4F-8255-4ABC-8737-43306151F2A4}" presName="node" presStyleLbl="node1" presStyleIdx="3" presStyleCnt="4" custScaleX="125810">
        <dgm:presLayoutVars>
          <dgm:bulletEnabled val="1"/>
        </dgm:presLayoutVars>
      </dgm:prSet>
      <dgm:spPr/>
    </dgm:pt>
  </dgm:ptLst>
  <dgm:cxnLst>
    <dgm:cxn modelId="{F0DDB30C-2708-45AD-9EBD-506563CCD309}" srcId="{725654B9-8B4B-49C4-8D5A-AB716C3AC50B}" destId="{8C960104-4D16-4201-B28E-EDBC2E0EFA1A}" srcOrd="1" destOrd="0" parTransId="{4B7E7490-B5A1-4975-AC2C-5DC1C7E086BA}" sibTransId="{66BEB6FF-9215-4323-A6F6-AF9DD09918E3}"/>
    <dgm:cxn modelId="{9586860F-EEB1-407C-A523-0A6816B18CF5}" type="presOf" srcId="{E22A725F-6CF7-4C0D-B4DF-9D40BB818540}" destId="{E5A482F6-E661-4820-A196-FAD3CE34FCB2}" srcOrd="0" destOrd="0" presId="urn:microsoft.com/office/officeart/2005/8/layout/radial4"/>
    <dgm:cxn modelId="{E608F00F-EFFE-4E4E-95C6-2836272366E8}" type="presOf" srcId="{C27D5355-B025-4FA7-AD04-0EF93C4B1A56}" destId="{F7382636-2ADB-4BBC-97FB-7715CB38A65B}" srcOrd="0" destOrd="0" presId="urn:microsoft.com/office/officeart/2005/8/layout/radial4"/>
    <dgm:cxn modelId="{0A15FE16-E87E-4819-B79B-3B45836206C0}" type="presOf" srcId="{F3420F4A-C586-4277-8ADC-9F9D24728487}" destId="{26F7516D-A7DB-4653-BF50-180639DC0A3C}" srcOrd="0" destOrd="0" presId="urn:microsoft.com/office/officeart/2005/8/layout/radial4"/>
    <dgm:cxn modelId="{DB3D3617-5120-4E2A-9C7A-C0CD42E92C26}" srcId="{725654B9-8B4B-49C4-8D5A-AB716C3AC50B}" destId="{8BBE53D0-CE35-4C57-88CE-BCACE2453CA5}" srcOrd="2" destOrd="0" parTransId="{C27D5355-B025-4FA7-AD04-0EF93C4B1A56}" sibTransId="{04A9165B-F278-4643-B74E-18CF540D1CDD}"/>
    <dgm:cxn modelId="{CEE4D22F-6DA0-4C5D-84C3-4E448239DCB4}" type="presOf" srcId="{BBB01C4F-8255-4ABC-8737-43306151F2A4}" destId="{AE923BA1-EB40-4DC8-9486-8FE389798289}" srcOrd="0" destOrd="0" presId="urn:microsoft.com/office/officeart/2005/8/layout/radial4"/>
    <dgm:cxn modelId="{9E08CA37-8B62-48B9-93AE-CFF0A1D92962}" type="presOf" srcId="{8C960104-4D16-4201-B28E-EDBC2E0EFA1A}" destId="{9D360883-371B-49C6-B3A9-F0B9296F9DFF}" srcOrd="0" destOrd="0" presId="urn:microsoft.com/office/officeart/2005/8/layout/radial4"/>
    <dgm:cxn modelId="{74E04A5B-0A3D-4FCB-987C-FD0391246B96}" srcId="{725654B9-8B4B-49C4-8D5A-AB716C3AC50B}" destId="{F3420F4A-C586-4277-8ADC-9F9D24728487}" srcOrd="0" destOrd="0" parTransId="{F35CDA9C-1441-4A11-BC9F-F1070C8538D3}" sibTransId="{C40E2FCB-0DF1-45AA-898A-763432B01EA0}"/>
    <dgm:cxn modelId="{5A277071-8CB3-429B-B113-1DC71C605403}" type="presOf" srcId="{4B7E7490-B5A1-4975-AC2C-5DC1C7E086BA}" destId="{C16D5224-1806-42FB-BE5C-CD577A72698A}" srcOrd="0" destOrd="0" presId="urn:microsoft.com/office/officeart/2005/8/layout/radial4"/>
    <dgm:cxn modelId="{AA544A52-668B-4DD8-BA63-9CDFFE40D38C}" srcId="{725654B9-8B4B-49C4-8D5A-AB716C3AC50B}" destId="{BBB01C4F-8255-4ABC-8737-43306151F2A4}" srcOrd="3" destOrd="0" parTransId="{379C21B5-3084-473F-895B-289CDD902579}" sibTransId="{CC76E756-EEA6-403B-A35D-370FA4EDB24B}"/>
    <dgm:cxn modelId="{1526A577-228E-4E98-ACCC-4C275A34D2F8}" type="presOf" srcId="{725654B9-8B4B-49C4-8D5A-AB716C3AC50B}" destId="{114B3116-69FD-4191-B68B-FA7496F26FC7}" srcOrd="0" destOrd="0" presId="urn:microsoft.com/office/officeart/2005/8/layout/radial4"/>
    <dgm:cxn modelId="{CC5A248D-C02A-4B1E-93BD-E96F579A48EC}" type="presOf" srcId="{F35CDA9C-1441-4A11-BC9F-F1070C8538D3}" destId="{63900BDE-0CC8-474A-A0F4-6375AB87E22B}" srcOrd="0" destOrd="0" presId="urn:microsoft.com/office/officeart/2005/8/layout/radial4"/>
    <dgm:cxn modelId="{920863A2-52E3-47D3-A486-B7427118CC4C}" type="presOf" srcId="{379C21B5-3084-473F-895B-289CDD902579}" destId="{01011DC1-E81E-4197-822C-BEF249DD83BE}" srcOrd="0" destOrd="0" presId="urn:microsoft.com/office/officeart/2005/8/layout/radial4"/>
    <dgm:cxn modelId="{DA17CFA8-DCC0-4B94-AC6F-48158C82287F}" srcId="{E22A725F-6CF7-4C0D-B4DF-9D40BB818540}" destId="{725654B9-8B4B-49C4-8D5A-AB716C3AC50B}" srcOrd="0" destOrd="0" parTransId="{2A62D050-401E-471A-82C1-E73C8E589564}" sibTransId="{84A125CD-3FA4-453F-8ABF-C98BDE3AD205}"/>
    <dgm:cxn modelId="{D971F5BA-A95B-4A16-A4E5-2BFB39B2369B}" type="presOf" srcId="{8BBE53D0-CE35-4C57-88CE-BCACE2453CA5}" destId="{0871CCB5-91D5-453E-AD3C-9065B46BA450}" srcOrd="0" destOrd="0" presId="urn:microsoft.com/office/officeart/2005/8/layout/radial4"/>
    <dgm:cxn modelId="{D3814625-358B-4E3F-831A-97EFF6B42D46}" type="presParOf" srcId="{E5A482F6-E661-4820-A196-FAD3CE34FCB2}" destId="{114B3116-69FD-4191-B68B-FA7496F26FC7}" srcOrd="0" destOrd="0" presId="urn:microsoft.com/office/officeart/2005/8/layout/radial4"/>
    <dgm:cxn modelId="{E78DD7FE-595D-4AB0-B37A-E0DEDDEDDBE8}" type="presParOf" srcId="{E5A482F6-E661-4820-A196-FAD3CE34FCB2}" destId="{63900BDE-0CC8-474A-A0F4-6375AB87E22B}" srcOrd="1" destOrd="0" presId="urn:microsoft.com/office/officeart/2005/8/layout/radial4"/>
    <dgm:cxn modelId="{13DFB8ED-7143-4DC1-A7D4-7047922CC700}" type="presParOf" srcId="{E5A482F6-E661-4820-A196-FAD3CE34FCB2}" destId="{26F7516D-A7DB-4653-BF50-180639DC0A3C}" srcOrd="2" destOrd="0" presId="urn:microsoft.com/office/officeart/2005/8/layout/radial4"/>
    <dgm:cxn modelId="{C04293E3-1F8F-4BA4-97E8-3F044181900F}" type="presParOf" srcId="{E5A482F6-E661-4820-A196-FAD3CE34FCB2}" destId="{C16D5224-1806-42FB-BE5C-CD577A72698A}" srcOrd="3" destOrd="0" presId="urn:microsoft.com/office/officeart/2005/8/layout/radial4"/>
    <dgm:cxn modelId="{3F379EE6-B32D-437F-96F0-1334E3607343}" type="presParOf" srcId="{E5A482F6-E661-4820-A196-FAD3CE34FCB2}" destId="{9D360883-371B-49C6-B3A9-F0B9296F9DFF}" srcOrd="4" destOrd="0" presId="urn:microsoft.com/office/officeart/2005/8/layout/radial4"/>
    <dgm:cxn modelId="{BB8345A4-E0A8-4073-B32A-A2FB85C61AFC}" type="presParOf" srcId="{E5A482F6-E661-4820-A196-FAD3CE34FCB2}" destId="{F7382636-2ADB-4BBC-97FB-7715CB38A65B}" srcOrd="5" destOrd="0" presId="urn:microsoft.com/office/officeart/2005/8/layout/radial4"/>
    <dgm:cxn modelId="{714C597D-2E1E-4981-A33E-ED7D7D049663}" type="presParOf" srcId="{E5A482F6-E661-4820-A196-FAD3CE34FCB2}" destId="{0871CCB5-91D5-453E-AD3C-9065B46BA450}" srcOrd="6" destOrd="0" presId="urn:microsoft.com/office/officeart/2005/8/layout/radial4"/>
    <dgm:cxn modelId="{AB492538-0033-465B-A99C-49B717A499C8}" type="presParOf" srcId="{E5A482F6-E661-4820-A196-FAD3CE34FCB2}" destId="{01011DC1-E81E-4197-822C-BEF249DD83BE}" srcOrd="7" destOrd="0" presId="urn:microsoft.com/office/officeart/2005/8/layout/radial4"/>
    <dgm:cxn modelId="{D1CD5677-1560-4C16-B5E4-D723054E0350}" type="presParOf" srcId="{E5A482F6-E661-4820-A196-FAD3CE34FCB2}" destId="{AE923BA1-EB40-4DC8-9486-8FE389798289}" srcOrd="8" destOrd="0" presId="urn:microsoft.com/office/officeart/2005/8/layout/radial4"/>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8E514DB-3C9B-4485-A39B-7572166AE943}" type="doc">
      <dgm:prSet loTypeId="urn:microsoft.com/office/officeart/2008/layout/VerticalCurvedList" loCatId="list" qsTypeId="urn:microsoft.com/office/officeart/2005/8/quickstyle/simple5" qsCatId="simple" csTypeId="urn:microsoft.com/office/officeart/2005/8/colors/accent0_2" csCatId="mainScheme" phldr="1"/>
      <dgm:spPr/>
      <dgm:t>
        <a:bodyPr/>
        <a:lstStyle/>
        <a:p>
          <a:endParaRPr lang="es-CL"/>
        </a:p>
      </dgm:t>
    </dgm:pt>
    <dgm:pt modelId="{A6681E5C-4DBF-40C7-9644-ACA9127F02E1}">
      <dgm:prSet phldrT="[Texto]" custT="1"/>
      <dgm:spPr/>
      <dgm:t>
        <a:bodyPr/>
        <a:lstStyle/>
        <a:p>
          <a:r>
            <a:rPr lang="es-CL" sz="1200" b="1" dirty="0">
              <a:latin typeface="Calibri" panose="020F0502020204030204" pitchFamily="34" charset="0"/>
              <a:cs typeface="Calibri" panose="020F0502020204030204" pitchFamily="34" charset="0"/>
            </a:rPr>
            <a:t>Desarrollar un sistema de planificación de RHS</a:t>
          </a:r>
        </a:p>
      </dgm:t>
    </dgm:pt>
    <dgm:pt modelId="{0BA4A9F1-4197-448B-8ECA-45932FB5EFD9}" type="parTrans" cxnId="{B97F27AE-65FA-4B4D-AC8D-082D92B7C89C}">
      <dgm:prSet/>
      <dgm:spPr/>
      <dgm:t>
        <a:bodyPr/>
        <a:lstStyle/>
        <a:p>
          <a:endParaRPr lang="es-CL" sz="1200">
            <a:latin typeface="Calibri" panose="020F0502020204030204" pitchFamily="34" charset="0"/>
            <a:cs typeface="Calibri" panose="020F0502020204030204" pitchFamily="34" charset="0"/>
          </a:endParaRPr>
        </a:p>
      </dgm:t>
    </dgm:pt>
    <dgm:pt modelId="{7CA97EC2-9ED6-4A97-9241-E1A393495990}" type="sibTrans" cxnId="{B97F27AE-65FA-4B4D-AC8D-082D92B7C89C}">
      <dgm:prSet/>
      <dgm:spPr/>
      <dgm:t>
        <a:bodyPr/>
        <a:lstStyle/>
        <a:p>
          <a:endParaRPr lang="es-CL" sz="1200">
            <a:latin typeface="Calibri" panose="020F0502020204030204" pitchFamily="34" charset="0"/>
            <a:cs typeface="Calibri" panose="020F0502020204030204" pitchFamily="34" charset="0"/>
          </a:endParaRPr>
        </a:p>
      </dgm:t>
    </dgm:pt>
    <dgm:pt modelId="{BCA63F88-CE42-4C85-BDF5-3D39668D0236}">
      <dgm:prSet phldrT="[Texto]" custT="1"/>
      <dgm:spPr/>
      <dgm:t>
        <a:bodyPr/>
        <a:lstStyle/>
        <a:p>
          <a:r>
            <a:rPr lang="es-CL" sz="1200" b="1" dirty="0">
              <a:latin typeface="Calibri" panose="020F0502020204030204" pitchFamily="34" charset="0"/>
              <a:cs typeface="Calibri" panose="020F0502020204030204" pitchFamily="34" charset="0"/>
            </a:rPr>
            <a:t>Mejorar la disponibilidad y distribución del personal sanitario</a:t>
          </a:r>
        </a:p>
      </dgm:t>
    </dgm:pt>
    <dgm:pt modelId="{92664331-4FDF-4B99-A739-BA876A2A8EFB}" type="parTrans" cxnId="{3E2B4D88-C250-4B90-827A-47808085209E}">
      <dgm:prSet/>
      <dgm:spPr/>
      <dgm:t>
        <a:bodyPr/>
        <a:lstStyle/>
        <a:p>
          <a:endParaRPr lang="es-CL" sz="1200">
            <a:latin typeface="Calibri" panose="020F0502020204030204" pitchFamily="34" charset="0"/>
            <a:cs typeface="Calibri" panose="020F0502020204030204" pitchFamily="34" charset="0"/>
          </a:endParaRPr>
        </a:p>
      </dgm:t>
    </dgm:pt>
    <dgm:pt modelId="{702B9D34-6FFF-46DA-83F9-6CA93F4AAD8C}" type="sibTrans" cxnId="{3E2B4D88-C250-4B90-827A-47808085209E}">
      <dgm:prSet/>
      <dgm:spPr/>
      <dgm:t>
        <a:bodyPr/>
        <a:lstStyle/>
        <a:p>
          <a:endParaRPr lang="es-CL" sz="1200">
            <a:latin typeface="Calibri" panose="020F0502020204030204" pitchFamily="34" charset="0"/>
            <a:cs typeface="Calibri" panose="020F0502020204030204" pitchFamily="34" charset="0"/>
          </a:endParaRPr>
        </a:p>
      </dgm:t>
    </dgm:pt>
    <dgm:pt modelId="{ED07854A-2F6C-425F-8FDF-0A7C40895201}">
      <dgm:prSet phldrT="[Texto]" custT="1"/>
      <dgm:spPr/>
      <dgm:t>
        <a:bodyPr/>
        <a:lstStyle/>
        <a:p>
          <a:r>
            <a:rPr lang="es-CL" sz="1200" b="1" dirty="0">
              <a:latin typeface="Calibri" panose="020F0502020204030204" pitchFamily="34" charset="0"/>
              <a:cs typeface="Calibri" panose="020F0502020204030204" pitchFamily="34" charset="0"/>
            </a:rPr>
            <a:t>Formar y constituir equipos multidisciplinarios con enfoque familiar y comunitario</a:t>
          </a:r>
        </a:p>
      </dgm:t>
    </dgm:pt>
    <dgm:pt modelId="{6D140DBA-6721-4A0F-B168-36EC3A52774A}" type="parTrans" cxnId="{E38FD900-A125-487A-9494-58FA5269AD5D}">
      <dgm:prSet/>
      <dgm:spPr/>
      <dgm:t>
        <a:bodyPr/>
        <a:lstStyle/>
        <a:p>
          <a:endParaRPr lang="es-CL" sz="1200">
            <a:latin typeface="Calibri" panose="020F0502020204030204" pitchFamily="34" charset="0"/>
            <a:cs typeface="Calibri" panose="020F0502020204030204" pitchFamily="34" charset="0"/>
          </a:endParaRPr>
        </a:p>
      </dgm:t>
    </dgm:pt>
    <dgm:pt modelId="{2336D0E2-D226-4688-AC47-FA3FA6065085}" type="sibTrans" cxnId="{E38FD900-A125-487A-9494-58FA5269AD5D}">
      <dgm:prSet/>
      <dgm:spPr/>
      <dgm:t>
        <a:bodyPr/>
        <a:lstStyle/>
        <a:p>
          <a:endParaRPr lang="es-CL" sz="1200">
            <a:latin typeface="Calibri" panose="020F0502020204030204" pitchFamily="34" charset="0"/>
            <a:cs typeface="Calibri" panose="020F0502020204030204" pitchFamily="34" charset="0"/>
          </a:endParaRPr>
        </a:p>
      </dgm:t>
    </dgm:pt>
    <dgm:pt modelId="{0BD8E051-3FC1-4C74-B355-8B661B53AC7A}">
      <dgm:prSet phldrT="[Texto]" custT="1"/>
      <dgm:spPr/>
      <dgm:t>
        <a:bodyPr/>
        <a:lstStyle/>
        <a:p>
          <a:r>
            <a:rPr lang="es-CL" sz="1200" b="1" dirty="0">
              <a:latin typeface="Calibri" panose="020F0502020204030204" pitchFamily="34" charset="0"/>
              <a:cs typeface="Calibri" panose="020F0502020204030204" pitchFamily="34" charset="0"/>
            </a:rPr>
            <a:t>Desarrollar liderazgo transformacional</a:t>
          </a:r>
        </a:p>
      </dgm:t>
    </dgm:pt>
    <dgm:pt modelId="{109AD7FB-76C6-46D5-9D3A-DBC04C42D110}" type="parTrans" cxnId="{B2E68C93-D4F9-4488-A187-49632BAF39A6}">
      <dgm:prSet/>
      <dgm:spPr/>
      <dgm:t>
        <a:bodyPr/>
        <a:lstStyle/>
        <a:p>
          <a:endParaRPr lang="es-CL" sz="1200">
            <a:latin typeface="Calibri" panose="020F0502020204030204" pitchFamily="34" charset="0"/>
            <a:cs typeface="Calibri" panose="020F0502020204030204" pitchFamily="34" charset="0"/>
          </a:endParaRPr>
        </a:p>
      </dgm:t>
    </dgm:pt>
    <dgm:pt modelId="{2D771E14-3F2D-40E8-8D7C-5B30A713AEFB}" type="sibTrans" cxnId="{B2E68C93-D4F9-4488-A187-49632BAF39A6}">
      <dgm:prSet/>
      <dgm:spPr/>
      <dgm:t>
        <a:bodyPr/>
        <a:lstStyle/>
        <a:p>
          <a:endParaRPr lang="es-CL" sz="1200">
            <a:latin typeface="Calibri" panose="020F0502020204030204" pitchFamily="34" charset="0"/>
            <a:cs typeface="Calibri" panose="020F0502020204030204" pitchFamily="34" charset="0"/>
          </a:endParaRPr>
        </a:p>
      </dgm:t>
    </dgm:pt>
    <dgm:pt modelId="{23E3F50E-E667-4CFB-B22B-CD457D792818}">
      <dgm:prSet phldrT="[Texto]" custT="1"/>
      <dgm:spPr/>
      <dgm:t>
        <a:bodyPr/>
        <a:lstStyle/>
        <a:p>
          <a:r>
            <a:rPr lang="es-CL" sz="1200" b="1" dirty="0">
              <a:latin typeface="Calibri" panose="020F0502020204030204" pitchFamily="34" charset="0"/>
              <a:cs typeface="Calibri" panose="020F0502020204030204" pitchFamily="34" charset="0"/>
            </a:rPr>
            <a:t>Fortalecer instancias de relación con el sector formador</a:t>
          </a:r>
        </a:p>
      </dgm:t>
    </dgm:pt>
    <dgm:pt modelId="{4927E9C4-6C13-4E20-964B-B6DA4FB53A4A}" type="parTrans" cxnId="{409F2D5D-6998-4D8B-946B-93779EFE7FE1}">
      <dgm:prSet/>
      <dgm:spPr/>
      <dgm:t>
        <a:bodyPr/>
        <a:lstStyle/>
        <a:p>
          <a:endParaRPr lang="es-CL" sz="1200">
            <a:latin typeface="Calibri" panose="020F0502020204030204" pitchFamily="34" charset="0"/>
            <a:cs typeface="Calibri" panose="020F0502020204030204" pitchFamily="34" charset="0"/>
          </a:endParaRPr>
        </a:p>
      </dgm:t>
    </dgm:pt>
    <dgm:pt modelId="{C17DFBA7-4F84-4785-BAA5-06F479F330F1}" type="sibTrans" cxnId="{409F2D5D-6998-4D8B-946B-93779EFE7FE1}">
      <dgm:prSet/>
      <dgm:spPr/>
      <dgm:t>
        <a:bodyPr/>
        <a:lstStyle/>
        <a:p>
          <a:endParaRPr lang="es-CL" sz="1200">
            <a:latin typeface="Calibri" panose="020F0502020204030204" pitchFamily="34" charset="0"/>
            <a:cs typeface="Calibri" panose="020F0502020204030204" pitchFamily="34" charset="0"/>
          </a:endParaRPr>
        </a:p>
      </dgm:t>
    </dgm:pt>
    <dgm:pt modelId="{20E648EB-25C8-4AAF-8E56-B02E83875B7D}">
      <dgm:prSet phldrT="[Texto]" custT="1"/>
      <dgm:spPr/>
      <dgm:t>
        <a:bodyPr/>
        <a:lstStyle/>
        <a:p>
          <a:r>
            <a:rPr lang="es-CL" sz="1200" b="1" dirty="0">
              <a:latin typeface="Calibri" panose="020F0502020204030204" pitchFamily="34" charset="0"/>
              <a:cs typeface="Calibri" panose="020F0502020204030204" pitchFamily="34" charset="0"/>
            </a:rPr>
            <a:t>Desarrollar sistemas de resguardo de la calidad</a:t>
          </a:r>
        </a:p>
      </dgm:t>
    </dgm:pt>
    <dgm:pt modelId="{6373771D-FC35-4683-BA6F-3F4BCA7791CB}" type="parTrans" cxnId="{2852CE2A-A051-4309-A242-0CCC6AB07305}">
      <dgm:prSet/>
      <dgm:spPr/>
      <dgm:t>
        <a:bodyPr/>
        <a:lstStyle/>
        <a:p>
          <a:endParaRPr lang="es-CL" sz="1200">
            <a:latin typeface="Calibri" panose="020F0502020204030204" pitchFamily="34" charset="0"/>
            <a:cs typeface="Calibri" panose="020F0502020204030204" pitchFamily="34" charset="0"/>
          </a:endParaRPr>
        </a:p>
      </dgm:t>
    </dgm:pt>
    <dgm:pt modelId="{130A79AF-1E35-46B3-AF9C-9B2C175AE9A6}" type="sibTrans" cxnId="{2852CE2A-A051-4309-A242-0CCC6AB07305}">
      <dgm:prSet/>
      <dgm:spPr/>
      <dgm:t>
        <a:bodyPr/>
        <a:lstStyle/>
        <a:p>
          <a:endParaRPr lang="es-CL" sz="1200">
            <a:latin typeface="Calibri" panose="020F0502020204030204" pitchFamily="34" charset="0"/>
            <a:cs typeface="Calibri" panose="020F0502020204030204" pitchFamily="34" charset="0"/>
          </a:endParaRPr>
        </a:p>
      </dgm:t>
    </dgm:pt>
    <dgm:pt modelId="{3090CF3C-47DB-4790-8B72-96D7356AEF18}">
      <dgm:prSet phldrT="[Texto]" custT="1">
        <dgm:style>
          <a:lnRef idx="0">
            <a:schemeClr val="accent2"/>
          </a:lnRef>
          <a:fillRef idx="3">
            <a:schemeClr val="accent2"/>
          </a:fillRef>
          <a:effectRef idx="3">
            <a:schemeClr val="accent2"/>
          </a:effectRef>
          <a:fontRef idx="minor">
            <a:schemeClr val="lt1"/>
          </a:fontRef>
        </dgm:style>
      </dgm:prSet>
      <dgm:spPr/>
      <dgm:t>
        <a:bodyPr/>
        <a:lstStyle/>
        <a:p>
          <a:r>
            <a:rPr lang="es-CL" sz="1200" b="1" dirty="0">
              <a:solidFill>
                <a:schemeClr val="bg1"/>
              </a:solidFill>
              <a:latin typeface="Calibri" panose="020F0502020204030204" pitchFamily="34" charset="0"/>
              <a:cs typeface="Calibri" panose="020F0502020204030204" pitchFamily="34" charset="0"/>
            </a:rPr>
            <a:t>Perfeccionar los sistemas de información</a:t>
          </a:r>
        </a:p>
      </dgm:t>
    </dgm:pt>
    <dgm:pt modelId="{D7C38B07-F577-440D-8326-8E8BCC5F9833}" type="parTrans" cxnId="{802A4343-F975-4503-A740-8D1170CC2B3B}">
      <dgm:prSet/>
      <dgm:spPr/>
      <dgm:t>
        <a:bodyPr/>
        <a:lstStyle/>
        <a:p>
          <a:endParaRPr lang="es-CL" sz="1200">
            <a:latin typeface="Calibri" panose="020F0502020204030204" pitchFamily="34" charset="0"/>
            <a:cs typeface="Calibri" panose="020F0502020204030204" pitchFamily="34" charset="0"/>
          </a:endParaRPr>
        </a:p>
      </dgm:t>
    </dgm:pt>
    <dgm:pt modelId="{E6BEDDBF-AE28-4DA1-A46E-75C4C962B39A}" type="sibTrans" cxnId="{802A4343-F975-4503-A740-8D1170CC2B3B}">
      <dgm:prSet/>
      <dgm:spPr/>
      <dgm:t>
        <a:bodyPr/>
        <a:lstStyle/>
        <a:p>
          <a:endParaRPr lang="es-CL" sz="1200">
            <a:latin typeface="Calibri" panose="020F0502020204030204" pitchFamily="34" charset="0"/>
            <a:cs typeface="Calibri" panose="020F0502020204030204" pitchFamily="34" charset="0"/>
          </a:endParaRPr>
        </a:p>
      </dgm:t>
    </dgm:pt>
    <dgm:pt modelId="{E50AFFAB-F6F6-43E0-8B26-54AC167ABED4}" type="pres">
      <dgm:prSet presAssocID="{78E514DB-3C9B-4485-A39B-7572166AE943}" presName="Name0" presStyleCnt="0">
        <dgm:presLayoutVars>
          <dgm:chMax val="7"/>
          <dgm:chPref val="7"/>
          <dgm:dir/>
        </dgm:presLayoutVars>
      </dgm:prSet>
      <dgm:spPr/>
    </dgm:pt>
    <dgm:pt modelId="{A85AA22E-7F42-4A5B-8C10-299177139BA1}" type="pres">
      <dgm:prSet presAssocID="{78E514DB-3C9B-4485-A39B-7572166AE943}" presName="Name1" presStyleCnt="0"/>
      <dgm:spPr/>
    </dgm:pt>
    <dgm:pt modelId="{F998B422-1C89-44FA-9D5E-35AEA85D6AFA}" type="pres">
      <dgm:prSet presAssocID="{78E514DB-3C9B-4485-A39B-7572166AE943}" presName="cycle" presStyleCnt="0"/>
      <dgm:spPr/>
    </dgm:pt>
    <dgm:pt modelId="{2887970E-B57A-4CA5-8171-12C3F2ADE335}" type="pres">
      <dgm:prSet presAssocID="{78E514DB-3C9B-4485-A39B-7572166AE943}" presName="srcNode" presStyleLbl="node1" presStyleIdx="0" presStyleCnt="7"/>
      <dgm:spPr/>
    </dgm:pt>
    <dgm:pt modelId="{CFE3CE8D-AE82-4466-B0E5-62095C9BBD4B}" type="pres">
      <dgm:prSet presAssocID="{78E514DB-3C9B-4485-A39B-7572166AE943}" presName="conn" presStyleLbl="parChTrans1D2" presStyleIdx="0" presStyleCnt="1"/>
      <dgm:spPr/>
    </dgm:pt>
    <dgm:pt modelId="{CEF3BCD0-DC54-4CB5-A48E-888F622DAEEB}" type="pres">
      <dgm:prSet presAssocID="{78E514DB-3C9B-4485-A39B-7572166AE943}" presName="extraNode" presStyleLbl="node1" presStyleIdx="0" presStyleCnt="7"/>
      <dgm:spPr/>
    </dgm:pt>
    <dgm:pt modelId="{2BE239B5-C04F-42F7-B2E4-5E4E773C010D}" type="pres">
      <dgm:prSet presAssocID="{78E514DB-3C9B-4485-A39B-7572166AE943}" presName="dstNode" presStyleLbl="node1" presStyleIdx="0" presStyleCnt="7"/>
      <dgm:spPr/>
    </dgm:pt>
    <dgm:pt modelId="{AE56C060-6E7B-461F-A7F3-5C5C07190047}" type="pres">
      <dgm:prSet presAssocID="{A6681E5C-4DBF-40C7-9644-ACA9127F02E1}" presName="text_1" presStyleLbl="node1" presStyleIdx="0" presStyleCnt="7">
        <dgm:presLayoutVars>
          <dgm:bulletEnabled val="1"/>
        </dgm:presLayoutVars>
      </dgm:prSet>
      <dgm:spPr/>
    </dgm:pt>
    <dgm:pt modelId="{1547CCCD-AFFB-4852-B322-ABB8C07504E2}" type="pres">
      <dgm:prSet presAssocID="{A6681E5C-4DBF-40C7-9644-ACA9127F02E1}" presName="accent_1" presStyleCnt="0"/>
      <dgm:spPr/>
    </dgm:pt>
    <dgm:pt modelId="{F5346A92-30BA-49B7-9950-6C475FE21434}" type="pres">
      <dgm:prSet presAssocID="{A6681E5C-4DBF-40C7-9644-ACA9127F02E1}" presName="accentRepeatNode" presStyleLbl="solidFgAcc1" presStyleIdx="0" presStyleCnt="7"/>
      <dgm:spPr/>
    </dgm:pt>
    <dgm:pt modelId="{A383B4DF-A942-4164-B484-1A62B188DCD0}" type="pres">
      <dgm:prSet presAssocID="{BCA63F88-CE42-4C85-BDF5-3D39668D0236}" presName="text_2" presStyleLbl="node1" presStyleIdx="1" presStyleCnt="7">
        <dgm:presLayoutVars>
          <dgm:bulletEnabled val="1"/>
        </dgm:presLayoutVars>
      </dgm:prSet>
      <dgm:spPr/>
    </dgm:pt>
    <dgm:pt modelId="{2E1E9F5C-D748-48DA-8AFC-A1DD08824230}" type="pres">
      <dgm:prSet presAssocID="{BCA63F88-CE42-4C85-BDF5-3D39668D0236}" presName="accent_2" presStyleCnt="0"/>
      <dgm:spPr/>
    </dgm:pt>
    <dgm:pt modelId="{9FB7E684-B3F0-4693-B4AF-ADCD39016368}" type="pres">
      <dgm:prSet presAssocID="{BCA63F88-CE42-4C85-BDF5-3D39668D0236}" presName="accentRepeatNode" presStyleLbl="solidFgAcc1" presStyleIdx="1" presStyleCnt="7"/>
      <dgm:spPr/>
    </dgm:pt>
    <dgm:pt modelId="{7E53AD30-7BB7-499C-AB50-EE1DA93D2E0B}" type="pres">
      <dgm:prSet presAssocID="{ED07854A-2F6C-425F-8FDF-0A7C40895201}" presName="text_3" presStyleLbl="node1" presStyleIdx="2" presStyleCnt="7">
        <dgm:presLayoutVars>
          <dgm:bulletEnabled val="1"/>
        </dgm:presLayoutVars>
      </dgm:prSet>
      <dgm:spPr/>
    </dgm:pt>
    <dgm:pt modelId="{73ABCE55-3905-4943-8DEE-C281B9310125}" type="pres">
      <dgm:prSet presAssocID="{ED07854A-2F6C-425F-8FDF-0A7C40895201}" presName="accent_3" presStyleCnt="0"/>
      <dgm:spPr/>
    </dgm:pt>
    <dgm:pt modelId="{54456C7E-7AD8-435A-8D8C-9FCB06C60D66}" type="pres">
      <dgm:prSet presAssocID="{ED07854A-2F6C-425F-8FDF-0A7C40895201}" presName="accentRepeatNode" presStyleLbl="solidFgAcc1" presStyleIdx="2" presStyleCnt="7"/>
      <dgm:spPr/>
    </dgm:pt>
    <dgm:pt modelId="{63E5EF56-C056-4C05-AAC1-E2822D9B69E8}" type="pres">
      <dgm:prSet presAssocID="{0BD8E051-3FC1-4C74-B355-8B661B53AC7A}" presName="text_4" presStyleLbl="node1" presStyleIdx="3" presStyleCnt="7">
        <dgm:presLayoutVars>
          <dgm:bulletEnabled val="1"/>
        </dgm:presLayoutVars>
      </dgm:prSet>
      <dgm:spPr/>
    </dgm:pt>
    <dgm:pt modelId="{AC051B85-F3D6-4222-A5AC-28E49BEA8A5C}" type="pres">
      <dgm:prSet presAssocID="{0BD8E051-3FC1-4C74-B355-8B661B53AC7A}" presName="accent_4" presStyleCnt="0"/>
      <dgm:spPr/>
    </dgm:pt>
    <dgm:pt modelId="{EE8F1953-616B-474E-AF60-35CE4BA778D1}" type="pres">
      <dgm:prSet presAssocID="{0BD8E051-3FC1-4C74-B355-8B661B53AC7A}" presName="accentRepeatNode" presStyleLbl="solidFgAcc1" presStyleIdx="3" presStyleCnt="7"/>
      <dgm:spPr/>
    </dgm:pt>
    <dgm:pt modelId="{400853B0-795F-4FE7-9BEC-A18FB94C07BC}" type="pres">
      <dgm:prSet presAssocID="{23E3F50E-E667-4CFB-B22B-CD457D792818}" presName="text_5" presStyleLbl="node1" presStyleIdx="4" presStyleCnt="7">
        <dgm:presLayoutVars>
          <dgm:bulletEnabled val="1"/>
        </dgm:presLayoutVars>
      </dgm:prSet>
      <dgm:spPr/>
    </dgm:pt>
    <dgm:pt modelId="{06CDC60C-1980-40FB-A9E6-344C7B6D8A6D}" type="pres">
      <dgm:prSet presAssocID="{23E3F50E-E667-4CFB-B22B-CD457D792818}" presName="accent_5" presStyleCnt="0"/>
      <dgm:spPr/>
    </dgm:pt>
    <dgm:pt modelId="{3E21B47F-58C2-430C-BB8F-B1CF4739EC14}" type="pres">
      <dgm:prSet presAssocID="{23E3F50E-E667-4CFB-B22B-CD457D792818}" presName="accentRepeatNode" presStyleLbl="solidFgAcc1" presStyleIdx="4" presStyleCnt="7"/>
      <dgm:spPr/>
    </dgm:pt>
    <dgm:pt modelId="{82D036C0-323D-40DA-91BA-F122A595D92D}" type="pres">
      <dgm:prSet presAssocID="{20E648EB-25C8-4AAF-8E56-B02E83875B7D}" presName="text_6" presStyleLbl="node1" presStyleIdx="5" presStyleCnt="7">
        <dgm:presLayoutVars>
          <dgm:bulletEnabled val="1"/>
        </dgm:presLayoutVars>
      </dgm:prSet>
      <dgm:spPr/>
    </dgm:pt>
    <dgm:pt modelId="{1B97CC53-981E-4A86-9944-D5D1585F7B5C}" type="pres">
      <dgm:prSet presAssocID="{20E648EB-25C8-4AAF-8E56-B02E83875B7D}" presName="accent_6" presStyleCnt="0"/>
      <dgm:spPr/>
    </dgm:pt>
    <dgm:pt modelId="{34131B13-2E10-4B1F-9EFD-84FECA4DCFE7}" type="pres">
      <dgm:prSet presAssocID="{20E648EB-25C8-4AAF-8E56-B02E83875B7D}" presName="accentRepeatNode" presStyleLbl="solidFgAcc1" presStyleIdx="5" presStyleCnt="7"/>
      <dgm:spPr/>
    </dgm:pt>
    <dgm:pt modelId="{FE461170-5475-49B8-8B9C-9F10B5EE08AD}" type="pres">
      <dgm:prSet presAssocID="{3090CF3C-47DB-4790-8B72-96D7356AEF18}" presName="text_7" presStyleLbl="node1" presStyleIdx="6" presStyleCnt="7">
        <dgm:presLayoutVars>
          <dgm:bulletEnabled val="1"/>
        </dgm:presLayoutVars>
      </dgm:prSet>
      <dgm:spPr/>
    </dgm:pt>
    <dgm:pt modelId="{5593261F-5388-45BA-BA52-59723091A6BD}" type="pres">
      <dgm:prSet presAssocID="{3090CF3C-47DB-4790-8B72-96D7356AEF18}" presName="accent_7" presStyleCnt="0"/>
      <dgm:spPr/>
    </dgm:pt>
    <dgm:pt modelId="{E3BBF113-E7CF-4BDE-836F-4D2578EE68B2}" type="pres">
      <dgm:prSet presAssocID="{3090CF3C-47DB-4790-8B72-96D7356AEF18}" presName="accentRepeatNode" presStyleLbl="solidFgAcc1" presStyleIdx="6" presStyleCnt="7"/>
      <dgm:spPr/>
    </dgm:pt>
  </dgm:ptLst>
  <dgm:cxnLst>
    <dgm:cxn modelId="{E38FD900-A125-487A-9494-58FA5269AD5D}" srcId="{78E514DB-3C9B-4485-A39B-7572166AE943}" destId="{ED07854A-2F6C-425F-8FDF-0A7C40895201}" srcOrd="2" destOrd="0" parTransId="{6D140DBA-6721-4A0F-B168-36EC3A52774A}" sibTransId="{2336D0E2-D226-4688-AC47-FA3FA6065085}"/>
    <dgm:cxn modelId="{2F9FC418-B1A4-4008-B1AD-04664DE3D938}" type="presOf" srcId="{78E514DB-3C9B-4485-A39B-7572166AE943}" destId="{E50AFFAB-F6F6-43E0-8B26-54AC167ABED4}" srcOrd="0" destOrd="0" presId="urn:microsoft.com/office/officeart/2008/layout/VerticalCurvedList"/>
    <dgm:cxn modelId="{2852CE2A-A051-4309-A242-0CCC6AB07305}" srcId="{78E514DB-3C9B-4485-A39B-7572166AE943}" destId="{20E648EB-25C8-4AAF-8E56-B02E83875B7D}" srcOrd="5" destOrd="0" parTransId="{6373771D-FC35-4683-BA6F-3F4BCA7791CB}" sibTransId="{130A79AF-1E35-46B3-AF9C-9B2C175AE9A6}"/>
    <dgm:cxn modelId="{AD360033-3D2F-42A5-BD19-1E2AED6F3A6A}" type="presOf" srcId="{BCA63F88-CE42-4C85-BDF5-3D39668D0236}" destId="{A383B4DF-A942-4164-B484-1A62B188DCD0}" srcOrd="0" destOrd="0" presId="urn:microsoft.com/office/officeart/2008/layout/VerticalCurvedList"/>
    <dgm:cxn modelId="{A4ED763A-80F0-48C3-B5AE-A5EC98C9130C}" type="presOf" srcId="{3090CF3C-47DB-4790-8B72-96D7356AEF18}" destId="{FE461170-5475-49B8-8B9C-9F10B5EE08AD}" srcOrd="0" destOrd="0" presId="urn:microsoft.com/office/officeart/2008/layout/VerticalCurvedList"/>
    <dgm:cxn modelId="{409F2D5D-6998-4D8B-946B-93779EFE7FE1}" srcId="{78E514DB-3C9B-4485-A39B-7572166AE943}" destId="{23E3F50E-E667-4CFB-B22B-CD457D792818}" srcOrd="4" destOrd="0" parTransId="{4927E9C4-6C13-4E20-964B-B6DA4FB53A4A}" sibTransId="{C17DFBA7-4F84-4785-BAA5-06F479F330F1}"/>
    <dgm:cxn modelId="{802A4343-F975-4503-A740-8D1170CC2B3B}" srcId="{78E514DB-3C9B-4485-A39B-7572166AE943}" destId="{3090CF3C-47DB-4790-8B72-96D7356AEF18}" srcOrd="6" destOrd="0" parTransId="{D7C38B07-F577-440D-8326-8E8BCC5F9833}" sibTransId="{E6BEDDBF-AE28-4DA1-A46E-75C4C962B39A}"/>
    <dgm:cxn modelId="{3E2B4D88-C250-4B90-827A-47808085209E}" srcId="{78E514DB-3C9B-4485-A39B-7572166AE943}" destId="{BCA63F88-CE42-4C85-BDF5-3D39668D0236}" srcOrd="1" destOrd="0" parTransId="{92664331-4FDF-4B99-A739-BA876A2A8EFB}" sibTransId="{702B9D34-6FFF-46DA-83F9-6CA93F4AAD8C}"/>
    <dgm:cxn modelId="{B2E68C93-D4F9-4488-A187-49632BAF39A6}" srcId="{78E514DB-3C9B-4485-A39B-7572166AE943}" destId="{0BD8E051-3FC1-4C74-B355-8B661B53AC7A}" srcOrd="3" destOrd="0" parTransId="{109AD7FB-76C6-46D5-9D3A-DBC04C42D110}" sibTransId="{2D771E14-3F2D-40E8-8D7C-5B30A713AEFB}"/>
    <dgm:cxn modelId="{E28C3DA0-EE13-45D4-BCA8-4C81D421406C}" type="presOf" srcId="{A6681E5C-4DBF-40C7-9644-ACA9127F02E1}" destId="{AE56C060-6E7B-461F-A7F3-5C5C07190047}" srcOrd="0" destOrd="0" presId="urn:microsoft.com/office/officeart/2008/layout/VerticalCurvedList"/>
    <dgm:cxn modelId="{B97F27AE-65FA-4B4D-AC8D-082D92B7C89C}" srcId="{78E514DB-3C9B-4485-A39B-7572166AE943}" destId="{A6681E5C-4DBF-40C7-9644-ACA9127F02E1}" srcOrd="0" destOrd="0" parTransId="{0BA4A9F1-4197-448B-8ECA-45932FB5EFD9}" sibTransId="{7CA97EC2-9ED6-4A97-9241-E1A393495990}"/>
    <dgm:cxn modelId="{8F8A4CB2-9553-41B6-8475-1D87EF6BE904}" type="presOf" srcId="{0BD8E051-3FC1-4C74-B355-8B661B53AC7A}" destId="{63E5EF56-C056-4C05-AAC1-E2822D9B69E8}" srcOrd="0" destOrd="0" presId="urn:microsoft.com/office/officeart/2008/layout/VerticalCurvedList"/>
    <dgm:cxn modelId="{DECB4BBD-2ED1-4034-9F45-8B2D7B35BBAC}" type="presOf" srcId="{20E648EB-25C8-4AAF-8E56-B02E83875B7D}" destId="{82D036C0-323D-40DA-91BA-F122A595D92D}" srcOrd="0" destOrd="0" presId="urn:microsoft.com/office/officeart/2008/layout/VerticalCurvedList"/>
    <dgm:cxn modelId="{556998CD-4E8D-4C49-883E-25DF58C66D8E}" type="presOf" srcId="{ED07854A-2F6C-425F-8FDF-0A7C40895201}" destId="{7E53AD30-7BB7-499C-AB50-EE1DA93D2E0B}" srcOrd="0" destOrd="0" presId="urn:microsoft.com/office/officeart/2008/layout/VerticalCurvedList"/>
    <dgm:cxn modelId="{EC8A78D5-8949-4A89-BC71-8F1128C3C7A8}" type="presOf" srcId="{7CA97EC2-9ED6-4A97-9241-E1A393495990}" destId="{CFE3CE8D-AE82-4466-B0E5-62095C9BBD4B}" srcOrd="0" destOrd="0" presId="urn:microsoft.com/office/officeart/2008/layout/VerticalCurvedList"/>
    <dgm:cxn modelId="{6F80E6F7-854F-412F-B0B3-F3E44510BA14}" type="presOf" srcId="{23E3F50E-E667-4CFB-B22B-CD457D792818}" destId="{400853B0-795F-4FE7-9BEC-A18FB94C07BC}" srcOrd="0" destOrd="0" presId="urn:microsoft.com/office/officeart/2008/layout/VerticalCurvedList"/>
    <dgm:cxn modelId="{AF285C5B-6AD3-4F48-9BDB-1E60D1C4CB57}" type="presParOf" srcId="{E50AFFAB-F6F6-43E0-8B26-54AC167ABED4}" destId="{A85AA22E-7F42-4A5B-8C10-299177139BA1}" srcOrd="0" destOrd="0" presId="urn:microsoft.com/office/officeart/2008/layout/VerticalCurvedList"/>
    <dgm:cxn modelId="{C1598EA1-BB6A-4A4A-8CE3-B2CC601A4C3A}" type="presParOf" srcId="{A85AA22E-7F42-4A5B-8C10-299177139BA1}" destId="{F998B422-1C89-44FA-9D5E-35AEA85D6AFA}" srcOrd="0" destOrd="0" presId="urn:microsoft.com/office/officeart/2008/layout/VerticalCurvedList"/>
    <dgm:cxn modelId="{94BB8409-0CE2-4F16-963E-C38A09CAC257}" type="presParOf" srcId="{F998B422-1C89-44FA-9D5E-35AEA85D6AFA}" destId="{2887970E-B57A-4CA5-8171-12C3F2ADE335}" srcOrd="0" destOrd="0" presId="urn:microsoft.com/office/officeart/2008/layout/VerticalCurvedList"/>
    <dgm:cxn modelId="{97945566-B33F-44BB-960B-EE094388A40A}" type="presParOf" srcId="{F998B422-1C89-44FA-9D5E-35AEA85D6AFA}" destId="{CFE3CE8D-AE82-4466-B0E5-62095C9BBD4B}" srcOrd="1" destOrd="0" presId="urn:microsoft.com/office/officeart/2008/layout/VerticalCurvedList"/>
    <dgm:cxn modelId="{2A21C6D0-E970-4517-9C47-0430521FB6C2}" type="presParOf" srcId="{F998B422-1C89-44FA-9D5E-35AEA85D6AFA}" destId="{CEF3BCD0-DC54-4CB5-A48E-888F622DAEEB}" srcOrd="2" destOrd="0" presId="urn:microsoft.com/office/officeart/2008/layout/VerticalCurvedList"/>
    <dgm:cxn modelId="{FF9BA89B-A304-4A0F-AC40-A83620D5A1EC}" type="presParOf" srcId="{F998B422-1C89-44FA-9D5E-35AEA85D6AFA}" destId="{2BE239B5-C04F-42F7-B2E4-5E4E773C010D}" srcOrd="3" destOrd="0" presId="urn:microsoft.com/office/officeart/2008/layout/VerticalCurvedList"/>
    <dgm:cxn modelId="{AD83C0AA-57E3-4F2A-B538-8D6DC5DCBFD8}" type="presParOf" srcId="{A85AA22E-7F42-4A5B-8C10-299177139BA1}" destId="{AE56C060-6E7B-461F-A7F3-5C5C07190047}" srcOrd="1" destOrd="0" presId="urn:microsoft.com/office/officeart/2008/layout/VerticalCurvedList"/>
    <dgm:cxn modelId="{8BD7710E-6353-4B26-9825-983EC496624D}" type="presParOf" srcId="{A85AA22E-7F42-4A5B-8C10-299177139BA1}" destId="{1547CCCD-AFFB-4852-B322-ABB8C07504E2}" srcOrd="2" destOrd="0" presId="urn:microsoft.com/office/officeart/2008/layout/VerticalCurvedList"/>
    <dgm:cxn modelId="{4700EC63-CAB7-4FD9-8397-A62210A493C6}" type="presParOf" srcId="{1547CCCD-AFFB-4852-B322-ABB8C07504E2}" destId="{F5346A92-30BA-49B7-9950-6C475FE21434}" srcOrd="0" destOrd="0" presId="urn:microsoft.com/office/officeart/2008/layout/VerticalCurvedList"/>
    <dgm:cxn modelId="{23DEAFC9-3844-4724-88E0-876552F37B39}" type="presParOf" srcId="{A85AA22E-7F42-4A5B-8C10-299177139BA1}" destId="{A383B4DF-A942-4164-B484-1A62B188DCD0}" srcOrd="3" destOrd="0" presId="urn:microsoft.com/office/officeart/2008/layout/VerticalCurvedList"/>
    <dgm:cxn modelId="{40853055-4FAE-4D77-B91C-100326EE4F56}" type="presParOf" srcId="{A85AA22E-7F42-4A5B-8C10-299177139BA1}" destId="{2E1E9F5C-D748-48DA-8AFC-A1DD08824230}" srcOrd="4" destOrd="0" presId="urn:microsoft.com/office/officeart/2008/layout/VerticalCurvedList"/>
    <dgm:cxn modelId="{44B7C7D7-E7A7-4BF0-AED4-543F101CFAAC}" type="presParOf" srcId="{2E1E9F5C-D748-48DA-8AFC-A1DD08824230}" destId="{9FB7E684-B3F0-4693-B4AF-ADCD39016368}" srcOrd="0" destOrd="0" presId="urn:microsoft.com/office/officeart/2008/layout/VerticalCurvedList"/>
    <dgm:cxn modelId="{927E1272-B7A0-4D10-ADA6-7873353A1053}" type="presParOf" srcId="{A85AA22E-7F42-4A5B-8C10-299177139BA1}" destId="{7E53AD30-7BB7-499C-AB50-EE1DA93D2E0B}" srcOrd="5" destOrd="0" presId="urn:microsoft.com/office/officeart/2008/layout/VerticalCurvedList"/>
    <dgm:cxn modelId="{EC02DFF0-BD11-4CC4-931A-FD4DD50ED9C3}" type="presParOf" srcId="{A85AA22E-7F42-4A5B-8C10-299177139BA1}" destId="{73ABCE55-3905-4943-8DEE-C281B9310125}" srcOrd="6" destOrd="0" presId="urn:microsoft.com/office/officeart/2008/layout/VerticalCurvedList"/>
    <dgm:cxn modelId="{92BE4748-C9C2-44E2-BB25-96D6FEF833B0}" type="presParOf" srcId="{73ABCE55-3905-4943-8DEE-C281B9310125}" destId="{54456C7E-7AD8-435A-8D8C-9FCB06C60D66}" srcOrd="0" destOrd="0" presId="urn:microsoft.com/office/officeart/2008/layout/VerticalCurvedList"/>
    <dgm:cxn modelId="{D81F8AB1-D843-495C-BFEA-D1085330FBCE}" type="presParOf" srcId="{A85AA22E-7F42-4A5B-8C10-299177139BA1}" destId="{63E5EF56-C056-4C05-AAC1-E2822D9B69E8}" srcOrd="7" destOrd="0" presId="urn:microsoft.com/office/officeart/2008/layout/VerticalCurvedList"/>
    <dgm:cxn modelId="{C244CD1D-E48E-4CC9-8E36-C7819A14872A}" type="presParOf" srcId="{A85AA22E-7F42-4A5B-8C10-299177139BA1}" destId="{AC051B85-F3D6-4222-A5AC-28E49BEA8A5C}" srcOrd="8" destOrd="0" presId="urn:microsoft.com/office/officeart/2008/layout/VerticalCurvedList"/>
    <dgm:cxn modelId="{75580F86-DCF0-4137-99D6-268CFEBD685F}" type="presParOf" srcId="{AC051B85-F3D6-4222-A5AC-28E49BEA8A5C}" destId="{EE8F1953-616B-474E-AF60-35CE4BA778D1}" srcOrd="0" destOrd="0" presId="urn:microsoft.com/office/officeart/2008/layout/VerticalCurvedList"/>
    <dgm:cxn modelId="{6159BEEF-72A9-4E63-8AC3-DF2923793B85}" type="presParOf" srcId="{A85AA22E-7F42-4A5B-8C10-299177139BA1}" destId="{400853B0-795F-4FE7-9BEC-A18FB94C07BC}" srcOrd="9" destOrd="0" presId="urn:microsoft.com/office/officeart/2008/layout/VerticalCurvedList"/>
    <dgm:cxn modelId="{4C6BD702-F56B-4E89-9BAB-89F6C54DBD16}" type="presParOf" srcId="{A85AA22E-7F42-4A5B-8C10-299177139BA1}" destId="{06CDC60C-1980-40FB-A9E6-344C7B6D8A6D}" srcOrd="10" destOrd="0" presId="urn:microsoft.com/office/officeart/2008/layout/VerticalCurvedList"/>
    <dgm:cxn modelId="{09BF9AC0-A87D-4C2E-932C-59830FA7003B}" type="presParOf" srcId="{06CDC60C-1980-40FB-A9E6-344C7B6D8A6D}" destId="{3E21B47F-58C2-430C-BB8F-B1CF4739EC14}" srcOrd="0" destOrd="0" presId="urn:microsoft.com/office/officeart/2008/layout/VerticalCurvedList"/>
    <dgm:cxn modelId="{3E74E984-602E-4165-905C-13E61538B603}" type="presParOf" srcId="{A85AA22E-7F42-4A5B-8C10-299177139BA1}" destId="{82D036C0-323D-40DA-91BA-F122A595D92D}" srcOrd="11" destOrd="0" presId="urn:microsoft.com/office/officeart/2008/layout/VerticalCurvedList"/>
    <dgm:cxn modelId="{ADC22CC2-55C7-4CF8-BAD0-4878EA5E3076}" type="presParOf" srcId="{A85AA22E-7F42-4A5B-8C10-299177139BA1}" destId="{1B97CC53-981E-4A86-9944-D5D1585F7B5C}" srcOrd="12" destOrd="0" presId="urn:microsoft.com/office/officeart/2008/layout/VerticalCurvedList"/>
    <dgm:cxn modelId="{35B0AD57-6B4F-425F-B5BC-79B28F8AB5AA}" type="presParOf" srcId="{1B97CC53-981E-4A86-9944-D5D1585F7B5C}" destId="{34131B13-2E10-4B1F-9EFD-84FECA4DCFE7}" srcOrd="0" destOrd="0" presId="urn:microsoft.com/office/officeart/2008/layout/VerticalCurvedList"/>
    <dgm:cxn modelId="{EC602AD8-19AC-4E43-B093-A3605D7FCB28}" type="presParOf" srcId="{A85AA22E-7F42-4A5B-8C10-299177139BA1}" destId="{FE461170-5475-49B8-8B9C-9F10B5EE08AD}" srcOrd="13" destOrd="0" presId="urn:microsoft.com/office/officeart/2008/layout/VerticalCurvedList"/>
    <dgm:cxn modelId="{A8A3F66F-89F7-4404-836F-F739DA355BBF}" type="presParOf" srcId="{A85AA22E-7F42-4A5B-8C10-299177139BA1}" destId="{5593261F-5388-45BA-BA52-59723091A6BD}" srcOrd="14" destOrd="0" presId="urn:microsoft.com/office/officeart/2008/layout/VerticalCurvedList"/>
    <dgm:cxn modelId="{B94FFC3B-6F22-407A-B8ED-5BFD6E7D3F3B}" type="presParOf" srcId="{5593261F-5388-45BA-BA52-59723091A6BD}" destId="{E3BBF113-E7CF-4BDE-836F-4D2578EE68B2}"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2C4B66A-7D69-4E55-A8C8-817BEEA00036}" type="doc">
      <dgm:prSet loTypeId="urn:microsoft.com/office/officeart/2005/8/layout/venn3" loCatId="relationship" qsTypeId="urn:microsoft.com/office/officeart/2005/8/quickstyle/simple4" qsCatId="simple" csTypeId="urn:microsoft.com/office/officeart/2005/8/colors/colorful4" csCatId="colorful"/>
      <dgm:spPr/>
      <dgm:t>
        <a:bodyPr/>
        <a:lstStyle/>
        <a:p>
          <a:endParaRPr lang="es-CL"/>
        </a:p>
      </dgm:t>
    </dgm:pt>
    <dgm:pt modelId="{7BDB2E94-2EC9-4846-BFDF-19E6F328DD8C}">
      <dgm:prSet custT="1"/>
      <dgm:spPr/>
      <dgm:t>
        <a:bodyPr/>
        <a:lstStyle/>
        <a:p>
          <a:r>
            <a:rPr lang="es-CL" sz="1400" dirty="0"/>
            <a:t>Será una condición básica para la gestión de Recursos Humanos del sector salud, la inclusión de tecnologías y sistemas de la información que permitan la automatización de aquellos procesos susceptibles de pasar a esa modalidad, de modo de facilitar su  aplicación, dando mayor simpleza a su administración.</a:t>
          </a:r>
        </a:p>
      </dgm:t>
    </dgm:pt>
    <dgm:pt modelId="{B12ED69F-5D8F-4D68-8C04-A1DC4C186E56}" type="parTrans" cxnId="{5FD86B4B-963C-4C85-A07F-F501582E57D3}">
      <dgm:prSet/>
      <dgm:spPr/>
      <dgm:t>
        <a:bodyPr/>
        <a:lstStyle/>
        <a:p>
          <a:endParaRPr lang="es-CL" sz="2800">
            <a:solidFill>
              <a:schemeClr val="bg1"/>
            </a:solidFill>
          </a:endParaRPr>
        </a:p>
      </dgm:t>
    </dgm:pt>
    <dgm:pt modelId="{02917BE7-B638-48AC-9AA1-405FB145D679}" type="sibTrans" cxnId="{5FD86B4B-963C-4C85-A07F-F501582E57D3}">
      <dgm:prSet/>
      <dgm:spPr/>
      <dgm:t>
        <a:bodyPr/>
        <a:lstStyle/>
        <a:p>
          <a:endParaRPr lang="es-CL" sz="2800">
            <a:solidFill>
              <a:schemeClr val="bg1"/>
            </a:solidFill>
          </a:endParaRPr>
        </a:p>
      </dgm:t>
    </dgm:pt>
    <dgm:pt modelId="{B1F206B5-655B-4012-8E44-3553457DCB78}">
      <dgm:prSet custT="1"/>
      <dgm:spPr/>
      <dgm:t>
        <a:bodyPr/>
        <a:lstStyle/>
        <a:p>
          <a:r>
            <a:rPr lang="es-CL" sz="1400" dirty="0"/>
            <a:t>La aplicación de esta política deberá involucrar una adecuada investigación y relevamiento de sistemas disponibles en el mercado para estos efectos, buscando principalmente la uniformidad de plataformas y la simplicidad en el uso, de modo de favorecer el proceso de cambio tecnológico en la cultura de cada uno de los organismos de la salud.</a:t>
          </a:r>
        </a:p>
      </dgm:t>
    </dgm:pt>
    <dgm:pt modelId="{BBAB9048-3D1D-4AF8-8FEB-9F2BB39475D1}" type="parTrans" cxnId="{82EF15A6-435D-4083-AD25-DCD225CA402D}">
      <dgm:prSet/>
      <dgm:spPr/>
      <dgm:t>
        <a:bodyPr/>
        <a:lstStyle/>
        <a:p>
          <a:endParaRPr lang="es-CL" sz="2800">
            <a:solidFill>
              <a:schemeClr val="bg1"/>
            </a:solidFill>
          </a:endParaRPr>
        </a:p>
      </dgm:t>
    </dgm:pt>
    <dgm:pt modelId="{6C630109-CB9C-4439-93C7-4F582F28B02E}" type="sibTrans" cxnId="{82EF15A6-435D-4083-AD25-DCD225CA402D}">
      <dgm:prSet/>
      <dgm:spPr/>
      <dgm:t>
        <a:bodyPr/>
        <a:lstStyle/>
        <a:p>
          <a:endParaRPr lang="es-CL" sz="2800">
            <a:solidFill>
              <a:schemeClr val="bg1"/>
            </a:solidFill>
          </a:endParaRPr>
        </a:p>
      </dgm:t>
    </dgm:pt>
    <dgm:pt modelId="{72EFD949-48F8-4C90-9937-EB9BBB24667B}">
      <dgm:prSet custT="1"/>
      <dgm:spPr/>
      <dgm:t>
        <a:bodyPr/>
        <a:lstStyle/>
        <a:p>
          <a:r>
            <a:rPr lang="es-CL" sz="1400" dirty="0"/>
            <a:t>El uso de plataformas tecnológicas para la entrega de servicios de Recursos Humanos, deberá asegurar un monitoreo constante del  nivel de calidad de servicio, permitiendo medir de forma regular los niveles de oportunidad en la entrega y la satisfacción de los usuarios.</a:t>
          </a:r>
        </a:p>
      </dgm:t>
    </dgm:pt>
    <dgm:pt modelId="{7491A3BD-C656-4B92-8B74-8856E90C1D40}" type="parTrans" cxnId="{A9008506-9C73-4360-AF64-621D42568B36}">
      <dgm:prSet/>
      <dgm:spPr/>
      <dgm:t>
        <a:bodyPr/>
        <a:lstStyle/>
        <a:p>
          <a:endParaRPr lang="es-CL" sz="2800">
            <a:solidFill>
              <a:schemeClr val="bg1"/>
            </a:solidFill>
          </a:endParaRPr>
        </a:p>
      </dgm:t>
    </dgm:pt>
    <dgm:pt modelId="{ECEF94C9-7262-41CA-9047-96AF5E5BC05C}" type="sibTrans" cxnId="{A9008506-9C73-4360-AF64-621D42568B36}">
      <dgm:prSet/>
      <dgm:spPr/>
      <dgm:t>
        <a:bodyPr/>
        <a:lstStyle/>
        <a:p>
          <a:endParaRPr lang="es-CL" sz="2800">
            <a:solidFill>
              <a:schemeClr val="bg1"/>
            </a:solidFill>
          </a:endParaRPr>
        </a:p>
      </dgm:t>
    </dgm:pt>
    <dgm:pt modelId="{590729FA-EE6E-4CC0-A20C-F2D5B8DCCA63}" type="pres">
      <dgm:prSet presAssocID="{72C4B66A-7D69-4E55-A8C8-817BEEA00036}" presName="Name0" presStyleCnt="0">
        <dgm:presLayoutVars>
          <dgm:dir/>
          <dgm:resizeHandles val="exact"/>
        </dgm:presLayoutVars>
      </dgm:prSet>
      <dgm:spPr/>
    </dgm:pt>
    <dgm:pt modelId="{B177536A-20EB-48C3-A6A3-97D974C5875C}" type="pres">
      <dgm:prSet presAssocID="{7BDB2E94-2EC9-4846-BFDF-19E6F328DD8C}" presName="Name5" presStyleLbl="vennNode1" presStyleIdx="0" presStyleCnt="3">
        <dgm:presLayoutVars>
          <dgm:bulletEnabled val="1"/>
        </dgm:presLayoutVars>
      </dgm:prSet>
      <dgm:spPr/>
    </dgm:pt>
    <dgm:pt modelId="{F129FA14-4017-4CCD-9079-B67C9124D7D8}" type="pres">
      <dgm:prSet presAssocID="{02917BE7-B638-48AC-9AA1-405FB145D679}" presName="space" presStyleCnt="0"/>
      <dgm:spPr/>
    </dgm:pt>
    <dgm:pt modelId="{E5F39223-3124-4BCB-8187-F464F56C2001}" type="pres">
      <dgm:prSet presAssocID="{B1F206B5-655B-4012-8E44-3553457DCB78}" presName="Name5" presStyleLbl="vennNode1" presStyleIdx="1" presStyleCnt="3">
        <dgm:presLayoutVars>
          <dgm:bulletEnabled val="1"/>
        </dgm:presLayoutVars>
      </dgm:prSet>
      <dgm:spPr/>
    </dgm:pt>
    <dgm:pt modelId="{5CC23815-5933-48FA-B400-912EF2690078}" type="pres">
      <dgm:prSet presAssocID="{6C630109-CB9C-4439-93C7-4F582F28B02E}" presName="space" presStyleCnt="0"/>
      <dgm:spPr/>
    </dgm:pt>
    <dgm:pt modelId="{6AE53E3F-9050-4287-B605-48FEBBEC12F2}" type="pres">
      <dgm:prSet presAssocID="{72EFD949-48F8-4C90-9937-EB9BBB24667B}" presName="Name5" presStyleLbl="vennNode1" presStyleIdx="2" presStyleCnt="3">
        <dgm:presLayoutVars>
          <dgm:bulletEnabled val="1"/>
        </dgm:presLayoutVars>
      </dgm:prSet>
      <dgm:spPr/>
    </dgm:pt>
  </dgm:ptLst>
  <dgm:cxnLst>
    <dgm:cxn modelId="{A9008506-9C73-4360-AF64-621D42568B36}" srcId="{72C4B66A-7D69-4E55-A8C8-817BEEA00036}" destId="{72EFD949-48F8-4C90-9937-EB9BBB24667B}" srcOrd="2" destOrd="0" parTransId="{7491A3BD-C656-4B92-8B74-8856E90C1D40}" sibTransId="{ECEF94C9-7262-41CA-9047-96AF5E5BC05C}"/>
    <dgm:cxn modelId="{5D9D7C60-2FB1-4B80-A68B-ADBB8308DE3F}" type="presOf" srcId="{7BDB2E94-2EC9-4846-BFDF-19E6F328DD8C}" destId="{B177536A-20EB-48C3-A6A3-97D974C5875C}" srcOrd="0" destOrd="0" presId="urn:microsoft.com/office/officeart/2005/8/layout/venn3"/>
    <dgm:cxn modelId="{5FD86B4B-963C-4C85-A07F-F501582E57D3}" srcId="{72C4B66A-7D69-4E55-A8C8-817BEEA00036}" destId="{7BDB2E94-2EC9-4846-BFDF-19E6F328DD8C}" srcOrd="0" destOrd="0" parTransId="{B12ED69F-5D8F-4D68-8C04-A1DC4C186E56}" sibTransId="{02917BE7-B638-48AC-9AA1-405FB145D679}"/>
    <dgm:cxn modelId="{5A961972-3F96-4F58-971D-95E52B303C5F}" type="presOf" srcId="{B1F206B5-655B-4012-8E44-3553457DCB78}" destId="{E5F39223-3124-4BCB-8187-F464F56C2001}" srcOrd="0" destOrd="0" presId="urn:microsoft.com/office/officeart/2005/8/layout/venn3"/>
    <dgm:cxn modelId="{82EF15A6-435D-4083-AD25-DCD225CA402D}" srcId="{72C4B66A-7D69-4E55-A8C8-817BEEA00036}" destId="{B1F206B5-655B-4012-8E44-3553457DCB78}" srcOrd="1" destOrd="0" parTransId="{BBAB9048-3D1D-4AF8-8FEB-9F2BB39475D1}" sibTransId="{6C630109-CB9C-4439-93C7-4F582F28B02E}"/>
    <dgm:cxn modelId="{0F1081E2-9F28-4AA8-AA96-FCE70D2BAD3C}" type="presOf" srcId="{72EFD949-48F8-4C90-9937-EB9BBB24667B}" destId="{6AE53E3F-9050-4287-B605-48FEBBEC12F2}" srcOrd="0" destOrd="0" presId="urn:microsoft.com/office/officeart/2005/8/layout/venn3"/>
    <dgm:cxn modelId="{6BE08CF1-F8D0-4C45-A8A0-6BD351F6B7CB}" type="presOf" srcId="{72C4B66A-7D69-4E55-A8C8-817BEEA00036}" destId="{590729FA-EE6E-4CC0-A20C-F2D5B8DCCA63}" srcOrd="0" destOrd="0" presId="urn:microsoft.com/office/officeart/2005/8/layout/venn3"/>
    <dgm:cxn modelId="{A39C1E68-F64A-41AD-9977-1BDB4CB2A9BE}" type="presParOf" srcId="{590729FA-EE6E-4CC0-A20C-F2D5B8DCCA63}" destId="{B177536A-20EB-48C3-A6A3-97D974C5875C}" srcOrd="0" destOrd="0" presId="urn:microsoft.com/office/officeart/2005/8/layout/venn3"/>
    <dgm:cxn modelId="{A870198C-8F36-4092-B03A-77159294BE73}" type="presParOf" srcId="{590729FA-EE6E-4CC0-A20C-F2D5B8DCCA63}" destId="{F129FA14-4017-4CCD-9079-B67C9124D7D8}" srcOrd="1" destOrd="0" presId="urn:microsoft.com/office/officeart/2005/8/layout/venn3"/>
    <dgm:cxn modelId="{36CAE7A2-6AF2-4E56-8819-F78B9575734D}" type="presParOf" srcId="{590729FA-EE6E-4CC0-A20C-F2D5B8DCCA63}" destId="{E5F39223-3124-4BCB-8187-F464F56C2001}" srcOrd="2" destOrd="0" presId="urn:microsoft.com/office/officeart/2005/8/layout/venn3"/>
    <dgm:cxn modelId="{A682A231-60E8-4E1E-BED1-22B0A1712350}" type="presParOf" srcId="{590729FA-EE6E-4CC0-A20C-F2D5B8DCCA63}" destId="{5CC23815-5933-48FA-B400-912EF2690078}" srcOrd="3" destOrd="0" presId="urn:microsoft.com/office/officeart/2005/8/layout/venn3"/>
    <dgm:cxn modelId="{71463D82-41B4-4742-9DB5-7F8D415D59EA}" type="presParOf" srcId="{590729FA-EE6E-4CC0-A20C-F2D5B8DCCA63}" destId="{6AE53E3F-9050-4287-B605-48FEBBEC12F2}" srcOrd="4" destOrd="0" presId="urn:microsoft.com/office/officeart/2005/8/layout/ven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DEF10B-2B57-48D1-8518-14E70A991BCB}">
      <dsp:nvSpPr>
        <dsp:cNvPr id="0" name=""/>
        <dsp:cNvSpPr/>
      </dsp:nvSpPr>
      <dsp:spPr>
        <a:xfrm>
          <a:off x="-6401825" y="-979194"/>
          <a:ext cx="7619983" cy="7619983"/>
        </a:xfrm>
        <a:prstGeom prst="blockArc">
          <a:avLst>
            <a:gd name="adj1" fmla="val 18900000"/>
            <a:gd name="adj2" fmla="val 2700000"/>
            <a:gd name="adj3" fmla="val 283"/>
          </a:avLst>
        </a:pr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A9E78EF-D6FB-42F3-9915-E88044582A48}">
      <dsp:nvSpPr>
        <dsp:cNvPr id="0" name=""/>
        <dsp:cNvSpPr/>
      </dsp:nvSpPr>
      <dsp:spPr>
        <a:xfrm>
          <a:off x="532165" y="353736"/>
          <a:ext cx="10837293" cy="70792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61916" tIns="53340" rIns="53340" bIns="53340" numCol="1" spcCol="1270" anchor="ctr" anchorCtr="0">
          <a:noAutofit/>
        </a:bodyPr>
        <a:lstStyle/>
        <a:p>
          <a:pPr marL="0" lvl="0" indent="0" algn="l" defTabSz="933450">
            <a:lnSpc>
              <a:spcPct val="90000"/>
            </a:lnSpc>
            <a:spcBef>
              <a:spcPct val="0"/>
            </a:spcBef>
            <a:spcAft>
              <a:spcPct val="35000"/>
            </a:spcAft>
            <a:buNone/>
          </a:pPr>
          <a:r>
            <a:rPr lang="es-MX" sz="2100" b="0" kern="1200" baseline="0" dirty="0"/>
            <a:t>Difícilmente una sola fuente de datos resuelva todas las necesidades de información para la toma de decisiones y caracterización global de la fuerza de trabajo en salud.</a:t>
          </a:r>
          <a:endParaRPr lang="es-ES" sz="2100" kern="1200" dirty="0"/>
        </a:p>
      </dsp:txBody>
      <dsp:txXfrm>
        <a:off x="532165" y="353736"/>
        <a:ext cx="10837293" cy="707925"/>
      </dsp:txXfrm>
    </dsp:sp>
    <dsp:sp modelId="{92B03E62-4D1F-4281-A807-AA556FC91D36}">
      <dsp:nvSpPr>
        <dsp:cNvPr id="0" name=""/>
        <dsp:cNvSpPr/>
      </dsp:nvSpPr>
      <dsp:spPr>
        <a:xfrm>
          <a:off x="89712" y="265245"/>
          <a:ext cx="884907" cy="884907"/>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0C40FA0E-3D76-402E-BF0C-1E8C8ABBED03}">
      <dsp:nvSpPr>
        <dsp:cNvPr id="0" name=""/>
        <dsp:cNvSpPr/>
      </dsp:nvSpPr>
      <dsp:spPr>
        <a:xfrm>
          <a:off x="1039444" y="1415285"/>
          <a:ext cx="10330014" cy="70792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61916" tIns="53340" rIns="53340" bIns="53340" numCol="1" spcCol="1270" anchor="ctr" anchorCtr="0">
          <a:noAutofit/>
        </a:bodyPr>
        <a:lstStyle/>
        <a:p>
          <a:pPr marL="0" lvl="0" indent="0" algn="l" defTabSz="933450">
            <a:lnSpc>
              <a:spcPct val="90000"/>
            </a:lnSpc>
            <a:spcBef>
              <a:spcPct val="0"/>
            </a:spcBef>
            <a:spcAft>
              <a:spcPct val="35000"/>
            </a:spcAft>
            <a:buNone/>
          </a:pPr>
          <a:r>
            <a:rPr lang="es-MX" sz="2100" b="0" kern="1200" baseline="0" dirty="0"/>
            <a:t>Diferentes instituciones han construido soluciones informáticas para resolver sus necesidades específicas.</a:t>
          </a:r>
          <a:endParaRPr lang="es-ES" sz="2100" kern="1200" dirty="0"/>
        </a:p>
      </dsp:txBody>
      <dsp:txXfrm>
        <a:off x="1039444" y="1415285"/>
        <a:ext cx="10330014" cy="707925"/>
      </dsp:txXfrm>
    </dsp:sp>
    <dsp:sp modelId="{9570E938-3B82-4563-8A57-D42CE69847EF}">
      <dsp:nvSpPr>
        <dsp:cNvPr id="0" name=""/>
        <dsp:cNvSpPr/>
      </dsp:nvSpPr>
      <dsp:spPr>
        <a:xfrm>
          <a:off x="596990" y="1326794"/>
          <a:ext cx="884907" cy="884907"/>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C664DA81-263C-4E92-A06E-31BF45645F75}">
      <dsp:nvSpPr>
        <dsp:cNvPr id="0" name=""/>
        <dsp:cNvSpPr/>
      </dsp:nvSpPr>
      <dsp:spPr>
        <a:xfrm>
          <a:off x="1195138" y="2476834"/>
          <a:ext cx="10174320" cy="70792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61916" tIns="53340" rIns="53340" bIns="53340" numCol="1" spcCol="1270" anchor="ctr" anchorCtr="0">
          <a:noAutofit/>
        </a:bodyPr>
        <a:lstStyle/>
        <a:p>
          <a:pPr marL="0" lvl="0" indent="0" algn="l" defTabSz="933450">
            <a:lnSpc>
              <a:spcPct val="90000"/>
            </a:lnSpc>
            <a:spcBef>
              <a:spcPct val="0"/>
            </a:spcBef>
            <a:spcAft>
              <a:spcPct val="35000"/>
            </a:spcAft>
            <a:buNone/>
          </a:pPr>
          <a:r>
            <a:rPr lang="es-MX" sz="2100" b="0" kern="1200" baseline="0" dirty="0"/>
            <a:t>El Ministerio de Salud está en posición de propiciar espacios de articulación de todas las entidades que poseen información sobre el personal de salud.</a:t>
          </a:r>
          <a:endParaRPr lang="es-ES" sz="2100" kern="1200" dirty="0"/>
        </a:p>
      </dsp:txBody>
      <dsp:txXfrm>
        <a:off x="1195138" y="2476834"/>
        <a:ext cx="10174320" cy="707925"/>
      </dsp:txXfrm>
    </dsp:sp>
    <dsp:sp modelId="{ED254B82-A192-4AAD-9ECF-1257B00A22BB}">
      <dsp:nvSpPr>
        <dsp:cNvPr id="0" name=""/>
        <dsp:cNvSpPr/>
      </dsp:nvSpPr>
      <dsp:spPr>
        <a:xfrm>
          <a:off x="752684" y="2388343"/>
          <a:ext cx="884907" cy="884907"/>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64A33503-6F60-4A97-BB7D-6C4C0251EAC6}">
      <dsp:nvSpPr>
        <dsp:cNvPr id="0" name=""/>
        <dsp:cNvSpPr/>
      </dsp:nvSpPr>
      <dsp:spPr>
        <a:xfrm>
          <a:off x="1039444" y="3538383"/>
          <a:ext cx="10330014" cy="70792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61916" tIns="53340" rIns="53340" bIns="53340" numCol="1" spcCol="1270" anchor="ctr" anchorCtr="0">
          <a:noAutofit/>
        </a:bodyPr>
        <a:lstStyle/>
        <a:p>
          <a:pPr marL="0" lvl="0" indent="0" algn="l" defTabSz="933450">
            <a:lnSpc>
              <a:spcPct val="90000"/>
            </a:lnSpc>
            <a:spcBef>
              <a:spcPct val="0"/>
            </a:spcBef>
            <a:spcAft>
              <a:spcPct val="35000"/>
            </a:spcAft>
            <a:buNone/>
          </a:pPr>
          <a:r>
            <a:rPr lang="es-MX" sz="2100" b="0" kern="1200" baseline="0" dirty="0"/>
            <a:t>Un primer desafío es armonizar las descripciones utilizadas por los diferentes sistemas: Centrar el esfuerzo en homologar no en unificar.</a:t>
          </a:r>
          <a:endParaRPr lang="es-ES" sz="2100" kern="1200" dirty="0"/>
        </a:p>
      </dsp:txBody>
      <dsp:txXfrm>
        <a:off x="1039444" y="3538383"/>
        <a:ext cx="10330014" cy="707925"/>
      </dsp:txXfrm>
    </dsp:sp>
    <dsp:sp modelId="{DE69C725-66B4-479F-93E5-FAAB7946F209}">
      <dsp:nvSpPr>
        <dsp:cNvPr id="0" name=""/>
        <dsp:cNvSpPr/>
      </dsp:nvSpPr>
      <dsp:spPr>
        <a:xfrm>
          <a:off x="596990" y="3449892"/>
          <a:ext cx="884907" cy="884907"/>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E361394D-A590-4CC1-9E70-75E890D62C86}">
      <dsp:nvSpPr>
        <dsp:cNvPr id="0" name=""/>
        <dsp:cNvSpPr/>
      </dsp:nvSpPr>
      <dsp:spPr>
        <a:xfrm>
          <a:off x="532165" y="4599932"/>
          <a:ext cx="10837293" cy="70792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61916" tIns="53340" rIns="53340" bIns="53340" numCol="1" spcCol="1270" anchor="ctr" anchorCtr="0">
          <a:noAutofit/>
        </a:bodyPr>
        <a:lstStyle/>
        <a:p>
          <a:pPr marL="0" lvl="0" indent="0" algn="l" defTabSz="933450">
            <a:lnSpc>
              <a:spcPct val="90000"/>
            </a:lnSpc>
            <a:spcBef>
              <a:spcPct val="0"/>
            </a:spcBef>
            <a:spcAft>
              <a:spcPct val="35000"/>
            </a:spcAft>
            <a:buNone/>
          </a:pPr>
          <a:r>
            <a:rPr lang="es-MX" sz="2100" b="0" kern="1200" baseline="0" dirty="0"/>
            <a:t>Actualmente existen tecnologías que permiten una mayor sinergia e interoperabilidad entre sistemas sin necesidad de “centralizar”.</a:t>
          </a:r>
          <a:endParaRPr lang="es-ES" sz="2100" kern="1200" dirty="0"/>
        </a:p>
      </dsp:txBody>
      <dsp:txXfrm>
        <a:off x="532165" y="4599932"/>
        <a:ext cx="10837293" cy="707925"/>
      </dsp:txXfrm>
    </dsp:sp>
    <dsp:sp modelId="{3E2DAA9E-EEBF-4D16-9659-35C68E368161}">
      <dsp:nvSpPr>
        <dsp:cNvPr id="0" name=""/>
        <dsp:cNvSpPr/>
      </dsp:nvSpPr>
      <dsp:spPr>
        <a:xfrm>
          <a:off x="89712" y="4511441"/>
          <a:ext cx="884907" cy="884907"/>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7C6C1D-4700-4AB3-96A1-CB3B79D32C6C}">
      <dsp:nvSpPr>
        <dsp:cNvPr id="0" name=""/>
        <dsp:cNvSpPr/>
      </dsp:nvSpPr>
      <dsp:spPr>
        <a:xfrm>
          <a:off x="876672" y="0"/>
          <a:ext cx="9935617" cy="5372920"/>
        </a:xfrm>
        <a:prstGeom prst="rightArrow">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BE6F3F6-BF00-4300-A967-51E5E23E9483}">
      <dsp:nvSpPr>
        <dsp:cNvPr id="0" name=""/>
        <dsp:cNvSpPr/>
      </dsp:nvSpPr>
      <dsp:spPr>
        <a:xfrm>
          <a:off x="5136" y="1611876"/>
          <a:ext cx="2245901" cy="2149168"/>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CL" sz="1400" kern="1200" dirty="0"/>
            <a:t>Disponer de mecanismos institucionales inclusivos para coordinar una agenda de RHS intersectorial.</a:t>
          </a:r>
        </a:p>
      </dsp:txBody>
      <dsp:txXfrm>
        <a:off x="110050" y="1716790"/>
        <a:ext cx="2036073" cy="1939340"/>
      </dsp:txXfrm>
    </dsp:sp>
    <dsp:sp modelId="{C1F09586-09B2-4842-A1EB-29E81F34C21F}">
      <dsp:nvSpPr>
        <dsp:cNvPr id="0" name=""/>
        <dsp:cNvSpPr/>
      </dsp:nvSpPr>
      <dsp:spPr>
        <a:xfrm>
          <a:off x="2363333" y="1611876"/>
          <a:ext cx="2245901" cy="2149168"/>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CL" sz="1400" kern="1200" dirty="0"/>
            <a:t>Contar con mecanismos que aseguren la seguridad de los pacientes y permitan una adecuada supervisión del sector privado de salud.</a:t>
          </a:r>
        </a:p>
      </dsp:txBody>
      <dsp:txXfrm>
        <a:off x="2468247" y="1716790"/>
        <a:ext cx="2036073" cy="1939340"/>
      </dsp:txXfrm>
    </dsp:sp>
    <dsp:sp modelId="{31A219EE-E693-4B6A-A4CA-37CE43E97CE0}">
      <dsp:nvSpPr>
        <dsp:cNvPr id="0" name=""/>
        <dsp:cNvSpPr/>
      </dsp:nvSpPr>
      <dsp:spPr>
        <a:xfrm>
          <a:off x="4721530" y="1611876"/>
          <a:ext cx="2245901" cy="2149168"/>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s-CL" sz="1300" kern="1200" dirty="0"/>
            <a:t>Fortalecer (o instalar según corresponda) una dirección nacional de RHS responsable del desarrollo y monitorización de las políticas y planes de recursos humanos articulados con la planificación nacional de largo plazo en Salud.</a:t>
          </a:r>
        </a:p>
      </dsp:txBody>
      <dsp:txXfrm>
        <a:off x="4826444" y="1716790"/>
        <a:ext cx="2036073" cy="1939340"/>
      </dsp:txXfrm>
    </dsp:sp>
    <dsp:sp modelId="{C5948D5C-A609-4D39-BD83-8D41039DB98E}">
      <dsp:nvSpPr>
        <dsp:cNvPr id="0" name=""/>
        <dsp:cNvSpPr/>
      </dsp:nvSpPr>
      <dsp:spPr>
        <a:xfrm>
          <a:off x="7079726" y="1611876"/>
          <a:ext cx="2245901" cy="2149168"/>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CL" sz="1400" kern="1200" dirty="0"/>
            <a:t>Disponer de dispositivos de acreditación de las Instituciones Formadoras de personal sanitario.</a:t>
          </a:r>
        </a:p>
      </dsp:txBody>
      <dsp:txXfrm>
        <a:off x="7184640" y="1716790"/>
        <a:ext cx="2036073" cy="1939340"/>
      </dsp:txXfrm>
    </dsp:sp>
    <dsp:sp modelId="{F6151DEA-65C8-4F49-ADAD-B63B326B3D2B}">
      <dsp:nvSpPr>
        <dsp:cNvPr id="0" name=""/>
        <dsp:cNvSpPr/>
      </dsp:nvSpPr>
      <dsp:spPr>
        <a:xfrm>
          <a:off x="9437923" y="1611876"/>
          <a:ext cx="2245901" cy="2149168"/>
        </a:xfrm>
        <a:prstGeom prst="roundRect">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CL" sz="1400" kern="1200" dirty="0">
              <a:solidFill>
                <a:schemeClr val="bg1"/>
              </a:solidFill>
            </a:rPr>
            <a:t>Progresar en los registros de información sobre los RHS y en compartir datos e indicadores en este ámbito con otros países a través de la instalación de Cuentas Nacionales de Recursos Humanos en Salud.</a:t>
          </a:r>
        </a:p>
      </dsp:txBody>
      <dsp:txXfrm>
        <a:off x="9542837" y="1716790"/>
        <a:ext cx="2036073" cy="19393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4B3116-69FD-4191-B68B-FA7496F26FC7}">
      <dsp:nvSpPr>
        <dsp:cNvPr id="0" name=""/>
        <dsp:cNvSpPr/>
      </dsp:nvSpPr>
      <dsp:spPr>
        <a:xfrm>
          <a:off x="3925920" y="2029689"/>
          <a:ext cx="2849328" cy="1940879"/>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CL" sz="2400" b="1" kern="1200"/>
            <a:t>Caracterización del Personal de Salud</a:t>
          </a:r>
          <a:endParaRPr lang="es-CL" sz="2400" b="1" kern="1200" dirty="0"/>
        </a:p>
      </dsp:txBody>
      <dsp:txXfrm>
        <a:off x="4343194" y="2313924"/>
        <a:ext cx="2014780" cy="1372409"/>
      </dsp:txXfrm>
    </dsp:sp>
    <dsp:sp modelId="{63900BDE-0CC8-474A-A0F4-6375AB87E22B}">
      <dsp:nvSpPr>
        <dsp:cNvPr id="0" name=""/>
        <dsp:cNvSpPr/>
      </dsp:nvSpPr>
      <dsp:spPr>
        <a:xfrm rot="11700000">
          <a:off x="2919521" y="2214997"/>
          <a:ext cx="1063611" cy="552454"/>
        </a:xfrm>
        <a:prstGeom prst="lef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6F7516D-A7DB-4653-BF50-180639DC0A3C}">
      <dsp:nvSpPr>
        <dsp:cNvPr id="0" name=""/>
        <dsp:cNvSpPr/>
      </dsp:nvSpPr>
      <dsp:spPr>
        <a:xfrm>
          <a:off x="1779236" y="1616977"/>
          <a:ext cx="2316810" cy="1473212"/>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es-CL" sz="1600" b="1" kern="1200" dirty="0"/>
            <a:t>Registro Público Cobertura Nacional (Pública y Privada)</a:t>
          </a:r>
        </a:p>
      </dsp:txBody>
      <dsp:txXfrm>
        <a:off x="1822385" y="1660126"/>
        <a:ext cx="2230512" cy="1386914"/>
      </dsp:txXfrm>
    </dsp:sp>
    <dsp:sp modelId="{C16D5224-1806-42FB-BE5C-CD577A72698A}">
      <dsp:nvSpPr>
        <dsp:cNvPr id="0" name=""/>
        <dsp:cNvSpPr/>
      </dsp:nvSpPr>
      <dsp:spPr>
        <a:xfrm rot="14292272">
          <a:off x="3586752" y="1107219"/>
          <a:ext cx="1523247" cy="552454"/>
        </a:xfrm>
        <a:prstGeom prst="leftArrow">
          <a:avLst>
            <a:gd name="adj1" fmla="val 60000"/>
            <a:gd name="adj2" fmla="val 50000"/>
          </a:avLst>
        </a:prstGeom>
        <a:solidFill>
          <a:schemeClr val="accent4">
            <a:hueOff val="-1488257"/>
            <a:satOff val="8966"/>
            <a:lumOff val="71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D360883-371B-49C6-B3A9-F0B9296F9DFF}">
      <dsp:nvSpPr>
        <dsp:cNvPr id="0" name=""/>
        <dsp:cNvSpPr/>
      </dsp:nvSpPr>
      <dsp:spPr>
        <a:xfrm>
          <a:off x="2788680" y="-489"/>
          <a:ext cx="2316810" cy="1473212"/>
        </a:xfrm>
        <a:prstGeom prst="roundRect">
          <a:avLst>
            <a:gd name="adj" fmla="val 10000"/>
          </a:avLst>
        </a:prstGeom>
        <a:solidFill>
          <a:schemeClr val="accent4">
            <a:hueOff val="-1488257"/>
            <a:satOff val="8966"/>
            <a:lumOff val="71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100000"/>
            </a:lnSpc>
            <a:spcBef>
              <a:spcPct val="0"/>
            </a:spcBef>
            <a:spcAft>
              <a:spcPct val="35000"/>
            </a:spcAft>
            <a:buNone/>
          </a:pPr>
          <a:r>
            <a:rPr lang="es-CL" sz="1600" b="1" kern="1200" dirty="0"/>
            <a:t>SIRH</a:t>
          </a:r>
        </a:p>
        <a:p>
          <a:pPr marL="0" lvl="0" indent="0" algn="ctr" defTabSz="711200">
            <a:lnSpc>
              <a:spcPct val="100000"/>
            </a:lnSpc>
            <a:spcBef>
              <a:spcPct val="0"/>
            </a:spcBef>
            <a:spcAft>
              <a:spcPct val="35000"/>
            </a:spcAft>
            <a:buNone/>
          </a:pPr>
          <a:r>
            <a:rPr lang="es-CL" sz="1600" b="1" kern="1200" dirty="0"/>
            <a:t>Caracterización del personal SNSS</a:t>
          </a:r>
        </a:p>
      </dsp:txBody>
      <dsp:txXfrm>
        <a:off x="2831829" y="42660"/>
        <a:ext cx="2230512" cy="1386914"/>
      </dsp:txXfrm>
    </dsp:sp>
    <dsp:sp modelId="{F7382636-2ADB-4BBC-97FB-7715CB38A65B}">
      <dsp:nvSpPr>
        <dsp:cNvPr id="0" name=""/>
        <dsp:cNvSpPr/>
      </dsp:nvSpPr>
      <dsp:spPr>
        <a:xfrm rot="18082286">
          <a:off x="5580004" y="1106172"/>
          <a:ext cx="1513880" cy="552454"/>
        </a:xfrm>
        <a:prstGeom prst="leftArrow">
          <a:avLst>
            <a:gd name="adj1" fmla="val 60000"/>
            <a:gd name="adj2" fmla="val 50000"/>
          </a:avLst>
        </a:prstGeom>
        <a:solidFill>
          <a:schemeClr val="accent4">
            <a:hueOff val="-2976513"/>
            <a:satOff val="17933"/>
            <a:lumOff val="1437"/>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871CCB5-91D5-453E-AD3C-9065B46BA450}">
      <dsp:nvSpPr>
        <dsp:cNvPr id="0" name=""/>
        <dsp:cNvSpPr/>
      </dsp:nvSpPr>
      <dsp:spPr>
        <a:xfrm>
          <a:off x="5572590" y="-489"/>
          <a:ext cx="2316810" cy="1473212"/>
        </a:xfrm>
        <a:prstGeom prst="roundRect">
          <a:avLst>
            <a:gd name="adj" fmla="val 10000"/>
          </a:avLst>
        </a:prstGeom>
        <a:solidFill>
          <a:schemeClr val="accent4">
            <a:hueOff val="-2976513"/>
            <a:satOff val="17933"/>
            <a:lumOff val="14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es-CL" sz="1600" b="1" kern="1200" dirty="0"/>
            <a:t>Base de APS Municipal</a:t>
          </a:r>
        </a:p>
        <a:p>
          <a:pPr marL="0" lvl="0" indent="0" algn="ctr" defTabSz="711200">
            <a:lnSpc>
              <a:spcPct val="90000"/>
            </a:lnSpc>
            <a:spcBef>
              <a:spcPct val="0"/>
            </a:spcBef>
            <a:spcAft>
              <a:spcPct val="35000"/>
            </a:spcAft>
            <a:buNone/>
          </a:pPr>
          <a:r>
            <a:rPr lang="es-CL" sz="1600" b="1" kern="1200" dirty="0"/>
            <a:t>Caracterización del personal de APS</a:t>
          </a:r>
        </a:p>
      </dsp:txBody>
      <dsp:txXfrm>
        <a:off x="5615739" y="42660"/>
        <a:ext cx="2230512" cy="1386914"/>
      </dsp:txXfrm>
    </dsp:sp>
    <dsp:sp modelId="{01011DC1-E81E-4197-822C-BEF249DD83BE}">
      <dsp:nvSpPr>
        <dsp:cNvPr id="0" name=""/>
        <dsp:cNvSpPr/>
      </dsp:nvSpPr>
      <dsp:spPr>
        <a:xfrm rot="20700000">
          <a:off x="6718037" y="2214997"/>
          <a:ext cx="1063611" cy="552454"/>
        </a:xfrm>
        <a:prstGeom prst="leftArrow">
          <a:avLst>
            <a:gd name="adj1" fmla="val 60000"/>
            <a:gd name="adj2" fmla="val 50000"/>
          </a:avLst>
        </a:prstGeom>
        <a:solidFill>
          <a:schemeClr val="accent4">
            <a:hueOff val="-4464770"/>
            <a:satOff val="26899"/>
            <a:lumOff val="215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E923BA1-EB40-4DC8-9486-8FE389798289}">
      <dsp:nvSpPr>
        <dsp:cNvPr id="0" name=""/>
        <dsp:cNvSpPr/>
      </dsp:nvSpPr>
      <dsp:spPr>
        <a:xfrm>
          <a:off x="6605122" y="1616977"/>
          <a:ext cx="2316810" cy="1473212"/>
        </a:xfrm>
        <a:prstGeom prst="roundRect">
          <a:avLst>
            <a:gd name="adj" fmla="val 10000"/>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es-CL" sz="1600" b="1" kern="1200" dirty="0"/>
            <a:t>Otras Fuentes de información: SII – MLE </a:t>
          </a:r>
          <a:r>
            <a:rPr lang="es-CL" sz="1600" b="1" kern="1200" dirty="0" err="1"/>
            <a:t>Fonasa</a:t>
          </a:r>
          <a:r>
            <a:rPr lang="es-CL" sz="1600" b="1" kern="1200" dirty="0"/>
            <a:t> – CONACEM – Base CNE</a:t>
          </a:r>
        </a:p>
      </dsp:txBody>
      <dsp:txXfrm>
        <a:off x="6648271" y="1660126"/>
        <a:ext cx="2230512" cy="138691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E3CE8D-AE82-4466-B0E5-62095C9BBD4B}">
      <dsp:nvSpPr>
        <dsp:cNvPr id="0" name=""/>
        <dsp:cNvSpPr/>
      </dsp:nvSpPr>
      <dsp:spPr>
        <a:xfrm>
          <a:off x="-5502108" y="-842854"/>
          <a:ext cx="6554628" cy="6554628"/>
        </a:xfrm>
        <a:prstGeom prst="blockArc">
          <a:avLst>
            <a:gd name="adj1" fmla="val 18900000"/>
            <a:gd name="adj2" fmla="val 2700000"/>
            <a:gd name="adj3" fmla="val 330"/>
          </a:avLst>
        </a:pr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E56C060-6E7B-461F-A7F3-5C5C07190047}">
      <dsp:nvSpPr>
        <dsp:cNvPr id="0" name=""/>
        <dsp:cNvSpPr/>
      </dsp:nvSpPr>
      <dsp:spPr>
        <a:xfrm>
          <a:off x="341554" y="221341"/>
          <a:ext cx="7800238" cy="442487"/>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51224" tIns="30480" rIns="30480" bIns="30480" numCol="1" spcCol="1270" anchor="ctr" anchorCtr="0">
          <a:noAutofit/>
        </a:bodyPr>
        <a:lstStyle/>
        <a:p>
          <a:pPr marL="0" lvl="0" indent="0" algn="l" defTabSz="533400">
            <a:lnSpc>
              <a:spcPct val="90000"/>
            </a:lnSpc>
            <a:spcBef>
              <a:spcPct val="0"/>
            </a:spcBef>
            <a:spcAft>
              <a:spcPct val="35000"/>
            </a:spcAft>
            <a:buNone/>
          </a:pPr>
          <a:r>
            <a:rPr lang="es-CL" sz="1200" b="1" kern="1200" dirty="0">
              <a:latin typeface="Calibri" panose="020F0502020204030204" pitchFamily="34" charset="0"/>
              <a:cs typeface="Calibri" panose="020F0502020204030204" pitchFamily="34" charset="0"/>
            </a:rPr>
            <a:t>Desarrollar un sistema de planificación de RHS</a:t>
          </a:r>
        </a:p>
      </dsp:txBody>
      <dsp:txXfrm>
        <a:off x="341554" y="221341"/>
        <a:ext cx="7800238" cy="442487"/>
      </dsp:txXfrm>
    </dsp:sp>
    <dsp:sp modelId="{F5346A92-30BA-49B7-9950-6C475FE21434}">
      <dsp:nvSpPr>
        <dsp:cNvPr id="0" name=""/>
        <dsp:cNvSpPr/>
      </dsp:nvSpPr>
      <dsp:spPr>
        <a:xfrm>
          <a:off x="65000" y="166030"/>
          <a:ext cx="553109" cy="553109"/>
        </a:xfrm>
        <a:prstGeom prst="ellipse">
          <a:avLst/>
        </a:prstGeom>
        <a:solidFill>
          <a:schemeClr val="lt1">
            <a:hueOff val="0"/>
            <a:satOff val="0"/>
            <a:lumOff val="0"/>
            <a:alphaOff val="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A383B4DF-A942-4164-B484-1A62B188DCD0}">
      <dsp:nvSpPr>
        <dsp:cNvPr id="0" name=""/>
        <dsp:cNvSpPr/>
      </dsp:nvSpPr>
      <dsp:spPr>
        <a:xfrm>
          <a:off x="742266" y="885461"/>
          <a:ext cx="7399526" cy="442487"/>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51224" tIns="30480" rIns="30480" bIns="30480" numCol="1" spcCol="1270" anchor="ctr" anchorCtr="0">
          <a:noAutofit/>
        </a:bodyPr>
        <a:lstStyle/>
        <a:p>
          <a:pPr marL="0" lvl="0" indent="0" algn="l" defTabSz="533400">
            <a:lnSpc>
              <a:spcPct val="90000"/>
            </a:lnSpc>
            <a:spcBef>
              <a:spcPct val="0"/>
            </a:spcBef>
            <a:spcAft>
              <a:spcPct val="35000"/>
            </a:spcAft>
            <a:buNone/>
          </a:pPr>
          <a:r>
            <a:rPr lang="es-CL" sz="1200" b="1" kern="1200" dirty="0">
              <a:latin typeface="Calibri" panose="020F0502020204030204" pitchFamily="34" charset="0"/>
              <a:cs typeface="Calibri" panose="020F0502020204030204" pitchFamily="34" charset="0"/>
            </a:rPr>
            <a:t>Mejorar la disponibilidad y distribución del personal sanitario</a:t>
          </a:r>
        </a:p>
      </dsp:txBody>
      <dsp:txXfrm>
        <a:off x="742266" y="885461"/>
        <a:ext cx="7399526" cy="442487"/>
      </dsp:txXfrm>
    </dsp:sp>
    <dsp:sp modelId="{9FB7E684-B3F0-4693-B4AF-ADCD39016368}">
      <dsp:nvSpPr>
        <dsp:cNvPr id="0" name=""/>
        <dsp:cNvSpPr/>
      </dsp:nvSpPr>
      <dsp:spPr>
        <a:xfrm>
          <a:off x="465712" y="830150"/>
          <a:ext cx="553109" cy="553109"/>
        </a:xfrm>
        <a:prstGeom prst="ellipse">
          <a:avLst/>
        </a:prstGeom>
        <a:solidFill>
          <a:schemeClr val="lt1">
            <a:hueOff val="0"/>
            <a:satOff val="0"/>
            <a:lumOff val="0"/>
            <a:alphaOff val="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7E53AD30-7BB7-499C-AB50-EE1DA93D2E0B}">
      <dsp:nvSpPr>
        <dsp:cNvPr id="0" name=""/>
        <dsp:cNvSpPr/>
      </dsp:nvSpPr>
      <dsp:spPr>
        <a:xfrm>
          <a:off x="961855" y="1549095"/>
          <a:ext cx="7179937" cy="442487"/>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51224" tIns="30480" rIns="30480" bIns="30480" numCol="1" spcCol="1270" anchor="ctr" anchorCtr="0">
          <a:noAutofit/>
        </a:bodyPr>
        <a:lstStyle/>
        <a:p>
          <a:pPr marL="0" lvl="0" indent="0" algn="l" defTabSz="533400">
            <a:lnSpc>
              <a:spcPct val="90000"/>
            </a:lnSpc>
            <a:spcBef>
              <a:spcPct val="0"/>
            </a:spcBef>
            <a:spcAft>
              <a:spcPct val="35000"/>
            </a:spcAft>
            <a:buNone/>
          </a:pPr>
          <a:r>
            <a:rPr lang="es-CL" sz="1200" b="1" kern="1200" dirty="0">
              <a:latin typeface="Calibri" panose="020F0502020204030204" pitchFamily="34" charset="0"/>
              <a:cs typeface="Calibri" panose="020F0502020204030204" pitchFamily="34" charset="0"/>
            </a:rPr>
            <a:t>Formar y constituir equipos multidisciplinarios con enfoque familiar y comunitario</a:t>
          </a:r>
        </a:p>
      </dsp:txBody>
      <dsp:txXfrm>
        <a:off x="961855" y="1549095"/>
        <a:ext cx="7179937" cy="442487"/>
      </dsp:txXfrm>
    </dsp:sp>
    <dsp:sp modelId="{54456C7E-7AD8-435A-8D8C-9FCB06C60D66}">
      <dsp:nvSpPr>
        <dsp:cNvPr id="0" name=""/>
        <dsp:cNvSpPr/>
      </dsp:nvSpPr>
      <dsp:spPr>
        <a:xfrm>
          <a:off x="685300" y="1493784"/>
          <a:ext cx="553109" cy="553109"/>
        </a:xfrm>
        <a:prstGeom prst="ellipse">
          <a:avLst/>
        </a:prstGeom>
        <a:solidFill>
          <a:schemeClr val="lt1">
            <a:hueOff val="0"/>
            <a:satOff val="0"/>
            <a:lumOff val="0"/>
            <a:alphaOff val="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63E5EF56-C056-4C05-AAC1-E2822D9B69E8}">
      <dsp:nvSpPr>
        <dsp:cNvPr id="0" name=""/>
        <dsp:cNvSpPr/>
      </dsp:nvSpPr>
      <dsp:spPr>
        <a:xfrm>
          <a:off x="1031967" y="2213216"/>
          <a:ext cx="7109825" cy="442487"/>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51224" tIns="30480" rIns="30480" bIns="30480" numCol="1" spcCol="1270" anchor="ctr" anchorCtr="0">
          <a:noAutofit/>
        </a:bodyPr>
        <a:lstStyle/>
        <a:p>
          <a:pPr marL="0" lvl="0" indent="0" algn="l" defTabSz="533400">
            <a:lnSpc>
              <a:spcPct val="90000"/>
            </a:lnSpc>
            <a:spcBef>
              <a:spcPct val="0"/>
            </a:spcBef>
            <a:spcAft>
              <a:spcPct val="35000"/>
            </a:spcAft>
            <a:buNone/>
          </a:pPr>
          <a:r>
            <a:rPr lang="es-CL" sz="1200" b="1" kern="1200" dirty="0">
              <a:latin typeface="Calibri" panose="020F0502020204030204" pitchFamily="34" charset="0"/>
              <a:cs typeface="Calibri" panose="020F0502020204030204" pitchFamily="34" charset="0"/>
            </a:rPr>
            <a:t>Desarrollar liderazgo transformacional</a:t>
          </a:r>
        </a:p>
      </dsp:txBody>
      <dsp:txXfrm>
        <a:off x="1031967" y="2213216"/>
        <a:ext cx="7109825" cy="442487"/>
      </dsp:txXfrm>
    </dsp:sp>
    <dsp:sp modelId="{EE8F1953-616B-474E-AF60-35CE4BA778D1}">
      <dsp:nvSpPr>
        <dsp:cNvPr id="0" name=""/>
        <dsp:cNvSpPr/>
      </dsp:nvSpPr>
      <dsp:spPr>
        <a:xfrm>
          <a:off x="755412" y="2157905"/>
          <a:ext cx="553109" cy="553109"/>
        </a:xfrm>
        <a:prstGeom prst="ellipse">
          <a:avLst/>
        </a:prstGeom>
        <a:solidFill>
          <a:schemeClr val="lt1">
            <a:hueOff val="0"/>
            <a:satOff val="0"/>
            <a:lumOff val="0"/>
            <a:alphaOff val="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400853B0-795F-4FE7-9BEC-A18FB94C07BC}">
      <dsp:nvSpPr>
        <dsp:cNvPr id="0" name=""/>
        <dsp:cNvSpPr/>
      </dsp:nvSpPr>
      <dsp:spPr>
        <a:xfrm>
          <a:off x="961855" y="2877336"/>
          <a:ext cx="7179937" cy="442487"/>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51224" tIns="30480" rIns="30480" bIns="30480" numCol="1" spcCol="1270" anchor="ctr" anchorCtr="0">
          <a:noAutofit/>
        </a:bodyPr>
        <a:lstStyle/>
        <a:p>
          <a:pPr marL="0" lvl="0" indent="0" algn="l" defTabSz="533400">
            <a:lnSpc>
              <a:spcPct val="90000"/>
            </a:lnSpc>
            <a:spcBef>
              <a:spcPct val="0"/>
            </a:spcBef>
            <a:spcAft>
              <a:spcPct val="35000"/>
            </a:spcAft>
            <a:buNone/>
          </a:pPr>
          <a:r>
            <a:rPr lang="es-CL" sz="1200" b="1" kern="1200" dirty="0">
              <a:latin typeface="Calibri" panose="020F0502020204030204" pitchFamily="34" charset="0"/>
              <a:cs typeface="Calibri" panose="020F0502020204030204" pitchFamily="34" charset="0"/>
            </a:rPr>
            <a:t>Fortalecer instancias de relación con el sector formador</a:t>
          </a:r>
        </a:p>
      </dsp:txBody>
      <dsp:txXfrm>
        <a:off x="961855" y="2877336"/>
        <a:ext cx="7179937" cy="442487"/>
      </dsp:txXfrm>
    </dsp:sp>
    <dsp:sp modelId="{3E21B47F-58C2-430C-BB8F-B1CF4739EC14}">
      <dsp:nvSpPr>
        <dsp:cNvPr id="0" name=""/>
        <dsp:cNvSpPr/>
      </dsp:nvSpPr>
      <dsp:spPr>
        <a:xfrm>
          <a:off x="685300" y="2822026"/>
          <a:ext cx="553109" cy="553109"/>
        </a:xfrm>
        <a:prstGeom prst="ellipse">
          <a:avLst/>
        </a:prstGeom>
        <a:solidFill>
          <a:schemeClr val="lt1">
            <a:hueOff val="0"/>
            <a:satOff val="0"/>
            <a:lumOff val="0"/>
            <a:alphaOff val="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82D036C0-323D-40DA-91BA-F122A595D92D}">
      <dsp:nvSpPr>
        <dsp:cNvPr id="0" name=""/>
        <dsp:cNvSpPr/>
      </dsp:nvSpPr>
      <dsp:spPr>
        <a:xfrm>
          <a:off x="742266" y="3540970"/>
          <a:ext cx="7399526" cy="442487"/>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51224" tIns="30480" rIns="30480" bIns="30480" numCol="1" spcCol="1270" anchor="ctr" anchorCtr="0">
          <a:noAutofit/>
        </a:bodyPr>
        <a:lstStyle/>
        <a:p>
          <a:pPr marL="0" lvl="0" indent="0" algn="l" defTabSz="533400">
            <a:lnSpc>
              <a:spcPct val="90000"/>
            </a:lnSpc>
            <a:spcBef>
              <a:spcPct val="0"/>
            </a:spcBef>
            <a:spcAft>
              <a:spcPct val="35000"/>
            </a:spcAft>
            <a:buNone/>
          </a:pPr>
          <a:r>
            <a:rPr lang="es-CL" sz="1200" b="1" kern="1200" dirty="0">
              <a:latin typeface="Calibri" panose="020F0502020204030204" pitchFamily="34" charset="0"/>
              <a:cs typeface="Calibri" panose="020F0502020204030204" pitchFamily="34" charset="0"/>
            </a:rPr>
            <a:t>Desarrollar sistemas de resguardo de la calidad</a:t>
          </a:r>
        </a:p>
      </dsp:txBody>
      <dsp:txXfrm>
        <a:off x="742266" y="3540970"/>
        <a:ext cx="7399526" cy="442487"/>
      </dsp:txXfrm>
    </dsp:sp>
    <dsp:sp modelId="{34131B13-2E10-4B1F-9EFD-84FECA4DCFE7}">
      <dsp:nvSpPr>
        <dsp:cNvPr id="0" name=""/>
        <dsp:cNvSpPr/>
      </dsp:nvSpPr>
      <dsp:spPr>
        <a:xfrm>
          <a:off x="465712" y="3485659"/>
          <a:ext cx="553109" cy="553109"/>
        </a:xfrm>
        <a:prstGeom prst="ellipse">
          <a:avLst/>
        </a:prstGeom>
        <a:solidFill>
          <a:schemeClr val="lt1">
            <a:hueOff val="0"/>
            <a:satOff val="0"/>
            <a:lumOff val="0"/>
            <a:alphaOff val="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FE461170-5475-49B8-8B9C-9F10B5EE08AD}">
      <dsp:nvSpPr>
        <dsp:cNvPr id="0" name=""/>
        <dsp:cNvSpPr/>
      </dsp:nvSpPr>
      <dsp:spPr>
        <a:xfrm>
          <a:off x="341554" y="4205091"/>
          <a:ext cx="7800238" cy="442487"/>
        </a:xfrm>
        <a:prstGeom prst="rect">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351224" tIns="30480" rIns="30480" bIns="30480" numCol="1" spcCol="1270" anchor="ctr" anchorCtr="0">
          <a:noAutofit/>
        </a:bodyPr>
        <a:lstStyle/>
        <a:p>
          <a:pPr marL="0" lvl="0" indent="0" algn="l" defTabSz="533400">
            <a:lnSpc>
              <a:spcPct val="90000"/>
            </a:lnSpc>
            <a:spcBef>
              <a:spcPct val="0"/>
            </a:spcBef>
            <a:spcAft>
              <a:spcPct val="35000"/>
            </a:spcAft>
            <a:buNone/>
          </a:pPr>
          <a:r>
            <a:rPr lang="es-CL" sz="1200" b="1" kern="1200" dirty="0">
              <a:solidFill>
                <a:schemeClr val="bg1"/>
              </a:solidFill>
              <a:latin typeface="Calibri" panose="020F0502020204030204" pitchFamily="34" charset="0"/>
              <a:cs typeface="Calibri" panose="020F0502020204030204" pitchFamily="34" charset="0"/>
            </a:rPr>
            <a:t>Perfeccionar los sistemas de información</a:t>
          </a:r>
        </a:p>
      </dsp:txBody>
      <dsp:txXfrm>
        <a:off x="341554" y="4205091"/>
        <a:ext cx="7800238" cy="442487"/>
      </dsp:txXfrm>
    </dsp:sp>
    <dsp:sp modelId="{E3BBF113-E7CF-4BDE-836F-4D2578EE68B2}">
      <dsp:nvSpPr>
        <dsp:cNvPr id="0" name=""/>
        <dsp:cNvSpPr/>
      </dsp:nvSpPr>
      <dsp:spPr>
        <a:xfrm>
          <a:off x="65000" y="4149780"/>
          <a:ext cx="553109" cy="553109"/>
        </a:xfrm>
        <a:prstGeom prst="ellipse">
          <a:avLst/>
        </a:prstGeom>
        <a:solidFill>
          <a:schemeClr val="lt1">
            <a:hueOff val="0"/>
            <a:satOff val="0"/>
            <a:lumOff val="0"/>
            <a:alphaOff val="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77536A-20EB-48C3-A6A3-97D974C5875C}">
      <dsp:nvSpPr>
        <dsp:cNvPr id="0" name=""/>
        <dsp:cNvSpPr/>
      </dsp:nvSpPr>
      <dsp:spPr>
        <a:xfrm>
          <a:off x="3995" y="819811"/>
          <a:ext cx="3493461" cy="3493461"/>
        </a:xfrm>
        <a:prstGeom prst="ellipse">
          <a:avLst/>
        </a:prstGeom>
        <a:gradFill rotWithShape="0">
          <a:gsLst>
            <a:gs pos="0">
              <a:schemeClr val="accent4">
                <a:alpha val="50000"/>
                <a:hueOff val="0"/>
                <a:satOff val="0"/>
                <a:lumOff val="0"/>
                <a:alphaOff val="0"/>
                <a:shade val="51000"/>
                <a:satMod val="130000"/>
              </a:schemeClr>
            </a:gs>
            <a:gs pos="80000">
              <a:schemeClr val="accent4">
                <a:alpha val="50000"/>
                <a:hueOff val="0"/>
                <a:satOff val="0"/>
                <a:lumOff val="0"/>
                <a:alphaOff val="0"/>
                <a:shade val="93000"/>
                <a:satMod val="130000"/>
              </a:schemeClr>
            </a:gs>
            <a:gs pos="100000">
              <a:schemeClr val="accent4">
                <a:alpha val="50000"/>
                <a:hueOff val="0"/>
                <a:satOff val="0"/>
                <a:lumOff val="0"/>
                <a:alphaOff val="0"/>
                <a:shade val="94000"/>
                <a:satMod val="135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92257" tIns="17780" rIns="192257" bIns="17780" numCol="1" spcCol="1270" anchor="ctr" anchorCtr="0">
          <a:noAutofit/>
        </a:bodyPr>
        <a:lstStyle/>
        <a:p>
          <a:pPr marL="0" lvl="0" indent="0" algn="ctr" defTabSz="622300">
            <a:lnSpc>
              <a:spcPct val="90000"/>
            </a:lnSpc>
            <a:spcBef>
              <a:spcPct val="0"/>
            </a:spcBef>
            <a:spcAft>
              <a:spcPct val="35000"/>
            </a:spcAft>
            <a:buNone/>
          </a:pPr>
          <a:r>
            <a:rPr lang="es-CL" sz="1400" kern="1200" dirty="0"/>
            <a:t>Será una condición básica para la gestión de Recursos Humanos del sector salud, la inclusión de tecnologías y sistemas de la información que permitan la automatización de aquellos procesos susceptibles de pasar a esa modalidad, de modo de facilitar su  aplicación, dando mayor simpleza a su administración.</a:t>
          </a:r>
        </a:p>
      </dsp:txBody>
      <dsp:txXfrm>
        <a:off x="515601" y="1331417"/>
        <a:ext cx="2470249" cy="2470249"/>
      </dsp:txXfrm>
    </dsp:sp>
    <dsp:sp modelId="{E5F39223-3124-4BCB-8187-F464F56C2001}">
      <dsp:nvSpPr>
        <dsp:cNvPr id="0" name=""/>
        <dsp:cNvSpPr/>
      </dsp:nvSpPr>
      <dsp:spPr>
        <a:xfrm>
          <a:off x="2798764" y="819811"/>
          <a:ext cx="3493461" cy="3493461"/>
        </a:xfrm>
        <a:prstGeom prst="ellipse">
          <a:avLst/>
        </a:prstGeom>
        <a:gradFill rotWithShape="0">
          <a:gsLst>
            <a:gs pos="0">
              <a:schemeClr val="accent4">
                <a:alpha val="50000"/>
                <a:hueOff val="-2232385"/>
                <a:satOff val="13449"/>
                <a:lumOff val="1078"/>
                <a:alphaOff val="0"/>
                <a:shade val="51000"/>
                <a:satMod val="130000"/>
              </a:schemeClr>
            </a:gs>
            <a:gs pos="80000">
              <a:schemeClr val="accent4">
                <a:alpha val="50000"/>
                <a:hueOff val="-2232385"/>
                <a:satOff val="13449"/>
                <a:lumOff val="1078"/>
                <a:alphaOff val="0"/>
                <a:shade val="93000"/>
                <a:satMod val="130000"/>
              </a:schemeClr>
            </a:gs>
            <a:gs pos="100000">
              <a:schemeClr val="accent4">
                <a:alpha val="50000"/>
                <a:hueOff val="-2232385"/>
                <a:satOff val="13449"/>
                <a:lumOff val="1078"/>
                <a:alphaOff val="0"/>
                <a:shade val="94000"/>
                <a:satMod val="135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92257" tIns="17780" rIns="192257" bIns="17780" numCol="1" spcCol="1270" anchor="ctr" anchorCtr="0">
          <a:noAutofit/>
        </a:bodyPr>
        <a:lstStyle/>
        <a:p>
          <a:pPr marL="0" lvl="0" indent="0" algn="ctr" defTabSz="622300">
            <a:lnSpc>
              <a:spcPct val="90000"/>
            </a:lnSpc>
            <a:spcBef>
              <a:spcPct val="0"/>
            </a:spcBef>
            <a:spcAft>
              <a:spcPct val="35000"/>
            </a:spcAft>
            <a:buNone/>
          </a:pPr>
          <a:r>
            <a:rPr lang="es-CL" sz="1400" kern="1200" dirty="0"/>
            <a:t>La aplicación de esta política deberá involucrar una adecuada investigación y relevamiento de sistemas disponibles en el mercado para estos efectos, buscando principalmente la uniformidad de plataformas y la simplicidad en el uso, de modo de favorecer el proceso de cambio tecnológico en la cultura de cada uno de los organismos de la salud.</a:t>
          </a:r>
        </a:p>
      </dsp:txBody>
      <dsp:txXfrm>
        <a:off x="3310370" y="1331417"/>
        <a:ext cx="2470249" cy="2470249"/>
      </dsp:txXfrm>
    </dsp:sp>
    <dsp:sp modelId="{6AE53E3F-9050-4287-B605-48FEBBEC12F2}">
      <dsp:nvSpPr>
        <dsp:cNvPr id="0" name=""/>
        <dsp:cNvSpPr/>
      </dsp:nvSpPr>
      <dsp:spPr>
        <a:xfrm>
          <a:off x="5593534" y="819811"/>
          <a:ext cx="3493461" cy="3493461"/>
        </a:xfrm>
        <a:prstGeom prst="ellipse">
          <a:avLst/>
        </a:prstGeom>
        <a:gradFill rotWithShape="0">
          <a:gsLst>
            <a:gs pos="0">
              <a:schemeClr val="accent4">
                <a:alpha val="50000"/>
                <a:hueOff val="-4464770"/>
                <a:satOff val="26899"/>
                <a:lumOff val="2156"/>
                <a:alphaOff val="0"/>
                <a:shade val="51000"/>
                <a:satMod val="130000"/>
              </a:schemeClr>
            </a:gs>
            <a:gs pos="80000">
              <a:schemeClr val="accent4">
                <a:alpha val="50000"/>
                <a:hueOff val="-4464770"/>
                <a:satOff val="26899"/>
                <a:lumOff val="2156"/>
                <a:alphaOff val="0"/>
                <a:shade val="93000"/>
                <a:satMod val="130000"/>
              </a:schemeClr>
            </a:gs>
            <a:gs pos="100000">
              <a:schemeClr val="accent4">
                <a:alpha val="50000"/>
                <a:hueOff val="-4464770"/>
                <a:satOff val="26899"/>
                <a:lumOff val="2156"/>
                <a:alphaOff val="0"/>
                <a:shade val="94000"/>
                <a:satMod val="135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92257" tIns="17780" rIns="192257" bIns="17780" numCol="1" spcCol="1270" anchor="ctr" anchorCtr="0">
          <a:noAutofit/>
        </a:bodyPr>
        <a:lstStyle/>
        <a:p>
          <a:pPr marL="0" lvl="0" indent="0" algn="ctr" defTabSz="622300">
            <a:lnSpc>
              <a:spcPct val="90000"/>
            </a:lnSpc>
            <a:spcBef>
              <a:spcPct val="0"/>
            </a:spcBef>
            <a:spcAft>
              <a:spcPct val="35000"/>
            </a:spcAft>
            <a:buNone/>
          </a:pPr>
          <a:r>
            <a:rPr lang="es-CL" sz="1400" kern="1200" dirty="0"/>
            <a:t>El uso de plataformas tecnológicas para la entrega de servicios de Recursos Humanos, deberá asegurar un monitoreo constante del  nivel de calidad de servicio, permitiendo medir de forma regular los niveles de oportunidad en la entrega y la satisfacción de los usuarios.</a:t>
          </a:r>
        </a:p>
      </dsp:txBody>
      <dsp:txXfrm>
        <a:off x="6105140" y="1331417"/>
        <a:ext cx="2470249" cy="2470249"/>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3043343" cy="465455"/>
          </a:xfrm>
          <a:prstGeom prst="rect">
            <a:avLst/>
          </a:prstGeom>
        </p:spPr>
        <p:txBody>
          <a:bodyPr vert="horz" lIns="93177" tIns="46589" rIns="93177" bIns="46589" rtlCol="0"/>
          <a:lstStyle>
            <a:lvl1pPr algn="l">
              <a:defRPr sz="1200"/>
            </a:lvl1pPr>
          </a:lstStyle>
          <a:p>
            <a:endParaRPr lang="es-CL"/>
          </a:p>
        </p:txBody>
      </p:sp>
      <p:sp>
        <p:nvSpPr>
          <p:cNvPr id="3" name="2 Marcador de fecha"/>
          <p:cNvSpPr>
            <a:spLocks noGrp="1"/>
          </p:cNvSpPr>
          <p:nvPr>
            <p:ph type="dt" idx="1"/>
          </p:nvPr>
        </p:nvSpPr>
        <p:spPr>
          <a:xfrm>
            <a:off x="3978132" y="0"/>
            <a:ext cx="3043343" cy="465455"/>
          </a:xfrm>
          <a:prstGeom prst="rect">
            <a:avLst/>
          </a:prstGeom>
        </p:spPr>
        <p:txBody>
          <a:bodyPr vert="horz" lIns="93177" tIns="46589" rIns="93177" bIns="46589" rtlCol="0"/>
          <a:lstStyle>
            <a:lvl1pPr algn="r">
              <a:defRPr sz="1200"/>
            </a:lvl1pPr>
          </a:lstStyle>
          <a:p>
            <a:fld id="{B55C4229-88BB-461D-B639-71A851D185D2}" type="datetimeFigureOut">
              <a:rPr lang="es-CL" smtClean="0"/>
              <a:t>16-11-2018</a:t>
            </a:fld>
            <a:endParaRPr lang="es-CL"/>
          </a:p>
        </p:txBody>
      </p:sp>
      <p:sp>
        <p:nvSpPr>
          <p:cNvPr id="4" name="3 Marcador de imagen de diapositiva"/>
          <p:cNvSpPr>
            <a:spLocks noGrp="1" noRot="1" noChangeAspect="1"/>
          </p:cNvSpPr>
          <p:nvPr>
            <p:ph type="sldImg" idx="2"/>
          </p:nvPr>
        </p:nvSpPr>
        <p:spPr>
          <a:xfrm>
            <a:off x="407988" y="696913"/>
            <a:ext cx="6207125" cy="3490912"/>
          </a:xfrm>
          <a:prstGeom prst="rect">
            <a:avLst/>
          </a:prstGeom>
          <a:noFill/>
          <a:ln w="12700">
            <a:solidFill>
              <a:prstClr val="black"/>
            </a:solidFill>
          </a:ln>
        </p:spPr>
        <p:txBody>
          <a:bodyPr vert="horz" lIns="93177" tIns="46589" rIns="93177" bIns="46589" rtlCol="0" anchor="ctr"/>
          <a:lstStyle/>
          <a:p>
            <a:endParaRPr lang="es-CL"/>
          </a:p>
        </p:txBody>
      </p:sp>
      <p:sp>
        <p:nvSpPr>
          <p:cNvPr id="5" name="4 Marcador de notas"/>
          <p:cNvSpPr>
            <a:spLocks noGrp="1"/>
          </p:cNvSpPr>
          <p:nvPr>
            <p:ph type="body" sz="quarter" idx="3"/>
          </p:nvPr>
        </p:nvSpPr>
        <p:spPr>
          <a:xfrm>
            <a:off x="702311" y="4421823"/>
            <a:ext cx="5618480" cy="4189095"/>
          </a:xfrm>
          <a:prstGeom prst="rect">
            <a:avLst/>
          </a:prstGeom>
        </p:spPr>
        <p:txBody>
          <a:bodyPr vert="horz" lIns="93177" tIns="46589" rIns="93177" bIns="46589"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1" y="8842030"/>
            <a:ext cx="3043343" cy="465455"/>
          </a:xfrm>
          <a:prstGeom prst="rect">
            <a:avLst/>
          </a:prstGeom>
        </p:spPr>
        <p:txBody>
          <a:bodyPr vert="horz" lIns="93177" tIns="46589" rIns="93177" bIns="46589"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978132" y="8842030"/>
            <a:ext cx="3043343" cy="465455"/>
          </a:xfrm>
          <a:prstGeom prst="rect">
            <a:avLst/>
          </a:prstGeom>
        </p:spPr>
        <p:txBody>
          <a:bodyPr vert="horz" lIns="93177" tIns="46589" rIns="93177" bIns="46589" rtlCol="0" anchor="b"/>
          <a:lstStyle>
            <a:lvl1pPr algn="r">
              <a:defRPr sz="1200"/>
            </a:lvl1pPr>
          </a:lstStyle>
          <a:p>
            <a:fld id="{28E7D703-5BBD-42E7-93B1-D308EAB085E8}" type="slidenum">
              <a:rPr lang="es-CL" smtClean="0"/>
              <a:t>‹Nº›</a:t>
            </a:fld>
            <a:endParaRPr lang="es-CL"/>
          </a:p>
        </p:txBody>
      </p:sp>
    </p:spTree>
    <p:extLst>
      <p:ext uri="{BB962C8B-B14F-4D97-AF65-F5344CB8AC3E}">
        <p14:creationId xmlns:p14="http://schemas.microsoft.com/office/powerpoint/2010/main" val="1269783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28E7D703-5BBD-42E7-93B1-D308EAB085E8}" type="slidenum">
              <a:rPr lang="es-CL" smtClean="0"/>
              <a:t>4</a:t>
            </a:fld>
            <a:endParaRPr lang="es-CL"/>
          </a:p>
        </p:txBody>
      </p:sp>
    </p:spTree>
    <p:extLst>
      <p:ext uri="{BB962C8B-B14F-4D97-AF65-F5344CB8AC3E}">
        <p14:creationId xmlns:p14="http://schemas.microsoft.com/office/powerpoint/2010/main" val="3252086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28E7D703-5BBD-42E7-93B1-D308EAB085E8}" type="slidenum">
              <a:rPr lang="es-CL" smtClean="0"/>
              <a:t>5</a:t>
            </a:fld>
            <a:endParaRPr lang="es-CL"/>
          </a:p>
        </p:txBody>
      </p:sp>
    </p:spTree>
    <p:extLst>
      <p:ext uri="{BB962C8B-B14F-4D97-AF65-F5344CB8AC3E}">
        <p14:creationId xmlns:p14="http://schemas.microsoft.com/office/powerpoint/2010/main" val="26407243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28E7D703-5BBD-42E7-93B1-D308EAB085E8}" type="slidenum">
              <a:rPr lang="es-CL" smtClean="0"/>
              <a:t>7</a:t>
            </a:fld>
            <a:endParaRPr lang="es-CL"/>
          </a:p>
        </p:txBody>
      </p:sp>
    </p:spTree>
    <p:extLst>
      <p:ext uri="{BB962C8B-B14F-4D97-AF65-F5344CB8AC3E}">
        <p14:creationId xmlns:p14="http://schemas.microsoft.com/office/powerpoint/2010/main" val="38561236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28E7D703-5BBD-42E7-93B1-D308EAB085E8}" type="slidenum">
              <a:rPr lang="es-CL" smtClean="0"/>
              <a:t>8</a:t>
            </a:fld>
            <a:endParaRPr lang="es-CL"/>
          </a:p>
        </p:txBody>
      </p:sp>
    </p:spTree>
    <p:extLst>
      <p:ext uri="{BB962C8B-B14F-4D97-AF65-F5344CB8AC3E}">
        <p14:creationId xmlns:p14="http://schemas.microsoft.com/office/powerpoint/2010/main" val="3235682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8"/>
            <a:ext cx="10363200" cy="1470025"/>
          </a:xfrm>
        </p:spPr>
        <p:txBody>
          <a:bodyPr/>
          <a:lstStyle/>
          <a:p>
            <a:r>
              <a:rPr lang="es-ES"/>
              <a:t>Haga clic para modificar el estilo de título del patrón</a:t>
            </a:r>
            <a:endParaRPr lang="es-CL"/>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CL"/>
          </a:p>
        </p:txBody>
      </p:sp>
      <p:sp>
        <p:nvSpPr>
          <p:cNvPr id="4" name="3 Marcador de fecha"/>
          <p:cNvSpPr>
            <a:spLocks noGrp="1"/>
          </p:cNvSpPr>
          <p:nvPr>
            <p:ph type="dt" sz="half" idx="10"/>
          </p:nvPr>
        </p:nvSpPr>
        <p:spPr/>
        <p:txBody>
          <a:bodyPr/>
          <a:lstStyle/>
          <a:p>
            <a:fld id="{768FAE8B-7B3C-458D-BD7C-596D48671BAF}" type="datetimeFigureOut">
              <a:rPr lang="es-CL" smtClean="0"/>
              <a:t>16-11-2018</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E82DF149-FBA7-4B01-8C83-A5B15B0DA0AF}" type="slidenum">
              <a:rPr lang="es-CL" smtClean="0"/>
              <a:t>‹Nº›</a:t>
            </a:fld>
            <a:endParaRPr lang="es-CL"/>
          </a:p>
        </p:txBody>
      </p:sp>
    </p:spTree>
    <p:extLst>
      <p:ext uri="{BB962C8B-B14F-4D97-AF65-F5344CB8AC3E}">
        <p14:creationId xmlns:p14="http://schemas.microsoft.com/office/powerpoint/2010/main" val="2174686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68FAE8B-7B3C-458D-BD7C-596D48671BAF}" type="datetimeFigureOut">
              <a:rPr lang="es-CL" smtClean="0"/>
              <a:t>16-11-2018</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E82DF149-FBA7-4B01-8C83-A5B15B0DA0AF}" type="slidenum">
              <a:rPr lang="es-CL" smtClean="0"/>
              <a:t>‹Nº›</a:t>
            </a:fld>
            <a:endParaRPr lang="es-CL"/>
          </a:p>
        </p:txBody>
      </p:sp>
    </p:spTree>
    <p:extLst>
      <p:ext uri="{BB962C8B-B14F-4D97-AF65-F5344CB8AC3E}">
        <p14:creationId xmlns:p14="http://schemas.microsoft.com/office/powerpoint/2010/main" val="3435153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74641"/>
            <a:ext cx="2743200" cy="5851525"/>
          </a:xfr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609600" y="274641"/>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68FAE8B-7B3C-458D-BD7C-596D48671BAF}" type="datetimeFigureOut">
              <a:rPr lang="es-CL" smtClean="0"/>
              <a:t>16-11-2018</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E82DF149-FBA7-4B01-8C83-A5B15B0DA0AF}" type="slidenum">
              <a:rPr lang="es-CL" smtClean="0"/>
              <a:t>‹Nº›</a:t>
            </a:fld>
            <a:endParaRPr lang="es-CL"/>
          </a:p>
        </p:txBody>
      </p:sp>
    </p:spTree>
    <p:extLst>
      <p:ext uri="{BB962C8B-B14F-4D97-AF65-F5344CB8AC3E}">
        <p14:creationId xmlns:p14="http://schemas.microsoft.com/office/powerpoint/2010/main" val="8829721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6" name="Marcador de texto 2"/>
          <p:cNvSpPr>
            <a:spLocks noGrp="1"/>
          </p:cNvSpPr>
          <p:nvPr>
            <p:ph idx="18" hasCustomPrompt="1"/>
          </p:nvPr>
        </p:nvSpPr>
        <p:spPr>
          <a:xfrm>
            <a:off x="4639735" y="3035300"/>
            <a:ext cx="7010399" cy="3236698"/>
          </a:xfrm>
          <a:prstGeom prst="rect">
            <a:avLst/>
          </a:prstGeom>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1500" baseline="0">
                <a:solidFill>
                  <a:schemeClr val="tx1">
                    <a:lumMod val="75000"/>
                  </a:schemeClr>
                </a:solidFill>
                <a:latin typeface="Verdana"/>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_tradnl" dirty="0"/>
              <a:t>Contenido de la </a:t>
            </a:r>
            <a:r>
              <a:rPr lang="es-ES_tradnl" dirty="0" err="1"/>
              <a:t>slide</a:t>
            </a:r>
            <a:r>
              <a:rPr lang="es-ES_tradnl" dirty="0"/>
              <a:t> en dos columnas de texto. </a:t>
            </a:r>
            <a:r>
              <a:rPr lang="es-ES_tradnl" dirty="0" err="1"/>
              <a:t>Verdana</a:t>
            </a:r>
            <a:r>
              <a:rPr lang="es-ES_tradnl" dirty="0"/>
              <a:t> 15pt. </a:t>
            </a:r>
          </a:p>
          <a:p>
            <a:pPr lvl="0"/>
            <a:endParaRPr lang="es-ES_tradnl" dirty="0"/>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s-ES_tradnl" dirty="0"/>
              <a:t>Texto texto texto texto texto texto texto texto texto texto texto texto texto texto texto.</a:t>
            </a:r>
          </a:p>
          <a:p>
            <a:pPr lvl="0"/>
            <a:r>
              <a:rPr lang="es-ES_tradnl" dirty="0"/>
              <a:t> </a:t>
            </a:r>
          </a:p>
        </p:txBody>
      </p:sp>
      <p:sp>
        <p:nvSpPr>
          <p:cNvPr id="7" name="Marcador de contenido 12"/>
          <p:cNvSpPr>
            <a:spLocks noGrp="1"/>
          </p:cNvSpPr>
          <p:nvPr>
            <p:ph sz="quarter" idx="12" hasCustomPrompt="1"/>
          </p:nvPr>
        </p:nvSpPr>
        <p:spPr>
          <a:xfrm>
            <a:off x="4639733" y="1066801"/>
            <a:ext cx="7010400" cy="990600"/>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2000" b="1" i="0" spc="0">
                <a:solidFill>
                  <a:schemeClr val="accent1"/>
                </a:solidFill>
                <a:latin typeface="Verdana"/>
              </a:defRPr>
            </a:lvl1pPr>
          </a:lstStyle>
          <a:p>
            <a:pPr lvl="0"/>
            <a:r>
              <a:rPr lang="es-ES" dirty="0"/>
              <a:t>Titulo del capítulo/tema de la </a:t>
            </a:r>
            <a:r>
              <a:rPr lang="es-ES" dirty="0" err="1"/>
              <a:t>diapo</a:t>
            </a:r>
            <a:r>
              <a:rPr lang="es-ES" dirty="0"/>
              <a:t>. en máx. dos líneas. </a:t>
            </a:r>
            <a:r>
              <a:rPr lang="es-ES" dirty="0" err="1"/>
              <a:t>Verdana</a:t>
            </a:r>
            <a:r>
              <a:rPr lang="es-ES" dirty="0"/>
              <a:t> Negrita 20pt:</a:t>
            </a:r>
          </a:p>
          <a:p>
            <a:pPr lvl="0"/>
            <a:endParaRPr lang="es-ES" dirty="0"/>
          </a:p>
        </p:txBody>
      </p:sp>
      <p:sp>
        <p:nvSpPr>
          <p:cNvPr id="8" name="Marcador de contenido 12"/>
          <p:cNvSpPr>
            <a:spLocks noGrp="1"/>
          </p:cNvSpPr>
          <p:nvPr>
            <p:ph sz="quarter" idx="13" hasCustomPrompt="1"/>
          </p:nvPr>
        </p:nvSpPr>
        <p:spPr>
          <a:xfrm>
            <a:off x="4639733" y="2184400"/>
            <a:ext cx="7010400" cy="723900"/>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1800" b="0" i="0" spc="0">
                <a:solidFill>
                  <a:srgbClr val="4F81BD"/>
                </a:solidFill>
                <a:latin typeface="Verdana"/>
              </a:defRPr>
            </a:lvl1pPr>
          </a:lstStyle>
          <a:p>
            <a:pPr lvl="0"/>
            <a:r>
              <a:rPr lang="es-ES" dirty="0"/>
              <a:t>(Línea adicional) Subtema </a:t>
            </a:r>
            <a:r>
              <a:rPr lang="es-ES" dirty="0" err="1"/>
              <a:t>Verdana</a:t>
            </a:r>
            <a:r>
              <a:rPr lang="es-ES" dirty="0"/>
              <a:t> 18pt</a:t>
            </a:r>
          </a:p>
          <a:p>
            <a:pPr lvl="0"/>
            <a:endParaRPr lang="es-ES" dirty="0"/>
          </a:p>
        </p:txBody>
      </p:sp>
      <p:pic>
        <p:nvPicPr>
          <p:cNvPr id="9" name="Picture 8"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1868" y="0"/>
            <a:ext cx="2709333" cy="177800"/>
          </a:xfrm>
          <a:prstGeom prst="rect">
            <a:avLst/>
          </a:prstGeom>
        </p:spPr>
      </p:pic>
    </p:spTree>
    <p:extLst>
      <p:ext uri="{BB962C8B-B14F-4D97-AF65-F5344CB8AC3E}">
        <p14:creationId xmlns:p14="http://schemas.microsoft.com/office/powerpoint/2010/main" val="9334593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pic>
        <p:nvPicPr>
          <p:cNvPr id="10" name="Picture 9" descr="logoPNG.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1869" y="0"/>
            <a:ext cx="2711025" cy="2033269"/>
          </a:xfrm>
          <a:prstGeom prst="rect">
            <a:avLst/>
          </a:prstGeom>
        </p:spPr>
      </p:pic>
      <p:sp>
        <p:nvSpPr>
          <p:cNvPr id="11" name="Content Placeholder 11"/>
          <p:cNvSpPr>
            <a:spLocks noGrp="1"/>
          </p:cNvSpPr>
          <p:nvPr>
            <p:ph sz="quarter" idx="11" hasCustomPrompt="1"/>
          </p:nvPr>
        </p:nvSpPr>
        <p:spPr>
          <a:xfrm>
            <a:off x="4250268" y="2582491"/>
            <a:ext cx="7941733" cy="1027545"/>
          </a:xfrm>
          <a:prstGeom prst="rect">
            <a:avLst/>
          </a:prstGeom>
        </p:spPr>
        <p:txBody>
          <a:bodyPr vert="horz"/>
          <a:lstStyle>
            <a:lvl1pPr marL="0" indent="0">
              <a:buNone/>
              <a:defRPr sz="2800" b="1" i="0">
                <a:solidFill>
                  <a:srgbClr val="4F81BD"/>
                </a:solidFill>
                <a:latin typeface="Verdana"/>
                <a:cs typeface="Verdana"/>
              </a:defRPr>
            </a:lvl1pPr>
          </a:lstStyle>
          <a:p>
            <a:r>
              <a:rPr lang="es-ES" dirty="0"/>
              <a:t>Estilo portada presentación 1, </a:t>
            </a:r>
            <a:r>
              <a:rPr lang="es-ES" dirty="0" err="1"/>
              <a:t>Verdana</a:t>
            </a:r>
            <a:r>
              <a:rPr lang="es-ES" dirty="0"/>
              <a:t> Negrita 28pt</a:t>
            </a:r>
          </a:p>
        </p:txBody>
      </p:sp>
      <p:sp>
        <p:nvSpPr>
          <p:cNvPr id="12" name="Content Placeholder 11"/>
          <p:cNvSpPr>
            <a:spLocks noGrp="1"/>
          </p:cNvSpPr>
          <p:nvPr>
            <p:ph sz="quarter" idx="12" hasCustomPrompt="1"/>
          </p:nvPr>
        </p:nvSpPr>
        <p:spPr>
          <a:xfrm>
            <a:off x="4250268" y="3623723"/>
            <a:ext cx="7941733" cy="1027545"/>
          </a:xfrm>
          <a:prstGeom prst="rect">
            <a:avLst/>
          </a:prstGeom>
        </p:spPr>
        <p:txBody>
          <a:bodyPr vert="horz"/>
          <a:lstStyle>
            <a:lvl1pPr marL="0" indent="0">
              <a:buNone/>
              <a:defRPr sz="1800" b="0" i="0">
                <a:solidFill>
                  <a:srgbClr val="4F81BD"/>
                </a:solidFill>
                <a:latin typeface="Verdana"/>
                <a:cs typeface="Verdana"/>
              </a:defRPr>
            </a:lvl1pPr>
          </a:lstStyle>
          <a:p>
            <a:r>
              <a:rPr lang="es-ES" dirty="0">
                <a:solidFill>
                  <a:schemeClr val="accent1"/>
                </a:solidFill>
              </a:rPr>
              <a:t>(Línea adicional) Subtema </a:t>
            </a:r>
            <a:r>
              <a:rPr lang="es-ES" dirty="0" err="1">
                <a:solidFill>
                  <a:schemeClr val="accent1"/>
                </a:solidFill>
              </a:rPr>
              <a:t>Verdana</a:t>
            </a:r>
            <a:r>
              <a:rPr lang="es-ES" dirty="0">
                <a:solidFill>
                  <a:schemeClr val="accent1"/>
                </a:solidFill>
              </a:rPr>
              <a:t> 18pt</a:t>
            </a:r>
          </a:p>
        </p:txBody>
      </p:sp>
    </p:spTree>
    <p:extLst>
      <p:ext uri="{BB962C8B-B14F-4D97-AF65-F5344CB8AC3E}">
        <p14:creationId xmlns:p14="http://schemas.microsoft.com/office/powerpoint/2010/main" val="36153029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Marcador de texto 2"/>
          <p:cNvSpPr>
            <a:spLocks noGrp="1"/>
          </p:cNvSpPr>
          <p:nvPr>
            <p:ph idx="1" hasCustomPrompt="1"/>
          </p:nvPr>
        </p:nvSpPr>
        <p:spPr>
          <a:xfrm>
            <a:off x="541868" y="2773682"/>
            <a:ext cx="11108267" cy="3375161"/>
          </a:xfrm>
          <a:prstGeom prst="rect">
            <a:avLst/>
          </a:prstGeom>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1600" baseline="0">
                <a:solidFill>
                  <a:schemeClr val="tx1">
                    <a:lumMod val="75000"/>
                    <a:lumOff val="25000"/>
                  </a:schemeClr>
                </a:solidFill>
                <a:latin typeface="Candara" panose="020E0502030303020204" pitchFamily="34" charset="0"/>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_tradnl" dirty="0"/>
              <a:t>Contenido de la </a:t>
            </a:r>
            <a:r>
              <a:rPr lang="es-ES_tradnl" dirty="0" err="1"/>
              <a:t>slide</a:t>
            </a:r>
            <a:r>
              <a:rPr lang="es-ES_tradnl" dirty="0"/>
              <a:t> en una columna de texto. </a:t>
            </a:r>
            <a:r>
              <a:rPr lang="es-ES_tradnl" dirty="0" err="1"/>
              <a:t>Verdana</a:t>
            </a:r>
            <a:r>
              <a:rPr lang="es-ES_tradnl" dirty="0"/>
              <a:t> 15pt.</a:t>
            </a:r>
          </a:p>
          <a:p>
            <a:pPr lvl="0"/>
            <a:endParaRPr lang="es-ES_tradnl" dirty="0"/>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s-ES_tradnl" dirty="0"/>
              <a:t>Texto texto texto texto texto texto 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s-ES_tradnl" dirty="0"/>
              <a:t>  </a:t>
            </a:r>
          </a:p>
        </p:txBody>
      </p:sp>
      <p:sp>
        <p:nvSpPr>
          <p:cNvPr id="8" name="Marcador de contenido 12"/>
          <p:cNvSpPr>
            <a:spLocks noGrp="1"/>
          </p:cNvSpPr>
          <p:nvPr>
            <p:ph sz="quarter" idx="12" hasCustomPrompt="1"/>
          </p:nvPr>
        </p:nvSpPr>
        <p:spPr>
          <a:xfrm>
            <a:off x="541868" y="1066801"/>
            <a:ext cx="11108267" cy="747580"/>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2400" b="1" i="0" spc="0">
                <a:solidFill>
                  <a:schemeClr val="accent1"/>
                </a:solidFill>
                <a:latin typeface="Candara" panose="020E0502030303020204" pitchFamily="34" charset="0"/>
              </a:defRPr>
            </a:lvl1pPr>
          </a:lstStyle>
          <a:p>
            <a:pPr lvl="0"/>
            <a:r>
              <a:rPr lang="es-ES" dirty="0"/>
              <a:t>Titulo del capítulo/tema de la </a:t>
            </a:r>
            <a:r>
              <a:rPr lang="es-ES" dirty="0" err="1"/>
              <a:t>diapo</a:t>
            </a:r>
            <a:r>
              <a:rPr lang="es-ES" dirty="0"/>
              <a:t>. en máx. dos líneas. </a:t>
            </a:r>
            <a:r>
              <a:rPr lang="es-ES" dirty="0" err="1"/>
              <a:t>Verdana</a:t>
            </a:r>
            <a:r>
              <a:rPr lang="es-ES" dirty="0"/>
              <a:t> Negrita 20pt:</a:t>
            </a:r>
          </a:p>
          <a:p>
            <a:pPr lvl="0"/>
            <a:endParaRPr lang="es-ES" dirty="0"/>
          </a:p>
        </p:txBody>
      </p:sp>
      <p:sp>
        <p:nvSpPr>
          <p:cNvPr id="9" name="Marcador de contenido 12"/>
          <p:cNvSpPr>
            <a:spLocks noGrp="1"/>
          </p:cNvSpPr>
          <p:nvPr>
            <p:ph sz="quarter" idx="13" hasCustomPrompt="1"/>
          </p:nvPr>
        </p:nvSpPr>
        <p:spPr>
          <a:xfrm>
            <a:off x="541868" y="1966784"/>
            <a:ext cx="11108267" cy="380178"/>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1800" b="0" i="0" spc="0">
                <a:solidFill>
                  <a:schemeClr val="accent1"/>
                </a:solidFill>
                <a:latin typeface="Candara" panose="020E0502030303020204" pitchFamily="34" charset="0"/>
              </a:defRPr>
            </a:lvl1pPr>
          </a:lstStyle>
          <a:p>
            <a:pPr lvl="0"/>
            <a:r>
              <a:rPr lang="es-ES" dirty="0"/>
              <a:t>(Línea adicional) Subtema </a:t>
            </a:r>
            <a:r>
              <a:rPr lang="es-ES" dirty="0" err="1"/>
              <a:t>Verdana</a:t>
            </a:r>
            <a:r>
              <a:rPr lang="es-ES" dirty="0"/>
              <a:t> 18pt</a:t>
            </a:r>
          </a:p>
          <a:p>
            <a:pPr lvl="0"/>
            <a:endParaRPr lang="es-ES" dirty="0"/>
          </a:p>
        </p:txBody>
      </p:sp>
      <p:pic>
        <p:nvPicPr>
          <p:cNvPr id="14" name="Picture 13"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1868" y="0"/>
            <a:ext cx="2709333" cy="177800"/>
          </a:xfrm>
          <a:prstGeom prst="rect">
            <a:avLst/>
          </a:prstGeom>
        </p:spPr>
      </p:pic>
    </p:spTree>
    <p:extLst>
      <p:ext uri="{BB962C8B-B14F-4D97-AF65-F5344CB8AC3E}">
        <p14:creationId xmlns:p14="http://schemas.microsoft.com/office/powerpoint/2010/main" val="36282973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12" name="Content Placeholder 11"/>
          <p:cNvSpPr>
            <a:spLocks noGrp="1"/>
          </p:cNvSpPr>
          <p:nvPr>
            <p:ph sz="quarter" idx="11" hasCustomPrompt="1"/>
          </p:nvPr>
        </p:nvSpPr>
        <p:spPr>
          <a:xfrm>
            <a:off x="4250267" y="2582489"/>
            <a:ext cx="7941733" cy="1027545"/>
          </a:xfrm>
          <a:prstGeom prst="rect">
            <a:avLst/>
          </a:prstGeom>
        </p:spPr>
        <p:txBody>
          <a:bodyPr vert="horz"/>
          <a:lstStyle>
            <a:lvl1pPr marL="0" indent="0">
              <a:buNone/>
              <a:defRPr sz="2800" b="1" i="0">
                <a:solidFill>
                  <a:srgbClr val="4F81BD"/>
                </a:solidFill>
                <a:latin typeface="Verdana"/>
                <a:cs typeface="Verdana"/>
              </a:defRPr>
            </a:lvl1pPr>
          </a:lstStyle>
          <a:p>
            <a:r>
              <a:rPr lang="es-ES" dirty="0"/>
              <a:t>Estilo portada presentación 1, </a:t>
            </a:r>
            <a:r>
              <a:rPr lang="es-ES" dirty="0" err="1"/>
              <a:t>Verdana</a:t>
            </a:r>
            <a:r>
              <a:rPr lang="es-ES" dirty="0"/>
              <a:t> Negrita 28pt</a:t>
            </a:r>
          </a:p>
        </p:txBody>
      </p:sp>
      <p:sp>
        <p:nvSpPr>
          <p:cNvPr id="13" name="Content Placeholder 11"/>
          <p:cNvSpPr>
            <a:spLocks noGrp="1"/>
          </p:cNvSpPr>
          <p:nvPr>
            <p:ph sz="quarter" idx="12" hasCustomPrompt="1"/>
          </p:nvPr>
        </p:nvSpPr>
        <p:spPr>
          <a:xfrm>
            <a:off x="4250267" y="3623721"/>
            <a:ext cx="7941733" cy="1027545"/>
          </a:xfrm>
          <a:prstGeom prst="rect">
            <a:avLst/>
          </a:prstGeom>
        </p:spPr>
        <p:txBody>
          <a:bodyPr vert="horz"/>
          <a:lstStyle>
            <a:lvl1pPr marL="0" indent="0">
              <a:buNone/>
              <a:defRPr sz="1800" b="0" i="0">
                <a:solidFill>
                  <a:srgbClr val="4F81BD"/>
                </a:solidFill>
                <a:latin typeface="Verdana"/>
                <a:cs typeface="Verdana"/>
              </a:defRPr>
            </a:lvl1pPr>
          </a:lstStyle>
          <a:p>
            <a:r>
              <a:rPr lang="es-ES" dirty="0">
                <a:solidFill>
                  <a:schemeClr val="accent1"/>
                </a:solidFill>
              </a:rPr>
              <a:t>(Línea adicional) Subtema </a:t>
            </a:r>
            <a:r>
              <a:rPr lang="es-ES" dirty="0" err="1">
                <a:solidFill>
                  <a:schemeClr val="accent1"/>
                </a:solidFill>
              </a:rPr>
              <a:t>Verdana</a:t>
            </a:r>
            <a:r>
              <a:rPr lang="es-ES" dirty="0">
                <a:solidFill>
                  <a:schemeClr val="accent1"/>
                </a:solidFill>
              </a:rPr>
              <a:t> 18pt</a:t>
            </a:r>
          </a:p>
        </p:txBody>
      </p:sp>
      <p:pic>
        <p:nvPicPr>
          <p:cNvPr id="2" name="1 Imagen"/>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8799" y="0"/>
            <a:ext cx="2691853" cy="1828800"/>
          </a:xfrm>
          <a:prstGeom prst="rect">
            <a:avLst/>
          </a:prstGeom>
        </p:spPr>
      </p:pic>
    </p:spTree>
    <p:extLst>
      <p:ext uri="{BB962C8B-B14F-4D97-AF65-F5344CB8AC3E}">
        <p14:creationId xmlns:p14="http://schemas.microsoft.com/office/powerpoint/2010/main" val="35392376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2" name="Content Placeholder 11"/>
          <p:cNvSpPr>
            <a:spLocks noGrp="1"/>
          </p:cNvSpPr>
          <p:nvPr>
            <p:ph sz="quarter" idx="11" hasCustomPrompt="1"/>
          </p:nvPr>
        </p:nvSpPr>
        <p:spPr>
          <a:xfrm>
            <a:off x="4250268" y="2582491"/>
            <a:ext cx="7941733" cy="1027545"/>
          </a:xfrm>
          <a:prstGeom prst="rect">
            <a:avLst/>
          </a:prstGeom>
        </p:spPr>
        <p:txBody>
          <a:bodyPr vert="horz"/>
          <a:lstStyle>
            <a:lvl1pPr marL="0" indent="0">
              <a:buNone/>
              <a:defRPr sz="2800" b="1" i="0">
                <a:solidFill>
                  <a:srgbClr val="4F81BD"/>
                </a:solidFill>
                <a:latin typeface="Verdana"/>
                <a:cs typeface="Verdana"/>
              </a:defRPr>
            </a:lvl1pPr>
          </a:lstStyle>
          <a:p>
            <a:r>
              <a:rPr lang="es-ES" dirty="0"/>
              <a:t>Estilo portada presentación 1, </a:t>
            </a:r>
            <a:r>
              <a:rPr lang="es-ES" dirty="0" err="1"/>
              <a:t>Verdana</a:t>
            </a:r>
            <a:r>
              <a:rPr lang="es-ES" dirty="0"/>
              <a:t> Negrita 28pt</a:t>
            </a:r>
          </a:p>
        </p:txBody>
      </p:sp>
      <p:sp>
        <p:nvSpPr>
          <p:cNvPr id="13" name="Content Placeholder 11"/>
          <p:cNvSpPr>
            <a:spLocks noGrp="1"/>
          </p:cNvSpPr>
          <p:nvPr>
            <p:ph sz="quarter" idx="12" hasCustomPrompt="1"/>
          </p:nvPr>
        </p:nvSpPr>
        <p:spPr>
          <a:xfrm>
            <a:off x="4250268" y="3623723"/>
            <a:ext cx="7941733" cy="1027545"/>
          </a:xfrm>
          <a:prstGeom prst="rect">
            <a:avLst/>
          </a:prstGeom>
        </p:spPr>
        <p:txBody>
          <a:bodyPr vert="horz"/>
          <a:lstStyle>
            <a:lvl1pPr marL="0" indent="0">
              <a:buNone/>
              <a:defRPr sz="1800" b="0" i="0">
                <a:solidFill>
                  <a:srgbClr val="4F81BD"/>
                </a:solidFill>
                <a:latin typeface="Verdana"/>
                <a:cs typeface="Verdana"/>
              </a:defRPr>
            </a:lvl1pPr>
          </a:lstStyle>
          <a:p>
            <a:r>
              <a:rPr lang="es-ES" dirty="0">
                <a:solidFill>
                  <a:schemeClr val="accent1"/>
                </a:solidFill>
              </a:rPr>
              <a:t>(Línea adicional) Subtema </a:t>
            </a:r>
            <a:r>
              <a:rPr lang="es-ES" dirty="0" err="1">
                <a:solidFill>
                  <a:schemeClr val="accent1"/>
                </a:solidFill>
              </a:rPr>
              <a:t>Verdana</a:t>
            </a:r>
            <a:r>
              <a:rPr lang="es-ES" dirty="0">
                <a:solidFill>
                  <a:schemeClr val="accent1"/>
                </a:solidFill>
              </a:rPr>
              <a:t> 18pt</a:t>
            </a:r>
          </a:p>
        </p:txBody>
      </p:sp>
      <p:pic>
        <p:nvPicPr>
          <p:cNvPr id="2" name="1 Imagen"/>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8800" y="0"/>
            <a:ext cx="2691853" cy="1828800"/>
          </a:xfrm>
          <a:prstGeom prst="rect">
            <a:avLst/>
          </a:prstGeom>
        </p:spPr>
      </p:pic>
    </p:spTree>
    <p:extLst>
      <p:ext uri="{BB962C8B-B14F-4D97-AF65-F5344CB8AC3E}">
        <p14:creationId xmlns:p14="http://schemas.microsoft.com/office/powerpoint/2010/main" val="34221335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0" name="Picture 9" descr="logoPNG.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1869" y="0"/>
            <a:ext cx="2711025" cy="2033269"/>
          </a:xfrm>
          <a:prstGeom prst="rect">
            <a:avLst/>
          </a:prstGeom>
        </p:spPr>
      </p:pic>
      <p:sp>
        <p:nvSpPr>
          <p:cNvPr id="11" name="Content Placeholder 11"/>
          <p:cNvSpPr>
            <a:spLocks noGrp="1"/>
          </p:cNvSpPr>
          <p:nvPr>
            <p:ph sz="quarter" idx="11" hasCustomPrompt="1"/>
          </p:nvPr>
        </p:nvSpPr>
        <p:spPr>
          <a:xfrm>
            <a:off x="4250268" y="2582491"/>
            <a:ext cx="7941733" cy="1027545"/>
          </a:xfrm>
          <a:prstGeom prst="rect">
            <a:avLst/>
          </a:prstGeom>
        </p:spPr>
        <p:txBody>
          <a:bodyPr vert="horz"/>
          <a:lstStyle>
            <a:lvl1pPr marL="0" indent="0">
              <a:buNone/>
              <a:defRPr sz="2800" b="1" i="0">
                <a:solidFill>
                  <a:srgbClr val="4F81BD"/>
                </a:solidFill>
                <a:latin typeface="Verdana"/>
                <a:cs typeface="Verdana"/>
              </a:defRPr>
            </a:lvl1pPr>
          </a:lstStyle>
          <a:p>
            <a:r>
              <a:rPr lang="es-ES" dirty="0"/>
              <a:t>Estilo portada presentación 1, </a:t>
            </a:r>
            <a:r>
              <a:rPr lang="es-ES" dirty="0" err="1"/>
              <a:t>Verdana</a:t>
            </a:r>
            <a:r>
              <a:rPr lang="es-ES" dirty="0"/>
              <a:t> Negrita 28pt</a:t>
            </a:r>
          </a:p>
        </p:txBody>
      </p:sp>
      <p:sp>
        <p:nvSpPr>
          <p:cNvPr id="12" name="Content Placeholder 11"/>
          <p:cNvSpPr>
            <a:spLocks noGrp="1"/>
          </p:cNvSpPr>
          <p:nvPr>
            <p:ph sz="quarter" idx="12" hasCustomPrompt="1"/>
          </p:nvPr>
        </p:nvSpPr>
        <p:spPr>
          <a:xfrm>
            <a:off x="4250268" y="3623723"/>
            <a:ext cx="7941733" cy="1027545"/>
          </a:xfrm>
          <a:prstGeom prst="rect">
            <a:avLst/>
          </a:prstGeom>
        </p:spPr>
        <p:txBody>
          <a:bodyPr vert="horz"/>
          <a:lstStyle>
            <a:lvl1pPr marL="0" indent="0">
              <a:buNone/>
              <a:defRPr sz="1800" b="0" i="0">
                <a:solidFill>
                  <a:srgbClr val="4F81BD"/>
                </a:solidFill>
                <a:latin typeface="Verdana"/>
                <a:cs typeface="Verdana"/>
              </a:defRPr>
            </a:lvl1pPr>
          </a:lstStyle>
          <a:p>
            <a:r>
              <a:rPr lang="es-ES" dirty="0">
                <a:solidFill>
                  <a:schemeClr val="accent1"/>
                </a:solidFill>
              </a:rPr>
              <a:t>(Línea adicional) Subtema </a:t>
            </a:r>
            <a:r>
              <a:rPr lang="es-ES" dirty="0" err="1">
                <a:solidFill>
                  <a:schemeClr val="accent1"/>
                </a:solidFill>
              </a:rPr>
              <a:t>Verdana</a:t>
            </a:r>
            <a:r>
              <a:rPr lang="es-ES" dirty="0">
                <a:solidFill>
                  <a:schemeClr val="accent1"/>
                </a:solidFill>
              </a:rPr>
              <a:t> 18pt</a:t>
            </a:r>
          </a:p>
        </p:txBody>
      </p:sp>
    </p:spTree>
    <p:extLst>
      <p:ext uri="{BB962C8B-B14F-4D97-AF65-F5344CB8AC3E}">
        <p14:creationId xmlns:p14="http://schemas.microsoft.com/office/powerpoint/2010/main" val="32321000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Marcador de imágenes prediseñadas 9"/>
          <p:cNvSpPr>
            <a:spLocks noGrp="1"/>
          </p:cNvSpPr>
          <p:nvPr>
            <p:ph type="clipArt" sz="quarter" idx="10" hasCustomPrompt="1"/>
          </p:nvPr>
        </p:nvSpPr>
        <p:spPr>
          <a:xfrm>
            <a:off x="0" y="0"/>
            <a:ext cx="3708400" cy="6858000"/>
          </a:xfrm>
          <a:prstGeom prst="rect">
            <a:avLst/>
          </a:prstGeom>
        </p:spPr>
        <p:txBody>
          <a:bodyPr vert="horz"/>
          <a:lstStyle>
            <a:lvl1pPr marL="0" indent="0">
              <a:buNone/>
              <a:defRPr sz="2000">
                <a:solidFill>
                  <a:schemeClr val="bg1"/>
                </a:solidFill>
                <a:latin typeface="gobCL"/>
                <a:cs typeface="gobCL"/>
              </a:defRPr>
            </a:lvl1pPr>
          </a:lstStyle>
          <a:p>
            <a:r>
              <a:rPr lang="es-ES" dirty="0"/>
              <a:t>Imagen referencial</a:t>
            </a:r>
          </a:p>
        </p:txBody>
      </p:sp>
      <p:sp>
        <p:nvSpPr>
          <p:cNvPr id="8" name="Rectangle 7"/>
          <p:cNvSpPr/>
          <p:nvPr userDrawn="1"/>
        </p:nvSpPr>
        <p:spPr>
          <a:xfrm>
            <a:off x="124989" y="158237"/>
            <a:ext cx="3583411" cy="461665"/>
          </a:xfrm>
          <a:prstGeom prst="rect">
            <a:avLst/>
          </a:prstGeom>
        </p:spPr>
        <p:txBody>
          <a:bodyPr wrap="square">
            <a:spAutoFit/>
          </a:bodyPr>
          <a:lstStyle/>
          <a:p>
            <a:r>
              <a:rPr lang="es-ES" sz="2400" dirty="0">
                <a:solidFill>
                  <a:schemeClr val="bg1">
                    <a:lumMod val="75000"/>
                  </a:schemeClr>
                </a:solidFill>
              </a:rPr>
              <a:t>Imagen Referencial</a:t>
            </a:r>
          </a:p>
        </p:txBody>
      </p:sp>
      <p:sp>
        <p:nvSpPr>
          <p:cNvPr id="12" name="Content Placeholder 11"/>
          <p:cNvSpPr>
            <a:spLocks noGrp="1"/>
          </p:cNvSpPr>
          <p:nvPr>
            <p:ph sz="quarter" idx="11" hasCustomPrompt="1"/>
          </p:nvPr>
        </p:nvSpPr>
        <p:spPr>
          <a:xfrm>
            <a:off x="4250268" y="2582491"/>
            <a:ext cx="7941733" cy="1027545"/>
          </a:xfrm>
          <a:prstGeom prst="rect">
            <a:avLst/>
          </a:prstGeom>
        </p:spPr>
        <p:txBody>
          <a:bodyPr vert="horz"/>
          <a:lstStyle>
            <a:lvl1pPr marL="0" indent="0">
              <a:buNone/>
              <a:defRPr sz="2800" b="1" i="0">
                <a:solidFill>
                  <a:srgbClr val="4F81BD"/>
                </a:solidFill>
                <a:latin typeface="Verdana"/>
                <a:cs typeface="Verdana"/>
              </a:defRPr>
            </a:lvl1pPr>
          </a:lstStyle>
          <a:p>
            <a:r>
              <a:rPr lang="es-ES" dirty="0"/>
              <a:t>Estilo portada presentación 1, </a:t>
            </a:r>
            <a:r>
              <a:rPr lang="es-ES" dirty="0" err="1"/>
              <a:t>Verdana</a:t>
            </a:r>
            <a:r>
              <a:rPr lang="es-ES" dirty="0"/>
              <a:t> Negrita 28pt</a:t>
            </a:r>
          </a:p>
        </p:txBody>
      </p:sp>
      <p:sp>
        <p:nvSpPr>
          <p:cNvPr id="13" name="Content Placeholder 11"/>
          <p:cNvSpPr>
            <a:spLocks noGrp="1"/>
          </p:cNvSpPr>
          <p:nvPr>
            <p:ph sz="quarter" idx="12" hasCustomPrompt="1"/>
          </p:nvPr>
        </p:nvSpPr>
        <p:spPr>
          <a:xfrm>
            <a:off x="4250268" y="3623723"/>
            <a:ext cx="7941733" cy="1027545"/>
          </a:xfrm>
          <a:prstGeom prst="rect">
            <a:avLst/>
          </a:prstGeom>
        </p:spPr>
        <p:txBody>
          <a:bodyPr vert="horz"/>
          <a:lstStyle>
            <a:lvl1pPr marL="0" indent="0">
              <a:buNone/>
              <a:defRPr sz="1800" b="0" i="0">
                <a:solidFill>
                  <a:srgbClr val="4F81BD"/>
                </a:solidFill>
                <a:latin typeface="Verdana"/>
                <a:cs typeface="Verdana"/>
              </a:defRPr>
            </a:lvl1pPr>
          </a:lstStyle>
          <a:p>
            <a:r>
              <a:rPr lang="es-ES" dirty="0">
                <a:solidFill>
                  <a:schemeClr val="accent1"/>
                </a:solidFill>
              </a:rPr>
              <a:t>(Línea adicional) Subtema </a:t>
            </a:r>
            <a:r>
              <a:rPr lang="es-ES" dirty="0" err="1">
                <a:solidFill>
                  <a:schemeClr val="accent1"/>
                </a:solidFill>
              </a:rPr>
              <a:t>Verdana</a:t>
            </a:r>
            <a:r>
              <a:rPr lang="es-ES" dirty="0">
                <a:solidFill>
                  <a:schemeClr val="accent1"/>
                </a:solidFill>
              </a:rPr>
              <a:t> 18pt</a:t>
            </a:r>
          </a:p>
        </p:txBody>
      </p:sp>
    </p:spTree>
    <p:extLst>
      <p:ext uri="{BB962C8B-B14F-4D97-AF65-F5344CB8AC3E}">
        <p14:creationId xmlns:p14="http://schemas.microsoft.com/office/powerpoint/2010/main" val="25557906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7" name="Marcador de imágenes prediseñadas 9"/>
          <p:cNvSpPr>
            <a:spLocks noGrp="1"/>
          </p:cNvSpPr>
          <p:nvPr>
            <p:ph type="clipArt" sz="quarter" idx="10" hasCustomPrompt="1"/>
          </p:nvPr>
        </p:nvSpPr>
        <p:spPr>
          <a:xfrm>
            <a:off x="0" y="0"/>
            <a:ext cx="3708400" cy="6858000"/>
          </a:xfrm>
          <a:prstGeom prst="rect">
            <a:avLst/>
          </a:prstGeom>
        </p:spPr>
        <p:txBody>
          <a:bodyPr vert="horz"/>
          <a:lstStyle>
            <a:lvl1pPr marL="0" indent="0">
              <a:buNone/>
              <a:defRPr sz="2000">
                <a:solidFill>
                  <a:schemeClr val="bg1"/>
                </a:solidFill>
                <a:latin typeface="gobCL"/>
                <a:cs typeface="gobCL"/>
              </a:defRPr>
            </a:lvl1pPr>
          </a:lstStyle>
          <a:p>
            <a:r>
              <a:rPr lang="es-ES" dirty="0"/>
              <a:t>Imagen referencial</a:t>
            </a:r>
          </a:p>
        </p:txBody>
      </p:sp>
      <p:sp>
        <p:nvSpPr>
          <p:cNvPr id="8" name="Rectangle 7"/>
          <p:cNvSpPr/>
          <p:nvPr userDrawn="1"/>
        </p:nvSpPr>
        <p:spPr>
          <a:xfrm>
            <a:off x="124989" y="158237"/>
            <a:ext cx="3583411" cy="461665"/>
          </a:xfrm>
          <a:prstGeom prst="rect">
            <a:avLst/>
          </a:prstGeom>
        </p:spPr>
        <p:txBody>
          <a:bodyPr wrap="square">
            <a:spAutoFit/>
          </a:bodyPr>
          <a:lstStyle/>
          <a:p>
            <a:r>
              <a:rPr lang="es-ES" sz="2400" dirty="0">
                <a:solidFill>
                  <a:schemeClr val="bg1">
                    <a:lumMod val="75000"/>
                  </a:schemeClr>
                </a:solidFill>
              </a:rPr>
              <a:t>Imagen Referencial</a:t>
            </a:r>
          </a:p>
        </p:txBody>
      </p:sp>
      <p:sp>
        <p:nvSpPr>
          <p:cNvPr id="6" name="Content Placeholder 11"/>
          <p:cNvSpPr>
            <a:spLocks noGrp="1"/>
          </p:cNvSpPr>
          <p:nvPr>
            <p:ph sz="quarter" idx="11" hasCustomPrompt="1"/>
          </p:nvPr>
        </p:nvSpPr>
        <p:spPr>
          <a:xfrm>
            <a:off x="4250268" y="2582491"/>
            <a:ext cx="7941733" cy="1027545"/>
          </a:xfrm>
          <a:prstGeom prst="rect">
            <a:avLst/>
          </a:prstGeom>
        </p:spPr>
        <p:txBody>
          <a:bodyPr vert="horz"/>
          <a:lstStyle>
            <a:lvl1pPr marL="0" indent="0">
              <a:buNone/>
              <a:defRPr sz="2800" b="1" i="0">
                <a:solidFill>
                  <a:srgbClr val="4F81BD"/>
                </a:solidFill>
                <a:latin typeface="Verdana"/>
                <a:cs typeface="Verdana"/>
              </a:defRPr>
            </a:lvl1pPr>
          </a:lstStyle>
          <a:p>
            <a:r>
              <a:rPr lang="es-ES" dirty="0"/>
              <a:t>Estilo portada presentación 1, </a:t>
            </a:r>
            <a:r>
              <a:rPr lang="es-ES" dirty="0" err="1"/>
              <a:t>Verdana</a:t>
            </a:r>
            <a:r>
              <a:rPr lang="es-ES" dirty="0"/>
              <a:t> Negrita 28pt</a:t>
            </a:r>
          </a:p>
        </p:txBody>
      </p:sp>
      <p:sp>
        <p:nvSpPr>
          <p:cNvPr id="11" name="Content Placeholder 11"/>
          <p:cNvSpPr>
            <a:spLocks noGrp="1"/>
          </p:cNvSpPr>
          <p:nvPr>
            <p:ph sz="quarter" idx="12" hasCustomPrompt="1"/>
          </p:nvPr>
        </p:nvSpPr>
        <p:spPr>
          <a:xfrm>
            <a:off x="4250268" y="3623723"/>
            <a:ext cx="7941733" cy="1027545"/>
          </a:xfrm>
          <a:prstGeom prst="rect">
            <a:avLst/>
          </a:prstGeom>
        </p:spPr>
        <p:txBody>
          <a:bodyPr vert="horz"/>
          <a:lstStyle>
            <a:lvl1pPr marL="0" indent="0">
              <a:buNone/>
              <a:defRPr sz="1800" b="0" i="0">
                <a:solidFill>
                  <a:srgbClr val="4F81BD"/>
                </a:solidFill>
                <a:latin typeface="Verdana"/>
                <a:cs typeface="Verdana"/>
              </a:defRPr>
            </a:lvl1pPr>
          </a:lstStyle>
          <a:p>
            <a:r>
              <a:rPr lang="es-ES" dirty="0">
                <a:solidFill>
                  <a:schemeClr val="accent1"/>
                </a:solidFill>
              </a:rPr>
              <a:t>(Línea adicional) Subtema </a:t>
            </a:r>
            <a:r>
              <a:rPr lang="es-ES" dirty="0" err="1">
                <a:solidFill>
                  <a:schemeClr val="accent1"/>
                </a:solidFill>
              </a:rPr>
              <a:t>Verdana</a:t>
            </a:r>
            <a:r>
              <a:rPr lang="es-ES" dirty="0">
                <a:solidFill>
                  <a:schemeClr val="accent1"/>
                </a:solidFill>
              </a:rPr>
              <a:t> 18pt</a:t>
            </a:r>
          </a:p>
        </p:txBody>
      </p:sp>
    </p:spTree>
    <p:extLst>
      <p:ext uri="{BB962C8B-B14F-4D97-AF65-F5344CB8AC3E}">
        <p14:creationId xmlns:p14="http://schemas.microsoft.com/office/powerpoint/2010/main" val="259453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L"/>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68FAE8B-7B3C-458D-BD7C-596D48671BAF}" type="datetimeFigureOut">
              <a:rPr lang="es-CL" smtClean="0"/>
              <a:t>16-11-2018</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E82DF149-FBA7-4B01-8C83-A5B15B0DA0AF}" type="slidenum">
              <a:rPr lang="es-CL" smtClean="0"/>
              <a:t>‹Nº›</a:t>
            </a:fld>
            <a:endParaRPr lang="es-CL"/>
          </a:p>
        </p:txBody>
      </p:sp>
    </p:spTree>
    <p:extLst>
      <p:ext uri="{BB962C8B-B14F-4D97-AF65-F5344CB8AC3E}">
        <p14:creationId xmlns:p14="http://schemas.microsoft.com/office/powerpoint/2010/main" val="14154083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6" name="Content Placeholder 11"/>
          <p:cNvSpPr>
            <a:spLocks noGrp="1"/>
          </p:cNvSpPr>
          <p:nvPr>
            <p:ph sz="quarter" idx="11" hasCustomPrompt="1"/>
          </p:nvPr>
        </p:nvSpPr>
        <p:spPr>
          <a:xfrm>
            <a:off x="4250268" y="2582491"/>
            <a:ext cx="7941733" cy="1027545"/>
          </a:xfrm>
          <a:prstGeom prst="rect">
            <a:avLst/>
          </a:prstGeom>
        </p:spPr>
        <p:txBody>
          <a:bodyPr vert="horz"/>
          <a:lstStyle>
            <a:lvl1pPr marL="0" indent="0">
              <a:buNone/>
              <a:defRPr sz="2800" b="1" i="0">
                <a:solidFill>
                  <a:srgbClr val="4F81BD"/>
                </a:solidFill>
                <a:latin typeface="Verdana"/>
                <a:cs typeface="Verdana"/>
              </a:defRPr>
            </a:lvl1pPr>
          </a:lstStyle>
          <a:p>
            <a:r>
              <a:rPr lang="es-ES" dirty="0"/>
              <a:t>Estilo portada presentación 1, </a:t>
            </a:r>
            <a:r>
              <a:rPr lang="es-ES" dirty="0" err="1"/>
              <a:t>Verdana</a:t>
            </a:r>
            <a:r>
              <a:rPr lang="es-ES" dirty="0"/>
              <a:t> Negrita 28pt</a:t>
            </a:r>
          </a:p>
        </p:txBody>
      </p:sp>
      <p:sp>
        <p:nvSpPr>
          <p:cNvPr id="11" name="Content Placeholder 11"/>
          <p:cNvSpPr>
            <a:spLocks noGrp="1"/>
          </p:cNvSpPr>
          <p:nvPr>
            <p:ph sz="quarter" idx="12" hasCustomPrompt="1"/>
          </p:nvPr>
        </p:nvSpPr>
        <p:spPr>
          <a:xfrm>
            <a:off x="4250268" y="3623723"/>
            <a:ext cx="7941733" cy="1027545"/>
          </a:xfrm>
          <a:prstGeom prst="rect">
            <a:avLst/>
          </a:prstGeom>
        </p:spPr>
        <p:txBody>
          <a:bodyPr vert="horz"/>
          <a:lstStyle>
            <a:lvl1pPr marL="0" indent="0">
              <a:buNone/>
              <a:defRPr sz="1800" b="0" i="0">
                <a:solidFill>
                  <a:srgbClr val="4F81BD"/>
                </a:solidFill>
                <a:latin typeface="Verdana"/>
                <a:cs typeface="Verdana"/>
              </a:defRPr>
            </a:lvl1pPr>
          </a:lstStyle>
          <a:p>
            <a:r>
              <a:rPr lang="es-ES" dirty="0">
                <a:solidFill>
                  <a:schemeClr val="accent1"/>
                </a:solidFill>
              </a:rPr>
              <a:t>(Línea adicional) Subtema </a:t>
            </a:r>
            <a:r>
              <a:rPr lang="es-ES" dirty="0" err="1">
                <a:solidFill>
                  <a:schemeClr val="accent1"/>
                </a:solidFill>
              </a:rPr>
              <a:t>Verdana</a:t>
            </a:r>
            <a:r>
              <a:rPr lang="es-ES" dirty="0">
                <a:solidFill>
                  <a:schemeClr val="accent1"/>
                </a:solidFill>
              </a:rPr>
              <a:t> 18pt</a:t>
            </a:r>
          </a:p>
        </p:txBody>
      </p:sp>
    </p:spTree>
    <p:extLst>
      <p:ext uri="{BB962C8B-B14F-4D97-AF65-F5344CB8AC3E}">
        <p14:creationId xmlns:p14="http://schemas.microsoft.com/office/powerpoint/2010/main" val="36420715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Marcador de texto 2"/>
          <p:cNvSpPr>
            <a:spLocks noGrp="1"/>
          </p:cNvSpPr>
          <p:nvPr>
            <p:ph idx="14"/>
          </p:nvPr>
        </p:nvSpPr>
        <p:spPr>
          <a:xfrm>
            <a:off x="0" y="3"/>
            <a:ext cx="12192000" cy="6857999"/>
          </a:xfrm>
          <a:prstGeom prst="rect">
            <a:avLst/>
          </a:prstGeom>
        </p:spPr>
        <p:txBody>
          <a:bodyPr vert="horz" lIns="91440" tIns="45720" rIns="91440" bIns="45720" rtlCol="0">
            <a:normAutofit/>
          </a:bodyPr>
          <a:lstStyle>
            <a:lvl1pPr marL="0" indent="0" algn="l">
              <a:buFont typeface="Arial"/>
              <a:buNone/>
              <a:defRPr sz="1500" baseline="0">
                <a:solidFill>
                  <a:schemeClr val="tx1">
                    <a:lumMod val="75000"/>
                  </a:schemeClr>
                </a:solidFill>
                <a:latin typeface="Verdana"/>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endParaRPr lang="es-ES_tradnl" dirty="0"/>
          </a:p>
          <a:p>
            <a:pPr lvl="0"/>
            <a:r>
              <a:rPr lang="es-ES_tradnl" dirty="0"/>
              <a:t>Imagen</a:t>
            </a:r>
          </a:p>
        </p:txBody>
      </p:sp>
      <p:pic>
        <p:nvPicPr>
          <p:cNvPr id="9" name="Picture 8"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1868" y="0"/>
            <a:ext cx="2709333" cy="177800"/>
          </a:xfrm>
          <a:prstGeom prst="rect">
            <a:avLst/>
          </a:prstGeom>
        </p:spPr>
      </p:pic>
      <p:sp>
        <p:nvSpPr>
          <p:cNvPr id="10" name="Marcador de contenido 12"/>
          <p:cNvSpPr>
            <a:spLocks noGrp="1"/>
          </p:cNvSpPr>
          <p:nvPr>
            <p:ph sz="quarter" idx="12" hasCustomPrompt="1"/>
          </p:nvPr>
        </p:nvSpPr>
        <p:spPr>
          <a:xfrm>
            <a:off x="4639733" y="3771903"/>
            <a:ext cx="7010400" cy="1625601"/>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2800" b="1" i="0" spc="0">
                <a:solidFill>
                  <a:schemeClr val="accent1"/>
                </a:solidFill>
                <a:latin typeface="Verdana"/>
              </a:defRPr>
            </a:lvl1pPr>
          </a:lstStyle>
          <a:p>
            <a:pPr lvl="0"/>
            <a:r>
              <a:rPr lang="es-ES" dirty="0"/>
              <a:t>Titulo del capítulo/tema de la </a:t>
            </a:r>
            <a:r>
              <a:rPr lang="es-ES" dirty="0" err="1"/>
              <a:t>diapo</a:t>
            </a:r>
            <a:r>
              <a:rPr lang="es-ES" dirty="0"/>
              <a:t>. en máx. dos líneas. </a:t>
            </a:r>
            <a:r>
              <a:rPr lang="es-ES" dirty="0" err="1"/>
              <a:t>Verdana</a:t>
            </a:r>
            <a:r>
              <a:rPr lang="es-ES" dirty="0"/>
              <a:t> Negrita 28pt:</a:t>
            </a:r>
          </a:p>
          <a:p>
            <a:pPr lvl="0"/>
            <a:endParaRPr lang="es-ES" dirty="0"/>
          </a:p>
        </p:txBody>
      </p:sp>
      <p:sp>
        <p:nvSpPr>
          <p:cNvPr id="11" name="Marcador de contenido 12"/>
          <p:cNvSpPr>
            <a:spLocks noGrp="1"/>
          </p:cNvSpPr>
          <p:nvPr>
            <p:ph sz="quarter" idx="13" hasCustomPrompt="1"/>
          </p:nvPr>
        </p:nvSpPr>
        <p:spPr>
          <a:xfrm>
            <a:off x="4639733" y="5524500"/>
            <a:ext cx="7010400" cy="723900"/>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1800" b="0" i="0" spc="0">
                <a:solidFill>
                  <a:srgbClr val="4F81BD"/>
                </a:solidFill>
                <a:latin typeface="Verdana"/>
              </a:defRPr>
            </a:lvl1pPr>
          </a:lstStyle>
          <a:p>
            <a:pPr lvl="0"/>
            <a:r>
              <a:rPr lang="es-ES" dirty="0"/>
              <a:t>(Línea adicional) Subtema </a:t>
            </a:r>
            <a:r>
              <a:rPr lang="es-ES" dirty="0" err="1"/>
              <a:t>Verdana</a:t>
            </a:r>
            <a:r>
              <a:rPr lang="es-ES" dirty="0"/>
              <a:t> 18pt</a:t>
            </a:r>
          </a:p>
          <a:p>
            <a:pPr lvl="0"/>
            <a:endParaRPr lang="es-ES" dirty="0"/>
          </a:p>
        </p:txBody>
      </p:sp>
    </p:spTree>
    <p:extLst>
      <p:ext uri="{BB962C8B-B14F-4D97-AF65-F5344CB8AC3E}">
        <p14:creationId xmlns:p14="http://schemas.microsoft.com/office/powerpoint/2010/main" val="28708009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Marcador de texto 2"/>
          <p:cNvSpPr>
            <a:spLocks noGrp="1"/>
          </p:cNvSpPr>
          <p:nvPr>
            <p:ph idx="18" hasCustomPrompt="1"/>
          </p:nvPr>
        </p:nvSpPr>
        <p:spPr>
          <a:xfrm>
            <a:off x="4639735" y="3035300"/>
            <a:ext cx="7010399" cy="3236698"/>
          </a:xfrm>
          <a:prstGeom prst="rect">
            <a:avLst/>
          </a:prstGeom>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1600" baseline="0">
                <a:solidFill>
                  <a:schemeClr val="tx1">
                    <a:lumMod val="75000"/>
                  </a:schemeClr>
                </a:solidFill>
                <a:latin typeface="Candara" panose="020E0502030303020204" pitchFamily="34" charset="0"/>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_tradnl" dirty="0"/>
              <a:t>Contenido de la </a:t>
            </a:r>
            <a:r>
              <a:rPr lang="es-ES_tradnl" dirty="0" err="1"/>
              <a:t>slide</a:t>
            </a:r>
            <a:r>
              <a:rPr lang="es-ES_tradnl" dirty="0"/>
              <a:t> en dos columnas de texto. </a:t>
            </a:r>
            <a:r>
              <a:rPr lang="es-ES_tradnl" dirty="0" err="1"/>
              <a:t>Verdana</a:t>
            </a:r>
            <a:r>
              <a:rPr lang="es-ES_tradnl" dirty="0"/>
              <a:t> 15pt. </a:t>
            </a:r>
          </a:p>
          <a:p>
            <a:pPr lvl="0"/>
            <a:endParaRPr lang="es-ES_tradnl" dirty="0"/>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s-ES_tradnl" dirty="0"/>
              <a:t>Texto texto texto texto texto texto texto texto texto texto texto texto texto texto texto.</a:t>
            </a:r>
          </a:p>
          <a:p>
            <a:pPr lvl="0"/>
            <a:r>
              <a:rPr lang="es-ES_tradnl" dirty="0"/>
              <a:t> </a:t>
            </a:r>
          </a:p>
        </p:txBody>
      </p:sp>
      <p:sp>
        <p:nvSpPr>
          <p:cNvPr id="7" name="Marcador de contenido 12"/>
          <p:cNvSpPr>
            <a:spLocks noGrp="1"/>
          </p:cNvSpPr>
          <p:nvPr>
            <p:ph sz="quarter" idx="12" hasCustomPrompt="1"/>
          </p:nvPr>
        </p:nvSpPr>
        <p:spPr>
          <a:xfrm>
            <a:off x="4639733" y="1066801"/>
            <a:ext cx="7010400" cy="990600"/>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2400" b="1" i="0" spc="0">
                <a:solidFill>
                  <a:schemeClr val="accent1"/>
                </a:solidFill>
                <a:latin typeface="Candara" panose="020E0502030303020204" pitchFamily="34" charset="0"/>
              </a:defRPr>
            </a:lvl1pPr>
          </a:lstStyle>
          <a:p>
            <a:pPr lvl="0"/>
            <a:r>
              <a:rPr lang="es-ES" dirty="0"/>
              <a:t>Titulo del capítulo/tema de la </a:t>
            </a:r>
            <a:r>
              <a:rPr lang="es-ES" dirty="0" err="1"/>
              <a:t>diapo</a:t>
            </a:r>
            <a:r>
              <a:rPr lang="es-ES" dirty="0"/>
              <a:t>. en máx. dos líneas. </a:t>
            </a:r>
            <a:r>
              <a:rPr lang="es-ES" dirty="0" err="1"/>
              <a:t>Verdana</a:t>
            </a:r>
            <a:r>
              <a:rPr lang="es-ES" dirty="0"/>
              <a:t> Negrita 20pt:</a:t>
            </a:r>
          </a:p>
          <a:p>
            <a:pPr lvl="0"/>
            <a:endParaRPr lang="es-ES" dirty="0"/>
          </a:p>
        </p:txBody>
      </p:sp>
      <p:sp>
        <p:nvSpPr>
          <p:cNvPr id="8" name="Marcador de contenido 12"/>
          <p:cNvSpPr>
            <a:spLocks noGrp="1"/>
          </p:cNvSpPr>
          <p:nvPr>
            <p:ph sz="quarter" idx="13" hasCustomPrompt="1"/>
          </p:nvPr>
        </p:nvSpPr>
        <p:spPr>
          <a:xfrm>
            <a:off x="4639733" y="2184400"/>
            <a:ext cx="7010400" cy="723900"/>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2000" b="0" i="0" spc="0">
                <a:solidFill>
                  <a:srgbClr val="4F81BD"/>
                </a:solidFill>
                <a:latin typeface="Candara" panose="020E0502030303020204" pitchFamily="34" charset="0"/>
              </a:defRPr>
            </a:lvl1pPr>
          </a:lstStyle>
          <a:p>
            <a:pPr lvl="0"/>
            <a:r>
              <a:rPr lang="es-ES" dirty="0"/>
              <a:t>(Línea adicional) Subtema </a:t>
            </a:r>
            <a:r>
              <a:rPr lang="es-ES" dirty="0" err="1"/>
              <a:t>Verdana</a:t>
            </a:r>
            <a:r>
              <a:rPr lang="es-ES" dirty="0"/>
              <a:t> 18pt</a:t>
            </a:r>
          </a:p>
          <a:p>
            <a:pPr lvl="0"/>
            <a:endParaRPr lang="es-ES" dirty="0"/>
          </a:p>
        </p:txBody>
      </p:sp>
      <p:pic>
        <p:nvPicPr>
          <p:cNvPr id="9" name="Picture 8"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1868" y="0"/>
            <a:ext cx="2709333" cy="177800"/>
          </a:xfrm>
          <a:prstGeom prst="rect">
            <a:avLst/>
          </a:prstGeom>
        </p:spPr>
      </p:pic>
    </p:spTree>
    <p:extLst>
      <p:ext uri="{BB962C8B-B14F-4D97-AF65-F5344CB8AC3E}">
        <p14:creationId xmlns:p14="http://schemas.microsoft.com/office/powerpoint/2010/main" val="31852384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7" name="Marcador de texto 2"/>
          <p:cNvSpPr>
            <a:spLocks noGrp="1"/>
          </p:cNvSpPr>
          <p:nvPr>
            <p:ph idx="1" hasCustomPrompt="1"/>
          </p:nvPr>
        </p:nvSpPr>
        <p:spPr>
          <a:xfrm>
            <a:off x="541868" y="2773682"/>
            <a:ext cx="11108267" cy="3375161"/>
          </a:xfrm>
          <a:prstGeom prst="rect">
            <a:avLst/>
          </a:prstGeom>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1600" baseline="0">
                <a:solidFill>
                  <a:schemeClr val="tx1">
                    <a:lumMod val="75000"/>
                    <a:lumOff val="25000"/>
                  </a:schemeClr>
                </a:solidFill>
                <a:latin typeface="Candara" panose="020E0502030303020204" pitchFamily="34" charset="0"/>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_tradnl" dirty="0"/>
              <a:t>Contenido de la </a:t>
            </a:r>
            <a:r>
              <a:rPr lang="es-ES_tradnl" dirty="0" err="1"/>
              <a:t>slide</a:t>
            </a:r>
            <a:r>
              <a:rPr lang="es-ES_tradnl" dirty="0"/>
              <a:t> en una columna de texto. </a:t>
            </a:r>
            <a:r>
              <a:rPr lang="es-ES_tradnl" dirty="0" err="1"/>
              <a:t>Verdana</a:t>
            </a:r>
            <a:r>
              <a:rPr lang="es-ES_tradnl" dirty="0"/>
              <a:t> 15pt.</a:t>
            </a:r>
          </a:p>
          <a:p>
            <a:pPr lvl="0"/>
            <a:endParaRPr lang="es-ES_tradnl" dirty="0"/>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s-ES_tradnl" dirty="0"/>
              <a:t>Texto texto texto texto texto texto 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s-ES_tradnl" dirty="0"/>
              <a:t>  </a:t>
            </a:r>
          </a:p>
        </p:txBody>
      </p:sp>
      <p:sp>
        <p:nvSpPr>
          <p:cNvPr id="8" name="Marcador de contenido 12"/>
          <p:cNvSpPr>
            <a:spLocks noGrp="1"/>
          </p:cNvSpPr>
          <p:nvPr>
            <p:ph sz="quarter" idx="12" hasCustomPrompt="1"/>
          </p:nvPr>
        </p:nvSpPr>
        <p:spPr>
          <a:xfrm>
            <a:off x="541868" y="1066801"/>
            <a:ext cx="11108267" cy="747580"/>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2400" b="1" i="0" spc="0">
                <a:solidFill>
                  <a:schemeClr val="accent1"/>
                </a:solidFill>
                <a:latin typeface="Candara" panose="020E0502030303020204" pitchFamily="34" charset="0"/>
              </a:defRPr>
            </a:lvl1pPr>
          </a:lstStyle>
          <a:p>
            <a:pPr lvl="0"/>
            <a:r>
              <a:rPr lang="es-ES" dirty="0"/>
              <a:t>Titulo del capítulo/tema de la </a:t>
            </a:r>
            <a:r>
              <a:rPr lang="es-ES" dirty="0" err="1"/>
              <a:t>diapo</a:t>
            </a:r>
            <a:r>
              <a:rPr lang="es-ES" dirty="0"/>
              <a:t>. en máx. dos líneas. </a:t>
            </a:r>
            <a:r>
              <a:rPr lang="es-ES" dirty="0" err="1"/>
              <a:t>Verdana</a:t>
            </a:r>
            <a:r>
              <a:rPr lang="es-ES" dirty="0"/>
              <a:t> Negrita 20pt:</a:t>
            </a:r>
          </a:p>
          <a:p>
            <a:pPr lvl="0"/>
            <a:endParaRPr lang="es-ES" dirty="0"/>
          </a:p>
        </p:txBody>
      </p:sp>
      <p:sp>
        <p:nvSpPr>
          <p:cNvPr id="9" name="Marcador de contenido 12"/>
          <p:cNvSpPr>
            <a:spLocks noGrp="1"/>
          </p:cNvSpPr>
          <p:nvPr>
            <p:ph sz="quarter" idx="13" hasCustomPrompt="1"/>
          </p:nvPr>
        </p:nvSpPr>
        <p:spPr>
          <a:xfrm>
            <a:off x="541868" y="1966784"/>
            <a:ext cx="11108267" cy="380178"/>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1800" b="0" i="0" spc="0">
                <a:solidFill>
                  <a:schemeClr val="accent1"/>
                </a:solidFill>
                <a:latin typeface="Candara" panose="020E0502030303020204" pitchFamily="34" charset="0"/>
              </a:defRPr>
            </a:lvl1pPr>
          </a:lstStyle>
          <a:p>
            <a:pPr lvl="0"/>
            <a:r>
              <a:rPr lang="es-ES" dirty="0"/>
              <a:t>(Línea adicional) Subtema </a:t>
            </a:r>
            <a:r>
              <a:rPr lang="es-ES" dirty="0" err="1"/>
              <a:t>Verdana</a:t>
            </a:r>
            <a:r>
              <a:rPr lang="es-ES" dirty="0"/>
              <a:t> 18pt</a:t>
            </a:r>
          </a:p>
          <a:p>
            <a:pPr lvl="0"/>
            <a:endParaRPr lang="es-ES" dirty="0"/>
          </a:p>
        </p:txBody>
      </p:sp>
      <p:pic>
        <p:nvPicPr>
          <p:cNvPr id="14" name="Picture 13"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1868" y="0"/>
            <a:ext cx="2709333" cy="177800"/>
          </a:xfrm>
          <a:prstGeom prst="rect">
            <a:avLst/>
          </a:prstGeom>
        </p:spPr>
      </p:pic>
    </p:spTree>
    <p:extLst>
      <p:ext uri="{BB962C8B-B14F-4D97-AF65-F5344CB8AC3E}">
        <p14:creationId xmlns:p14="http://schemas.microsoft.com/office/powerpoint/2010/main" val="218491605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0" name="Marcador de texto 2"/>
          <p:cNvSpPr>
            <a:spLocks noGrp="1"/>
          </p:cNvSpPr>
          <p:nvPr>
            <p:ph idx="16" hasCustomPrompt="1"/>
          </p:nvPr>
        </p:nvSpPr>
        <p:spPr>
          <a:xfrm>
            <a:off x="546099" y="2773682"/>
            <a:ext cx="5387724" cy="2032001"/>
          </a:xfrm>
          <a:prstGeom prst="rect">
            <a:avLst/>
          </a:prstGeom>
        </p:spPr>
        <p:txBody>
          <a:bodyPr vert="horz" lIns="91440" tIns="45720" rIns="91440" bIns="45720" rtlCol="0">
            <a:normAutofit/>
          </a:bodyPr>
          <a:lstStyle>
            <a:lvl1pPr marL="0" indent="0" algn="l">
              <a:buFont typeface="Arial"/>
              <a:buNone/>
              <a:defRPr sz="1600" baseline="0">
                <a:solidFill>
                  <a:schemeClr val="tx1">
                    <a:lumMod val="75000"/>
                  </a:schemeClr>
                </a:solidFill>
                <a:latin typeface="Candara" panose="020E0502030303020204" pitchFamily="34" charset="0"/>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_tradnl" dirty="0"/>
              <a:t>Imagen, gráfico, tabla, organigrama, multimedia.  </a:t>
            </a:r>
          </a:p>
        </p:txBody>
      </p:sp>
      <p:sp>
        <p:nvSpPr>
          <p:cNvPr id="11" name="Marcador de texto 2"/>
          <p:cNvSpPr>
            <a:spLocks noGrp="1"/>
          </p:cNvSpPr>
          <p:nvPr>
            <p:ph idx="15" hasCustomPrompt="1"/>
          </p:nvPr>
        </p:nvSpPr>
        <p:spPr>
          <a:xfrm>
            <a:off x="546099" y="4953000"/>
            <a:ext cx="5387724" cy="1318998"/>
          </a:xfrm>
          <a:prstGeom prst="rect">
            <a:avLst/>
          </a:prstGeom>
        </p:spPr>
        <p:txBody>
          <a:bodyPr vert="horz" lIns="91440" tIns="45720" rIns="91440" bIns="45720" rtlCol="0">
            <a:no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1600" baseline="0">
                <a:solidFill>
                  <a:schemeClr val="tx1">
                    <a:lumMod val="75000"/>
                  </a:schemeClr>
                </a:solidFill>
                <a:latin typeface="Candara" panose="020E0502030303020204" pitchFamily="34" charset="0"/>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_tradnl" dirty="0"/>
              <a:t>Contenido de la </a:t>
            </a:r>
            <a:r>
              <a:rPr lang="es-ES_tradnl" dirty="0" err="1"/>
              <a:t>slide</a:t>
            </a:r>
            <a:r>
              <a:rPr lang="es-ES_tradnl" dirty="0"/>
              <a:t> en dos columnas de texto. </a:t>
            </a:r>
            <a:r>
              <a:rPr lang="es-ES_tradnl" dirty="0" err="1"/>
              <a:t>Verdana</a:t>
            </a:r>
            <a:r>
              <a:rPr lang="es-ES_tradnl" dirty="0"/>
              <a:t> 15pt. </a:t>
            </a:r>
          </a:p>
          <a:p>
            <a:pPr lvl="0"/>
            <a:endParaRPr lang="es-ES_tradnl" dirty="0"/>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s-ES_tradnl" dirty="0"/>
              <a:t>Texto texto texto texto texto texto texto texto texto texto texto texto texto texto texto. </a:t>
            </a:r>
          </a:p>
          <a:p>
            <a:pPr lvl="0"/>
            <a:r>
              <a:rPr lang="es-ES_tradnl" dirty="0"/>
              <a:t> </a:t>
            </a:r>
          </a:p>
        </p:txBody>
      </p:sp>
      <p:sp>
        <p:nvSpPr>
          <p:cNvPr id="12" name="Marcador de texto 2"/>
          <p:cNvSpPr>
            <a:spLocks noGrp="1"/>
          </p:cNvSpPr>
          <p:nvPr>
            <p:ph idx="17" hasCustomPrompt="1"/>
          </p:nvPr>
        </p:nvSpPr>
        <p:spPr>
          <a:xfrm>
            <a:off x="6262410" y="2773682"/>
            <a:ext cx="5387724" cy="2032001"/>
          </a:xfrm>
          <a:prstGeom prst="rect">
            <a:avLst/>
          </a:prstGeom>
        </p:spPr>
        <p:txBody>
          <a:bodyPr vert="horz" lIns="91440" tIns="45720" rIns="91440" bIns="45720" rtlCol="0">
            <a:normAutofit/>
          </a:bodyPr>
          <a:lstStyle>
            <a:lvl1pPr marL="0" indent="0" algn="l">
              <a:buFont typeface="Arial"/>
              <a:buNone/>
              <a:defRPr sz="1600" baseline="0">
                <a:solidFill>
                  <a:schemeClr val="tx1">
                    <a:lumMod val="75000"/>
                  </a:schemeClr>
                </a:solidFill>
                <a:latin typeface="Candara" panose="020E0502030303020204" pitchFamily="34" charset="0"/>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_tradnl" dirty="0"/>
              <a:t>Imagen, gráfico, tabla, organigrama, multimedia.  </a:t>
            </a:r>
          </a:p>
        </p:txBody>
      </p:sp>
      <p:sp>
        <p:nvSpPr>
          <p:cNvPr id="13" name="Marcador de texto 2"/>
          <p:cNvSpPr>
            <a:spLocks noGrp="1"/>
          </p:cNvSpPr>
          <p:nvPr>
            <p:ph idx="18" hasCustomPrompt="1"/>
          </p:nvPr>
        </p:nvSpPr>
        <p:spPr>
          <a:xfrm>
            <a:off x="6262410" y="4953000"/>
            <a:ext cx="5387724" cy="1318998"/>
          </a:xfrm>
          <a:prstGeom prst="rect">
            <a:avLst/>
          </a:prstGeom>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1600" baseline="0">
                <a:solidFill>
                  <a:schemeClr val="tx1">
                    <a:lumMod val="75000"/>
                  </a:schemeClr>
                </a:solidFill>
                <a:latin typeface="Candara" panose="020E0502030303020204" pitchFamily="34" charset="0"/>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_tradnl" dirty="0"/>
              <a:t>Contenido de la </a:t>
            </a:r>
            <a:r>
              <a:rPr lang="es-ES_tradnl" dirty="0" err="1"/>
              <a:t>slide</a:t>
            </a:r>
            <a:r>
              <a:rPr lang="es-ES_tradnl" dirty="0"/>
              <a:t> en dos columnas de texto. </a:t>
            </a:r>
            <a:r>
              <a:rPr lang="es-ES_tradnl" dirty="0" err="1"/>
              <a:t>Verdana</a:t>
            </a:r>
            <a:r>
              <a:rPr lang="es-ES_tradnl" dirty="0"/>
              <a:t> 15pt. </a:t>
            </a:r>
          </a:p>
          <a:p>
            <a:pPr lvl="0"/>
            <a:endParaRPr lang="es-ES_tradnl" dirty="0"/>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s-ES_tradnl" dirty="0"/>
              <a:t>Texto texto texto texto texto texto texto texto texto texto texto texto texto texto texto.</a:t>
            </a:r>
          </a:p>
          <a:p>
            <a:pPr lvl="0"/>
            <a:r>
              <a:rPr lang="es-ES_tradnl" dirty="0"/>
              <a:t> </a:t>
            </a:r>
          </a:p>
        </p:txBody>
      </p:sp>
      <p:sp>
        <p:nvSpPr>
          <p:cNvPr id="14" name="Marcador de contenido 12"/>
          <p:cNvSpPr>
            <a:spLocks noGrp="1"/>
          </p:cNvSpPr>
          <p:nvPr>
            <p:ph sz="quarter" idx="12" hasCustomPrompt="1"/>
          </p:nvPr>
        </p:nvSpPr>
        <p:spPr>
          <a:xfrm>
            <a:off x="541868" y="1066801"/>
            <a:ext cx="11108267" cy="747580"/>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2000" b="1" i="0" spc="0">
                <a:solidFill>
                  <a:schemeClr val="accent1"/>
                </a:solidFill>
                <a:latin typeface="Verdana"/>
              </a:defRPr>
            </a:lvl1pPr>
          </a:lstStyle>
          <a:p>
            <a:pPr lvl="0"/>
            <a:r>
              <a:rPr lang="es-ES" dirty="0"/>
              <a:t>Titulo del capítulo/tema de la </a:t>
            </a:r>
            <a:r>
              <a:rPr lang="es-ES" dirty="0" err="1"/>
              <a:t>diapo</a:t>
            </a:r>
            <a:r>
              <a:rPr lang="es-ES" dirty="0"/>
              <a:t>. en máx. dos líneas. </a:t>
            </a:r>
            <a:r>
              <a:rPr lang="es-ES" dirty="0" err="1"/>
              <a:t>Verdana</a:t>
            </a:r>
            <a:r>
              <a:rPr lang="es-ES" dirty="0"/>
              <a:t> Negrita 20pt:</a:t>
            </a:r>
          </a:p>
          <a:p>
            <a:pPr lvl="0"/>
            <a:endParaRPr lang="es-ES" dirty="0"/>
          </a:p>
        </p:txBody>
      </p:sp>
      <p:sp>
        <p:nvSpPr>
          <p:cNvPr id="15" name="Marcador de contenido 12"/>
          <p:cNvSpPr>
            <a:spLocks noGrp="1"/>
          </p:cNvSpPr>
          <p:nvPr>
            <p:ph sz="quarter" idx="13" hasCustomPrompt="1"/>
          </p:nvPr>
        </p:nvSpPr>
        <p:spPr>
          <a:xfrm>
            <a:off x="541868" y="1966784"/>
            <a:ext cx="11108267" cy="380178"/>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1800" b="0" i="0" spc="0">
                <a:solidFill>
                  <a:srgbClr val="4F81BD"/>
                </a:solidFill>
                <a:latin typeface="Verdana"/>
              </a:defRPr>
            </a:lvl1pPr>
          </a:lstStyle>
          <a:p>
            <a:pPr lvl="0"/>
            <a:r>
              <a:rPr lang="es-ES" dirty="0"/>
              <a:t>(Línea adicional) Subtema </a:t>
            </a:r>
            <a:r>
              <a:rPr lang="es-ES" dirty="0" err="1"/>
              <a:t>Verdana</a:t>
            </a:r>
            <a:r>
              <a:rPr lang="es-ES" dirty="0"/>
              <a:t> 18pt</a:t>
            </a:r>
          </a:p>
          <a:p>
            <a:pPr lvl="0"/>
            <a:endParaRPr lang="es-ES" dirty="0"/>
          </a:p>
        </p:txBody>
      </p:sp>
      <p:pic>
        <p:nvPicPr>
          <p:cNvPr id="23" name="Picture 22"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1868" y="0"/>
            <a:ext cx="2709333" cy="177800"/>
          </a:xfrm>
          <a:prstGeom prst="rect">
            <a:avLst/>
          </a:prstGeom>
        </p:spPr>
      </p:pic>
    </p:spTree>
    <p:extLst>
      <p:ext uri="{BB962C8B-B14F-4D97-AF65-F5344CB8AC3E}">
        <p14:creationId xmlns:p14="http://schemas.microsoft.com/office/powerpoint/2010/main" val="14315050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Marcador de texto 2"/>
          <p:cNvSpPr>
            <a:spLocks noGrp="1"/>
          </p:cNvSpPr>
          <p:nvPr>
            <p:ph idx="16" hasCustomPrompt="1"/>
          </p:nvPr>
        </p:nvSpPr>
        <p:spPr>
          <a:xfrm>
            <a:off x="546099" y="2773682"/>
            <a:ext cx="5387724" cy="3498319"/>
          </a:xfrm>
          <a:prstGeom prst="rect">
            <a:avLst/>
          </a:prstGeom>
        </p:spPr>
        <p:txBody>
          <a:bodyPr vert="horz" lIns="91440" tIns="45720" rIns="91440" bIns="45720" rtlCol="0">
            <a:normAutofit/>
          </a:bodyPr>
          <a:lstStyle>
            <a:lvl1pPr marL="0" indent="0" algn="l">
              <a:buFont typeface="Arial"/>
              <a:buNone/>
              <a:defRPr sz="1500" baseline="0">
                <a:solidFill>
                  <a:schemeClr val="tx1">
                    <a:lumMod val="75000"/>
                  </a:schemeClr>
                </a:solidFill>
                <a:latin typeface="Verdana"/>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_tradnl" dirty="0"/>
              <a:t>Imagen, gráfico, tabla, organigrama, multimedia.  </a:t>
            </a:r>
          </a:p>
        </p:txBody>
      </p:sp>
      <p:sp>
        <p:nvSpPr>
          <p:cNvPr id="7" name="Marcador de texto 2"/>
          <p:cNvSpPr>
            <a:spLocks noGrp="1"/>
          </p:cNvSpPr>
          <p:nvPr>
            <p:ph idx="17" hasCustomPrompt="1"/>
          </p:nvPr>
        </p:nvSpPr>
        <p:spPr>
          <a:xfrm>
            <a:off x="6262410" y="2773682"/>
            <a:ext cx="5387724" cy="3498319"/>
          </a:xfrm>
          <a:prstGeom prst="rect">
            <a:avLst/>
          </a:prstGeom>
        </p:spPr>
        <p:txBody>
          <a:bodyPr vert="horz" lIns="91440" tIns="45720" rIns="91440" bIns="45720" rtlCol="0">
            <a:normAutofit/>
          </a:bodyPr>
          <a:lstStyle>
            <a:lvl1pPr marL="0" indent="0" algn="l">
              <a:buFont typeface="Arial"/>
              <a:buNone/>
              <a:defRPr sz="1500" baseline="0">
                <a:solidFill>
                  <a:schemeClr val="tx1">
                    <a:lumMod val="75000"/>
                  </a:schemeClr>
                </a:solidFill>
                <a:latin typeface="Verdana"/>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_tradnl" dirty="0"/>
              <a:t>Imagen, gráfico, tabla, organigrama, multimedia.  </a:t>
            </a:r>
          </a:p>
        </p:txBody>
      </p:sp>
      <p:sp>
        <p:nvSpPr>
          <p:cNvPr id="8" name="Marcador de contenido 12"/>
          <p:cNvSpPr>
            <a:spLocks noGrp="1"/>
          </p:cNvSpPr>
          <p:nvPr>
            <p:ph sz="quarter" idx="12" hasCustomPrompt="1"/>
          </p:nvPr>
        </p:nvSpPr>
        <p:spPr>
          <a:xfrm>
            <a:off x="541868" y="1066801"/>
            <a:ext cx="11108267" cy="747580"/>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2000" b="1" i="0" spc="0">
                <a:solidFill>
                  <a:schemeClr val="accent1"/>
                </a:solidFill>
                <a:latin typeface="Verdana"/>
              </a:defRPr>
            </a:lvl1pPr>
          </a:lstStyle>
          <a:p>
            <a:pPr lvl="0"/>
            <a:r>
              <a:rPr lang="es-ES" dirty="0"/>
              <a:t>Titulo del capítulo/tema de la </a:t>
            </a:r>
            <a:r>
              <a:rPr lang="es-ES" dirty="0" err="1"/>
              <a:t>diapo</a:t>
            </a:r>
            <a:r>
              <a:rPr lang="es-ES" dirty="0"/>
              <a:t>. en máx. dos líneas. </a:t>
            </a:r>
            <a:r>
              <a:rPr lang="es-ES" dirty="0" err="1"/>
              <a:t>Verdana</a:t>
            </a:r>
            <a:r>
              <a:rPr lang="es-ES" dirty="0"/>
              <a:t> Negrita 20pt:</a:t>
            </a:r>
          </a:p>
          <a:p>
            <a:pPr lvl="0"/>
            <a:endParaRPr lang="es-ES" dirty="0"/>
          </a:p>
        </p:txBody>
      </p:sp>
      <p:pic>
        <p:nvPicPr>
          <p:cNvPr id="12" name="Picture 11"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1868" y="0"/>
            <a:ext cx="2709333" cy="177800"/>
          </a:xfrm>
          <a:prstGeom prst="rect">
            <a:avLst/>
          </a:prstGeom>
        </p:spPr>
      </p:pic>
      <p:sp>
        <p:nvSpPr>
          <p:cNvPr id="14" name="Marcador de contenido 12"/>
          <p:cNvSpPr>
            <a:spLocks noGrp="1"/>
          </p:cNvSpPr>
          <p:nvPr>
            <p:ph sz="quarter" idx="13" hasCustomPrompt="1"/>
          </p:nvPr>
        </p:nvSpPr>
        <p:spPr>
          <a:xfrm>
            <a:off x="541868" y="1966784"/>
            <a:ext cx="11108267" cy="380178"/>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1800" b="0" i="0" spc="0">
                <a:solidFill>
                  <a:srgbClr val="4F81BD"/>
                </a:solidFill>
                <a:latin typeface="Verdana"/>
              </a:defRPr>
            </a:lvl1pPr>
          </a:lstStyle>
          <a:p>
            <a:pPr lvl="0"/>
            <a:r>
              <a:rPr lang="es-ES" dirty="0"/>
              <a:t>(Línea adicional) Subtema </a:t>
            </a:r>
            <a:r>
              <a:rPr lang="es-ES" dirty="0" err="1"/>
              <a:t>Verdana</a:t>
            </a:r>
            <a:r>
              <a:rPr lang="es-ES" dirty="0"/>
              <a:t> 18pt</a:t>
            </a:r>
          </a:p>
          <a:p>
            <a:pPr lvl="0"/>
            <a:endParaRPr lang="es-ES" dirty="0"/>
          </a:p>
        </p:txBody>
      </p:sp>
    </p:spTree>
    <p:extLst>
      <p:ext uri="{BB962C8B-B14F-4D97-AF65-F5344CB8AC3E}">
        <p14:creationId xmlns:p14="http://schemas.microsoft.com/office/powerpoint/2010/main" val="104073670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10" name="Picture 9" descr="logoPNG.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1869" y="0"/>
            <a:ext cx="2711025" cy="2033269"/>
          </a:xfrm>
          <a:prstGeom prst="rect">
            <a:avLst/>
          </a:prstGeom>
        </p:spPr>
      </p:pic>
      <p:sp>
        <p:nvSpPr>
          <p:cNvPr id="11" name="Content Placeholder 11"/>
          <p:cNvSpPr>
            <a:spLocks noGrp="1"/>
          </p:cNvSpPr>
          <p:nvPr>
            <p:ph sz="quarter" idx="11" hasCustomPrompt="1"/>
          </p:nvPr>
        </p:nvSpPr>
        <p:spPr>
          <a:xfrm>
            <a:off x="4250268" y="2582491"/>
            <a:ext cx="7941733" cy="1027545"/>
          </a:xfrm>
          <a:prstGeom prst="rect">
            <a:avLst/>
          </a:prstGeom>
        </p:spPr>
        <p:txBody>
          <a:bodyPr vert="horz"/>
          <a:lstStyle>
            <a:lvl1pPr marL="0" indent="0">
              <a:buNone/>
              <a:defRPr sz="2800" b="1" i="0">
                <a:solidFill>
                  <a:srgbClr val="4F81BD"/>
                </a:solidFill>
                <a:latin typeface="Verdana"/>
                <a:cs typeface="Verdana"/>
              </a:defRPr>
            </a:lvl1pPr>
          </a:lstStyle>
          <a:p>
            <a:r>
              <a:rPr lang="es-ES" dirty="0"/>
              <a:t>Estilo portada presentación 1, </a:t>
            </a:r>
            <a:r>
              <a:rPr lang="es-ES" dirty="0" err="1"/>
              <a:t>Verdana</a:t>
            </a:r>
            <a:r>
              <a:rPr lang="es-ES" dirty="0"/>
              <a:t> Negrita 28pt</a:t>
            </a:r>
          </a:p>
        </p:txBody>
      </p:sp>
      <p:sp>
        <p:nvSpPr>
          <p:cNvPr id="12" name="Content Placeholder 11"/>
          <p:cNvSpPr>
            <a:spLocks noGrp="1"/>
          </p:cNvSpPr>
          <p:nvPr>
            <p:ph sz="quarter" idx="12" hasCustomPrompt="1"/>
          </p:nvPr>
        </p:nvSpPr>
        <p:spPr>
          <a:xfrm>
            <a:off x="4250268" y="3623723"/>
            <a:ext cx="7941733" cy="1027545"/>
          </a:xfrm>
          <a:prstGeom prst="rect">
            <a:avLst/>
          </a:prstGeom>
        </p:spPr>
        <p:txBody>
          <a:bodyPr vert="horz"/>
          <a:lstStyle>
            <a:lvl1pPr marL="0" indent="0">
              <a:buNone/>
              <a:defRPr sz="1800" b="0" i="0">
                <a:solidFill>
                  <a:srgbClr val="4F81BD"/>
                </a:solidFill>
                <a:latin typeface="Verdana"/>
                <a:cs typeface="Verdana"/>
              </a:defRPr>
            </a:lvl1pPr>
          </a:lstStyle>
          <a:p>
            <a:r>
              <a:rPr lang="es-ES" dirty="0">
                <a:solidFill>
                  <a:schemeClr val="accent1"/>
                </a:solidFill>
              </a:rPr>
              <a:t>(Línea adicional) Subtema </a:t>
            </a:r>
            <a:r>
              <a:rPr lang="es-ES" dirty="0" err="1">
                <a:solidFill>
                  <a:schemeClr val="accent1"/>
                </a:solidFill>
              </a:rPr>
              <a:t>Verdana</a:t>
            </a:r>
            <a:r>
              <a:rPr lang="es-ES" dirty="0">
                <a:solidFill>
                  <a:schemeClr val="accent1"/>
                </a:solidFill>
              </a:rPr>
              <a:t> 18pt</a:t>
            </a:r>
          </a:p>
        </p:txBody>
      </p:sp>
    </p:spTree>
    <p:extLst>
      <p:ext uri="{BB962C8B-B14F-4D97-AF65-F5344CB8AC3E}">
        <p14:creationId xmlns:p14="http://schemas.microsoft.com/office/powerpoint/2010/main" val="234044088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7" name="Marcador de texto 2"/>
          <p:cNvSpPr>
            <a:spLocks noGrp="1"/>
          </p:cNvSpPr>
          <p:nvPr>
            <p:ph idx="1" hasCustomPrompt="1"/>
          </p:nvPr>
        </p:nvSpPr>
        <p:spPr>
          <a:xfrm>
            <a:off x="541868" y="2773682"/>
            <a:ext cx="11108267" cy="3375161"/>
          </a:xfrm>
          <a:prstGeom prst="rect">
            <a:avLst/>
          </a:prstGeom>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1600" baseline="0">
                <a:solidFill>
                  <a:schemeClr val="tx1">
                    <a:lumMod val="75000"/>
                    <a:lumOff val="25000"/>
                  </a:schemeClr>
                </a:solidFill>
                <a:latin typeface="Candara" panose="020E0502030303020204" pitchFamily="34" charset="0"/>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_tradnl" dirty="0"/>
              <a:t>Contenido de la </a:t>
            </a:r>
            <a:r>
              <a:rPr lang="es-ES_tradnl" dirty="0" err="1"/>
              <a:t>slide</a:t>
            </a:r>
            <a:r>
              <a:rPr lang="es-ES_tradnl" dirty="0"/>
              <a:t> en una columna de texto. </a:t>
            </a:r>
            <a:r>
              <a:rPr lang="es-ES_tradnl" dirty="0" err="1"/>
              <a:t>Verdana</a:t>
            </a:r>
            <a:r>
              <a:rPr lang="es-ES_tradnl" dirty="0"/>
              <a:t> 15pt.</a:t>
            </a:r>
          </a:p>
          <a:p>
            <a:pPr lvl="0"/>
            <a:endParaRPr lang="es-ES_tradnl" dirty="0"/>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s-ES_tradnl" dirty="0"/>
              <a:t>Texto texto texto texto texto texto 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s-ES_tradnl" dirty="0"/>
              <a:t>  </a:t>
            </a:r>
          </a:p>
        </p:txBody>
      </p:sp>
      <p:sp>
        <p:nvSpPr>
          <p:cNvPr id="8" name="Marcador de contenido 12"/>
          <p:cNvSpPr>
            <a:spLocks noGrp="1"/>
          </p:cNvSpPr>
          <p:nvPr>
            <p:ph sz="quarter" idx="12" hasCustomPrompt="1"/>
          </p:nvPr>
        </p:nvSpPr>
        <p:spPr>
          <a:xfrm>
            <a:off x="541868" y="1066801"/>
            <a:ext cx="11108267" cy="747580"/>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2400" b="1" i="0" spc="0">
                <a:solidFill>
                  <a:schemeClr val="accent1"/>
                </a:solidFill>
                <a:latin typeface="Candara" panose="020E0502030303020204" pitchFamily="34" charset="0"/>
              </a:defRPr>
            </a:lvl1pPr>
          </a:lstStyle>
          <a:p>
            <a:pPr lvl="0"/>
            <a:r>
              <a:rPr lang="es-ES" dirty="0"/>
              <a:t>Titulo del capítulo/tema de la </a:t>
            </a:r>
            <a:r>
              <a:rPr lang="es-ES" dirty="0" err="1"/>
              <a:t>diapo</a:t>
            </a:r>
            <a:r>
              <a:rPr lang="es-ES" dirty="0"/>
              <a:t>. en máx. dos líneas. </a:t>
            </a:r>
            <a:r>
              <a:rPr lang="es-ES" dirty="0" err="1"/>
              <a:t>Verdana</a:t>
            </a:r>
            <a:r>
              <a:rPr lang="es-ES" dirty="0"/>
              <a:t> Negrita 20pt:</a:t>
            </a:r>
          </a:p>
          <a:p>
            <a:pPr lvl="0"/>
            <a:endParaRPr lang="es-ES" dirty="0"/>
          </a:p>
        </p:txBody>
      </p:sp>
      <p:sp>
        <p:nvSpPr>
          <p:cNvPr id="9" name="Marcador de contenido 12"/>
          <p:cNvSpPr>
            <a:spLocks noGrp="1"/>
          </p:cNvSpPr>
          <p:nvPr>
            <p:ph sz="quarter" idx="13" hasCustomPrompt="1"/>
          </p:nvPr>
        </p:nvSpPr>
        <p:spPr>
          <a:xfrm>
            <a:off x="541868" y="1966784"/>
            <a:ext cx="11108267" cy="380178"/>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1800" b="0" i="0" spc="0">
                <a:solidFill>
                  <a:schemeClr val="accent1"/>
                </a:solidFill>
                <a:latin typeface="Candara" panose="020E0502030303020204" pitchFamily="34" charset="0"/>
              </a:defRPr>
            </a:lvl1pPr>
          </a:lstStyle>
          <a:p>
            <a:pPr lvl="0"/>
            <a:r>
              <a:rPr lang="es-ES" dirty="0"/>
              <a:t>(Línea adicional) Subtema </a:t>
            </a:r>
            <a:r>
              <a:rPr lang="es-ES" dirty="0" err="1"/>
              <a:t>Verdana</a:t>
            </a:r>
            <a:r>
              <a:rPr lang="es-ES" dirty="0"/>
              <a:t> 18pt</a:t>
            </a:r>
          </a:p>
          <a:p>
            <a:pPr lvl="0"/>
            <a:endParaRPr lang="es-ES" dirty="0"/>
          </a:p>
        </p:txBody>
      </p:sp>
      <p:pic>
        <p:nvPicPr>
          <p:cNvPr id="14" name="Picture 13"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1868" y="0"/>
            <a:ext cx="2709333" cy="177800"/>
          </a:xfrm>
          <a:prstGeom prst="rect">
            <a:avLst/>
          </a:prstGeom>
        </p:spPr>
      </p:pic>
    </p:spTree>
    <p:extLst>
      <p:ext uri="{BB962C8B-B14F-4D97-AF65-F5344CB8AC3E}">
        <p14:creationId xmlns:p14="http://schemas.microsoft.com/office/powerpoint/2010/main" val="2133811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3"/>
            <a:ext cx="10363200" cy="1362075"/>
          </a:xfr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68FAE8B-7B3C-458D-BD7C-596D48671BAF}" type="datetimeFigureOut">
              <a:rPr lang="es-CL" smtClean="0"/>
              <a:t>16-11-2018</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E82DF149-FBA7-4B01-8C83-A5B15B0DA0AF}" type="slidenum">
              <a:rPr lang="es-CL" smtClean="0"/>
              <a:t>‹Nº›</a:t>
            </a:fld>
            <a:endParaRPr lang="es-CL"/>
          </a:p>
        </p:txBody>
      </p:sp>
    </p:spTree>
    <p:extLst>
      <p:ext uri="{BB962C8B-B14F-4D97-AF65-F5344CB8AC3E}">
        <p14:creationId xmlns:p14="http://schemas.microsoft.com/office/powerpoint/2010/main" val="3789861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768FAE8B-7B3C-458D-BD7C-596D48671BAF}" type="datetimeFigureOut">
              <a:rPr lang="es-CL" smtClean="0"/>
              <a:t>16-11-2018</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E82DF149-FBA7-4B01-8C83-A5B15B0DA0AF}" type="slidenum">
              <a:rPr lang="es-CL" smtClean="0"/>
              <a:t>‹Nº›</a:t>
            </a:fld>
            <a:endParaRPr lang="es-CL"/>
          </a:p>
        </p:txBody>
      </p:sp>
    </p:spTree>
    <p:extLst>
      <p:ext uri="{BB962C8B-B14F-4D97-AF65-F5344CB8AC3E}">
        <p14:creationId xmlns:p14="http://schemas.microsoft.com/office/powerpoint/2010/main" val="2493002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768FAE8B-7B3C-458D-BD7C-596D48671BAF}" type="datetimeFigureOut">
              <a:rPr lang="es-CL" smtClean="0"/>
              <a:t>16-11-2018</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E82DF149-FBA7-4B01-8C83-A5B15B0DA0AF}" type="slidenum">
              <a:rPr lang="es-CL" smtClean="0"/>
              <a:t>‹Nº›</a:t>
            </a:fld>
            <a:endParaRPr lang="es-CL"/>
          </a:p>
        </p:txBody>
      </p:sp>
    </p:spTree>
    <p:extLst>
      <p:ext uri="{BB962C8B-B14F-4D97-AF65-F5344CB8AC3E}">
        <p14:creationId xmlns:p14="http://schemas.microsoft.com/office/powerpoint/2010/main" val="476429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768FAE8B-7B3C-458D-BD7C-596D48671BAF}" type="datetimeFigureOut">
              <a:rPr lang="es-CL" smtClean="0"/>
              <a:t>16-11-2018</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E82DF149-FBA7-4B01-8C83-A5B15B0DA0AF}" type="slidenum">
              <a:rPr lang="es-CL" smtClean="0"/>
              <a:t>‹Nº›</a:t>
            </a:fld>
            <a:endParaRPr lang="es-CL"/>
          </a:p>
        </p:txBody>
      </p:sp>
    </p:spTree>
    <p:extLst>
      <p:ext uri="{BB962C8B-B14F-4D97-AF65-F5344CB8AC3E}">
        <p14:creationId xmlns:p14="http://schemas.microsoft.com/office/powerpoint/2010/main" val="2667548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68FAE8B-7B3C-458D-BD7C-596D48671BAF}" type="datetimeFigureOut">
              <a:rPr lang="es-CL" smtClean="0"/>
              <a:t>16-11-2018</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E82DF149-FBA7-4B01-8C83-A5B15B0DA0AF}" type="slidenum">
              <a:rPr lang="es-CL" smtClean="0"/>
              <a:t>‹Nº›</a:t>
            </a:fld>
            <a:endParaRPr lang="es-CL"/>
          </a:p>
        </p:txBody>
      </p:sp>
    </p:spTree>
    <p:extLst>
      <p:ext uri="{BB962C8B-B14F-4D97-AF65-F5344CB8AC3E}">
        <p14:creationId xmlns:p14="http://schemas.microsoft.com/office/powerpoint/2010/main" val="3533082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2" y="273050"/>
            <a:ext cx="4011084" cy="1162050"/>
          </a:xfr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768FAE8B-7B3C-458D-BD7C-596D48671BAF}" type="datetimeFigureOut">
              <a:rPr lang="es-CL" smtClean="0"/>
              <a:t>16-11-2018</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E82DF149-FBA7-4B01-8C83-A5B15B0DA0AF}" type="slidenum">
              <a:rPr lang="es-CL" smtClean="0"/>
              <a:t>‹Nº›</a:t>
            </a:fld>
            <a:endParaRPr lang="es-CL"/>
          </a:p>
        </p:txBody>
      </p:sp>
    </p:spTree>
    <p:extLst>
      <p:ext uri="{BB962C8B-B14F-4D97-AF65-F5344CB8AC3E}">
        <p14:creationId xmlns:p14="http://schemas.microsoft.com/office/powerpoint/2010/main" val="1243682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768FAE8B-7B3C-458D-BD7C-596D48671BAF}" type="datetimeFigureOut">
              <a:rPr lang="es-CL" smtClean="0"/>
              <a:t>16-11-2018</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E82DF149-FBA7-4B01-8C83-A5B15B0DA0AF}" type="slidenum">
              <a:rPr lang="es-CL" smtClean="0"/>
              <a:t>‹Nº›</a:t>
            </a:fld>
            <a:endParaRPr lang="es-CL"/>
          </a:p>
        </p:txBody>
      </p:sp>
    </p:spTree>
    <p:extLst>
      <p:ext uri="{BB962C8B-B14F-4D97-AF65-F5344CB8AC3E}">
        <p14:creationId xmlns:p14="http://schemas.microsoft.com/office/powerpoint/2010/main" val="1823955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theme" Target="../theme/theme2.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2 Marcador de texto"/>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8FAE8B-7B3C-458D-BD7C-596D48671BAF}" type="datetimeFigureOut">
              <a:rPr lang="es-CL" smtClean="0"/>
              <a:t>16-11-2018</a:t>
            </a:fld>
            <a:endParaRPr lang="es-CL"/>
          </a:p>
        </p:txBody>
      </p:sp>
      <p:sp>
        <p:nvSpPr>
          <p:cNvPr id="5" name="4 Marcador de pie de página"/>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2DF149-FBA7-4B01-8C83-A5B15B0DA0AF}" type="slidenum">
              <a:rPr lang="es-CL" smtClean="0"/>
              <a:t>‹Nº›</a:t>
            </a:fld>
            <a:endParaRPr lang="es-CL"/>
          </a:p>
        </p:txBody>
      </p:sp>
    </p:spTree>
    <p:extLst>
      <p:ext uri="{BB962C8B-B14F-4D97-AF65-F5344CB8AC3E}">
        <p14:creationId xmlns:p14="http://schemas.microsoft.com/office/powerpoint/2010/main" val="42040669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968" r:id="rId13"/>
    <p:sldLayoutId id="2147483969" r:id="rId14"/>
    <p:sldLayoutId id="2147483970"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7" name="Picture 16" descr="Complemento-Logo-Gobierno-160x14px.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541868" y="6692900"/>
            <a:ext cx="2709333" cy="177800"/>
          </a:xfrm>
          <a:prstGeom prst="rect">
            <a:avLst/>
          </a:prstGeom>
        </p:spPr>
      </p:pic>
    </p:spTree>
    <p:extLst>
      <p:ext uri="{BB962C8B-B14F-4D97-AF65-F5344CB8AC3E}">
        <p14:creationId xmlns:p14="http://schemas.microsoft.com/office/powerpoint/2010/main" val="1765431656"/>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793" r:id="rId11"/>
    <p:sldLayoutId id="2147483794"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4.xml"/><Relationship Id="rId5" Type="http://schemas.openxmlformats.org/officeDocument/2006/relationships/image" Target="../media/image6.jpg"/><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1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14.xml"/><Relationship Id="rId4" Type="http://schemas.openxmlformats.org/officeDocument/2006/relationships/image" Target="../media/image9.emf"/></Relationships>
</file>

<file path=ppt/slides/_rels/slide7.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14.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4.xml"/><Relationship Id="rId1" Type="http://schemas.openxmlformats.org/officeDocument/2006/relationships/slideLayout" Target="../slideLayouts/slideLayout14.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17412" name="Subtitle 2"/>
          <p:cNvSpPr txBox="1">
            <a:spLocks/>
          </p:cNvSpPr>
          <p:nvPr/>
        </p:nvSpPr>
        <p:spPr bwMode="auto">
          <a:xfrm>
            <a:off x="9464443" y="6310935"/>
            <a:ext cx="2368550" cy="235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charset="-128"/>
              </a:defRPr>
            </a:lvl1pPr>
            <a:lvl2pPr marL="742950" indent="-285750" eaLnBrk="0" hangingPunct="0">
              <a:defRPr>
                <a:solidFill>
                  <a:schemeClr val="tx1"/>
                </a:solidFill>
                <a:latin typeface="Arial" pitchFamily="34" charset="0"/>
                <a:ea typeface="ヒラギノ角ゴ Pro W3" charset="-128"/>
              </a:defRPr>
            </a:lvl2pPr>
            <a:lvl3pPr marL="1143000" indent="-228600" eaLnBrk="0" hangingPunct="0">
              <a:defRPr>
                <a:solidFill>
                  <a:schemeClr val="tx1"/>
                </a:solidFill>
                <a:latin typeface="Arial" pitchFamily="34" charset="0"/>
                <a:ea typeface="ヒラギノ角ゴ Pro W3" charset="-128"/>
              </a:defRPr>
            </a:lvl3pPr>
            <a:lvl4pPr marL="1600200" indent="-228600" eaLnBrk="0" hangingPunct="0">
              <a:defRPr>
                <a:solidFill>
                  <a:schemeClr val="tx1"/>
                </a:solidFill>
                <a:latin typeface="Arial" pitchFamily="34" charset="0"/>
                <a:ea typeface="ヒラギノ角ゴ Pro W3" charset="-128"/>
              </a:defRPr>
            </a:lvl4pPr>
            <a:lvl5pPr marL="2057400" indent="-228600" eaLnBrk="0" hangingPunct="0">
              <a:defRPr>
                <a:solidFill>
                  <a:schemeClr val="tx1"/>
                </a:solidFill>
                <a:latin typeface="Arial" pitchFamily="34"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charset="-128"/>
              </a:defRPr>
            </a:lvl9pPr>
          </a:lstStyle>
          <a:p>
            <a:pPr algn="ctr" eaLnBrk="1" hangingPunct="1">
              <a:spcBef>
                <a:spcPct val="20000"/>
              </a:spcBef>
              <a:buFont typeface="Arial" pitchFamily="34" charset="0"/>
              <a:buNone/>
            </a:pPr>
            <a:r>
              <a:rPr lang="es-CL" altLang="es-CL" sz="1600" dirty="0">
                <a:solidFill>
                  <a:schemeClr val="bg1"/>
                </a:solidFill>
                <a:latin typeface="Candara" panose="020E0502030303020204" pitchFamily="34" charset="0"/>
              </a:rPr>
              <a:t>Noviembre de 2018</a:t>
            </a:r>
          </a:p>
        </p:txBody>
      </p:sp>
      <p:sp>
        <p:nvSpPr>
          <p:cNvPr id="6" name="Title 1"/>
          <p:cNvSpPr txBox="1">
            <a:spLocks/>
          </p:cNvSpPr>
          <p:nvPr/>
        </p:nvSpPr>
        <p:spPr bwMode="auto">
          <a:xfrm>
            <a:off x="3895468" y="1087731"/>
            <a:ext cx="7772400" cy="1319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s-CL" altLang="es-CL" sz="4000" b="1" dirty="0">
                <a:solidFill>
                  <a:schemeClr val="bg1"/>
                </a:solidFill>
                <a:latin typeface="Verdana" panose="020B0604030504040204" pitchFamily="34" charset="0"/>
                <a:ea typeface="ヒラギノ角ゴ Pro W3" charset="-128"/>
                <a:sym typeface="Verdana Bold" charset="0"/>
              </a:rPr>
              <a:t>Gestión de la Información de RHS</a:t>
            </a:r>
          </a:p>
          <a:p>
            <a:pPr eaLnBrk="1" hangingPunct="1"/>
            <a:endParaRPr lang="es-CL" altLang="es-CL" sz="4000" b="1" dirty="0">
              <a:solidFill>
                <a:schemeClr val="bg1"/>
              </a:solidFill>
              <a:latin typeface="Verdana" panose="020B0604030504040204" pitchFamily="34" charset="0"/>
              <a:ea typeface="ヒラギノ角ゴ Pro W3" charset="-128"/>
              <a:sym typeface="Verdana Bold" charset="0"/>
            </a:endParaRPr>
          </a:p>
          <a:p>
            <a:pPr eaLnBrk="1" hangingPunct="1"/>
            <a:endParaRPr lang="es-ES_tradnl" altLang="es-CL" sz="4000" b="1" dirty="0">
              <a:solidFill>
                <a:schemeClr val="bg1"/>
              </a:solidFill>
              <a:latin typeface="Verdana" panose="020B0604030504040204" pitchFamily="34" charset="0"/>
              <a:ea typeface="ヒラギノ角ゴ Pro W3" charset="-128"/>
              <a:sym typeface="Verdana Bold" charset="0"/>
            </a:endParaRPr>
          </a:p>
        </p:txBody>
      </p:sp>
      <p:sp>
        <p:nvSpPr>
          <p:cNvPr id="13" name="CuadroTexto 12"/>
          <p:cNvSpPr txBox="1"/>
          <p:nvPr/>
        </p:nvSpPr>
        <p:spPr>
          <a:xfrm>
            <a:off x="3895468" y="4522294"/>
            <a:ext cx="7237927" cy="1477328"/>
          </a:xfrm>
          <a:prstGeom prst="rect">
            <a:avLst/>
          </a:prstGeom>
          <a:noFill/>
        </p:spPr>
        <p:txBody>
          <a:bodyPr wrap="square" rtlCol="0">
            <a:spAutoFit/>
          </a:bodyPr>
          <a:lstStyle/>
          <a:p>
            <a:pPr algn="just"/>
            <a:endParaRPr lang="es-CL" i="1" dirty="0">
              <a:solidFill>
                <a:schemeClr val="bg1"/>
              </a:solidFill>
            </a:endParaRPr>
          </a:p>
          <a:p>
            <a:pPr algn="just"/>
            <a:r>
              <a:rPr lang="es-CL" i="1" dirty="0">
                <a:solidFill>
                  <a:schemeClr val="bg1"/>
                </a:solidFill>
              </a:rPr>
              <a:t>Claudio Román Codoceo</a:t>
            </a:r>
          </a:p>
          <a:p>
            <a:pPr algn="just"/>
            <a:r>
              <a:rPr lang="es-CL" i="1" dirty="0">
                <a:solidFill>
                  <a:schemeClr val="bg1"/>
                </a:solidFill>
              </a:rPr>
              <a:t>Jefe División de Gestión y Desarrollo de las Personas</a:t>
            </a:r>
          </a:p>
          <a:p>
            <a:pPr algn="just"/>
            <a:r>
              <a:rPr lang="es-CL" i="1" dirty="0">
                <a:solidFill>
                  <a:schemeClr val="bg1"/>
                </a:solidFill>
              </a:rPr>
              <a:t>Subsecretaría de Redes Asistenciales</a:t>
            </a:r>
          </a:p>
          <a:p>
            <a:endParaRPr lang="es-CL" i="1" dirty="0">
              <a:solidFill>
                <a:schemeClr val="bg1"/>
              </a:solidFill>
            </a:endParaRPr>
          </a:p>
        </p:txBody>
      </p:sp>
    </p:spTree>
    <p:extLst>
      <p:ext uri="{BB962C8B-B14F-4D97-AF65-F5344CB8AC3E}">
        <p14:creationId xmlns:p14="http://schemas.microsoft.com/office/powerpoint/2010/main" val="470277478"/>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EF28692-98C7-4ADE-A1AC-A7E0CD8403BE}"/>
              </a:ext>
            </a:extLst>
          </p:cNvPr>
          <p:cNvSpPr>
            <a:spLocks noChangeArrowheads="1"/>
          </p:cNvSpPr>
          <p:nvPr/>
        </p:nvSpPr>
        <p:spPr bwMode="auto">
          <a:xfrm>
            <a:off x="251519" y="188640"/>
            <a:ext cx="11062803" cy="1007765"/>
          </a:xfrm>
          <a:prstGeom prst="rect">
            <a:avLst/>
          </a:prstGeom>
          <a:noFill/>
          <a:ln w="9525">
            <a:noFill/>
            <a:miter lim="800000"/>
            <a:headEnd/>
            <a:tailEnd/>
          </a:ln>
        </p:spPr>
        <p:txBody>
          <a:bodyPr anchor="ctr"/>
          <a:lstStyle/>
          <a:p>
            <a:pPr algn="ctr"/>
            <a:r>
              <a:rPr lang="es-ES" sz="2600" b="1" dirty="0">
                <a:solidFill>
                  <a:schemeClr val="tx2"/>
                </a:solidFill>
                <a:cs typeface="Tahoma" pitchFamily="34" charset="0"/>
              </a:rPr>
              <a:t>Gestión de la Información:</a:t>
            </a:r>
          </a:p>
          <a:p>
            <a:pPr algn="ctr"/>
            <a:r>
              <a:rPr lang="es-ES" sz="2200" b="1" dirty="0">
                <a:solidFill>
                  <a:schemeClr val="tx2"/>
                </a:solidFill>
                <a:cs typeface="Tahoma" pitchFamily="34" charset="0"/>
              </a:rPr>
              <a:t>“Conocer mejor la realidad de los RHS – un interés de muchos”</a:t>
            </a:r>
            <a:endParaRPr lang="es-ES" sz="2200" b="1" i="1" dirty="0">
              <a:solidFill>
                <a:schemeClr val="tx2"/>
              </a:solidFill>
              <a:cs typeface="Tahoma" pitchFamily="34" charset="0"/>
            </a:endParaRPr>
          </a:p>
        </p:txBody>
      </p:sp>
      <p:graphicFrame>
        <p:nvGraphicFramePr>
          <p:cNvPr id="2" name="Diagrama 1">
            <a:extLst>
              <a:ext uri="{FF2B5EF4-FFF2-40B4-BE49-F238E27FC236}">
                <a16:creationId xmlns:a16="http://schemas.microsoft.com/office/drawing/2014/main" id="{F56A0FBB-10E6-4189-BF4C-8100B9D0284A}"/>
              </a:ext>
            </a:extLst>
          </p:cNvPr>
          <p:cNvGraphicFramePr/>
          <p:nvPr>
            <p:extLst>
              <p:ext uri="{D42A27DB-BD31-4B8C-83A1-F6EECF244321}">
                <p14:modId xmlns:p14="http://schemas.microsoft.com/office/powerpoint/2010/main" val="3876445434"/>
              </p:ext>
            </p:extLst>
          </p:nvPr>
        </p:nvGraphicFramePr>
        <p:xfrm>
          <a:off x="371061" y="1196405"/>
          <a:ext cx="11449878" cy="56615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91939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8E275E7-B678-42E0-8EE3-D4E4CD8D2A86}"/>
              </a:ext>
            </a:extLst>
          </p:cNvPr>
          <p:cNvSpPr>
            <a:spLocks noChangeArrowheads="1"/>
          </p:cNvSpPr>
          <p:nvPr/>
        </p:nvSpPr>
        <p:spPr bwMode="auto">
          <a:xfrm>
            <a:off x="251519" y="344792"/>
            <a:ext cx="11062803" cy="1007765"/>
          </a:xfrm>
          <a:prstGeom prst="rect">
            <a:avLst/>
          </a:prstGeom>
          <a:noFill/>
          <a:ln w="9525">
            <a:noFill/>
            <a:miter lim="800000"/>
            <a:headEnd/>
            <a:tailEnd/>
          </a:ln>
        </p:spPr>
        <p:txBody>
          <a:bodyPr anchor="ctr"/>
          <a:lstStyle/>
          <a:p>
            <a:pPr algn="ctr"/>
            <a:r>
              <a:rPr lang="es-ES" sz="2600" b="1" dirty="0">
                <a:solidFill>
                  <a:schemeClr val="tx2"/>
                </a:solidFill>
                <a:cs typeface="Tahoma" pitchFamily="34" charset="0"/>
              </a:rPr>
              <a:t>Desde la Perspectiva Internacional</a:t>
            </a:r>
          </a:p>
          <a:p>
            <a:pPr algn="ctr"/>
            <a:r>
              <a:rPr lang="es-ES" sz="2200" b="1" i="1" dirty="0">
                <a:solidFill>
                  <a:schemeClr val="tx2"/>
                </a:solidFill>
                <a:cs typeface="Tahoma" pitchFamily="34" charset="0"/>
              </a:rPr>
              <a:t>Compromiso Asumidos por Chile – Estrategia Mundial de RHS 2030</a:t>
            </a:r>
          </a:p>
        </p:txBody>
      </p:sp>
      <p:graphicFrame>
        <p:nvGraphicFramePr>
          <p:cNvPr id="8" name="Diagrama 7">
            <a:extLst>
              <a:ext uri="{FF2B5EF4-FFF2-40B4-BE49-F238E27FC236}">
                <a16:creationId xmlns:a16="http://schemas.microsoft.com/office/drawing/2014/main" id="{04DB8C73-4A2E-40AE-9251-5FD9C2DEA31D}"/>
              </a:ext>
            </a:extLst>
          </p:cNvPr>
          <p:cNvGraphicFramePr/>
          <p:nvPr>
            <p:extLst>
              <p:ext uri="{D42A27DB-BD31-4B8C-83A1-F6EECF244321}">
                <p14:modId xmlns:p14="http://schemas.microsoft.com/office/powerpoint/2010/main" val="1639242698"/>
              </p:ext>
            </p:extLst>
          </p:nvPr>
        </p:nvGraphicFramePr>
        <p:xfrm>
          <a:off x="251519" y="1485079"/>
          <a:ext cx="11688962" cy="53729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17199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Título">
            <a:extLst>
              <a:ext uri="{FF2B5EF4-FFF2-40B4-BE49-F238E27FC236}">
                <a16:creationId xmlns:a16="http://schemas.microsoft.com/office/drawing/2014/main" id="{89FDCB26-A887-416C-9242-52B80222DD33}"/>
              </a:ext>
            </a:extLst>
          </p:cNvPr>
          <p:cNvSpPr txBox="1">
            <a:spLocks/>
          </p:cNvSpPr>
          <p:nvPr/>
        </p:nvSpPr>
        <p:spPr>
          <a:xfrm>
            <a:off x="439438" y="835036"/>
            <a:ext cx="11277220" cy="849993"/>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ES" altLang="es-CL" sz="1600" b="1" i="1" dirty="0">
                <a:solidFill>
                  <a:srgbClr val="C00000"/>
                </a:solidFill>
                <a:ea typeface="ヒラギノ角ゴ Pro W3" charset="-128"/>
              </a:rPr>
              <a:t>Distintas fuentes de información utilizadas por el ministerio de salud</a:t>
            </a:r>
            <a:endParaRPr lang="es-ES" altLang="es-CL" sz="1600" b="1" dirty="0">
              <a:solidFill>
                <a:srgbClr val="C00000"/>
              </a:solidFill>
              <a:latin typeface="Verdana" panose="020B0604030504040204" pitchFamily="34" charset="0"/>
              <a:cs typeface="Verdana" panose="020B0604030504040204" pitchFamily="34" charset="0"/>
            </a:endParaRPr>
          </a:p>
        </p:txBody>
      </p:sp>
      <p:sp>
        <p:nvSpPr>
          <p:cNvPr id="4" name="1 Título">
            <a:extLst>
              <a:ext uri="{FF2B5EF4-FFF2-40B4-BE49-F238E27FC236}">
                <a16:creationId xmlns:a16="http://schemas.microsoft.com/office/drawing/2014/main" id="{3C002771-61E7-4ED2-AF28-0165237C284B}"/>
              </a:ext>
            </a:extLst>
          </p:cNvPr>
          <p:cNvSpPr txBox="1">
            <a:spLocks/>
          </p:cNvSpPr>
          <p:nvPr/>
        </p:nvSpPr>
        <p:spPr>
          <a:xfrm>
            <a:off x="439438" y="375578"/>
            <a:ext cx="8363272" cy="459458"/>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CL" sz="2600" b="1" dirty="0">
                <a:solidFill>
                  <a:schemeClr val="tx2"/>
                </a:solidFill>
                <a:latin typeface="+mn-lt"/>
                <a:ea typeface="+mn-ea"/>
                <a:cs typeface="Tahoma" pitchFamily="34" charset="0"/>
              </a:rPr>
              <a:t>Proceso de estructuración del sistema de información</a:t>
            </a:r>
            <a:endParaRPr lang="es-ES" sz="2600" b="1" dirty="0">
              <a:solidFill>
                <a:schemeClr val="tx2"/>
              </a:solidFill>
              <a:latin typeface="+mn-lt"/>
              <a:ea typeface="+mn-ea"/>
              <a:cs typeface="Tahoma" pitchFamily="34" charset="0"/>
            </a:endParaRPr>
          </a:p>
        </p:txBody>
      </p:sp>
      <p:grpSp>
        <p:nvGrpSpPr>
          <p:cNvPr id="5" name="Grupo 4">
            <a:extLst>
              <a:ext uri="{FF2B5EF4-FFF2-40B4-BE49-F238E27FC236}">
                <a16:creationId xmlns:a16="http://schemas.microsoft.com/office/drawing/2014/main" id="{68D37A20-D3CD-4822-87DC-D143CFC1C7C8}"/>
              </a:ext>
            </a:extLst>
          </p:cNvPr>
          <p:cNvGrpSpPr/>
          <p:nvPr/>
        </p:nvGrpSpPr>
        <p:grpSpPr>
          <a:xfrm>
            <a:off x="492069" y="1685029"/>
            <a:ext cx="8124586" cy="2666262"/>
            <a:chOff x="2033707" y="2095869"/>
            <a:chExt cx="8124586" cy="2666262"/>
          </a:xfrm>
        </p:grpSpPr>
        <p:grpSp>
          <p:nvGrpSpPr>
            <p:cNvPr id="6" name="Grupo 5">
              <a:extLst>
                <a:ext uri="{FF2B5EF4-FFF2-40B4-BE49-F238E27FC236}">
                  <a16:creationId xmlns:a16="http://schemas.microsoft.com/office/drawing/2014/main" id="{12C002BC-3DBA-4C97-96F3-4552DF57A6F8}"/>
                </a:ext>
              </a:extLst>
            </p:cNvPr>
            <p:cNvGrpSpPr/>
            <p:nvPr/>
          </p:nvGrpSpPr>
          <p:grpSpPr>
            <a:xfrm>
              <a:off x="2033707" y="2095869"/>
              <a:ext cx="2655093" cy="2666262"/>
              <a:chOff x="1706" y="0"/>
              <a:chExt cx="2655093" cy="2666262"/>
            </a:xfrm>
          </p:grpSpPr>
          <p:sp>
            <p:nvSpPr>
              <p:cNvPr id="17" name="Rectángulo: esquinas redondeadas 16">
                <a:extLst>
                  <a:ext uri="{FF2B5EF4-FFF2-40B4-BE49-F238E27FC236}">
                    <a16:creationId xmlns:a16="http://schemas.microsoft.com/office/drawing/2014/main" id="{0C8F1ADD-764E-4E74-9971-6B0F9D6B224A}"/>
                  </a:ext>
                </a:extLst>
              </p:cNvPr>
              <p:cNvSpPr/>
              <p:nvPr/>
            </p:nvSpPr>
            <p:spPr>
              <a:xfrm>
                <a:off x="1706" y="0"/>
                <a:ext cx="2655093" cy="2666262"/>
              </a:xfrm>
              <a:prstGeom prst="roundRect">
                <a:avLst>
                  <a:gd name="adj" fmla="val 10000"/>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18" name="Rectángulo: esquinas redondeadas 4">
                <a:extLst>
                  <a:ext uri="{FF2B5EF4-FFF2-40B4-BE49-F238E27FC236}">
                    <a16:creationId xmlns:a16="http://schemas.microsoft.com/office/drawing/2014/main" id="{902C37F8-52F0-449F-85B8-A3E48D36F4D6}"/>
                  </a:ext>
                </a:extLst>
              </p:cNvPr>
              <p:cNvSpPr txBox="1"/>
              <p:nvPr/>
            </p:nvSpPr>
            <p:spPr>
              <a:xfrm>
                <a:off x="1706" y="1066505"/>
                <a:ext cx="2655093" cy="106650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s-CL" sz="1500" b="1" kern="1200" dirty="0"/>
                  <a:t>Base de Datos Superintendencia de Salud</a:t>
                </a:r>
              </a:p>
            </p:txBody>
          </p:sp>
        </p:grpSp>
        <p:sp>
          <p:nvSpPr>
            <p:cNvPr id="7" name="Elipse 6">
              <a:extLst>
                <a:ext uri="{FF2B5EF4-FFF2-40B4-BE49-F238E27FC236}">
                  <a16:creationId xmlns:a16="http://schemas.microsoft.com/office/drawing/2014/main" id="{78AF678D-DDE5-4109-BA50-BA39CE0B48F7}"/>
                </a:ext>
              </a:extLst>
            </p:cNvPr>
            <p:cNvSpPr/>
            <p:nvPr/>
          </p:nvSpPr>
          <p:spPr>
            <a:xfrm>
              <a:off x="2917321" y="2255844"/>
              <a:ext cx="887865" cy="887865"/>
            </a:xfrm>
            <a:prstGeom prst="ellipse">
              <a:avLst/>
            </a:prstGeom>
            <a:blipFill>
              <a:blip r:embed="rId3"/>
              <a:srcRect/>
              <a:stretch>
                <a:fillRect l="-18000" r="-18000"/>
              </a:stretch>
            </a:blipFill>
          </p:spPr>
          <p:style>
            <a:lnRef idx="2">
              <a:schemeClr val="lt1">
                <a:hueOff val="0"/>
                <a:satOff val="0"/>
                <a:lumOff val="0"/>
                <a:alphaOff val="0"/>
              </a:schemeClr>
            </a:lnRef>
            <a:fillRef idx="1">
              <a:scrgbClr r="0" g="0" b="0"/>
            </a:fillRef>
            <a:effectRef idx="0">
              <a:schemeClr val="accent4">
                <a:tint val="50000"/>
                <a:hueOff val="0"/>
                <a:satOff val="0"/>
                <a:lumOff val="0"/>
                <a:alphaOff val="0"/>
              </a:schemeClr>
            </a:effectRef>
            <a:fontRef idx="minor">
              <a:schemeClr val="lt1">
                <a:hueOff val="0"/>
                <a:satOff val="0"/>
                <a:lumOff val="0"/>
                <a:alphaOff val="0"/>
              </a:schemeClr>
            </a:fontRef>
          </p:style>
        </p:sp>
        <p:grpSp>
          <p:nvGrpSpPr>
            <p:cNvPr id="8" name="Grupo 7">
              <a:extLst>
                <a:ext uri="{FF2B5EF4-FFF2-40B4-BE49-F238E27FC236}">
                  <a16:creationId xmlns:a16="http://schemas.microsoft.com/office/drawing/2014/main" id="{42ABF23E-D517-4409-87D7-948C1246B156}"/>
                </a:ext>
              </a:extLst>
            </p:cNvPr>
            <p:cNvGrpSpPr/>
            <p:nvPr/>
          </p:nvGrpSpPr>
          <p:grpSpPr>
            <a:xfrm>
              <a:off x="4768454" y="2095869"/>
              <a:ext cx="2655093" cy="2666262"/>
              <a:chOff x="2736453" y="0"/>
              <a:chExt cx="2655093" cy="2666262"/>
            </a:xfrm>
          </p:grpSpPr>
          <p:sp>
            <p:nvSpPr>
              <p:cNvPr id="15" name="Rectángulo: esquinas redondeadas 14">
                <a:extLst>
                  <a:ext uri="{FF2B5EF4-FFF2-40B4-BE49-F238E27FC236}">
                    <a16:creationId xmlns:a16="http://schemas.microsoft.com/office/drawing/2014/main" id="{2EAC5761-6D5B-4559-87B5-E2E8B2B9BF4C}"/>
                  </a:ext>
                </a:extLst>
              </p:cNvPr>
              <p:cNvSpPr/>
              <p:nvPr/>
            </p:nvSpPr>
            <p:spPr>
              <a:xfrm>
                <a:off x="2736453" y="0"/>
                <a:ext cx="2655093" cy="2666262"/>
              </a:xfrm>
              <a:prstGeom prst="roundRect">
                <a:avLst>
                  <a:gd name="adj" fmla="val 10000"/>
                </a:avLst>
              </a:prstGeom>
            </p:spPr>
            <p:style>
              <a:lnRef idx="2">
                <a:schemeClr val="lt1">
                  <a:hueOff val="0"/>
                  <a:satOff val="0"/>
                  <a:lumOff val="0"/>
                  <a:alphaOff val="0"/>
                </a:schemeClr>
              </a:lnRef>
              <a:fillRef idx="1">
                <a:schemeClr val="accent4">
                  <a:hueOff val="-2232385"/>
                  <a:satOff val="13449"/>
                  <a:lumOff val="1078"/>
                  <a:alphaOff val="0"/>
                </a:schemeClr>
              </a:fillRef>
              <a:effectRef idx="0">
                <a:schemeClr val="accent4">
                  <a:hueOff val="-2232385"/>
                  <a:satOff val="13449"/>
                  <a:lumOff val="1078"/>
                  <a:alphaOff val="0"/>
                </a:schemeClr>
              </a:effectRef>
              <a:fontRef idx="minor">
                <a:schemeClr val="lt1"/>
              </a:fontRef>
            </p:style>
          </p:sp>
          <p:sp>
            <p:nvSpPr>
              <p:cNvPr id="16" name="Rectángulo: esquinas redondeadas 7">
                <a:extLst>
                  <a:ext uri="{FF2B5EF4-FFF2-40B4-BE49-F238E27FC236}">
                    <a16:creationId xmlns:a16="http://schemas.microsoft.com/office/drawing/2014/main" id="{EA7617D4-63C6-4A85-A5EE-6FE0B6A4AC8E}"/>
                  </a:ext>
                </a:extLst>
              </p:cNvPr>
              <p:cNvSpPr txBox="1"/>
              <p:nvPr/>
            </p:nvSpPr>
            <p:spPr>
              <a:xfrm>
                <a:off x="2736453" y="1066505"/>
                <a:ext cx="2655093" cy="106650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s-CL" sz="1500" b="1" kern="1200" dirty="0">
                    <a:solidFill>
                      <a:schemeClr val="bg1"/>
                    </a:solidFill>
                  </a:rPr>
                  <a:t>Sistema de Información de RRHH (SIRH)</a:t>
                </a:r>
                <a:endParaRPr lang="es-CL" sz="1500" kern="1200" dirty="0">
                  <a:solidFill>
                    <a:schemeClr val="bg1"/>
                  </a:solidFill>
                </a:endParaRPr>
              </a:p>
            </p:txBody>
          </p:sp>
        </p:grpSp>
        <p:sp>
          <p:nvSpPr>
            <p:cNvPr id="9" name="Elipse 8">
              <a:extLst>
                <a:ext uri="{FF2B5EF4-FFF2-40B4-BE49-F238E27FC236}">
                  <a16:creationId xmlns:a16="http://schemas.microsoft.com/office/drawing/2014/main" id="{5B1FD6C3-4190-4D53-AC2B-09DA45FDDE2C}"/>
                </a:ext>
              </a:extLst>
            </p:cNvPr>
            <p:cNvSpPr/>
            <p:nvPr/>
          </p:nvSpPr>
          <p:spPr>
            <a:xfrm>
              <a:off x="5652068" y="2255844"/>
              <a:ext cx="887865" cy="887865"/>
            </a:xfrm>
            <a:prstGeom prst="ellipse">
              <a:avLst/>
            </a:prstGeom>
            <a:blipFill>
              <a:blip r:embed="rId4"/>
              <a:srcRect/>
              <a:stretch>
                <a:fillRect l="-17000" r="-17000"/>
              </a:stretch>
            </a:blipFill>
          </p:spPr>
          <p:style>
            <a:lnRef idx="2">
              <a:schemeClr val="lt1">
                <a:hueOff val="0"/>
                <a:satOff val="0"/>
                <a:lumOff val="0"/>
                <a:alphaOff val="0"/>
              </a:schemeClr>
            </a:lnRef>
            <a:fillRef idx="1">
              <a:scrgbClr r="0" g="0" b="0"/>
            </a:fillRef>
            <a:effectRef idx="0">
              <a:schemeClr val="accent4">
                <a:tint val="50000"/>
                <a:hueOff val="-1990641"/>
                <a:satOff val="11305"/>
                <a:lumOff val="897"/>
                <a:alphaOff val="0"/>
              </a:schemeClr>
            </a:effectRef>
            <a:fontRef idx="minor">
              <a:schemeClr val="lt1">
                <a:hueOff val="0"/>
                <a:satOff val="0"/>
                <a:lumOff val="0"/>
                <a:alphaOff val="0"/>
              </a:schemeClr>
            </a:fontRef>
          </p:style>
        </p:sp>
        <p:grpSp>
          <p:nvGrpSpPr>
            <p:cNvPr id="10" name="Grupo 9">
              <a:extLst>
                <a:ext uri="{FF2B5EF4-FFF2-40B4-BE49-F238E27FC236}">
                  <a16:creationId xmlns:a16="http://schemas.microsoft.com/office/drawing/2014/main" id="{EB4A344A-2A90-45F5-B7E9-4596B9D49BBE}"/>
                </a:ext>
              </a:extLst>
            </p:cNvPr>
            <p:cNvGrpSpPr/>
            <p:nvPr/>
          </p:nvGrpSpPr>
          <p:grpSpPr>
            <a:xfrm>
              <a:off x="7503200" y="2095869"/>
              <a:ext cx="2655093" cy="2666262"/>
              <a:chOff x="5471199" y="0"/>
              <a:chExt cx="2655093" cy="2666262"/>
            </a:xfrm>
          </p:grpSpPr>
          <p:sp>
            <p:nvSpPr>
              <p:cNvPr id="13" name="Rectángulo: esquinas redondeadas 12">
                <a:extLst>
                  <a:ext uri="{FF2B5EF4-FFF2-40B4-BE49-F238E27FC236}">
                    <a16:creationId xmlns:a16="http://schemas.microsoft.com/office/drawing/2014/main" id="{B13356D3-0089-4256-A559-21D7AA1227A0}"/>
                  </a:ext>
                </a:extLst>
              </p:cNvPr>
              <p:cNvSpPr/>
              <p:nvPr/>
            </p:nvSpPr>
            <p:spPr>
              <a:xfrm>
                <a:off x="5471199" y="0"/>
                <a:ext cx="2655093" cy="2666262"/>
              </a:xfrm>
              <a:prstGeom prst="roundRect">
                <a:avLst>
                  <a:gd name="adj" fmla="val 10000"/>
                </a:avLst>
              </a:prstGeom>
            </p:spPr>
            <p:style>
              <a:lnRef idx="2">
                <a:schemeClr val="lt1">
                  <a:hueOff val="0"/>
                  <a:satOff val="0"/>
                  <a:lumOff val="0"/>
                  <a:alphaOff val="0"/>
                </a:schemeClr>
              </a:lnRef>
              <a:fillRef idx="1">
                <a:schemeClr val="accent4">
                  <a:hueOff val="-4464770"/>
                  <a:satOff val="26899"/>
                  <a:lumOff val="2156"/>
                  <a:alphaOff val="0"/>
                </a:schemeClr>
              </a:fillRef>
              <a:effectRef idx="0">
                <a:schemeClr val="accent4">
                  <a:hueOff val="-4464770"/>
                  <a:satOff val="26899"/>
                  <a:lumOff val="2156"/>
                  <a:alphaOff val="0"/>
                </a:schemeClr>
              </a:effectRef>
              <a:fontRef idx="minor">
                <a:schemeClr val="lt1"/>
              </a:fontRef>
            </p:style>
          </p:sp>
          <p:sp>
            <p:nvSpPr>
              <p:cNvPr id="14" name="Rectángulo: esquinas redondeadas 10">
                <a:extLst>
                  <a:ext uri="{FF2B5EF4-FFF2-40B4-BE49-F238E27FC236}">
                    <a16:creationId xmlns:a16="http://schemas.microsoft.com/office/drawing/2014/main" id="{8B2BC5C2-36CE-462C-B10B-D6CA7C9A61D5}"/>
                  </a:ext>
                </a:extLst>
              </p:cNvPr>
              <p:cNvSpPr txBox="1"/>
              <p:nvPr/>
            </p:nvSpPr>
            <p:spPr>
              <a:xfrm>
                <a:off x="5471199" y="1066505"/>
                <a:ext cx="2655093" cy="106650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s-CL" sz="1500" b="1" kern="1200" dirty="0">
                    <a:solidFill>
                      <a:schemeClr val="bg1"/>
                    </a:solidFill>
                  </a:rPr>
                  <a:t>Base de Datos Atención Primaria en Salud (APS)</a:t>
                </a:r>
                <a:endParaRPr lang="es-CL" sz="1500" kern="1200" dirty="0">
                  <a:solidFill>
                    <a:schemeClr val="bg1"/>
                  </a:solidFill>
                </a:endParaRPr>
              </a:p>
            </p:txBody>
          </p:sp>
        </p:grpSp>
        <p:sp>
          <p:nvSpPr>
            <p:cNvPr id="11" name="Elipse 10">
              <a:extLst>
                <a:ext uri="{FF2B5EF4-FFF2-40B4-BE49-F238E27FC236}">
                  <a16:creationId xmlns:a16="http://schemas.microsoft.com/office/drawing/2014/main" id="{2B148425-F491-4A35-9D70-6A60D0B062C8}"/>
                </a:ext>
              </a:extLst>
            </p:cNvPr>
            <p:cNvSpPr/>
            <p:nvPr/>
          </p:nvSpPr>
          <p:spPr>
            <a:xfrm>
              <a:off x="8386814" y="2255844"/>
              <a:ext cx="887865" cy="887865"/>
            </a:xfrm>
            <a:prstGeom prst="ellipse">
              <a:avLst/>
            </a:prstGeom>
            <a:blipFill>
              <a:blip r:embed="rId5"/>
              <a:srcRect/>
              <a:stretch>
                <a:fillRect l="-25000" r="-25000"/>
              </a:stretch>
            </a:blipFill>
          </p:spPr>
          <p:style>
            <a:lnRef idx="2">
              <a:schemeClr val="lt1">
                <a:hueOff val="0"/>
                <a:satOff val="0"/>
                <a:lumOff val="0"/>
                <a:alphaOff val="0"/>
              </a:schemeClr>
            </a:lnRef>
            <a:fillRef idx="1">
              <a:scrgbClr r="0" g="0" b="0"/>
            </a:fillRef>
            <a:effectRef idx="0">
              <a:schemeClr val="accent4">
                <a:tint val="50000"/>
                <a:hueOff val="-3981281"/>
                <a:satOff val="22610"/>
                <a:lumOff val="1795"/>
                <a:alphaOff val="0"/>
              </a:schemeClr>
            </a:effectRef>
            <a:fontRef idx="minor">
              <a:schemeClr val="lt1">
                <a:hueOff val="0"/>
                <a:satOff val="0"/>
                <a:lumOff val="0"/>
                <a:alphaOff val="0"/>
              </a:schemeClr>
            </a:fontRef>
          </p:style>
        </p:sp>
        <p:sp>
          <p:nvSpPr>
            <p:cNvPr id="12" name="Flecha: a la izquierda y derecha 11">
              <a:extLst>
                <a:ext uri="{FF2B5EF4-FFF2-40B4-BE49-F238E27FC236}">
                  <a16:creationId xmlns:a16="http://schemas.microsoft.com/office/drawing/2014/main" id="{882B6DF2-F2C9-4A8E-8005-3A7FBBA15982}"/>
                </a:ext>
              </a:extLst>
            </p:cNvPr>
            <p:cNvSpPr/>
            <p:nvPr/>
          </p:nvSpPr>
          <p:spPr>
            <a:xfrm>
              <a:off x="2357120" y="4228879"/>
              <a:ext cx="7477760" cy="399939"/>
            </a:xfrm>
            <a:prstGeom prst="leftRightArrow">
              <a:avLst/>
            </a:prstGeom>
          </p:spPr>
          <p:style>
            <a:lnRef idx="2">
              <a:schemeClr val="lt1">
                <a:hueOff val="0"/>
                <a:satOff val="0"/>
                <a:lumOff val="0"/>
                <a:alphaOff val="0"/>
              </a:schemeClr>
            </a:lnRef>
            <a:fillRef idx="1">
              <a:schemeClr val="accent4">
                <a:tint val="40000"/>
                <a:hueOff val="0"/>
                <a:satOff val="0"/>
                <a:lumOff val="0"/>
                <a:alphaOff val="0"/>
              </a:schemeClr>
            </a:fillRef>
            <a:effectRef idx="0">
              <a:schemeClr val="accent4">
                <a:tint val="40000"/>
                <a:hueOff val="0"/>
                <a:satOff val="0"/>
                <a:lumOff val="0"/>
                <a:alphaOff val="0"/>
              </a:schemeClr>
            </a:effectRef>
            <a:fontRef idx="minor">
              <a:schemeClr val="dk1">
                <a:hueOff val="0"/>
                <a:satOff val="0"/>
                <a:lumOff val="0"/>
                <a:alphaOff val="0"/>
              </a:schemeClr>
            </a:fontRef>
          </p:style>
        </p:sp>
      </p:grpSp>
      <p:sp>
        <p:nvSpPr>
          <p:cNvPr id="19" name="Rectángulo 18">
            <a:extLst>
              <a:ext uri="{FF2B5EF4-FFF2-40B4-BE49-F238E27FC236}">
                <a16:creationId xmlns:a16="http://schemas.microsoft.com/office/drawing/2014/main" id="{A960B462-5A2A-4C8D-B5E5-135409B71A64}"/>
              </a:ext>
            </a:extLst>
          </p:cNvPr>
          <p:cNvSpPr/>
          <p:nvPr/>
        </p:nvSpPr>
        <p:spPr>
          <a:xfrm>
            <a:off x="0" y="4933309"/>
            <a:ext cx="2928730" cy="1923604"/>
          </a:xfrm>
          <a:prstGeom prst="rect">
            <a:avLst/>
          </a:prstGeom>
        </p:spPr>
        <p:txBody>
          <a:bodyPr wrap="square">
            <a:spAutoFit/>
          </a:bodyPr>
          <a:lstStyle/>
          <a:p>
            <a:pPr marL="971550" lvl="1" indent="-285750">
              <a:buFontTx/>
              <a:buChar char="-"/>
            </a:pPr>
            <a:r>
              <a:rPr lang="es-CL" sz="1200" dirty="0"/>
              <a:t>BD Registro de prestadores individuales</a:t>
            </a:r>
          </a:p>
          <a:p>
            <a:pPr marL="971550" lvl="1" indent="-285750">
              <a:buFontTx/>
              <a:buChar char="-"/>
            </a:pPr>
            <a:r>
              <a:rPr lang="es-ES" sz="1200" dirty="0"/>
              <a:t>Consta de 2 BD una de Títulos y otra de Especialidades Medicas y Odontológicas</a:t>
            </a:r>
          </a:p>
          <a:p>
            <a:pPr marL="971550" lvl="1" indent="-285750">
              <a:buFontTx/>
              <a:buChar char="-"/>
            </a:pPr>
            <a:r>
              <a:rPr lang="es-ES" sz="1200" dirty="0"/>
              <a:t>Incluye funcionarios públicos y privados</a:t>
            </a:r>
          </a:p>
          <a:p>
            <a:pPr marL="971550" lvl="1" indent="-285750">
              <a:buFontTx/>
              <a:buChar char="-"/>
            </a:pPr>
            <a:r>
              <a:rPr lang="es-ES" sz="1200" dirty="0"/>
              <a:t>BD formato Excel</a:t>
            </a:r>
            <a:endParaRPr lang="es-CL" sz="1200" dirty="0"/>
          </a:p>
          <a:p>
            <a:pPr marL="685800" lvl="1"/>
            <a:endParaRPr lang="es-CL" sz="1100" dirty="0"/>
          </a:p>
        </p:txBody>
      </p:sp>
      <p:sp>
        <p:nvSpPr>
          <p:cNvPr id="20" name="Flecha: hacia abajo 19">
            <a:extLst>
              <a:ext uri="{FF2B5EF4-FFF2-40B4-BE49-F238E27FC236}">
                <a16:creationId xmlns:a16="http://schemas.microsoft.com/office/drawing/2014/main" id="{F7102CDF-0D25-48E9-BACA-B1AF656078D6}"/>
              </a:ext>
            </a:extLst>
          </p:cNvPr>
          <p:cNvSpPr/>
          <p:nvPr/>
        </p:nvSpPr>
        <p:spPr>
          <a:xfrm>
            <a:off x="1577299" y="4460394"/>
            <a:ext cx="484632" cy="424150"/>
          </a:xfrm>
          <a:prstGeom prst="downArrow">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s-CL"/>
          </a:p>
        </p:txBody>
      </p:sp>
      <p:sp>
        <p:nvSpPr>
          <p:cNvPr id="21" name="Flecha: hacia abajo 20">
            <a:extLst>
              <a:ext uri="{FF2B5EF4-FFF2-40B4-BE49-F238E27FC236}">
                <a16:creationId xmlns:a16="http://schemas.microsoft.com/office/drawing/2014/main" id="{E99A9483-67AA-4349-BAB8-1D093B819D90}"/>
              </a:ext>
            </a:extLst>
          </p:cNvPr>
          <p:cNvSpPr/>
          <p:nvPr/>
        </p:nvSpPr>
        <p:spPr>
          <a:xfrm>
            <a:off x="7013975" y="4462884"/>
            <a:ext cx="484632" cy="424150"/>
          </a:xfrm>
          <a:prstGeom prst="downArrow">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s-CL"/>
          </a:p>
        </p:txBody>
      </p:sp>
      <p:sp>
        <p:nvSpPr>
          <p:cNvPr id="22" name="Flecha: hacia abajo 19">
            <a:extLst>
              <a:ext uri="{FF2B5EF4-FFF2-40B4-BE49-F238E27FC236}">
                <a16:creationId xmlns:a16="http://schemas.microsoft.com/office/drawing/2014/main" id="{F8998489-F058-4A26-AB40-7A6DE18A8BA6}"/>
              </a:ext>
            </a:extLst>
          </p:cNvPr>
          <p:cNvSpPr/>
          <p:nvPr/>
        </p:nvSpPr>
        <p:spPr>
          <a:xfrm>
            <a:off x="4312046" y="4462884"/>
            <a:ext cx="484632" cy="424150"/>
          </a:xfrm>
          <a:prstGeom prst="downArrow">
            <a:avLst/>
          </a:prstGeom>
          <a:solidFill>
            <a:srgbClr val="6666FF"/>
          </a:soli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es-CL"/>
          </a:p>
        </p:txBody>
      </p:sp>
      <p:sp>
        <p:nvSpPr>
          <p:cNvPr id="23" name="Rectángulo 22">
            <a:extLst>
              <a:ext uri="{FF2B5EF4-FFF2-40B4-BE49-F238E27FC236}">
                <a16:creationId xmlns:a16="http://schemas.microsoft.com/office/drawing/2014/main" id="{C1A7E17B-69E7-43EA-B3E4-3E55747A2AE0}"/>
              </a:ext>
            </a:extLst>
          </p:cNvPr>
          <p:cNvSpPr/>
          <p:nvPr/>
        </p:nvSpPr>
        <p:spPr>
          <a:xfrm>
            <a:off x="5473620" y="4921280"/>
            <a:ext cx="3366569" cy="1200329"/>
          </a:xfrm>
          <a:prstGeom prst="rect">
            <a:avLst/>
          </a:prstGeom>
        </p:spPr>
        <p:txBody>
          <a:bodyPr wrap="square">
            <a:spAutoFit/>
          </a:bodyPr>
          <a:lstStyle/>
          <a:p>
            <a:pPr marL="971550" lvl="1" indent="-285750">
              <a:buFontTx/>
              <a:buChar char="-"/>
            </a:pPr>
            <a:r>
              <a:rPr lang="es-CL" sz="1200" dirty="0"/>
              <a:t>BD Registro de funcionarios de APS municipal</a:t>
            </a:r>
          </a:p>
          <a:p>
            <a:pPr marL="971550" lvl="1" indent="-285750">
              <a:buFontTx/>
              <a:buChar char="-"/>
            </a:pPr>
            <a:r>
              <a:rPr lang="es-ES" sz="1200" dirty="0"/>
              <a:t>Incluye funcionarios a contrata, honorarios y código del trabajo</a:t>
            </a:r>
          </a:p>
          <a:p>
            <a:pPr marL="971550" lvl="1" indent="-285750">
              <a:buFontTx/>
              <a:buChar char="-"/>
            </a:pPr>
            <a:r>
              <a:rPr lang="es-ES" sz="1200" dirty="0"/>
              <a:t>BD formato Excel</a:t>
            </a:r>
            <a:endParaRPr lang="es-CL" sz="1200" dirty="0"/>
          </a:p>
          <a:p>
            <a:pPr marL="685800" lvl="1"/>
            <a:endParaRPr lang="es-CL" sz="1200" dirty="0"/>
          </a:p>
        </p:txBody>
      </p:sp>
      <p:sp>
        <p:nvSpPr>
          <p:cNvPr id="24" name="Rectángulo 23">
            <a:extLst>
              <a:ext uri="{FF2B5EF4-FFF2-40B4-BE49-F238E27FC236}">
                <a16:creationId xmlns:a16="http://schemas.microsoft.com/office/drawing/2014/main" id="{AB95333E-3D7D-4964-8D21-AE85F94F784C}"/>
              </a:ext>
            </a:extLst>
          </p:cNvPr>
          <p:cNvSpPr/>
          <p:nvPr/>
        </p:nvSpPr>
        <p:spPr>
          <a:xfrm>
            <a:off x="2786275" y="4921280"/>
            <a:ext cx="3366569" cy="1938992"/>
          </a:xfrm>
          <a:prstGeom prst="rect">
            <a:avLst/>
          </a:prstGeom>
        </p:spPr>
        <p:txBody>
          <a:bodyPr wrap="square">
            <a:spAutoFit/>
          </a:bodyPr>
          <a:lstStyle/>
          <a:p>
            <a:pPr marL="971550" lvl="1" indent="-285750">
              <a:buFontTx/>
              <a:buChar char="-"/>
            </a:pPr>
            <a:r>
              <a:rPr lang="es-CL" sz="1200" dirty="0"/>
              <a:t>Sistema único de registro de funcionarios públicos (SNSS)</a:t>
            </a:r>
          </a:p>
          <a:p>
            <a:pPr marL="971550" lvl="1" indent="-285750">
              <a:buFontTx/>
              <a:buChar char="-"/>
            </a:pPr>
            <a:r>
              <a:rPr lang="es-ES" sz="1200" dirty="0"/>
              <a:t>Consta de varios módulos relacionados entre si</a:t>
            </a:r>
          </a:p>
          <a:p>
            <a:pPr marL="971550" lvl="1" indent="-285750">
              <a:buFontTx/>
              <a:buChar char="-"/>
            </a:pPr>
            <a:r>
              <a:rPr lang="es-ES" sz="1200" dirty="0"/>
              <a:t>Fue desarrollado con BD distribuidas en cada uno de los S.S. del País</a:t>
            </a:r>
          </a:p>
          <a:p>
            <a:pPr marL="971550" lvl="1" indent="-285750">
              <a:buFontTx/>
              <a:buChar char="-"/>
            </a:pPr>
            <a:r>
              <a:rPr lang="es-ES" sz="1200" dirty="0"/>
              <a:t>Registra y administra toda la información de los funcionarios del sector salud</a:t>
            </a:r>
            <a:endParaRPr lang="es-CL" sz="1200" dirty="0"/>
          </a:p>
        </p:txBody>
      </p:sp>
      <p:sp>
        <p:nvSpPr>
          <p:cNvPr id="25" name="Cerrar llave 24">
            <a:extLst>
              <a:ext uri="{FF2B5EF4-FFF2-40B4-BE49-F238E27FC236}">
                <a16:creationId xmlns:a16="http://schemas.microsoft.com/office/drawing/2014/main" id="{829B1B6A-926D-4738-8926-38DD71BB1D62}"/>
              </a:ext>
            </a:extLst>
          </p:cNvPr>
          <p:cNvSpPr/>
          <p:nvPr/>
        </p:nvSpPr>
        <p:spPr>
          <a:xfrm>
            <a:off x="9068504" y="1304793"/>
            <a:ext cx="431765" cy="521275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26" name="CuadroTexto 25">
            <a:extLst>
              <a:ext uri="{FF2B5EF4-FFF2-40B4-BE49-F238E27FC236}">
                <a16:creationId xmlns:a16="http://schemas.microsoft.com/office/drawing/2014/main" id="{D5D1F35A-1FBB-4FB4-A517-06100B39C71D}"/>
              </a:ext>
            </a:extLst>
          </p:cNvPr>
          <p:cNvSpPr txBox="1"/>
          <p:nvPr/>
        </p:nvSpPr>
        <p:spPr>
          <a:xfrm>
            <a:off x="9705589" y="2260822"/>
            <a:ext cx="1983677" cy="1015663"/>
          </a:xfrm>
          <a:prstGeom prst="rect">
            <a:avLst/>
          </a:prstGeom>
          <a:noFill/>
        </p:spPr>
        <p:txBody>
          <a:bodyPr wrap="square" rtlCol="0">
            <a:spAutoFit/>
          </a:bodyPr>
          <a:lstStyle/>
          <a:p>
            <a:r>
              <a:rPr lang="es-CL" sz="2000" dirty="0"/>
              <a:t>Interoperabilidad de los Sistemas de Información.</a:t>
            </a:r>
          </a:p>
        </p:txBody>
      </p:sp>
      <p:sp>
        <p:nvSpPr>
          <p:cNvPr id="27" name="CuadroTexto 26">
            <a:extLst>
              <a:ext uri="{FF2B5EF4-FFF2-40B4-BE49-F238E27FC236}">
                <a16:creationId xmlns:a16="http://schemas.microsoft.com/office/drawing/2014/main" id="{5E16920B-2295-4AAE-A25D-440C674BCB90}"/>
              </a:ext>
            </a:extLst>
          </p:cNvPr>
          <p:cNvSpPr txBox="1"/>
          <p:nvPr/>
        </p:nvSpPr>
        <p:spPr>
          <a:xfrm>
            <a:off x="9773579" y="3439566"/>
            <a:ext cx="1983677" cy="1323439"/>
          </a:xfrm>
          <a:prstGeom prst="rect">
            <a:avLst/>
          </a:prstGeom>
          <a:noFill/>
        </p:spPr>
        <p:txBody>
          <a:bodyPr wrap="square" rtlCol="0">
            <a:spAutoFit/>
          </a:bodyPr>
          <a:lstStyle/>
          <a:p>
            <a:r>
              <a:rPr lang="es-CL" sz="2000" dirty="0"/>
              <a:t>Calidad, oportunidad y consistencia de los registros.</a:t>
            </a:r>
          </a:p>
        </p:txBody>
      </p:sp>
      <p:sp>
        <p:nvSpPr>
          <p:cNvPr id="28" name="CuadroTexto 27">
            <a:extLst>
              <a:ext uri="{FF2B5EF4-FFF2-40B4-BE49-F238E27FC236}">
                <a16:creationId xmlns:a16="http://schemas.microsoft.com/office/drawing/2014/main" id="{7813803F-5CA2-479A-824C-A5F4008142AE}"/>
              </a:ext>
            </a:extLst>
          </p:cNvPr>
          <p:cNvSpPr txBox="1"/>
          <p:nvPr/>
        </p:nvSpPr>
        <p:spPr>
          <a:xfrm>
            <a:off x="9777097" y="4952556"/>
            <a:ext cx="1983677" cy="400110"/>
          </a:xfrm>
          <a:prstGeom prst="rect">
            <a:avLst/>
          </a:prstGeom>
          <a:noFill/>
        </p:spPr>
        <p:txBody>
          <a:bodyPr wrap="square" rtlCol="0">
            <a:spAutoFit/>
          </a:bodyPr>
          <a:lstStyle/>
          <a:p>
            <a:r>
              <a:rPr lang="es-CL" sz="2000" dirty="0" err="1"/>
              <a:t>Reportabilidad</a:t>
            </a:r>
            <a:endParaRPr lang="es-CL" sz="2000" dirty="0"/>
          </a:p>
        </p:txBody>
      </p:sp>
    </p:spTree>
    <p:extLst>
      <p:ext uri="{BB962C8B-B14F-4D97-AF65-F5344CB8AC3E}">
        <p14:creationId xmlns:p14="http://schemas.microsoft.com/office/powerpoint/2010/main" val="3561162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a:extLst>
              <a:ext uri="{FF2B5EF4-FFF2-40B4-BE49-F238E27FC236}">
                <a16:creationId xmlns:a16="http://schemas.microsoft.com/office/drawing/2014/main" id="{7CA63CF1-B8F7-44CE-8DE1-C7246C859281}"/>
              </a:ext>
            </a:extLst>
          </p:cNvPr>
          <p:cNvSpPr>
            <a:spLocks noChangeArrowheads="1"/>
          </p:cNvSpPr>
          <p:nvPr/>
        </p:nvSpPr>
        <p:spPr bwMode="auto">
          <a:xfrm>
            <a:off x="348748" y="233895"/>
            <a:ext cx="10701170" cy="1289050"/>
          </a:xfrm>
          <a:prstGeom prst="rect">
            <a:avLst/>
          </a:prstGeom>
          <a:noFill/>
          <a:ln w="9525">
            <a:noFill/>
            <a:miter lim="800000"/>
            <a:headEnd/>
            <a:tailEnd/>
          </a:ln>
        </p:spPr>
        <p:txBody>
          <a:bodyPr anchor="ctr"/>
          <a:lstStyle/>
          <a:p>
            <a:pPr algn="ctr"/>
            <a:r>
              <a:rPr lang="es-ES" sz="2600" b="1" dirty="0">
                <a:solidFill>
                  <a:schemeClr val="tx2"/>
                </a:solidFill>
                <a:cs typeface="Tahoma" pitchFamily="34" charset="0"/>
              </a:rPr>
              <a:t>Registro Público de Prestadores y Sistema de Información de RRHH – SIRH</a:t>
            </a:r>
          </a:p>
          <a:p>
            <a:pPr algn="ctr"/>
            <a:r>
              <a:rPr lang="es-ES" sz="2300" b="1" i="1" dirty="0">
                <a:solidFill>
                  <a:schemeClr val="tx2"/>
                </a:solidFill>
                <a:cs typeface="Tahoma" pitchFamily="34" charset="0"/>
              </a:rPr>
              <a:t>“El todo es mayor que la suma de las partes”</a:t>
            </a:r>
          </a:p>
        </p:txBody>
      </p:sp>
      <p:graphicFrame>
        <p:nvGraphicFramePr>
          <p:cNvPr id="7" name="5 Diagrama">
            <a:extLst>
              <a:ext uri="{FF2B5EF4-FFF2-40B4-BE49-F238E27FC236}">
                <a16:creationId xmlns:a16="http://schemas.microsoft.com/office/drawing/2014/main" id="{0D9F5454-8636-425F-BC4C-05C1E5F67869}"/>
              </a:ext>
            </a:extLst>
          </p:cNvPr>
          <p:cNvGraphicFramePr/>
          <p:nvPr>
            <p:extLst>
              <p:ext uri="{D42A27DB-BD31-4B8C-83A1-F6EECF244321}">
                <p14:modId xmlns:p14="http://schemas.microsoft.com/office/powerpoint/2010/main" val="2993334862"/>
              </p:ext>
            </p:extLst>
          </p:nvPr>
        </p:nvGraphicFramePr>
        <p:xfrm>
          <a:off x="695701" y="1364975"/>
          <a:ext cx="10701170" cy="39700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Rectangle 4">
            <a:extLst>
              <a:ext uri="{FF2B5EF4-FFF2-40B4-BE49-F238E27FC236}">
                <a16:creationId xmlns:a16="http://schemas.microsoft.com/office/drawing/2014/main" id="{5802CCA4-F9E4-4742-9C6A-17102CED333A}"/>
              </a:ext>
            </a:extLst>
          </p:cNvPr>
          <p:cNvSpPr>
            <a:spLocks noChangeArrowheads="1"/>
          </p:cNvSpPr>
          <p:nvPr/>
        </p:nvSpPr>
        <p:spPr bwMode="auto">
          <a:xfrm>
            <a:off x="927651" y="5493025"/>
            <a:ext cx="10469219" cy="1289050"/>
          </a:xfrm>
          <a:prstGeom prst="rect">
            <a:avLst/>
          </a:prstGeom>
          <a:noFill/>
          <a:ln w="9525">
            <a:noFill/>
            <a:miter lim="800000"/>
            <a:headEnd/>
            <a:tailEnd/>
          </a:ln>
        </p:spPr>
        <p:txBody>
          <a:bodyPr anchor="ctr"/>
          <a:lstStyle/>
          <a:p>
            <a:pPr marL="265113" indent="-265113" algn="just">
              <a:buFont typeface="Arial" pitchFamily="34" charset="0"/>
              <a:buChar char="•"/>
            </a:pPr>
            <a:r>
              <a:rPr lang="es-ES" sz="1600" dirty="0">
                <a:solidFill>
                  <a:schemeClr val="tx1">
                    <a:lumMod val="75000"/>
                    <a:lumOff val="25000"/>
                  </a:schemeClr>
                </a:solidFill>
                <a:cs typeface="Tahoma" pitchFamily="34" charset="0"/>
              </a:rPr>
              <a:t>Nº de profesionales, por tipo de formación. </a:t>
            </a:r>
          </a:p>
          <a:p>
            <a:pPr marL="265113" indent="-265113" algn="just">
              <a:buFont typeface="Arial" pitchFamily="34" charset="0"/>
              <a:buChar char="•"/>
            </a:pPr>
            <a:r>
              <a:rPr lang="es-ES" sz="1600" dirty="0">
                <a:solidFill>
                  <a:schemeClr val="tx1">
                    <a:lumMod val="75000"/>
                    <a:lumOff val="25000"/>
                  </a:schemeClr>
                </a:solidFill>
                <a:cs typeface="Tahoma" pitchFamily="34" charset="0"/>
              </a:rPr>
              <a:t>Caracterización básica: edad, sexo, nacionalidad, ubicación geográfica, tipo y entidad de formación.</a:t>
            </a:r>
          </a:p>
          <a:p>
            <a:pPr marL="265113" indent="-265113" algn="just">
              <a:buFont typeface="Arial" pitchFamily="34" charset="0"/>
              <a:buChar char="•"/>
            </a:pPr>
            <a:r>
              <a:rPr lang="es-ES" sz="1600" dirty="0">
                <a:solidFill>
                  <a:schemeClr val="tx1">
                    <a:lumMod val="75000"/>
                    <a:lumOff val="25000"/>
                  </a:schemeClr>
                </a:solidFill>
                <a:cs typeface="Tahoma" pitchFamily="34" charset="0"/>
              </a:rPr>
              <a:t>Para el personal del SNSS: caracterización de condiciones laborales, tipo de contrato, nivel de remuneración, institución de desempeño, jornadas contratadas, trayectoria laboral.</a:t>
            </a:r>
          </a:p>
          <a:p>
            <a:pPr marL="265113" indent="-265113" algn="just">
              <a:buFont typeface="Arial" pitchFamily="34" charset="0"/>
              <a:buChar char="•"/>
            </a:pPr>
            <a:r>
              <a:rPr lang="es-ES" sz="1600" dirty="0">
                <a:solidFill>
                  <a:schemeClr val="tx1">
                    <a:lumMod val="75000"/>
                    <a:lumOff val="25000"/>
                  </a:schemeClr>
                </a:solidFill>
                <a:cs typeface="Tahoma" pitchFamily="34" charset="0"/>
              </a:rPr>
              <a:t>Construcción de series históricas</a:t>
            </a:r>
          </a:p>
        </p:txBody>
      </p:sp>
    </p:spTree>
    <p:extLst>
      <p:ext uri="{BB962C8B-B14F-4D97-AF65-F5344CB8AC3E}">
        <p14:creationId xmlns:p14="http://schemas.microsoft.com/office/powerpoint/2010/main" val="740904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16601FB5-BCD5-42AD-BF78-FF2EA3777AAE}"/>
              </a:ext>
            </a:extLst>
          </p:cNvPr>
          <p:cNvSpPr>
            <a:spLocks noChangeArrowheads="1"/>
          </p:cNvSpPr>
          <p:nvPr/>
        </p:nvSpPr>
        <p:spPr bwMode="auto">
          <a:xfrm>
            <a:off x="355059" y="1652517"/>
            <a:ext cx="430759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sz="1200" i="0" u="none" strike="noStrike" cap="none" normalizeH="0" baseline="0" dirty="0">
                <a:ln>
                  <a:noFill/>
                </a:ln>
                <a:effectLst/>
                <a:latin typeface="Arial" panose="020B0604020202020204" pitchFamily="34" charset="0"/>
                <a:ea typeface="Calibri" panose="020F0502020204030204" pitchFamily="34" charset="0"/>
                <a:cs typeface="Times New Roman" panose="02020603050405020304" pitchFamily="18" charset="0"/>
              </a:rPr>
              <a:t>Porcentaje de Médicos especialistas de 65 años y más en las principales especialidades, al 31/12/2017. Servicios de Salud</a:t>
            </a:r>
            <a:endParaRPr kumimoji="0" lang="es-CL" altLang="es-CL" sz="1200" i="0" u="none" strike="noStrike" cap="none" normalizeH="0" baseline="0" dirty="0">
              <a:ln>
                <a:noFill/>
              </a:ln>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CL" altLang="es-CL" sz="1200" i="0" u="none" strike="noStrike" cap="none" normalizeH="0" baseline="0" dirty="0">
              <a:ln>
                <a:noFill/>
              </a:ln>
              <a:effectLst/>
              <a:latin typeface="Arial" panose="020B0604020202020204" pitchFamily="34" charset="0"/>
            </a:endParaRPr>
          </a:p>
        </p:txBody>
      </p:sp>
      <p:pic>
        <p:nvPicPr>
          <p:cNvPr id="1025" name="Imagen 22">
            <a:extLst>
              <a:ext uri="{FF2B5EF4-FFF2-40B4-BE49-F238E27FC236}">
                <a16:creationId xmlns:a16="http://schemas.microsoft.com/office/drawing/2014/main" id="{18C2A28D-3F9E-42D4-B1A6-6B63EDDB54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288" y="2453622"/>
            <a:ext cx="4608932" cy="253365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3">
            <a:extLst>
              <a:ext uri="{FF2B5EF4-FFF2-40B4-BE49-F238E27FC236}">
                <a16:creationId xmlns:a16="http://schemas.microsoft.com/office/drawing/2014/main" id="{1B850FD5-2935-40C6-87ED-C40C6BA9FFBD}"/>
              </a:ext>
            </a:extLst>
          </p:cNvPr>
          <p:cNvSpPr>
            <a:spLocks noChangeArrowheads="1"/>
          </p:cNvSpPr>
          <p:nvPr/>
        </p:nvSpPr>
        <p:spPr bwMode="auto">
          <a:xfrm>
            <a:off x="355059" y="5028441"/>
            <a:ext cx="4479160"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s-CL" altLang="es-CL" sz="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Fuentes: </a:t>
            </a:r>
            <a:r>
              <a:rPr kumimoji="0" lang="es-CL" altLang="es-CL" sz="7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Procesamiento propio de la Dotación Efectiva SIRH Minsal y Registro Nacional Prestadores Individuales, SIS. Diciembre 2017</a:t>
            </a:r>
            <a:endParaRPr kumimoji="0" lang="es-CL" altLang="es-CL" sz="1400" b="0" i="0" u="none" strike="noStrike" cap="none" normalizeH="0" baseline="0" dirty="0">
              <a:ln>
                <a:noFill/>
              </a:ln>
              <a:solidFill>
                <a:schemeClr val="tx1"/>
              </a:solidFill>
              <a:effectLst/>
              <a:latin typeface="Arial" panose="020B0604020202020204" pitchFamily="34" charset="0"/>
            </a:endParaRPr>
          </a:p>
        </p:txBody>
      </p:sp>
      <p:sp>
        <p:nvSpPr>
          <p:cNvPr id="11" name="Rectangle 4">
            <a:extLst>
              <a:ext uri="{FF2B5EF4-FFF2-40B4-BE49-F238E27FC236}">
                <a16:creationId xmlns:a16="http://schemas.microsoft.com/office/drawing/2014/main" id="{63FDB34C-3AFE-4123-AC1D-4BD86ACDBEED}"/>
              </a:ext>
            </a:extLst>
          </p:cNvPr>
          <p:cNvSpPr>
            <a:spLocks noChangeArrowheads="1"/>
          </p:cNvSpPr>
          <p:nvPr/>
        </p:nvSpPr>
        <p:spPr bwMode="auto">
          <a:xfrm>
            <a:off x="727112" y="215765"/>
            <a:ext cx="10653312" cy="1289050"/>
          </a:xfrm>
          <a:prstGeom prst="rect">
            <a:avLst/>
          </a:prstGeom>
          <a:noFill/>
          <a:ln w="9525">
            <a:noFill/>
            <a:miter lim="800000"/>
            <a:headEnd/>
            <a:tailEnd/>
          </a:ln>
        </p:spPr>
        <p:txBody>
          <a:bodyPr anchor="ctr"/>
          <a:lstStyle/>
          <a:p>
            <a:pPr algn="ctr"/>
            <a:r>
              <a:rPr lang="es-ES" sz="2600" b="1" dirty="0">
                <a:solidFill>
                  <a:schemeClr val="tx2"/>
                </a:solidFill>
                <a:cs typeface="Tahoma" pitchFamily="34" charset="0"/>
              </a:rPr>
              <a:t>Ejemplos de Información del SNSS </a:t>
            </a:r>
          </a:p>
          <a:p>
            <a:pPr algn="ctr"/>
            <a:r>
              <a:rPr lang="es-ES" sz="2400" b="1" dirty="0">
                <a:solidFill>
                  <a:schemeClr val="accent2">
                    <a:lumMod val="75000"/>
                  </a:schemeClr>
                </a:solidFill>
                <a:cs typeface="Tahoma" pitchFamily="34" charset="0"/>
              </a:rPr>
              <a:t>Obtenida por el Procesamiento de las Bases de Datos de la Superintendencia – SIRH – Base APS</a:t>
            </a:r>
            <a:endParaRPr lang="es-ES" sz="2000" b="1" i="1" dirty="0">
              <a:solidFill>
                <a:schemeClr val="accent2">
                  <a:lumMod val="75000"/>
                </a:schemeClr>
              </a:solidFill>
              <a:cs typeface="Tahoma" pitchFamily="34" charset="0"/>
            </a:endParaRPr>
          </a:p>
        </p:txBody>
      </p:sp>
      <p:sp>
        <p:nvSpPr>
          <p:cNvPr id="8" name="Rectangle 5">
            <a:extLst>
              <a:ext uri="{FF2B5EF4-FFF2-40B4-BE49-F238E27FC236}">
                <a16:creationId xmlns:a16="http://schemas.microsoft.com/office/drawing/2014/main" id="{A0ACADAD-48EB-4C7E-A4BF-8557AC797D81}"/>
              </a:ext>
            </a:extLst>
          </p:cNvPr>
          <p:cNvSpPr>
            <a:spLocks noChangeArrowheads="1"/>
          </p:cNvSpPr>
          <p:nvPr/>
        </p:nvSpPr>
        <p:spPr bwMode="auto">
          <a:xfrm>
            <a:off x="5497417" y="1766018"/>
            <a:ext cx="6694583"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s-CL" altLang="es-CL" sz="1200" dirty="0">
                <a:latin typeface="Arial" panose="020B0604020202020204" pitchFamily="34" charset="0"/>
                <a:cs typeface="Times New Roman" panose="02020603050405020304" pitchFamily="18" charset="0"/>
              </a:rPr>
              <a:t>Distribución de los Médicos inscritos en el Registro Nacional de Prestadores Individuales de Salud entre profesionales con o sin especialidad certificada. </a:t>
            </a:r>
          </a:p>
          <a:p>
            <a:pPr marL="0" marR="0" lvl="0" indent="0" algn="l" defTabSz="914400" rtl="0" eaLnBrk="0" fontAlgn="base" latinLnBrk="0" hangingPunct="0">
              <a:lnSpc>
                <a:spcPct val="100000"/>
              </a:lnSpc>
              <a:spcBef>
                <a:spcPct val="0"/>
              </a:spcBef>
              <a:spcAft>
                <a:spcPct val="0"/>
              </a:spcAft>
              <a:buClrTx/>
              <a:buSzTx/>
              <a:buFontTx/>
              <a:buNone/>
              <a:tabLst/>
            </a:pPr>
            <a:r>
              <a:rPr lang="es-CL" altLang="es-CL" sz="1200" dirty="0">
                <a:latin typeface="Arial" panose="020B0604020202020204" pitchFamily="34" charset="0"/>
                <a:cs typeface="Times New Roman" panose="02020603050405020304" pitchFamily="18" charset="0"/>
              </a:rPr>
              <a:t>Diciembre 2014 a diciembre 2017</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CL" altLang="es-CL" sz="1200" b="0" i="0" u="none" strike="noStrike" cap="none" normalizeH="0" baseline="0" dirty="0">
              <a:ln>
                <a:noFill/>
              </a:ln>
              <a:solidFill>
                <a:schemeClr val="tx1"/>
              </a:solidFill>
              <a:effectLst/>
              <a:latin typeface="Arial" panose="020B0604020202020204" pitchFamily="34" charset="0"/>
            </a:endParaRPr>
          </a:p>
        </p:txBody>
      </p:sp>
      <p:pic>
        <p:nvPicPr>
          <p:cNvPr id="1028" name="Imagen 51">
            <a:extLst>
              <a:ext uri="{FF2B5EF4-FFF2-40B4-BE49-F238E27FC236}">
                <a16:creationId xmlns:a16="http://schemas.microsoft.com/office/drawing/2014/main" id="{11C5A34D-45B5-4D64-B983-3DBE48476A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97417" y="2410117"/>
            <a:ext cx="6147412" cy="1390650"/>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6">
            <a:extLst>
              <a:ext uri="{FF2B5EF4-FFF2-40B4-BE49-F238E27FC236}">
                <a16:creationId xmlns:a16="http://schemas.microsoft.com/office/drawing/2014/main" id="{9FBE47F1-84FE-4C85-B797-DC76D2DACB1A}"/>
              </a:ext>
            </a:extLst>
          </p:cNvPr>
          <p:cNvSpPr>
            <a:spLocks noChangeArrowheads="1"/>
          </p:cNvSpPr>
          <p:nvPr/>
        </p:nvSpPr>
        <p:spPr bwMode="auto">
          <a:xfrm>
            <a:off x="5387247" y="3860786"/>
            <a:ext cx="6940628"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F</a:t>
            </a:r>
            <a:r>
              <a:rPr kumimoji="0" lang="es-CL" altLang="es-CL" sz="1000" b="0" i="0" u="none" strike="noStrike" cap="none" normalizeH="0" baseline="0" dirty="0" bmk="">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uente: Procesamiento propio a partir del Registro Nacional de Prestadores Individuales de la Superintendencia </a:t>
            </a:r>
            <a:endParaRPr kumimoji="0" lang="es-CL" altLang="es-CL" sz="1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sz="1000" b="0" i="0" u="none" strike="noStrike" cap="none" normalizeH="0" baseline="0" dirty="0" bmk="_Hlk479157332">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de Salud. Diciembre 2014 a 2017.</a:t>
            </a:r>
            <a:endParaRPr kumimoji="0" lang="es-CL" altLang="es-CL" sz="1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CL" altLang="es-CL" sz="1000" b="0" i="0" u="none" strike="noStrike" cap="none" normalizeH="0" baseline="0" dirty="0">
              <a:ln>
                <a:noFill/>
              </a:ln>
              <a:solidFill>
                <a:schemeClr val="tx1"/>
              </a:solidFill>
              <a:effectLst/>
              <a:latin typeface="Arial" panose="020B0604020202020204" pitchFamily="34" charset="0"/>
            </a:endParaRPr>
          </a:p>
        </p:txBody>
      </p:sp>
      <p:pic>
        <p:nvPicPr>
          <p:cNvPr id="15" name="Imagen 14">
            <a:extLst>
              <a:ext uri="{FF2B5EF4-FFF2-40B4-BE49-F238E27FC236}">
                <a16:creationId xmlns:a16="http://schemas.microsoft.com/office/drawing/2014/main" id="{27DC3274-9338-4293-9C90-F11D2F51F5C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5185845" y="4324350"/>
            <a:ext cx="6651095" cy="2533650"/>
          </a:xfrm>
          <a:prstGeom prst="rect">
            <a:avLst/>
          </a:prstGeom>
          <a:noFill/>
          <a:ln>
            <a:noFill/>
          </a:ln>
        </p:spPr>
      </p:pic>
    </p:spTree>
    <p:extLst>
      <p:ext uri="{BB962C8B-B14F-4D97-AF65-F5344CB8AC3E}">
        <p14:creationId xmlns:p14="http://schemas.microsoft.com/office/powerpoint/2010/main" val="1629513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ángulo 12">
            <a:extLst>
              <a:ext uri="{FF2B5EF4-FFF2-40B4-BE49-F238E27FC236}">
                <a16:creationId xmlns:a16="http://schemas.microsoft.com/office/drawing/2014/main" id="{8E8DCAD5-FC00-4746-8594-F7C46022ADAC}"/>
              </a:ext>
            </a:extLst>
          </p:cNvPr>
          <p:cNvSpPr/>
          <p:nvPr/>
        </p:nvSpPr>
        <p:spPr>
          <a:xfrm>
            <a:off x="569705" y="510459"/>
            <a:ext cx="10491230" cy="461665"/>
          </a:xfrm>
          <a:prstGeom prst="rect">
            <a:avLst/>
          </a:prstGeom>
        </p:spPr>
        <p:txBody>
          <a:bodyPr wrap="square">
            <a:spAutoFit/>
          </a:bodyPr>
          <a:lstStyle/>
          <a:p>
            <a:pPr fontAlgn="base">
              <a:spcBef>
                <a:spcPct val="0"/>
              </a:spcBef>
            </a:pPr>
            <a:r>
              <a:rPr lang="es-MX" sz="2400" b="1" dirty="0">
                <a:solidFill>
                  <a:schemeClr val="accent1"/>
                </a:solidFill>
                <a:ea typeface="+mj-ea"/>
                <a:cs typeface="Calibri Light" panose="020F0302020204030204" pitchFamily="34" charset="0"/>
              </a:rPr>
              <a:t>Política de Gestión y Desarrollo de Personas - Contenidos</a:t>
            </a:r>
          </a:p>
        </p:txBody>
      </p:sp>
      <p:graphicFrame>
        <p:nvGraphicFramePr>
          <p:cNvPr id="14" name="6 Diagrama">
            <a:extLst>
              <a:ext uri="{FF2B5EF4-FFF2-40B4-BE49-F238E27FC236}">
                <a16:creationId xmlns:a16="http://schemas.microsoft.com/office/drawing/2014/main" id="{376760E4-1EF2-415F-826B-91080BE13C35}"/>
              </a:ext>
            </a:extLst>
          </p:cNvPr>
          <p:cNvGraphicFramePr/>
          <p:nvPr>
            <p:extLst>
              <p:ext uri="{D42A27DB-BD31-4B8C-83A1-F6EECF244321}">
                <p14:modId xmlns:p14="http://schemas.microsoft.com/office/powerpoint/2010/main" val="1927317222"/>
              </p:ext>
            </p:extLst>
          </p:nvPr>
        </p:nvGraphicFramePr>
        <p:xfrm>
          <a:off x="3735491" y="1306735"/>
          <a:ext cx="8206793" cy="4868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5" name="Imagen 14">
            <a:extLst>
              <a:ext uri="{FF2B5EF4-FFF2-40B4-BE49-F238E27FC236}">
                <a16:creationId xmlns:a16="http://schemas.microsoft.com/office/drawing/2014/main" id="{771204F9-BFAF-4E13-A860-CAC891BF2DD6}"/>
              </a:ext>
            </a:extLst>
          </p:cNvPr>
          <p:cNvPicPr>
            <a:picLocks noChangeAspect="1"/>
          </p:cNvPicPr>
          <p:nvPr/>
        </p:nvPicPr>
        <p:blipFill rotWithShape="1">
          <a:blip r:embed="rId8"/>
          <a:srcRect l="24037" t="14695" r="46053" b="17269"/>
          <a:stretch/>
        </p:blipFill>
        <p:spPr>
          <a:xfrm rot="20980590">
            <a:off x="845777" y="1933713"/>
            <a:ext cx="2438891" cy="3301378"/>
          </a:xfrm>
          <a:prstGeom prst="rect">
            <a:avLst/>
          </a:prstGeom>
        </p:spPr>
      </p:pic>
    </p:spTree>
    <p:extLst>
      <p:ext uri="{BB962C8B-B14F-4D97-AF65-F5344CB8AC3E}">
        <p14:creationId xmlns:p14="http://schemas.microsoft.com/office/powerpoint/2010/main" val="2759254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ángulo 12">
            <a:extLst>
              <a:ext uri="{FF2B5EF4-FFF2-40B4-BE49-F238E27FC236}">
                <a16:creationId xmlns:a16="http://schemas.microsoft.com/office/drawing/2014/main" id="{8E8DCAD5-FC00-4746-8594-F7C46022ADAC}"/>
              </a:ext>
            </a:extLst>
          </p:cNvPr>
          <p:cNvSpPr/>
          <p:nvPr/>
        </p:nvSpPr>
        <p:spPr>
          <a:xfrm>
            <a:off x="569705" y="510459"/>
            <a:ext cx="10491230" cy="830997"/>
          </a:xfrm>
          <a:prstGeom prst="rect">
            <a:avLst/>
          </a:prstGeom>
        </p:spPr>
        <p:txBody>
          <a:bodyPr wrap="square">
            <a:spAutoFit/>
          </a:bodyPr>
          <a:lstStyle/>
          <a:p>
            <a:pPr fontAlgn="base">
              <a:spcBef>
                <a:spcPct val="0"/>
              </a:spcBef>
            </a:pPr>
            <a:r>
              <a:rPr lang="es-MX" sz="2400" b="1" dirty="0">
                <a:solidFill>
                  <a:schemeClr val="accent1"/>
                </a:solidFill>
                <a:ea typeface="+mj-ea"/>
                <a:cs typeface="Calibri Light" panose="020F0302020204030204" pitchFamily="34" charset="0"/>
              </a:rPr>
              <a:t>Política Especifica de Soporte Informático en Recursos Humanos</a:t>
            </a:r>
          </a:p>
          <a:p>
            <a:pPr fontAlgn="base">
              <a:spcBef>
                <a:spcPct val="0"/>
              </a:spcBef>
            </a:pPr>
            <a:r>
              <a:rPr lang="es-MX" sz="2400" b="1" dirty="0">
                <a:solidFill>
                  <a:schemeClr val="accent2"/>
                </a:solidFill>
                <a:ea typeface="+mj-ea"/>
                <a:cs typeface="Calibri Light" panose="020F0302020204030204" pitchFamily="34" charset="0"/>
              </a:rPr>
              <a:t>Necesidad de Actualizar </a:t>
            </a:r>
          </a:p>
        </p:txBody>
      </p:sp>
      <p:graphicFrame>
        <p:nvGraphicFramePr>
          <p:cNvPr id="4" name="Diagrama 3">
            <a:extLst>
              <a:ext uri="{FF2B5EF4-FFF2-40B4-BE49-F238E27FC236}">
                <a16:creationId xmlns:a16="http://schemas.microsoft.com/office/drawing/2014/main" id="{AF2544CB-5D1D-4979-A90C-D3CC45C16580}"/>
              </a:ext>
            </a:extLst>
          </p:cNvPr>
          <p:cNvGraphicFramePr/>
          <p:nvPr>
            <p:extLst>
              <p:ext uri="{D42A27DB-BD31-4B8C-83A1-F6EECF244321}">
                <p14:modId xmlns:p14="http://schemas.microsoft.com/office/powerpoint/2010/main" val="362245549"/>
              </p:ext>
            </p:extLst>
          </p:nvPr>
        </p:nvGraphicFramePr>
        <p:xfrm>
          <a:off x="238538" y="1498294"/>
          <a:ext cx="9090991" cy="51330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Cerrar llave 1">
            <a:extLst>
              <a:ext uri="{FF2B5EF4-FFF2-40B4-BE49-F238E27FC236}">
                <a16:creationId xmlns:a16="http://schemas.microsoft.com/office/drawing/2014/main" id="{C88D30B3-97B9-4983-A5A7-3894B8D5EAB9}"/>
              </a:ext>
            </a:extLst>
          </p:cNvPr>
          <p:cNvSpPr/>
          <p:nvPr/>
        </p:nvSpPr>
        <p:spPr>
          <a:xfrm>
            <a:off x="9204359" y="1498294"/>
            <a:ext cx="826264" cy="513308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3" name="CuadroTexto 2">
            <a:extLst>
              <a:ext uri="{FF2B5EF4-FFF2-40B4-BE49-F238E27FC236}">
                <a16:creationId xmlns:a16="http://schemas.microsoft.com/office/drawing/2014/main" id="{7E7A9492-D831-4FDD-A71C-E38295A12FB2}"/>
              </a:ext>
            </a:extLst>
          </p:cNvPr>
          <p:cNvSpPr txBox="1"/>
          <p:nvPr/>
        </p:nvSpPr>
        <p:spPr>
          <a:xfrm flipH="1">
            <a:off x="10061126" y="2910674"/>
            <a:ext cx="1716479" cy="2554545"/>
          </a:xfrm>
          <a:prstGeom prst="rect">
            <a:avLst/>
          </a:prstGeom>
          <a:noFill/>
        </p:spPr>
        <p:txBody>
          <a:bodyPr wrap="square" rtlCol="0">
            <a:spAutoFit/>
          </a:bodyPr>
          <a:lstStyle/>
          <a:p>
            <a:r>
              <a:rPr lang="es-CL" sz="2000" dirty="0"/>
              <a:t>Incorporar la evolución, los desafíos actuales y futuros en materia de gestión de la información</a:t>
            </a:r>
          </a:p>
        </p:txBody>
      </p:sp>
    </p:spTree>
    <p:extLst>
      <p:ext uri="{BB962C8B-B14F-4D97-AF65-F5344CB8AC3E}">
        <p14:creationId xmlns:p14="http://schemas.microsoft.com/office/powerpoint/2010/main" val="61059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Marcador de contenido"/>
          <p:cNvSpPr>
            <a:spLocks noGrp="1"/>
          </p:cNvSpPr>
          <p:nvPr>
            <p:ph sz="quarter" idx="11"/>
          </p:nvPr>
        </p:nvSpPr>
        <p:spPr>
          <a:xfrm>
            <a:off x="3422069" y="3041158"/>
            <a:ext cx="5956300" cy="1028700"/>
          </a:xfrm>
        </p:spPr>
        <p:txBody>
          <a:bodyPr anchor="ctr"/>
          <a:lstStyle/>
          <a:p>
            <a:r>
              <a:rPr lang="es-CL" altLang="es-CL" sz="3200" dirty="0">
                <a:latin typeface="Candara" panose="020E0502030303020204" pitchFamily="34" charset="0"/>
              </a:rPr>
              <a:t>CHILE LO HACEMOS TODOS</a:t>
            </a:r>
          </a:p>
        </p:txBody>
      </p:sp>
    </p:spTree>
    <p:extLst>
      <p:ext uri="{BB962C8B-B14F-4D97-AF65-F5344CB8AC3E}">
        <p14:creationId xmlns:p14="http://schemas.microsoft.com/office/powerpoint/2010/main" val="3117383567"/>
      </p:ext>
    </p:extLst>
  </p:cSld>
  <p:clrMapOvr>
    <a:masterClrMapping/>
  </p:clrMapOvr>
  <p:transition>
    <p:fade/>
  </p:transition>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5182</TotalTime>
  <Words>914</Words>
  <Application>Microsoft Office PowerPoint</Application>
  <PresentationFormat>Panorámica</PresentationFormat>
  <Paragraphs>79</Paragraphs>
  <Slides>9</Slides>
  <Notes>4</Notes>
  <HiddenSlides>0</HiddenSlides>
  <MMClips>0</MMClips>
  <ScaleCrop>false</ScaleCrop>
  <HeadingPairs>
    <vt:vector size="6" baseType="variant">
      <vt:variant>
        <vt:lpstr>Fuentes usadas</vt:lpstr>
      </vt:variant>
      <vt:variant>
        <vt:i4>10</vt:i4>
      </vt:variant>
      <vt:variant>
        <vt:lpstr>Tema</vt:lpstr>
      </vt:variant>
      <vt:variant>
        <vt:i4>2</vt:i4>
      </vt:variant>
      <vt:variant>
        <vt:lpstr>Títulos de diapositiva</vt:lpstr>
      </vt:variant>
      <vt:variant>
        <vt:i4>9</vt:i4>
      </vt:variant>
    </vt:vector>
  </HeadingPairs>
  <TitlesOfParts>
    <vt:vector size="21" baseType="lpstr">
      <vt:lpstr>Arial</vt:lpstr>
      <vt:lpstr>Calibri</vt:lpstr>
      <vt:lpstr>Calibri Light</vt:lpstr>
      <vt:lpstr>Candara</vt:lpstr>
      <vt:lpstr>gobCL</vt:lpstr>
      <vt:lpstr>Tahoma</vt:lpstr>
      <vt:lpstr>Times New Roman</vt:lpstr>
      <vt:lpstr>Verdana</vt:lpstr>
      <vt:lpstr>Verdana Bold</vt:lpstr>
      <vt:lpstr>ヒラギノ角ゴ Pro W3</vt:lpstr>
      <vt:lpstr>Tema de Office</vt:lpstr>
      <vt:lpstr>Custom Design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Logros 2014</dc:title>
  <dc:creator>Lorena Lillo</dc:creator>
  <cp:lastModifiedBy>cristian marcelo vasquez anabalon</cp:lastModifiedBy>
  <cp:revision>249</cp:revision>
  <cp:lastPrinted>2018-03-23T20:44:41Z</cp:lastPrinted>
  <dcterms:created xsi:type="dcterms:W3CDTF">2014-12-23T14:39:25Z</dcterms:created>
  <dcterms:modified xsi:type="dcterms:W3CDTF">2018-11-16T14:33:31Z</dcterms:modified>
</cp:coreProperties>
</file>