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8"/>
  </p:notesMasterIdLst>
  <p:handoutMasterIdLst>
    <p:handoutMasterId r:id="rId19"/>
  </p:handoutMasterIdLst>
  <p:sldIdLst>
    <p:sldId id="256" r:id="rId4"/>
    <p:sldId id="335" r:id="rId5"/>
    <p:sldId id="324" r:id="rId6"/>
    <p:sldId id="325" r:id="rId7"/>
    <p:sldId id="326" r:id="rId8"/>
    <p:sldId id="327" r:id="rId9"/>
    <p:sldId id="328" r:id="rId10"/>
    <p:sldId id="330" r:id="rId11"/>
    <p:sldId id="332" r:id="rId12"/>
    <p:sldId id="333" r:id="rId13"/>
    <p:sldId id="334" r:id="rId14"/>
    <p:sldId id="336" r:id="rId15"/>
    <p:sldId id="337" r:id="rId16"/>
    <p:sldId id="322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FA1"/>
    <a:srgbClr val="E10202"/>
    <a:srgbClr val="808080"/>
    <a:srgbClr val="404040"/>
    <a:srgbClr val="CCCCCC"/>
    <a:srgbClr val="E17068"/>
    <a:srgbClr val="FE454A"/>
    <a:srgbClr val="EF414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Objects="1">
      <p:cViewPr varScale="1">
        <p:scale>
          <a:sx n="73" d="100"/>
          <a:sy n="73" d="100"/>
        </p:scale>
        <p:origin x="-420" y="-102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9" d="100"/>
          <a:sy n="79" d="100"/>
        </p:scale>
        <p:origin x="-1962" y="-84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07A17E-92DF-4040-85F2-87467C4647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41BDE4B-FF73-4CD1-916F-C9B5F0002C0C}">
      <dgm:prSet phldrT="[Texto]" custT="1"/>
      <dgm:spPr/>
      <dgm:t>
        <a:bodyPr/>
        <a:lstStyle/>
        <a:p>
          <a:r>
            <a:rPr lang="es-ES" sz="4000" dirty="0" smtClean="0"/>
            <a:t>JEFE RRHH</a:t>
          </a:r>
          <a:endParaRPr lang="es-ES" sz="4000" dirty="0"/>
        </a:p>
      </dgm:t>
    </dgm:pt>
    <dgm:pt modelId="{09B9AD56-A9C9-4D6D-B17A-BD468C174AFD}" type="parTrans" cxnId="{D930891C-A868-4661-8641-FE913721E0FC}">
      <dgm:prSet/>
      <dgm:spPr/>
      <dgm:t>
        <a:bodyPr/>
        <a:lstStyle/>
        <a:p>
          <a:endParaRPr lang="es-ES"/>
        </a:p>
      </dgm:t>
    </dgm:pt>
    <dgm:pt modelId="{97C25966-2915-492E-BA79-A74A807E27BE}" type="sibTrans" cxnId="{D930891C-A868-4661-8641-FE913721E0FC}">
      <dgm:prSet/>
      <dgm:spPr/>
      <dgm:t>
        <a:bodyPr/>
        <a:lstStyle/>
        <a:p>
          <a:endParaRPr lang="es-ES"/>
        </a:p>
      </dgm:t>
    </dgm:pt>
    <dgm:pt modelId="{93750286-A4DB-446F-AB34-88BF4D838AB9}">
      <dgm:prSet phldrT="[Texto]"/>
      <dgm:spPr/>
      <dgm:t>
        <a:bodyPr/>
        <a:lstStyle/>
        <a:p>
          <a:r>
            <a:rPr lang="es-ES" dirty="0" smtClean="0"/>
            <a:t>UNIDAD PERSONAL</a:t>
          </a:r>
          <a:endParaRPr lang="es-ES" dirty="0"/>
        </a:p>
      </dgm:t>
    </dgm:pt>
    <dgm:pt modelId="{A6D68B7D-AF96-42FE-A540-9AB9AFB5548C}" type="parTrans" cxnId="{C36334F8-0C8F-41A8-B610-34007DAA3DED}">
      <dgm:prSet/>
      <dgm:spPr/>
      <dgm:t>
        <a:bodyPr/>
        <a:lstStyle/>
        <a:p>
          <a:endParaRPr lang="es-ES"/>
        </a:p>
      </dgm:t>
    </dgm:pt>
    <dgm:pt modelId="{827263F5-B0E2-4773-A395-A2C1522E59E9}" type="sibTrans" cxnId="{C36334F8-0C8F-41A8-B610-34007DAA3DED}">
      <dgm:prSet/>
      <dgm:spPr/>
      <dgm:t>
        <a:bodyPr/>
        <a:lstStyle/>
        <a:p>
          <a:endParaRPr lang="es-ES"/>
        </a:p>
      </dgm:t>
    </dgm:pt>
    <dgm:pt modelId="{2EA7C623-EEEF-4083-9353-B6712393F86F}">
      <dgm:prSet phldrT="[Texto]"/>
      <dgm:spPr/>
      <dgm:t>
        <a:bodyPr/>
        <a:lstStyle/>
        <a:p>
          <a:r>
            <a:rPr lang="es-ES" dirty="0" smtClean="0"/>
            <a:t>UNIDAD SUELDOS</a:t>
          </a:r>
          <a:endParaRPr lang="es-ES" dirty="0"/>
        </a:p>
      </dgm:t>
    </dgm:pt>
    <dgm:pt modelId="{D9448D62-E417-4678-87DC-610F67A5A224}" type="parTrans" cxnId="{F2E25280-E5FF-4955-83AB-D245377B6D88}">
      <dgm:prSet/>
      <dgm:spPr/>
      <dgm:t>
        <a:bodyPr/>
        <a:lstStyle/>
        <a:p>
          <a:endParaRPr lang="es-ES"/>
        </a:p>
      </dgm:t>
    </dgm:pt>
    <dgm:pt modelId="{855888B6-E3B7-4B63-B466-2FAFF1D9C6AD}" type="sibTrans" cxnId="{F2E25280-E5FF-4955-83AB-D245377B6D88}">
      <dgm:prSet/>
      <dgm:spPr/>
      <dgm:t>
        <a:bodyPr/>
        <a:lstStyle/>
        <a:p>
          <a:endParaRPr lang="es-ES"/>
        </a:p>
      </dgm:t>
    </dgm:pt>
    <dgm:pt modelId="{2B5E1C76-1F2A-4BEE-B6F3-FDB8862274FB}">
      <dgm:prSet phldrT="[Texto]"/>
      <dgm:spPr/>
      <dgm:t>
        <a:bodyPr/>
        <a:lstStyle/>
        <a:p>
          <a:r>
            <a:rPr lang="es-ES" dirty="0" smtClean="0"/>
            <a:t>UNIDAD CAPACITACION</a:t>
          </a:r>
          <a:endParaRPr lang="es-ES" dirty="0"/>
        </a:p>
      </dgm:t>
    </dgm:pt>
    <dgm:pt modelId="{B42163BD-E8A7-40E7-A63D-404228743D0D}" type="parTrans" cxnId="{69EA5391-A440-4780-9684-179CE3B69E5D}">
      <dgm:prSet/>
      <dgm:spPr/>
      <dgm:t>
        <a:bodyPr/>
        <a:lstStyle/>
        <a:p>
          <a:endParaRPr lang="es-ES"/>
        </a:p>
      </dgm:t>
    </dgm:pt>
    <dgm:pt modelId="{9FB5D5BC-798B-4398-9CCA-390374C66130}" type="sibTrans" cxnId="{69EA5391-A440-4780-9684-179CE3B69E5D}">
      <dgm:prSet/>
      <dgm:spPr/>
      <dgm:t>
        <a:bodyPr/>
        <a:lstStyle/>
        <a:p>
          <a:endParaRPr lang="es-ES"/>
        </a:p>
      </dgm:t>
    </dgm:pt>
    <dgm:pt modelId="{BE127A57-07E5-4561-B3A6-73E8C1D6EAF8}">
      <dgm:prSet/>
      <dgm:spPr/>
      <dgm:t>
        <a:bodyPr/>
        <a:lstStyle/>
        <a:p>
          <a:r>
            <a:rPr lang="es-ES" dirty="0" smtClean="0"/>
            <a:t>SERVICIO BIENESTAR</a:t>
          </a:r>
          <a:endParaRPr lang="es-ES" dirty="0"/>
        </a:p>
      </dgm:t>
    </dgm:pt>
    <dgm:pt modelId="{B0E16B6B-B799-4F02-8F31-7480A64C5D61}" type="parTrans" cxnId="{722CD802-6900-4A54-B33D-2D28E44154E2}">
      <dgm:prSet/>
      <dgm:spPr/>
      <dgm:t>
        <a:bodyPr/>
        <a:lstStyle/>
        <a:p>
          <a:endParaRPr lang="es-ES"/>
        </a:p>
      </dgm:t>
    </dgm:pt>
    <dgm:pt modelId="{08168829-7217-4411-9930-C063A0F29C3E}" type="sibTrans" cxnId="{722CD802-6900-4A54-B33D-2D28E44154E2}">
      <dgm:prSet/>
      <dgm:spPr/>
      <dgm:t>
        <a:bodyPr/>
        <a:lstStyle/>
        <a:p>
          <a:endParaRPr lang="es-ES"/>
        </a:p>
      </dgm:t>
    </dgm:pt>
    <dgm:pt modelId="{A6062627-8BB9-437D-8249-F4428BC53F08}">
      <dgm:prSet/>
      <dgm:spPr/>
      <dgm:t>
        <a:bodyPr/>
        <a:lstStyle/>
        <a:p>
          <a:r>
            <a:rPr lang="es-CL" dirty="0" smtClean="0"/>
            <a:t>UNIDAD PREVENCIÓN DE RIESGOS</a:t>
          </a:r>
          <a:endParaRPr lang="es-CL" dirty="0"/>
        </a:p>
      </dgm:t>
    </dgm:pt>
    <dgm:pt modelId="{2DD53B41-40B9-4239-AC01-1F7DEB06F105}" type="parTrans" cxnId="{FA1F0EDA-07AF-4760-9BAE-7A71F7C695FB}">
      <dgm:prSet/>
      <dgm:spPr/>
      <dgm:t>
        <a:bodyPr/>
        <a:lstStyle/>
        <a:p>
          <a:endParaRPr lang="es-CL"/>
        </a:p>
      </dgm:t>
    </dgm:pt>
    <dgm:pt modelId="{D42B1AA5-69E0-46FC-A03A-923F8BD36C37}" type="sibTrans" cxnId="{FA1F0EDA-07AF-4760-9BAE-7A71F7C695FB}">
      <dgm:prSet/>
      <dgm:spPr/>
      <dgm:t>
        <a:bodyPr/>
        <a:lstStyle/>
        <a:p>
          <a:endParaRPr lang="es-CL"/>
        </a:p>
      </dgm:t>
    </dgm:pt>
    <dgm:pt modelId="{1C3480A1-5F2B-4CCA-AA38-DF9E4BF93511}" type="pres">
      <dgm:prSet presAssocID="{E707A17E-92DF-4040-85F2-87467C4647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D625AFA1-E130-4573-881E-2F29E51570BD}" type="pres">
      <dgm:prSet presAssocID="{041BDE4B-FF73-4CD1-916F-C9B5F0002C0C}" presName="hierRoot1" presStyleCnt="0">
        <dgm:presLayoutVars>
          <dgm:hierBranch val="init"/>
        </dgm:presLayoutVars>
      </dgm:prSet>
      <dgm:spPr/>
    </dgm:pt>
    <dgm:pt modelId="{91E581BC-3398-4B0D-8CE1-1E6602BEE10C}" type="pres">
      <dgm:prSet presAssocID="{041BDE4B-FF73-4CD1-916F-C9B5F0002C0C}" presName="rootComposite1" presStyleCnt="0"/>
      <dgm:spPr/>
    </dgm:pt>
    <dgm:pt modelId="{3DCC3ECE-B752-467F-ACDD-7D144F9BDAB6}" type="pres">
      <dgm:prSet presAssocID="{041BDE4B-FF73-4CD1-916F-C9B5F0002C0C}" presName="rootText1" presStyleLbl="node0" presStyleIdx="0" presStyleCnt="1" custScaleX="209891" custScaleY="876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114B73-CA39-4930-9CA9-594BC9AE1024}" type="pres">
      <dgm:prSet presAssocID="{041BDE4B-FF73-4CD1-916F-C9B5F0002C0C}" presName="rootConnector1" presStyleLbl="node1" presStyleIdx="0" presStyleCnt="0"/>
      <dgm:spPr/>
      <dgm:t>
        <a:bodyPr/>
        <a:lstStyle/>
        <a:p>
          <a:endParaRPr lang="es-CL"/>
        </a:p>
      </dgm:t>
    </dgm:pt>
    <dgm:pt modelId="{C2427CAC-51EC-4B8F-BADC-DECDAE38346B}" type="pres">
      <dgm:prSet presAssocID="{041BDE4B-FF73-4CD1-916F-C9B5F0002C0C}" presName="hierChild2" presStyleCnt="0"/>
      <dgm:spPr/>
    </dgm:pt>
    <dgm:pt modelId="{CE88981A-491A-40ED-97D8-AB320EE79D2C}" type="pres">
      <dgm:prSet presAssocID="{A6D68B7D-AF96-42FE-A540-9AB9AFB5548C}" presName="Name37" presStyleLbl="parChTrans1D2" presStyleIdx="0" presStyleCnt="5"/>
      <dgm:spPr/>
      <dgm:t>
        <a:bodyPr/>
        <a:lstStyle/>
        <a:p>
          <a:endParaRPr lang="es-CL"/>
        </a:p>
      </dgm:t>
    </dgm:pt>
    <dgm:pt modelId="{639855D7-A57A-4D87-88EC-23097214205D}" type="pres">
      <dgm:prSet presAssocID="{93750286-A4DB-446F-AB34-88BF4D838AB9}" presName="hierRoot2" presStyleCnt="0">
        <dgm:presLayoutVars>
          <dgm:hierBranch val="init"/>
        </dgm:presLayoutVars>
      </dgm:prSet>
      <dgm:spPr/>
    </dgm:pt>
    <dgm:pt modelId="{83FE2581-6514-40E5-B629-38F3AE17F588}" type="pres">
      <dgm:prSet presAssocID="{93750286-A4DB-446F-AB34-88BF4D838AB9}" presName="rootComposite" presStyleCnt="0"/>
      <dgm:spPr/>
    </dgm:pt>
    <dgm:pt modelId="{72EB6FF1-06BA-483F-A085-25A6EB2F1583}" type="pres">
      <dgm:prSet presAssocID="{93750286-A4DB-446F-AB34-88BF4D838AB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1C92FB-6D8A-4BF3-98BC-0DECF75D3B3A}" type="pres">
      <dgm:prSet presAssocID="{93750286-A4DB-446F-AB34-88BF4D838AB9}" presName="rootConnector" presStyleLbl="node2" presStyleIdx="0" presStyleCnt="5"/>
      <dgm:spPr/>
      <dgm:t>
        <a:bodyPr/>
        <a:lstStyle/>
        <a:p>
          <a:endParaRPr lang="es-CL"/>
        </a:p>
      </dgm:t>
    </dgm:pt>
    <dgm:pt modelId="{8252F4FE-F4EC-4375-BDCA-0B7337DEDA58}" type="pres">
      <dgm:prSet presAssocID="{93750286-A4DB-446F-AB34-88BF4D838AB9}" presName="hierChild4" presStyleCnt="0"/>
      <dgm:spPr/>
    </dgm:pt>
    <dgm:pt modelId="{D3E8DDE9-F444-4C01-A5CC-F9074B8DB480}" type="pres">
      <dgm:prSet presAssocID="{93750286-A4DB-446F-AB34-88BF4D838AB9}" presName="hierChild5" presStyleCnt="0"/>
      <dgm:spPr/>
    </dgm:pt>
    <dgm:pt modelId="{EB717091-43E7-4674-A4CB-137C7ED434B3}" type="pres">
      <dgm:prSet presAssocID="{D9448D62-E417-4678-87DC-610F67A5A224}" presName="Name37" presStyleLbl="parChTrans1D2" presStyleIdx="1" presStyleCnt="5"/>
      <dgm:spPr/>
      <dgm:t>
        <a:bodyPr/>
        <a:lstStyle/>
        <a:p>
          <a:endParaRPr lang="es-CL"/>
        </a:p>
      </dgm:t>
    </dgm:pt>
    <dgm:pt modelId="{318AF67F-8636-4AA8-A319-8A6E408ECD63}" type="pres">
      <dgm:prSet presAssocID="{2EA7C623-EEEF-4083-9353-B6712393F86F}" presName="hierRoot2" presStyleCnt="0">
        <dgm:presLayoutVars>
          <dgm:hierBranch val="init"/>
        </dgm:presLayoutVars>
      </dgm:prSet>
      <dgm:spPr/>
    </dgm:pt>
    <dgm:pt modelId="{2BF41E89-169E-491A-A85E-D80CD3771A46}" type="pres">
      <dgm:prSet presAssocID="{2EA7C623-EEEF-4083-9353-B6712393F86F}" presName="rootComposite" presStyleCnt="0"/>
      <dgm:spPr/>
    </dgm:pt>
    <dgm:pt modelId="{56338D60-18D2-4115-B50F-04CD7EFF1713}" type="pres">
      <dgm:prSet presAssocID="{2EA7C623-EEEF-4083-9353-B6712393F86F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41355EB-C913-4362-A10B-04D455361A83}" type="pres">
      <dgm:prSet presAssocID="{2EA7C623-EEEF-4083-9353-B6712393F86F}" presName="rootConnector" presStyleLbl="node2" presStyleIdx="1" presStyleCnt="5"/>
      <dgm:spPr/>
      <dgm:t>
        <a:bodyPr/>
        <a:lstStyle/>
        <a:p>
          <a:endParaRPr lang="es-CL"/>
        </a:p>
      </dgm:t>
    </dgm:pt>
    <dgm:pt modelId="{21A28C49-F0A6-4C74-99C0-B231A516B5FE}" type="pres">
      <dgm:prSet presAssocID="{2EA7C623-EEEF-4083-9353-B6712393F86F}" presName="hierChild4" presStyleCnt="0"/>
      <dgm:spPr/>
    </dgm:pt>
    <dgm:pt modelId="{F4666459-9FD7-4E10-B555-DE2F97BFAA3C}" type="pres">
      <dgm:prSet presAssocID="{2EA7C623-EEEF-4083-9353-B6712393F86F}" presName="hierChild5" presStyleCnt="0"/>
      <dgm:spPr/>
    </dgm:pt>
    <dgm:pt modelId="{95CD64AD-78BE-4292-8367-BC33FD20BB98}" type="pres">
      <dgm:prSet presAssocID="{B42163BD-E8A7-40E7-A63D-404228743D0D}" presName="Name37" presStyleLbl="parChTrans1D2" presStyleIdx="2" presStyleCnt="5"/>
      <dgm:spPr/>
      <dgm:t>
        <a:bodyPr/>
        <a:lstStyle/>
        <a:p>
          <a:endParaRPr lang="es-CL"/>
        </a:p>
      </dgm:t>
    </dgm:pt>
    <dgm:pt modelId="{95A6AF64-E876-43BB-BA83-EA34879C2421}" type="pres">
      <dgm:prSet presAssocID="{2B5E1C76-1F2A-4BEE-B6F3-FDB8862274FB}" presName="hierRoot2" presStyleCnt="0">
        <dgm:presLayoutVars>
          <dgm:hierBranch val="init"/>
        </dgm:presLayoutVars>
      </dgm:prSet>
      <dgm:spPr/>
    </dgm:pt>
    <dgm:pt modelId="{79C09060-D729-4892-ABD9-BEA72C04DE6D}" type="pres">
      <dgm:prSet presAssocID="{2B5E1C76-1F2A-4BEE-B6F3-FDB8862274FB}" presName="rootComposite" presStyleCnt="0"/>
      <dgm:spPr/>
    </dgm:pt>
    <dgm:pt modelId="{276A4D32-042A-481E-B174-B4D0E32D35D0}" type="pres">
      <dgm:prSet presAssocID="{2B5E1C76-1F2A-4BEE-B6F3-FDB8862274F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8CB5A8E-D2BA-4198-A856-430F8F5DC44A}" type="pres">
      <dgm:prSet presAssocID="{2B5E1C76-1F2A-4BEE-B6F3-FDB8862274FB}" presName="rootConnector" presStyleLbl="node2" presStyleIdx="2" presStyleCnt="5"/>
      <dgm:spPr/>
      <dgm:t>
        <a:bodyPr/>
        <a:lstStyle/>
        <a:p>
          <a:endParaRPr lang="es-CL"/>
        </a:p>
      </dgm:t>
    </dgm:pt>
    <dgm:pt modelId="{395A66DC-F64F-4993-B567-A5CC8E0C75B7}" type="pres">
      <dgm:prSet presAssocID="{2B5E1C76-1F2A-4BEE-B6F3-FDB8862274FB}" presName="hierChild4" presStyleCnt="0"/>
      <dgm:spPr/>
    </dgm:pt>
    <dgm:pt modelId="{54B0761A-5471-459B-93A3-597498D78961}" type="pres">
      <dgm:prSet presAssocID="{2B5E1C76-1F2A-4BEE-B6F3-FDB8862274FB}" presName="hierChild5" presStyleCnt="0"/>
      <dgm:spPr/>
    </dgm:pt>
    <dgm:pt modelId="{27482495-A780-4668-A556-44C900F8C064}" type="pres">
      <dgm:prSet presAssocID="{B0E16B6B-B799-4F02-8F31-7480A64C5D61}" presName="Name37" presStyleLbl="parChTrans1D2" presStyleIdx="3" presStyleCnt="5"/>
      <dgm:spPr/>
      <dgm:t>
        <a:bodyPr/>
        <a:lstStyle/>
        <a:p>
          <a:endParaRPr lang="es-CL"/>
        </a:p>
      </dgm:t>
    </dgm:pt>
    <dgm:pt modelId="{172D6A8B-BEAC-48AF-A1EC-9588DD7D9EC7}" type="pres">
      <dgm:prSet presAssocID="{BE127A57-07E5-4561-B3A6-73E8C1D6EAF8}" presName="hierRoot2" presStyleCnt="0">
        <dgm:presLayoutVars>
          <dgm:hierBranch val="init"/>
        </dgm:presLayoutVars>
      </dgm:prSet>
      <dgm:spPr/>
    </dgm:pt>
    <dgm:pt modelId="{6BFD37C6-D57A-41AD-9B68-F9B2969B6F75}" type="pres">
      <dgm:prSet presAssocID="{BE127A57-07E5-4561-B3A6-73E8C1D6EAF8}" presName="rootComposite" presStyleCnt="0"/>
      <dgm:spPr/>
    </dgm:pt>
    <dgm:pt modelId="{904C8502-B67E-4B29-98E5-B36827230987}" type="pres">
      <dgm:prSet presAssocID="{BE127A57-07E5-4561-B3A6-73E8C1D6EAF8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D607A8-B4FE-4250-A2C4-4207732C8DB3}" type="pres">
      <dgm:prSet presAssocID="{BE127A57-07E5-4561-B3A6-73E8C1D6EAF8}" presName="rootConnector" presStyleLbl="node2" presStyleIdx="3" presStyleCnt="5"/>
      <dgm:spPr/>
      <dgm:t>
        <a:bodyPr/>
        <a:lstStyle/>
        <a:p>
          <a:endParaRPr lang="es-CL"/>
        </a:p>
      </dgm:t>
    </dgm:pt>
    <dgm:pt modelId="{45F8B473-D6A6-4D18-97A5-19DD5D52A319}" type="pres">
      <dgm:prSet presAssocID="{BE127A57-07E5-4561-B3A6-73E8C1D6EAF8}" presName="hierChild4" presStyleCnt="0"/>
      <dgm:spPr/>
    </dgm:pt>
    <dgm:pt modelId="{B5E1CC10-F50B-4C15-8D5E-3432452AFB21}" type="pres">
      <dgm:prSet presAssocID="{BE127A57-07E5-4561-B3A6-73E8C1D6EAF8}" presName="hierChild5" presStyleCnt="0"/>
      <dgm:spPr/>
    </dgm:pt>
    <dgm:pt modelId="{91A97380-8029-4A58-A5C1-FCC0FDE5038A}" type="pres">
      <dgm:prSet presAssocID="{2DD53B41-40B9-4239-AC01-1F7DEB06F105}" presName="Name37" presStyleLbl="parChTrans1D2" presStyleIdx="4" presStyleCnt="5"/>
      <dgm:spPr/>
      <dgm:t>
        <a:bodyPr/>
        <a:lstStyle/>
        <a:p>
          <a:endParaRPr lang="es-CL"/>
        </a:p>
      </dgm:t>
    </dgm:pt>
    <dgm:pt modelId="{A995170B-4189-4078-91F5-BEE14CB544D8}" type="pres">
      <dgm:prSet presAssocID="{A6062627-8BB9-437D-8249-F4428BC53F08}" presName="hierRoot2" presStyleCnt="0">
        <dgm:presLayoutVars>
          <dgm:hierBranch val="init"/>
        </dgm:presLayoutVars>
      </dgm:prSet>
      <dgm:spPr/>
    </dgm:pt>
    <dgm:pt modelId="{9EB78938-1E81-4D24-8A9F-2A4A87DD2A48}" type="pres">
      <dgm:prSet presAssocID="{A6062627-8BB9-437D-8249-F4428BC53F08}" presName="rootComposite" presStyleCnt="0"/>
      <dgm:spPr/>
    </dgm:pt>
    <dgm:pt modelId="{ABC10E06-1093-4D7E-A087-7F022CF1FDB2}" type="pres">
      <dgm:prSet presAssocID="{A6062627-8BB9-437D-8249-F4428BC53F08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4BB1585-3A17-4235-BDA2-4F23A994EAB6}" type="pres">
      <dgm:prSet presAssocID="{A6062627-8BB9-437D-8249-F4428BC53F08}" presName="rootConnector" presStyleLbl="node2" presStyleIdx="4" presStyleCnt="5"/>
      <dgm:spPr/>
      <dgm:t>
        <a:bodyPr/>
        <a:lstStyle/>
        <a:p>
          <a:endParaRPr lang="es-CL"/>
        </a:p>
      </dgm:t>
    </dgm:pt>
    <dgm:pt modelId="{834D9C93-09D3-4C28-BDE1-91B94CA1793B}" type="pres">
      <dgm:prSet presAssocID="{A6062627-8BB9-437D-8249-F4428BC53F08}" presName="hierChild4" presStyleCnt="0"/>
      <dgm:spPr/>
    </dgm:pt>
    <dgm:pt modelId="{7BF3F140-E902-48E3-8B07-6FE08D6A27C5}" type="pres">
      <dgm:prSet presAssocID="{A6062627-8BB9-437D-8249-F4428BC53F08}" presName="hierChild5" presStyleCnt="0"/>
      <dgm:spPr/>
    </dgm:pt>
    <dgm:pt modelId="{D22808D1-51A1-4A91-9505-9C327C11DEC4}" type="pres">
      <dgm:prSet presAssocID="{041BDE4B-FF73-4CD1-916F-C9B5F0002C0C}" presName="hierChild3" presStyleCnt="0"/>
      <dgm:spPr/>
    </dgm:pt>
  </dgm:ptLst>
  <dgm:cxnLst>
    <dgm:cxn modelId="{C8C65337-BEEB-4522-B4B8-866557EA2A5E}" type="presOf" srcId="{B42163BD-E8A7-40E7-A63D-404228743D0D}" destId="{95CD64AD-78BE-4292-8367-BC33FD20BB98}" srcOrd="0" destOrd="0" presId="urn:microsoft.com/office/officeart/2005/8/layout/orgChart1"/>
    <dgm:cxn modelId="{B5441969-B795-42BD-9538-50C40890A011}" type="presOf" srcId="{2B5E1C76-1F2A-4BEE-B6F3-FDB8862274FB}" destId="{276A4D32-042A-481E-B174-B4D0E32D35D0}" srcOrd="0" destOrd="0" presId="urn:microsoft.com/office/officeart/2005/8/layout/orgChart1"/>
    <dgm:cxn modelId="{52FFA70B-512F-469A-B458-0F961A94A138}" type="presOf" srcId="{A6D68B7D-AF96-42FE-A540-9AB9AFB5548C}" destId="{CE88981A-491A-40ED-97D8-AB320EE79D2C}" srcOrd="0" destOrd="0" presId="urn:microsoft.com/office/officeart/2005/8/layout/orgChart1"/>
    <dgm:cxn modelId="{9CE376F6-51D4-4531-800A-CA137EAC2BD1}" type="presOf" srcId="{2EA7C623-EEEF-4083-9353-B6712393F86F}" destId="{941355EB-C913-4362-A10B-04D455361A83}" srcOrd="1" destOrd="0" presId="urn:microsoft.com/office/officeart/2005/8/layout/orgChart1"/>
    <dgm:cxn modelId="{64BCAC71-1E08-48BB-85CD-DE38275A5154}" type="presOf" srcId="{D9448D62-E417-4678-87DC-610F67A5A224}" destId="{EB717091-43E7-4674-A4CB-137C7ED434B3}" srcOrd="0" destOrd="0" presId="urn:microsoft.com/office/officeart/2005/8/layout/orgChart1"/>
    <dgm:cxn modelId="{D930891C-A868-4661-8641-FE913721E0FC}" srcId="{E707A17E-92DF-4040-85F2-87467C46477D}" destId="{041BDE4B-FF73-4CD1-916F-C9B5F0002C0C}" srcOrd="0" destOrd="0" parTransId="{09B9AD56-A9C9-4D6D-B17A-BD468C174AFD}" sibTransId="{97C25966-2915-492E-BA79-A74A807E27BE}"/>
    <dgm:cxn modelId="{F2E25280-E5FF-4955-83AB-D245377B6D88}" srcId="{041BDE4B-FF73-4CD1-916F-C9B5F0002C0C}" destId="{2EA7C623-EEEF-4083-9353-B6712393F86F}" srcOrd="1" destOrd="0" parTransId="{D9448D62-E417-4678-87DC-610F67A5A224}" sibTransId="{855888B6-E3B7-4B63-B466-2FAFF1D9C6AD}"/>
    <dgm:cxn modelId="{76271996-3211-48A3-B9D4-B9F75AAF7D2C}" type="presOf" srcId="{041BDE4B-FF73-4CD1-916F-C9B5F0002C0C}" destId="{E4114B73-CA39-4930-9CA9-594BC9AE1024}" srcOrd="1" destOrd="0" presId="urn:microsoft.com/office/officeart/2005/8/layout/orgChart1"/>
    <dgm:cxn modelId="{5B20D597-D216-4D43-8CCE-D92BCA783B72}" type="presOf" srcId="{2DD53B41-40B9-4239-AC01-1F7DEB06F105}" destId="{91A97380-8029-4A58-A5C1-FCC0FDE5038A}" srcOrd="0" destOrd="0" presId="urn:microsoft.com/office/officeart/2005/8/layout/orgChart1"/>
    <dgm:cxn modelId="{97B95B8A-0F38-4D1F-984F-8C2DED5C50C5}" type="presOf" srcId="{041BDE4B-FF73-4CD1-916F-C9B5F0002C0C}" destId="{3DCC3ECE-B752-467F-ACDD-7D144F9BDAB6}" srcOrd="0" destOrd="0" presId="urn:microsoft.com/office/officeart/2005/8/layout/orgChart1"/>
    <dgm:cxn modelId="{7E1A0F60-9C05-46FD-92A7-1D31D2D7BFB7}" type="presOf" srcId="{2EA7C623-EEEF-4083-9353-B6712393F86F}" destId="{56338D60-18D2-4115-B50F-04CD7EFF1713}" srcOrd="0" destOrd="0" presId="urn:microsoft.com/office/officeart/2005/8/layout/orgChart1"/>
    <dgm:cxn modelId="{69EA5391-A440-4780-9684-179CE3B69E5D}" srcId="{041BDE4B-FF73-4CD1-916F-C9B5F0002C0C}" destId="{2B5E1C76-1F2A-4BEE-B6F3-FDB8862274FB}" srcOrd="2" destOrd="0" parTransId="{B42163BD-E8A7-40E7-A63D-404228743D0D}" sibTransId="{9FB5D5BC-798B-4398-9CCA-390374C66130}"/>
    <dgm:cxn modelId="{FA1F0EDA-07AF-4760-9BAE-7A71F7C695FB}" srcId="{041BDE4B-FF73-4CD1-916F-C9B5F0002C0C}" destId="{A6062627-8BB9-437D-8249-F4428BC53F08}" srcOrd="4" destOrd="0" parTransId="{2DD53B41-40B9-4239-AC01-1F7DEB06F105}" sibTransId="{D42B1AA5-69E0-46FC-A03A-923F8BD36C37}"/>
    <dgm:cxn modelId="{C36334F8-0C8F-41A8-B610-34007DAA3DED}" srcId="{041BDE4B-FF73-4CD1-916F-C9B5F0002C0C}" destId="{93750286-A4DB-446F-AB34-88BF4D838AB9}" srcOrd="0" destOrd="0" parTransId="{A6D68B7D-AF96-42FE-A540-9AB9AFB5548C}" sibTransId="{827263F5-B0E2-4773-A395-A2C1522E59E9}"/>
    <dgm:cxn modelId="{BBC69B30-AEF0-4F80-890C-825D74CDF8D3}" type="presOf" srcId="{BE127A57-07E5-4561-B3A6-73E8C1D6EAF8}" destId="{EFD607A8-B4FE-4250-A2C4-4207732C8DB3}" srcOrd="1" destOrd="0" presId="urn:microsoft.com/office/officeart/2005/8/layout/orgChart1"/>
    <dgm:cxn modelId="{8D4261CF-FA81-40D7-A17D-9003D9E71B35}" type="presOf" srcId="{A6062627-8BB9-437D-8249-F4428BC53F08}" destId="{ABC10E06-1093-4D7E-A087-7F022CF1FDB2}" srcOrd="0" destOrd="0" presId="urn:microsoft.com/office/officeart/2005/8/layout/orgChart1"/>
    <dgm:cxn modelId="{FAD6E5E6-B742-47F9-A724-951BD316F70C}" type="presOf" srcId="{E707A17E-92DF-4040-85F2-87467C46477D}" destId="{1C3480A1-5F2B-4CCA-AA38-DF9E4BF93511}" srcOrd="0" destOrd="0" presId="urn:microsoft.com/office/officeart/2005/8/layout/orgChart1"/>
    <dgm:cxn modelId="{0A549134-54FB-4439-81FB-526854F47342}" type="presOf" srcId="{2B5E1C76-1F2A-4BEE-B6F3-FDB8862274FB}" destId="{88CB5A8E-D2BA-4198-A856-430F8F5DC44A}" srcOrd="1" destOrd="0" presId="urn:microsoft.com/office/officeart/2005/8/layout/orgChart1"/>
    <dgm:cxn modelId="{7CAD7599-F676-49D8-B5AF-854E644545C6}" type="presOf" srcId="{B0E16B6B-B799-4F02-8F31-7480A64C5D61}" destId="{27482495-A780-4668-A556-44C900F8C064}" srcOrd="0" destOrd="0" presId="urn:microsoft.com/office/officeart/2005/8/layout/orgChart1"/>
    <dgm:cxn modelId="{ACC3D631-1F48-4581-ACEF-027D4E281DC9}" type="presOf" srcId="{A6062627-8BB9-437D-8249-F4428BC53F08}" destId="{84BB1585-3A17-4235-BDA2-4F23A994EAB6}" srcOrd="1" destOrd="0" presId="urn:microsoft.com/office/officeart/2005/8/layout/orgChart1"/>
    <dgm:cxn modelId="{722CD802-6900-4A54-B33D-2D28E44154E2}" srcId="{041BDE4B-FF73-4CD1-916F-C9B5F0002C0C}" destId="{BE127A57-07E5-4561-B3A6-73E8C1D6EAF8}" srcOrd="3" destOrd="0" parTransId="{B0E16B6B-B799-4F02-8F31-7480A64C5D61}" sibTransId="{08168829-7217-4411-9930-C063A0F29C3E}"/>
    <dgm:cxn modelId="{988C658A-520B-4592-855D-A066E5DEFBD0}" type="presOf" srcId="{BE127A57-07E5-4561-B3A6-73E8C1D6EAF8}" destId="{904C8502-B67E-4B29-98E5-B36827230987}" srcOrd="0" destOrd="0" presId="urn:microsoft.com/office/officeart/2005/8/layout/orgChart1"/>
    <dgm:cxn modelId="{F636507B-FA22-497E-954E-234D98DB093E}" type="presOf" srcId="{93750286-A4DB-446F-AB34-88BF4D838AB9}" destId="{E41C92FB-6D8A-4BF3-98BC-0DECF75D3B3A}" srcOrd="1" destOrd="0" presId="urn:microsoft.com/office/officeart/2005/8/layout/orgChart1"/>
    <dgm:cxn modelId="{48DF5E09-5299-46E0-9247-2D9256CCA8B3}" type="presOf" srcId="{93750286-A4DB-446F-AB34-88BF4D838AB9}" destId="{72EB6FF1-06BA-483F-A085-25A6EB2F1583}" srcOrd="0" destOrd="0" presId="urn:microsoft.com/office/officeart/2005/8/layout/orgChart1"/>
    <dgm:cxn modelId="{54B719A2-12F9-4321-A979-43DA6C0CDB7E}" type="presParOf" srcId="{1C3480A1-5F2B-4CCA-AA38-DF9E4BF93511}" destId="{D625AFA1-E130-4573-881E-2F29E51570BD}" srcOrd="0" destOrd="0" presId="urn:microsoft.com/office/officeart/2005/8/layout/orgChart1"/>
    <dgm:cxn modelId="{933520CE-0C63-4C9A-BBD5-D392FBC5FC91}" type="presParOf" srcId="{D625AFA1-E130-4573-881E-2F29E51570BD}" destId="{91E581BC-3398-4B0D-8CE1-1E6602BEE10C}" srcOrd="0" destOrd="0" presId="urn:microsoft.com/office/officeart/2005/8/layout/orgChart1"/>
    <dgm:cxn modelId="{AFF93346-7A34-43F7-A409-8B8198D1BF5C}" type="presParOf" srcId="{91E581BC-3398-4B0D-8CE1-1E6602BEE10C}" destId="{3DCC3ECE-B752-467F-ACDD-7D144F9BDAB6}" srcOrd="0" destOrd="0" presId="urn:microsoft.com/office/officeart/2005/8/layout/orgChart1"/>
    <dgm:cxn modelId="{98F8B0E5-7051-4E25-A484-744345F7FB6F}" type="presParOf" srcId="{91E581BC-3398-4B0D-8CE1-1E6602BEE10C}" destId="{E4114B73-CA39-4930-9CA9-594BC9AE1024}" srcOrd="1" destOrd="0" presId="urn:microsoft.com/office/officeart/2005/8/layout/orgChart1"/>
    <dgm:cxn modelId="{F974C90D-CA06-4FFA-9BDE-77F600593169}" type="presParOf" srcId="{D625AFA1-E130-4573-881E-2F29E51570BD}" destId="{C2427CAC-51EC-4B8F-BADC-DECDAE38346B}" srcOrd="1" destOrd="0" presId="urn:microsoft.com/office/officeart/2005/8/layout/orgChart1"/>
    <dgm:cxn modelId="{DFE30473-A790-4E30-BA30-12E8A13531E9}" type="presParOf" srcId="{C2427CAC-51EC-4B8F-BADC-DECDAE38346B}" destId="{CE88981A-491A-40ED-97D8-AB320EE79D2C}" srcOrd="0" destOrd="0" presId="urn:microsoft.com/office/officeart/2005/8/layout/orgChart1"/>
    <dgm:cxn modelId="{6507A88C-4674-4767-918E-C0A1625EB6B4}" type="presParOf" srcId="{C2427CAC-51EC-4B8F-BADC-DECDAE38346B}" destId="{639855D7-A57A-4D87-88EC-23097214205D}" srcOrd="1" destOrd="0" presId="urn:microsoft.com/office/officeart/2005/8/layout/orgChart1"/>
    <dgm:cxn modelId="{9CC195A3-CCA5-4BE3-8363-F8FED4BBF2CE}" type="presParOf" srcId="{639855D7-A57A-4D87-88EC-23097214205D}" destId="{83FE2581-6514-40E5-B629-38F3AE17F588}" srcOrd="0" destOrd="0" presId="urn:microsoft.com/office/officeart/2005/8/layout/orgChart1"/>
    <dgm:cxn modelId="{4898F026-7723-487E-BCBE-E8DC405830B1}" type="presParOf" srcId="{83FE2581-6514-40E5-B629-38F3AE17F588}" destId="{72EB6FF1-06BA-483F-A085-25A6EB2F1583}" srcOrd="0" destOrd="0" presId="urn:microsoft.com/office/officeart/2005/8/layout/orgChart1"/>
    <dgm:cxn modelId="{C95A1355-B72F-4AD4-B734-F7C5D8B93AE8}" type="presParOf" srcId="{83FE2581-6514-40E5-B629-38F3AE17F588}" destId="{E41C92FB-6D8A-4BF3-98BC-0DECF75D3B3A}" srcOrd="1" destOrd="0" presId="urn:microsoft.com/office/officeart/2005/8/layout/orgChart1"/>
    <dgm:cxn modelId="{80A474CE-AC23-45C2-9E90-C256192A8506}" type="presParOf" srcId="{639855D7-A57A-4D87-88EC-23097214205D}" destId="{8252F4FE-F4EC-4375-BDCA-0B7337DEDA58}" srcOrd="1" destOrd="0" presId="urn:microsoft.com/office/officeart/2005/8/layout/orgChart1"/>
    <dgm:cxn modelId="{B9123990-C069-4B74-87CA-82CEE1F79853}" type="presParOf" srcId="{639855D7-A57A-4D87-88EC-23097214205D}" destId="{D3E8DDE9-F444-4C01-A5CC-F9074B8DB480}" srcOrd="2" destOrd="0" presId="urn:microsoft.com/office/officeart/2005/8/layout/orgChart1"/>
    <dgm:cxn modelId="{D5346944-DED0-45A0-9EAA-B523572711F9}" type="presParOf" srcId="{C2427CAC-51EC-4B8F-BADC-DECDAE38346B}" destId="{EB717091-43E7-4674-A4CB-137C7ED434B3}" srcOrd="2" destOrd="0" presId="urn:microsoft.com/office/officeart/2005/8/layout/orgChart1"/>
    <dgm:cxn modelId="{3EBE5D32-A50A-46AD-9DB0-EBEC2634874E}" type="presParOf" srcId="{C2427CAC-51EC-4B8F-BADC-DECDAE38346B}" destId="{318AF67F-8636-4AA8-A319-8A6E408ECD63}" srcOrd="3" destOrd="0" presId="urn:microsoft.com/office/officeart/2005/8/layout/orgChart1"/>
    <dgm:cxn modelId="{96618C7D-30DD-4BB6-8144-7952C67637AF}" type="presParOf" srcId="{318AF67F-8636-4AA8-A319-8A6E408ECD63}" destId="{2BF41E89-169E-491A-A85E-D80CD3771A46}" srcOrd="0" destOrd="0" presId="urn:microsoft.com/office/officeart/2005/8/layout/orgChart1"/>
    <dgm:cxn modelId="{8794FA78-0700-4724-99FC-5CB16FAEAC7C}" type="presParOf" srcId="{2BF41E89-169E-491A-A85E-D80CD3771A46}" destId="{56338D60-18D2-4115-B50F-04CD7EFF1713}" srcOrd="0" destOrd="0" presId="urn:microsoft.com/office/officeart/2005/8/layout/orgChart1"/>
    <dgm:cxn modelId="{9D00C197-06FB-4CFB-A029-B007F7C374EC}" type="presParOf" srcId="{2BF41E89-169E-491A-A85E-D80CD3771A46}" destId="{941355EB-C913-4362-A10B-04D455361A83}" srcOrd="1" destOrd="0" presId="urn:microsoft.com/office/officeart/2005/8/layout/orgChart1"/>
    <dgm:cxn modelId="{DBE51EAB-BA6A-45D1-8FAF-503912D42CDA}" type="presParOf" srcId="{318AF67F-8636-4AA8-A319-8A6E408ECD63}" destId="{21A28C49-F0A6-4C74-99C0-B231A516B5FE}" srcOrd="1" destOrd="0" presId="urn:microsoft.com/office/officeart/2005/8/layout/orgChart1"/>
    <dgm:cxn modelId="{1B3DAC78-17BA-46D5-BBF2-176D7CBC3EF6}" type="presParOf" srcId="{318AF67F-8636-4AA8-A319-8A6E408ECD63}" destId="{F4666459-9FD7-4E10-B555-DE2F97BFAA3C}" srcOrd="2" destOrd="0" presId="urn:microsoft.com/office/officeart/2005/8/layout/orgChart1"/>
    <dgm:cxn modelId="{C66E98FA-D9F1-431B-A75D-C18381FD5254}" type="presParOf" srcId="{C2427CAC-51EC-4B8F-BADC-DECDAE38346B}" destId="{95CD64AD-78BE-4292-8367-BC33FD20BB98}" srcOrd="4" destOrd="0" presId="urn:microsoft.com/office/officeart/2005/8/layout/orgChart1"/>
    <dgm:cxn modelId="{BADF8E5D-573D-4936-B3F9-006ADF119DCC}" type="presParOf" srcId="{C2427CAC-51EC-4B8F-BADC-DECDAE38346B}" destId="{95A6AF64-E876-43BB-BA83-EA34879C2421}" srcOrd="5" destOrd="0" presId="urn:microsoft.com/office/officeart/2005/8/layout/orgChart1"/>
    <dgm:cxn modelId="{EBCE3548-4C15-497D-ABB2-C5E882267314}" type="presParOf" srcId="{95A6AF64-E876-43BB-BA83-EA34879C2421}" destId="{79C09060-D729-4892-ABD9-BEA72C04DE6D}" srcOrd="0" destOrd="0" presId="urn:microsoft.com/office/officeart/2005/8/layout/orgChart1"/>
    <dgm:cxn modelId="{1C5E4EF0-6E03-43E0-8ED0-C574755CE607}" type="presParOf" srcId="{79C09060-D729-4892-ABD9-BEA72C04DE6D}" destId="{276A4D32-042A-481E-B174-B4D0E32D35D0}" srcOrd="0" destOrd="0" presId="urn:microsoft.com/office/officeart/2005/8/layout/orgChart1"/>
    <dgm:cxn modelId="{9018C416-7BF5-4B51-938C-16740668088E}" type="presParOf" srcId="{79C09060-D729-4892-ABD9-BEA72C04DE6D}" destId="{88CB5A8E-D2BA-4198-A856-430F8F5DC44A}" srcOrd="1" destOrd="0" presId="urn:microsoft.com/office/officeart/2005/8/layout/orgChart1"/>
    <dgm:cxn modelId="{A1796D02-DFB0-46B6-ABBF-7AA7A973E4A0}" type="presParOf" srcId="{95A6AF64-E876-43BB-BA83-EA34879C2421}" destId="{395A66DC-F64F-4993-B567-A5CC8E0C75B7}" srcOrd="1" destOrd="0" presId="urn:microsoft.com/office/officeart/2005/8/layout/orgChart1"/>
    <dgm:cxn modelId="{FA7936FD-FB23-4A13-BB4B-E7516C7615A0}" type="presParOf" srcId="{95A6AF64-E876-43BB-BA83-EA34879C2421}" destId="{54B0761A-5471-459B-93A3-597498D78961}" srcOrd="2" destOrd="0" presId="urn:microsoft.com/office/officeart/2005/8/layout/orgChart1"/>
    <dgm:cxn modelId="{2F872D23-BDD4-42FC-9306-0FEE6181293C}" type="presParOf" srcId="{C2427CAC-51EC-4B8F-BADC-DECDAE38346B}" destId="{27482495-A780-4668-A556-44C900F8C064}" srcOrd="6" destOrd="0" presId="urn:microsoft.com/office/officeart/2005/8/layout/orgChart1"/>
    <dgm:cxn modelId="{7979095D-44A5-4C4B-A327-CD3DE5A64E93}" type="presParOf" srcId="{C2427CAC-51EC-4B8F-BADC-DECDAE38346B}" destId="{172D6A8B-BEAC-48AF-A1EC-9588DD7D9EC7}" srcOrd="7" destOrd="0" presId="urn:microsoft.com/office/officeart/2005/8/layout/orgChart1"/>
    <dgm:cxn modelId="{8DA280B8-F948-4DD3-9C08-B10C1D5B4094}" type="presParOf" srcId="{172D6A8B-BEAC-48AF-A1EC-9588DD7D9EC7}" destId="{6BFD37C6-D57A-41AD-9B68-F9B2969B6F75}" srcOrd="0" destOrd="0" presId="urn:microsoft.com/office/officeart/2005/8/layout/orgChart1"/>
    <dgm:cxn modelId="{BF5958E4-2BAF-4901-BBBF-4120233781C5}" type="presParOf" srcId="{6BFD37C6-D57A-41AD-9B68-F9B2969B6F75}" destId="{904C8502-B67E-4B29-98E5-B36827230987}" srcOrd="0" destOrd="0" presId="urn:microsoft.com/office/officeart/2005/8/layout/orgChart1"/>
    <dgm:cxn modelId="{B3E3E24C-28E4-442F-AE46-95066AF8737D}" type="presParOf" srcId="{6BFD37C6-D57A-41AD-9B68-F9B2969B6F75}" destId="{EFD607A8-B4FE-4250-A2C4-4207732C8DB3}" srcOrd="1" destOrd="0" presId="urn:microsoft.com/office/officeart/2005/8/layout/orgChart1"/>
    <dgm:cxn modelId="{7E92986B-B909-4DBB-A954-B9496705605C}" type="presParOf" srcId="{172D6A8B-BEAC-48AF-A1EC-9588DD7D9EC7}" destId="{45F8B473-D6A6-4D18-97A5-19DD5D52A319}" srcOrd="1" destOrd="0" presId="urn:microsoft.com/office/officeart/2005/8/layout/orgChart1"/>
    <dgm:cxn modelId="{6F3ED129-51E7-4336-9BED-41D8B8ACD60D}" type="presParOf" srcId="{172D6A8B-BEAC-48AF-A1EC-9588DD7D9EC7}" destId="{B5E1CC10-F50B-4C15-8D5E-3432452AFB21}" srcOrd="2" destOrd="0" presId="urn:microsoft.com/office/officeart/2005/8/layout/orgChart1"/>
    <dgm:cxn modelId="{9326D274-6B3E-49F2-A9AC-4D522C03D35C}" type="presParOf" srcId="{C2427CAC-51EC-4B8F-BADC-DECDAE38346B}" destId="{91A97380-8029-4A58-A5C1-FCC0FDE5038A}" srcOrd="8" destOrd="0" presId="urn:microsoft.com/office/officeart/2005/8/layout/orgChart1"/>
    <dgm:cxn modelId="{76A46A99-1131-40D3-B221-EB6A9B91B6AE}" type="presParOf" srcId="{C2427CAC-51EC-4B8F-BADC-DECDAE38346B}" destId="{A995170B-4189-4078-91F5-BEE14CB544D8}" srcOrd="9" destOrd="0" presId="urn:microsoft.com/office/officeart/2005/8/layout/orgChart1"/>
    <dgm:cxn modelId="{8DB3549F-7468-4E5B-9988-253776321E20}" type="presParOf" srcId="{A995170B-4189-4078-91F5-BEE14CB544D8}" destId="{9EB78938-1E81-4D24-8A9F-2A4A87DD2A48}" srcOrd="0" destOrd="0" presId="urn:microsoft.com/office/officeart/2005/8/layout/orgChart1"/>
    <dgm:cxn modelId="{AAB664DB-1479-4142-B83C-BC484D30AE31}" type="presParOf" srcId="{9EB78938-1E81-4D24-8A9F-2A4A87DD2A48}" destId="{ABC10E06-1093-4D7E-A087-7F022CF1FDB2}" srcOrd="0" destOrd="0" presId="urn:microsoft.com/office/officeart/2005/8/layout/orgChart1"/>
    <dgm:cxn modelId="{452F176F-3C99-40A1-B13A-F7FA6EF32FBD}" type="presParOf" srcId="{9EB78938-1E81-4D24-8A9F-2A4A87DD2A48}" destId="{84BB1585-3A17-4235-BDA2-4F23A994EAB6}" srcOrd="1" destOrd="0" presId="urn:microsoft.com/office/officeart/2005/8/layout/orgChart1"/>
    <dgm:cxn modelId="{938B7BB3-5F81-484E-B7AD-BF05F50783CC}" type="presParOf" srcId="{A995170B-4189-4078-91F5-BEE14CB544D8}" destId="{834D9C93-09D3-4C28-BDE1-91B94CA1793B}" srcOrd="1" destOrd="0" presId="urn:microsoft.com/office/officeart/2005/8/layout/orgChart1"/>
    <dgm:cxn modelId="{1843F926-B5D8-43F6-863C-27BC7EDF853B}" type="presParOf" srcId="{A995170B-4189-4078-91F5-BEE14CB544D8}" destId="{7BF3F140-E902-48E3-8B07-6FE08D6A27C5}" srcOrd="2" destOrd="0" presId="urn:microsoft.com/office/officeart/2005/8/layout/orgChart1"/>
    <dgm:cxn modelId="{34A65DD0-1B5D-4434-9C98-7421930231FD}" type="presParOf" srcId="{D625AFA1-E130-4573-881E-2F29E51570BD}" destId="{D22808D1-51A1-4A91-9505-9C327C11DEC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A1AF62-164A-47FB-A397-4CBB2B824C8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229CD34E-2631-403E-A730-F6FF119C498C}">
      <dgm:prSet phldrT="[Texto]"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Modelo de Administración de RRHH</a:t>
          </a:r>
          <a:endParaRPr lang="es-ES" b="1" dirty="0">
            <a:solidFill>
              <a:schemeClr val="tx2"/>
            </a:solidFill>
          </a:endParaRPr>
        </a:p>
      </dgm:t>
    </dgm:pt>
    <dgm:pt modelId="{2A68E1F5-7301-4406-AA70-B1B0C86E43D4}" type="parTrans" cxnId="{E5993228-399E-4541-ADF2-32363722AD27}">
      <dgm:prSet/>
      <dgm:spPr/>
      <dgm:t>
        <a:bodyPr/>
        <a:lstStyle/>
        <a:p>
          <a:endParaRPr lang="es-ES"/>
        </a:p>
      </dgm:t>
    </dgm:pt>
    <dgm:pt modelId="{4F28EAC6-AA97-4BFE-AD9C-7CA839A9A51A}" type="sibTrans" cxnId="{E5993228-399E-4541-ADF2-32363722AD27}">
      <dgm:prSet/>
      <dgm:spPr/>
      <dgm:t>
        <a:bodyPr/>
        <a:lstStyle/>
        <a:p>
          <a:endParaRPr lang="es-ES"/>
        </a:p>
      </dgm:t>
    </dgm:pt>
    <dgm:pt modelId="{884CC57C-EE9D-4340-9D49-F3713AB55473}">
      <dgm:prSet phldrT="[Texto]"/>
      <dgm:spPr/>
      <dgm:t>
        <a:bodyPr/>
        <a:lstStyle/>
        <a:p>
          <a:r>
            <a:rPr lang="es-ES" b="1" dirty="0" smtClean="0">
              <a:solidFill>
                <a:schemeClr val="tx2"/>
              </a:solidFill>
            </a:rPr>
            <a:t>Modelo de Gestión de RRHH</a:t>
          </a:r>
          <a:endParaRPr lang="es-ES" b="1" dirty="0">
            <a:solidFill>
              <a:schemeClr val="tx2"/>
            </a:solidFill>
          </a:endParaRPr>
        </a:p>
      </dgm:t>
    </dgm:pt>
    <dgm:pt modelId="{89D74E56-CD62-4392-9FF4-D65908509CCF}" type="parTrans" cxnId="{FAFBC9C6-23CA-4D7F-AE56-3BD9D90D4302}">
      <dgm:prSet/>
      <dgm:spPr/>
      <dgm:t>
        <a:bodyPr/>
        <a:lstStyle/>
        <a:p>
          <a:endParaRPr lang="es-ES"/>
        </a:p>
      </dgm:t>
    </dgm:pt>
    <dgm:pt modelId="{0D75428A-4CF3-4DFF-A3DF-247A6048E6FF}" type="sibTrans" cxnId="{FAFBC9C6-23CA-4D7F-AE56-3BD9D90D4302}">
      <dgm:prSet/>
      <dgm:spPr/>
      <dgm:t>
        <a:bodyPr/>
        <a:lstStyle/>
        <a:p>
          <a:endParaRPr lang="es-ES"/>
        </a:p>
      </dgm:t>
    </dgm:pt>
    <dgm:pt modelId="{11C472CD-89B2-4466-922C-5E50A2AFC098}">
      <dgm:prSet phldrT="[Texto]"/>
      <dgm:spPr/>
      <dgm:t>
        <a:bodyPr/>
        <a:lstStyle/>
        <a:p>
          <a:r>
            <a:rPr lang="es-ES" b="1" dirty="0" smtClean="0">
              <a:solidFill>
                <a:srgbClr val="E10202"/>
              </a:solidFill>
            </a:rPr>
            <a:t>Transición</a:t>
          </a:r>
          <a:endParaRPr lang="es-ES" b="1" dirty="0">
            <a:solidFill>
              <a:srgbClr val="E10202"/>
            </a:solidFill>
          </a:endParaRPr>
        </a:p>
      </dgm:t>
    </dgm:pt>
    <dgm:pt modelId="{CCC7F497-6084-45C3-BB6D-F0D1B761BB85}" type="sibTrans" cxnId="{C090ED39-D15E-4331-B6CA-42C6D32AF255}">
      <dgm:prSet/>
      <dgm:spPr/>
      <dgm:t>
        <a:bodyPr/>
        <a:lstStyle/>
        <a:p>
          <a:endParaRPr lang="es-ES"/>
        </a:p>
      </dgm:t>
    </dgm:pt>
    <dgm:pt modelId="{3D6983D5-EB10-4593-96F2-8D2AF8EDAF3C}" type="parTrans" cxnId="{C090ED39-D15E-4331-B6CA-42C6D32AF255}">
      <dgm:prSet/>
      <dgm:spPr/>
      <dgm:t>
        <a:bodyPr/>
        <a:lstStyle/>
        <a:p>
          <a:endParaRPr lang="es-ES"/>
        </a:p>
      </dgm:t>
    </dgm:pt>
    <dgm:pt modelId="{D17D829F-2D5D-4DC0-8CA2-2302E6363B25}" type="pres">
      <dgm:prSet presAssocID="{53A1AF62-164A-47FB-A397-4CBB2B824C83}" presName="arrowDiagram" presStyleCnt="0">
        <dgm:presLayoutVars>
          <dgm:chMax val="5"/>
          <dgm:dir/>
          <dgm:resizeHandles val="exact"/>
        </dgm:presLayoutVars>
      </dgm:prSet>
      <dgm:spPr/>
    </dgm:pt>
    <dgm:pt modelId="{2B088EA3-6177-4CB8-95C2-671112DB7EFA}" type="pres">
      <dgm:prSet presAssocID="{53A1AF62-164A-47FB-A397-4CBB2B824C83}" presName="arrow" presStyleLbl="bgShp" presStyleIdx="0" presStyleCnt="1"/>
      <dgm:spPr/>
    </dgm:pt>
    <dgm:pt modelId="{65B44D9C-1DB2-45FB-BD85-2AD6EEED7830}" type="pres">
      <dgm:prSet presAssocID="{53A1AF62-164A-47FB-A397-4CBB2B824C83}" presName="arrowDiagram3" presStyleCnt="0"/>
      <dgm:spPr/>
    </dgm:pt>
    <dgm:pt modelId="{804604EF-D8B9-488C-9A45-82A39DDBB6B3}" type="pres">
      <dgm:prSet presAssocID="{229CD34E-2631-403E-A730-F6FF119C498C}" presName="bullet3a" presStyleLbl="node1" presStyleIdx="0" presStyleCnt="3"/>
      <dgm:spPr/>
    </dgm:pt>
    <dgm:pt modelId="{E9DC21C8-38B3-4341-A537-28D33B0C0312}" type="pres">
      <dgm:prSet presAssocID="{229CD34E-2631-403E-A730-F6FF119C498C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2B1DE60-C65F-4823-BB23-13FEC7A27F77}" type="pres">
      <dgm:prSet presAssocID="{11C472CD-89B2-4466-922C-5E50A2AFC098}" presName="bullet3b" presStyleLbl="node1" presStyleIdx="1" presStyleCnt="3"/>
      <dgm:spPr/>
    </dgm:pt>
    <dgm:pt modelId="{3BE3A09E-B303-4325-B3C5-B1A2EF752E6C}" type="pres">
      <dgm:prSet presAssocID="{11C472CD-89B2-4466-922C-5E50A2AFC098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FE032B-10BE-45D9-9942-C76D16270988}" type="pres">
      <dgm:prSet presAssocID="{884CC57C-EE9D-4340-9D49-F3713AB55473}" presName="bullet3c" presStyleLbl="node1" presStyleIdx="2" presStyleCnt="3"/>
      <dgm:spPr/>
    </dgm:pt>
    <dgm:pt modelId="{DC765096-2D75-4871-A637-32CE4DBBD94E}" type="pres">
      <dgm:prSet presAssocID="{884CC57C-EE9D-4340-9D49-F3713AB55473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090ED39-D15E-4331-B6CA-42C6D32AF255}" srcId="{53A1AF62-164A-47FB-A397-4CBB2B824C83}" destId="{11C472CD-89B2-4466-922C-5E50A2AFC098}" srcOrd="1" destOrd="0" parTransId="{3D6983D5-EB10-4593-96F2-8D2AF8EDAF3C}" sibTransId="{CCC7F497-6084-45C3-BB6D-F0D1B761BB85}"/>
    <dgm:cxn modelId="{CC0B7BD9-630D-40D8-BFA0-99A37FEB015A}" type="presOf" srcId="{229CD34E-2631-403E-A730-F6FF119C498C}" destId="{E9DC21C8-38B3-4341-A537-28D33B0C0312}" srcOrd="0" destOrd="0" presId="urn:microsoft.com/office/officeart/2005/8/layout/arrow2"/>
    <dgm:cxn modelId="{FC2833EA-0C88-466D-8A37-0A3517CA955A}" type="presOf" srcId="{53A1AF62-164A-47FB-A397-4CBB2B824C83}" destId="{D17D829F-2D5D-4DC0-8CA2-2302E6363B25}" srcOrd="0" destOrd="0" presId="urn:microsoft.com/office/officeart/2005/8/layout/arrow2"/>
    <dgm:cxn modelId="{FAFBC9C6-23CA-4D7F-AE56-3BD9D90D4302}" srcId="{53A1AF62-164A-47FB-A397-4CBB2B824C83}" destId="{884CC57C-EE9D-4340-9D49-F3713AB55473}" srcOrd="2" destOrd="0" parTransId="{89D74E56-CD62-4392-9FF4-D65908509CCF}" sibTransId="{0D75428A-4CF3-4DFF-A3DF-247A6048E6FF}"/>
    <dgm:cxn modelId="{2898FFE3-C1BF-478D-92D5-535CB5D8687F}" type="presOf" srcId="{884CC57C-EE9D-4340-9D49-F3713AB55473}" destId="{DC765096-2D75-4871-A637-32CE4DBBD94E}" srcOrd="0" destOrd="0" presId="urn:microsoft.com/office/officeart/2005/8/layout/arrow2"/>
    <dgm:cxn modelId="{3921B8BB-674F-4DFA-AEA4-1E78A1310AC8}" type="presOf" srcId="{11C472CD-89B2-4466-922C-5E50A2AFC098}" destId="{3BE3A09E-B303-4325-B3C5-B1A2EF752E6C}" srcOrd="0" destOrd="0" presId="urn:microsoft.com/office/officeart/2005/8/layout/arrow2"/>
    <dgm:cxn modelId="{E5993228-399E-4541-ADF2-32363722AD27}" srcId="{53A1AF62-164A-47FB-A397-4CBB2B824C83}" destId="{229CD34E-2631-403E-A730-F6FF119C498C}" srcOrd="0" destOrd="0" parTransId="{2A68E1F5-7301-4406-AA70-B1B0C86E43D4}" sibTransId="{4F28EAC6-AA97-4BFE-AD9C-7CA839A9A51A}"/>
    <dgm:cxn modelId="{58CB0285-79E3-4111-A669-8E127350E617}" type="presParOf" srcId="{D17D829F-2D5D-4DC0-8CA2-2302E6363B25}" destId="{2B088EA3-6177-4CB8-95C2-671112DB7EFA}" srcOrd="0" destOrd="0" presId="urn:microsoft.com/office/officeart/2005/8/layout/arrow2"/>
    <dgm:cxn modelId="{08BBC6B9-1148-4B7E-B002-B35EAFE2F717}" type="presParOf" srcId="{D17D829F-2D5D-4DC0-8CA2-2302E6363B25}" destId="{65B44D9C-1DB2-45FB-BD85-2AD6EEED7830}" srcOrd="1" destOrd="0" presId="urn:microsoft.com/office/officeart/2005/8/layout/arrow2"/>
    <dgm:cxn modelId="{9222CAE3-FEB5-413B-99D1-5D8E260D9C3C}" type="presParOf" srcId="{65B44D9C-1DB2-45FB-BD85-2AD6EEED7830}" destId="{804604EF-D8B9-488C-9A45-82A39DDBB6B3}" srcOrd="0" destOrd="0" presId="urn:microsoft.com/office/officeart/2005/8/layout/arrow2"/>
    <dgm:cxn modelId="{70E8FA9E-AA26-4027-9FF9-DDE78320AB86}" type="presParOf" srcId="{65B44D9C-1DB2-45FB-BD85-2AD6EEED7830}" destId="{E9DC21C8-38B3-4341-A537-28D33B0C0312}" srcOrd="1" destOrd="0" presId="urn:microsoft.com/office/officeart/2005/8/layout/arrow2"/>
    <dgm:cxn modelId="{C8C03EA7-74AB-4A47-972B-210470330E34}" type="presParOf" srcId="{65B44D9C-1DB2-45FB-BD85-2AD6EEED7830}" destId="{72B1DE60-C65F-4823-BB23-13FEC7A27F77}" srcOrd="2" destOrd="0" presId="urn:microsoft.com/office/officeart/2005/8/layout/arrow2"/>
    <dgm:cxn modelId="{9F84F719-9124-44CB-AB6F-BE3DC7EE99E7}" type="presParOf" srcId="{65B44D9C-1DB2-45FB-BD85-2AD6EEED7830}" destId="{3BE3A09E-B303-4325-B3C5-B1A2EF752E6C}" srcOrd="3" destOrd="0" presId="urn:microsoft.com/office/officeart/2005/8/layout/arrow2"/>
    <dgm:cxn modelId="{19C677B3-AB95-4B06-B1EB-6833FE67FE72}" type="presParOf" srcId="{65B44D9C-1DB2-45FB-BD85-2AD6EEED7830}" destId="{EAFE032B-10BE-45D9-9942-C76D16270988}" srcOrd="4" destOrd="0" presId="urn:microsoft.com/office/officeart/2005/8/layout/arrow2"/>
    <dgm:cxn modelId="{6E8EC732-F8AB-48FC-8C93-A57CCCDDA9C2}" type="presParOf" srcId="{65B44D9C-1DB2-45FB-BD85-2AD6EEED7830}" destId="{DC765096-2D75-4871-A637-32CE4DBBD94E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5A9DC7-08B4-4A66-A5BF-BFE2561092E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37F721C-E9EF-4358-AF10-A6799FA97502}">
      <dgm:prSet phldrT="[Texto]" custT="1"/>
      <dgm:spPr/>
      <dgm:t>
        <a:bodyPr/>
        <a:lstStyle/>
        <a:p>
          <a:r>
            <a:rPr lang="es-ES" sz="3200" dirty="0" smtClean="0"/>
            <a:t>SUBDIRECCION RRHH</a:t>
          </a:r>
          <a:endParaRPr lang="es-ES" sz="3200" dirty="0"/>
        </a:p>
      </dgm:t>
    </dgm:pt>
    <dgm:pt modelId="{D74723AC-216D-4F3E-B6FC-4E156C28FF86}" type="parTrans" cxnId="{38987388-8969-4412-B112-BBFFB8FBECD0}">
      <dgm:prSet/>
      <dgm:spPr/>
      <dgm:t>
        <a:bodyPr/>
        <a:lstStyle/>
        <a:p>
          <a:endParaRPr lang="es-ES"/>
        </a:p>
      </dgm:t>
    </dgm:pt>
    <dgm:pt modelId="{B6578661-53E7-4A18-83DE-9143EE4C9951}" type="sibTrans" cxnId="{38987388-8969-4412-B112-BBFFB8FBECD0}">
      <dgm:prSet/>
      <dgm:spPr/>
      <dgm:t>
        <a:bodyPr/>
        <a:lstStyle/>
        <a:p>
          <a:endParaRPr lang="es-ES"/>
        </a:p>
      </dgm:t>
    </dgm:pt>
    <dgm:pt modelId="{7AD8F9C1-E02B-478D-9B80-E5D2F8570D25}" type="asst">
      <dgm:prSet phldrT="[Texto]" custT="1"/>
      <dgm:spPr/>
      <dgm:t>
        <a:bodyPr/>
        <a:lstStyle/>
        <a:p>
          <a:r>
            <a:rPr lang="es-ES" sz="1400" b="1" dirty="0" smtClean="0"/>
            <a:t>Unidad Prevención de Riesgos</a:t>
          </a:r>
          <a:r>
            <a:rPr lang="es-ES" sz="1400" dirty="0" smtClean="0"/>
            <a:t> (Higiene y Seguridad)</a:t>
          </a:r>
          <a:endParaRPr lang="es-ES" sz="1400" dirty="0"/>
        </a:p>
      </dgm:t>
    </dgm:pt>
    <dgm:pt modelId="{D0CDA74B-E6DC-408A-AE06-B8F16ED355B8}" type="parTrans" cxnId="{B2FC9494-AFC1-445E-B3E7-72089873C408}">
      <dgm:prSet/>
      <dgm:spPr/>
      <dgm:t>
        <a:bodyPr/>
        <a:lstStyle/>
        <a:p>
          <a:endParaRPr lang="es-ES"/>
        </a:p>
      </dgm:t>
    </dgm:pt>
    <dgm:pt modelId="{C6C6681D-C30C-4EEA-9271-722955D36DC0}" type="sibTrans" cxnId="{B2FC9494-AFC1-445E-B3E7-72089873C408}">
      <dgm:prSet/>
      <dgm:spPr/>
      <dgm:t>
        <a:bodyPr/>
        <a:lstStyle/>
        <a:p>
          <a:endParaRPr lang="es-ES"/>
        </a:p>
      </dgm:t>
    </dgm:pt>
    <dgm:pt modelId="{4DBDA53D-A570-4561-A312-048EFDDAC1C0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SUBDEPARTAMENTO DESARROLLO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DE LAS PERSONAS</a:t>
          </a:r>
          <a:endParaRPr lang="es-ES" sz="1800" b="1" dirty="0"/>
        </a:p>
      </dgm:t>
    </dgm:pt>
    <dgm:pt modelId="{2E8021FC-5D61-4F7C-B055-2CE47C39D410}" type="parTrans" cxnId="{42156705-20C9-4631-88B5-BE568F0D6C43}">
      <dgm:prSet/>
      <dgm:spPr/>
      <dgm:t>
        <a:bodyPr/>
        <a:lstStyle/>
        <a:p>
          <a:endParaRPr lang="es-ES"/>
        </a:p>
      </dgm:t>
    </dgm:pt>
    <dgm:pt modelId="{5389DAE1-8A28-4854-96F3-39D4F0CB7D06}" type="sibTrans" cxnId="{42156705-20C9-4631-88B5-BE568F0D6C43}">
      <dgm:prSet/>
      <dgm:spPr/>
      <dgm:t>
        <a:bodyPr/>
        <a:lstStyle/>
        <a:p>
          <a:endParaRPr lang="es-ES"/>
        </a:p>
      </dgm:t>
    </dgm:pt>
    <dgm:pt modelId="{4E9D48F9-924D-4DB7-9732-21B1999247A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SUBDEPARTAMENTO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RECURSOS HUMANOS</a:t>
          </a:r>
          <a:endParaRPr lang="es-ES" sz="1800" b="1" dirty="0"/>
        </a:p>
      </dgm:t>
    </dgm:pt>
    <dgm:pt modelId="{D6775A4C-9579-43C3-B3CD-0FB6E0FB822A}" type="parTrans" cxnId="{22C84882-2E96-4029-8545-37BE52E76ECD}">
      <dgm:prSet/>
      <dgm:spPr/>
      <dgm:t>
        <a:bodyPr/>
        <a:lstStyle/>
        <a:p>
          <a:endParaRPr lang="es-ES"/>
        </a:p>
      </dgm:t>
    </dgm:pt>
    <dgm:pt modelId="{088E9521-B6AF-4735-977F-36CF11A85C85}" type="sibTrans" cxnId="{22C84882-2E96-4029-8545-37BE52E76ECD}">
      <dgm:prSet/>
      <dgm:spPr/>
      <dgm:t>
        <a:bodyPr/>
        <a:lstStyle/>
        <a:p>
          <a:endParaRPr lang="es-ES"/>
        </a:p>
      </dgm:t>
    </dgm:pt>
    <dgm:pt modelId="{C5EEE3BF-3773-4AB8-B442-5AA3DC6A976F}" type="asst">
      <dgm:prSet custT="1"/>
      <dgm:spPr/>
      <dgm:t>
        <a:bodyPr/>
        <a:lstStyle/>
        <a:p>
          <a:r>
            <a:rPr lang="es-ES" sz="1400" b="1" dirty="0" smtClean="0"/>
            <a:t>Unidad Calidad de Vida y Servicio de Bienestar </a:t>
          </a:r>
          <a:endParaRPr lang="es-ES" sz="1400" b="1" dirty="0"/>
        </a:p>
      </dgm:t>
    </dgm:pt>
    <dgm:pt modelId="{3E8AE3AC-54C2-4DDD-A2AF-3C01B85E8DBA}" type="parTrans" cxnId="{0BC868F1-2A6A-40CF-BCD7-B8B7964B092A}">
      <dgm:prSet/>
      <dgm:spPr/>
      <dgm:t>
        <a:bodyPr/>
        <a:lstStyle/>
        <a:p>
          <a:endParaRPr lang="es-ES"/>
        </a:p>
      </dgm:t>
    </dgm:pt>
    <dgm:pt modelId="{5FF1DB83-CFEC-4AA1-A7B2-CD6626E2DF3D}" type="sibTrans" cxnId="{0BC868F1-2A6A-40CF-BCD7-B8B7964B092A}">
      <dgm:prSet/>
      <dgm:spPr/>
      <dgm:t>
        <a:bodyPr/>
        <a:lstStyle/>
        <a:p>
          <a:endParaRPr lang="es-ES"/>
        </a:p>
      </dgm:t>
    </dgm:pt>
    <dgm:pt modelId="{63C019D8-F123-4BA7-9290-CC78FA8705C5}">
      <dgm:prSet custT="1"/>
      <dgm:spPr/>
      <dgm:t>
        <a:bodyPr/>
        <a:lstStyle/>
        <a:p>
          <a:r>
            <a:rPr lang="es-ES" sz="1300" dirty="0" smtClean="0"/>
            <a:t>UNIDAD PERSONAL</a:t>
          </a:r>
          <a:endParaRPr lang="es-ES" sz="1300" dirty="0"/>
        </a:p>
      </dgm:t>
    </dgm:pt>
    <dgm:pt modelId="{6E08A481-598B-4262-970C-C6A209D8BAB3}" type="parTrans" cxnId="{9E33AE29-CF12-42F7-BBC7-9558DDD3B4AE}">
      <dgm:prSet/>
      <dgm:spPr/>
      <dgm:t>
        <a:bodyPr/>
        <a:lstStyle/>
        <a:p>
          <a:endParaRPr lang="es-ES"/>
        </a:p>
      </dgm:t>
    </dgm:pt>
    <dgm:pt modelId="{A03C7D7A-BFB8-4D85-BFAF-399DF308695F}" type="sibTrans" cxnId="{9E33AE29-CF12-42F7-BBC7-9558DDD3B4AE}">
      <dgm:prSet/>
      <dgm:spPr/>
      <dgm:t>
        <a:bodyPr/>
        <a:lstStyle/>
        <a:p>
          <a:endParaRPr lang="es-ES"/>
        </a:p>
      </dgm:t>
    </dgm:pt>
    <dgm:pt modelId="{342D0B1D-F390-4163-B645-E53F9220A335}">
      <dgm:prSet custT="1"/>
      <dgm:spPr/>
      <dgm:t>
        <a:bodyPr/>
        <a:lstStyle/>
        <a:p>
          <a:r>
            <a:rPr lang="es-ES" sz="1300" dirty="0" smtClean="0"/>
            <a:t>UNIDAD REMUNERACIONES</a:t>
          </a:r>
          <a:endParaRPr lang="es-ES" sz="1300" dirty="0"/>
        </a:p>
      </dgm:t>
    </dgm:pt>
    <dgm:pt modelId="{E9935C91-5313-48DD-A406-8EC9B8E89CCF}" type="parTrans" cxnId="{DD72C0DC-5CE2-440A-B0F5-E26B490F3A65}">
      <dgm:prSet/>
      <dgm:spPr/>
      <dgm:t>
        <a:bodyPr/>
        <a:lstStyle/>
        <a:p>
          <a:endParaRPr lang="es-ES"/>
        </a:p>
      </dgm:t>
    </dgm:pt>
    <dgm:pt modelId="{DA659192-2640-41BD-97D6-00A52C3A4963}" type="sibTrans" cxnId="{DD72C0DC-5CE2-440A-B0F5-E26B490F3A65}">
      <dgm:prSet/>
      <dgm:spPr/>
      <dgm:t>
        <a:bodyPr/>
        <a:lstStyle/>
        <a:p>
          <a:endParaRPr lang="es-ES"/>
        </a:p>
      </dgm:t>
    </dgm:pt>
    <dgm:pt modelId="{F29F1ABF-4B51-4A21-9DEC-6F44D11D1717}">
      <dgm:prSet/>
      <dgm:spPr/>
      <dgm:t>
        <a:bodyPr/>
        <a:lstStyle/>
        <a:p>
          <a:r>
            <a:rPr lang="es-ES" dirty="0" smtClean="0"/>
            <a:t>UNIDAD CAPACITACION</a:t>
          </a:r>
          <a:endParaRPr lang="es-ES" dirty="0"/>
        </a:p>
      </dgm:t>
    </dgm:pt>
    <dgm:pt modelId="{063DDC42-D499-41AB-A5FE-03371B93C66C}" type="parTrans" cxnId="{1BBC3191-07DA-48AD-8E2A-FF54AF53F1D6}">
      <dgm:prSet/>
      <dgm:spPr/>
      <dgm:t>
        <a:bodyPr/>
        <a:lstStyle/>
        <a:p>
          <a:endParaRPr lang="es-ES"/>
        </a:p>
      </dgm:t>
    </dgm:pt>
    <dgm:pt modelId="{5430B5BE-0EA8-48D2-AB3E-EB08162434EB}" type="sibTrans" cxnId="{1BBC3191-07DA-48AD-8E2A-FF54AF53F1D6}">
      <dgm:prSet/>
      <dgm:spPr/>
      <dgm:t>
        <a:bodyPr/>
        <a:lstStyle/>
        <a:p>
          <a:endParaRPr lang="es-ES"/>
        </a:p>
      </dgm:t>
    </dgm:pt>
    <dgm:pt modelId="{A6CF64F3-86F0-40BD-94A6-9B56F8B86B36}">
      <dgm:prSet/>
      <dgm:spPr/>
      <dgm:t>
        <a:bodyPr/>
        <a:lstStyle/>
        <a:p>
          <a:r>
            <a:rPr lang="es-ES" dirty="0" smtClean="0"/>
            <a:t>UNIDAD FORMACION</a:t>
          </a:r>
          <a:endParaRPr lang="es-ES" dirty="0"/>
        </a:p>
      </dgm:t>
    </dgm:pt>
    <dgm:pt modelId="{F213AF01-3E87-4F50-8475-EFB2714BD112}" type="parTrans" cxnId="{737D7A6A-8E7B-43EB-854D-C5BDAFB1D05E}">
      <dgm:prSet/>
      <dgm:spPr/>
      <dgm:t>
        <a:bodyPr/>
        <a:lstStyle/>
        <a:p>
          <a:endParaRPr lang="es-ES"/>
        </a:p>
      </dgm:t>
    </dgm:pt>
    <dgm:pt modelId="{543048FD-EC9B-48A1-9121-845BD769884C}" type="sibTrans" cxnId="{737D7A6A-8E7B-43EB-854D-C5BDAFB1D05E}">
      <dgm:prSet/>
      <dgm:spPr/>
      <dgm:t>
        <a:bodyPr/>
        <a:lstStyle/>
        <a:p>
          <a:endParaRPr lang="es-ES"/>
        </a:p>
      </dgm:t>
    </dgm:pt>
    <dgm:pt modelId="{72825C7D-942D-4054-B3A6-734885BD2E23}">
      <dgm:prSet/>
      <dgm:spPr/>
      <dgm:t>
        <a:bodyPr/>
        <a:lstStyle/>
        <a:p>
          <a:r>
            <a:rPr lang="es-ES" dirty="0" smtClean="0"/>
            <a:t>UNIDAD RECLUTAMIENTO Y SELECCION</a:t>
          </a:r>
          <a:endParaRPr lang="es-ES" dirty="0"/>
        </a:p>
      </dgm:t>
    </dgm:pt>
    <dgm:pt modelId="{4D5D21E5-F81F-4D40-8F57-0DA7D4DDCFFE}" type="parTrans" cxnId="{1280E4F6-D38D-466B-968D-6DC82D22E16F}">
      <dgm:prSet/>
      <dgm:spPr/>
      <dgm:t>
        <a:bodyPr/>
        <a:lstStyle/>
        <a:p>
          <a:endParaRPr lang="es-ES"/>
        </a:p>
      </dgm:t>
    </dgm:pt>
    <dgm:pt modelId="{9AC71B6E-FCD0-4412-916B-81753C7116C6}" type="sibTrans" cxnId="{1280E4F6-D38D-466B-968D-6DC82D22E16F}">
      <dgm:prSet/>
      <dgm:spPr/>
      <dgm:t>
        <a:bodyPr/>
        <a:lstStyle/>
        <a:p>
          <a:endParaRPr lang="es-ES"/>
        </a:p>
      </dgm:t>
    </dgm:pt>
    <dgm:pt modelId="{F7927E00-61A5-45B5-BF16-20859EF67BDA}" type="pres">
      <dgm:prSet presAssocID="{825A9DC7-08B4-4A66-A5BF-BFE2561092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E71D0A16-2151-4A8A-848F-0008437D614E}" type="pres">
      <dgm:prSet presAssocID="{937F721C-E9EF-4358-AF10-A6799FA97502}" presName="hierRoot1" presStyleCnt="0">
        <dgm:presLayoutVars>
          <dgm:hierBranch val="init"/>
        </dgm:presLayoutVars>
      </dgm:prSet>
      <dgm:spPr/>
    </dgm:pt>
    <dgm:pt modelId="{21997587-58E7-45B3-B2BA-D14ADB5B55D6}" type="pres">
      <dgm:prSet presAssocID="{937F721C-E9EF-4358-AF10-A6799FA97502}" presName="rootComposite1" presStyleCnt="0"/>
      <dgm:spPr/>
    </dgm:pt>
    <dgm:pt modelId="{750E7682-632A-4613-B7F3-16F7874E063C}" type="pres">
      <dgm:prSet presAssocID="{937F721C-E9EF-4358-AF10-A6799FA97502}" presName="rootText1" presStyleLbl="node0" presStyleIdx="0" presStyleCnt="1" custScaleX="264249" custScaleY="1433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0BD183-BC04-49D2-92A3-C4F2251B51DF}" type="pres">
      <dgm:prSet presAssocID="{937F721C-E9EF-4358-AF10-A6799FA97502}" presName="rootConnector1" presStyleLbl="node1" presStyleIdx="0" presStyleCnt="0"/>
      <dgm:spPr/>
      <dgm:t>
        <a:bodyPr/>
        <a:lstStyle/>
        <a:p>
          <a:endParaRPr lang="es-CL"/>
        </a:p>
      </dgm:t>
    </dgm:pt>
    <dgm:pt modelId="{E1AAB411-9E2D-47E9-AE7A-63A7DF3BE9F6}" type="pres">
      <dgm:prSet presAssocID="{937F721C-E9EF-4358-AF10-A6799FA97502}" presName="hierChild2" presStyleCnt="0"/>
      <dgm:spPr/>
    </dgm:pt>
    <dgm:pt modelId="{0B917631-BB0B-40A1-B7FE-B1DC9A109198}" type="pres">
      <dgm:prSet presAssocID="{2E8021FC-5D61-4F7C-B055-2CE47C39D410}" presName="Name37" presStyleLbl="parChTrans1D2" presStyleIdx="0" presStyleCnt="4"/>
      <dgm:spPr/>
      <dgm:t>
        <a:bodyPr/>
        <a:lstStyle/>
        <a:p>
          <a:endParaRPr lang="es-CL"/>
        </a:p>
      </dgm:t>
    </dgm:pt>
    <dgm:pt modelId="{9CDB02B5-127A-4EA8-A66F-2F07FD975B05}" type="pres">
      <dgm:prSet presAssocID="{4DBDA53D-A570-4561-A312-048EFDDAC1C0}" presName="hierRoot2" presStyleCnt="0">
        <dgm:presLayoutVars>
          <dgm:hierBranch val="init"/>
        </dgm:presLayoutVars>
      </dgm:prSet>
      <dgm:spPr/>
    </dgm:pt>
    <dgm:pt modelId="{2DB556A8-51DC-4561-9AC9-E1DF2AB1EF78}" type="pres">
      <dgm:prSet presAssocID="{4DBDA53D-A570-4561-A312-048EFDDAC1C0}" presName="rootComposite" presStyleCnt="0"/>
      <dgm:spPr/>
    </dgm:pt>
    <dgm:pt modelId="{DC8D6B5E-3F9A-4191-A5C4-727FA9C7CC60}" type="pres">
      <dgm:prSet presAssocID="{4DBDA53D-A570-4561-A312-048EFDDAC1C0}" presName="rootText" presStyleLbl="node2" presStyleIdx="0" presStyleCnt="2" custScaleX="294265" custLinFactNeighborX="0" custLinFactNeighborY="5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AF3390-4261-4935-BFCB-23CDFB36564F}" type="pres">
      <dgm:prSet presAssocID="{4DBDA53D-A570-4561-A312-048EFDDAC1C0}" presName="rootConnector" presStyleLbl="node2" presStyleIdx="0" presStyleCnt="2"/>
      <dgm:spPr/>
      <dgm:t>
        <a:bodyPr/>
        <a:lstStyle/>
        <a:p>
          <a:endParaRPr lang="es-CL"/>
        </a:p>
      </dgm:t>
    </dgm:pt>
    <dgm:pt modelId="{49940F91-722B-4C9E-AE92-03FD436D48FB}" type="pres">
      <dgm:prSet presAssocID="{4DBDA53D-A570-4561-A312-048EFDDAC1C0}" presName="hierChild4" presStyleCnt="0"/>
      <dgm:spPr/>
    </dgm:pt>
    <dgm:pt modelId="{D3BE1470-928E-4501-B470-70CFC5476829}" type="pres">
      <dgm:prSet presAssocID="{063DDC42-D499-41AB-A5FE-03371B93C66C}" presName="Name37" presStyleLbl="parChTrans1D3" presStyleIdx="0" presStyleCnt="5"/>
      <dgm:spPr/>
      <dgm:t>
        <a:bodyPr/>
        <a:lstStyle/>
        <a:p>
          <a:endParaRPr lang="es-CL"/>
        </a:p>
      </dgm:t>
    </dgm:pt>
    <dgm:pt modelId="{E49A4182-E1C6-421B-831E-4A01A668AF56}" type="pres">
      <dgm:prSet presAssocID="{F29F1ABF-4B51-4A21-9DEC-6F44D11D1717}" presName="hierRoot2" presStyleCnt="0">
        <dgm:presLayoutVars>
          <dgm:hierBranch val="init"/>
        </dgm:presLayoutVars>
      </dgm:prSet>
      <dgm:spPr/>
    </dgm:pt>
    <dgm:pt modelId="{852D890D-CA1A-4869-ABEB-00CF195E5EE8}" type="pres">
      <dgm:prSet presAssocID="{F29F1ABF-4B51-4A21-9DEC-6F44D11D1717}" presName="rootComposite" presStyleCnt="0"/>
      <dgm:spPr/>
    </dgm:pt>
    <dgm:pt modelId="{D46CC65B-2B46-4B59-B3B1-F4AE6FF3E192}" type="pres">
      <dgm:prSet presAssocID="{F29F1ABF-4B51-4A21-9DEC-6F44D11D1717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7464C66-37DA-4E73-81D2-1A9818562C0E}" type="pres">
      <dgm:prSet presAssocID="{F29F1ABF-4B51-4A21-9DEC-6F44D11D1717}" presName="rootConnector" presStyleLbl="node3" presStyleIdx="0" presStyleCnt="5"/>
      <dgm:spPr/>
      <dgm:t>
        <a:bodyPr/>
        <a:lstStyle/>
        <a:p>
          <a:endParaRPr lang="es-CL"/>
        </a:p>
      </dgm:t>
    </dgm:pt>
    <dgm:pt modelId="{0A2C2F9C-7977-4586-BC9E-9B6A4A05C009}" type="pres">
      <dgm:prSet presAssocID="{F29F1ABF-4B51-4A21-9DEC-6F44D11D1717}" presName="hierChild4" presStyleCnt="0"/>
      <dgm:spPr/>
    </dgm:pt>
    <dgm:pt modelId="{86558D8A-6742-4AE4-A731-04A84A53401B}" type="pres">
      <dgm:prSet presAssocID="{F29F1ABF-4B51-4A21-9DEC-6F44D11D1717}" presName="hierChild5" presStyleCnt="0"/>
      <dgm:spPr/>
    </dgm:pt>
    <dgm:pt modelId="{62283326-44CB-4BAB-A380-E675E2B66EBF}" type="pres">
      <dgm:prSet presAssocID="{F213AF01-3E87-4F50-8475-EFB2714BD112}" presName="Name37" presStyleLbl="parChTrans1D3" presStyleIdx="1" presStyleCnt="5"/>
      <dgm:spPr/>
      <dgm:t>
        <a:bodyPr/>
        <a:lstStyle/>
        <a:p>
          <a:endParaRPr lang="es-CL"/>
        </a:p>
      </dgm:t>
    </dgm:pt>
    <dgm:pt modelId="{83CB8FE5-B77F-4AEE-8EC0-48B61680D780}" type="pres">
      <dgm:prSet presAssocID="{A6CF64F3-86F0-40BD-94A6-9B56F8B86B36}" presName="hierRoot2" presStyleCnt="0">
        <dgm:presLayoutVars>
          <dgm:hierBranch val="init"/>
        </dgm:presLayoutVars>
      </dgm:prSet>
      <dgm:spPr/>
    </dgm:pt>
    <dgm:pt modelId="{CEA6001F-9C77-44FC-BFEC-3B19941CA444}" type="pres">
      <dgm:prSet presAssocID="{A6CF64F3-86F0-40BD-94A6-9B56F8B86B36}" presName="rootComposite" presStyleCnt="0"/>
      <dgm:spPr/>
    </dgm:pt>
    <dgm:pt modelId="{74516381-6276-4B09-9B9F-082621183AFD}" type="pres">
      <dgm:prSet presAssocID="{A6CF64F3-86F0-40BD-94A6-9B56F8B86B36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00F6AE0-B1BA-48DA-93C3-D6266AAE46B2}" type="pres">
      <dgm:prSet presAssocID="{A6CF64F3-86F0-40BD-94A6-9B56F8B86B36}" presName="rootConnector" presStyleLbl="node3" presStyleIdx="1" presStyleCnt="5"/>
      <dgm:spPr/>
      <dgm:t>
        <a:bodyPr/>
        <a:lstStyle/>
        <a:p>
          <a:endParaRPr lang="es-CL"/>
        </a:p>
      </dgm:t>
    </dgm:pt>
    <dgm:pt modelId="{6734E8DC-5690-4315-B608-FE8A7E4019B4}" type="pres">
      <dgm:prSet presAssocID="{A6CF64F3-86F0-40BD-94A6-9B56F8B86B36}" presName="hierChild4" presStyleCnt="0"/>
      <dgm:spPr/>
    </dgm:pt>
    <dgm:pt modelId="{5B50BCA7-C4DF-4096-8164-DD1FE6F8B6C4}" type="pres">
      <dgm:prSet presAssocID="{A6CF64F3-86F0-40BD-94A6-9B56F8B86B36}" presName="hierChild5" presStyleCnt="0"/>
      <dgm:spPr/>
    </dgm:pt>
    <dgm:pt modelId="{92046F1F-0160-4883-BCFF-6D90E327F71B}" type="pres">
      <dgm:prSet presAssocID="{4D5D21E5-F81F-4D40-8F57-0DA7D4DDCFFE}" presName="Name37" presStyleLbl="parChTrans1D3" presStyleIdx="2" presStyleCnt="5"/>
      <dgm:spPr/>
      <dgm:t>
        <a:bodyPr/>
        <a:lstStyle/>
        <a:p>
          <a:endParaRPr lang="es-CL"/>
        </a:p>
      </dgm:t>
    </dgm:pt>
    <dgm:pt modelId="{8E43148A-5E1D-4DE7-874E-0A63F2E15DBE}" type="pres">
      <dgm:prSet presAssocID="{72825C7D-942D-4054-B3A6-734885BD2E23}" presName="hierRoot2" presStyleCnt="0">
        <dgm:presLayoutVars>
          <dgm:hierBranch val="init"/>
        </dgm:presLayoutVars>
      </dgm:prSet>
      <dgm:spPr/>
    </dgm:pt>
    <dgm:pt modelId="{4E885BAB-E284-424D-BEE4-2747B9F6E063}" type="pres">
      <dgm:prSet presAssocID="{72825C7D-942D-4054-B3A6-734885BD2E23}" presName="rootComposite" presStyleCnt="0"/>
      <dgm:spPr/>
    </dgm:pt>
    <dgm:pt modelId="{33A363F3-E42D-4D04-9733-6061A9236406}" type="pres">
      <dgm:prSet presAssocID="{72825C7D-942D-4054-B3A6-734885BD2E23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D6B482-5BF0-4776-963B-BD3D12B2508B}" type="pres">
      <dgm:prSet presAssocID="{72825C7D-942D-4054-B3A6-734885BD2E23}" presName="rootConnector" presStyleLbl="node3" presStyleIdx="2" presStyleCnt="5"/>
      <dgm:spPr/>
      <dgm:t>
        <a:bodyPr/>
        <a:lstStyle/>
        <a:p>
          <a:endParaRPr lang="es-CL"/>
        </a:p>
      </dgm:t>
    </dgm:pt>
    <dgm:pt modelId="{837C341D-4440-4C23-8D4D-E3759C629D1A}" type="pres">
      <dgm:prSet presAssocID="{72825C7D-942D-4054-B3A6-734885BD2E23}" presName="hierChild4" presStyleCnt="0"/>
      <dgm:spPr/>
    </dgm:pt>
    <dgm:pt modelId="{1F6C49EC-75E5-43D6-9BC3-D4588D85C536}" type="pres">
      <dgm:prSet presAssocID="{72825C7D-942D-4054-B3A6-734885BD2E23}" presName="hierChild5" presStyleCnt="0"/>
      <dgm:spPr/>
    </dgm:pt>
    <dgm:pt modelId="{B4661B2A-D24C-49DA-BDD6-DCF51BB9726F}" type="pres">
      <dgm:prSet presAssocID="{4DBDA53D-A570-4561-A312-048EFDDAC1C0}" presName="hierChild5" presStyleCnt="0"/>
      <dgm:spPr/>
    </dgm:pt>
    <dgm:pt modelId="{82B66B03-8288-4FB6-A4D3-2FD98380BA83}" type="pres">
      <dgm:prSet presAssocID="{D6775A4C-9579-43C3-B3CD-0FB6E0FB822A}" presName="Name37" presStyleLbl="parChTrans1D2" presStyleIdx="1" presStyleCnt="4"/>
      <dgm:spPr/>
      <dgm:t>
        <a:bodyPr/>
        <a:lstStyle/>
        <a:p>
          <a:endParaRPr lang="es-CL"/>
        </a:p>
      </dgm:t>
    </dgm:pt>
    <dgm:pt modelId="{E6C8D9BD-74C6-4B1B-96B0-AFF0C81A3AF7}" type="pres">
      <dgm:prSet presAssocID="{4E9D48F9-924D-4DB7-9732-21B1999247A9}" presName="hierRoot2" presStyleCnt="0">
        <dgm:presLayoutVars>
          <dgm:hierBranch val="init"/>
        </dgm:presLayoutVars>
      </dgm:prSet>
      <dgm:spPr/>
    </dgm:pt>
    <dgm:pt modelId="{5B90D304-7C46-4BBD-A975-636DDF1FE52E}" type="pres">
      <dgm:prSet presAssocID="{4E9D48F9-924D-4DB7-9732-21B1999247A9}" presName="rootComposite" presStyleCnt="0"/>
      <dgm:spPr/>
    </dgm:pt>
    <dgm:pt modelId="{76FB8D95-060C-495D-9F83-4819061CC01C}" type="pres">
      <dgm:prSet presAssocID="{4E9D48F9-924D-4DB7-9732-21B1999247A9}" presName="rootText" presStyleLbl="node2" presStyleIdx="1" presStyleCnt="2" custScaleX="307336" custLinFactNeighborX="-2688" custLinFactNeighborY="407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C2117AD-08BA-433D-8DA4-91ABAB6D90DC}" type="pres">
      <dgm:prSet presAssocID="{4E9D48F9-924D-4DB7-9732-21B1999247A9}" presName="rootConnector" presStyleLbl="node2" presStyleIdx="1" presStyleCnt="2"/>
      <dgm:spPr/>
      <dgm:t>
        <a:bodyPr/>
        <a:lstStyle/>
        <a:p>
          <a:endParaRPr lang="es-CL"/>
        </a:p>
      </dgm:t>
    </dgm:pt>
    <dgm:pt modelId="{DAB2850B-3049-42AD-885B-49906D509A80}" type="pres">
      <dgm:prSet presAssocID="{4E9D48F9-924D-4DB7-9732-21B1999247A9}" presName="hierChild4" presStyleCnt="0"/>
      <dgm:spPr/>
    </dgm:pt>
    <dgm:pt modelId="{C0095159-F70E-4FA2-ABC6-7328422A2CF3}" type="pres">
      <dgm:prSet presAssocID="{6E08A481-598B-4262-970C-C6A209D8BAB3}" presName="Name37" presStyleLbl="parChTrans1D3" presStyleIdx="3" presStyleCnt="5"/>
      <dgm:spPr/>
      <dgm:t>
        <a:bodyPr/>
        <a:lstStyle/>
        <a:p>
          <a:endParaRPr lang="es-CL"/>
        </a:p>
      </dgm:t>
    </dgm:pt>
    <dgm:pt modelId="{96A8F355-2469-4544-B04F-7893069F5491}" type="pres">
      <dgm:prSet presAssocID="{63C019D8-F123-4BA7-9290-CC78FA8705C5}" presName="hierRoot2" presStyleCnt="0">
        <dgm:presLayoutVars>
          <dgm:hierBranch val="init"/>
        </dgm:presLayoutVars>
      </dgm:prSet>
      <dgm:spPr/>
    </dgm:pt>
    <dgm:pt modelId="{0026B743-ECBB-4B96-A3C2-A1BE5549346F}" type="pres">
      <dgm:prSet presAssocID="{63C019D8-F123-4BA7-9290-CC78FA8705C5}" presName="rootComposite" presStyleCnt="0"/>
      <dgm:spPr/>
    </dgm:pt>
    <dgm:pt modelId="{ED4AF26C-28C1-4869-98D2-BA3CF8D4886A}" type="pres">
      <dgm:prSet presAssocID="{63C019D8-F123-4BA7-9290-CC78FA8705C5}" presName="rootText" presStyleLbl="node3" presStyleIdx="3" presStyleCnt="5" custScaleX="13473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977272D-B882-4CA8-A898-566F0361645D}" type="pres">
      <dgm:prSet presAssocID="{63C019D8-F123-4BA7-9290-CC78FA8705C5}" presName="rootConnector" presStyleLbl="node3" presStyleIdx="3" presStyleCnt="5"/>
      <dgm:spPr/>
      <dgm:t>
        <a:bodyPr/>
        <a:lstStyle/>
        <a:p>
          <a:endParaRPr lang="es-CL"/>
        </a:p>
      </dgm:t>
    </dgm:pt>
    <dgm:pt modelId="{2A225A5A-30C8-455C-A631-75D58D459536}" type="pres">
      <dgm:prSet presAssocID="{63C019D8-F123-4BA7-9290-CC78FA8705C5}" presName="hierChild4" presStyleCnt="0"/>
      <dgm:spPr/>
    </dgm:pt>
    <dgm:pt modelId="{7BCCB41D-9993-4A30-8940-D49E06EF3369}" type="pres">
      <dgm:prSet presAssocID="{63C019D8-F123-4BA7-9290-CC78FA8705C5}" presName="hierChild5" presStyleCnt="0"/>
      <dgm:spPr/>
    </dgm:pt>
    <dgm:pt modelId="{0DE7A130-DE7D-4F49-A749-84D7A6421041}" type="pres">
      <dgm:prSet presAssocID="{E9935C91-5313-48DD-A406-8EC9B8E89CCF}" presName="Name37" presStyleLbl="parChTrans1D3" presStyleIdx="4" presStyleCnt="5"/>
      <dgm:spPr/>
      <dgm:t>
        <a:bodyPr/>
        <a:lstStyle/>
        <a:p>
          <a:endParaRPr lang="es-CL"/>
        </a:p>
      </dgm:t>
    </dgm:pt>
    <dgm:pt modelId="{69BA604F-5747-44F1-B406-A9AA5505DD6B}" type="pres">
      <dgm:prSet presAssocID="{342D0B1D-F390-4163-B645-E53F9220A335}" presName="hierRoot2" presStyleCnt="0">
        <dgm:presLayoutVars>
          <dgm:hierBranch val="init"/>
        </dgm:presLayoutVars>
      </dgm:prSet>
      <dgm:spPr/>
    </dgm:pt>
    <dgm:pt modelId="{10F8E980-6BD7-4D17-A1C2-2D0C849B96C8}" type="pres">
      <dgm:prSet presAssocID="{342D0B1D-F390-4163-B645-E53F9220A335}" presName="rootComposite" presStyleCnt="0"/>
      <dgm:spPr/>
    </dgm:pt>
    <dgm:pt modelId="{3CC3AE59-5E57-4529-ADC1-6DF7C17FDBAC}" type="pres">
      <dgm:prSet presAssocID="{342D0B1D-F390-4163-B645-E53F9220A335}" presName="rootText" presStyleLbl="node3" presStyleIdx="4" presStyleCnt="5" custScaleX="13456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333AEE2-A7B1-4982-AEED-3190AC7C0C9D}" type="pres">
      <dgm:prSet presAssocID="{342D0B1D-F390-4163-B645-E53F9220A335}" presName="rootConnector" presStyleLbl="node3" presStyleIdx="4" presStyleCnt="5"/>
      <dgm:spPr/>
      <dgm:t>
        <a:bodyPr/>
        <a:lstStyle/>
        <a:p>
          <a:endParaRPr lang="es-CL"/>
        </a:p>
      </dgm:t>
    </dgm:pt>
    <dgm:pt modelId="{F3C76B94-B277-4810-B66C-336396DCE5E0}" type="pres">
      <dgm:prSet presAssocID="{342D0B1D-F390-4163-B645-E53F9220A335}" presName="hierChild4" presStyleCnt="0"/>
      <dgm:spPr/>
    </dgm:pt>
    <dgm:pt modelId="{5E1E424F-1A64-425A-9B67-AD64496B2B83}" type="pres">
      <dgm:prSet presAssocID="{342D0B1D-F390-4163-B645-E53F9220A335}" presName="hierChild5" presStyleCnt="0"/>
      <dgm:spPr/>
    </dgm:pt>
    <dgm:pt modelId="{1865E80F-9C5D-435A-887B-A8CCED868E85}" type="pres">
      <dgm:prSet presAssocID="{4E9D48F9-924D-4DB7-9732-21B1999247A9}" presName="hierChild5" presStyleCnt="0"/>
      <dgm:spPr/>
    </dgm:pt>
    <dgm:pt modelId="{BDF43A86-E4B7-4366-865F-1DDA5D110C34}" type="pres">
      <dgm:prSet presAssocID="{937F721C-E9EF-4358-AF10-A6799FA97502}" presName="hierChild3" presStyleCnt="0"/>
      <dgm:spPr/>
    </dgm:pt>
    <dgm:pt modelId="{7FD88947-A0C2-4DB0-90C7-7D0FDDEAF0BA}" type="pres">
      <dgm:prSet presAssocID="{D0CDA74B-E6DC-408A-AE06-B8F16ED355B8}" presName="Name111" presStyleLbl="parChTrans1D2" presStyleIdx="2" presStyleCnt="4"/>
      <dgm:spPr/>
      <dgm:t>
        <a:bodyPr/>
        <a:lstStyle/>
        <a:p>
          <a:endParaRPr lang="es-CL"/>
        </a:p>
      </dgm:t>
    </dgm:pt>
    <dgm:pt modelId="{A5E60F50-74C5-4BAE-827A-28704695E59F}" type="pres">
      <dgm:prSet presAssocID="{7AD8F9C1-E02B-478D-9B80-E5D2F8570D25}" presName="hierRoot3" presStyleCnt="0">
        <dgm:presLayoutVars>
          <dgm:hierBranch val="init"/>
        </dgm:presLayoutVars>
      </dgm:prSet>
      <dgm:spPr/>
    </dgm:pt>
    <dgm:pt modelId="{76C0CE78-9E4B-45C9-8BB9-F8F2BEBD63D6}" type="pres">
      <dgm:prSet presAssocID="{7AD8F9C1-E02B-478D-9B80-E5D2F8570D25}" presName="rootComposite3" presStyleCnt="0"/>
      <dgm:spPr/>
    </dgm:pt>
    <dgm:pt modelId="{F95566CF-516F-40E6-9AA4-AC11D2FE950C}" type="pres">
      <dgm:prSet presAssocID="{7AD8F9C1-E02B-478D-9B80-E5D2F8570D25}" presName="rootText3" presStyleLbl="asst1" presStyleIdx="0" presStyleCnt="2" custScaleX="205047" custScaleY="1018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17ACFD-395A-47E4-A7B2-0E445355A421}" type="pres">
      <dgm:prSet presAssocID="{7AD8F9C1-E02B-478D-9B80-E5D2F8570D25}" presName="rootConnector3" presStyleLbl="asst1" presStyleIdx="0" presStyleCnt="2"/>
      <dgm:spPr/>
      <dgm:t>
        <a:bodyPr/>
        <a:lstStyle/>
        <a:p>
          <a:endParaRPr lang="es-CL"/>
        </a:p>
      </dgm:t>
    </dgm:pt>
    <dgm:pt modelId="{A34D854A-AFED-4624-B653-028A282C8C64}" type="pres">
      <dgm:prSet presAssocID="{7AD8F9C1-E02B-478D-9B80-E5D2F8570D25}" presName="hierChild6" presStyleCnt="0"/>
      <dgm:spPr/>
    </dgm:pt>
    <dgm:pt modelId="{6B4FCE4B-61C7-45D8-BFC2-452AEDEC1BE6}" type="pres">
      <dgm:prSet presAssocID="{7AD8F9C1-E02B-478D-9B80-E5D2F8570D25}" presName="hierChild7" presStyleCnt="0"/>
      <dgm:spPr/>
    </dgm:pt>
    <dgm:pt modelId="{686365F8-63CA-4755-819F-39585F9CB784}" type="pres">
      <dgm:prSet presAssocID="{3E8AE3AC-54C2-4DDD-A2AF-3C01B85E8DBA}" presName="Name111" presStyleLbl="parChTrans1D2" presStyleIdx="3" presStyleCnt="4"/>
      <dgm:spPr/>
      <dgm:t>
        <a:bodyPr/>
        <a:lstStyle/>
        <a:p>
          <a:endParaRPr lang="es-CL"/>
        </a:p>
      </dgm:t>
    </dgm:pt>
    <dgm:pt modelId="{FDA00C1C-215F-438C-8A04-3C70A96DBA43}" type="pres">
      <dgm:prSet presAssocID="{C5EEE3BF-3773-4AB8-B442-5AA3DC6A976F}" presName="hierRoot3" presStyleCnt="0">
        <dgm:presLayoutVars>
          <dgm:hierBranch val="init"/>
        </dgm:presLayoutVars>
      </dgm:prSet>
      <dgm:spPr/>
    </dgm:pt>
    <dgm:pt modelId="{FA4C2851-F837-4ED1-BA13-D6C3A0AA4AA6}" type="pres">
      <dgm:prSet presAssocID="{C5EEE3BF-3773-4AB8-B442-5AA3DC6A976F}" presName="rootComposite3" presStyleCnt="0"/>
      <dgm:spPr/>
    </dgm:pt>
    <dgm:pt modelId="{AAAB0CCF-B877-48AA-B7B3-496A66E9E222}" type="pres">
      <dgm:prSet presAssocID="{C5EEE3BF-3773-4AB8-B442-5AA3DC6A976F}" presName="rootText3" presStyleLbl="asst1" presStyleIdx="1" presStyleCnt="2" custScaleX="1980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871438-6C2D-4F37-A9CA-185738856A66}" type="pres">
      <dgm:prSet presAssocID="{C5EEE3BF-3773-4AB8-B442-5AA3DC6A976F}" presName="rootConnector3" presStyleLbl="asst1" presStyleIdx="1" presStyleCnt="2"/>
      <dgm:spPr/>
      <dgm:t>
        <a:bodyPr/>
        <a:lstStyle/>
        <a:p>
          <a:endParaRPr lang="es-CL"/>
        </a:p>
      </dgm:t>
    </dgm:pt>
    <dgm:pt modelId="{E14BB170-74D2-4B4C-8B57-F2B6A5BEC316}" type="pres">
      <dgm:prSet presAssocID="{C5EEE3BF-3773-4AB8-B442-5AA3DC6A976F}" presName="hierChild6" presStyleCnt="0"/>
      <dgm:spPr/>
    </dgm:pt>
    <dgm:pt modelId="{E1D4276A-1E6A-4BE2-BCC5-30FFF51B785D}" type="pres">
      <dgm:prSet presAssocID="{C5EEE3BF-3773-4AB8-B442-5AA3DC6A976F}" presName="hierChild7" presStyleCnt="0"/>
      <dgm:spPr/>
    </dgm:pt>
  </dgm:ptLst>
  <dgm:cxnLst>
    <dgm:cxn modelId="{CF2AAEF6-9E6E-4A51-B6CF-1823548AF968}" type="presOf" srcId="{6E08A481-598B-4262-970C-C6A209D8BAB3}" destId="{C0095159-F70E-4FA2-ABC6-7328422A2CF3}" srcOrd="0" destOrd="0" presId="urn:microsoft.com/office/officeart/2005/8/layout/orgChart1"/>
    <dgm:cxn modelId="{7961783D-577A-4C95-88AB-18256A0A5ACC}" type="presOf" srcId="{C5EEE3BF-3773-4AB8-B442-5AA3DC6A976F}" destId="{AAAB0CCF-B877-48AA-B7B3-496A66E9E222}" srcOrd="0" destOrd="0" presId="urn:microsoft.com/office/officeart/2005/8/layout/orgChart1"/>
    <dgm:cxn modelId="{D9D1EC12-C5A2-452F-A706-52624EF6DF70}" type="presOf" srcId="{E9935C91-5313-48DD-A406-8EC9B8E89CCF}" destId="{0DE7A130-DE7D-4F49-A749-84D7A6421041}" srcOrd="0" destOrd="0" presId="urn:microsoft.com/office/officeart/2005/8/layout/orgChart1"/>
    <dgm:cxn modelId="{993B41CE-08BB-400A-9FA0-D54A888437CD}" type="presOf" srcId="{063DDC42-D499-41AB-A5FE-03371B93C66C}" destId="{D3BE1470-928E-4501-B470-70CFC5476829}" srcOrd="0" destOrd="0" presId="urn:microsoft.com/office/officeart/2005/8/layout/orgChart1"/>
    <dgm:cxn modelId="{74ED324D-D3A3-40B5-B900-D5BDD70F101A}" type="presOf" srcId="{72825C7D-942D-4054-B3A6-734885BD2E23}" destId="{33A363F3-E42D-4D04-9733-6061A9236406}" srcOrd="0" destOrd="0" presId="urn:microsoft.com/office/officeart/2005/8/layout/orgChart1"/>
    <dgm:cxn modelId="{5CC0079C-DED5-41A1-9AD8-C35D46CCCF83}" type="presOf" srcId="{D6775A4C-9579-43C3-B3CD-0FB6E0FB822A}" destId="{82B66B03-8288-4FB6-A4D3-2FD98380BA83}" srcOrd="0" destOrd="0" presId="urn:microsoft.com/office/officeart/2005/8/layout/orgChart1"/>
    <dgm:cxn modelId="{38987388-8969-4412-B112-BBFFB8FBECD0}" srcId="{825A9DC7-08B4-4A66-A5BF-BFE2561092EA}" destId="{937F721C-E9EF-4358-AF10-A6799FA97502}" srcOrd="0" destOrd="0" parTransId="{D74723AC-216D-4F3E-B6FC-4E156C28FF86}" sibTransId="{B6578661-53E7-4A18-83DE-9143EE4C9951}"/>
    <dgm:cxn modelId="{968E8A92-93C8-42E6-8AED-B226E53E2EFF}" type="presOf" srcId="{2E8021FC-5D61-4F7C-B055-2CE47C39D410}" destId="{0B917631-BB0B-40A1-B7FE-B1DC9A109198}" srcOrd="0" destOrd="0" presId="urn:microsoft.com/office/officeart/2005/8/layout/orgChart1"/>
    <dgm:cxn modelId="{DD72C0DC-5CE2-440A-B0F5-E26B490F3A65}" srcId="{4E9D48F9-924D-4DB7-9732-21B1999247A9}" destId="{342D0B1D-F390-4163-B645-E53F9220A335}" srcOrd="1" destOrd="0" parTransId="{E9935C91-5313-48DD-A406-8EC9B8E89CCF}" sibTransId="{DA659192-2640-41BD-97D6-00A52C3A4963}"/>
    <dgm:cxn modelId="{E4C45533-2489-4395-A218-627461D0C134}" type="presOf" srcId="{63C019D8-F123-4BA7-9290-CC78FA8705C5}" destId="{E977272D-B882-4CA8-A898-566F0361645D}" srcOrd="1" destOrd="0" presId="urn:microsoft.com/office/officeart/2005/8/layout/orgChart1"/>
    <dgm:cxn modelId="{A11B4819-C095-4D72-93BF-66D0CA27E3E1}" type="presOf" srcId="{4DBDA53D-A570-4561-A312-048EFDDAC1C0}" destId="{CDAF3390-4261-4935-BFCB-23CDFB36564F}" srcOrd="1" destOrd="0" presId="urn:microsoft.com/office/officeart/2005/8/layout/orgChart1"/>
    <dgm:cxn modelId="{87F9E9AE-07B7-4519-BD1E-B47F438D53D8}" type="presOf" srcId="{342D0B1D-F390-4163-B645-E53F9220A335}" destId="{B333AEE2-A7B1-4982-AEED-3190AC7C0C9D}" srcOrd="1" destOrd="0" presId="urn:microsoft.com/office/officeart/2005/8/layout/orgChart1"/>
    <dgm:cxn modelId="{A4FA848E-157F-4306-9DDB-7CC360E03A56}" type="presOf" srcId="{7AD8F9C1-E02B-478D-9B80-E5D2F8570D25}" destId="{3317ACFD-395A-47E4-A7B2-0E445355A421}" srcOrd="1" destOrd="0" presId="urn:microsoft.com/office/officeart/2005/8/layout/orgChart1"/>
    <dgm:cxn modelId="{5213912F-D43D-430D-81E4-C124D2A1FC8A}" type="presOf" srcId="{4E9D48F9-924D-4DB7-9732-21B1999247A9}" destId="{CC2117AD-08BA-433D-8DA4-91ABAB6D90DC}" srcOrd="1" destOrd="0" presId="urn:microsoft.com/office/officeart/2005/8/layout/orgChart1"/>
    <dgm:cxn modelId="{EBCDBF16-B7F7-44E9-86CE-33C032E73C2A}" type="presOf" srcId="{4E9D48F9-924D-4DB7-9732-21B1999247A9}" destId="{76FB8D95-060C-495D-9F83-4819061CC01C}" srcOrd="0" destOrd="0" presId="urn:microsoft.com/office/officeart/2005/8/layout/orgChart1"/>
    <dgm:cxn modelId="{182B171C-31DC-4DEE-9765-3C425D77450F}" type="presOf" srcId="{825A9DC7-08B4-4A66-A5BF-BFE2561092EA}" destId="{F7927E00-61A5-45B5-BF16-20859EF67BDA}" srcOrd="0" destOrd="0" presId="urn:microsoft.com/office/officeart/2005/8/layout/orgChart1"/>
    <dgm:cxn modelId="{D5578993-60D6-4943-9980-106651A3C219}" type="presOf" srcId="{3E8AE3AC-54C2-4DDD-A2AF-3C01B85E8DBA}" destId="{686365F8-63CA-4755-819F-39585F9CB784}" srcOrd="0" destOrd="0" presId="urn:microsoft.com/office/officeart/2005/8/layout/orgChart1"/>
    <dgm:cxn modelId="{42156705-20C9-4631-88B5-BE568F0D6C43}" srcId="{937F721C-E9EF-4358-AF10-A6799FA97502}" destId="{4DBDA53D-A570-4561-A312-048EFDDAC1C0}" srcOrd="1" destOrd="0" parTransId="{2E8021FC-5D61-4F7C-B055-2CE47C39D410}" sibTransId="{5389DAE1-8A28-4854-96F3-39D4F0CB7D06}"/>
    <dgm:cxn modelId="{48326BD8-7282-4373-BBF4-B72009A4F1B9}" type="presOf" srcId="{A6CF64F3-86F0-40BD-94A6-9B56F8B86B36}" destId="{900F6AE0-B1BA-48DA-93C3-D6266AAE46B2}" srcOrd="1" destOrd="0" presId="urn:microsoft.com/office/officeart/2005/8/layout/orgChart1"/>
    <dgm:cxn modelId="{40BF00B9-4983-449C-8481-D64C6B9515AC}" type="presOf" srcId="{937F721C-E9EF-4358-AF10-A6799FA97502}" destId="{750E7682-632A-4613-B7F3-16F7874E063C}" srcOrd="0" destOrd="0" presId="urn:microsoft.com/office/officeart/2005/8/layout/orgChart1"/>
    <dgm:cxn modelId="{924F2918-01FD-480C-A61E-7ECEA98FF8F0}" type="presOf" srcId="{7AD8F9C1-E02B-478D-9B80-E5D2F8570D25}" destId="{F95566CF-516F-40E6-9AA4-AC11D2FE950C}" srcOrd="0" destOrd="0" presId="urn:microsoft.com/office/officeart/2005/8/layout/orgChart1"/>
    <dgm:cxn modelId="{FECA0884-9E39-4C23-B6F8-055B3D5790BF}" type="presOf" srcId="{63C019D8-F123-4BA7-9290-CC78FA8705C5}" destId="{ED4AF26C-28C1-4869-98D2-BA3CF8D4886A}" srcOrd="0" destOrd="0" presId="urn:microsoft.com/office/officeart/2005/8/layout/orgChart1"/>
    <dgm:cxn modelId="{0BC868F1-2A6A-40CF-BCD7-B8B7964B092A}" srcId="{937F721C-E9EF-4358-AF10-A6799FA97502}" destId="{C5EEE3BF-3773-4AB8-B442-5AA3DC6A976F}" srcOrd="3" destOrd="0" parTransId="{3E8AE3AC-54C2-4DDD-A2AF-3C01B85E8DBA}" sibTransId="{5FF1DB83-CFEC-4AA1-A7B2-CD6626E2DF3D}"/>
    <dgm:cxn modelId="{F084F92A-4BB2-4823-9355-B2883C047FC4}" type="presOf" srcId="{4DBDA53D-A570-4561-A312-048EFDDAC1C0}" destId="{DC8D6B5E-3F9A-4191-A5C4-727FA9C7CC60}" srcOrd="0" destOrd="0" presId="urn:microsoft.com/office/officeart/2005/8/layout/orgChart1"/>
    <dgm:cxn modelId="{1BBC3191-07DA-48AD-8E2A-FF54AF53F1D6}" srcId="{4DBDA53D-A570-4561-A312-048EFDDAC1C0}" destId="{F29F1ABF-4B51-4A21-9DEC-6F44D11D1717}" srcOrd="0" destOrd="0" parTransId="{063DDC42-D499-41AB-A5FE-03371B93C66C}" sibTransId="{5430B5BE-0EA8-48D2-AB3E-EB08162434EB}"/>
    <dgm:cxn modelId="{5DFB2A12-7684-4227-88A7-1DD7F950D9C0}" type="presOf" srcId="{F29F1ABF-4B51-4A21-9DEC-6F44D11D1717}" destId="{47464C66-37DA-4E73-81D2-1A9818562C0E}" srcOrd="1" destOrd="0" presId="urn:microsoft.com/office/officeart/2005/8/layout/orgChart1"/>
    <dgm:cxn modelId="{C2DCD30F-9D7E-4ADE-AA76-04CEF9D63E74}" type="presOf" srcId="{F213AF01-3E87-4F50-8475-EFB2714BD112}" destId="{62283326-44CB-4BAB-A380-E675E2B66EBF}" srcOrd="0" destOrd="0" presId="urn:microsoft.com/office/officeart/2005/8/layout/orgChart1"/>
    <dgm:cxn modelId="{22C84882-2E96-4029-8545-37BE52E76ECD}" srcId="{937F721C-E9EF-4358-AF10-A6799FA97502}" destId="{4E9D48F9-924D-4DB7-9732-21B1999247A9}" srcOrd="2" destOrd="0" parTransId="{D6775A4C-9579-43C3-B3CD-0FB6E0FB822A}" sibTransId="{088E9521-B6AF-4735-977F-36CF11A85C85}"/>
    <dgm:cxn modelId="{9E33AE29-CF12-42F7-BBC7-9558DDD3B4AE}" srcId="{4E9D48F9-924D-4DB7-9732-21B1999247A9}" destId="{63C019D8-F123-4BA7-9290-CC78FA8705C5}" srcOrd="0" destOrd="0" parTransId="{6E08A481-598B-4262-970C-C6A209D8BAB3}" sibTransId="{A03C7D7A-BFB8-4D85-BFAF-399DF308695F}"/>
    <dgm:cxn modelId="{B2FC9494-AFC1-445E-B3E7-72089873C408}" srcId="{937F721C-E9EF-4358-AF10-A6799FA97502}" destId="{7AD8F9C1-E02B-478D-9B80-E5D2F8570D25}" srcOrd="0" destOrd="0" parTransId="{D0CDA74B-E6DC-408A-AE06-B8F16ED355B8}" sibTransId="{C6C6681D-C30C-4EEA-9271-722955D36DC0}"/>
    <dgm:cxn modelId="{927546D3-2DE4-417F-9EC0-0D431E7AA6BD}" type="presOf" srcId="{72825C7D-942D-4054-B3A6-734885BD2E23}" destId="{E0D6B482-5BF0-4776-963B-BD3D12B2508B}" srcOrd="1" destOrd="0" presId="urn:microsoft.com/office/officeart/2005/8/layout/orgChart1"/>
    <dgm:cxn modelId="{1280E4F6-D38D-466B-968D-6DC82D22E16F}" srcId="{4DBDA53D-A570-4561-A312-048EFDDAC1C0}" destId="{72825C7D-942D-4054-B3A6-734885BD2E23}" srcOrd="2" destOrd="0" parTransId="{4D5D21E5-F81F-4D40-8F57-0DA7D4DDCFFE}" sibTransId="{9AC71B6E-FCD0-4412-916B-81753C7116C6}"/>
    <dgm:cxn modelId="{9342C6A9-D776-4BB0-A59F-DC84B285E3FB}" type="presOf" srcId="{D0CDA74B-E6DC-408A-AE06-B8F16ED355B8}" destId="{7FD88947-A0C2-4DB0-90C7-7D0FDDEAF0BA}" srcOrd="0" destOrd="0" presId="urn:microsoft.com/office/officeart/2005/8/layout/orgChart1"/>
    <dgm:cxn modelId="{E859DB76-9CC2-4F0A-BCF7-9F69214AC53A}" type="presOf" srcId="{342D0B1D-F390-4163-B645-E53F9220A335}" destId="{3CC3AE59-5E57-4529-ADC1-6DF7C17FDBAC}" srcOrd="0" destOrd="0" presId="urn:microsoft.com/office/officeart/2005/8/layout/orgChart1"/>
    <dgm:cxn modelId="{D559E57E-A83A-4D50-A313-434BC2F84CF5}" type="presOf" srcId="{C5EEE3BF-3773-4AB8-B442-5AA3DC6A976F}" destId="{6E871438-6C2D-4F37-A9CA-185738856A66}" srcOrd="1" destOrd="0" presId="urn:microsoft.com/office/officeart/2005/8/layout/orgChart1"/>
    <dgm:cxn modelId="{3CA617BA-0991-4665-96E0-E5E89914F22F}" type="presOf" srcId="{4D5D21E5-F81F-4D40-8F57-0DA7D4DDCFFE}" destId="{92046F1F-0160-4883-BCFF-6D90E327F71B}" srcOrd="0" destOrd="0" presId="urn:microsoft.com/office/officeart/2005/8/layout/orgChart1"/>
    <dgm:cxn modelId="{BD2B971C-BB48-49C7-9341-F6B1A0CAA067}" type="presOf" srcId="{937F721C-E9EF-4358-AF10-A6799FA97502}" destId="{B20BD183-BC04-49D2-92A3-C4F2251B51DF}" srcOrd="1" destOrd="0" presId="urn:microsoft.com/office/officeart/2005/8/layout/orgChart1"/>
    <dgm:cxn modelId="{27D491C0-7F1D-40F9-A68A-D4EB185236EE}" type="presOf" srcId="{A6CF64F3-86F0-40BD-94A6-9B56F8B86B36}" destId="{74516381-6276-4B09-9B9F-082621183AFD}" srcOrd="0" destOrd="0" presId="urn:microsoft.com/office/officeart/2005/8/layout/orgChart1"/>
    <dgm:cxn modelId="{737D7A6A-8E7B-43EB-854D-C5BDAFB1D05E}" srcId="{4DBDA53D-A570-4561-A312-048EFDDAC1C0}" destId="{A6CF64F3-86F0-40BD-94A6-9B56F8B86B36}" srcOrd="1" destOrd="0" parTransId="{F213AF01-3E87-4F50-8475-EFB2714BD112}" sibTransId="{543048FD-EC9B-48A1-9121-845BD769884C}"/>
    <dgm:cxn modelId="{0EA8F6F2-D929-4A85-8227-22168FD538D0}" type="presOf" srcId="{F29F1ABF-4B51-4A21-9DEC-6F44D11D1717}" destId="{D46CC65B-2B46-4B59-B3B1-F4AE6FF3E192}" srcOrd="0" destOrd="0" presId="urn:microsoft.com/office/officeart/2005/8/layout/orgChart1"/>
    <dgm:cxn modelId="{27CE1065-EBB0-408B-8393-D135F67C4B08}" type="presParOf" srcId="{F7927E00-61A5-45B5-BF16-20859EF67BDA}" destId="{E71D0A16-2151-4A8A-848F-0008437D614E}" srcOrd="0" destOrd="0" presId="urn:microsoft.com/office/officeart/2005/8/layout/orgChart1"/>
    <dgm:cxn modelId="{29D0B432-16D6-4A52-B7E1-D30F4B0D7656}" type="presParOf" srcId="{E71D0A16-2151-4A8A-848F-0008437D614E}" destId="{21997587-58E7-45B3-B2BA-D14ADB5B55D6}" srcOrd="0" destOrd="0" presId="urn:microsoft.com/office/officeart/2005/8/layout/orgChart1"/>
    <dgm:cxn modelId="{E3B93C4C-E8D8-4AB6-B2D0-21D5F21662E7}" type="presParOf" srcId="{21997587-58E7-45B3-B2BA-D14ADB5B55D6}" destId="{750E7682-632A-4613-B7F3-16F7874E063C}" srcOrd="0" destOrd="0" presId="urn:microsoft.com/office/officeart/2005/8/layout/orgChart1"/>
    <dgm:cxn modelId="{46C66238-280D-4805-9487-D6A1C9BD354F}" type="presParOf" srcId="{21997587-58E7-45B3-B2BA-D14ADB5B55D6}" destId="{B20BD183-BC04-49D2-92A3-C4F2251B51DF}" srcOrd="1" destOrd="0" presId="urn:microsoft.com/office/officeart/2005/8/layout/orgChart1"/>
    <dgm:cxn modelId="{14204D20-803A-490F-A5A7-C5167940BD93}" type="presParOf" srcId="{E71D0A16-2151-4A8A-848F-0008437D614E}" destId="{E1AAB411-9E2D-47E9-AE7A-63A7DF3BE9F6}" srcOrd="1" destOrd="0" presId="urn:microsoft.com/office/officeart/2005/8/layout/orgChart1"/>
    <dgm:cxn modelId="{D78C2A03-5667-44AC-9BB1-E5089A23FED3}" type="presParOf" srcId="{E1AAB411-9E2D-47E9-AE7A-63A7DF3BE9F6}" destId="{0B917631-BB0B-40A1-B7FE-B1DC9A109198}" srcOrd="0" destOrd="0" presId="urn:microsoft.com/office/officeart/2005/8/layout/orgChart1"/>
    <dgm:cxn modelId="{3C7A3A71-622D-498F-94D8-BCD67677CEB2}" type="presParOf" srcId="{E1AAB411-9E2D-47E9-AE7A-63A7DF3BE9F6}" destId="{9CDB02B5-127A-4EA8-A66F-2F07FD975B05}" srcOrd="1" destOrd="0" presId="urn:microsoft.com/office/officeart/2005/8/layout/orgChart1"/>
    <dgm:cxn modelId="{7A91A3E5-7183-45C7-9CCB-3DFDF8387BEB}" type="presParOf" srcId="{9CDB02B5-127A-4EA8-A66F-2F07FD975B05}" destId="{2DB556A8-51DC-4561-9AC9-E1DF2AB1EF78}" srcOrd="0" destOrd="0" presId="urn:microsoft.com/office/officeart/2005/8/layout/orgChart1"/>
    <dgm:cxn modelId="{38752DBE-7F01-4B67-B3BB-E21A1386CDE6}" type="presParOf" srcId="{2DB556A8-51DC-4561-9AC9-E1DF2AB1EF78}" destId="{DC8D6B5E-3F9A-4191-A5C4-727FA9C7CC60}" srcOrd="0" destOrd="0" presId="urn:microsoft.com/office/officeart/2005/8/layout/orgChart1"/>
    <dgm:cxn modelId="{CDEF3069-EDEA-4C9E-B1E9-A53C7DA1802C}" type="presParOf" srcId="{2DB556A8-51DC-4561-9AC9-E1DF2AB1EF78}" destId="{CDAF3390-4261-4935-BFCB-23CDFB36564F}" srcOrd="1" destOrd="0" presId="urn:microsoft.com/office/officeart/2005/8/layout/orgChart1"/>
    <dgm:cxn modelId="{41E677FE-4F27-4F21-BF31-5520D75786C7}" type="presParOf" srcId="{9CDB02B5-127A-4EA8-A66F-2F07FD975B05}" destId="{49940F91-722B-4C9E-AE92-03FD436D48FB}" srcOrd="1" destOrd="0" presId="urn:microsoft.com/office/officeart/2005/8/layout/orgChart1"/>
    <dgm:cxn modelId="{501E4D6F-4AF9-419A-8E59-CC2E1B65FFC6}" type="presParOf" srcId="{49940F91-722B-4C9E-AE92-03FD436D48FB}" destId="{D3BE1470-928E-4501-B470-70CFC5476829}" srcOrd="0" destOrd="0" presId="urn:microsoft.com/office/officeart/2005/8/layout/orgChart1"/>
    <dgm:cxn modelId="{B0495C2F-B8D5-480C-B61A-5F23A941FE30}" type="presParOf" srcId="{49940F91-722B-4C9E-AE92-03FD436D48FB}" destId="{E49A4182-E1C6-421B-831E-4A01A668AF56}" srcOrd="1" destOrd="0" presId="urn:microsoft.com/office/officeart/2005/8/layout/orgChart1"/>
    <dgm:cxn modelId="{42BEF667-0260-4AD7-9D9D-53910878F067}" type="presParOf" srcId="{E49A4182-E1C6-421B-831E-4A01A668AF56}" destId="{852D890D-CA1A-4869-ABEB-00CF195E5EE8}" srcOrd="0" destOrd="0" presId="urn:microsoft.com/office/officeart/2005/8/layout/orgChart1"/>
    <dgm:cxn modelId="{828AB343-F51D-4A56-8FA1-CA28475CD476}" type="presParOf" srcId="{852D890D-CA1A-4869-ABEB-00CF195E5EE8}" destId="{D46CC65B-2B46-4B59-B3B1-F4AE6FF3E192}" srcOrd="0" destOrd="0" presId="urn:microsoft.com/office/officeart/2005/8/layout/orgChart1"/>
    <dgm:cxn modelId="{8A758CA5-A978-4F9B-AA3C-AC78567AF2C5}" type="presParOf" srcId="{852D890D-CA1A-4869-ABEB-00CF195E5EE8}" destId="{47464C66-37DA-4E73-81D2-1A9818562C0E}" srcOrd="1" destOrd="0" presId="urn:microsoft.com/office/officeart/2005/8/layout/orgChart1"/>
    <dgm:cxn modelId="{ABE21BD3-0212-4A81-9993-C93B6FD1BCC1}" type="presParOf" srcId="{E49A4182-E1C6-421B-831E-4A01A668AF56}" destId="{0A2C2F9C-7977-4586-BC9E-9B6A4A05C009}" srcOrd="1" destOrd="0" presId="urn:microsoft.com/office/officeart/2005/8/layout/orgChart1"/>
    <dgm:cxn modelId="{D1382251-B9EB-4F15-9B31-FA053E5E8BF9}" type="presParOf" srcId="{E49A4182-E1C6-421B-831E-4A01A668AF56}" destId="{86558D8A-6742-4AE4-A731-04A84A53401B}" srcOrd="2" destOrd="0" presId="urn:microsoft.com/office/officeart/2005/8/layout/orgChart1"/>
    <dgm:cxn modelId="{151DC723-38B0-40BB-9428-623D181544D3}" type="presParOf" srcId="{49940F91-722B-4C9E-AE92-03FD436D48FB}" destId="{62283326-44CB-4BAB-A380-E675E2B66EBF}" srcOrd="2" destOrd="0" presId="urn:microsoft.com/office/officeart/2005/8/layout/orgChart1"/>
    <dgm:cxn modelId="{21842CBC-47DA-4026-A829-6E1FFFF5C53A}" type="presParOf" srcId="{49940F91-722B-4C9E-AE92-03FD436D48FB}" destId="{83CB8FE5-B77F-4AEE-8EC0-48B61680D780}" srcOrd="3" destOrd="0" presId="urn:microsoft.com/office/officeart/2005/8/layout/orgChart1"/>
    <dgm:cxn modelId="{132DFD11-C3E2-4528-A6BD-D2917387717B}" type="presParOf" srcId="{83CB8FE5-B77F-4AEE-8EC0-48B61680D780}" destId="{CEA6001F-9C77-44FC-BFEC-3B19941CA444}" srcOrd="0" destOrd="0" presId="urn:microsoft.com/office/officeart/2005/8/layout/orgChart1"/>
    <dgm:cxn modelId="{1A911EF3-2949-4E06-A151-77EF5639BF07}" type="presParOf" srcId="{CEA6001F-9C77-44FC-BFEC-3B19941CA444}" destId="{74516381-6276-4B09-9B9F-082621183AFD}" srcOrd="0" destOrd="0" presId="urn:microsoft.com/office/officeart/2005/8/layout/orgChart1"/>
    <dgm:cxn modelId="{3DF822D6-25EF-4A60-A7D1-F392D4848B92}" type="presParOf" srcId="{CEA6001F-9C77-44FC-BFEC-3B19941CA444}" destId="{900F6AE0-B1BA-48DA-93C3-D6266AAE46B2}" srcOrd="1" destOrd="0" presId="urn:microsoft.com/office/officeart/2005/8/layout/orgChart1"/>
    <dgm:cxn modelId="{BFC445F6-8CA6-4CD9-AE38-FE3CCBF3291B}" type="presParOf" srcId="{83CB8FE5-B77F-4AEE-8EC0-48B61680D780}" destId="{6734E8DC-5690-4315-B608-FE8A7E4019B4}" srcOrd="1" destOrd="0" presId="urn:microsoft.com/office/officeart/2005/8/layout/orgChart1"/>
    <dgm:cxn modelId="{D40B8932-4F37-40B3-9A3C-51328FD8EC15}" type="presParOf" srcId="{83CB8FE5-B77F-4AEE-8EC0-48B61680D780}" destId="{5B50BCA7-C4DF-4096-8164-DD1FE6F8B6C4}" srcOrd="2" destOrd="0" presId="urn:microsoft.com/office/officeart/2005/8/layout/orgChart1"/>
    <dgm:cxn modelId="{4DF562AF-A98F-4994-BCB6-064AD7B9EBCE}" type="presParOf" srcId="{49940F91-722B-4C9E-AE92-03FD436D48FB}" destId="{92046F1F-0160-4883-BCFF-6D90E327F71B}" srcOrd="4" destOrd="0" presId="urn:microsoft.com/office/officeart/2005/8/layout/orgChart1"/>
    <dgm:cxn modelId="{3C0FD97E-40A8-4AF6-B4BF-690164D3BAD7}" type="presParOf" srcId="{49940F91-722B-4C9E-AE92-03FD436D48FB}" destId="{8E43148A-5E1D-4DE7-874E-0A63F2E15DBE}" srcOrd="5" destOrd="0" presId="urn:microsoft.com/office/officeart/2005/8/layout/orgChart1"/>
    <dgm:cxn modelId="{B59385E6-F9AD-487E-BD0C-439A054215C5}" type="presParOf" srcId="{8E43148A-5E1D-4DE7-874E-0A63F2E15DBE}" destId="{4E885BAB-E284-424D-BEE4-2747B9F6E063}" srcOrd="0" destOrd="0" presId="urn:microsoft.com/office/officeart/2005/8/layout/orgChart1"/>
    <dgm:cxn modelId="{236CD7DE-0AF9-44FB-A2A3-EF58C8AB57D0}" type="presParOf" srcId="{4E885BAB-E284-424D-BEE4-2747B9F6E063}" destId="{33A363F3-E42D-4D04-9733-6061A9236406}" srcOrd="0" destOrd="0" presId="urn:microsoft.com/office/officeart/2005/8/layout/orgChart1"/>
    <dgm:cxn modelId="{142E1C73-9303-472B-B3F2-E953D9761FD7}" type="presParOf" srcId="{4E885BAB-E284-424D-BEE4-2747B9F6E063}" destId="{E0D6B482-5BF0-4776-963B-BD3D12B2508B}" srcOrd="1" destOrd="0" presId="urn:microsoft.com/office/officeart/2005/8/layout/orgChart1"/>
    <dgm:cxn modelId="{1D361F2C-FEB2-4B9A-BD32-A50173262D47}" type="presParOf" srcId="{8E43148A-5E1D-4DE7-874E-0A63F2E15DBE}" destId="{837C341D-4440-4C23-8D4D-E3759C629D1A}" srcOrd="1" destOrd="0" presId="urn:microsoft.com/office/officeart/2005/8/layout/orgChart1"/>
    <dgm:cxn modelId="{B9421588-3B2E-4C72-934D-BCB3F9D0B535}" type="presParOf" srcId="{8E43148A-5E1D-4DE7-874E-0A63F2E15DBE}" destId="{1F6C49EC-75E5-43D6-9BC3-D4588D85C536}" srcOrd="2" destOrd="0" presId="urn:microsoft.com/office/officeart/2005/8/layout/orgChart1"/>
    <dgm:cxn modelId="{91065C62-0770-4201-8C3C-3BFC7DC783D0}" type="presParOf" srcId="{9CDB02B5-127A-4EA8-A66F-2F07FD975B05}" destId="{B4661B2A-D24C-49DA-BDD6-DCF51BB9726F}" srcOrd="2" destOrd="0" presId="urn:microsoft.com/office/officeart/2005/8/layout/orgChart1"/>
    <dgm:cxn modelId="{2652CD4E-9E4C-4B93-95F2-20BEA0D46F02}" type="presParOf" srcId="{E1AAB411-9E2D-47E9-AE7A-63A7DF3BE9F6}" destId="{82B66B03-8288-4FB6-A4D3-2FD98380BA83}" srcOrd="2" destOrd="0" presId="urn:microsoft.com/office/officeart/2005/8/layout/orgChart1"/>
    <dgm:cxn modelId="{0FE8F01C-06E2-4CCB-B93D-3737B9BDAFE6}" type="presParOf" srcId="{E1AAB411-9E2D-47E9-AE7A-63A7DF3BE9F6}" destId="{E6C8D9BD-74C6-4B1B-96B0-AFF0C81A3AF7}" srcOrd="3" destOrd="0" presId="urn:microsoft.com/office/officeart/2005/8/layout/orgChart1"/>
    <dgm:cxn modelId="{B43405FE-AD7D-4BF4-949C-6D029585EAB2}" type="presParOf" srcId="{E6C8D9BD-74C6-4B1B-96B0-AFF0C81A3AF7}" destId="{5B90D304-7C46-4BBD-A975-636DDF1FE52E}" srcOrd="0" destOrd="0" presId="urn:microsoft.com/office/officeart/2005/8/layout/orgChart1"/>
    <dgm:cxn modelId="{2FC08222-FAE1-4B51-8DEF-A48E00CAB212}" type="presParOf" srcId="{5B90D304-7C46-4BBD-A975-636DDF1FE52E}" destId="{76FB8D95-060C-495D-9F83-4819061CC01C}" srcOrd="0" destOrd="0" presId="urn:microsoft.com/office/officeart/2005/8/layout/orgChart1"/>
    <dgm:cxn modelId="{96624AFB-26D8-4EC3-8AEF-60094505B497}" type="presParOf" srcId="{5B90D304-7C46-4BBD-A975-636DDF1FE52E}" destId="{CC2117AD-08BA-433D-8DA4-91ABAB6D90DC}" srcOrd="1" destOrd="0" presId="urn:microsoft.com/office/officeart/2005/8/layout/orgChart1"/>
    <dgm:cxn modelId="{953E35AD-0CC3-4794-8D56-7C5B2C29629C}" type="presParOf" srcId="{E6C8D9BD-74C6-4B1B-96B0-AFF0C81A3AF7}" destId="{DAB2850B-3049-42AD-885B-49906D509A80}" srcOrd="1" destOrd="0" presId="urn:microsoft.com/office/officeart/2005/8/layout/orgChart1"/>
    <dgm:cxn modelId="{F7E13666-256E-4E63-8DAD-BD3B9E65C1C4}" type="presParOf" srcId="{DAB2850B-3049-42AD-885B-49906D509A80}" destId="{C0095159-F70E-4FA2-ABC6-7328422A2CF3}" srcOrd="0" destOrd="0" presId="urn:microsoft.com/office/officeart/2005/8/layout/orgChart1"/>
    <dgm:cxn modelId="{F0DAFDAB-1E9A-4C4A-9C38-FC686173C70C}" type="presParOf" srcId="{DAB2850B-3049-42AD-885B-49906D509A80}" destId="{96A8F355-2469-4544-B04F-7893069F5491}" srcOrd="1" destOrd="0" presId="urn:microsoft.com/office/officeart/2005/8/layout/orgChart1"/>
    <dgm:cxn modelId="{F83C36C1-7015-41DF-A194-4F666BF83C54}" type="presParOf" srcId="{96A8F355-2469-4544-B04F-7893069F5491}" destId="{0026B743-ECBB-4B96-A3C2-A1BE5549346F}" srcOrd="0" destOrd="0" presId="urn:microsoft.com/office/officeart/2005/8/layout/orgChart1"/>
    <dgm:cxn modelId="{50066BBF-7E9C-439A-A05F-DD391E8D0BAC}" type="presParOf" srcId="{0026B743-ECBB-4B96-A3C2-A1BE5549346F}" destId="{ED4AF26C-28C1-4869-98D2-BA3CF8D4886A}" srcOrd="0" destOrd="0" presId="urn:microsoft.com/office/officeart/2005/8/layout/orgChart1"/>
    <dgm:cxn modelId="{F627C6E4-D2D2-4F17-8D92-0C37BEDE68E7}" type="presParOf" srcId="{0026B743-ECBB-4B96-A3C2-A1BE5549346F}" destId="{E977272D-B882-4CA8-A898-566F0361645D}" srcOrd="1" destOrd="0" presId="urn:microsoft.com/office/officeart/2005/8/layout/orgChart1"/>
    <dgm:cxn modelId="{331F1943-C516-4654-A2BE-7B0A04B08025}" type="presParOf" srcId="{96A8F355-2469-4544-B04F-7893069F5491}" destId="{2A225A5A-30C8-455C-A631-75D58D459536}" srcOrd="1" destOrd="0" presId="urn:microsoft.com/office/officeart/2005/8/layout/orgChart1"/>
    <dgm:cxn modelId="{831990BC-DBE8-4589-839A-B415318843BC}" type="presParOf" srcId="{96A8F355-2469-4544-B04F-7893069F5491}" destId="{7BCCB41D-9993-4A30-8940-D49E06EF3369}" srcOrd="2" destOrd="0" presId="urn:microsoft.com/office/officeart/2005/8/layout/orgChart1"/>
    <dgm:cxn modelId="{25F564A9-0037-4E5E-92AE-C3DEA93DB46F}" type="presParOf" srcId="{DAB2850B-3049-42AD-885B-49906D509A80}" destId="{0DE7A130-DE7D-4F49-A749-84D7A6421041}" srcOrd="2" destOrd="0" presId="urn:microsoft.com/office/officeart/2005/8/layout/orgChart1"/>
    <dgm:cxn modelId="{1708B90C-E6C1-4E43-A2C2-5290E59E2EEE}" type="presParOf" srcId="{DAB2850B-3049-42AD-885B-49906D509A80}" destId="{69BA604F-5747-44F1-B406-A9AA5505DD6B}" srcOrd="3" destOrd="0" presId="urn:microsoft.com/office/officeart/2005/8/layout/orgChart1"/>
    <dgm:cxn modelId="{B1C6C8CB-9468-41FD-B829-069497D51BD9}" type="presParOf" srcId="{69BA604F-5747-44F1-B406-A9AA5505DD6B}" destId="{10F8E980-6BD7-4D17-A1C2-2D0C849B96C8}" srcOrd="0" destOrd="0" presId="urn:microsoft.com/office/officeart/2005/8/layout/orgChart1"/>
    <dgm:cxn modelId="{43686E27-8976-4352-A89D-5A5C59E8A0F3}" type="presParOf" srcId="{10F8E980-6BD7-4D17-A1C2-2D0C849B96C8}" destId="{3CC3AE59-5E57-4529-ADC1-6DF7C17FDBAC}" srcOrd="0" destOrd="0" presId="urn:microsoft.com/office/officeart/2005/8/layout/orgChart1"/>
    <dgm:cxn modelId="{738561EE-C1FA-4496-B963-2BE5FC321C2A}" type="presParOf" srcId="{10F8E980-6BD7-4D17-A1C2-2D0C849B96C8}" destId="{B333AEE2-A7B1-4982-AEED-3190AC7C0C9D}" srcOrd="1" destOrd="0" presId="urn:microsoft.com/office/officeart/2005/8/layout/orgChart1"/>
    <dgm:cxn modelId="{F94F67AD-3F9A-402C-A243-C4611C6F74E4}" type="presParOf" srcId="{69BA604F-5747-44F1-B406-A9AA5505DD6B}" destId="{F3C76B94-B277-4810-B66C-336396DCE5E0}" srcOrd="1" destOrd="0" presId="urn:microsoft.com/office/officeart/2005/8/layout/orgChart1"/>
    <dgm:cxn modelId="{FA847764-C44F-487E-81E1-300F19D25C3B}" type="presParOf" srcId="{69BA604F-5747-44F1-B406-A9AA5505DD6B}" destId="{5E1E424F-1A64-425A-9B67-AD64496B2B83}" srcOrd="2" destOrd="0" presId="urn:microsoft.com/office/officeart/2005/8/layout/orgChart1"/>
    <dgm:cxn modelId="{76E28527-3519-47CC-A864-5822C5A5919B}" type="presParOf" srcId="{E6C8D9BD-74C6-4B1B-96B0-AFF0C81A3AF7}" destId="{1865E80F-9C5D-435A-887B-A8CCED868E85}" srcOrd="2" destOrd="0" presId="urn:microsoft.com/office/officeart/2005/8/layout/orgChart1"/>
    <dgm:cxn modelId="{F68A8FCA-84B8-4497-AF04-388A65BDC68C}" type="presParOf" srcId="{E71D0A16-2151-4A8A-848F-0008437D614E}" destId="{BDF43A86-E4B7-4366-865F-1DDA5D110C34}" srcOrd="2" destOrd="0" presId="urn:microsoft.com/office/officeart/2005/8/layout/orgChart1"/>
    <dgm:cxn modelId="{ADBEC286-AE7F-42E2-A65B-4C91DD5ED54F}" type="presParOf" srcId="{BDF43A86-E4B7-4366-865F-1DDA5D110C34}" destId="{7FD88947-A0C2-4DB0-90C7-7D0FDDEAF0BA}" srcOrd="0" destOrd="0" presId="urn:microsoft.com/office/officeart/2005/8/layout/orgChart1"/>
    <dgm:cxn modelId="{A6F1F9C5-E932-4F71-9975-21C5EC5958C1}" type="presParOf" srcId="{BDF43A86-E4B7-4366-865F-1DDA5D110C34}" destId="{A5E60F50-74C5-4BAE-827A-28704695E59F}" srcOrd="1" destOrd="0" presId="urn:microsoft.com/office/officeart/2005/8/layout/orgChart1"/>
    <dgm:cxn modelId="{97A35BDA-9CF5-41F8-BF65-6AE83FCEBE57}" type="presParOf" srcId="{A5E60F50-74C5-4BAE-827A-28704695E59F}" destId="{76C0CE78-9E4B-45C9-8BB9-F8F2BEBD63D6}" srcOrd="0" destOrd="0" presId="urn:microsoft.com/office/officeart/2005/8/layout/orgChart1"/>
    <dgm:cxn modelId="{225D0A56-B14C-45F9-AD57-E1796651034C}" type="presParOf" srcId="{76C0CE78-9E4B-45C9-8BB9-F8F2BEBD63D6}" destId="{F95566CF-516F-40E6-9AA4-AC11D2FE950C}" srcOrd="0" destOrd="0" presId="urn:microsoft.com/office/officeart/2005/8/layout/orgChart1"/>
    <dgm:cxn modelId="{F15C20AD-C800-4B09-B197-063B18488FD0}" type="presParOf" srcId="{76C0CE78-9E4B-45C9-8BB9-F8F2BEBD63D6}" destId="{3317ACFD-395A-47E4-A7B2-0E445355A421}" srcOrd="1" destOrd="0" presId="urn:microsoft.com/office/officeart/2005/8/layout/orgChart1"/>
    <dgm:cxn modelId="{F36E45DA-74E8-4E91-BE28-B32C93437C4F}" type="presParOf" srcId="{A5E60F50-74C5-4BAE-827A-28704695E59F}" destId="{A34D854A-AFED-4624-B653-028A282C8C64}" srcOrd="1" destOrd="0" presId="urn:microsoft.com/office/officeart/2005/8/layout/orgChart1"/>
    <dgm:cxn modelId="{A7B25148-829F-404A-BE59-2D310DAD67FA}" type="presParOf" srcId="{A5E60F50-74C5-4BAE-827A-28704695E59F}" destId="{6B4FCE4B-61C7-45D8-BFC2-452AEDEC1BE6}" srcOrd="2" destOrd="0" presId="urn:microsoft.com/office/officeart/2005/8/layout/orgChart1"/>
    <dgm:cxn modelId="{E7D8977B-F008-4DAF-80EE-183CDA9AA336}" type="presParOf" srcId="{BDF43A86-E4B7-4366-865F-1DDA5D110C34}" destId="{686365F8-63CA-4755-819F-39585F9CB784}" srcOrd="2" destOrd="0" presId="urn:microsoft.com/office/officeart/2005/8/layout/orgChart1"/>
    <dgm:cxn modelId="{70DF467A-1B5D-43B3-886E-4542AC1C9DAF}" type="presParOf" srcId="{BDF43A86-E4B7-4366-865F-1DDA5D110C34}" destId="{FDA00C1C-215F-438C-8A04-3C70A96DBA43}" srcOrd="3" destOrd="0" presId="urn:microsoft.com/office/officeart/2005/8/layout/orgChart1"/>
    <dgm:cxn modelId="{A4872AE0-3165-4E8F-9795-60F418126E19}" type="presParOf" srcId="{FDA00C1C-215F-438C-8A04-3C70A96DBA43}" destId="{FA4C2851-F837-4ED1-BA13-D6C3A0AA4AA6}" srcOrd="0" destOrd="0" presId="urn:microsoft.com/office/officeart/2005/8/layout/orgChart1"/>
    <dgm:cxn modelId="{4D2B7A8D-A26D-4DED-904E-91306E4D9C41}" type="presParOf" srcId="{FA4C2851-F837-4ED1-BA13-D6C3A0AA4AA6}" destId="{AAAB0CCF-B877-48AA-B7B3-496A66E9E222}" srcOrd="0" destOrd="0" presId="urn:microsoft.com/office/officeart/2005/8/layout/orgChart1"/>
    <dgm:cxn modelId="{6DEABBA6-EC40-4AF5-9943-D40890B40BFD}" type="presParOf" srcId="{FA4C2851-F837-4ED1-BA13-D6C3A0AA4AA6}" destId="{6E871438-6C2D-4F37-A9CA-185738856A66}" srcOrd="1" destOrd="0" presId="urn:microsoft.com/office/officeart/2005/8/layout/orgChart1"/>
    <dgm:cxn modelId="{D84B1F2B-A677-47E0-BD87-E4649A75E1D9}" type="presParOf" srcId="{FDA00C1C-215F-438C-8A04-3C70A96DBA43}" destId="{E14BB170-74D2-4B4C-8B57-F2B6A5BEC316}" srcOrd="1" destOrd="0" presId="urn:microsoft.com/office/officeart/2005/8/layout/orgChart1"/>
    <dgm:cxn modelId="{5EA69AB7-3EBC-4DE7-84E2-23B31B6B42A6}" type="presParOf" srcId="{FDA00C1C-215F-438C-8A04-3C70A96DBA43}" destId="{E1D4276A-1E6A-4BE2-BCC5-30FFF51B78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5A9DC7-08B4-4A66-A5BF-BFE2561092E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37F721C-E9EF-4358-AF10-A6799FA97502}">
      <dgm:prSet phldrT="[Texto]" custT="1"/>
      <dgm:spPr/>
      <dgm:t>
        <a:bodyPr/>
        <a:lstStyle/>
        <a:p>
          <a:r>
            <a:rPr lang="es-ES" sz="3200" dirty="0" smtClean="0"/>
            <a:t>SUBDIRECCION RRHH</a:t>
          </a:r>
          <a:endParaRPr lang="es-ES" sz="3200" dirty="0"/>
        </a:p>
      </dgm:t>
    </dgm:pt>
    <dgm:pt modelId="{D74723AC-216D-4F3E-B6FC-4E156C28FF86}" type="parTrans" cxnId="{38987388-8969-4412-B112-BBFFB8FBECD0}">
      <dgm:prSet/>
      <dgm:spPr/>
      <dgm:t>
        <a:bodyPr/>
        <a:lstStyle/>
        <a:p>
          <a:endParaRPr lang="es-ES"/>
        </a:p>
      </dgm:t>
    </dgm:pt>
    <dgm:pt modelId="{B6578661-53E7-4A18-83DE-9143EE4C9951}" type="sibTrans" cxnId="{38987388-8969-4412-B112-BBFFB8FBECD0}">
      <dgm:prSet/>
      <dgm:spPr/>
      <dgm:t>
        <a:bodyPr/>
        <a:lstStyle/>
        <a:p>
          <a:endParaRPr lang="es-ES"/>
        </a:p>
      </dgm:t>
    </dgm:pt>
    <dgm:pt modelId="{7AD8F9C1-E02B-478D-9B80-E5D2F8570D25}" type="asst">
      <dgm:prSet phldrT="[Texto]" custT="1"/>
      <dgm:spPr/>
      <dgm:t>
        <a:bodyPr/>
        <a:lstStyle/>
        <a:p>
          <a:r>
            <a:rPr lang="es-ES" sz="1400" b="1" dirty="0" smtClean="0"/>
            <a:t>Unidad Prevención de Riesgos</a:t>
          </a:r>
          <a:r>
            <a:rPr lang="es-ES" sz="1400" dirty="0" smtClean="0"/>
            <a:t> (Higiene y Seguridad)</a:t>
          </a:r>
          <a:endParaRPr lang="es-ES" sz="1400" dirty="0"/>
        </a:p>
      </dgm:t>
    </dgm:pt>
    <dgm:pt modelId="{D0CDA74B-E6DC-408A-AE06-B8F16ED355B8}" type="parTrans" cxnId="{B2FC9494-AFC1-445E-B3E7-72089873C408}">
      <dgm:prSet/>
      <dgm:spPr/>
      <dgm:t>
        <a:bodyPr/>
        <a:lstStyle/>
        <a:p>
          <a:endParaRPr lang="es-ES"/>
        </a:p>
      </dgm:t>
    </dgm:pt>
    <dgm:pt modelId="{C6C6681D-C30C-4EEA-9271-722955D36DC0}" type="sibTrans" cxnId="{B2FC9494-AFC1-445E-B3E7-72089873C408}">
      <dgm:prSet/>
      <dgm:spPr/>
      <dgm:t>
        <a:bodyPr/>
        <a:lstStyle/>
        <a:p>
          <a:endParaRPr lang="es-ES"/>
        </a:p>
      </dgm:t>
    </dgm:pt>
    <dgm:pt modelId="{4DBDA53D-A570-4561-A312-048EFDDAC1C0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SUBDEPARTAMENTO DESARROLLO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DE LAS PERSONAS</a:t>
          </a:r>
          <a:endParaRPr lang="es-ES" sz="1800" b="1" dirty="0"/>
        </a:p>
      </dgm:t>
    </dgm:pt>
    <dgm:pt modelId="{2E8021FC-5D61-4F7C-B055-2CE47C39D410}" type="parTrans" cxnId="{42156705-20C9-4631-88B5-BE568F0D6C43}">
      <dgm:prSet/>
      <dgm:spPr/>
      <dgm:t>
        <a:bodyPr/>
        <a:lstStyle/>
        <a:p>
          <a:endParaRPr lang="es-ES"/>
        </a:p>
      </dgm:t>
    </dgm:pt>
    <dgm:pt modelId="{5389DAE1-8A28-4854-96F3-39D4F0CB7D06}" type="sibTrans" cxnId="{42156705-20C9-4631-88B5-BE568F0D6C43}">
      <dgm:prSet/>
      <dgm:spPr/>
      <dgm:t>
        <a:bodyPr/>
        <a:lstStyle/>
        <a:p>
          <a:endParaRPr lang="es-ES"/>
        </a:p>
      </dgm:t>
    </dgm:pt>
    <dgm:pt modelId="{4E9D48F9-924D-4DB7-9732-21B1999247A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SUBDEPARTAMENTO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800" b="1" dirty="0" smtClean="0"/>
            <a:t>RECURSOS HUMANOS</a:t>
          </a:r>
          <a:endParaRPr lang="es-ES" sz="1800" b="1" dirty="0"/>
        </a:p>
      </dgm:t>
    </dgm:pt>
    <dgm:pt modelId="{D6775A4C-9579-43C3-B3CD-0FB6E0FB822A}" type="parTrans" cxnId="{22C84882-2E96-4029-8545-37BE52E76ECD}">
      <dgm:prSet/>
      <dgm:spPr/>
      <dgm:t>
        <a:bodyPr/>
        <a:lstStyle/>
        <a:p>
          <a:endParaRPr lang="es-ES"/>
        </a:p>
      </dgm:t>
    </dgm:pt>
    <dgm:pt modelId="{088E9521-B6AF-4735-977F-36CF11A85C85}" type="sibTrans" cxnId="{22C84882-2E96-4029-8545-37BE52E76ECD}">
      <dgm:prSet/>
      <dgm:spPr/>
      <dgm:t>
        <a:bodyPr/>
        <a:lstStyle/>
        <a:p>
          <a:endParaRPr lang="es-ES"/>
        </a:p>
      </dgm:t>
    </dgm:pt>
    <dgm:pt modelId="{C5EEE3BF-3773-4AB8-B442-5AA3DC6A976F}" type="asst">
      <dgm:prSet custT="1"/>
      <dgm:spPr/>
      <dgm:t>
        <a:bodyPr/>
        <a:lstStyle/>
        <a:p>
          <a:r>
            <a:rPr lang="es-ES" sz="1400" b="1" dirty="0" smtClean="0"/>
            <a:t>Unidad Calidad de Vida y Servicio de Bienestar </a:t>
          </a:r>
          <a:endParaRPr lang="es-ES" sz="1400" b="1" dirty="0"/>
        </a:p>
      </dgm:t>
    </dgm:pt>
    <dgm:pt modelId="{3E8AE3AC-54C2-4DDD-A2AF-3C01B85E8DBA}" type="parTrans" cxnId="{0BC868F1-2A6A-40CF-BCD7-B8B7964B092A}">
      <dgm:prSet/>
      <dgm:spPr/>
      <dgm:t>
        <a:bodyPr/>
        <a:lstStyle/>
        <a:p>
          <a:endParaRPr lang="es-ES"/>
        </a:p>
      </dgm:t>
    </dgm:pt>
    <dgm:pt modelId="{5FF1DB83-CFEC-4AA1-A7B2-CD6626E2DF3D}" type="sibTrans" cxnId="{0BC868F1-2A6A-40CF-BCD7-B8B7964B092A}">
      <dgm:prSet/>
      <dgm:spPr/>
      <dgm:t>
        <a:bodyPr/>
        <a:lstStyle/>
        <a:p>
          <a:endParaRPr lang="es-ES"/>
        </a:p>
      </dgm:t>
    </dgm:pt>
    <dgm:pt modelId="{63C019D8-F123-4BA7-9290-CC78FA8705C5}">
      <dgm:prSet custT="1"/>
      <dgm:spPr/>
      <dgm:t>
        <a:bodyPr/>
        <a:lstStyle/>
        <a:p>
          <a:r>
            <a:rPr lang="es-ES" sz="1300" dirty="0" smtClean="0"/>
            <a:t>UNIDAD PERSONAL</a:t>
          </a:r>
          <a:endParaRPr lang="es-ES" sz="1300" dirty="0"/>
        </a:p>
      </dgm:t>
    </dgm:pt>
    <dgm:pt modelId="{6E08A481-598B-4262-970C-C6A209D8BAB3}" type="parTrans" cxnId="{9E33AE29-CF12-42F7-BBC7-9558DDD3B4AE}">
      <dgm:prSet/>
      <dgm:spPr/>
      <dgm:t>
        <a:bodyPr/>
        <a:lstStyle/>
        <a:p>
          <a:endParaRPr lang="es-ES"/>
        </a:p>
      </dgm:t>
    </dgm:pt>
    <dgm:pt modelId="{A03C7D7A-BFB8-4D85-BFAF-399DF308695F}" type="sibTrans" cxnId="{9E33AE29-CF12-42F7-BBC7-9558DDD3B4AE}">
      <dgm:prSet/>
      <dgm:spPr/>
      <dgm:t>
        <a:bodyPr/>
        <a:lstStyle/>
        <a:p>
          <a:endParaRPr lang="es-ES"/>
        </a:p>
      </dgm:t>
    </dgm:pt>
    <dgm:pt modelId="{342D0B1D-F390-4163-B645-E53F9220A335}">
      <dgm:prSet custT="1"/>
      <dgm:spPr/>
      <dgm:t>
        <a:bodyPr/>
        <a:lstStyle/>
        <a:p>
          <a:r>
            <a:rPr lang="es-ES" sz="1300" dirty="0" smtClean="0"/>
            <a:t>UNIDAD REMUNERACIONES</a:t>
          </a:r>
          <a:endParaRPr lang="es-ES" sz="1300" dirty="0"/>
        </a:p>
      </dgm:t>
    </dgm:pt>
    <dgm:pt modelId="{E9935C91-5313-48DD-A406-8EC9B8E89CCF}" type="parTrans" cxnId="{DD72C0DC-5CE2-440A-B0F5-E26B490F3A65}">
      <dgm:prSet/>
      <dgm:spPr/>
      <dgm:t>
        <a:bodyPr/>
        <a:lstStyle/>
        <a:p>
          <a:endParaRPr lang="es-ES"/>
        </a:p>
      </dgm:t>
    </dgm:pt>
    <dgm:pt modelId="{DA659192-2640-41BD-97D6-00A52C3A4963}" type="sibTrans" cxnId="{DD72C0DC-5CE2-440A-B0F5-E26B490F3A65}">
      <dgm:prSet/>
      <dgm:spPr/>
      <dgm:t>
        <a:bodyPr/>
        <a:lstStyle/>
        <a:p>
          <a:endParaRPr lang="es-ES"/>
        </a:p>
      </dgm:t>
    </dgm:pt>
    <dgm:pt modelId="{F29F1ABF-4B51-4A21-9DEC-6F44D11D1717}">
      <dgm:prSet/>
      <dgm:spPr/>
      <dgm:t>
        <a:bodyPr/>
        <a:lstStyle/>
        <a:p>
          <a:r>
            <a:rPr lang="es-ES" dirty="0" smtClean="0"/>
            <a:t>UNIDAD CAPACITACION</a:t>
          </a:r>
          <a:endParaRPr lang="es-ES" dirty="0"/>
        </a:p>
      </dgm:t>
    </dgm:pt>
    <dgm:pt modelId="{063DDC42-D499-41AB-A5FE-03371B93C66C}" type="parTrans" cxnId="{1BBC3191-07DA-48AD-8E2A-FF54AF53F1D6}">
      <dgm:prSet/>
      <dgm:spPr/>
      <dgm:t>
        <a:bodyPr/>
        <a:lstStyle/>
        <a:p>
          <a:endParaRPr lang="es-ES"/>
        </a:p>
      </dgm:t>
    </dgm:pt>
    <dgm:pt modelId="{5430B5BE-0EA8-48D2-AB3E-EB08162434EB}" type="sibTrans" cxnId="{1BBC3191-07DA-48AD-8E2A-FF54AF53F1D6}">
      <dgm:prSet/>
      <dgm:spPr/>
      <dgm:t>
        <a:bodyPr/>
        <a:lstStyle/>
        <a:p>
          <a:endParaRPr lang="es-ES"/>
        </a:p>
      </dgm:t>
    </dgm:pt>
    <dgm:pt modelId="{A6CF64F3-86F0-40BD-94A6-9B56F8B86B36}">
      <dgm:prSet/>
      <dgm:spPr/>
      <dgm:t>
        <a:bodyPr/>
        <a:lstStyle/>
        <a:p>
          <a:r>
            <a:rPr lang="es-ES" dirty="0" smtClean="0"/>
            <a:t>UNIDAD FORMACION</a:t>
          </a:r>
          <a:endParaRPr lang="es-ES" dirty="0"/>
        </a:p>
      </dgm:t>
    </dgm:pt>
    <dgm:pt modelId="{F213AF01-3E87-4F50-8475-EFB2714BD112}" type="parTrans" cxnId="{737D7A6A-8E7B-43EB-854D-C5BDAFB1D05E}">
      <dgm:prSet/>
      <dgm:spPr/>
      <dgm:t>
        <a:bodyPr/>
        <a:lstStyle/>
        <a:p>
          <a:endParaRPr lang="es-ES"/>
        </a:p>
      </dgm:t>
    </dgm:pt>
    <dgm:pt modelId="{543048FD-EC9B-48A1-9121-845BD769884C}" type="sibTrans" cxnId="{737D7A6A-8E7B-43EB-854D-C5BDAFB1D05E}">
      <dgm:prSet/>
      <dgm:spPr/>
      <dgm:t>
        <a:bodyPr/>
        <a:lstStyle/>
        <a:p>
          <a:endParaRPr lang="es-ES"/>
        </a:p>
      </dgm:t>
    </dgm:pt>
    <dgm:pt modelId="{72825C7D-942D-4054-B3A6-734885BD2E23}">
      <dgm:prSet/>
      <dgm:spPr/>
      <dgm:t>
        <a:bodyPr/>
        <a:lstStyle/>
        <a:p>
          <a:r>
            <a:rPr lang="es-ES" dirty="0" smtClean="0"/>
            <a:t>UNIDAD RECLUTAMIENTO Y SELECCION</a:t>
          </a:r>
          <a:endParaRPr lang="es-ES" dirty="0"/>
        </a:p>
      </dgm:t>
    </dgm:pt>
    <dgm:pt modelId="{4D5D21E5-F81F-4D40-8F57-0DA7D4DDCFFE}" type="parTrans" cxnId="{1280E4F6-D38D-466B-968D-6DC82D22E16F}">
      <dgm:prSet/>
      <dgm:spPr/>
      <dgm:t>
        <a:bodyPr/>
        <a:lstStyle/>
        <a:p>
          <a:endParaRPr lang="es-ES"/>
        </a:p>
      </dgm:t>
    </dgm:pt>
    <dgm:pt modelId="{9AC71B6E-FCD0-4412-916B-81753C7116C6}" type="sibTrans" cxnId="{1280E4F6-D38D-466B-968D-6DC82D22E16F}">
      <dgm:prSet/>
      <dgm:spPr/>
      <dgm:t>
        <a:bodyPr/>
        <a:lstStyle/>
        <a:p>
          <a:endParaRPr lang="es-ES"/>
        </a:p>
      </dgm:t>
    </dgm:pt>
    <dgm:pt modelId="{C65BFBFC-5800-40CF-912D-04B7EEAC194C}" type="asst">
      <dgm:prSet custT="1"/>
      <dgm:spPr/>
      <dgm:t>
        <a:bodyPr/>
        <a:lstStyle/>
        <a:p>
          <a:r>
            <a:rPr lang="es-CL" sz="1400" b="1" dirty="0" smtClean="0"/>
            <a:t>Unidad Salud Integral </a:t>
          </a:r>
        </a:p>
        <a:p>
          <a:r>
            <a:rPr lang="es-CL" sz="1400" b="1" dirty="0" smtClean="0"/>
            <a:t>del Funcionario</a:t>
          </a:r>
          <a:endParaRPr lang="es-CL" sz="1400" b="1" dirty="0"/>
        </a:p>
      </dgm:t>
    </dgm:pt>
    <dgm:pt modelId="{D8517293-BD45-44C9-AD7C-A730A4C56B21}" type="parTrans" cxnId="{8B3AC956-B24B-47BC-A39A-D40015C1B554}">
      <dgm:prSet/>
      <dgm:spPr/>
      <dgm:t>
        <a:bodyPr/>
        <a:lstStyle/>
        <a:p>
          <a:endParaRPr lang="es-CL"/>
        </a:p>
      </dgm:t>
    </dgm:pt>
    <dgm:pt modelId="{442AE0C5-832F-4480-BB90-982212A6FDBA}" type="sibTrans" cxnId="{8B3AC956-B24B-47BC-A39A-D40015C1B554}">
      <dgm:prSet/>
      <dgm:spPr/>
      <dgm:t>
        <a:bodyPr/>
        <a:lstStyle/>
        <a:p>
          <a:endParaRPr lang="es-CL"/>
        </a:p>
      </dgm:t>
    </dgm:pt>
    <dgm:pt modelId="{FAAB38FC-20BB-407E-9A69-E2F234EE30B2}" type="asst">
      <dgm:prSet custT="1"/>
      <dgm:spPr/>
      <dgm:t>
        <a:bodyPr/>
        <a:lstStyle/>
        <a:p>
          <a:r>
            <a:rPr lang="es-CL" sz="1400" b="1" dirty="0" smtClean="0"/>
            <a:t>Control de Gestión RRHH</a:t>
          </a:r>
          <a:endParaRPr lang="es-CL" sz="1400" b="1" dirty="0"/>
        </a:p>
      </dgm:t>
    </dgm:pt>
    <dgm:pt modelId="{A3908210-7FE3-4C15-BD67-DE1DD3B88090}" type="parTrans" cxnId="{E573185A-961D-4189-9299-D2468D314819}">
      <dgm:prSet/>
      <dgm:spPr/>
      <dgm:t>
        <a:bodyPr/>
        <a:lstStyle/>
        <a:p>
          <a:endParaRPr lang="es-CL"/>
        </a:p>
      </dgm:t>
    </dgm:pt>
    <dgm:pt modelId="{CA645CD3-1FAD-4EF9-834F-F4CF108D8CE1}" type="sibTrans" cxnId="{E573185A-961D-4189-9299-D2468D314819}">
      <dgm:prSet/>
      <dgm:spPr/>
      <dgm:t>
        <a:bodyPr/>
        <a:lstStyle/>
        <a:p>
          <a:endParaRPr lang="es-CL"/>
        </a:p>
      </dgm:t>
    </dgm:pt>
    <dgm:pt modelId="{F7927E00-61A5-45B5-BF16-20859EF67BDA}" type="pres">
      <dgm:prSet presAssocID="{825A9DC7-08B4-4A66-A5BF-BFE2561092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E71D0A16-2151-4A8A-848F-0008437D614E}" type="pres">
      <dgm:prSet presAssocID="{937F721C-E9EF-4358-AF10-A6799FA97502}" presName="hierRoot1" presStyleCnt="0">
        <dgm:presLayoutVars>
          <dgm:hierBranch val="init"/>
        </dgm:presLayoutVars>
      </dgm:prSet>
      <dgm:spPr/>
    </dgm:pt>
    <dgm:pt modelId="{21997587-58E7-45B3-B2BA-D14ADB5B55D6}" type="pres">
      <dgm:prSet presAssocID="{937F721C-E9EF-4358-AF10-A6799FA97502}" presName="rootComposite1" presStyleCnt="0"/>
      <dgm:spPr/>
    </dgm:pt>
    <dgm:pt modelId="{750E7682-632A-4613-B7F3-16F7874E063C}" type="pres">
      <dgm:prSet presAssocID="{937F721C-E9EF-4358-AF10-A6799FA97502}" presName="rootText1" presStyleLbl="node0" presStyleIdx="0" presStyleCnt="1" custScaleX="264249" custScaleY="14333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0BD183-BC04-49D2-92A3-C4F2251B51DF}" type="pres">
      <dgm:prSet presAssocID="{937F721C-E9EF-4358-AF10-A6799FA97502}" presName="rootConnector1" presStyleLbl="node1" presStyleIdx="0" presStyleCnt="0"/>
      <dgm:spPr/>
      <dgm:t>
        <a:bodyPr/>
        <a:lstStyle/>
        <a:p>
          <a:endParaRPr lang="es-CL"/>
        </a:p>
      </dgm:t>
    </dgm:pt>
    <dgm:pt modelId="{E1AAB411-9E2D-47E9-AE7A-63A7DF3BE9F6}" type="pres">
      <dgm:prSet presAssocID="{937F721C-E9EF-4358-AF10-A6799FA97502}" presName="hierChild2" presStyleCnt="0"/>
      <dgm:spPr/>
    </dgm:pt>
    <dgm:pt modelId="{0B917631-BB0B-40A1-B7FE-B1DC9A109198}" type="pres">
      <dgm:prSet presAssocID="{2E8021FC-5D61-4F7C-B055-2CE47C39D410}" presName="Name37" presStyleLbl="parChTrans1D2" presStyleIdx="0" presStyleCnt="6"/>
      <dgm:spPr/>
      <dgm:t>
        <a:bodyPr/>
        <a:lstStyle/>
        <a:p>
          <a:endParaRPr lang="es-CL"/>
        </a:p>
      </dgm:t>
    </dgm:pt>
    <dgm:pt modelId="{9CDB02B5-127A-4EA8-A66F-2F07FD975B05}" type="pres">
      <dgm:prSet presAssocID="{4DBDA53D-A570-4561-A312-048EFDDAC1C0}" presName="hierRoot2" presStyleCnt="0">
        <dgm:presLayoutVars>
          <dgm:hierBranch val="init"/>
        </dgm:presLayoutVars>
      </dgm:prSet>
      <dgm:spPr/>
    </dgm:pt>
    <dgm:pt modelId="{2DB556A8-51DC-4561-9AC9-E1DF2AB1EF78}" type="pres">
      <dgm:prSet presAssocID="{4DBDA53D-A570-4561-A312-048EFDDAC1C0}" presName="rootComposite" presStyleCnt="0"/>
      <dgm:spPr/>
    </dgm:pt>
    <dgm:pt modelId="{DC8D6B5E-3F9A-4191-A5C4-727FA9C7CC60}" type="pres">
      <dgm:prSet presAssocID="{4DBDA53D-A570-4561-A312-048EFDDAC1C0}" presName="rootText" presStyleLbl="node2" presStyleIdx="0" presStyleCnt="2" custScaleX="294265" custLinFactNeighborX="0" custLinFactNeighborY="52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AF3390-4261-4935-BFCB-23CDFB36564F}" type="pres">
      <dgm:prSet presAssocID="{4DBDA53D-A570-4561-A312-048EFDDAC1C0}" presName="rootConnector" presStyleLbl="node2" presStyleIdx="0" presStyleCnt="2"/>
      <dgm:spPr/>
      <dgm:t>
        <a:bodyPr/>
        <a:lstStyle/>
        <a:p>
          <a:endParaRPr lang="es-CL"/>
        </a:p>
      </dgm:t>
    </dgm:pt>
    <dgm:pt modelId="{49940F91-722B-4C9E-AE92-03FD436D48FB}" type="pres">
      <dgm:prSet presAssocID="{4DBDA53D-A570-4561-A312-048EFDDAC1C0}" presName="hierChild4" presStyleCnt="0"/>
      <dgm:spPr/>
    </dgm:pt>
    <dgm:pt modelId="{D3BE1470-928E-4501-B470-70CFC5476829}" type="pres">
      <dgm:prSet presAssocID="{063DDC42-D499-41AB-A5FE-03371B93C66C}" presName="Name37" presStyleLbl="parChTrans1D3" presStyleIdx="0" presStyleCnt="5"/>
      <dgm:spPr/>
      <dgm:t>
        <a:bodyPr/>
        <a:lstStyle/>
        <a:p>
          <a:endParaRPr lang="es-CL"/>
        </a:p>
      </dgm:t>
    </dgm:pt>
    <dgm:pt modelId="{E49A4182-E1C6-421B-831E-4A01A668AF56}" type="pres">
      <dgm:prSet presAssocID="{F29F1ABF-4B51-4A21-9DEC-6F44D11D1717}" presName="hierRoot2" presStyleCnt="0">
        <dgm:presLayoutVars>
          <dgm:hierBranch val="init"/>
        </dgm:presLayoutVars>
      </dgm:prSet>
      <dgm:spPr/>
    </dgm:pt>
    <dgm:pt modelId="{852D890D-CA1A-4869-ABEB-00CF195E5EE8}" type="pres">
      <dgm:prSet presAssocID="{F29F1ABF-4B51-4A21-9DEC-6F44D11D1717}" presName="rootComposite" presStyleCnt="0"/>
      <dgm:spPr/>
    </dgm:pt>
    <dgm:pt modelId="{D46CC65B-2B46-4B59-B3B1-F4AE6FF3E192}" type="pres">
      <dgm:prSet presAssocID="{F29F1ABF-4B51-4A21-9DEC-6F44D11D1717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7464C66-37DA-4E73-81D2-1A9818562C0E}" type="pres">
      <dgm:prSet presAssocID="{F29F1ABF-4B51-4A21-9DEC-6F44D11D1717}" presName="rootConnector" presStyleLbl="node3" presStyleIdx="0" presStyleCnt="5"/>
      <dgm:spPr/>
      <dgm:t>
        <a:bodyPr/>
        <a:lstStyle/>
        <a:p>
          <a:endParaRPr lang="es-CL"/>
        </a:p>
      </dgm:t>
    </dgm:pt>
    <dgm:pt modelId="{0A2C2F9C-7977-4586-BC9E-9B6A4A05C009}" type="pres">
      <dgm:prSet presAssocID="{F29F1ABF-4B51-4A21-9DEC-6F44D11D1717}" presName="hierChild4" presStyleCnt="0"/>
      <dgm:spPr/>
    </dgm:pt>
    <dgm:pt modelId="{86558D8A-6742-4AE4-A731-04A84A53401B}" type="pres">
      <dgm:prSet presAssocID="{F29F1ABF-4B51-4A21-9DEC-6F44D11D1717}" presName="hierChild5" presStyleCnt="0"/>
      <dgm:spPr/>
    </dgm:pt>
    <dgm:pt modelId="{62283326-44CB-4BAB-A380-E675E2B66EBF}" type="pres">
      <dgm:prSet presAssocID="{F213AF01-3E87-4F50-8475-EFB2714BD112}" presName="Name37" presStyleLbl="parChTrans1D3" presStyleIdx="1" presStyleCnt="5"/>
      <dgm:spPr/>
      <dgm:t>
        <a:bodyPr/>
        <a:lstStyle/>
        <a:p>
          <a:endParaRPr lang="es-CL"/>
        </a:p>
      </dgm:t>
    </dgm:pt>
    <dgm:pt modelId="{83CB8FE5-B77F-4AEE-8EC0-48B61680D780}" type="pres">
      <dgm:prSet presAssocID="{A6CF64F3-86F0-40BD-94A6-9B56F8B86B36}" presName="hierRoot2" presStyleCnt="0">
        <dgm:presLayoutVars>
          <dgm:hierBranch val="init"/>
        </dgm:presLayoutVars>
      </dgm:prSet>
      <dgm:spPr/>
    </dgm:pt>
    <dgm:pt modelId="{CEA6001F-9C77-44FC-BFEC-3B19941CA444}" type="pres">
      <dgm:prSet presAssocID="{A6CF64F3-86F0-40BD-94A6-9B56F8B86B36}" presName="rootComposite" presStyleCnt="0"/>
      <dgm:spPr/>
    </dgm:pt>
    <dgm:pt modelId="{74516381-6276-4B09-9B9F-082621183AFD}" type="pres">
      <dgm:prSet presAssocID="{A6CF64F3-86F0-40BD-94A6-9B56F8B86B36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00F6AE0-B1BA-48DA-93C3-D6266AAE46B2}" type="pres">
      <dgm:prSet presAssocID="{A6CF64F3-86F0-40BD-94A6-9B56F8B86B36}" presName="rootConnector" presStyleLbl="node3" presStyleIdx="1" presStyleCnt="5"/>
      <dgm:spPr/>
      <dgm:t>
        <a:bodyPr/>
        <a:lstStyle/>
        <a:p>
          <a:endParaRPr lang="es-CL"/>
        </a:p>
      </dgm:t>
    </dgm:pt>
    <dgm:pt modelId="{6734E8DC-5690-4315-B608-FE8A7E4019B4}" type="pres">
      <dgm:prSet presAssocID="{A6CF64F3-86F0-40BD-94A6-9B56F8B86B36}" presName="hierChild4" presStyleCnt="0"/>
      <dgm:spPr/>
    </dgm:pt>
    <dgm:pt modelId="{5B50BCA7-C4DF-4096-8164-DD1FE6F8B6C4}" type="pres">
      <dgm:prSet presAssocID="{A6CF64F3-86F0-40BD-94A6-9B56F8B86B36}" presName="hierChild5" presStyleCnt="0"/>
      <dgm:spPr/>
    </dgm:pt>
    <dgm:pt modelId="{92046F1F-0160-4883-BCFF-6D90E327F71B}" type="pres">
      <dgm:prSet presAssocID="{4D5D21E5-F81F-4D40-8F57-0DA7D4DDCFFE}" presName="Name37" presStyleLbl="parChTrans1D3" presStyleIdx="2" presStyleCnt="5"/>
      <dgm:spPr/>
      <dgm:t>
        <a:bodyPr/>
        <a:lstStyle/>
        <a:p>
          <a:endParaRPr lang="es-CL"/>
        </a:p>
      </dgm:t>
    </dgm:pt>
    <dgm:pt modelId="{8E43148A-5E1D-4DE7-874E-0A63F2E15DBE}" type="pres">
      <dgm:prSet presAssocID="{72825C7D-942D-4054-B3A6-734885BD2E23}" presName="hierRoot2" presStyleCnt="0">
        <dgm:presLayoutVars>
          <dgm:hierBranch val="init"/>
        </dgm:presLayoutVars>
      </dgm:prSet>
      <dgm:spPr/>
    </dgm:pt>
    <dgm:pt modelId="{4E885BAB-E284-424D-BEE4-2747B9F6E063}" type="pres">
      <dgm:prSet presAssocID="{72825C7D-942D-4054-B3A6-734885BD2E23}" presName="rootComposite" presStyleCnt="0"/>
      <dgm:spPr/>
    </dgm:pt>
    <dgm:pt modelId="{33A363F3-E42D-4D04-9733-6061A9236406}" type="pres">
      <dgm:prSet presAssocID="{72825C7D-942D-4054-B3A6-734885BD2E23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0D6B482-5BF0-4776-963B-BD3D12B2508B}" type="pres">
      <dgm:prSet presAssocID="{72825C7D-942D-4054-B3A6-734885BD2E23}" presName="rootConnector" presStyleLbl="node3" presStyleIdx="2" presStyleCnt="5"/>
      <dgm:spPr/>
      <dgm:t>
        <a:bodyPr/>
        <a:lstStyle/>
        <a:p>
          <a:endParaRPr lang="es-CL"/>
        </a:p>
      </dgm:t>
    </dgm:pt>
    <dgm:pt modelId="{837C341D-4440-4C23-8D4D-E3759C629D1A}" type="pres">
      <dgm:prSet presAssocID="{72825C7D-942D-4054-B3A6-734885BD2E23}" presName="hierChild4" presStyleCnt="0"/>
      <dgm:spPr/>
    </dgm:pt>
    <dgm:pt modelId="{1F6C49EC-75E5-43D6-9BC3-D4588D85C536}" type="pres">
      <dgm:prSet presAssocID="{72825C7D-942D-4054-B3A6-734885BD2E23}" presName="hierChild5" presStyleCnt="0"/>
      <dgm:spPr/>
    </dgm:pt>
    <dgm:pt modelId="{B4661B2A-D24C-49DA-BDD6-DCF51BB9726F}" type="pres">
      <dgm:prSet presAssocID="{4DBDA53D-A570-4561-A312-048EFDDAC1C0}" presName="hierChild5" presStyleCnt="0"/>
      <dgm:spPr/>
    </dgm:pt>
    <dgm:pt modelId="{82B66B03-8288-4FB6-A4D3-2FD98380BA83}" type="pres">
      <dgm:prSet presAssocID="{D6775A4C-9579-43C3-B3CD-0FB6E0FB822A}" presName="Name37" presStyleLbl="parChTrans1D2" presStyleIdx="1" presStyleCnt="6"/>
      <dgm:spPr/>
      <dgm:t>
        <a:bodyPr/>
        <a:lstStyle/>
        <a:p>
          <a:endParaRPr lang="es-CL"/>
        </a:p>
      </dgm:t>
    </dgm:pt>
    <dgm:pt modelId="{E6C8D9BD-74C6-4B1B-96B0-AFF0C81A3AF7}" type="pres">
      <dgm:prSet presAssocID="{4E9D48F9-924D-4DB7-9732-21B1999247A9}" presName="hierRoot2" presStyleCnt="0">
        <dgm:presLayoutVars>
          <dgm:hierBranch val="init"/>
        </dgm:presLayoutVars>
      </dgm:prSet>
      <dgm:spPr/>
    </dgm:pt>
    <dgm:pt modelId="{5B90D304-7C46-4BBD-A975-636DDF1FE52E}" type="pres">
      <dgm:prSet presAssocID="{4E9D48F9-924D-4DB7-9732-21B1999247A9}" presName="rootComposite" presStyleCnt="0"/>
      <dgm:spPr/>
    </dgm:pt>
    <dgm:pt modelId="{76FB8D95-060C-495D-9F83-4819061CC01C}" type="pres">
      <dgm:prSet presAssocID="{4E9D48F9-924D-4DB7-9732-21B1999247A9}" presName="rootText" presStyleLbl="node2" presStyleIdx="1" presStyleCnt="2" custScaleX="307336" custLinFactNeighborX="-2688" custLinFactNeighborY="407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C2117AD-08BA-433D-8DA4-91ABAB6D90DC}" type="pres">
      <dgm:prSet presAssocID="{4E9D48F9-924D-4DB7-9732-21B1999247A9}" presName="rootConnector" presStyleLbl="node2" presStyleIdx="1" presStyleCnt="2"/>
      <dgm:spPr/>
      <dgm:t>
        <a:bodyPr/>
        <a:lstStyle/>
        <a:p>
          <a:endParaRPr lang="es-CL"/>
        </a:p>
      </dgm:t>
    </dgm:pt>
    <dgm:pt modelId="{DAB2850B-3049-42AD-885B-49906D509A80}" type="pres">
      <dgm:prSet presAssocID="{4E9D48F9-924D-4DB7-9732-21B1999247A9}" presName="hierChild4" presStyleCnt="0"/>
      <dgm:spPr/>
    </dgm:pt>
    <dgm:pt modelId="{C0095159-F70E-4FA2-ABC6-7328422A2CF3}" type="pres">
      <dgm:prSet presAssocID="{6E08A481-598B-4262-970C-C6A209D8BAB3}" presName="Name37" presStyleLbl="parChTrans1D3" presStyleIdx="3" presStyleCnt="5"/>
      <dgm:spPr/>
      <dgm:t>
        <a:bodyPr/>
        <a:lstStyle/>
        <a:p>
          <a:endParaRPr lang="es-CL"/>
        </a:p>
      </dgm:t>
    </dgm:pt>
    <dgm:pt modelId="{96A8F355-2469-4544-B04F-7893069F5491}" type="pres">
      <dgm:prSet presAssocID="{63C019D8-F123-4BA7-9290-CC78FA8705C5}" presName="hierRoot2" presStyleCnt="0">
        <dgm:presLayoutVars>
          <dgm:hierBranch val="init"/>
        </dgm:presLayoutVars>
      </dgm:prSet>
      <dgm:spPr/>
    </dgm:pt>
    <dgm:pt modelId="{0026B743-ECBB-4B96-A3C2-A1BE5549346F}" type="pres">
      <dgm:prSet presAssocID="{63C019D8-F123-4BA7-9290-CC78FA8705C5}" presName="rootComposite" presStyleCnt="0"/>
      <dgm:spPr/>
    </dgm:pt>
    <dgm:pt modelId="{ED4AF26C-28C1-4869-98D2-BA3CF8D4886A}" type="pres">
      <dgm:prSet presAssocID="{63C019D8-F123-4BA7-9290-CC78FA8705C5}" presName="rootText" presStyleLbl="node3" presStyleIdx="3" presStyleCnt="5" custScaleX="134730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977272D-B882-4CA8-A898-566F0361645D}" type="pres">
      <dgm:prSet presAssocID="{63C019D8-F123-4BA7-9290-CC78FA8705C5}" presName="rootConnector" presStyleLbl="node3" presStyleIdx="3" presStyleCnt="5"/>
      <dgm:spPr/>
      <dgm:t>
        <a:bodyPr/>
        <a:lstStyle/>
        <a:p>
          <a:endParaRPr lang="es-CL"/>
        </a:p>
      </dgm:t>
    </dgm:pt>
    <dgm:pt modelId="{2A225A5A-30C8-455C-A631-75D58D459536}" type="pres">
      <dgm:prSet presAssocID="{63C019D8-F123-4BA7-9290-CC78FA8705C5}" presName="hierChild4" presStyleCnt="0"/>
      <dgm:spPr/>
    </dgm:pt>
    <dgm:pt modelId="{7BCCB41D-9993-4A30-8940-D49E06EF3369}" type="pres">
      <dgm:prSet presAssocID="{63C019D8-F123-4BA7-9290-CC78FA8705C5}" presName="hierChild5" presStyleCnt="0"/>
      <dgm:spPr/>
    </dgm:pt>
    <dgm:pt modelId="{0DE7A130-DE7D-4F49-A749-84D7A6421041}" type="pres">
      <dgm:prSet presAssocID="{E9935C91-5313-48DD-A406-8EC9B8E89CCF}" presName="Name37" presStyleLbl="parChTrans1D3" presStyleIdx="4" presStyleCnt="5"/>
      <dgm:spPr/>
      <dgm:t>
        <a:bodyPr/>
        <a:lstStyle/>
        <a:p>
          <a:endParaRPr lang="es-CL"/>
        </a:p>
      </dgm:t>
    </dgm:pt>
    <dgm:pt modelId="{69BA604F-5747-44F1-B406-A9AA5505DD6B}" type="pres">
      <dgm:prSet presAssocID="{342D0B1D-F390-4163-B645-E53F9220A335}" presName="hierRoot2" presStyleCnt="0">
        <dgm:presLayoutVars>
          <dgm:hierBranch val="init"/>
        </dgm:presLayoutVars>
      </dgm:prSet>
      <dgm:spPr/>
    </dgm:pt>
    <dgm:pt modelId="{10F8E980-6BD7-4D17-A1C2-2D0C849B96C8}" type="pres">
      <dgm:prSet presAssocID="{342D0B1D-F390-4163-B645-E53F9220A335}" presName="rootComposite" presStyleCnt="0"/>
      <dgm:spPr/>
    </dgm:pt>
    <dgm:pt modelId="{3CC3AE59-5E57-4529-ADC1-6DF7C17FDBAC}" type="pres">
      <dgm:prSet presAssocID="{342D0B1D-F390-4163-B645-E53F9220A335}" presName="rootText" presStyleLbl="node3" presStyleIdx="4" presStyleCnt="5" custScaleX="13456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333AEE2-A7B1-4982-AEED-3190AC7C0C9D}" type="pres">
      <dgm:prSet presAssocID="{342D0B1D-F390-4163-B645-E53F9220A335}" presName="rootConnector" presStyleLbl="node3" presStyleIdx="4" presStyleCnt="5"/>
      <dgm:spPr/>
      <dgm:t>
        <a:bodyPr/>
        <a:lstStyle/>
        <a:p>
          <a:endParaRPr lang="es-CL"/>
        </a:p>
      </dgm:t>
    </dgm:pt>
    <dgm:pt modelId="{F3C76B94-B277-4810-B66C-336396DCE5E0}" type="pres">
      <dgm:prSet presAssocID="{342D0B1D-F390-4163-B645-E53F9220A335}" presName="hierChild4" presStyleCnt="0"/>
      <dgm:spPr/>
    </dgm:pt>
    <dgm:pt modelId="{5E1E424F-1A64-425A-9B67-AD64496B2B83}" type="pres">
      <dgm:prSet presAssocID="{342D0B1D-F390-4163-B645-E53F9220A335}" presName="hierChild5" presStyleCnt="0"/>
      <dgm:spPr/>
    </dgm:pt>
    <dgm:pt modelId="{1865E80F-9C5D-435A-887B-A8CCED868E85}" type="pres">
      <dgm:prSet presAssocID="{4E9D48F9-924D-4DB7-9732-21B1999247A9}" presName="hierChild5" presStyleCnt="0"/>
      <dgm:spPr/>
    </dgm:pt>
    <dgm:pt modelId="{BDF43A86-E4B7-4366-865F-1DDA5D110C34}" type="pres">
      <dgm:prSet presAssocID="{937F721C-E9EF-4358-AF10-A6799FA97502}" presName="hierChild3" presStyleCnt="0"/>
      <dgm:spPr/>
    </dgm:pt>
    <dgm:pt modelId="{7FD88947-A0C2-4DB0-90C7-7D0FDDEAF0BA}" type="pres">
      <dgm:prSet presAssocID="{D0CDA74B-E6DC-408A-AE06-B8F16ED355B8}" presName="Name111" presStyleLbl="parChTrans1D2" presStyleIdx="2" presStyleCnt="6"/>
      <dgm:spPr/>
      <dgm:t>
        <a:bodyPr/>
        <a:lstStyle/>
        <a:p>
          <a:endParaRPr lang="es-CL"/>
        </a:p>
      </dgm:t>
    </dgm:pt>
    <dgm:pt modelId="{A5E60F50-74C5-4BAE-827A-28704695E59F}" type="pres">
      <dgm:prSet presAssocID="{7AD8F9C1-E02B-478D-9B80-E5D2F8570D25}" presName="hierRoot3" presStyleCnt="0">
        <dgm:presLayoutVars>
          <dgm:hierBranch val="init"/>
        </dgm:presLayoutVars>
      </dgm:prSet>
      <dgm:spPr/>
    </dgm:pt>
    <dgm:pt modelId="{76C0CE78-9E4B-45C9-8BB9-F8F2BEBD63D6}" type="pres">
      <dgm:prSet presAssocID="{7AD8F9C1-E02B-478D-9B80-E5D2F8570D25}" presName="rootComposite3" presStyleCnt="0"/>
      <dgm:spPr/>
    </dgm:pt>
    <dgm:pt modelId="{F95566CF-516F-40E6-9AA4-AC11D2FE950C}" type="pres">
      <dgm:prSet presAssocID="{7AD8F9C1-E02B-478D-9B80-E5D2F8570D25}" presName="rootText3" presStyleLbl="asst1" presStyleIdx="0" presStyleCnt="4" custScaleX="205047" custScaleY="1018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317ACFD-395A-47E4-A7B2-0E445355A421}" type="pres">
      <dgm:prSet presAssocID="{7AD8F9C1-E02B-478D-9B80-E5D2F8570D25}" presName="rootConnector3" presStyleLbl="asst1" presStyleIdx="0" presStyleCnt="4"/>
      <dgm:spPr/>
      <dgm:t>
        <a:bodyPr/>
        <a:lstStyle/>
        <a:p>
          <a:endParaRPr lang="es-CL"/>
        </a:p>
      </dgm:t>
    </dgm:pt>
    <dgm:pt modelId="{A34D854A-AFED-4624-B653-028A282C8C64}" type="pres">
      <dgm:prSet presAssocID="{7AD8F9C1-E02B-478D-9B80-E5D2F8570D25}" presName="hierChild6" presStyleCnt="0"/>
      <dgm:spPr/>
    </dgm:pt>
    <dgm:pt modelId="{6B4FCE4B-61C7-45D8-BFC2-452AEDEC1BE6}" type="pres">
      <dgm:prSet presAssocID="{7AD8F9C1-E02B-478D-9B80-E5D2F8570D25}" presName="hierChild7" presStyleCnt="0"/>
      <dgm:spPr/>
    </dgm:pt>
    <dgm:pt modelId="{686365F8-63CA-4755-819F-39585F9CB784}" type="pres">
      <dgm:prSet presAssocID="{3E8AE3AC-54C2-4DDD-A2AF-3C01B85E8DBA}" presName="Name111" presStyleLbl="parChTrans1D2" presStyleIdx="3" presStyleCnt="6"/>
      <dgm:spPr/>
      <dgm:t>
        <a:bodyPr/>
        <a:lstStyle/>
        <a:p>
          <a:endParaRPr lang="es-CL"/>
        </a:p>
      </dgm:t>
    </dgm:pt>
    <dgm:pt modelId="{FDA00C1C-215F-438C-8A04-3C70A96DBA43}" type="pres">
      <dgm:prSet presAssocID="{C5EEE3BF-3773-4AB8-B442-5AA3DC6A976F}" presName="hierRoot3" presStyleCnt="0">
        <dgm:presLayoutVars>
          <dgm:hierBranch val="init"/>
        </dgm:presLayoutVars>
      </dgm:prSet>
      <dgm:spPr/>
    </dgm:pt>
    <dgm:pt modelId="{FA4C2851-F837-4ED1-BA13-D6C3A0AA4AA6}" type="pres">
      <dgm:prSet presAssocID="{C5EEE3BF-3773-4AB8-B442-5AA3DC6A976F}" presName="rootComposite3" presStyleCnt="0"/>
      <dgm:spPr/>
    </dgm:pt>
    <dgm:pt modelId="{AAAB0CCF-B877-48AA-B7B3-496A66E9E222}" type="pres">
      <dgm:prSet presAssocID="{C5EEE3BF-3773-4AB8-B442-5AA3DC6A976F}" presName="rootText3" presStyleLbl="asst1" presStyleIdx="1" presStyleCnt="4" custScaleX="1980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E871438-6C2D-4F37-A9CA-185738856A66}" type="pres">
      <dgm:prSet presAssocID="{C5EEE3BF-3773-4AB8-B442-5AA3DC6A976F}" presName="rootConnector3" presStyleLbl="asst1" presStyleIdx="1" presStyleCnt="4"/>
      <dgm:spPr/>
      <dgm:t>
        <a:bodyPr/>
        <a:lstStyle/>
        <a:p>
          <a:endParaRPr lang="es-CL"/>
        </a:p>
      </dgm:t>
    </dgm:pt>
    <dgm:pt modelId="{E14BB170-74D2-4B4C-8B57-F2B6A5BEC316}" type="pres">
      <dgm:prSet presAssocID="{C5EEE3BF-3773-4AB8-B442-5AA3DC6A976F}" presName="hierChild6" presStyleCnt="0"/>
      <dgm:spPr/>
    </dgm:pt>
    <dgm:pt modelId="{E1D4276A-1E6A-4BE2-BCC5-30FFF51B785D}" type="pres">
      <dgm:prSet presAssocID="{C5EEE3BF-3773-4AB8-B442-5AA3DC6A976F}" presName="hierChild7" presStyleCnt="0"/>
      <dgm:spPr/>
    </dgm:pt>
    <dgm:pt modelId="{578F439B-C2FA-4051-BD88-37CCF63F0E26}" type="pres">
      <dgm:prSet presAssocID="{D8517293-BD45-44C9-AD7C-A730A4C56B21}" presName="Name111" presStyleLbl="parChTrans1D2" presStyleIdx="4" presStyleCnt="6"/>
      <dgm:spPr/>
      <dgm:t>
        <a:bodyPr/>
        <a:lstStyle/>
        <a:p>
          <a:endParaRPr lang="es-CL"/>
        </a:p>
      </dgm:t>
    </dgm:pt>
    <dgm:pt modelId="{F1207D7B-54A2-4BEC-A7CC-AD634F25E730}" type="pres">
      <dgm:prSet presAssocID="{C65BFBFC-5800-40CF-912D-04B7EEAC194C}" presName="hierRoot3" presStyleCnt="0">
        <dgm:presLayoutVars>
          <dgm:hierBranch val="init"/>
        </dgm:presLayoutVars>
      </dgm:prSet>
      <dgm:spPr/>
    </dgm:pt>
    <dgm:pt modelId="{5C4E8210-5CA6-48B1-8647-BD77574D1567}" type="pres">
      <dgm:prSet presAssocID="{C65BFBFC-5800-40CF-912D-04B7EEAC194C}" presName="rootComposite3" presStyleCnt="0"/>
      <dgm:spPr/>
    </dgm:pt>
    <dgm:pt modelId="{4E41E757-4FA0-4A27-AF83-07BF139A6CEF}" type="pres">
      <dgm:prSet presAssocID="{C65BFBFC-5800-40CF-912D-04B7EEAC194C}" presName="rootText3" presStyleLbl="asst1" presStyleIdx="2" presStyleCnt="4" custScaleX="225783" custLinFactNeighborX="-42559" custLinFactNeighborY="-45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57DE20E-4ED8-412C-BB89-A8329EC1FD0A}" type="pres">
      <dgm:prSet presAssocID="{C65BFBFC-5800-40CF-912D-04B7EEAC194C}" presName="rootConnector3" presStyleLbl="asst1" presStyleIdx="2" presStyleCnt="4"/>
      <dgm:spPr/>
      <dgm:t>
        <a:bodyPr/>
        <a:lstStyle/>
        <a:p>
          <a:endParaRPr lang="es-CL"/>
        </a:p>
      </dgm:t>
    </dgm:pt>
    <dgm:pt modelId="{FBF608B1-112B-4040-83C0-A6026E1106E7}" type="pres">
      <dgm:prSet presAssocID="{C65BFBFC-5800-40CF-912D-04B7EEAC194C}" presName="hierChild6" presStyleCnt="0"/>
      <dgm:spPr/>
    </dgm:pt>
    <dgm:pt modelId="{40451D7C-0B43-4562-90F2-ABA749DA2D5C}" type="pres">
      <dgm:prSet presAssocID="{C65BFBFC-5800-40CF-912D-04B7EEAC194C}" presName="hierChild7" presStyleCnt="0"/>
      <dgm:spPr/>
    </dgm:pt>
    <dgm:pt modelId="{9D16529F-DF78-403B-A4AC-ECBED956B86D}" type="pres">
      <dgm:prSet presAssocID="{A3908210-7FE3-4C15-BD67-DE1DD3B88090}" presName="Name111" presStyleLbl="parChTrans1D2" presStyleIdx="5" presStyleCnt="6"/>
      <dgm:spPr/>
      <dgm:t>
        <a:bodyPr/>
        <a:lstStyle/>
        <a:p>
          <a:endParaRPr lang="es-CL"/>
        </a:p>
      </dgm:t>
    </dgm:pt>
    <dgm:pt modelId="{4781C081-6CC3-4963-9EA0-980C4D14971E}" type="pres">
      <dgm:prSet presAssocID="{FAAB38FC-20BB-407E-9A69-E2F234EE30B2}" presName="hierRoot3" presStyleCnt="0">
        <dgm:presLayoutVars>
          <dgm:hierBranch val="init"/>
        </dgm:presLayoutVars>
      </dgm:prSet>
      <dgm:spPr/>
    </dgm:pt>
    <dgm:pt modelId="{C16DBD85-852A-4324-8116-85C081A35C4C}" type="pres">
      <dgm:prSet presAssocID="{FAAB38FC-20BB-407E-9A69-E2F234EE30B2}" presName="rootComposite3" presStyleCnt="0"/>
      <dgm:spPr/>
    </dgm:pt>
    <dgm:pt modelId="{CEA93E25-2225-48C8-B8EE-0C1928817026}" type="pres">
      <dgm:prSet presAssocID="{FAAB38FC-20BB-407E-9A69-E2F234EE30B2}" presName="rootText3" presStyleLbl="asst1" presStyleIdx="3" presStyleCnt="4" custScaleX="226857" custLinFactNeighborX="50378" custLinFactNeighborY="-45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6E87268-58A6-4804-983D-0B0A659D5050}" type="pres">
      <dgm:prSet presAssocID="{FAAB38FC-20BB-407E-9A69-E2F234EE30B2}" presName="rootConnector3" presStyleLbl="asst1" presStyleIdx="3" presStyleCnt="4"/>
      <dgm:spPr/>
      <dgm:t>
        <a:bodyPr/>
        <a:lstStyle/>
        <a:p>
          <a:endParaRPr lang="es-CL"/>
        </a:p>
      </dgm:t>
    </dgm:pt>
    <dgm:pt modelId="{A5F110EB-D42A-4C75-A215-3915F308A071}" type="pres">
      <dgm:prSet presAssocID="{FAAB38FC-20BB-407E-9A69-E2F234EE30B2}" presName="hierChild6" presStyleCnt="0"/>
      <dgm:spPr/>
    </dgm:pt>
    <dgm:pt modelId="{B2082829-5E42-445B-BC29-C4A06F6105DE}" type="pres">
      <dgm:prSet presAssocID="{FAAB38FC-20BB-407E-9A69-E2F234EE30B2}" presName="hierChild7" presStyleCnt="0"/>
      <dgm:spPr/>
    </dgm:pt>
  </dgm:ptLst>
  <dgm:cxnLst>
    <dgm:cxn modelId="{FB98D507-1A07-4861-BAC1-5B433C44EDFC}" type="presOf" srcId="{342D0B1D-F390-4163-B645-E53F9220A335}" destId="{3CC3AE59-5E57-4529-ADC1-6DF7C17FDBAC}" srcOrd="0" destOrd="0" presId="urn:microsoft.com/office/officeart/2005/8/layout/orgChart1"/>
    <dgm:cxn modelId="{A9252CC8-FF58-417A-B1E3-233D14DFE33D}" type="presOf" srcId="{3E8AE3AC-54C2-4DDD-A2AF-3C01B85E8DBA}" destId="{686365F8-63CA-4755-819F-39585F9CB784}" srcOrd="0" destOrd="0" presId="urn:microsoft.com/office/officeart/2005/8/layout/orgChart1"/>
    <dgm:cxn modelId="{6C0375AA-C4A7-4F0F-AA2D-45C93A2ABAAD}" type="presOf" srcId="{72825C7D-942D-4054-B3A6-734885BD2E23}" destId="{E0D6B482-5BF0-4776-963B-BD3D12B2508B}" srcOrd="1" destOrd="0" presId="urn:microsoft.com/office/officeart/2005/8/layout/orgChart1"/>
    <dgm:cxn modelId="{CE78CD0F-72C9-4CF6-91B4-C041BFFAA5FD}" type="presOf" srcId="{D8517293-BD45-44C9-AD7C-A730A4C56B21}" destId="{578F439B-C2FA-4051-BD88-37CCF63F0E26}" srcOrd="0" destOrd="0" presId="urn:microsoft.com/office/officeart/2005/8/layout/orgChart1"/>
    <dgm:cxn modelId="{B5BE52B5-2D4F-49F0-B752-D3459A2845FC}" type="presOf" srcId="{D6775A4C-9579-43C3-B3CD-0FB6E0FB822A}" destId="{82B66B03-8288-4FB6-A4D3-2FD98380BA83}" srcOrd="0" destOrd="0" presId="urn:microsoft.com/office/officeart/2005/8/layout/orgChart1"/>
    <dgm:cxn modelId="{5FB85EEB-E6ED-4369-8BCE-CE1E5049799E}" type="presOf" srcId="{D0CDA74B-E6DC-408A-AE06-B8F16ED355B8}" destId="{7FD88947-A0C2-4DB0-90C7-7D0FDDEAF0BA}" srcOrd="0" destOrd="0" presId="urn:microsoft.com/office/officeart/2005/8/layout/orgChart1"/>
    <dgm:cxn modelId="{E573185A-961D-4189-9299-D2468D314819}" srcId="{937F721C-E9EF-4358-AF10-A6799FA97502}" destId="{FAAB38FC-20BB-407E-9A69-E2F234EE30B2}" srcOrd="5" destOrd="0" parTransId="{A3908210-7FE3-4C15-BD67-DE1DD3B88090}" sibTransId="{CA645CD3-1FAD-4EF9-834F-F4CF108D8CE1}"/>
    <dgm:cxn modelId="{40C958B8-B11E-4FA4-9031-3A83A1249922}" type="presOf" srcId="{4DBDA53D-A570-4561-A312-048EFDDAC1C0}" destId="{DC8D6B5E-3F9A-4191-A5C4-727FA9C7CC60}" srcOrd="0" destOrd="0" presId="urn:microsoft.com/office/officeart/2005/8/layout/orgChart1"/>
    <dgm:cxn modelId="{38987388-8969-4412-B112-BBFFB8FBECD0}" srcId="{825A9DC7-08B4-4A66-A5BF-BFE2561092EA}" destId="{937F721C-E9EF-4358-AF10-A6799FA97502}" srcOrd="0" destOrd="0" parTransId="{D74723AC-216D-4F3E-B6FC-4E156C28FF86}" sibTransId="{B6578661-53E7-4A18-83DE-9143EE4C9951}"/>
    <dgm:cxn modelId="{F82ECCF6-0F12-4ED3-AA24-8197912F030A}" type="presOf" srcId="{63C019D8-F123-4BA7-9290-CC78FA8705C5}" destId="{E977272D-B882-4CA8-A898-566F0361645D}" srcOrd="1" destOrd="0" presId="urn:microsoft.com/office/officeart/2005/8/layout/orgChart1"/>
    <dgm:cxn modelId="{3F256C35-CA62-48A8-89D4-A4CB9A17CA23}" type="presOf" srcId="{4E9D48F9-924D-4DB7-9732-21B1999247A9}" destId="{CC2117AD-08BA-433D-8DA4-91ABAB6D90DC}" srcOrd="1" destOrd="0" presId="urn:microsoft.com/office/officeart/2005/8/layout/orgChart1"/>
    <dgm:cxn modelId="{50E1F229-F1F2-413F-8701-7B1DA96CFFC7}" type="presOf" srcId="{C5EEE3BF-3773-4AB8-B442-5AA3DC6A976F}" destId="{6E871438-6C2D-4F37-A9CA-185738856A66}" srcOrd="1" destOrd="0" presId="urn:microsoft.com/office/officeart/2005/8/layout/orgChart1"/>
    <dgm:cxn modelId="{DD72C0DC-5CE2-440A-B0F5-E26B490F3A65}" srcId="{4E9D48F9-924D-4DB7-9732-21B1999247A9}" destId="{342D0B1D-F390-4163-B645-E53F9220A335}" srcOrd="1" destOrd="0" parTransId="{E9935C91-5313-48DD-A406-8EC9B8E89CCF}" sibTransId="{DA659192-2640-41BD-97D6-00A52C3A4963}"/>
    <dgm:cxn modelId="{841A742C-E948-44E9-BB71-AF3353444FF3}" type="presOf" srcId="{F29F1ABF-4B51-4A21-9DEC-6F44D11D1717}" destId="{47464C66-37DA-4E73-81D2-1A9818562C0E}" srcOrd="1" destOrd="0" presId="urn:microsoft.com/office/officeart/2005/8/layout/orgChart1"/>
    <dgm:cxn modelId="{57EBA2F1-3A78-4C3C-B456-D2D9868344F9}" type="presOf" srcId="{72825C7D-942D-4054-B3A6-734885BD2E23}" destId="{33A363F3-E42D-4D04-9733-6061A9236406}" srcOrd="0" destOrd="0" presId="urn:microsoft.com/office/officeart/2005/8/layout/orgChart1"/>
    <dgm:cxn modelId="{CD3D325D-355B-4333-A9BD-7A9EFA323419}" type="presOf" srcId="{C5EEE3BF-3773-4AB8-B442-5AA3DC6A976F}" destId="{AAAB0CCF-B877-48AA-B7B3-496A66E9E222}" srcOrd="0" destOrd="0" presId="urn:microsoft.com/office/officeart/2005/8/layout/orgChart1"/>
    <dgm:cxn modelId="{9AAB58F2-DDD2-4509-A392-2A1209CB4FEC}" type="presOf" srcId="{7AD8F9C1-E02B-478D-9B80-E5D2F8570D25}" destId="{3317ACFD-395A-47E4-A7B2-0E445355A421}" srcOrd="1" destOrd="0" presId="urn:microsoft.com/office/officeart/2005/8/layout/orgChart1"/>
    <dgm:cxn modelId="{08B460DB-C30D-415E-B900-B5B0D2E65B41}" type="presOf" srcId="{4D5D21E5-F81F-4D40-8F57-0DA7D4DDCFFE}" destId="{92046F1F-0160-4883-BCFF-6D90E327F71B}" srcOrd="0" destOrd="0" presId="urn:microsoft.com/office/officeart/2005/8/layout/orgChart1"/>
    <dgm:cxn modelId="{65C59BB2-96A9-42FF-BF94-AE7C32AE7764}" type="presOf" srcId="{7AD8F9C1-E02B-478D-9B80-E5D2F8570D25}" destId="{F95566CF-516F-40E6-9AA4-AC11D2FE950C}" srcOrd="0" destOrd="0" presId="urn:microsoft.com/office/officeart/2005/8/layout/orgChart1"/>
    <dgm:cxn modelId="{8B3AC956-B24B-47BC-A39A-D40015C1B554}" srcId="{937F721C-E9EF-4358-AF10-A6799FA97502}" destId="{C65BFBFC-5800-40CF-912D-04B7EEAC194C}" srcOrd="4" destOrd="0" parTransId="{D8517293-BD45-44C9-AD7C-A730A4C56B21}" sibTransId="{442AE0C5-832F-4480-BB90-982212A6FDBA}"/>
    <dgm:cxn modelId="{FE0633B8-1BFE-4A57-AA4D-D34B1EBA690C}" type="presOf" srcId="{FAAB38FC-20BB-407E-9A69-E2F234EE30B2}" destId="{76E87268-58A6-4804-983D-0B0A659D5050}" srcOrd="1" destOrd="0" presId="urn:microsoft.com/office/officeart/2005/8/layout/orgChart1"/>
    <dgm:cxn modelId="{42156705-20C9-4631-88B5-BE568F0D6C43}" srcId="{937F721C-E9EF-4358-AF10-A6799FA97502}" destId="{4DBDA53D-A570-4561-A312-048EFDDAC1C0}" srcOrd="1" destOrd="0" parTransId="{2E8021FC-5D61-4F7C-B055-2CE47C39D410}" sibTransId="{5389DAE1-8A28-4854-96F3-39D4F0CB7D06}"/>
    <dgm:cxn modelId="{8FFC8A30-9E65-4E5D-B825-BDA72BECD51B}" type="presOf" srcId="{342D0B1D-F390-4163-B645-E53F9220A335}" destId="{B333AEE2-A7B1-4982-AEED-3190AC7C0C9D}" srcOrd="1" destOrd="0" presId="urn:microsoft.com/office/officeart/2005/8/layout/orgChart1"/>
    <dgm:cxn modelId="{0BC868F1-2A6A-40CF-BCD7-B8B7964B092A}" srcId="{937F721C-E9EF-4358-AF10-A6799FA97502}" destId="{C5EEE3BF-3773-4AB8-B442-5AA3DC6A976F}" srcOrd="3" destOrd="0" parTransId="{3E8AE3AC-54C2-4DDD-A2AF-3C01B85E8DBA}" sibTransId="{5FF1DB83-CFEC-4AA1-A7B2-CD6626E2DF3D}"/>
    <dgm:cxn modelId="{1BBC3191-07DA-48AD-8E2A-FF54AF53F1D6}" srcId="{4DBDA53D-A570-4561-A312-048EFDDAC1C0}" destId="{F29F1ABF-4B51-4A21-9DEC-6F44D11D1717}" srcOrd="0" destOrd="0" parTransId="{063DDC42-D499-41AB-A5FE-03371B93C66C}" sibTransId="{5430B5BE-0EA8-48D2-AB3E-EB08162434EB}"/>
    <dgm:cxn modelId="{9C474239-7622-46BA-997C-8426214E90C4}" type="presOf" srcId="{A6CF64F3-86F0-40BD-94A6-9B56F8B86B36}" destId="{900F6AE0-B1BA-48DA-93C3-D6266AAE46B2}" srcOrd="1" destOrd="0" presId="urn:microsoft.com/office/officeart/2005/8/layout/orgChart1"/>
    <dgm:cxn modelId="{13BB686A-0E33-4837-9111-9629DAEB91AB}" type="presOf" srcId="{2E8021FC-5D61-4F7C-B055-2CE47C39D410}" destId="{0B917631-BB0B-40A1-B7FE-B1DC9A109198}" srcOrd="0" destOrd="0" presId="urn:microsoft.com/office/officeart/2005/8/layout/orgChart1"/>
    <dgm:cxn modelId="{DE9A42D8-2B90-4BAD-B10B-553A9D96BAA2}" type="presOf" srcId="{4DBDA53D-A570-4561-A312-048EFDDAC1C0}" destId="{CDAF3390-4261-4935-BFCB-23CDFB36564F}" srcOrd="1" destOrd="0" presId="urn:microsoft.com/office/officeart/2005/8/layout/orgChart1"/>
    <dgm:cxn modelId="{AE2C15F3-C77B-40CD-B231-001569D9C62C}" type="presOf" srcId="{A6CF64F3-86F0-40BD-94A6-9B56F8B86B36}" destId="{74516381-6276-4B09-9B9F-082621183AFD}" srcOrd="0" destOrd="0" presId="urn:microsoft.com/office/officeart/2005/8/layout/orgChart1"/>
    <dgm:cxn modelId="{22C84882-2E96-4029-8545-37BE52E76ECD}" srcId="{937F721C-E9EF-4358-AF10-A6799FA97502}" destId="{4E9D48F9-924D-4DB7-9732-21B1999247A9}" srcOrd="2" destOrd="0" parTransId="{D6775A4C-9579-43C3-B3CD-0FB6E0FB822A}" sibTransId="{088E9521-B6AF-4735-977F-36CF11A85C85}"/>
    <dgm:cxn modelId="{9E33AE29-CF12-42F7-BBC7-9558DDD3B4AE}" srcId="{4E9D48F9-924D-4DB7-9732-21B1999247A9}" destId="{63C019D8-F123-4BA7-9290-CC78FA8705C5}" srcOrd="0" destOrd="0" parTransId="{6E08A481-598B-4262-970C-C6A209D8BAB3}" sibTransId="{A03C7D7A-BFB8-4D85-BFAF-399DF308695F}"/>
    <dgm:cxn modelId="{8385F42B-30CB-464E-9EB9-903E3EB6245F}" type="presOf" srcId="{F29F1ABF-4B51-4A21-9DEC-6F44D11D1717}" destId="{D46CC65B-2B46-4B59-B3B1-F4AE6FF3E192}" srcOrd="0" destOrd="0" presId="urn:microsoft.com/office/officeart/2005/8/layout/orgChart1"/>
    <dgm:cxn modelId="{540DC1F1-D383-459B-B120-CB2B5ACF656C}" type="presOf" srcId="{6E08A481-598B-4262-970C-C6A209D8BAB3}" destId="{C0095159-F70E-4FA2-ABC6-7328422A2CF3}" srcOrd="0" destOrd="0" presId="urn:microsoft.com/office/officeart/2005/8/layout/orgChart1"/>
    <dgm:cxn modelId="{B2FC9494-AFC1-445E-B3E7-72089873C408}" srcId="{937F721C-E9EF-4358-AF10-A6799FA97502}" destId="{7AD8F9C1-E02B-478D-9B80-E5D2F8570D25}" srcOrd="0" destOrd="0" parTransId="{D0CDA74B-E6DC-408A-AE06-B8F16ED355B8}" sibTransId="{C6C6681D-C30C-4EEA-9271-722955D36DC0}"/>
    <dgm:cxn modelId="{86F4A100-3BAC-4BDF-84AB-205FDA6E9E2A}" type="presOf" srcId="{937F721C-E9EF-4358-AF10-A6799FA97502}" destId="{B20BD183-BC04-49D2-92A3-C4F2251B51DF}" srcOrd="1" destOrd="0" presId="urn:microsoft.com/office/officeart/2005/8/layout/orgChart1"/>
    <dgm:cxn modelId="{1280E4F6-D38D-466B-968D-6DC82D22E16F}" srcId="{4DBDA53D-A570-4561-A312-048EFDDAC1C0}" destId="{72825C7D-942D-4054-B3A6-734885BD2E23}" srcOrd="2" destOrd="0" parTransId="{4D5D21E5-F81F-4D40-8F57-0DA7D4DDCFFE}" sibTransId="{9AC71B6E-FCD0-4412-916B-81753C7116C6}"/>
    <dgm:cxn modelId="{E98148ED-49C7-4209-98FC-D84FFB1DDE4C}" type="presOf" srcId="{F213AF01-3E87-4F50-8475-EFB2714BD112}" destId="{62283326-44CB-4BAB-A380-E675E2B66EBF}" srcOrd="0" destOrd="0" presId="urn:microsoft.com/office/officeart/2005/8/layout/orgChart1"/>
    <dgm:cxn modelId="{6FB8E729-5307-46AA-9021-C1C68540A4EB}" type="presOf" srcId="{063DDC42-D499-41AB-A5FE-03371B93C66C}" destId="{D3BE1470-928E-4501-B470-70CFC5476829}" srcOrd="0" destOrd="0" presId="urn:microsoft.com/office/officeart/2005/8/layout/orgChart1"/>
    <dgm:cxn modelId="{0FA7C53A-37BD-4ACB-A636-40B835618E20}" type="presOf" srcId="{C65BFBFC-5800-40CF-912D-04B7EEAC194C}" destId="{4E41E757-4FA0-4A27-AF83-07BF139A6CEF}" srcOrd="0" destOrd="0" presId="urn:microsoft.com/office/officeart/2005/8/layout/orgChart1"/>
    <dgm:cxn modelId="{CE94E4C4-A91C-42E8-A656-B6FEB2337381}" type="presOf" srcId="{4E9D48F9-924D-4DB7-9732-21B1999247A9}" destId="{76FB8D95-060C-495D-9F83-4819061CC01C}" srcOrd="0" destOrd="0" presId="urn:microsoft.com/office/officeart/2005/8/layout/orgChart1"/>
    <dgm:cxn modelId="{E86BCCCA-DC77-4CAF-8A66-0DC133405DCB}" type="presOf" srcId="{937F721C-E9EF-4358-AF10-A6799FA97502}" destId="{750E7682-632A-4613-B7F3-16F7874E063C}" srcOrd="0" destOrd="0" presId="urn:microsoft.com/office/officeart/2005/8/layout/orgChart1"/>
    <dgm:cxn modelId="{3B3A880F-9B76-45AA-B6BD-898394C9ED04}" type="presOf" srcId="{A3908210-7FE3-4C15-BD67-DE1DD3B88090}" destId="{9D16529F-DF78-403B-A4AC-ECBED956B86D}" srcOrd="0" destOrd="0" presId="urn:microsoft.com/office/officeart/2005/8/layout/orgChart1"/>
    <dgm:cxn modelId="{D1457756-1F2A-4C41-B2CD-DDAAADF6B3DC}" type="presOf" srcId="{C65BFBFC-5800-40CF-912D-04B7EEAC194C}" destId="{357DE20E-4ED8-412C-BB89-A8329EC1FD0A}" srcOrd="1" destOrd="0" presId="urn:microsoft.com/office/officeart/2005/8/layout/orgChart1"/>
    <dgm:cxn modelId="{E976AA68-6A59-400C-8117-DC5E6A3CFF2B}" type="presOf" srcId="{FAAB38FC-20BB-407E-9A69-E2F234EE30B2}" destId="{CEA93E25-2225-48C8-B8EE-0C1928817026}" srcOrd="0" destOrd="0" presId="urn:microsoft.com/office/officeart/2005/8/layout/orgChart1"/>
    <dgm:cxn modelId="{A7472ABE-1E03-4B48-BA88-A15838F05C88}" type="presOf" srcId="{63C019D8-F123-4BA7-9290-CC78FA8705C5}" destId="{ED4AF26C-28C1-4869-98D2-BA3CF8D4886A}" srcOrd="0" destOrd="0" presId="urn:microsoft.com/office/officeart/2005/8/layout/orgChart1"/>
    <dgm:cxn modelId="{E0EEB835-8C7C-4A6F-BD4A-90D23609D25D}" type="presOf" srcId="{825A9DC7-08B4-4A66-A5BF-BFE2561092EA}" destId="{F7927E00-61A5-45B5-BF16-20859EF67BDA}" srcOrd="0" destOrd="0" presId="urn:microsoft.com/office/officeart/2005/8/layout/orgChart1"/>
    <dgm:cxn modelId="{737D7A6A-8E7B-43EB-854D-C5BDAFB1D05E}" srcId="{4DBDA53D-A570-4561-A312-048EFDDAC1C0}" destId="{A6CF64F3-86F0-40BD-94A6-9B56F8B86B36}" srcOrd="1" destOrd="0" parTransId="{F213AF01-3E87-4F50-8475-EFB2714BD112}" sibTransId="{543048FD-EC9B-48A1-9121-845BD769884C}"/>
    <dgm:cxn modelId="{4F32D011-3640-4073-A81B-3A38AEE494F8}" type="presOf" srcId="{E9935C91-5313-48DD-A406-8EC9B8E89CCF}" destId="{0DE7A130-DE7D-4F49-A749-84D7A6421041}" srcOrd="0" destOrd="0" presId="urn:microsoft.com/office/officeart/2005/8/layout/orgChart1"/>
    <dgm:cxn modelId="{C773CF66-8292-42D1-9355-6DF8A8F518E8}" type="presParOf" srcId="{F7927E00-61A5-45B5-BF16-20859EF67BDA}" destId="{E71D0A16-2151-4A8A-848F-0008437D614E}" srcOrd="0" destOrd="0" presId="urn:microsoft.com/office/officeart/2005/8/layout/orgChart1"/>
    <dgm:cxn modelId="{3F68DF74-A48B-4016-BC0B-8F4D1C4B4E2E}" type="presParOf" srcId="{E71D0A16-2151-4A8A-848F-0008437D614E}" destId="{21997587-58E7-45B3-B2BA-D14ADB5B55D6}" srcOrd="0" destOrd="0" presId="urn:microsoft.com/office/officeart/2005/8/layout/orgChart1"/>
    <dgm:cxn modelId="{2EDCCD1B-05C9-437C-AE1C-652D3CE8FFFE}" type="presParOf" srcId="{21997587-58E7-45B3-B2BA-D14ADB5B55D6}" destId="{750E7682-632A-4613-B7F3-16F7874E063C}" srcOrd="0" destOrd="0" presId="urn:microsoft.com/office/officeart/2005/8/layout/orgChart1"/>
    <dgm:cxn modelId="{E49E5861-31AB-4554-BCCB-2980ABD5DE4D}" type="presParOf" srcId="{21997587-58E7-45B3-B2BA-D14ADB5B55D6}" destId="{B20BD183-BC04-49D2-92A3-C4F2251B51DF}" srcOrd="1" destOrd="0" presId="urn:microsoft.com/office/officeart/2005/8/layout/orgChart1"/>
    <dgm:cxn modelId="{321EB775-801B-4449-8CF7-0717320F1AE9}" type="presParOf" srcId="{E71D0A16-2151-4A8A-848F-0008437D614E}" destId="{E1AAB411-9E2D-47E9-AE7A-63A7DF3BE9F6}" srcOrd="1" destOrd="0" presId="urn:microsoft.com/office/officeart/2005/8/layout/orgChart1"/>
    <dgm:cxn modelId="{2D8CDFB2-BD3E-4E93-9C92-9B82A9A339FA}" type="presParOf" srcId="{E1AAB411-9E2D-47E9-AE7A-63A7DF3BE9F6}" destId="{0B917631-BB0B-40A1-B7FE-B1DC9A109198}" srcOrd="0" destOrd="0" presId="urn:microsoft.com/office/officeart/2005/8/layout/orgChart1"/>
    <dgm:cxn modelId="{FBEF65AC-37F4-4D03-8C93-2AB115E3F992}" type="presParOf" srcId="{E1AAB411-9E2D-47E9-AE7A-63A7DF3BE9F6}" destId="{9CDB02B5-127A-4EA8-A66F-2F07FD975B05}" srcOrd="1" destOrd="0" presId="urn:microsoft.com/office/officeart/2005/8/layout/orgChart1"/>
    <dgm:cxn modelId="{E75CDD6D-279A-4D9F-A136-DBE105D607DD}" type="presParOf" srcId="{9CDB02B5-127A-4EA8-A66F-2F07FD975B05}" destId="{2DB556A8-51DC-4561-9AC9-E1DF2AB1EF78}" srcOrd="0" destOrd="0" presId="urn:microsoft.com/office/officeart/2005/8/layout/orgChart1"/>
    <dgm:cxn modelId="{A10CE799-2646-4A04-A11F-804C3EB35482}" type="presParOf" srcId="{2DB556A8-51DC-4561-9AC9-E1DF2AB1EF78}" destId="{DC8D6B5E-3F9A-4191-A5C4-727FA9C7CC60}" srcOrd="0" destOrd="0" presId="urn:microsoft.com/office/officeart/2005/8/layout/orgChart1"/>
    <dgm:cxn modelId="{2ABF2F0B-7A50-4029-813E-796FE51335AB}" type="presParOf" srcId="{2DB556A8-51DC-4561-9AC9-E1DF2AB1EF78}" destId="{CDAF3390-4261-4935-BFCB-23CDFB36564F}" srcOrd="1" destOrd="0" presId="urn:microsoft.com/office/officeart/2005/8/layout/orgChart1"/>
    <dgm:cxn modelId="{AF1A4273-4CB0-4E2C-AAF6-DEDCD763AB31}" type="presParOf" srcId="{9CDB02B5-127A-4EA8-A66F-2F07FD975B05}" destId="{49940F91-722B-4C9E-AE92-03FD436D48FB}" srcOrd="1" destOrd="0" presId="urn:microsoft.com/office/officeart/2005/8/layout/orgChart1"/>
    <dgm:cxn modelId="{15807B87-2DFD-4504-AB90-373DEBD3D741}" type="presParOf" srcId="{49940F91-722B-4C9E-AE92-03FD436D48FB}" destId="{D3BE1470-928E-4501-B470-70CFC5476829}" srcOrd="0" destOrd="0" presId="urn:microsoft.com/office/officeart/2005/8/layout/orgChart1"/>
    <dgm:cxn modelId="{E13EF469-82C5-4437-82ED-861D1FFF59D3}" type="presParOf" srcId="{49940F91-722B-4C9E-AE92-03FD436D48FB}" destId="{E49A4182-E1C6-421B-831E-4A01A668AF56}" srcOrd="1" destOrd="0" presId="urn:microsoft.com/office/officeart/2005/8/layout/orgChart1"/>
    <dgm:cxn modelId="{08D72E5A-CEC4-4544-AD34-3C8E771D63A5}" type="presParOf" srcId="{E49A4182-E1C6-421B-831E-4A01A668AF56}" destId="{852D890D-CA1A-4869-ABEB-00CF195E5EE8}" srcOrd="0" destOrd="0" presId="urn:microsoft.com/office/officeart/2005/8/layout/orgChart1"/>
    <dgm:cxn modelId="{21E1C012-6624-4D9F-BA22-41494B36041A}" type="presParOf" srcId="{852D890D-CA1A-4869-ABEB-00CF195E5EE8}" destId="{D46CC65B-2B46-4B59-B3B1-F4AE6FF3E192}" srcOrd="0" destOrd="0" presId="urn:microsoft.com/office/officeart/2005/8/layout/orgChart1"/>
    <dgm:cxn modelId="{2241C1F2-1142-4D08-9BEB-A97DADD6A518}" type="presParOf" srcId="{852D890D-CA1A-4869-ABEB-00CF195E5EE8}" destId="{47464C66-37DA-4E73-81D2-1A9818562C0E}" srcOrd="1" destOrd="0" presId="urn:microsoft.com/office/officeart/2005/8/layout/orgChart1"/>
    <dgm:cxn modelId="{395B0EFB-0601-47AC-97A4-E01FEA03F2F0}" type="presParOf" srcId="{E49A4182-E1C6-421B-831E-4A01A668AF56}" destId="{0A2C2F9C-7977-4586-BC9E-9B6A4A05C009}" srcOrd="1" destOrd="0" presId="urn:microsoft.com/office/officeart/2005/8/layout/orgChart1"/>
    <dgm:cxn modelId="{2F4A18B3-82C7-4986-8976-1E9340812205}" type="presParOf" srcId="{E49A4182-E1C6-421B-831E-4A01A668AF56}" destId="{86558D8A-6742-4AE4-A731-04A84A53401B}" srcOrd="2" destOrd="0" presId="urn:microsoft.com/office/officeart/2005/8/layout/orgChart1"/>
    <dgm:cxn modelId="{6F3D53A4-C0A9-498F-957A-A9D7565FFA0E}" type="presParOf" srcId="{49940F91-722B-4C9E-AE92-03FD436D48FB}" destId="{62283326-44CB-4BAB-A380-E675E2B66EBF}" srcOrd="2" destOrd="0" presId="urn:microsoft.com/office/officeart/2005/8/layout/orgChart1"/>
    <dgm:cxn modelId="{13DFA27A-7945-4C27-B5DE-92EA0F316D5C}" type="presParOf" srcId="{49940F91-722B-4C9E-AE92-03FD436D48FB}" destId="{83CB8FE5-B77F-4AEE-8EC0-48B61680D780}" srcOrd="3" destOrd="0" presId="urn:microsoft.com/office/officeart/2005/8/layout/orgChart1"/>
    <dgm:cxn modelId="{E2BB89F4-7C4C-4053-B0B9-7C3CD35C6271}" type="presParOf" srcId="{83CB8FE5-B77F-4AEE-8EC0-48B61680D780}" destId="{CEA6001F-9C77-44FC-BFEC-3B19941CA444}" srcOrd="0" destOrd="0" presId="urn:microsoft.com/office/officeart/2005/8/layout/orgChart1"/>
    <dgm:cxn modelId="{D5A47205-C726-437B-B973-0BC1B660ECBE}" type="presParOf" srcId="{CEA6001F-9C77-44FC-BFEC-3B19941CA444}" destId="{74516381-6276-4B09-9B9F-082621183AFD}" srcOrd="0" destOrd="0" presId="urn:microsoft.com/office/officeart/2005/8/layout/orgChart1"/>
    <dgm:cxn modelId="{8EE3BD44-ECF3-4CC6-A493-6DEA927E6EA2}" type="presParOf" srcId="{CEA6001F-9C77-44FC-BFEC-3B19941CA444}" destId="{900F6AE0-B1BA-48DA-93C3-D6266AAE46B2}" srcOrd="1" destOrd="0" presId="urn:microsoft.com/office/officeart/2005/8/layout/orgChart1"/>
    <dgm:cxn modelId="{EC6B98B4-949E-48EC-98CD-4558EAE2274E}" type="presParOf" srcId="{83CB8FE5-B77F-4AEE-8EC0-48B61680D780}" destId="{6734E8DC-5690-4315-B608-FE8A7E4019B4}" srcOrd="1" destOrd="0" presId="urn:microsoft.com/office/officeart/2005/8/layout/orgChart1"/>
    <dgm:cxn modelId="{8B4972FF-5149-4314-9423-37D1D24A0A34}" type="presParOf" srcId="{83CB8FE5-B77F-4AEE-8EC0-48B61680D780}" destId="{5B50BCA7-C4DF-4096-8164-DD1FE6F8B6C4}" srcOrd="2" destOrd="0" presId="urn:microsoft.com/office/officeart/2005/8/layout/orgChart1"/>
    <dgm:cxn modelId="{799379EF-D9ED-4C82-AEEB-A4E3D6D475E0}" type="presParOf" srcId="{49940F91-722B-4C9E-AE92-03FD436D48FB}" destId="{92046F1F-0160-4883-BCFF-6D90E327F71B}" srcOrd="4" destOrd="0" presId="urn:microsoft.com/office/officeart/2005/8/layout/orgChart1"/>
    <dgm:cxn modelId="{B198D067-CBCA-435F-9BD0-D3D82BB6AE3F}" type="presParOf" srcId="{49940F91-722B-4C9E-AE92-03FD436D48FB}" destId="{8E43148A-5E1D-4DE7-874E-0A63F2E15DBE}" srcOrd="5" destOrd="0" presId="urn:microsoft.com/office/officeart/2005/8/layout/orgChart1"/>
    <dgm:cxn modelId="{B1212878-9F85-4DF3-9B0A-7738B84CC489}" type="presParOf" srcId="{8E43148A-5E1D-4DE7-874E-0A63F2E15DBE}" destId="{4E885BAB-E284-424D-BEE4-2747B9F6E063}" srcOrd="0" destOrd="0" presId="urn:microsoft.com/office/officeart/2005/8/layout/orgChart1"/>
    <dgm:cxn modelId="{FD3924FF-D205-4457-867E-F8E97DDF1C17}" type="presParOf" srcId="{4E885BAB-E284-424D-BEE4-2747B9F6E063}" destId="{33A363F3-E42D-4D04-9733-6061A9236406}" srcOrd="0" destOrd="0" presId="urn:microsoft.com/office/officeart/2005/8/layout/orgChart1"/>
    <dgm:cxn modelId="{8D54A2A6-7372-40A5-A794-E4F85FD78C17}" type="presParOf" srcId="{4E885BAB-E284-424D-BEE4-2747B9F6E063}" destId="{E0D6B482-5BF0-4776-963B-BD3D12B2508B}" srcOrd="1" destOrd="0" presId="urn:microsoft.com/office/officeart/2005/8/layout/orgChart1"/>
    <dgm:cxn modelId="{34EF43D7-3266-47B7-BB7B-427819839EEC}" type="presParOf" srcId="{8E43148A-5E1D-4DE7-874E-0A63F2E15DBE}" destId="{837C341D-4440-4C23-8D4D-E3759C629D1A}" srcOrd="1" destOrd="0" presId="urn:microsoft.com/office/officeart/2005/8/layout/orgChart1"/>
    <dgm:cxn modelId="{8D96B1D8-9D5A-40B2-A135-C4E9E3A5EA68}" type="presParOf" srcId="{8E43148A-5E1D-4DE7-874E-0A63F2E15DBE}" destId="{1F6C49EC-75E5-43D6-9BC3-D4588D85C536}" srcOrd="2" destOrd="0" presId="urn:microsoft.com/office/officeart/2005/8/layout/orgChart1"/>
    <dgm:cxn modelId="{4C26E4EE-D954-41B2-913F-4A2F588793E4}" type="presParOf" srcId="{9CDB02B5-127A-4EA8-A66F-2F07FD975B05}" destId="{B4661B2A-D24C-49DA-BDD6-DCF51BB9726F}" srcOrd="2" destOrd="0" presId="urn:microsoft.com/office/officeart/2005/8/layout/orgChart1"/>
    <dgm:cxn modelId="{00E982D1-2351-4309-9796-53C366B0438E}" type="presParOf" srcId="{E1AAB411-9E2D-47E9-AE7A-63A7DF3BE9F6}" destId="{82B66B03-8288-4FB6-A4D3-2FD98380BA83}" srcOrd="2" destOrd="0" presId="urn:microsoft.com/office/officeart/2005/8/layout/orgChart1"/>
    <dgm:cxn modelId="{F63561F0-A788-49C7-BB7E-CC06A3DF826E}" type="presParOf" srcId="{E1AAB411-9E2D-47E9-AE7A-63A7DF3BE9F6}" destId="{E6C8D9BD-74C6-4B1B-96B0-AFF0C81A3AF7}" srcOrd="3" destOrd="0" presId="urn:microsoft.com/office/officeart/2005/8/layout/orgChart1"/>
    <dgm:cxn modelId="{A4577D2A-06C7-4224-9822-5FDEAE270099}" type="presParOf" srcId="{E6C8D9BD-74C6-4B1B-96B0-AFF0C81A3AF7}" destId="{5B90D304-7C46-4BBD-A975-636DDF1FE52E}" srcOrd="0" destOrd="0" presId="urn:microsoft.com/office/officeart/2005/8/layout/orgChart1"/>
    <dgm:cxn modelId="{E15A4CC2-27CB-4B07-ACA3-678118BFD677}" type="presParOf" srcId="{5B90D304-7C46-4BBD-A975-636DDF1FE52E}" destId="{76FB8D95-060C-495D-9F83-4819061CC01C}" srcOrd="0" destOrd="0" presId="urn:microsoft.com/office/officeart/2005/8/layout/orgChart1"/>
    <dgm:cxn modelId="{D96E1B3A-925F-422D-8368-5679B702BB3C}" type="presParOf" srcId="{5B90D304-7C46-4BBD-A975-636DDF1FE52E}" destId="{CC2117AD-08BA-433D-8DA4-91ABAB6D90DC}" srcOrd="1" destOrd="0" presId="urn:microsoft.com/office/officeart/2005/8/layout/orgChart1"/>
    <dgm:cxn modelId="{B0120AF1-C3A2-4E62-B4FC-01BFA5712D06}" type="presParOf" srcId="{E6C8D9BD-74C6-4B1B-96B0-AFF0C81A3AF7}" destId="{DAB2850B-3049-42AD-885B-49906D509A80}" srcOrd="1" destOrd="0" presId="urn:microsoft.com/office/officeart/2005/8/layout/orgChart1"/>
    <dgm:cxn modelId="{C4A97D3F-4CDC-48F8-9804-D9C865B5C282}" type="presParOf" srcId="{DAB2850B-3049-42AD-885B-49906D509A80}" destId="{C0095159-F70E-4FA2-ABC6-7328422A2CF3}" srcOrd="0" destOrd="0" presId="urn:microsoft.com/office/officeart/2005/8/layout/orgChart1"/>
    <dgm:cxn modelId="{A94B1178-778B-4742-9325-2CBD71466BB5}" type="presParOf" srcId="{DAB2850B-3049-42AD-885B-49906D509A80}" destId="{96A8F355-2469-4544-B04F-7893069F5491}" srcOrd="1" destOrd="0" presId="urn:microsoft.com/office/officeart/2005/8/layout/orgChart1"/>
    <dgm:cxn modelId="{87DC7AE9-9285-4495-BE56-252BA2D0D878}" type="presParOf" srcId="{96A8F355-2469-4544-B04F-7893069F5491}" destId="{0026B743-ECBB-4B96-A3C2-A1BE5549346F}" srcOrd="0" destOrd="0" presId="urn:microsoft.com/office/officeart/2005/8/layout/orgChart1"/>
    <dgm:cxn modelId="{636A0193-208D-4F61-BBCD-DD4A4E28569C}" type="presParOf" srcId="{0026B743-ECBB-4B96-A3C2-A1BE5549346F}" destId="{ED4AF26C-28C1-4869-98D2-BA3CF8D4886A}" srcOrd="0" destOrd="0" presId="urn:microsoft.com/office/officeart/2005/8/layout/orgChart1"/>
    <dgm:cxn modelId="{7C5414AB-0A52-4B36-B69F-ABF1D2EF4EB2}" type="presParOf" srcId="{0026B743-ECBB-4B96-A3C2-A1BE5549346F}" destId="{E977272D-B882-4CA8-A898-566F0361645D}" srcOrd="1" destOrd="0" presId="urn:microsoft.com/office/officeart/2005/8/layout/orgChart1"/>
    <dgm:cxn modelId="{1C274FCE-7364-4B6B-8B0D-DB4FD9330E4C}" type="presParOf" srcId="{96A8F355-2469-4544-B04F-7893069F5491}" destId="{2A225A5A-30C8-455C-A631-75D58D459536}" srcOrd="1" destOrd="0" presId="urn:microsoft.com/office/officeart/2005/8/layout/orgChart1"/>
    <dgm:cxn modelId="{1343AA4B-5288-4F18-B7C0-FBC7BC3F496D}" type="presParOf" srcId="{96A8F355-2469-4544-B04F-7893069F5491}" destId="{7BCCB41D-9993-4A30-8940-D49E06EF3369}" srcOrd="2" destOrd="0" presId="urn:microsoft.com/office/officeart/2005/8/layout/orgChart1"/>
    <dgm:cxn modelId="{725E9EE1-7CDE-4A2F-B876-46C81E30C085}" type="presParOf" srcId="{DAB2850B-3049-42AD-885B-49906D509A80}" destId="{0DE7A130-DE7D-4F49-A749-84D7A6421041}" srcOrd="2" destOrd="0" presId="urn:microsoft.com/office/officeart/2005/8/layout/orgChart1"/>
    <dgm:cxn modelId="{308A79FE-7044-4F07-AE82-5497E3356F7B}" type="presParOf" srcId="{DAB2850B-3049-42AD-885B-49906D509A80}" destId="{69BA604F-5747-44F1-B406-A9AA5505DD6B}" srcOrd="3" destOrd="0" presId="urn:microsoft.com/office/officeart/2005/8/layout/orgChart1"/>
    <dgm:cxn modelId="{F24CAFD1-5FAF-401E-8580-36FB50039494}" type="presParOf" srcId="{69BA604F-5747-44F1-B406-A9AA5505DD6B}" destId="{10F8E980-6BD7-4D17-A1C2-2D0C849B96C8}" srcOrd="0" destOrd="0" presId="urn:microsoft.com/office/officeart/2005/8/layout/orgChart1"/>
    <dgm:cxn modelId="{749AE03A-248B-4779-B5F6-FD225A67DFB9}" type="presParOf" srcId="{10F8E980-6BD7-4D17-A1C2-2D0C849B96C8}" destId="{3CC3AE59-5E57-4529-ADC1-6DF7C17FDBAC}" srcOrd="0" destOrd="0" presId="urn:microsoft.com/office/officeart/2005/8/layout/orgChart1"/>
    <dgm:cxn modelId="{EDDDCB6D-4BB6-4A2C-9442-4A408E7FBC9A}" type="presParOf" srcId="{10F8E980-6BD7-4D17-A1C2-2D0C849B96C8}" destId="{B333AEE2-A7B1-4982-AEED-3190AC7C0C9D}" srcOrd="1" destOrd="0" presId="urn:microsoft.com/office/officeart/2005/8/layout/orgChart1"/>
    <dgm:cxn modelId="{DD3D6304-AA1E-4B2B-B788-3AEDF66CEF7A}" type="presParOf" srcId="{69BA604F-5747-44F1-B406-A9AA5505DD6B}" destId="{F3C76B94-B277-4810-B66C-336396DCE5E0}" srcOrd="1" destOrd="0" presId="urn:microsoft.com/office/officeart/2005/8/layout/orgChart1"/>
    <dgm:cxn modelId="{6EBB66F5-33E9-4937-A3DA-5B8EAF5E7D31}" type="presParOf" srcId="{69BA604F-5747-44F1-B406-A9AA5505DD6B}" destId="{5E1E424F-1A64-425A-9B67-AD64496B2B83}" srcOrd="2" destOrd="0" presId="urn:microsoft.com/office/officeart/2005/8/layout/orgChart1"/>
    <dgm:cxn modelId="{361C4991-E5E0-4E53-B098-370BC349D431}" type="presParOf" srcId="{E6C8D9BD-74C6-4B1B-96B0-AFF0C81A3AF7}" destId="{1865E80F-9C5D-435A-887B-A8CCED868E85}" srcOrd="2" destOrd="0" presId="urn:microsoft.com/office/officeart/2005/8/layout/orgChart1"/>
    <dgm:cxn modelId="{1EADA872-A42F-48D7-B299-DE5C44FB5A22}" type="presParOf" srcId="{E71D0A16-2151-4A8A-848F-0008437D614E}" destId="{BDF43A86-E4B7-4366-865F-1DDA5D110C34}" srcOrd="2" destOrd="0" presId="urn:microsoft.com/office/officeart/2005/8/layout/orgChart1"/>
    <dgm:cxn modelId="{022B25C8-378F-4658-B882-F9135BFB570B}" type="presParOf" srcId="{BDF43A86-E4B7-4366-865F-1DDA5D110C34}" destId="{7FD88947-A0C2-4DB0-90C7-7D0FDDEAF0BA}" srcOrd="0" destOrd="0" presId="urn:microsoft.com/office/officeart/2005/8/layout/orgChart1"/>
    <dgm:cxn modelId="{1DD16CCB-85D1-4B4A-9877-F40930C601D4}" type="presParOf" srcId="{BDF43A86-E4B7-4366-865F-1DDA5D110C34}" destId="{A5E60F50-74C5-4BAE-827A-28704695E59F}" srcOrd="1" destOrd="0" presId="urn:microsoft.com/office/officeart/2005/8/layout/orgChart1"/>
    <dgm:cxn modelId="{553E8583-AFA1-41CB-B1CF-507CDD1CF9FC}" type="presParOf" srcId="{A5E60F50-74C5-4BAE-827A-28704695E59F}" destId="{76C0CE78-9E4B-45C9-8BB9-F8F2BEBD63D6}" srcOrd="0" destOrd="0" presId="urn:microsoft.com/office/officeart/2005/8/layout/orgChart1"/>
    <dgm:cxn modelId="{5B766A76-FBC1-4747-9646-F9E59ECD3FB9}" type="presParOf" srcId="{76C0CE78-9E4B-45C9-8BB9-F8F2BEBD63D6}" destId="{F95566CF-516F-40E6-9AA4-AC11D2FE950C}" srcOrd="0" destOrd="0" presId="urn:microsoft.com/office/officeart/2005/8/layout/orgChart1"/>
    <dgm:cxn modelId="{CE8B7689-5BBC-4502-9F38-8E77E4BEFA54}" type="presParOf" srcId="{76C0CE78-9E4B-45C9-8BB9-F8F2BEBD63D6}" destId="{3317ACFD-395A-47E4-A7B2-0E445355A421}" srcOrd="1" destOrd="0" presId="urn:microsoft.com/office/officeart/2005/8/layout/orgChart1"/>
    <dgm:cxn modelId="{E6065020-19BA-4E35-80B0-684EDAE0F4B5}" type="presParOf" srcId="{A5E60F50-74C5-4BAE-827A-28704695E59F}" destId="{A34D854A-AFED-4624-B653-028A282C8C64}" srcOrd="1" destOrd="0" presId="urn:microsoft.com/office/officeart/2005/8/layout/orgChart1"/>
    <dgm:cxn modelId="{D12A6175-FC6A-4EA1-AB55-71C88D8A527C}" type="presParOf" srcId="{A5E60F50-74C5-4BAE-827A-28704695E59F}" destId="{6B4FCE4B-61C7-45D8-BFC2-452AEDEC1BE6}" srcOrd="2" destOrd="0" presId="urn:microsoft.com/office/officeart/2005/8/layout/orgChart1"/>
    <dgm:cxn modelId="{3DD64D40-9827-4E73-9C78-18AE94F9B92C}" type="presParOf" srcId="{BDF43A86-E4B7-4366-865F-1DDA5D110C34}" destId="{686365F8-63CA-4755-819F-39585F9CB784}" srcOrd="2" destOrd="0" presId="urn:microsoft.com/office/officeart/2005/8/layout/orgChart1"/>
    <dgm:cxn modelId="{8A4B0379-FF9C-4D7F-B82B-630622A66B6A}" type="presParOf" srcId="{BDF43A86-E4B7-4366-865F-1DDA5D110C34}" destId="{FDA00C1C-215F-438C-8A04-3C70A96DBA43}" srcOrd="3" destOrd="0" presId="urn:microsoft.com/office/officeart/2005/8/layout/orgChart1"/>
    <dgm:cxn modelId="{DD7FEBFB-5AA4-497B-B5BF-A913D0DD10A8}" type="presParOf" srcId="{FDA00C1C-215F-438C-8A04-3C70A96DBA43}" destId="{FA4C2851-F837-4ED1-BA13-D6C3A0AA4AA6}" srcOrd="0" destOrd="0" presId="urn:microsoft.com/office/officeart/2005/8/layout/orgChart1"/>
    <dgm:cxn modelId="{64777408-EBB7-4C07-9800-3F6E45D15933}" type="presParOf" srcId="{FA4C2851-F837-4ED1-BA13-D6C3A0AA4AA6}" destId="{AAAB0CCF-B877-48AA-B7B3-496A66E9E222}" srcOrd="0" destOrd="0" presId="urn:microsoft.com/office/officeart/2005/8/layout/orgChart1"/>
    <dgm:cxn modelId="{2C4C450A-1C29-4006-B46C-97A1CABF5342}" type="presParOf" srcId="{FA4C2851-F837-4ED1-BA13-D6C3A0AA4AA6}" destId="{6E871438-6C2D-4F37-A9CA-185738856A66}" srcOrd="1" destOrd="0" presId="urn:microsoft.com/office/officeart/2005/8/layout/orgChart1"/>
    <dgm:cxn modelId="{B4C58F0D-D1FA-4E68-97B6-6741A28BB6AA}" type="presParOf" srcId="{FDA00C1C-215F-438C-8A04-3C70A96DBA43}" destId="{E14BB170-74D2-4B4C-8B57-F2B6A5BEC316}" srcOrd="1" destOrd="0" presId="urn:microsoft.com/office/officeart/2005/8/layout/orgChart1"/>
    <dgm:cxn modelId="{A7DB1047-5B45-4D17-9687-7BA09C8A08C6}" type="presParOf" srcId="{FDA00C1C-215F-438C-8A04-3C70A96DBA43}" destId="{E1D4276A-1E6A-4BE2-BCC5-30FFF51B785D}" srcOrd="2" destOrd="0" presId="urn:microsoft.com/office/officeart/2005/8/layout/orgChart1"/>
    <dgm:cxn modelId="{8FC7DDBA-F0AC-42CC-9381-487AB404EA31}" type="presParOf" srcId="{BDF43A86-E4B7-4366-865F-1DDA5D110C34}" destId="{578F439B-C2FA-4051-BD88-37CCF63F0E26}" srcOrd="4" destOrd="0" presId="urn:microsoft.com/office/officeart/2005/8/layout/orgChart1"/>
    <dgm:cxn modelId="{A144888C-0A9A-4179-BC2B-AE7D26AC5872}" type="presParOf" srcId="{BDF43A86-E4B7-4366-865F-1DDA5D110C34}" destId="{F1207D7B-54A2-4BEC-A7CC-AD634F25E730}" srcOrd="5" destOrd="0" presId="urn:microsoft.com/office/officeart/2005/8/layout/orgChart1"/>
    <dgm:cxn modelId="{E915B14D-BE03-438A-BDF8-A3F44DF2E0FA}" type="presParOf" srcId="{F1207D7B-54A2-4BEC-A7CC-AD634F25E730}" destId="{5C4E8210-5CA6-48B1-8647-BD77574D1567}" srcOrd="0" destOrd="0" presId="urn:microsoft.com/office/officeart/2005/8/layout/orgChart1"/>
    <dgm:cxn modelId="{A813CA9D-3FE5-498B-94F0-195E004F9349}" type="presParOf" srcId="{5C4E8210-5CA6-48B1-8647-BD77574D1567}" destId="{4E41E757-4FA0-4A27-AF83-07BF139A6CEF}" srcOrd="0" destOrd="0" presId="urn:microsoft.com/office/officeart/2005/8/layout/orgChart1"/>
    <dgm:cxn modelId="{38E11DE9-6CFA-4266-904F-3A1ACFB029A2}" type="presParOf" srcId="{5C4E8210-5CA6-48B1-8647-BD77574D1567}" destId="{357DE20E-4ED8-412C-BB89-A8329EC1FD0A}" srcOrd="1" destOrd="0" presId="urn:microsoft.com/office/officeart/2005/8/layout/orgChart1"/>
    <dgm:cxn modelId="{1A117066-8D01-411C-8987-C4A14F987698}" type="presParOf" srcId="{F1207D7B-54A2-4BEC-A7CC-AD634F25E730}" destId="{FBF608B1-112B-4040-83C0-A6026E1106E7}" srcOrd="1" destOrd="0" presId="urn:microsoft.com/office/officeart/2005/8/layout/orgChart1"/>
    <dgm:cxn modelId="{37943AF0-8E78-4025-BDCB-8E7C89A22A81}" type="presParOf" srcId="{F1207D7B-54A2-4BEC-A7CC-AD634F25E730}" destId="{40451D7C-0B43-4562-90F2-ABA749DA2D5C}" srcOrd="2" destOrd="0" presId="urn:microsoft.com/office/officeart/2005/8/layout/orgChart1"/>
    <dgm:cxn modelId="{E14A5FBF-1915-4597-95E6-CCF2446BDBE8}" type="presParOf" srcId="{BDF43A86-E4B7-4366-865F-1DDA5D110C34}" destId="{9D16529F-DF78-403B-A4AC-ECBED956B86D}" srcOrd="6" destOrd="0" presId="urn:microsoft.com/office/officeart/2005/8/layout/orgChart1"/>
    <dgm:cxn modelId="{AF0A8B35-4483-4554-8BF2-CA395017EA9C}" type="presParOf" srcId="{BDF43A86-E4B7-4366-865F-1DDA5D110C34}" destId="{4781C081-6CC3-4963-9EA0-980C4D14971E}" srcOrd="7" destOrd="0" presId="urn:microsoft.com/office/officeart/2005/8/layout/orgChart1"/>
    <dgm:cxn modelId="{7CD52976-F6B6-4388-BC8E-9DF5EE59CC6C}" type="presParOf" srcId="{4781C081-6CC3-4963-9EA0-980C4D14971E}" destId="{C16DBD85-852A-4324-8116-85C081A35C4C}" srcOrd="0" destOrd="0" presId="urn:microsoft.com/office/officeart/2005/8/layout/orgChart1"/>
    <dgm:cxn modelId="{6499F4B2-09F7-4EDD-A504-D41D7E90B5E2}" type="presParOf" srcId="{C16DBD85-852A-4324-8116-85C081A35C4C}" destId="{CEA93E25-2225-48C8-B8EE-0C1928817026}" srcOrd="0" destOrd="0" presId="urn:microsoft.com/office/officeart/2005/8/layout/orgChart1"/>
    <dgm:cxn modelId="{6F54E6DF-61D5-403F-B0F8-2F0041529EA1}" type="presParOf" srcId="{C16DBD85-852A-4324-8116-85C081A35C4C}" destId="{76E87268-58A6-4804-983D-0B0A659D5050}" srcOrd="1" destOrd="0" presId="urn:microsoft.com/office/officeart/2005/8/layout/orgChart1"/>
    <dgm:cxn modelId="{7681AC7A-EB42-43EB-9134-AD8D4C2E3BA6}" type="presParOf" srcId="{4781C081-6CC3-4963-9EA0-980C4D14971E}" destId="{A5F110EB-D42A-4C75-A215-3915F308A071}" srcOrd="1" destOrd="0" presId="urn:microsoft.com/office/officeart/2005/8/layout/orgChart1"/>
    <dgm:cxn modelId="{36FC604E-49DB-4F16-BF3A-06B8E6C62CE0}" type="presParOf" srcId="{4781C081-6CC3-4963-9EA0-980C4D14971E}" destId="{B2082829-5E42-445B-BC29-C4A06F6105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917EB0-BE35-4B5F-B735-C8148E26E28D}" type="doc">
      <dgm:prSet loTypeId="urn:microsoft.com/office/officeart/2005/8/layout/targe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47353818-7E38-49A6-9507-54A8A1A899E0}">
      <dgm:prSet phldrT="[Texto]"/>
      <dgm:spPr/>
      <dgm:t>
        <a:bodyPr/>
        <a:lstStyle/>
        <a:p>
          <a:r>
            <a:rPr lang="es-CL" smtClean="0"/>
            <a:t>Área Gestión Social y Técnica</a:t>
          </a:r>
          <a:endParaRPr lang="es-CL" dirty="0"/>
        </a:p>
      </dgm:t>
    </dgm:pt>
    <dgm:pt modelId="{5C6B22CB-EB2F-410E-8BC7-9F7B57843584}" type="parTrans" cxnId="{46EC4FED-97DA-4F92-8989-54B306873B56}">
      <dgm:prSet/>
      <dgm:spPr/>
      <dgm:t>
        <a:bodyPr/>
        <a:lstStyle/>
        <a:p>
          <a:endParaRPr lang="es-CL"/>
        </a:p>
      </dgm:t>
    </dgm:pt>
    <dgm:pt modelId="{75776AB6-7C49-480D-B93F-5FAFE12CEF8E}" type="sibTrans" cxnId="{46EC4FED-97DA-4F92-8989-54B306873B56}">
      <dgm:prSet/>
      <dgm:spPr/>
      <dgm:t>
        <a:bodyPr/>
        <a:lstStyle/>
        <a:p>
          <a:endParaRPr lang="es-CL"/>
        </a:p>
      </dgm:t>
    </dgm:pt>
    <dgm:pt modelId="{34B1DFAF-0B7D-4D61-90F2-23C21086D739}">
      <dgm:prSet phldrT="[Texto]"/>
      <dgm:spPr/>
      <dgm:t>
        <a:bodyPr/>
        <a:lstStyle/>
        <a:p>
          <a:r>
            <a:rPr lang="es-CL" smtClean="0"/>
            <a:t>Profesional Trabajadora Social</a:t>
          </a:r>
          <a:endParaRPr lang="es-CL" dirty="0"/>
        </a:p>
      </dgm:t>
    </dgm:pt>
    <dgm:pt modelId="{5E70526A-5BB5-4966-8649-DFF5343987B5}" type="parTrans" cxnId="{BC740534-873E-4B4D-AB78-9E4CFAF6D620}">
      <dgm:prSet/>
      <dgm:spPr/>
      <dgm:t>
        <a:bodyPr/>
        <a:lstStyle/>
        <a:p>
          <a:endParaRPr lang="es-CL"/>
        </a:p>
      </dgm:t>
    </dgm:pt>
    <dgm:pt modelId="{2D0DC7D8-8A45-4FB3-8279-E28F0BAD7048}" type="sibTrans" cxnId="{BC740534-873E-4B4D-AB78-9E4CFAF6D620}">
      <dgm:prSet/>
      <dgm:spPr/>
      <dgm:t>
        <a:bodyPr/>
        <a:lstStyle/>
        <a:p>
          <a:endParaRPr lang="es-CL"/>
        </a:p>
      </dgm:t>
    </dgm:pt>
    <dgm:pt modelId="{D8F97C25-B91C-4117-B7E7-ED7FC1CB608A}">
      <dgm:prSet phldrT="[Texto]"/>
      <dgm:spPr/>
      <dgm:t>
        <a:bodyPr/>
        <a:lstStyle/>
        <a:p>
          <a:r>
            <a:rPr lang="es-CL" smtClean="0"/>
            <a:t>Profesional Educadora de Párvulo</a:t>
          </a:r>
          <a:endParaRPr lang="es-CL" dirty="0"/>
        </a:p>
      </dgm:t>
    </dgm:pt>
    <dgm:pt modelId="{99BA847D-8B07-4645-AA13-6B39DF4EF271}" type="parTrans" cxnId="{4D1A3FF8-547D-43BF-AC9E-3FEA0AC97A35}">
      <dgm:prSet/>
      <dgm:spPr/>
      <dgm:t>
        <a:bodyPr/>
        <a:lstStyle/>
        <a:p>
          <a:endParaRPr lang="es-CL"/>
        </a:p>
      </dgm:t>
    </dgm:pt>
    <dgm:pt modelId="{D8C19F64-8373-4DDB-900D-29273BA47AA5}" type="sibTrans" cxnId="{4D1A3FF8-547D-43BF-AC9E-3FEA0AC97A35}">
      <dgm:prSet/>
      <dgm:spPr/>
      <dgm:t>
        <a:bodyPr/>
        <a:lstStyle/>
        <a:p>
          <a:endParaRPr lang="es-CL"/>
        </a:p>
      </dgm:t>
    </dgm:pt>
    <dgm:pt modelId="{B79428CA-A129-441F-AD5A-854D152B3193}">
      <dgm:prSet phldrT="[Texto]"/>
      <dgm:spPr/>
      <dgm:t>
        <a:bodyPr/>
        <a:lstStyle/>
        <a:p>
          <a:r>
            <a:rPr lang="es-CL" smtClean="0"/>
            <a:t>Área Contable</a:t>
          </a:r>
          <a:endParaRPr lang="es-CL" dirty="0"/>
        </a:p>
      </dgm:t>
    </dgm:pt>
    <dgm:pt modelId="{31F0D4E2-A5BC-4057-A82C-E1BE1FFDFA8A}" type="parTrans" cxnId="{7675AE10-02A7-4B12-81AF-7A1DAC532085}">
      <dgm:prSet/>
      <dgm:spPr/>
      <dgm:t>
        <a:bodyPr/>
        <a:lstStyle/>
        <a:p>
          <a:endParaRPr lang="es-CL"/>
        </a:p>
      </dgm:t>
    </dgm:pt>
    <dgm:pt modelId="{3810E27F-D54A-4D97-85D8-A88D53161882}" type="sibTrans" cxnId="{7675AE10-02A7-4B12-81AF-7A1DAC532085}">
      <dgm:prSet/>
      <dgm:spPr/>
      <dgm:t>
        <a:bodyPr/>
        <a:lstStyle/>
        <a:p>
          <a:endParaRPr lang="es-CL"/>
        </a:p>
      </dgm:t>
    </dgm:pt>
    <dgm:pt modelId="{20060102-5918-4A80-A374-12F6F4112EBC}">
      <dgm:prSet phldrT="[Texto]"/>
      <dgm:spPr/>
      <dgm:t>
        <a:bodyPr/>
        <a:lstStyle/>
        <a:p>
          <a:r>
            <a:rPr lang="es-CL" smtClean="0"/>
            <a:t>Contadora</a:t>
          </a:r>
          <a:endParaRPr lang="es-CL" dirty="0"/>
        </a:p>
      </dgm:t>
    </dgm:pt>
    <dgm:pt modelId="{049D073E-43F5-45D6-9F8F-4364F05AE114}" type="parTrans" cxnId="{46386318-7CF6-4034-BED7-A3274FCB2778}">
      <dgm:prSet/>
      <dgm:spPr/>
      <dgm:t>
        <a:bodyPr/>
        <a:lstStyle/>
        <a:p>
          <a:endParaRPr lang="es-CL"/>
        </a:p>
      </dgm:t>
    </dgm:pt>
    <dgm:pt modelId="{01973F07-789D-4D1C-89DE-F4724A3AF2E7}" type="sibTrans" cxnId="{46386318-7CF6-4034-BED7-A3274FCB2778}">
      <dgm:prSet/>
      <dgm:spPr/>
      <dgm:t>
        <a:bodyPr/>
        <a:lstStyle/>
        <a:p>
          <a:endParaRPr lang="es-CL"/>
        </a:p>
      </dgm:t>
    </dgm:pt>
    <dgm:pt modelId="{AA61E755-FE83-484E-A2BD-6A32E2EF2CDB}">
      <dgm:prSet phldrT="[Texto]"/>
      <dgm:spPr/>
      <dgm:t>
        <a:bodyPr/>
        <a:lstStyle/>
        <a:p>
          <a:r>
            <a:rPr lang="es-CL" smtClean="0"/>
            <a:t>2 Administrativos</a:t>
          </a:r>
          <a:endParaRPr lang="es-CL" dirty="0"/>
        </a:p>
      </dgm:t>
    </dgm:pt>
    <dgm:pt modelId="{E5015598-6F99-4326-A2C3-2D13A318B293}" type="parTrans" cxnId="{D58BF4AA-30E1-46D5-A63E-ADB4AABBA611}">
      <dgm:prSet/>
      <dgm:spPr/>
      <dgm:t>
        <a:bodyPr/>
        <a:lstStyle/>
        <a:p>
          <a:endParaRPr lang="es-CL"/>
        </a:p>
      </dgm:t>
    </dgm:pt>
    <dgm:pt modelId="{97AF750A-4DC3-4B49-8B7A-B70A22EA9177}" type="sibTrans" cxnId="{D58BF4AA-30E1-46D5-A63E-ADB4AABBA611}">
      <dgm:prSet/>
      <dgm:spPr/>
      <dgm:t>
        <a:bodyPr/>
        <a:lstStyle/>
        <a:p>
          <a:endParaRPr lang="es-CL"/>
        </a:p>
      </dgm:t>
    </dgm:pt>
    <dgm:pt modelId="{19259E30-D412-4191-A0B5-71CCE475DC5F}">
      <dgm:prSet phldrT="[Texto]"/>
      <dgm:spPr/>
      <dgm:t>
        <a:bodyPr/>
        <a:lstStyle/>
        <a:p>
          <a:r>
            <a:rPr lang="es-CL" smtClean="0"/>
            <a:t>Área soporte Administrativo</a:t>
          </a:r>
          <a:endParaRPr lang="es-CL" dirty="0"/>
        </a:p>
      </dgm:t>
    </dgm:pt>
    <dgm:pt modelId="{2D54B340-AE79-406D-810B-8A927FC3BAA2}" type="parTrans" cxnId="{ADA56447-9A68-4ADD-93B8-804D99C6A649}">
      <dgm:prSet/>
      <dgm:spPr/>
      <dgm:t>
        <a:bodyPr/>
        <a:lstStyle/>
        <a:p>
          <a:endParaRPr lang="es-CL"/>
        </a:p>
      </dgm:t>
    </dgm:pt>
    <dgm:pt modelId="{1C58D546-25A5-4069-9AC3-348D278A42B5}" type="sibTrans" cxnId="{ADA56447-9A68-4ADD-93B8-804D99C6A649}">
      <dgm:prSet/>
      <dgm:spPr/>
      <dgm:t>
        <a:bodyPr/>
        <a:lstStyle/>
        <a:p>
          <a:endParaRPr lang="es-CL"/>
        </a:p>
      </dgm:t>
    </dgm:pt>
    <dgm:pt modelId="{51E5C018-6413-417E-B197-F234A164F4AF}">
      <dgm:prSet phldrT="[Texto]"/>
      <dgm:spPr/>
      <dgm:t>
        <a:bodyPr/>
        <a:lstStyle/>
        <a:p>
          <a:r>
            <a:rPr lang="es-CL" smtClean="0"/>
            <a:t>2 administrativo</a:t>
          </a:r>
          <a:endParaRPr lang="es-CL" dirty="0"/>
        </a:p>
      </dgm:t>
    </dgm:pt>
    <dgm:pt modelId="{1B26AC2E-F9C0-42D1-A5A3-FE26139C101B}" type="parTrans" cxnId="{CE215C91-1821-43E4-9013-0B038F96EA0D}">
      <dgm:prSet/>
      <dgm:spPr/>
      <dgm:t>
        <a:bodyPr/>
        <a:lstStyle/>
        <a:p>
          <a:endParaRPr lang="es-CL"/>
        </a:p>
      </dgm:t>
    </dgm:pt>
    <dgm:pt modelId="{DC411782-D3B7-488B-A0C5-205EE03BF997}" type="sibTrans" cxnId="{CE215C91-1821-43E4-9013-0B038F96EA0D}">
      <dgm:prSet/>
      <dgm:spPr/>
      <dgm:t>
        <a:bodyPr/>
        <a:lstStyle/>
        <a:p>
          <a:endParaRPr lang="es-CL"/>
        </a:p>
      </dgm:t>
    </dgm:pt>
    <dgm:pt modelId="{A723F5E8-3C2A-45D9-A7A3-748B2E803C7C}" type="pres">
      <dgm:prSet presAssocID="{DF917EB0-BE35-4B5F-B735-C8148E26E28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E78DFCD6-4639-4555-919E-6F13DAB0B6A7}" type="pres">
      <dgm:prSet presAssocID="{47353818-7E38-49A6-9507-54A8A1A899E0}" presName="circle1" presStyleLbl="node1" presStyleIdx="0" presStyleCnt="3"/>
      <dgm:spPr/>
      <dgm:t>
        <a:bodyPr/>
        <a:lstStyle/>
        <a:p>
          <a:endParaRPr lang="es-CL"/>
        </a:p>
      </dgm:t>
    </dgm:pt>
    <dgm:pt modelId="{075DCD34-E1E3-4B39-8A87-8B60F86F64CA}" type="pres">
      <dgm:prSet presAssocID="{47353818-7E38-49A6-9507-54A8A1A899E0}" presName="space" presStyleCnt="0"/>
      <dgm:spPr/>
      <dgm:t>
        <a:bodyPr/>
        <a:lstStyle/>
        <a:p>
          <a:endParaRPr lang="es-CL"/>
        </a:p>
      </dgm:t>
    </dgm:pt>
    <dgm:pt modelId="{BA360C65-83B2-4281-8DF9-8CB78C4DD28C}" type="pres">
      <dgm:prSet presAssocID="{47353818-7E38-49A6-9507-54A8A1A899E0}" presName="rect1" presStyleLbl="alignAcc1" presStyleIdx="0" presStyleCnt="3"/>
      <dgm:spPr/>
      <dgm:t>
        <a:bodyPr/>
        <a:lstStyle/>
        <a:p>
          <a:endParaRPr lang="es-CL"/>
        </a:p>
      </dgm:t>
    </dgm:pt>
    <dgm:pt modelId="{840178E5-2DF3-4E82-B2F0-2DE06E2C7702}" type="pres">
      <dgm:prSet presAssocID="{B79428CA-A129-441F-AD5A-854D152B3193}" presName="vertSpace2" presStyleLbl="node1" presStyleIdx="0" presStyleCnt="3"/>
      <dgm:spPr/>
      <dgm:t>
        <a:bodyPr/>
        <a:lstStyle/>
        <a:p>
          <a:endParaRPr lang="es-CL"/>
        </a:p>
      </dgm:t>
    </dgm:pt>
    <dgm:pt modelId="{71FD06AA-6697-46E5-A215-A9BEB541872F}" type="pres">
      <dgm:prSet presAssocID="{B79428CA-A129-441F-AD5A-854D152B3193}" presName="circle2" presStyleLbl="node1" presStyleIdx="1" presStyleCnt="3"/>
      <dgm:spPr/>
      <dgm:t>
        <a:bodyPr/>
        <a:lstStyle/>
        <a:p>
          <a:endParaRPr lang="es-CL"/>
        </a:p>
      </dgm:t>
    </dgm:pt>
    <dgm:pt modelId="{1683712E-08EB-4AB3-983F-C7DBC8991E8D}" type="pres">
      <dgm:prSet presAssocID="{B79428CA-A129-441F-AD5A-854D152B3193}" presName="rect2" presStyleLbl="alignAcc1" presStyleIdx="1" presStyleCnt="3"/>
      <dgm:spPr/>
      <dgm:t>
        <a:bodyPr/>
        <a:lstStyle/>
        <a:p>
          <a:endParaRPr lang="es-CL"/>
        </a:p>
      </dgm:t>
    </dgm:pt>
    <dgm:pt modelId="{C557AD33-75DD-4F89-9561-DC5FB009BB60}" type="pres">
      <dgm:prSet presAssocID="{19259E30-D412-4191-A0B5-71CCE475DC5F}" presName="vertSpace3" presStyleLbl="node1" presStyleIdx="1" presStyleCnt="3"/>
      <dgm:spPr/>
      <dgm:t>
        <a:bodyPr/>
        <a:lstStyle/>
        <a:p>
          <a:endParaRPr lang="es-CL"/>
        </a:p>
      </dgm:t>
    </dgm:pt>
    <dgm:pt modelId="{189E2AE4-6570-4E28-AFA9-F0CFA7BF7367}" type="pres">
      <dgm:prSet presAssocID="{19259E30-D412-4191-A0B5-71CCE475DC5F}" presName="circle3" presStyleLbl="node1" presStyleIdx="2" presStyleCnt="3"/>
      <dgm:spPr/>
      <dgm:t>
        <a:bodyPr/>
        <a:lstStyle/>
        <a:p>
          <a:endParaRPr lang="es-CL"/>
        </a:p>
      </dgm:t>
    </dgm:pt>
    <dgm:pt modelId="{722ABD73-04A8-4A3A-B5A7-3CFB07212600}" type="pres">
      <dgm:prSet presAssocID="{19259E30-D412-4191-A0B5-71CCE475DC5F}" presName="rect3" presStyleLbl="alignAcc1" presStyleIdx="2" presStyleCnt="3"/>
      <dgm:spPr/>
      <dgm:t>
        <a:bodyPr/>
        <a:lstStyle/>
        <a:p>
          <a:endParaRPr lang="es-CL"/>
        </a:p>
      </dgm:t>
    </dgm:pt>
    <dgm:pt modelId="{9E3742FE-F4BD-4ACC-93BA-833F02E3257A}" type="pres">
      <dgm:prSet presAssocID="{47353818-7E38-49A6-9507-54A8A1A899E0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3AB694E-D684-4A8A-88D4-BE08846CB280}" type="pres">
      <dgm:prSet presAssocID="{47353818-7E38-49A6-9507-54A8A1A899E0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5902408-83D3-4C56-9CDD-AA73A9C7E7F3}" type="pres">
      <dgm:prSet presAssocID="{B79428CA-A129-441F-AD5A-854D152B319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96CD5F8-1AA3-40FE-9ACA-17384376250E}" type="pres">
      <dgm:prSet presAssocID="{B79428CA-A129-441F-AD5A-854D152B3193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3CF4BB-AAEF-4120-A4C0-89F93A3F1D59}" type="pres">
      <dgm:prSet presAssocID="{19259E30-D412-4191-A0B5-71CCE475DC5F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CB53C5-1BD2-4DEC-95F9-F51D9F2FE656}" type="pres">
      <dgm:prSet presAssocID="{19259E30-D412-4191-A0B5-71CCE475DC5F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8AB15EB-0195-45CB-8E4D-9344E190A8D4}" type="presOf" srcId="{B79428CA-A129-441F-AD5A-854D152B3193}" destId="{1683712E-08EB-4AB3-983F-C7DBC8991E8D}" srcOrd="0" destOrd="0" presId="urn:microsoft.com/office/officeart/2005/8/layout/target3"/>
    <dgm:cxn modelId="{F3FD7F07-AEF0-4DDA-88E8-8D29DD578098}" type="presOf" srcId="{47353818-7E38-49A6-9507-54A8A1A899E0}" destId="{BA360C65-83B2-4281-8DF9-8CB78C4DD28C}" srcOrd="0" destOrd="0" presId="urn:microsoft.com/office/officeart/2005/8/layout/target3"/>
    <dgm:cxn modelId="{ADA56447-9A68-4ADD-93B8-804D99C6A649}" srcId="{DF917EB0-BE35-4B5F-B735-C8148E26E28D}" destId="{19259E30-D412-4191-A0B5-71CCE475DC5F}" srcOrd="2" destOrd="0" parTransId="{2D54B340-AE79-406D-810B-8A927FC3BAA2}" sibTransId="{1C58D546-25A5-4069-9AC3-348D278A42B5}"/>
    <dgm:cxn modelId="{8FF0CA45-A649-4D3C-9E5B-5B865BACD881}" type="presOf" srcId="{D8F97C25-B91C-4117-B7E7-ED7FC1CB608A}" destId="{23AB694E-D684-4A8A-88D4-BE08846CB280}" srcOrd="0" destOrd="1" presId="urn:microsoft.com/office/officeart/2005/8/layout/target3"/>
    <dgm:cxn modelId="{7675AE10-02A7-4B12-81AF-7A1DAC532085}" srcId="{DF917EB0-BE35-4B5F-B735-C8148E26E28D}" destId="{B79428CA-A129-441F-AD5A-854D152B3193}" srcOrd="1" destOrd="0" parTransId="{31F0D4E2-A5BC-4057-A82C-E1BE1FFDFA8A}" sibTransId="{3810E27F-D54A-4D97-85D8-A88D53161882}"/>
    <dgm:cxn modelId="{7A1631A8-C19F-47E2-863D-3A33944A32B8}" type="presOf" srcId="{19259E30-D412-4191-A0B5-71CCE475DC5F}" destId="{722ABD73-04A8-4A3A-B5A7-3CFB07212600}" srcOrd="0" destOrd="0" presId="urn:microsoft.com/office/officeart/2005/8/layout/target3"/>
    <dgm:cxn modelId="{609FD3E8-85E4-426F-80E8-01C1337AD751}" type="presOf" srcId="{19259E30-D412-4191-A0B5-71CCE475DC5F}" destId="{333CF4BB-AAEF-4120-A4C0-89F93A3F1D59}" srcOrd="1" destOrd="0" presId="urn:microsoft.com/office/officeart/2005/8/layout/target3"/>
    <dgm:cxn modelId="{97FAA499-BF78-42C9-87CA-0B006C40D016}" type="presOf" srcId="{34B1DFAF-0B7D-4D61-90F2-23C21086D739}" destId="{23AB694E-D684-4A8A-88D4-BE08846CB280}" srcOrd="0" destOrd="0" presId="urn:microsoft.com/office/officeart/2005/8/layout/target3"/>
    <dgm:cxn modelId="{23E3891D-A977-42EC-8D47-56ECF286FDB8}" type="presOf" srcId="{DF917EB0-BE35-4B5F-B735-C8148E26E28D}" destId="{A723F5E8-3C2A-45D9-A7A3-748B2E803C7C}" srcOrd="0" destOrd="0" presId="urn:microsoft.com/office/officeart/2005/8/layout/target3"/>
    <dgm:cxn modelId="{ABB1D2F0-0E3A-4A13-9106-2E6BE971D2EC}" type="presOf" srcId="{B79428CA-A129-441F-AD5A-854D152B3193}" destId="{45902408-83D3-4C56-9CDD-AA73A9C7E7F3}" srcOrd="1" destOrd="0" presId="urn:microsoft.com/office/officeart/2005/8/layout/target3"/>
    <dgm:cxn modelId="{46386318-7CF6-4034-BED7-A3274FCB2778}" srcId="{B79428CA-A129-441F-AD5A-854D152B3193}" destId="{20060102-5918-4A80-A374-12F6F4112EBC}" srcOrd="0" destOrd="0" parTransId="{049D073E-43F5-45D6-9F8F-4364F05AE114}" sibTransId="{01973F07-789D-4D1C-89DE-F4724A3AF2E7}"/>
    <dgm:cxn modelId="{0F917F32-BC3C-4C76-AA35-86EDA4863174}" type="presOf" srcId="{47353818-7E38-49A6-9507-54A8A1A899E0}" destId="{9E3742FE-F4BD-4ACC-93BA-833F02E3257A}" srcOrd="1" destOrd="0" presId="urn:microsoft.com/office/officeart/2005/8/layout/target3"/>
    <dgm:cxn modelId="{FFC0D17A-3521-44D9-8DEF-5488D89F4EB8}" type="presOf" srcId="{AA61E755-FE83-484E-A2BD-6A32E2EF2CDB}" destId="{496CD5F8-1AA3-40FE-9ACA-17384376250E}" srcOrd="0" destOrd="1" presId="urn:microsoft.com/office/officeart/2005/8/layout/target3"/>
    <dgm:cxn modelId="{BC740534-873E-4B4D-AB78-9E4CFAF6D620}" srcId="{47353818-7E38-49A6-9507-54A8A1A899E0}" destId="{34B1DFAF-0B7D-4D61-90F2-23C21086D739}" srcOrd="0" destOrd="0" parTransId="{5E70526A-5BB5-4966-8649-DFF5343987B5}" sibTransId="{2D0DC7D8-8A45-4FB3-8279-E28F0BAD7048}"/>
    <dgm:cxn modelId="{63D031C8-095D-4A0B-ABD3-CBF9BB409A4D}" type="presOf" srcId="{20060102-5918-4A80-A374-12F6F4112EBC}" destId="{496CD5F8-1AA3-40FE-9ACA-17384376250E}" srcOrd="0" destOrd="0" presId="urn:microsoft.com/office/officeart/2005/8/layout/target3"/>
    <dgm:cxn modelId="{D58BF4AA-30E1-46D5-A63E-ADB4AABBA611}" srcId="{B79428CA-A129-441F-AD5A-854D152B3193}" destId="{AA61E755-FE83-484E-A2BD-6A32E2EF2CDB}" srcOrd="1" destOrd="0" parTransId="{E5015598-6F99-4326-A2C3-2D13A318B293}" sibTransId="{97AF750A-4DC3-4B49-8B7A-B70A22EA9177}"/>
    <dgm:cxn modelId="{CE215C91-1821-43E4-9013-0B038F96EA0D}" srcId="{19259E30-D412-4191-A0B5-71CCE475DC5F}" destId="{51E5C018-6413-417E-B197-F234A164F4AF}" srcOrd="0" destOrd="0" parTransId="{1B26AC2E-F9C0-42D1-A5A3-FE26139C101B}" sibTransId="{DC411782-D3B7-488B-A0C5-205EE03BF997}"/>
    <dgm:cxn modelId="{4D1A3FF8-547D-43BF-AC9E-3FEA0AC97A35}" srcId="{47353818-7E38-49A6-9507-54A8A1A899E0}" destId="{D8F97C25-B91C-4117-B7E7-ED7FC1CB608A}" srcOrd="1" destOrd="0" parTransId="{99BA847D-8B07-4645-AA13-6B39DF4EF271}" sibTransId="{D8C19F64-8373-4DDB-900D-29273BA47AA5}"/>
    <dgm:cxn modelId="{BC973773-3547-4D7C-B835-DFAC41CCBCDD}" type="presOf" srcId="{51E5C018-6413-417E-B197-F234A164F4AF}" destId="{FECB53C5-1BD2-4DEC-95F9-F51D9F2FE656}" srcOrd="0" destOrd="0" presId="urn:microsoft.com/office/officeart/2005/8/layout/target3"/>
    <dgm:cxn modelId="{46EC4FED-97DA-4F92-8989-54B306873B56}" srcId="{DF917EB0-BE35-4B5F-B735-C8148E26E28D}" destId="{47353818-7E38-49A6-9507-54A8A1A899E0}" srcOrd="0" destOrd="0" parTransId="{5C6B22CB-EB2F-410E-8BC7-9F7B57843584}" sibTransId="{75776AB6-7C49-480D-B93F-5FAFE12CEF8E}"/>
    <dgm:cxn modelId="{E0942837-8304-46B3-B398-439B65E476A0}" type="presParOf" srcId="{A723F5E8-3C2A-45D9-A7A3-748B2E803C7C}" destId="{E78DFCD6-4639-4555-919E-6F13DAB0B6A7}" srcOrd="0" destOrd="0" presId="urn:microsoft.com/office/officeart/2005/8/layout/target3"/>
    <dgm:cxn modelId="{48A52358-E351-423E-BEA4-528C6B1F21F4}" type="presParOf" srcId="{A723F5E8-3C2A-45D9-A7A3-748B2E803C7C}" destId="{075DCD34-E1E3-4B39-8A87-8B60F86F64CA}" srcOrd="1" destOrd="0" presId="urn:microsoft.com/office/officeart/2005/8/layout/target3"/>
    <dgm:cxn modelId="{E07BA386-A962-4CB9-BFAD-D85C477FB5C7}" type="presParOf" srcId="{A723F5E8-3C2A-45D9-A7A3-748B2E803C7C}" destId="{BA360C65-83B2-4281-8DF9-8CB78C4DD28C}" srcOrd="2" destOrd="0" presId="urn:microsoft.com/office/officeart/2005/8/layout/target3"/>
    <dgm:cxn modelId="{D9B97DE9-F1B0-489B-94AB-4CED2A6486B0}" type="presParOf" srcId="{A723F5E8-3C2A-45D9-A7A3-748B2E803C7C}" destId="{840178E5-2DF3-4E82-B2F0-2DE06E2C7702}" srcOrd="3" destOrd="0" presId="urn:microsoft.com/office/officeart/2005/8/layout/target3"/>
    <dgm:cxn modelId="{5A83B385-9A90-40F0-A978-0C4A5776C9D1}" type="presParOf" srcId="{A723F5E8-3C2A-45D9-A7A3-748B2E803C7C}" destId="{71FD06AA-6697-46E5-A215-A9BEB541872F}" srcOrd="4" destOrd="0" presId="urn:microsoft.com/office/officeart/2005/8/layout/target3"/>
    <dgm:cxn modelId="{5C83F5D1-4A02-4318-9F99-7F4F4968B0B6}" type="presParOf" srcId="{A723F5E8-3C2A-45D9-A7A3-748B2E803C7C}" destId="{1683712E-08EB-4AB3-983F-C7DBC8991E8D}" srcOrd="5" destOrd="0" presId="urn:microsoft.com/office/officeart/2005/8/layout/target3"/>
    <dgm:cxn modelId="{BDABFFA0-BD40-420D-9915-8EDA0474DC9F}" type="presParOf" srcId="{A723F5E8-3C2A-45D9-A7A3-748B2E803C7C}" destId="{C557AD33-75DD-4F89-9561-DC5FB009BB60}" srcOrd="6" destOrd="0" presId="urn:microsoft.com/office/officeart/2005/8/layout/target3"/>
    <dgm:cxn modelId="{932A0DCE-90F1-4FAB-9A3A-206384963425}" type="presParOf" srcId="{A723F5E8-3C2A-45D9-A7A3-748B2E803C7C}" destId="{189E2AE4-6570-4E28-AFA9-F0CFA7BF7367}" srcOrd="7" destOrd="0" presId="urn:microsoft.com/office/officeart/2005/8/layout/target3"/>
    <dgm:cxn modelId="{2DE45456-30D0-44F7-B82D-9DD06C6203C8}" type="presParOf" srcId="{A723F5E8-3C2A-45D9-A7A3-748B2E803C7C}" destId="{722ABD73-04A8-4A3A-B5A7-3CFB07212600}" srcOrd="8" destOrd="0" presId="urn:microsoft.com/office/officeart/2005/8/layout/target3"/>
    <dgm:cxn modelId="{5292D342-7B52-4A14-B678-FDE5A85121FC}" type="presParOf" srcId="{A723F5E8-3C2A-45D9-A7A3-748B2E803C7C}" destId="{9E3742FE-F4BD-4ACC-93BA-833F02E3257A}" srcOrd="9" destOrd="0" presId="urn:microsoft.com/office/officeart/2005/8/layout/target3"/>
    <dgm:cxn modelId="{F2D21B9E-0620-41D1-A0F2-6A44BE12B53F}" type="presParOf" srcId="{A723F5E8-3C2A-45D9-A7A3-748B2E803C7C}" destId="{23AB694E-D684-4A8A-88D4-BE08846CB280}" srcOrd="10" destOrd="0" presId="urn:microsoft.com/office/officeart/2005/8/layout/target3"/>
    <dgm:cxn modelId="{8EED0875-B25C-427D-9ADE-18D5FF468064}" type="presParOf" srcId="{A723F5E8-3C2A-45D9-A7A3-748B2E803C7C}" destId="{45902408-83D3-4C56-9CDD-AA73A9C7E7F3}" srcOrd="11" destOrd="0" presId="urn:microsoft.com/office/officeart/2005/8/layout/target3"/>
    <dgm:cxn modelId="{9C4D3828-526F-49BC-9B01-32D03CD49BD0}" type="presParOf" srcId="{A723F5E8-3C2A-45D9-A7A3-748B2E803C7C}" destId="{496CD5F8-1AA3-40FE-9ACA-17384376250E}" srcOrd="12" destOrd="0" presId="urn:microsoft.com/office/officeart/2005/8/layout/target3"/>
    <dgm:cxn modelId="{6CCE0D14-61DD-4932-A0C5-D6A8CA834522}" type="presParOf" srcId="{A723F5E8-3C2A-45D9-A7A3-748B2E803C7C}" destId="{333CF4BB-AAEF-4120-A4C0-89F93A3F1D59}" srcOrd="13" destOrd="0" presId="urn:microsoft.com/office/officeart/2005/8/layout/target3"/>
    <dgm:cxn modelId="{2D9EBE42-EC26-4B2C-9C18-0A3DFDE1D3A1}" type="presParOf" srcId="{A723F5E8-3C2A-45D9-A7A3-748B2E803C7C}" destId="{FECB53C5-1BD2-4DEC-95F9-F51D9F2FE65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97380-8029-4A58-A5C1-FCC0FDE5038A}">
      <dsp:nvSpPr>
        <dsp:cNvPr id="0" name=""/>
        <dsp:cNvSpPr/>
      </dsp:nvSpPr>
      <dsp:spPr>
        <a:xfrm>
          <a:off x="4088606" y="2072595"/>
          <a:ext cx="3387923" cy="293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996"/>
              </a:lnTo>
              <a:lnTo>
                <a:pt x="3387923" y="146996"/>
              </a:lnTo>
              <a:lnTo>
                <a:pt x="3387923" y="29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482495-A780-4668-A556-44C900F8C064}">
      <dsp:nvSpPr>
        <dsp:cNvPr id="0" name=""/>
        <dsp:cNvSpPr/>
      </dsp:nvSpPr>
      <dsp:spPr>
        <a:xfrm>
          <a:off x="4088606" y="2072595"/>
          <a:ext cx="1693961" cy="293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996"/>
              </a:lnTo>
              <a:lnTo>
                <a:pt x="1693961" y="146996"/>
              </a:lnTo>
              <a:lnTo>
                <a:pt x="1693961" y="29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64AD-78BE-4292-8367-BC33FD20BB98}">
      <dsp:nvSpPr>
        <dsp:cNvPr id="0" name=""/>
        <dsp:cNvSpPr/>
      </dsp:nvSpPr>
      <dsp:spPr>
        <a:xfrm>
          <a:off x="4042886" y="2072595"/>
          <a:ext cx="91440" cy="2939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17091-43E7-4674-A4CB-137C7ED434B3}">
      <dsp:nvSpPr>
        <dsp:cNvPr id="0" name=""/>
        <dsp:cNvSpPr/>
      </dsp:nvSpPr>
      <dsp:spPr>
        <a:xfrm>
          <a:off x="2394644" y="2072595"/>
          <a:ext cx="1693961" cy="293993"/>
        </a:xfrm>
        <a:custGeom>
          <a:avLst/>
          <a:gdLst/>
          <a:ahLst/>
          <a:cxnLst/>
          <a:rect l="0" t="0" r="0" b="0"/>
          <a:pathLst>
            <a:path>
              <a:moveTo>
                <a:pt x="1693961" y="0"/>
              </a:moveTo>
              <a:lnTo>
                <a:pt x="1693961" y="146996"/>
              </a:lnTo>
              <a:lnTo>
                <a:pt x="0" y="146996"/>
              </a:lnTo>
              <a:lnTo>
                <a:pt x="0" y="29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88981A-491A-40ED-97D8-AB320EE79D2C}">
      <dsp:nvSpPr>
        <dsp:cNvPr id="0" name=""/>
        <dsp:cNvSpPr/>
      </dsp:nvSpPr>
      <dsp:spPr>
        <a:xfrm>
          <a:off x="700682" y="2072595"/>
          <a:ext cx="3387923" cy="293993"/>
        </a:xfrm>
        <a:custGeom>
          <a:avLst/>
          <a:gdLst/>
          <a:ahLst/>
          <a:cxnLst/>
          <a:rect l="0" t="0" r="0" b="0"/>
          <a:pathLst>
            <a:path>
              <a:moveTo>
                <a:pt x="3387923" y="0"/>
              </a:moveTo>
              <a:lnTo>
                <a:pt x="3387923" y="146996"/>
              </a:lnTo>
              <a:lnTo>
                <a:pt x="0" y="146996"/>
              </a:lnTo>
              <a:lnTo>
                <a:pt x="0" y="2939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C3ECE-B752-467F-ACDD-7D144F9BDAB6}">
      <dsp:nvSpPr>
        <dsp:cNvPr id="0" name=""/>
        <dsp:cNvSpPr/>
      </dsp:nvSpPr>
      <dsp:spPr>
        <a:xfrm>
          <a:off x="2619402" y="1459388"/>
          <a:ext cx="2938407" cy="6132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JEFE RRHH</a:t>
          </a:r>
          <a:endParaRPr lang="es-ES" sz="4000" kern="1200" dirty="0"/>
        </a:p>
      </dsp:txBody>
      <dsp:txXfrm>
        <a:off x="2619402" y="1459388"/>
        <a:ext cx="2938407" cy="613207"/>
      </dsp:txXfrm>
    </dsp:sp>
    <dsp:sp modelId="{72EB6FF1-06BA-483F-A085-25A6EB2F1583}">
      <dsp:nvSpPr>
        <dsp:cNvPr id="0" name=""/>
        <dsp:cNvSpPr/>
      </dsp:nvSpPr>
      <dsp:spPr>
        <a:xfrm>
          <a:off x="698" y="2366589"/>
          <a:ext cx="1399968" cy="6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UNIDAD PERSONAL</a:t>
          </a:r>
          <a:endParaRPr lang="es-ES" sz="1600" kern="1200" dirty="0"/>
        </a:p>
      </dsp:txBody>
      <dsp:txXfrm>
        <a:off x="698" y="2366589"/>
        <a:ext cx="1399968" cy="699984"/>
      </dsp:txXfrm>
    </dsp:sp>
    <dsp:sp modelId="{56338D60-18D2-4115-B50F-04CD7EFF1713}">
      <dsp:nvSpPr>
        <dsp:cNvPr id="0" name=""/>
        <dsp:cNvSpPr/>
      </dsp:nvSpPr>
      <dsp:spPr>
        <a:xfrm>
          <a:off x="1694660" y="2366589"/>
          <a:ext cx="1399968" cy="6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UNIDAD SUELDOS</a:t>
          </a:r>
          <a:endParaRPr lang="es-ES" sz="1600" kern="1200" dirty="0"/>
        </a:p>
      </dsp:txBody>
      <dsp:txXfrm>
        <a:off x="1694660" y="2366589"/>
        <a:ext cx="1399968" cy="699984"/>
      </dsp:txXfrm>
    </dsp:sp>
    <dsp:sp modelId="{276A4D32-042A-481E-B174-B4D0E32D35D0}">
      <dsp:nvSpPr>
        <dsp:cNvPr id="0" name=""/>
        <dsp:cNvSpPr/>
      </dsp:nvSpPr>
      <dsp:spPr>
        <a:xfrm>
          <a:off x="3388622" y="2366589"/>
          <a:ext cx="1399968" cy="6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UNIDAD CAPACITACION</a:t>
          </a:r>
          <a:endParaRPr lang="es-ES" sz="1600" kern="1200" dirty="0"/>
        </a:p>
      </dsp:txBody>
      <dsp:txXfrm>
        <a:off x="3388622" y="2366589"/>
        <a:ext cx="1399968" cy="699984"/>
      </dsp:txXfrm>
    </dsp:sp>
    <dsp:sp modelId="{904C8502-B67E-4B29-98E5-B36827230987}">
      <dsp:nvSpPr>
        <dsp:cNvPr id="0" name=""/>
        <dsp:cNvSpPr/>
      </dsp:nvSpPr>
      <dsp:spPr>
        <a:xfrm>
          <a:off x="5082584" y="2366589"/>
          <a:ext cx="1399968" cy="6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SERVICIO BIENESTAR</a:t>
          </a:r>
          <a:endParaRPr lang="es-ES" sz="1600" kern="1200" dirty="0"/>
        </a:p>
      </dsp:txBody>
      <dsp:txXfrm>
        <a:off x="5082584" y="2366589"/>
        <a:ext cx="1399968" cy="699984"/>
      </dsp:txXfrm>
    </dsp:sp>
    <dsp:sp modelId="{ABC10E06-1093-4D7E-A087-7F022CF1FDB2}">
      <dsp:nvSpPr>
        <dsp:cNvPr id="0" name=""/>
        <dsp:cNvSpPr/>
      </dsp:nvSpPr>
      <dsp:spPr>
        <a:xfrm>
          <a:off x="6776545" y="2366589"/>
          <a:ext cx="1399968" cy="6999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UNIDAD PREVENCIÓN DE RIESGOS</a:t>
          </a:r>
          <a:endParaRPr lang="es-CL" sz="1600" kern="1200" dirty="0"/>
        </a:p>
      </dsp:txBody>
      <dsp:txXfrm>
        <a:off x="6776545" y="2366589"/>
        <a:ext cx="1399968" cy="699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88EA3-6177-4CB8-95C2-671112DB7EFA}">
      <dsp:nvSpPr>
        <dsp:cNvPr id="0" name=""/>
        <dsp:cNvSpPr/>
      </dsp:nvSpPr>
      <dsp:spPr>
        <a:xfrm>
          <a:off x="467836" y="0"/>
          <a:ext cx="7241539" cy="452596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4604EF-D8B9-488C-9A45-82A39DDBB6B3}">
      <dsp:nvSpPr>
        <dsp:cNvPr id="0" name=""/>
        <dsp:cNvSpPr/>
      </dsp:nvSpPr>
      <dsp:spPr>
        <a:xfrm>
          <a:off x="1387512" y="3123818"/>
          <a:ext cx="188280" cy="188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C21C8-38B3-4341-A537-28D33B0C0312}">
      <dsp:nvSpPr>
        <dsp:cNvPr id="0" name=""/>
        <dsp:cNvSpPr/>
      </dsp:nvSpPr>
      <dsp:spPr>
        <a:xfrm>
          <a:off x="1481652" y="3217958"/>
          <a:ext cx="1687278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chemeClr val="tx2"/>
              </a:solidFill>
            </a:rPr>
            <a:t>Modelo de Administración de RRHH</a:t>
          </a:r>
          <a:endParaRPr lang="es-ES" sz="1900" b="1" kern="1200" dirty="0">
            <a:solidFill>
              <a:schemeClr val="tx2"/>
            </a:solidFill>
          </a:endParaRPr>
        </a:p>
      </dsp:txBody>
      <dsp:txXfrm>
        <a:off x="1481652" y="3217958"/>
        <a:ext cx="1687278" cy="1308003"/>
      </dsp:txXfrm>
    </dsp:sp>
    <dsp:sp modelId="{72B1DE60-C65F-4823-BB23-13FEC7A27F77}">
      <dsp:nvSpPr>
        <dsp:cNvPr id="0" name=""/>
        <dsp:cNvSpPr/>
      </dsp:nvSpPr>
      <dsp:spPr>
        <a:xfrm>
          <a:off x="3049445" y="1893662"/>
          <a:ext cx="340352" cy="340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3A09E-B303-4325-B3C5-B1A2EF752E6C}">
      <dsp:nvSpPr>
        <dsp:cNvPr id="0" name=""/>
        <dsp:cNvSpPr/>
      </dsp:nvSpPr>
      <dsp:spPr>
        <a:xfrm>
          <a:off x="3219621" y="2063838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rgbClr val="E10202"/>
              </a:solidFill>
            </a:rPr>
            <a:t>Transición</a:t>
          </a:r>
          <a:endParaRPr lang="es-ES" sz="1900" b="1" kern="1200" dirty="0">
            <a:solidFill>
              <a:srgbClr val="E10202"/>
            </a:solidFill>
          </a:endParaRPr>
        </a:p>
      </dsp:txBody>
      <dsp:txXfrm>
        <a:off x="3219621" y="2063838"/>
        <a:ext cx="1737969" cy="2462123"/>
      </dsp:txXfrm>
    </dsp:sp>
    <dsp:sp modelId="{EAFE032B-10BE-45D9-9942-C76D16270988}">
      <dsp:nvSpPr>
        <dsp:cNvPr id="0" name=""/>
        <dsp:cNvSpPr/>
      </dsp:nvSpPr>
      <dsp:spPr>
        <a:xfrm>
          <a:off x="5048110" y="1145068"/>
          <a:ext cx="470700" cy="4707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65096-2D75-4871-A637-32CE4DBBD94E}">
      <dsp:nvSpPr>
        <dsp:cNvPr id="0" name=""/>
        <dsp:cNvSpPr/>
      </dsp:nvSpPr>
      <dsp:spPr>
        <a:xfrm>
          <a:off x="5283460" y="1380418"/>
          <a:ext cx="1737969" cy="314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b="1" kern="1200" dirty="0" smtClean="0">
              <a:solidFill>
                <a:schemeClr val="tx2"/>
              </a:solidFill>
            </a:rPr>
            <a:t>Modelo de Gestión de RRHH</a:t>
          </a:r>
          <a:endParaRPr lang="es-ES" sz="1900" b="1" kern="1200" dirty="0">
            <a:solidFill>
              <a:schemeClr val="tx2"/>
            </a:solidFill>
          </a:endParaRPr>
        </a:p>
      </dsp:txBody>
      <dsp:txXfrm>
        <a:off x="5283460" y="1380418"/>
        <a:ext cx="1737969" cy="3145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365F8-63CA-4755-819F-39585F9CB784}">
      <dsp:nvSpPr>
        <dsp:cNvPr id="0" name=""/>
        <dsp:cNvSpPr/>
      </dsp:nvSpPr>
      <dsp:spPr>
        <a:xfrm>
          <a:off x="4088606" y="881499"/>
          <a:ext cx="129047" cy="565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352"/>
              </a:lnTo>
              <a:lnTo>
                <a:pt x="129047" y="5653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88947-A0C2-4DB0-90C7-7D0FDDEAF0BA}">
      <dsp:nvSpPr>
        <dsp:cNvPr id="0" name=""/>
        <dsp:cNvSpPr/>
      </dsp:nvSpPr>
      <dsp:spPr>
        <a:xfrm>
          <a:off x="3959558" y="881499"/>
          <a:ext cx="129047" cy="571033"/>
        </a:xfrm>
        <a:custGeom>
          <a:avLst/>
          <a:gdLst/>
          <a:ahLst/>
          <a:cxnLst/>
          <a:rect l="0" t="0" r="0" b="0"/>
          <a:pathLst>
            <a:path>
              <a:moveTo>
                <a:pt x="129047" y="0"/>
              </a:moveTo>
              <a:lnTo>
                <a:pt x="129047" y="571033"/>
              </a:lnTo>
              <a:lnTo>
                <a:pt x="0" y="5710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7A130-DE7D-4F49-A749-84D7A6421041}">
      <dsp:nvSpPr>
        <dsp:cNvPr id="0" name=""/>
        <dsp:cNvSpPr/>
      </dsp:nvSpPr>
      <dsp:spPr>
        <a:xfrm>
          <a:off x="4482019" y="2663116"/>
          <a:ext cx="599622" cy="1412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2926"/>
              </a:lnTo>
              <a:lnTo>
                <a:pt x="599622" y="14129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95159-F70E-4FA2-ABC6-7328422A2CF3}">
      <dsp:nvSpPr>
        <dsp:cNvPr id="0" name=""/>
        <dsp:cNvSpPr/>
      </dsp:nvSpPr>
      <dsp:spPr>
        <a:xfrm>
          <a:off x="4482019" y="2663116"/>
          <a:ext cx="599622" cy="540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317"/>
              </a:lnTo>
              <a:lnTo>
                <a:pt x="599622" y="540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66B03-8288-4FB6-A4D3-2FD98380BA83}">
      <dsp:nvSpPr>
        <dsp:cNvPr id="0" name=""/>
        <dsp:cNvSpPr/>
      </dsp:nvSpPr>
      <dsp:spPr>
        <a:xfrm>
          <a:off x="4088606" y="881499"/>
          <a:ext cx="1904310" cy="1167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8055"/>
              </a:lnTo>
              <a:lnTo>
                <a:pt x="1904310" y="1038055"/>
              </a:lnTo>
              <a:lnTo>
                <a:pt x="1904310" y="11671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46F1F-0160-4883-BCFF-6D90E327F71B}">
      <dsp:nvSpPr>
        <dsp:cNvPr id="0" name=""/>
        <dsp:cNvSpPr/>
      </dsp:nvSpPr>
      <dsp:spPr>
        <a:xfrm>
          <a:off x="624297" y="2670232"/>
          <a:ext cx="542489" cy="227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420"/>
              </a:lnTo>
              <a:lnTo>
                <a:pt x="542489" y="227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83326-44CB-4BAB-A380-E675E2B66EBF}">
      <dsp:nvSpPr>
        <dsp:cNvPr id="0" name=""/>
        <dsp:cNvSpPr/>
      </dsp:nvSpPr>
      <dsp:spPr>
        <a:xfrm>
          <a:off x="624297" y="2670232"/>
          <a:ext cx="542489" cy="1405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810"/>
              </a:lnTo>
              <a:lnTo>
                <a:pt x="542489" y="14058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E1470-928E-4501-B470-70CFC5476829}">
      <dsp:nvSpPr>
        <dsp:cNvPr id="0" name=""/>
        <dsp:cNvSpPr/>
      </dsp:nvSpPr>
      <dsp:spPr>
        <a:xfrm>
          <a:off x="624297" y="2670232"/>
          <a:ext cx="542489" cy="533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201"/>
              </a:lnTo>
              <a:lnTo>
                <a:pt x="542489" y="533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17631-BB0B-40A1-B7FE-B1DC9A109198}">
      <dsp:nvSpPr>
        <dsp:cNvPr id="0" name=""/>
        <dsp:cNvSpPr/>
      </dsp:nvSpPr>
      <dsp:spPr>
        <a:xfrm>
          <a:off x="2070936" y="881499"/>
          <a:ext cx="2017669" cy="1174219"/>
        </a:xfrm>
        <a:custGeom>
          <a:avLst/>
          <a:gdLst/>
          <a:ahLst/>
          <a:cxnLst/>
          <a:rect l="0" t="0" r="0" b="0"/>
          <a:pathLst>
            <a:path>
              <a:moveTo>
                <a:pt x="2017669" y="0"/>
              </a:moveTo>
              <a:lnTo>
                <a:pt x="2017669" y="1045171"/>
              </a:lnTo>
              <a:lnTo>
                <a:pt x="0" y="1045171"/>
              </a:lnTo>
              <a:lnTo>
                <a:pt x="0" y="1174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E7682-632A-4613-B7F3-16F7874E063C}">
      <dsp:nvSpPr>
        <dsp:cNvPr id="0" name=""/>
        <dsp:cNvSpPr/>
      </dsp:nvSpPr>
      <dsp:spPr>
        <a:xfrm>
          <a:off x="2464760" y="674"/>
          <a:ext cx="3247692" cy="8808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SUBDIRECCION RRHH</a:t>
          </a:r>
          <a:endParaRPr lang="es-ES" sz="3200" kern="1200" dirty="0"/>
        </a:p>
      </dsp:txBody>
      <dsp:txXfrm>
        <a:off x="2464760" y="674"/>
        <a:ext cx="3247692" cy="880825"/>
      </dsp:txXfrm>
    </dsp:sp>
    <dsp:sp modelId="{DC8D6B5E-3F9A-4191-A5C4-727FA9C7CC60}">
      <dsp:nvSpPr>
        <dsp:cNvPr id="0" name=""/>
        <dsp:cNvSpPr/>
      </dsp:nvSpPr>
      <dsp:spPr>
        <a:xfrm>
          <a:off x="262637" y="2055718"/>
          <a:ext cx="3616597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SUBDEPARTAMENTO DESARROLLO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DE LAS PERSONAS</a:t>
          </a:r>
          <a:endParaRPr lang="es-ES" sz="1800" b="1" kern="1200" dirty="0"/>
        </a:p>
      </dsp:txBody>
      <dsp:txXfrm>
        <a:off x="262637" y="2055718"/>
        <a:ext cx="3616597" cy="614513"/>
      </dsp:txXfrm>
    </dsp:sp>
    <dsp:sp modelId="{D46CC65B-2B46-4B59-B3B1-F4AE6FF3E192}">
      <dsp:nvSpPr>
        <dsp:cNvPr id="0" name=""/>
        <dsp:cNvSpPr/>
      </dsp:nvSpPr>
      <dsp:spPr>
        <a:xfrm>
          <a:off x="1166787" y="2896176"/>
          <a:ext cx="1229027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CAPACITACION</a:t>
          </a:r>
          <a:endParaRPr lang="es-ES" sz="1300" kern="1200" dirty="0"/>
        </a:p>
      </dsp:txBody>
      <dsp:txXfrm>
        <a:off x="1166787" y="2896176"/>
        <a:ext cx="1229027" cy="614513"/>
      </dsp:txXfrm>
    </dsp:sp>
    <dsp:sp modelId="{74516381-6276-4B09-9B9F-082621183AFD}">
      <dsp:nvSpPr>
        <dsp:cNvPr id="0" name=""/>
        <dsp:cNvSpPr/>
      </dsp:nvSpPr>
      <dsp:spPr>
        <a:xfrm>
          <a:off x="1166787" y="3768786"/>
          <a:ext cx="1229027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FORMACION</a:t>
          </a:r>
          <a:endParaRPr lang="es-ES" sz="1300" kern="1200" dirty="0"/>
        </a:p>
      </dsp:txBody>
      <dsp:txXfrm>
        <a:off x="1166787" y="3768786"/>
        <a:ext cx="1229027" cy="614513"/>
      </dsp:txXfrm>
    </dsp:sp>
    <dsp:sp modelId="{33A363F3-E42D-4D04-9733-6061A9236406}">
      <dsp:nvSpPr>
        <dsp:cNvPr id="0" name=""/>
        <dsp:cNvSpPr/>
      </dsp:nvSpPr>
      <dsp:spPr>
        <a:xfrm>
          <a:off x="1166787" y="4641396"/>
          <a:ext cx="1229027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RECLUTAMIENTO Y SELECCION</a:t>
          </a:r>
          <a:endParaRPr lang="es-ES" sz="1300" kern="1200" dirty="0"/>
        </a:p>
      </dsp:txBody>
      <dsp:txXfrm>
        <a:off x="1166787" y="4641396"/>
        <a:ext cx="1229027" cy="614513"/>
      </dsp:txXfrm>
    </dsp:sp>
    <dsp:sp modelId="{76FB8D95-060C-495D-9F83-4819061CC01C}">
      <dsp:nvSpPr>
        <dsp:cNvPr id="0" name=""/>
        <dsp:cNvSpPr/>
      </dsp:nvSpPr>
      <dsp:spPr>
        <a:xfrm>
          <a:off x="4104295" y="2048602"/>
          <a:ext cx="3777244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SUBDEPARTAMENTO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RECURSOS HUMANOS</a:t>
          </a:r>
          <a:endParaRPr lang="es-ES" sz="1800" b="1" kern="1200" dirty="0"/>
        </a:p>
      </dsp:txBody>
      <dsp:txXfrm>
        <a:off x="4104295" y="2048602"/>
        <a:ext cx="3777244" cy="614513"/>
      </dsp:txXfrm>
    </dsp:sp>
    <dsp:sp modelId="{ED4AF26C-28C1-4869-98D2-BA3CF8D4886A}">
      <dsp:nvSpPr>
        <dsp:cNvPr id="0" name=""/>
        <dsp:cNvSpPr/>
      </dsp:nvSpPr>
      <dsp:spPr>
        <a:xfrm>
          <a:off x="5081642" y="2896176"/>
          <a:ext cx="1655868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PERSONAL</a:t>
          </a:r>
          <a:endParaRPr lang="es-ES" sz="1300" kern="1200" dirty="0"/>
        </a:p>
      </dsp:txBody>
      <dsp:txXfrm>
        <a:off x="5081642" y="2896176"/>
        <a:ext cx="1655868" cy="614513"/>
      </dsp:txXfrm>
    </dsp:sp>
    <dsp:sp modelId="{3CC3AE59-5E57-4529-ADC1-6DF7C17FDBAC}">
      <dsp:nvSpPr>
        <dsp:cNvPr id="0" name=""/>
        <dsp:cNvSpPr/>
      </dsp:nvSpPr>
      <dsp:spPr>
        <a:xfrm>
          <a:off x="5081642" y="3768786"/>
          <a:ext cx="1653816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REMUNERACIONES</a:t>
          </a:r>
          <a:endParaRPr lang="es-ES" sz="1300" kern="1200" dirty="0"/>
        </a:p>
      </dsp:txBody>
      <dsp:txXfrm>
        <a:off x="5081642" y="3768786"/>
        <a:ext cx="1653816" cy="614513"/>
      </dsp:txXfrm>
    </dsp:sp>
    <dsp:sp modelId="{F95566CF-516F-40E6-9AA4-AC11D2FE950C}">
      <dsp:nvSpPr>
        <dsp:cNvPr id="0" name=""/>
        <dsp:cNvSpPr/>
      </dsp:nvSpPr>
      <dsp:spPr>
        <a:xfrm>
          <a:off x="1439474" y="1139595"/>
          <a:ext cx="2520084" cy="625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Unidad Prevención de Riesgos</a:t>
          </a:r>
          <a:r>
            <a:rPr lang="es-ES" sz="1400" kern="1200" dirty="0" smtClean="0"/>
            <a:t> (Higiene y Seguridad)</a:t>
          </a:r>
          <a:endParaRPr lang="es-ES" sz="1400" kern="1200" dirty="0"/>
        </a:p>
      </dsp:txBody>
      <dsp:txXfrm>
        <a:off x="1439474" y="1139595"/>
        <a:ext cx="2520084" cy="625876"/>
      </dsp:txXfrm>
    </dsp:sp>
    <dsp:sp modelId="{AAAB0CCF-B877-48AA-B7B3-496A66E9E222}">
      <dsp:nvSpPr>
        <dsp:cNvPr id="0" name=""/>
        <dsp:cNvSpPr/>
      </dsp:nvSpPr>
      <dsp:spPr>
        <a:xfrm>
          <a:off x="4217654" y="1139595"/>
          <a:ext cx="2434629" cy="6145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Unidad Calidad de Vida y Servicio de Bienestar </a:t>
          </a:r>
          <a:endParaRPr lang="es-ES" sz="1400" b="1" kern="1200" dirty="0"/>
        </a:p>
      </dsp:txBody>
      <dsp:txXfrm>
        <a:off x="4217654" y="1139595"/>
        <a:ext cx="2434629" cy="6145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16529F-DF78-403B-A4AC-ECBED956B86D}">
      <dsp:nvSpPr>
        <dsp:cNvPr id="0" name=""/>
        <dsp:cNvSpPr/>
      </dsp:nvSpPr>
      <dsp:spPr>
        <a:xfrm>
          <a:off x="4088606" y="814619"/>
          <a:ext cx="691237" cy="1336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392"/>
              </a:lnTo>
              <a:lnTo>
                <a:pt x="691237" y="1336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F439B-C2FA-4051-BD88-37CCF63F0E26}">
      <dsp:nvSpPr>
        <dsp:cNvPr id="0" name=""/>
        <dsp:cNvSpPr/>
      </dsp:nvSpPr>
      <dsp:spPr>
        <a:xfrm>
          <a:off x="3486149" y="814619"/>
          <a:ext cx="602456" cy="1336392"/>
        </a:xfrm>
        <a:custGeom>
          <a:avLst/>
          <a:gdLst/>
          <a:ahLst/>
          <a:cxnLst/>
          <a:rect l="0" t="0" r="0" b="0"/>
          <a:pathLst>
            <a:path>
              <a:moveTo>
                <a:pt x="602456" y="0"/>
              </a:moveTo>
              <a:lnTo>
                <a:pt x="602456" y="1336392"/>
              </a:lnTo>
              <a:lnTo>
                <a:pt x="0" y="1336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365F8-63CA-4755-819F-39585F9CB784}">
      <dsp:nvSpPr>
        <dsp:cNvPr id="0" name=""/>
        <dsp:cNvSpPr/>
      </dsp:nvSpPr>
      <dsp:spPr>
        <a:xfrm>
          <a:off x="4088606" y="814619"/>
          <a:ext cx="119221" cy="522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305"/>
              </a:lnTo>
              <a:lnTo>
                <a:pt x="119221" y="5223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88947-A0C2-4DB0-90C7-7D0FDDEAF0BA}">
      <dsp:nvSpPr>
        <dsp:cNvPr id="0" name=""/>
        <dsp:cNvSpPr/>
      </dsp:nvSpPr>
      <dsp:spPr>
        <a:xfrm>
          <a:off x="3733938" y="814619"/>
          <a:ext cx="354668" cy="527554"/>
        </a:xfrm>
        <a:custGeom>
          <a:avLst/>
          <a:gdLst/>
          <a:ahLst/>
          <a:cxnLst/>
          <a:rect l="0" t="0" r="0" b="0"/>
          <a:pathLst>
            <a:path>
              <a:moveTo>
                <a:pt x="354668" y="0"/>
              </a:moveTo>
              <a:lnTo>
                <a:pt x="354668" y="527554"/>
              </a:lnTo>
              <a:lnTo>
                <a:pt x="0" y="527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7A130-DE7D-4F49-A749-84D7A6421041}">
      <dsp:nvSpPr>
        <dsp:cNvPr id="0" name=""/>
        <dsp:cNvSpPr/>
      </dsp:nvSpPr>
      <dsp:spPr>
        <a:xfrm>
          <a:off x="4452064" y="3266747"/>
          <a:ext cx="553966" cy="1305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343"/>
              </a:lnTo>
              <a:lnTo>
                <a:pt x="553966" y="13053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95159-F70E-4FA2-ABC6-7328422A2CF3}">
      <dsp:nvSpPr>
        <dsp:cNvPr id="0" name=""/>
        <dsp:cNvSpPr/>
      </dsp:nvSpPr>
      <dsp:spPr>
        <a:xfrm>
          <a:off x="4452064" y="3266747"/>
          <a:ext cx="553966" cy="499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9176"/>
              </a:lnTo>
              <a:lnTo>
                <a:pt x="553966" y="4991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66B03-8288-4FB6-A4D3-2FD98380BA83}">
      <dsp:nvSpPr>
        <dsp:cNvPr id="0" name=""/>
        <dsp:cNvSpPr/>
      </dsp:nvSpPr>
      <dsp:spPr>
        <a:xfrm>
          <a:off x="4088606" y="814619"/>
          <a:ext cx="1759312" cy="1884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182"/>
              </a:lnTo>
              <a:lnTo>
                <a:pt x="1759312" y="1765182"/>
              </a:lnTo>
              <a:lnTo>
                <a:pt x="1759312" y="18844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46F1F-0160-4883-BCFF-6D90E327F71B}">
      <dsp:nvSpPr>
        <dsp:cNvPr id="0" name=""/>
        <dsp:cNvSpPr/>
      </dsp:nvSpPr>
      <dsp:spPr>
        <a:xfrm>
          <a:off x="888077" y="3273321"/>
          <a:ext cx="501183" cy="2104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936"/>
              </a:lnTo>
              <a:lnTo>
                <a:pt x="501183" y="21049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83326-44CB-4BAB-A380-E675E2B66EBF}">
      <dsp:nvSpPr>
        <dsp:cNvPr id="0" name=""/>
        <dsp:cNvSpPr/>
      </dsp:nvSpPr>
      <dsp:spPr>
        <a:xfrm>
          <a:off x="888077" y="3273321"/>
          <a:ext cx="501183" cy="1298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8769"/>
              </a:lnTo>
              <a:lnTo>
                <a:pt x="501183" y="12987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E1470-928E-4501-B470-70CFC5476829}">
      <dsp:nvSpPr>
        <dsp:cNvPr id="0" name=""/>
        <dsp:cNvSpPr/>
      </dsp:nvSpPr>
      <dsp:spPr>
        <a:xfrm>
          <a:off x="888077" y="3273321"/>
          <a:ext cx="501183" cy="492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2602"/>
              </a:lnTo>
              <a:lnTo>
                <a:pt x="501183" y="4926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17631-BB0B-40A1-B7FE-B1DC9A109198}">
      <dsp:nvSpPr>
        <dsp:cNvPr id="0" name=""/>
        <dsp:cNvSpPr/>
      </dsp:nvSpPr>
      <dsp:spPr>
        <a:xfrm>
          <a:off x="2224566" y="814619"/>
          <a:ext cx="1864040" cy="1890978"/>
        </a:xfrm>
        <a:custGeom>
          <a:avLst/>
          <a:gdLst/>
          <a:ahLst/>
          <a:cxnLst/>
          <a:rect l="0" t="0" r="0" b="0"/>
          <a:pathLst>
            <a:path>
              <a:moveTo>
                <a:pt x="1864040" y="0"/>
              </a:moveTo>
              <a:lnTo>
                <a:pt x="1864040" y="1771756"/>
              </a:lnTo>
              <a:lnTo>
                <a:pt x="0" y="1771756"/>
              </a:lnTo>
              <a:lnTo>
                <a:pt x="0" y="18909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E7682-632A-4613-B7F3-16F7874E063C}">
      <dsp:nvSpPr>
        <dsp:cNvPr id="0" name=""/>
        <dsp:cNvSpPr/>
      </dsp:nvSpPr>
      <dsp:spPr>
        <a:xfrm>
          <a:off x="2588403" y="861"/>
          <a:ext cx="3000406" cy="813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SUBDIRECCION RRHH</a:t>
          </a:r>
          <a:endParaRPr lang="es-ES" sz="3200" kern="1200" dirty="0"/>
        </a:p>
      </dsp:txBody>
      <dsp:txXfrm>
        <a:off x="2588403" y="861"/>
        <a:ext cx="3000406" cy="813757"/>
      </dsp:txXfrm>
    </dsp:sp>
    <dsp:sp modelId="{DC8D6B5E-3F9A-4191-A5C4-727FA9C7CC60}">
      <dsp:nvSpPr>
        <dsp:cNvPr id="0" name=""/>
        <dsp:cNvSpPr/>
      </dsp:nvSpPr>
      <dsp:spPr>
        <a:xfrm>
          <a:off x="553955" y="2705598"/>
          <a:ext cx="3341222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SUBDEPARTAMENTO DESARROLLO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DE LAS PERSONAS</a:t>
          </a:r>
          <a:endParaRPr lang="es-ES" sz="1800" b="1" kern="1200" dirty="0"/>
        </a:p>
      </dsp:txBody>
      <dsp:txXfrm>
        <a:off x="553955" y="2705598"/>
        <a:ext cx="3341222" cy="567723"/>
      </dsp:txXfrm>
    </dsp:sp>
    <dsp:sp modelId="{D46CC65B-2B46-4B59-B3B1-F4AE6FF3E192}">
      <dsp:nvSpPr>
        <dsp:cNvPr id="0" name=""/>
        <dsp:cNvSpPr/>
      </dsp:nvSpPr>
      <dsp:spPr>
        <a:xfrm>
          <a:off x="1389260" y="3482062"/>
          <a:ext cx="1135446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UNIDAD CAPACITACION</a:t>
          </a:r>
          <a:endParaRPr lang="es-ES" sz="1200" kern="1200" dirty="0"/>
        </a:p>
      </dsp:txBody>
      <dsp:txXfrm>
        <a:off x="1389260" y="3482062"/>
        <a:ext cx="1135446" cy="567723"/>
      </dsp:txXfrm>
    </dsp:sp>
    <dsp:sp modelId="{74516381-6276-4B09-9B9F-082621183AFD}">
      <dsp:nvSpPr>
        <dsp:cNvPr id="0" name=""/>
        <dsp:cNvSpPr/>
      </dsp:nvSpPr>
      <dsp:spPr>
        <a:xfrm>
          <a:off x="1389260" y="4288229"/>
          <a:ext cx="1135446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UNIDAD FORMACION</a:t>
          </a:r>
          <a:endParaRPr lang="es-ES" sz="1200" kern="1200" dirty="0"/>
        </a:p>
      </dsp:txBody>
      <dsp:txXfrm>
        <a:off x="1389260" y="4288229"/>
        <a:ext cx="1135446" cy="567723"/>
      </dsp:txXfrm>
    </dsp:sp>
    <dsp:sp modelId="{33A363F3-E42D-4D04-9733-6061A9236406}">
      <dsp:nvSpPr>
        <dsp:cNvPr id="0" name=""/>
        <dsp:cNvSpPr/>
      </dsp:nvSpPr>
      <dsp:spPr>
        <a:xfrm>
          <a:off x="1389260" y="5094396"/>
          <a:ext cx="1135446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UNIDAD RECLUTAMIENTO Y SELECCION</a:t>
          </a:r>
          <a:endParaRPr lang="es-ES" sz="1200" kern="1200" dirty="0"/>
        </a:p>
      </dsp:txBody>
      <dsp:txXfrm>
        <a:off x="1389260" y="5094396"/>
        <a:ext cx="1135446" cy="567723"/>
      </dsp:txXfrm>
    </dsp:sp>
    <dsp:sp modelId="{76FB8D95-060C-495D-9F83-4819061CC01C}">
      <dsp:nvSpPr>
        <dsp:cNvPr id="0" name=""/>
        <dsp:cNvSpPr/>
      </dsp:nvSpPr>
      <dsp:spPr>
        <a:xfrm>
          <a:off x="4103100" y="2699024"/>
          <a:ext cx="3489636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SUBDEPARTAMENTO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800" b="1" kern="1200" dirty="0" smtClean="0"/>
            <a:t>RECURSOS HUMANOS</a:t>
          </a:r>
          <a:endParaRPr lang="es-ES" sz="1800" b="1" kern="1200" dirty="0"/>
        </a:p>
      </dsp:txBody>
      <dsp:txXfrm>
        <a:off x="4103100" y="2699024"/>
        <a:ext cx="3489636" cy="567723"/>
      </dsp:txXfrm>
    </dsp:sp>
    <dsp:sp modelId="{ED4AF26C-28C1-4869-98D2-BA3CF8D4886A}">
      <dsp:nvSpPr>
        <dsp:cNvPr id="0" name=""/>
        <dsp:cNvSpPr/>
      </dsp:nvSpPr>
      <dsp:spPr>
        <a:xfrm>
          <a:off x="5006030" y="3482062"/>
          <a:ext cx="1529787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PERSONAL</a:t>
          </a:r>
          <a:endParaRPr lang="es-ES" sz="1300" kern="1200" dirty="0"/>
        </a:p>
      </dsp:txBody>
      <dsp:txXfrm>
        <a:off x="5006030" y="3482062"/>
        <a:ext cx="1529787" cy="567723"/>
      </dsp:txXfrm>
    </dsp:sp>
    <dsp:sp modelId="{3CC3AE59-5E57-4529-ADC1-6DF7C17FDBAC}">
      <dsp:nvSpPr>
        <dsp:cNvPr id="0" name=""/>
        <dsp:cNvSpPr/>
      </dsp:nvSpPr>
      <dsp:spPr>
        <a:xfrm>
          <a:off x="5006030" y="4288229"/>
          <a:ext cx="1527891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UNIDAD REMUNERACIONES</a:t>
          </a:r>
          <a:endParaRPr lang="es-ES" sz="1300" kern="1200" dirty="0"/>
        </a:p>
      </dsp:txBody>
      <dsp:txXfrm>
        <a:off x="5006030" y="4288229"/>
        <a:ext cx="1527891" cy="567723"/>
      </dsp:txXfrm>
    </dsp:sp>
    <dsp:sp modelId="{F95566CF-516F-40E6-9AA4-AC11D2FE950C}">
      <dsp:nvSpPr>
        <dsp:cNvPr id="0" name=""/>
        <dsp:cNvSpPr/>
      </dsp:nvSpPr>
      <dsp:spPr>
        <a:xfrm>
          <a:off x="1405738" y="1053063"/>
          <a:ext cx="2328199" cy="5782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Unidad Prevención de Riesgos</a:t>
          </a:r>
          <a:r>
            <a:rPr lang="es-ES" sz="1400" kern="1200" dirty="0" smtClean="0"/>
            <a:t> (Higiene y Seguridad)</a:t>
          </a:r>
          <a:endParaRPr lang="es-ES" sz="1400" kern="1200" dirty="0"/>
        </a:p>
      </dsp:txBody>
      <dsp:txXfrm>
        <a:off x="1405738" y="1053063"/>
        <a:ext cx="2328199" cy="578220"/>
      </dsp:txXfrm>
    </dsp:sp>
    <dsp:sp modelId="{AAAB0CCF-B877-48AA-B7B3-496A66E9E222}">
      <dsp:nvSpPr>
        <dsp:cNvPr id="0" name=""/>
        <dsp:cNvSpPr/>
      </dsp:nvSpPr>
      <dsp:spPr>
        <a:xfrm>
          <a:off x="4207828" y="1053063"/>
          <a:ext cx="2249251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Unidad Calidad de Vida y Servicio de Bienestar </a:t>
          </a:r>
          <a:endParaRPr lang="es-ES" sz="1400" b="1" kern="1200" dirty="0"/>
        </a:p>
      </dsp:txBody>
      <dsp:txXfrm>
        <a:off x="4207828" y="1053063"/>
        <a:ext cx="2249251" cy="567723"/>
      </dsp:txXfrm>
    </dsp:sp>
    <dsp:sp modelId="{4E41E757-4FA0-4A27-AF83-07BF139A6CEF}">
      <dsp:nvSpPr>
        <dsp:cNvPr id="0" name=""/>
        <dsp:cNvSpPr/>
      </dsp:nvSpPr>
      <dsp:spPr>
        <a:xfrm>
          <a:off x="922504" y="1867150"/>
          <a:ext cx="2563645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Unidad Salud Integral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del Funcionario</a:t>
          </a:r>
          <a:endParaRPr lang="es-CL" sz="1400" b="1" kern="1200" dirty="0"/>
        </a:p>
      </dsp:txBody>
      <dsp:txXfrm>
        <a:off x="922504" y="1867150"/>
        <a:ext cx="2563645" cy="567723"/>
      </dsp:txXfrm>
    </dsp:sp>
    <dsp:sp modelId="{CEA93E25-2225-48C8-B8EE-0C1928817026}">
      <dsp:nvSpPr>
        <dsp:cNvPr id="0" name=""/>
        <dsp:cNvSpPr/>
      </dsp:nvSpPr>
      <dsp:spPr>
        <a:xfrm>
          <a:off x="4779843" y="1867150"/>
          <a:ext cx="2575840" cy="567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/>
            <a:t>Control de Gestión RRHH</a:t>
          </a:r>
          <a:endParaRPr lang="es-CL" sz="1400" b="1" kern="1200" dirty="0"/>
        </a:p>
      </dsp:txBody>
      <dsp:txXfrm>
        <a:off x="4779843" y="1867150"/>
        <a:ext cx="2575840" cy="5677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DFCD6-4639-4555-919E-6F13DAB0B6A7}">
      <dsp:nvSpPr>
        <dsp:cNvPr id="0" name=""/>
        <dsp:cNvSpPr/>
      </dsp:nvSpPr>
      <dsp:spPr>
        <a:xfrm>
          <a:off x="0" y="237825"/>
          <a:ext cx="4780599" cy="47805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60C65-83B2-4281-8DF9-8CB78C4DD28C}">
      <dsp:nvSpPr>
        <dsp:cNvPr id="0" name=""/>
        <dsp:cNvSpPr/>
      </dsp:nvSpPr>
      <dsp:spPr>
        <a:xfrm>
          <a:off x="2390299" y="237825"/>
          <a:ext cx="5577366" cy="47805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smtClean="0"/>
            <a:t>Área Gestión Social y Técnica</a:t>
          </a:r>
          <a:endParaRPr lang="es-CL" sz="3200" kern="1200" dirty="0"/>
        </a:p>
      </dsp:txBody>
      <dsp:txXfrm>
        <a:off x="2390299" y="237825"/>
        <a:ext cx="2788683" cy="1434182"/>
      </dsp:txXfrm>
    </dsp:sp>
    <dsp:sp modelId="{71FD06AA-6697-46E5-A215-A9BEB541872F}">
      <dsp:nvSpPr>
        <dsp:cNvPr id="0" name=""/>
        <dsp:cNvSpPr/>
      </dsp:nvSpPr>
      <dsp:spPr>
        <a:xfrm>
          <a:off x="836606" y="1672008"/>
          <a:ext cx="3107386" cy="310738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3712E-08EB-4AB3-983F-C7DBC8991E8D}">
      <dsp:nvSpPr>
        <dsp:cNvPr id="0" name=""/>
        <dsp:cNvSpPr/>
      </dsp:nvSpPr>
      <dsp:spPr>
        <a:xfrm>
          <a:off x="2390299" y="1672008"/>
          <a:ext cx="5577366" cy="31073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smtClean="0"/>
            <a:t>Área Contable</a:t>
          </a:r>
          <a:endParaRPr lang="es-CL" sz="3200" kern="1200" dirty="0"/>
        </a:p>
      </dsp:txBody>
      <dsp:txXfrm>
        <a:off x="2390299" y="1672008"/>
        <a:ext cx="2788683" cy="1434178"/>
      </dsp:txXfrm>
    </dsp:sp>
    <dsp:sp modelId="{189E2AE4-6570-4E28-AFA9-F0CFA7BF7367}">
      <dsp:nvSpPr>
        <dsp:cNvPr id="0" name=""/>
        <dsp:cNvSpPr/>
      </dsp:nvSpPr>
      <dsp:spPr>
        <a:xfrm>
          <a:off x="1673210" y="3106186"/>
          <a:ext cx="1434178" cy="143417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ABD73-04A8-4A3A-B5A7-3CFB07212600}">
      <dsp:nvSpPr>
        <dsp:cNvPr id="0" name=""/>
        <dsp:cNvSpPr/>
      </dsp:nvSpPr>
      <dsp:spPr>
        <a:xfrm>
          <a:off x="2390299" y="3106186"/>
          <a:ext cx="5577366" cy="14341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200" kern="1200" smtClean="0"/>
            <a:t>Área soporte Administrativo</a:t>
          </a:r>
          <a:endParaRPr lang="es-CL" sz="3200" kern="1200" dirty="0"/>
        </a:p>
      </dsp:txBody>
      <dsp:txXfrm>
        <a:off x="2390299" y="3106186"/>
        <a:ext cx="2788683" cy="1434178"/>
      </dsp:txXfrm>
    </dsp:sp>
    <dsp:sp modelId="{23AB694E-D684-4A8A-88D4-BE08846CB280}">
      <dsp:nvSpPr>
        <dsp:cNvPr id="0" name=""/>
        <dsp:cNvSpPr/>
      </dsp:nvSpPr>
      <dsp:spPr>
        <a:xfrm>
          <a:off x="5178982" y="237825"/>
          <a:ext cx="2788683" cy="143418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smtClean="0"/>
            <a:t>Profesional Trabajadora Social</a:t>
          </a:r>
          <a:endParaRPr lang="es-C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smtClean="0"/>
            <a:t>Profesional Educadora de Párvulo</a:t>
          </a:r>
          <a:endParaRPr lang="es-CL" sz="2100" kern="1200" dirty="0"/>
        </a:p>
      </dsp:txBody>
      <dsp:txXfrm>
        <a:off x="5178982" y="237825"/>
        <a:ext cx="2788683" cy="1434182"/>
      </dsp:txXfrm>
    </dsp:sp>
    <dsp:sp modelId="{496CD5F8-1AA3-40FE-9ACA-17384376250E}">
      <dsp:nvSpPr>
        <dsp:cNvPr id="0" name=""/>
        <dsp:cNvSpPr/>
      </dsp:nvSpPr>
      <dsp:spPr>
        <a:xfrm>
          <a:off x="5178982" y="1672008"/>
          <a:ext cx="2788683" cy="14341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smtClean="0"/>
            <a:t>Contadora</a:t>
          </a:r>
          <a:endParaRPr lang="es-C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smtClean="0"/>
            <a:t>2 Administrativos</a:t>
          </a:r>
          <a:endParaRPr lang="es-CL" sz="2100" kern="1200" dirty="0"/>
        </a:p>
      </dsp:txBody>
      <dsp:txXfrm>
        <a:off x="5178982" y="1672008"/>
        <a:ext cx="2788683" cy="1434178"/>
      </dsp:txXfrm>
    </dsp:sp>
    <dsp:sp modelId="{FECB53C5-1BD2-4DEC-95F9-F51D9F2FE656}">
      <dsp:nvSpPr>
        <dsp:cNvPr id="0" name=""/>
        <dsp:cNvSpPr/>
      </dsp:nvSpPr>
      <dsp:spPr>
        <a:xfrm>
          <a:off x="5178982" y="3106186"/>
          <a:ext cx="2788683" cy="143417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2100" kern="1200" smtClean="0"/>
            <a:t>2 administrativo</a:t>
          </a:r>
          <a:endParaRPr lang="es-CL" sz="2100" kern="1200" dirty="0"/>
        </a:p>
      </dsp:txBody>
      <dsp:txXfrm>
        <a:off x="5178982" y="3106186"/>
        <a:ext cx="2788683" cy="1434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6C5901-A442-4E35-84D6-E4999509D4EF}" type="datetimeFigureOut">
              <a:rPr lang="es-CL"/>
              <a:pPr>
                <a:defRPr/>
              </a:pPr>
              <a:t>25-06-2014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18B2F045-1E88-4491-813D-0D9A24CAE7D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891432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822E57E-FBB8-4395-AFDD-688D70D19EF1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639F421-8511-408E-ABAF-B17E62BC58E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683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D07360-8F54-45EE-B491-6D67028EE322}" type="slidenum">
              <a:rPr lang="en-US" smtClean="0">
                <a:ea typeface="ヒラギノ角ゴ Pro W3"/>
                <a:cs typeface="ヒラギノ角ゴ Pro W3"/>
              </a:rPr>
              <a:pPr/>
              <a:t>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848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780B1EE-0B91-4052-81BF-45BFEF649E41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6D4912A-66D5-4C82-B48E-FD244642D61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4BFAE-69D0-448C-A5DF-C718400EB13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2EEDA-324E-49FD-B189-4AAA864F09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44AA2-AF4D-44E0-8B72-6CE7DFEFB3F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555E8-8A94-4D41-84D3-91DCD54F313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711D2-B1EF-4795-9580-1A690C98651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1E1E6-61B1-4FCA-87AD-7B3A444F7A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B8FF72-FC9A-4BA1-A966-A69CA2F4295A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58C7693-CA06-45AC-918A-B87E6C82D90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2A49408-38D7-4D59-9406-63F68DF3C3E4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B4D7E84-0955-4831-82D2-70A65B3DA9D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59BD5DF-C2C3-4EFA-B07D-6D313BDF0308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893CD8D-67EF-4549-B013-02548A6C3E6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ACB85CA-5CD2-4CB4-8AC2-1CCCB1F39314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0275B1C-C4F5-47B1-B730-9726B1A0BF8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F976766-EBDA-42B3-B14E-79402C74FAE4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BDEE07-5513-402B-A13D-1D6FF1CBD35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080A369-B803-4D09-B5F4-E26A52314A54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02D964-F323-4713-8FFD-95BE410CF88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EE1D827-E6C4-4367-A49A-3F8AEC09279D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613D0FB-F23A-4DEE-963B-38E89E725B8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7967CD-928C-4316-AD77-01AC2EB45FB5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DA19D6-A49C-4A89-8701-81FCA708490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AE492A4-D9CF-4C03-8381-06861445E6A6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8063D2A-F8D0-4A65-A85E-D30E9603698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20ADEEB-FA39-464E-B9DE-49011C0AF69E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2854B2C-2B32-493F-B3FF-BF3F910A40D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3A9757A-2F71-4F1A-9CD6-FDF1467E4C0C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19FFDA6-5EF0-447F-B95C-2745068D6EF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D591FE1-17BD-4316-AE4B-38065C2D4AED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890C08-ED9B-41BB-9869-81210944548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D8BA832-FDD3-40BC-BEF1-C4BBB4C5D685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64B9065-DC1E-40F6-A61E-340A258C2C0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EDF781D-486F-4A0C-9572-63C7BFC3DA73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07CF6D0-70C4-4F73-B4B7-426F4CD70BD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8F8F33B-34A8-44DA-BF89-FB390DBFF4B0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CC302-D0EF-4910-913D-1E69DCE6392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70869-3DB4-4DFF-951C-869E817CDFD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2BB743D-B9AF-4CA0-80E7-43DC3E180857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688D7-722F-429E-90B1-ECB781B227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D235DC-ED37-4F81-AE9C-720F48416398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FEFF-9C14-4DB8-BDA0-06C354AACCD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C09ED5-8143-4EF9-A3A9-45C78CC280C3}" type="datetime1">
              <a:rPr lang="en-US"/>
              <a:pPr>
                <a:defRPr/>
              </a:pPr>
              <a:t>6/25/2014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94357-F9CF-4BCD-860B-1E087809894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 userDrawn="1"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 userDrawn="1"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8AE9622-B07A-4481-BCA0-292C740FFD4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18436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1844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84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wmf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UNIDAD CALIDAD DE VIDA</a:t>
            </a:r>
            <a:b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SUBDIRECCION DE RECURSOS HUMANOS</a:t>
            </a:r>
            <a:b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SERVICIO DE SALUD</a:t>
            </a:r>
            <a:b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400" b="1" dirty="0" smtClean="0">
                <a:solidFill>
                  <a:srgbClr val="FFFFFF"/>
                </a:solidFill>
                <a:latin typeface="Verdana" pitchFamily="34" charset="0"/>
                <a:ea typeface="ヒラギノ角ゴ Pro W3"/>
                <a:cs typeface="ヒラギノ角ゴ Pro W3"/>
                <a:sym typeface="Verdana Bold"/>
              </a:rPr>
              <a:t>VIÑA DEL MAR - QUILLOTA</a:t>
            </a:r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000364" y="4076700"/>
            <a:ext cx="52038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/>
            <a:r>
              <a:rPr lang="es-ES_tradnl" sz="2400" b="1" dirty="0" smtClean="0">
                <a:solidFill>
                  <a:srgbClr val="FFFFFF"/>
                </a:solidFill>
                <a:sym typeface="Verdana Bold"/>
              </a:rPr>
              <a:t>Valeria Tapia Vargas</a:t>
            </a:r>
          </a:p>
          <a:p>
            <a:pPr algn="ctr" defTabSz="914400"/>
            <a:r>
              <a:rPr lang="es-ES_tradnl" sz="2400" b="1" dirty="0" smtClean="0">
                <a:solidFill>
                  <a:srgbClr val="FFFFFF"/>
                </a:solidFill>
                <a:sym typeface="Verdana Bold"/>
              </a:rPr>
              <a:t>T.S. Jefa Unidad Calidad de Vida</a:t>
            </a:r>
            <a:endParaRPr lang="es-ES_tradnl" sz="2400" b="1" dirty="0">
              <a:solidFill>
                <a:srgbClr val="FFFFFF"/>
              </a:solidFill>
              <a:sym typeface="Verdana Bold"/>
            </a:endParaRPr>
          </a:p>
          <a:p>
            <a:pPr algn="ctr" defTabSz="914400"/>
            <a:endParaRPr lang="es-ES" sz="2400" b="1" dirty="0">
              <a:solidFill>
                <a:srgbClr val="FFFFFF"/>
              </a:solidFill>
              <a:sym typeface="Verdana Bold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ORGANIGRAMA RRHH </a:t>
            </a:r>
            <a:r>
              <a:rPr lang="es-ES" b="1" dirty="0" smtClean="0"/>
              <a:t>SSVQ – 2014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4797042"/>
              </p:ext>
            </p:extLst>
          </p:nvPr>
        </p:nvGraphicFramePr>
        <p:xfrm>
          <a:off x="323528" y="980728"/>
          <a:ext cx="8177213" cy="56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Flecha curvada hacia la derecha"/>
          <p:cNvSpPr/>
          <p:nvPr/>
        </p:nvSpPr>
        <p:spPr>
          <a:xfrm>
            <a:off x="827584" y="1295400"/>
            <a:ext cx="504056" cy="1490658"/>
          </a:xfrm>
          <a:prstGeom prst="curvedRightArrow">
            <a:avLst>
              <a:gd name="adj1" fmla="val 25000"/>
              <a:gd name="adj2" fmla="val 50000"/>
              <a:gd name="adj3" fmla="val 1981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7380312" y="1295400"/>
            <a:ext cx="576064" cy="1490658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259016" y="11653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STAFF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75656" y="114599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STAFF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3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919146"/>
          </a:xfrm>
        </p:spPr>
        <p:txBody>
          <a:bodyPr/>
          <a:lstStyle/>
          <a:p>
            <a:r>
              <a:rPr lang="es-CL" b="1" dirty="0" smtClean="0"/>
              <a:t>Líneas de trabajo 2014</a:t>
            </a:r>
            <a:br>
              <a:rPr lang="es-CL" b="1" dirty="0" smtClean="0"/>
            </a:br>
            <a:r>
              <a:rPr lang="es-CL" b="1" dirty="0" smtClean="0"/>
              <a:t>Unidad Calidad de Vida y Bienestar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9700" y="1357298"/>
            <a:ext cx="8177213" cy="5214974"/>
          </a:xfrm>
        </p:spPr>
        <p:txBody>
          <a:bodyPr/>
          <a:lstStyle/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Bienestar. Gestión y Administración del Fondo</a:t>
            </a:r>
          </a:p>
          <a:p>
            <a:pPr lvl="1">
              <a:buNone/>
            </a:pPr>
            <a:r>
              <a:rPr lang="es-CL" sz="2000" dirty="0" smtClean="0">
                <a:solidFill>
                  <a:schemeClr val="accent1">
                    <a:lumMod val="75000"/>
                  </a:schemeClr>
                </a:solidFill>
              </a:rPr>
              <a:t>Beneficios Individuales y Beneficios Colectivos</a:t>
            </a:r>
          </a:p>
          <a:p>
            <a:pPr lvl="1">
              <a:buNone/>
            </a:pPr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Programa MEL</a:t>
            </a:r>
          </a:p>
          <a:p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u="sng" dirty="0" smtClean="0">
                <a:solidFill>
                  <a:schemeClr val="accent1">
                    <a:lumMod val="75000"/>
                  </a:schemeClr>
                </a:solidFill>
              </a:rPr>
              <a:t>Coordinación Técnica Salas Cunas, Jardines Infantiles y Clubes Escolares</a:t>
            </a:r>
          </a:p>
          <a:p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Trato Laboral</a:t>
            </a:r>
          </a:p>
          <a:p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Relaciones Laborales</a:t>
            </a:r>
          </a:p>
          <a:p>
            <a:pPr lvl="1">
              <a:buNone/>
            </a:pP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Mesa </a:t>
            </a:r>
            <a:r>
              <a:rPr lang="es-CL" sz="1800" dirty="0" err="1" smtClean="0">
                <a:solidFill>
                  <a:schemeClr val="accent1">
                    <a:lumMod val="75000"/>
                  </a:schemeClr>
                </a:solidFill>
              </a:rPr>
              <a:t>Multegremial</a:t>
            </a: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 RRHH</a:t>
            </a:r>
          </a:p>
          <a:p>
            <a:pPr lvl="1">
              <a:buNone/>
            </a:pP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Comisiones con participación gremial</a:t>
            </a:r>
          </a:p>
          <a:p>
            <a:pPr lvl="1">
              <a:buFont typeface="Wingdings" pitchFamily="2" charset="2"/>
              <a:buChar char="§"/>
            </a:pPr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Desvinculación</a:t>
            </a:r>
          </a:p>
          <a:p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Ausentismo Causa Médica</a:t>
            </a:r>
          </a:p>
          <a:p>
            <a:endParaRPr lang="es-CL" sz="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Salud de los Funcionarios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27490" y="4149080"/>
            <a:ext cx="3989424" cy="25881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Ejecución a nivel central</a:t>
            </a:r>
            <a:br>
              <a:rPr lang="es-CL" dirty="0" smtClean="0"/>
            </a:br>
            <a:r>
              <a:rPr lang="es-CL" dirty="0" smtClean="0"/>
              <a:t>Equipo Calidad de Vida S.S.V.Q. </a:t>
            </a:r>
            <a:endParaRPr lang="es-C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450844916"/>
              </p:ext>
            </p:extLst>
          </p:nvPr>
        </p:nvGraphicFramePr>
        <p:xfrm>
          <a:off x="131037" y="1196752"/>
          <a:ext cx="7967666" cy="525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Ejecución a nivel local</a:t>
            </a:r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152400" y="857232"/>
            <a:ext cx="8177213" cy="5572164"/>
          </a:xfrm>
        </p:spPr>
        <p:txBody>
          <a:bodyPr/>
          <a:lstStyle/>
          <a:p>
            <a:endParaRPr lang="es-CL" sz="2200" dirty="0" smtClean="0"/>
          </a:p>
          <a:p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Comisiones 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Comité de Colaboración Técnica J.J.I.I.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Comité de Colaboración Técnica C.E.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Comité MEL Local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Comité de Bienestar Local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Comisión de Salud</a:t>
            </a:r>
          </a:p>
          <a:p>
            <a:endParaRPr lang="es-CL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Profesionales Calidad de Vida Establecimientos</a:t>
            </a:r>
          </a:p>
          <a:p>
            <a:pPr lvl="1"/>
            <a:r>
              <a:rPr lang="es-CL" sz="2200" dirty="0" smtClean="0">
                <a:solidFill>
                  <a:schemeClr val="accent1">
                    <a:lumMod val="75000"/>
                  </a:schemeClr>
                </a:solidFill>
              </a:rPr>
              <a:t>Profesionales u horas profesionales de acuerdo a número de funcionarios de cada establecimiento</a:t>
            </a:r>
          </a:p>
          <a:p>
            <a:pPr lvl="1">
              <a:buNone/>
            </a:pPr>
            <a:endParaRPr lang="es-C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11 Imagen" descr="trabajo_en_equi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2113" y="714396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800" y="214290"/>
            <a:ext cx="8164513" cy="1143000"/>
          </a:xfrm>
        </p:spPr>
        <p:txBody>
          <a:bodyPr/>
          <a:lstStyle/>
          <a:p>
            <a:r>
              <a:rPr lang="es-CL" sz="3200" b="1" dirty="0" smtClean="0"/>
              <a:t>Desafíos</a:t>
            </a:r>
            <a:endParaRPr lang="es-CL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5100" y="1142984"/>
            <a:ext cx="8177213" cy="5429288"/>
          </a:xfrm>
        </p:spPr>
        <p:txBody>
          <a:bodyPr/>
          <a:lstStyle/>
          <a:p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Avanzar Gestión Calidad de Servicio</a:t>
            </a:r>
          </a:p>
          <a:p>
            <a:pPr lvl="1">
              <a:buNone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Bienestar</a:t>
            </a:r>
          </a:p>
          <a:p>
            <a:pPr lvl="1">
              <a:buNone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S.C., J.J.I.I. y C.E.</a:t>
            </a:r>
          </a:p>
          <a:p>
            <a:pPr lvl="1">
              <a:buNone/>
            </a:pPr>
            <a:endParaRPr lang="es-CL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Potenciar Participación funcionarios</a:t>
            </a:r>
          </a:p>
          <a:p>
            <a:endParaRPr lang="es-CL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Perspectiva de Cambio / Flexibilidad</a:t>
            </a:r>
          </a:p>
          <a:p>
            <a:endParaRPr lang="es-CL" sz="24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Alcanzar otras </a:t>
            </a:r>
            <a:r>
              <a:rPr lang="es-CL" sz="2400" dirty="0">
                <a:solidFill>
                  <a:schemeClr val="accent1">
                    <a:lumMod val="75000"/>
                  </a:schemeClr>
                </a:solidFill>
              </a:rPr>
              <a:t>á</a:t>
            </a: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reas de Calidad de Vida: </a:t>
            </a:r>
          </a:p>
          <a:p>
            <a:pPr lvl="1">
              <a:buNone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Vivienda</a:t>
            </a:r>
          </a:p>
          <a:p>
            <a:pPr lvl="1">
              <a:buNone/>
            </a:pP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</a:rPr>
              <a:t>Manejo de la economía familiar</a:t>
            </a:r>
          </a:p>
        </p:txBody>
      </p:sp>
      <p:pic>
        <p:nvPicPr>
          <p:cNvPr id="4" name="3 Imagen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6" y="3716320"/>
            <a:ext cx="22860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876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Contextualización Institucional</a:t>
            </a:r>
            <a:br>
              <a:rPr lang="es-CL" dirty="0" smtClean="0"/>
            </a:br>
            <a:r>
              <a:rPr lang="es-CL" dirty="0" smtClean="0"/>
              <a:t>Servicio de Salud Viña del Mar </a:t>
            </a:r>
            <a:r>
              <a:rPr lang="es-CL" dirty="0" err="1" smtClean="0"/>
              <a:t>Quillota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1477962"/>
            <a:ext cx="8177213" cy="5165747"/>
          </a:xfrm>
        </p:spPr>
        <p:txBody>
          <a:bodyPr/>
          <a:lstStyle/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12 establecimientos</a:t>
            </a:r>
          </a:p>
          <a:p>
            <a:pPr lvl="1">
              <a:buFont typeface="Wingdings" pitchFamily="2" charset="2"/>
              <a:buChar char="ü"/>
            </a:pP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3 Hospitales </a:t>
            </a:r>
            <a:r>
              <a:rPr lang="es-CL" sz="1800" dirty="0" err="1" smtClean="0">
                <a:solidFill>
                  <a:schemeClr val="accent1">
                    <a:lumMod val="75000"/>
                  </a:schemeClr>
                </a:solidFill>
              </a:rPr>
              <a:t>Autogestionados</a:t>
            </a:r>
            <a:endParaRPr lang="es-CL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8 Hospitales de Baja Complejidad</a:t>
            </a:r>
          </a:p>
          <a:p>
            <a:pPr lvl="1">
              <a:buFont typeface="Wingdings" pitchFamily="2" charset="2"/>
              <a:buChar char="ü"/>
            </a:pPr>
            <a:r>
              <a:rPr lang="es-CL" sz="1800" dirty="0" smtClean="0">
                <a:solidFill>
                  <a:schemeClr val="accent1">
                    <a:lumMod val="75000"/>
                  </a:schemeClr>
                </a:solidFill>
              </a:rPr>
              <a:t>Dirección de Servicio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Extensión geográfica 7.500 Km2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4.200 Funcionarios (Dotación Efectiva)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80% funcionarios afiliados al Servicio de Bienestar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75% Funcionarias Mujeres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70% Funcionarios </a:t>
            </a:r>
            <a:r>
              <a:rPr lang="es-CL" dirty="0" err="1" smtClean="0">
                <a:solidFill>
                  <a:schemeClr val="accent1">
                    <a:lumMod val="75000"/>
                  </a:schemeClr>
                </a:solidFill>
              </a:rPr>
              <a:t>Fonasa</a:t>
            </a:r>
            <a:endParaRPr lang="es-C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Altos niveles de endeudamiento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Alta presencia de funcionarias Jefas de Hogar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Ausentismo 22,6 días/funcionarios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0984" y="4185984"/>
            <a:ext cx="3744416" cy="2457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5476" y="692696"/>
            <a:ext cx="8164513" cy="684312"/>
          </a:xfrm>
        </p:spPr>
        <p:txBody>
          <a:bodyPr/>
          <a:lstStyle/>
          <a:p>
            <a:pPr algn="ctr"/>
            <a:r>
              <a:rPr lang="es-ES" sz="2800" b="1" dirty="0" smtClean="0"/>
              <a:t>ORGANIGRAMA RRHH SSVQ</a:t>
            </a:r>
            <a:br>
              <a:rPr lang="es-ES" sz="2800" b="1" dirty="0" smtClean="0"/>
            </a:br>
            <a:r>
              <a:rPr lang="es-ES" sz="2800" b="1" dirty="0"/>
              <a:t>A</a:t>
            </a:r>
            <a:r>
              <a:rPr lang="es-ES" sz="2800" b="1" dirty="0" smtClean="0"/>
              <a:t>ño 2006</a:t>
            </a:r>
            <a:endParaRPr lang="es-ES" sz="2800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4869423"/>
              </p:ext>
            </p:extLst>
          </p:nvPr>
        </p:nvGraphicFramePr>
        <p:xfrm>
          <a:off x="539552" y="1477963"/>
          <a:ext cx="817721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864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1143000"/>
          </a:xfrm>
        </p:spPr>
        <p:txBody>
          <a:bodyPr/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HITOS RELEVANTES CAMBIO DE MIRADA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1844824"/>
            <a:ext cx="8596064" cy="4525962"/>
          </a:xfrm>
        </p:spPr>
        <p:txBody>
          <a:bodyPr/>
          <a:lstStyle/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Año 2000</a:t>
            </a:r>
            <a:r>
              <a:rPr lang="es-ES" sz="1600" b="1" dirty="0"/>
              <a:t>	</a:t>
            </a:r>
            <a:r>
              <a:rPr lang="es-ES" sz="1600" b="1" dirty="0" smtClean="0"/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Estudio Externo Rediseño Organizacional Servicio de Bienestar</a:t>
            </a:r>
          </a:p>
          <a:p>
            <a:pPr marL="0" indent="0">
              <a:buNone/>
            </a:pP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Cambio Jefatura </a:t>
            </a:r>
            <a:r>
              <a:rPr lang="es-ES" sz="1600" b="1" dirty="0">
                <a:solidFill>
                  <a:schemeClr val="tx2"/>
                </a:solidFill>
              </a:rPr>
              <a:t>Ú</a:t>
            </a:r>
            <a:r>
              <a:rPr lang="es-ES" sz="1600" b="1" dirty="0" smtClean="0">
                <a:solidFill>
                  <a:schemeClr val="tx2"/>
                </a:solidFill>
              </a:rPr>
              <a:t>nica (1980 -2000)</a:t>
            </a:r>
          </a:p>
          <a:p>
            <a:pPr marL="0" indent="0">
              <a:buNone/>
            </a:pP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2000 -2005	Implementación Direcciones de Cambio Organizacionales (Estudio)</a:t>
            </a:r>
          </a:p>
          <a:p>
            <a:pPr marL="0" indent="0">
              <a:buNone/>
            </a:pP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Proceso de Modernización de la “Gestión de Bienestar” (concepto)</a:t>
            </a:r>
          </a:p>
          <a:p>
            <a:pPr marL="0" indent="0">
              <a:buNone/>
            </a:pP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Foco Gestión del Bienestar de los Trabajadores – No el Servicio Bienestar</a:t>
            </a:r>
          </a:p>
          <a:p>
            <a:pPr marL="0" indent="0">
              <a:buNone/>
            </a:pP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Centra la Mirada en las Personas y no en los beneficios (medio)</a:t>
            </a: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			Cambio de Modelo de Gestión Bienestar basado en Concepto Calidad de Vida </a:t>
            </a:r>
            <a:endParaRPr lang="es-E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			Discurso cambio Modelo Gestión Bienestar – </a:t>
            </a:r>
            <a:r>
              <a:rPr lang="es-ES" sz="1600" b="1" dirty="0" err="1" smtClean="0">
                <a:solidFill>
                  <a:schemeClr val="tx2"/>
                </a:solidFill>
              </a:rPr>
              <a:t>Minsal</a:t>
            </a: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2006			Se estructura la SUBDIRECCION DE RRHH</a:t>
            </a: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			Cambio de Modelo de Gestión de Recursos Humanos</a:t>
            </a:r>
          </a:p>
          <a:p>
            <a:pPr marL="0" indent="0">
              <a:buNone/>
            </a:pPr>
            <a:r>
              <a:rPr lang="es-ES" sz="1600" b="1" dirty="0">
                <a:solidFill>
                  <a:schemeClr val="tx2"/>
                </a:solidFill>
              </a:rPr>
              <a:t>	</a:t>
            </a:r>
            <a:r>
              <a:rPr lang="es-ES" sz="1600" b="1" dirty="0" smtClean="0">
                <a:solidFill>
                  <a:schemeClr val="tx2"/>
                </a:solidFill>
              </a:rPr>
              <a:t>			Cambio y Estabilidad de Jefatura (2006 -2014)</a:t>
            </a:r>
          </a:p>
          <a:p>
            <a:pPr marL="0" indent="0">
              <a:buNone/>
            </a:pPr>
            <a:endParaRPr lang="es-E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		</a:t>
            </a: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		</a:t>
            </a:r>
            <a:endParaRPr lang="es-ES" sz="1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ES" sz="1600" b="1" dirty="0" smtClean="0">
                <a:solidFill>
                  <a:schemeClr val="tx2"/>
                </a:solidFill>
              </a:rPr>
              <a:t>			</a:t>
            </a:r>
            <a:endParaRPr lang="es-ES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906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100" y="620688"/>
            <a:ext cx="8164513" cy="1143000"/>
          </a:xfrm>
        </p:spPr>
        <p:txBody>
          <a:bodyPr/>
          <a:lstStyle/>
          <a:p>
            <a:pPr algn="ctr"/>
            <a:r>
              <a:rPr lang="es-ES" b="1" dirty="0" smtClean="0"/>
              <a:t>Estrategia: Cambio Modelo de Gestión</a:t>
            </a:r>
            <a:endParaRPr lang="es-ES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11487920"/>
              </p:ext>
            </p:extLst>
          </p:nvPr>
        </p:nvGraphicFramePr>
        <p:xfrm>
          <a:off x="152400" y="1477963"/>
          <a:ext cx="817721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hospital\AppData\Local\Microsoft\Windows\Temporary Internet Files\Content.IE5\QWYZTGX2\MC900195794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5304" y="4293096"/>
            <a:ext cx="2088232" cy="182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Flecha curvada hacia arriba"/>
          <p:cNvSpPr/>
          <p:nvPr/>
        </p:nvSpPr>
        <p:spPr>
          <a:xfrm>
            <a:off x="5148064" y="6131980"/>
            <a:ext cx="1584176" cy="449411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abajo"/>
          <p:cNvSpPr/>
          <p:nvPr/>
        </p:nvSpPr>
        <p:spPr>
          <a:xfrm>
            <a:off x="6365304" y="3429000"/>
            <a:ext cx="1591072" cy="720080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2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ORGANIGRAMA RRHH </a:t>
            </a:r>
            <a:r>
              <a:rPr lang="es-ES" b="1" dirty="0" smtClean="0"/>
              <a:t>SSVQ – JULIO 2006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74797042"/>
              </p:ext>
            </p:extLst>
          </p:nvPr>
        </p:nvGraphicFramePr>
        <p:xfrm>
          <a:off x="323528" y="980728"/>
          <a:ext cx="8177213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Flecha curvada hacia la derecha"/>
          <p:cNvSpPr/>
          <p:nvPr/>
        </p:nvSpPr>
        <p:spPr>
          <a:xfrm>
            <a:off x="827584" y="1295400"/>
            <a:ext cx="504056" cy="98147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7380312" y="1295400"/>
            <a:ext cx="576064" cy="98147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259016" y="11653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STAFF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75656" y="114599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STAFF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3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93385" cy="1143000"/>
          </a:xfrm>
        </p:spPr>
        <p:txBody>
          <a:bodyPr/>
          <a:lstStyle/>
          <a:p>
            <a:r>
              <a:rPr lang="es-ES" b="1" dirty="0" smtClean="0"/>
              <a:t>Líneas Estratégicas de Desarrollo </a:t>
            </a:r>
            <a:br>
              <a:rPr lang="es-ES" b="1" dirty="0" smtClean="0"/>
            </a:br>
            <a:r>
              <a:rPr lang="es-ES" b="1" dirty="0" smtClean="0"/>
              <a:t>Calidad de Vida – Servicio Bienestar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6852" y="1124744"/>
            <a:ext cx="7790061" cy="4525962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s-ES_tradnl" sz="2400" b="1" u="sng" dirty="0" smtClean="0">
                <a:solidFill>
                  <a:schemeClr val="tx2"/>
                </a:solidFill>
              </a:rPr>
              <a:t>Planificación Estratégica</a:t>
            </a:r>
            <a:r>
              <a:rPr lang="es-ES_tradnl" sz="2400" dirty="0" smtClean="0">
                <a:solidFill>
                  <a:schemeClr val="tx2"/>
                </a:solidFill>
              </a:rPr>
              <a:t>	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Misión 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Visión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Objetivos Estratégicos</a:t>
            </a:r>
          </a:p>
          <a:p>
            <a:pPr marL="0" lvl="1" indent="0">
              <a:buNone/>
            </a:pPr>
            <a:endParaRPr lang="es-ES_tradnl" sz="8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es-ES_tradnl" sz="2400" b="1" u="sng" dirty="0" smtClean="0">
                <a:solidFill>
                  <a:schemeClr val="tx2"/>
                </a:solidFill>
              </a:rPr>
              <a:t>Generación de Políticas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Gestión de Bienestar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Desvinculación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A</a:t>
            </a:r>
            <a:r>
              <a:rPr lang="es-ES" sz="1600" dirty="0" smtClean="0">
                <a:solidFill>
                  <a:schemeClr val="tx2"/>
                </a:solidFill>
              </a:rPr>
              <a:t>poyo </a:t>
            </a:r>
            <a:r>
              <a:rPr lang="es-ES" sz="1600" dirty="0">
                <a:solidFill>
                  <a:schemeClr val="tx2"/>
                </a:solidFill>
              </a:rPr>
              <a:t>y </a:t>
            </a:r>
            <a:r>
              <a:rPr lang="es-ES" sz="1600" dirty="0" smtClean="0">
                <a:solidFill>
                  <a:schemeClr val="tx2"/>
                </a:solidFill>
              </a:rPr>
              <a:t>Orientación Previsional</a:t>
            </a:r>
            <a:endParaRPr lang="es-ES_tradnl" sz="16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Participación Social (Grupos Organizados Funcionarios) </a:t>
            </a:r>
          </a:p>
          <a:p>
            <a:pPr marL="342900" lvl="1" indent="-342900">
              <a:buFont typeface="Wingdings" pitchFamily="2" charset="2"/>
              <a:buChar char="ü"/>
            </a:pPr>
            <a:endParaRPr lang="es-ES_tradnl" sz="8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r>
              <a:rPr lang="es-ES_tradnl" sz="2400" b="1" u="sng" dirty="0" smtClean="0">
                <a:solidFill>
                  <a:schemeClr val="tx2"/>
                </a:solidFill>
              </a:rPr>
              <a:t>Estrategias de Participación Funcionaria y Gremial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Incorporación Perspectiva Relaciones Laborales	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Coordinación Código Buenas Prácticas Laborales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Coordinación Programa MEL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Consejo Administrativo Bienestar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Trato Laboral</a:t>
            </a:r>
          </a:p>
          <a:p>
            <a:pPr marL="342900" lvl="1" indent="-342900">
              <a:buFont typeface="Arial" charset="0"/>
              <a:buChar char="•"/>
            </a:pPr>
            <a:endParaRPr lang="es-ES_tradnl" sz="24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charset="0"/>
              <a:buChar char="•"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25875" y="1403648"/>
            <a:ext cx="4316377" cy="236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00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334963"/>
            <a:ext cx="8078093" cy="1143000"/>
          </a:xfrm>
        </p:spPr>
        <p:txBody>
          <a:bodyPr/>
          <a:lstStyle/>
          <a:p>
            <a:r>
              <a:rPr lang="es-ES" b="1" dirty="0"/>
              <a:t>Líneas Estratégicas de Desarrollo </a:t>
            </a:r>
            <a:br>
              <a:rPr lang="es-ES" b="1" dirty="0"/>
            </a:br>
            <a:r>
              <a:rPr lang="es-ES" b="1" dirty="0"/>
              <a:t>Calidad de Vida – Servicio Bienestar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400" b="1" u="sng" dirty="0" smtClean="0">
                <a:solidFill>
                  <a:schemeClr val="tx2"/>
                </a:solidFill>
              </a:rPr>
              <a:t>Indicadores Calidad de Vida</a:t>
            </a:r>
          </a:p>
          <a:p>
            <a:pPr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Programa Salud Funcionarios</a:t>
            </a:r>
          </a:p>
          <a:p>
            <a:pPr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Programa Reducción Ausentismo Laboral</a:t>
            </a:r>
          </a:p>
          <a:p>
            <a:pPr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Jardines Infantiles</a:t>
            </a:r>
          </a:p>
          <a:p>
            <a:pPr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Clubes Escolares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>
                <a:solidFill>
                  <a:schemeClr val="tx2"/>
                </a:solidFill>
              </a:rPr>
              <a:t>Generación y </a:t>
            </a:r>
            <a:r>
              <a:rPr lang="es-ES_tradnl" sz="1600" dirty="0" smtClean="0">
                <a:solidFill>
                  <a:schemeClr val="tx2"/>
                </a:solidFill>
              </a:rPr>
              <a:t>Fortalecimiento Espacios Recreación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Educación: Becas y Estímulos Académicos (Funcionarios y Cargas)</a:t>
            </a:r>
          </a:p>
          <a:p>
            <a:pPr marL="342900" lvl="1" indent="-342900">
              <a:buFont typeface="Wingdings" pitchFamily="2" charset="2"/>
              <a:buChar char="ü"/>
            </a:pPr>
            <a:endParaRPr lang="es-ES_tradnl" sz="1600" dirty="0">
              <a:solidFill>
                <a:schemeClr val="tx2"/>
              </a:solidFill>
            </a:endParaRPr>
          </a:p>
          <a:p>
            <a:pPr marL="0" lvl="1" indent="0">
              <a:buFont typeface="Arial" pitchFamily="34" charset="0"/>
              <a:buChar char="•"/>
            </a:pPr>
            <a:r>
              <a:rPr lang="es-ES_tradnl" sz="2000" b="1" dirty="0">
                <a:solidFill>
                  <a:schemeClr val="tx2"/>
                </a:solidFill>
              </a:rPr>
              <a:t>	</a:t>
            </a:r>
            <a:r>
              <a:rPr lang="es-ES_tradnl" sz="2400" b="1" u="sng" dirty="0" smtClean="0">
                <a:solidFill>
                  <a:schemeClr val="tx2"/>
                </a:solidFill>
              </a:rPr>
              <a:t>Administración del Fondo Solidario 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Gestión eficaz y eficiente de los recursos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Creación Beneficios Especiales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Beneficios Individuales y Beneficios Colectivos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Manual de Normas y Procedimientos Actualizado Permanente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600" dirty="0" smtClean="0">
                <a:solidFill>
                  <a:schemeClr val="tx2"/>
                </a:solidFill>
              </a:rPr>
              <a:t>Mantener el % de Cotización y Mejorar la Gestión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s-ES_tradnl" sz="1800" dirty="0" err="1" smtClean="0">
                <a:solidFill>
                  <a:schemeClr val="tx2"/>
                </a:solidFill>
              </a:rPr>
              <a:t>Chilecompra</a:t>
            </a:r>
            <a:endParaRPr lang="es-ES_tradnl" sz="18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Wingdings" pitchFamily="2" charset="2"/>
              <a:buChar char="ü"/>
            </a:pPr>
            <a:endParaRPr lang="es-ES_tradnl" sz="1800" dirty="0" smtClean="0">
              <a:solidFill>
                <a:schemeClr val="tx2"/>
              </a:solidFill>
            </a:endParaRPr>
          </a:p>
          <a:p>
            <a:pPr marL="342900" lvl="1" indent="-342900">
              <a:buFont typeface="Wingdings" pitchFamily="2" charset="2"/>
              <a:buChar char="ü"/>
            </a:pPr>
            <a:endParaRPr lang="es-ES" sz="18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endParaRPr lang="es-ES_tradnl" sz="1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endParaRPr lang="es-ES_tradnl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s-ES_tradnl" sz="18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</a:pPr>
            <a:endParaRPr lang="es-ES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45444" y="1052736"/>
            <a:ext cx="34290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5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Hitos Recientes 2010 – 2014</a:t>
            </a:r>
            <a:br>
              <a:rPr lang="es-CL" dirty="0" smtClean="0"/>
            </a:br>
            <a:r>
              <a:rPr lang="es-CL" dirty="0" smtClean="0"/>
              <a:t>Cambio de Estructura en RRHH y Calidad de Vida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5FA1"/>
                </a:solidFill>
              </a:rPr>
              <a:t>Demanda gremial por generar estructura organizacional en Materias de Salud de los funcionarios. </a:t>
            </a:r>
          </a:p>
          <a:p>
            <a:pPr>
              <a:buNone/>
            </a:pPr>
            <a:endParaRPr lang="es-CL" dirty="0" smtClean="0">
              <a:solidFill>
                <a:srgbClr val="005FA1"/>
              </a:solidFill>
            </a:endParaRPr>
          </a:p>
          <a:p>
            <a:r>
              <a:rPr lang="es-CL" dirty="0" smtClean="0">
                <a:solidFill>
                  <a:srgbClr val="005FA1"/>
                </a:solidFill>
              </a:rPr>
              <a:t>Índices crecientes de ausentismo por causa médica, a pesar de las estrategias desplegada</a:t>
            </a:r>
          </a:p>
          <a:p>
            <a:endParaRPr lang="es-CL" dirty="0" smtClean="0">
              <a:solidFill>
                <a:srgbClr val="005FA1"/>
              </a:solidFill>
            </a:endParaRPr>
          </a:p>
          <a:p>
            <a:r>
              <a:rPr lang="es-CL" dirty="0" smtClean="0">
                <a:solidFill>
                  <a:srgbClr val="005FA1"/>
                </a:solidFill>
              </a:rPr>
              <a:t>Permanente crecimiento de demanda de Salas Cunas Jardines Infantiles y Clubes</a:t>
            </a:r>
          </a:p>
          <a:p>
            <a:pPr>
              <a:buNone/>
            </a:pPr>
            <a:endParaRPr lang="es-CL" dirty="0" smtClean="0">
              <a:solidFill>
                <a:srgbClr val="005FA1"/>
              </a:solidFill>
            </a:endParaRPr>
          </a:p>
          <a:p>
            <a:r>
              <a:rPr lang="es-CL" dirty="0" smtClean="0">
                <a:solidFill>
                  <a:srgbClr val="005FA1"/>
                </a:solidFill>
              </a:rPr>
              <a:t>Falta de especificidad en la referencia técnica de Salas Cunas Jardines Infantiles y Clubes Escolares</a:t>
            </a:r>
          </a:p>
          <a:p>
            <a:pPr>
              <a:buNone/>
            </a:pPr>
            <a:endParaRPr lang="es-CL" dirty="0" smtClean="0">
              <a:solidFill>
                <a:srgbClr val="005FA1"/>
              </a:solidFill>
            </a:endParaRPr>
          </a:p>
          <a:p>
            <a:r>
              <a:rPr lang="es-CL" dirty="0" smtClean="0">
                <a:solidFill>
                  <a:srgbClr val="005FA1"/>
                </a:solidFill>
              </a:rPr>
              <a:t>Creciente necesidad de atención a nivel local de las diversas temáticas vinculadas a la Calidad de Vida de los Funcionarios de la red.</a:t>
            </a:r>
            <a:endParaRPr lang="es-CL" dirty="0">
              <a:solidFill>
                <a:srgbClr val="005FA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9417</TotalTime>
  <Words>484</Words>
  <Application>Microsoft Office PowerPoint</Application>
  <PresentationFormat>Presentación en pantalla (4:3)</PresentationFormat>
  <Paragraphs>182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Office Theme</vt:lpstr>
      <vt:lpstr>1_Office Theme</vt:lpstr>
      <vt:lpstr>2_Office Theme</vt:lpstr>
      <vt:lpstr>UNIDAD CALIDAD DE VIDA SUBDIRECCION DE RECURSOS HUMANOS SERVICIO DE SALUD VIÑA DEL MAR - QUILLOTA</vt:lpstr>
      <vt:lpstr>Contextualización Institucional Servicio de Salud Viña del Mar Quillota</vt:lpstr>
      <vt:lpstr>ORGANIGRAMA RRHH SSVQ Año 2006</vt:lpstr>
      <vt:lpstr> HITOS RELEVANTES CAMBIO DE MIRADA</vt:lpstr>
      <vt:lpstr>Estrategia: Cambio Modelo de Gestión</vt:lpstr>
      <vt:lpstr>ORGANIGRAMA RRHH SSVQ – JULIO 2006</vt:lpstr>
      <vt:lpstr>Líneas Estratégicas de Desarrollo  Calidad de Vida – Servicio Bienestar</vt:lpstr>
      <vt:lpstr>Líneas Estratégicas de Desarrollo  Calidad de Vida – Servicio Bienestar</vt:lpstr>
      <vt:lpstr>Hitos Recientes 2010 – 2014 Cambio de Estructura en RRHH y Calidad de Vida</vt:lpstr>
      <vt:lpstr>ORGANIGRAMA RRHH SSVQ – 2014</vt:lpstr>
      <vt:lpstr>Líneas de trabajo 2014 Unidad Calidad de Vida y Bienestar</vt:lpstr>
      <vt:lpstr>Ejecución a nivel central Equipo Calidad de Vida S.S.V.Q. </vt:lpstr>
      <vt:lpstr>Ejecución a nivel local</vt:lpstr>
      <vt:lpstr>Desafíos</vt:lpstr>
    </vt:vector>
  </TitlesOfParts>
  <Company>Gabriel Badagnani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ahmn1964</cp:lastModifiedBy>
  <cp:revision>417</cp:revision>
  <cp:lastPrinted>2014-06-23T20:12:07Z</cp:lastPrinted>
  <dcterms:created xsi:type="dcterms:W3CDTF">2010-11-27T19:44:20Z</dcterms:created>
  <dcterms:modified xsi:type="dcterms:W3CDTF">2014-06-25T21:12:21Z</dcterms:modified>
</cp:coreProperties>
</file>