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BEAC32-4D62-4B03-BCEB-CB195C9A7159}" type="datetimeFigureOut">
              <a:rPr lang="es-CL" smtClean="0"/>
              <a:t>01-12-2014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C024D7-E79A-4DB0-8DCB-5C0701F569A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oceto logo Centr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17563"/>
            <a:ext cx="1371600" cy="141414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4 CuadroTexto"/>
          <p:cNvSpPr txBox="1"/>
          <p:nvPr/>
        </p:nvSpPr>
        <p:spPr>
          <a:xfrm>
            <a:off x="2397603" y="5808378"/>
            <a:ext cx="4612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Centro</a:t>
            </a:r>
            <a:r>
              <a:rPr lang="es-C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 Estudios y Promoción del Buen Trato</a:t>
            </a:r>
          </a:p>
          <a:p>
            <a:pPr algn="ctr"/>
            <a:r>
              <a:rPr lang="es-CL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Pontificia</a:t>
            </a:r>
            <a:r>
              <a:rPr lang="es-C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Universidad Catolica de Chile</a:t>
            </a:r>
            <a:endParaRPr lang="es-CL" baseline="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2118320" y="2060848"/>
            <a:ext cx="6172200" cy="1030266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/>
              <a:t>D</a:t>
            </a:r>
            <a:r>
              <a:rPr lang="es-CL" sz="2400" dirty="0" err="1" smtClean="0"/>
              <a:t>esgaste</a:t>
            </a:r>
            <a:r>
              <a:rPr lang="es-CL" sz="2400" dirty="0" smtClean="0"/>
              <a:t> </a:t>
            </a:r>
            <a:r>
              <a:rPr lang="es-CL" sz="2400" dirty="0" smtClean="0"/>
              <a:t>profesional </a:t>
            </a:r>
            <a:r>
              <a:rPr lang="es-CL" sz="2400" dirty="0" smtClean="0"/>
              <a:t>y cuidado de los equipos de salud</a:t>
            </a:r>
            <a:endParaRPr lang="es-CL" sz="2400" dirty="0"/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4860032" y="4365104"/>
            <a:ext cx="3528392" cy="651520"/>
          </a:xfrm>
        </p:spPr>
        <p:txBody>
          <a:bodyPr/>
          <a:lstStyle/>
          <a:p>
            <a:r>
              <a:rPr lang="es-CL" dirty="0" smtClean="0"/>
              <a:t>Ana María Aron, Ph.D.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3341498" y="836712"/>
            <a:ext cx="37377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JORNADA DE BUEN TRATO Y </a:t>
            </a:r>
          </a:p>
          <a:p>
            <a:pPr algn="ctr"/>
            <a:r>
              <a:rPr lang="en-US" sz="1600" dirty="0" smtClean="0"/>
              <a:t>BUENAS PRACTICAS LABORALES</a:t>
            </a:r>
          </a:p>
          <a:p>
            <a:pPr algn="ctr"/>
            <a:r>
              <a:rPr lang="en-US" sz="1600" dirty="0" smtClean="0"/>
              <a:t>MINISTERIO </a:t>
            </a:r>
            <a:r>
              <a:rPr lang="en-US" sz="1600" dirty="0"/>
              <a:t>DE SALUD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95400" y="651933"/>
            <a:ext cx="3817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Definicion</a:t>
            </a:r>
            <a:r>
              <a:rPr lang="en-US" dirty="0" smtClean="0"/>
              <a:t> y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conceptuales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405467" y="1574800"/>
            <a:ext cx="234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Fuentes de </a:t>
            </a:r>
            <a:r>
              <a:rPr lang="en-US" dirty="0" err="1" smtClean="0"/>
              <a:t>desgaste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439333" y="3031067"/>
            <a:ext cx="69819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Desarrollo</a:t>
            </a:r>
            <a:r>
              <a:rPr lang="en-US" dirty="0" smtClean="0"/>
              <a:t> de </a:t>
            </a:r>
            <a:r>
              <a:rPr lang="en-US" dirty="0" err="1" smtClean="0"/>
              <a:t>factores</a:t>
            </a:r>
            <a:r>
              <a:rPr lang="en-US" dirty="0" smtClean="0"/>
              <a:t> </a:t>
            </a:r>
            <a:r>
              <a:rPr lang="en-US" dirty="0" err="1" smtClean="0"/>
              <a:t>protectores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Nivel</a:t>
            </a:r>
            <a:r>
              <a:rPr lang="en-US" dirty="0" smtClean="0"/>
              <a:t> individual (</a:t>
            </a:r>
            <a:r>
              <a:rPr lang="en-US" dirty="0" err="1" smtClean="0"/>
              <a:t>autocuidado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r>
              <a:rPr lang="en-US" dirty="0" smtClean="0"/>
              <a:t> y de </a:t>
            </a:r>
            <a:r>
              <a:rPr lang="en-US" dirty="0" err="1" smtClean="0"/>
              <a:t>equipos</a:t>
            </a:r>
            <a:r>
              <a:rPr lang="en-US" dirty="0" smtClean="0"/>
              <a:t> (</a:t>
            </a:r>
            <a:r>
              <a:rPr lang="en-US" dirty="0" err="1" smtClean="0"/>
              <a:t>cuidado</a:t>
            </a:r>
            <a:r>
              <a:rPr lang="en-US" dirty="0" smtClean="0"/>
              <a:t> de los </a:t>
            </a:r>
            <a:r>
              <a:rPr lang="en-US" dirty="0" err="1" smtClean="0"/>
              <a:t>equipos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51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Desgaste profesional y cuidado de los equipos de salud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Buen Trato y Clima social escolar</dc:title>
  <dc:creator>Mara Wolnitzky</dc:creator>
  <cp:lastModifiedBy>Monica Liliana Bascolis Flores</cp:lastModifiedBy>
  <cp:revision>9</cp:revision>
  <dcterms:created xsi:type="dcterms:W3CDTF">2013-05-30T14:29:15Z</dcterms:created>
  <dcterms:modified xsi:type="dcterms:W3CDTF">2014-12-01T14:20:41Z</dcterms:modified>
</cp:coreProperties>
</file>