
<file path=[Content_Types].xml><?xml version="1.0" encoding="utf-8"?>
<Types xmlns="http://schemas.openxmlformats.org/package/2006/content-types">
  <Default Extension="bin" ContentType="application/vnd.openxmlformats-officedocument.oleObject"/>
  <Default Extension="emf" ContentType="image/x-emf"/>
  <Default Extension="glb" ContentType="model/gltf.binary"/>
  <Default Extension="jpeg" ContentType="image/jpeg"/>
  <Default Extension="png" ContentType="image/png"/>
  <Default Extension="png&amp;ehk=sftSbQLEHWvqG" ContentType="image/png"/>
  <Default Extension="rels" ContentType="application/vnd.openxmlformats-package.relationships+xml"/>
  <Default Extension="svg" ContentType="image/svg+xml"/>
  <Default Extension="tiff" ContentType="image/tiff"/>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3" r:id="rId1"/>
    <p:sldMasterId id="2147483681" r:id="rId2"/>
  </p:sldMasterIdLst>
  <p:notesMasterIdLst>
    <p:notesMasterId r:id="rId28"/>
  </p:notesMasterIdLst>
  <p:sldIdLst>
    <p:sldId id="260" r:id="rId3"/>
    <p:sldId id="263" r:id="rId4"/>
    <p:sldId id="360" r:id="rId5"/>
    <p:sldId id="344" r:id="rId6"/>
    <p:sldId id="357" r:id="rId7"/>
    <p:sldId id="358" r:id="rId8"/>
    <p:sldId id="327" r:id="rId9"/>
    <p:sldId id="345" r:id="rId10"/>
    <p:sldId id="341" r:id="rId11"/>
    <p:sldId id="347" r:id="rId12"/>
    <p:sldId id="348" r:id="rId13"/>
    <p:sldId id="349" r:id="rId14"/>
    <p:sldId id="350" r:id="rId15"/>
    <p:sldId id="351" r:id="rId16"/>
    <p:sldId id="352" r:id="rId17"/>
    <p:sldId id="353" r:id="rId18"/>
    <p:sldId id="355" r:id="rId19"/>
    <p:sldId id="356" r:id="rId20"/>
    <p:sldId id="359" r:id="rId21"/>
    <p:sldId id="346" r:id="rId22"/>
    <p:sldId id="387" r:id="rId23"/>
    <p:sldId id="388" r:id="rId24"/>
    <p:sldId id="389" r:id="rId25"/>
    <p:sldId id="343" r:id="rId26"/>
    <p:sldId id="310" r:id="rId27"/>
  </p:sldIdLst>
  <p:sldSz cx="12192000" cy="6858000"/>
  <p:notesSz cx="6858000" cy="9144000"/>
  <p:custDataLst>
    <p:tags r:id="rId29"/>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3B3B"/>
    <a:srgbClr val="0067B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Estilo claro 2 - Acento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73" autoAdjust="0"/>
    <p:restoredTop sz="94802"/>
  </p:normalViewPr>
  <p:slideViewPr>
    <p:cSldViewPr snapToGrid="0">
      <p:cViewPr varScale="1">
        <p:scale>
          <a:sx n="112" d="100"/>
          <a:sy n="112" d="100"/>
        </p:scale>
        <p:origin x="496" y="184"/>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 Id="rId8" Type="http://schemas.openxmlformats.org/officeDocument/2006/relationships/slide" Target="slides/slide6.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EBFC1E8-6F9B-3D45-92B0-6CCBB7B6E2AB}" type="doc">
      <dgm:prSet loTypeId="urn:microsoft.com/office/officeart/2005/8/layout/equation2" loCatId="" qsTypeId="urn:microsoft.com/office/officeart/2005/8/quickstyle/simple1" qsCatId="simple" csTypeId="urn:microsoft.com/office/officeart/2005/8/colors/colorful4" csCatId="colorful" phldr="1"/>
      <dgm:spPr/>
    </dgm:pt>
    <dgm:pt modelId="{CF0669B5-E918-3446-B946-7B7A323D0477}">
      <dgm:prSet phldrT="[Text]" custT="1"/>
      <dgm:spPr/>
      <dgm:t>
        <a:bodyPr/>
        <a:lstStyle/>
        <a:p>
          <a:r>
            <a:rPr lang="es-ES_tradnl" sz="1200" noProof="0" dirty="0"/>
            <a:t>Datos</a:t>
          </a:r>
          <a:r>
            <a:rPr lang="en-US" sz="1200" dirty="0"/>
            <a:t> </a:t>
          </a:r>
          <a:r>
            <a:rPr lang="es-ES_tradnl" sz="1200" noProof="0" dirty="0"/>
            <a:t>personales</a:t>
          </a:r>
        </a:p>
      </dgm:t>
    </dgm:pt>
    <dgm:pt modelId="{48CDC761-5115-B640-96D0-D543BF08CC4F}" type="parTrans" cxnId="{EDA90528-36B0-6B45-A71E-F1D1FA338081}">
      <dgm:prSet/>
      <dgm:spPr/>
      <dgm:t>
        <a:bodyPr/>
        <a:lstStyle/>
        <a:p>
          <a:endParaRPr lang="en-US" sz="3200"/>
        </a:p>
      </dgm:t>
    </dgm:pt>
    <dgm:pt modelId="{1E573CED-B888-F547-80AF-048A749F2790}" type="sibTrans" cxnId="{EDA90528-36B0-6B45-A71E-F1D1FA338081}">
      <dgm:prSet custT="1"/>
      <dgm:spPr/>
      <dgm:t>
        <a:bodyPr/>
        <a:lstStyle/>
        <a:p>
          <a:endParaRPr lang="en-US" sz="1100"/>
        </a:p>
      </dgm:t>
    </dgm:pt>
    <dgm:pt modelId="{9F8A1AB0-1A01-4047-9347-EE7DBC4ADCD5}">
      <dgm:prSet phldrT="[Text]" custT="1"/>
      <dgm:spPr/>
      <dgm:t>
        <a:bodyPr/>
        <a:lstStyle/>
        <a:p>
          <a:r>
            <a:rPr lang="es-ES_tradnl" sz="1400" noProof="0" dirty="0"/>
            <a:t>Otros</a:t>
          </a:r>
        </a:p>
      </dgm:t>
    </dgm:pt>
    <dgm:pt modelId="{D650E282-9A1B-3345-8ADB-0A22DAE15BB1}" type="parTrans" cxnId="{EAA74086-57AC-3544-B5AE-73FD47E1297B}">
      <dgm:prSet/>
      <dgm:spPr/>
      <dgm:t>
        <a:bodyPr/>
        <a:lstStyle/>
        <a:p>
          <a:endParaRPr lang="en-US" sz="3200"/>
        </a:p>
      </dgm:t>
    </dgm:pt>
    <dgm:pt modelId="{70037E48-E3CC-D84E-BAF5-217A1CFDC764}" type="sibTrans" cxnId="{EAA74086-57AC-3544-B5AE-73FD47E1297B}">
      <dgm:prSet custT="1"/>
      <dgm:spPr/>
      <dgm:t>
        <a:bodyPr/>
        <a:lstStyle/>
        <a:p>
          <a:endParaRPr lang="en-US" sz="1100"/>
        </a:p>
      </dgm:t>
    </dgm:pt>
    <dgm:pt modelId="{F7ED9A94-A1F0-234A-8DB9-F9A431DCA550}">
      <dgm:prSet phldrT="[Text]" custT="1"/>
      <dgm:spPr/>
      <dgm:t>
        <a:bodyPr/>
        <a:lstStyle/>
        <a:p>
          <a:r>
            <a:rPr lang="es-ES_tradnl" sz="3200" noProof="0" dirty="0"/>
            <a:t>Matriz</a:t>
          </a:r>
          <a:r>
            <a:rPr lang="en-US" sz="3200" dirty="0"/>
            <a:t>_D</a:t>
          </a:r>
        </a:p>
      </dgm:t>
    </dgm:pt>
    <dgm:pt modelId="{D0B73D9F-C817-5E46-A9EB-06731ACEB249}" type="parTrans" cxnId="{C0ACDE5A-FCA5-AA4E-B701-89241B42C38F}">
      <dgm:prSet/>
      <dgm:spPr/>
      <dgm:t>
        <a:bodyPr/>
        <a:lstStyle/>
        <a:p>
          <a:endParaRPr lang="en-US" sz="3200"/>
        </a:p>
      </dgm:t>
    </dgm:pt>
    <dgm:pt modelId="{BE1D31D8-6913-D54A-A9E8-8558455EEB67}" type="sibTrans" cxnId="{C0ACDE5A-FCA5-AA4E-B701-89241B42C38F}">
      <dgm:prSet/>
      <dgm:spPr/>
      <dgm:t>
        <a:bodyPr/>
        <a:lstStyle/>
        <a:p>
          <a:endParaRPr lang="en-US" sz="3200"/>
        </a:p>
      </dgm:t>
    </dgm:pt>
    <dgm:pt modelId="{5E4F76B5-B7AB-2B4A-9D0D-48F65988F4F6}">
      <dgm:prSet custT="1"/>
      <dgm:spPr/>
      <dgm:t>
        <a:bodyPr/>
        <a:lstStyle/>
        <a:p>
          <a:r>
            <a:rPr lang="es-ES_tradnl" sz="1400" noProof="0" dirty="0"/>
            <a:t>Datos</a:t>
          </a:r>
          <a:r>
            <a:rPr lang="en-US" sz="1400" dirty="0"/>
            <a:t> del cargo</a:t>
          </a:r>
        </a:p>
      </dgm:t>
    </dgm:pt>
    <dgm:pt modelId="{3ACE9617-8246-9C41-8128-FF201160DC25}" type="parTrans" cxnId="{34E74FE5-8DD7-B24A-9DBF-1091DC7AEC94}">
      <dgm:prSet/>
      <dgm:spPr/>
      <dgm:t>
        <a:bodyPr/>
        <a:lstStyle/>
        <a:p>
          <a:endParaRPr lang="en-US" sz="3200"/>
        </a:p>
      </dgm:t>
    </dgm:pt>
    <dgm:pt modelId="{713C6BCD-541F-0741-B666-E079ABD51D82}" type="sibTrans" cxnId="{34E74FE5-8DD7-B24A-9DBF-1091DC7AEC94}">
      <dgm:prSet custT="1"/>
      <dgm:spPr/>
      <dgm:t>
        <a:bodyPr/>
        <a:lstStyle/>
        <a:p>
          <a:endParaRPr lang="en-US" sz="1100"/>
        </a:p>
      </dgm:t>
    </dgm:pt>
    <dgm:pt modelId="{A911D5B1-BDCE-384E-85A7-ECD81A23444C}" type="pres">
      <dgm:prSet presAssocID="{0EBFC1E8-6F9B-3D45-92B0-6CCBB7B6E2AB}" presName="Name0" presStyleCnt="0">
        <dgm:presLayoutVars>
          <dgm:dir/>
          <dgm:resizeHandles val="exact"/>
        </dgm:presLayoutVars>
      </dgm:prSet>
      <dgm:spPr/>
    </dgm:pt>
    <dgm:pt modelId="{80950AE1-DA14-AD4E-B0A0-066505704FA1}" type="pres">
      <dgm:prSet presAssocID="{0EBFC1E8-6F9B-3D45-92B0-6CCBB7B6E2AB}" presName="vNodes" presStyleCnt="0"/>
      <dgm:spPr/>
    </dgm:pt>
    <dgm:pt modelId="{DC4D862B-36C1-CA45-881C-5F28728FB61B}" type="pres">
      <dgm:prSet presAssocID="{CF0669B5-E918-3446-B946-7B7A323D0477}" presName="node" presStyleLbl="node1" presStyleIdx="0" presStyleCnt="4">
        <dgm:presLayoutVars>
          <dgm:bulletEnabled val="1"/>
        </dgm:presLayoutVars>
      </dgm:prSet>
      <dgm:spPr/>
    </dgm:pt>
    <dgm:pt modelId="{6BC149E5-1358-DA46-A043-38710E064BF3}" type="pres">
      <dgm:prSet presAssocID="{1E573CED-B888-F547-80AF-048A749F2790}" presName="spacerT" presStyleCnt="0"/>
      <dgm:spPr/>
    </dgm:pt>
    <dgm:pt modelId="{54B22EBF-4BD6-B247-BA80-74211CE53D13}" type="pres">
      <dgm:prSet presAssocID="{1E573CED-B888-F547-80AF-048A749F2790}" presName="sibTrans" presStyleLbl="sibTrans2D1" presStyleIdx="0" presStyleCnt="3"/>
      <dgm:spPr/>
    </dgm:pt>
    <dgm:pt modelId="{97D15DC1-2AB9-0C40-90D2-3B4194C99033}" type="pres">
      <dgm:prSet presAssocID="{1E573CED-B888-F547-80AF-048A749F2790}" presName="spacerB" presStyleCnt="0"/>
      <dgm:spPr/>
    </dgm:pt>
    <dgm:pt modelId="{F4C2C787-4D78-1442-AE03-2093DE2CC317}" type="pres">
      <dgm:prSet presAssocID="{5E4F76B5-B7AB-2B4A-9D0D-48F65988F4F6}" presName="node" presStyleLbl="node1" presStyleIdx="1" presStyleCnt="4">
        <dgm:presLayoutVars>
          <dgm:bulletEnabled val="1"/>
        </dgm:presLayoutVars>
      </dgm:prSet>
      <dgm:spPr/>
    </dgm:pt>
    <dgm:pt modelId="{7F8FD9CE-8C8F-4543-999D-DCFE8D2DE124}" type="pres">
      <dgm:prSet presAssocID="{713C6BCD-541F-0741-B666-E079ABD51D82}" presName="spacerT" presStyleCnt="0"/>
      <dgm:spPr/>
    </dgm:pt>
    <dgm:pt modelId="{E912B662-03EF-F146-AECD-F447DE358C0E}" type="pres">
      <dgm:prSet presAssocID="{713C6BCD-541F-0741-B666-E079ABD51D82}" presName="sibTrans" presStyleLbl="sibTrans2D1" presStyleIdx="1" presStyleCnt="3"/>
      <dgm:spPr/>
    </dgm:pt>
    <dgm:pt modelId="{32C9DD05-F896-4843-AC69-073BFD4DEFD0}" type="pres">
      <dgm:prSet presAssocID="{713C6BCD-541F-0741-B666-E079ABD51D82}" presName="spacerB" presStyleCnt="0"/>
      <dgm:spPr/>
    </dgm:pt>
    <dgm:pt modelId="{0F1DE70C-0D33-484E-99C6-0F0EB4FAE245}" type="pres">
      <dgm:prSet presAssocID="{9F8A1AB0-1A01-4047-9347-EE7DBC4ADCD5}" presName="node" presStyleLbl="node1" presStyleIdx="2" presStyleCnt="4">
        <dgm:presLayoutVars>
          <dgm:bulletEnabled val="1"/>
        </dgm:presLayoutVars>
      </dgm:prSet>
      <dgm:spPr/>
    </dgm:pt>
    <dgm:pt modelId="{FB76CE77-41D5-3340-988F-33554C822DAE}" type="pres">
      <dgm:prSet presAssocID="{0EBFC1E8-6F9B-3D45-92B0-6CCBB7B6E2AB}" presName="sibTransLast" presStyleLbl="sibTrans2D1" presStyleIdx="2" presStyleCnt="3"/>
      <dgm:spPr/>
    </dgm:pt>
    <dgm:pt modelId="{8E55DDE6-3259-C34B-8E1A-DD1BDF0CA358}" type="pres">
      <dgm:prSet presAssocID="{0EBFC1E8-6F9B-3D45-92B0-6CCBB7B6E2AB}" presName="connectorText" presStyleLbl="sibTrans2D1" presStyleIdx="2" presStyleCnt="3"/>
      <dgm:spPr/>
    </dgm:pt>
    <dgm:pt modelId="{07560488-B33B-134E-BEC2-7FDB2176B5E9}" type="pres">
      <dgm:prSet presAssocID="{0EBFC1E8-6F9B-3D45-92B0-6CCBB7B6E2AB}" presName="lastNode" presStyleLbl="node1" presStyleIdx="3" presStyleCnt="4">
        <dgm:presLayoutVars>
          <dgm:bulletEnabled val="1"/>
        </dgm:presLayoutVars>
      </dgm:prSet>
      <dgm:spPr/>
    </dgm:pt>
  </dgm:ptLst>
  <dgm:cxnLst>
    <dgm:cxn modelId="{CAF4B101-B5A2-C541-AB5B-84934F0AA4D9}" type="presOf" srcId="{70037E48-E3CC-D84E-BAF5-217A1CFDC764}" destId="{FB76CE77-41D5-3340-988F-33554C822DAE}" srcOrd="0" destOrd="0" presId="urn:microsoft.com/office/officeart/2005/8/layout/equation2"/>
    <dgm:cxn modelId="{80A20E0B-6DB6-3B43-8CED-16DEC18001B8}" type="presOf" srcId="{5E4F76B5-B7AB-2B4A-9D0D-48F65988F4F6}" destId="{F4C2C787-4D78-1442-AE03-2093DE2CC317}" srcOrd="0" destOrd="0" presId="urn:microsoft.com/office/officeart/2005/8/layout/equation2"/>
    <dgm:cxn modelId="{EDA90528-36B0-6B45-A71E-F1D1FA338081}" srcId="{0EBFC1E8-6F9B-3D45-92B0-6CCBB7B6E2AB}" destId="{CF0669B5-E918-3446-B946-7B7A323D0477}" srcOrd="0" destOrd="0" parTransId="{48CDC761-5115-B640-96D0-D543BF08CC4F}" sibTransId="{1E573CED-B888-F547-80AF-048A749F2790}"/>
    <dgm:cxn modelId="{A940783A-B5EE-2547-BC90-5E821F46CE87}" type="presOf" srcId="{F7ED9A94-A1F0-234A-8DB9-F9A431DCA550}" destId="{07560488-B33B-134E-BEC2-7FDB2176B5E9}" srcOrd="0" destOrd="0" presId="urn:microsoft.com/office/officeart/2005/8/layout/equation2"/>
    <dgm:cxn modelId="{9C8EA441-B6F4-5549-9207-C3C4BF6B2882}" type="presOf" srcId="{9F8A1AB0-1A01-4047-9347-EE7DBC4ADCD5}" destId="{0F1DE70C-0D33-484E-99C6-0F0EB4FAE245}" srcOrd="0" destOrd="0" presId="urn:microsoft.com/office/officeart/2005/8/layout/equation2"/>
    <dgm:cxn modelId="{C0ACDE5A-FCA5-AA4E-B701-89241B42C38F}" srcId="{0EBFC1E8-6F9B-3D45-92B0-6CCBB7B6E2AB}" destId="{F7ED9A94-A1F0-234A-8DB9-F9A431DCA550}" srcOrd="3" destOrd="0" parTransId="{D0B73D9F-C817-5E46-A9EB-06731ACEB249}" sibTransId="{BE1D31D8-6913-D54A-A9E8-8558455EEB67}"/>
    <dgm:cxn modelId="{A110477D-17EE-CF47-BC49-EE8946B8D42E}" type="presOf" srcId="{713C6BCD-541F-0741-B666-E079ABD51D82}" destId="{E912B662-03EF-F146-AECD-F447DE358C0E}" srcOrd="0" destOrd="0" presId="urn:microsoft.com/office/officeart/2005/8/layout/equation2"/>
    <dgm:cxn modelId="{36FD4385-473A-A640-974D-D41E68F8C920}" type="presOf" srcId="{70037E48-E3CC-D84E-BAF5-217A1CFDC764}" destId="{8E55DDE6-3259-C34B-8E1A-DD1BDF0CA358}" srcOrd="1" destOrd="0" presId="urn:microsoft.com/office/officeart/2005/8/layout/equation2"/>
    <dgm:cxn modelId="{EAA74086-57AC-3544-B5AE-73FD47E1297B}" srcId="{0EBFC1E8-6F9B-3D45-92B0-6CCBB7B6E2AB}" destId="{9F8A1AB0-1A01-4047-9347-EE7DBC4ADCD5}" srcOrd="2" destOrd="0" parTransId="{D650E282-9A1B-3345-8ADB-0A22DAE15BB1}" sibTransId="{70037E48-E3CC-D84E-BAF5-217A1CFDC764}"/>
    <dgm:cxn modelId="{9DC000B5-0A0D-2940-BD24-8B7EB9422D9A}" type="presOf" srcId="{0EBFC1E8-6F9B-3D45-92B0-6CCBB7B6E2AB}" destId="{A911D5B1-BDCE-384E-85A7-ECD81A23444C}" srcOrd="0" destOrd="0" presId="urn:microsoft.com/office/officeart/2005/8/layout/equation2"/>
    <dgm:cxn modelId="{34E74FE5-8DD7-B24A-9DBF-1091DC7AEC94}" srcId="{0EBFC1E8-6F9B-3D45-92B0-6CCBB7B6E2AB}" destId="{5E4F76B5-B7AB-2B4A-9D0D-48F65988F4F6}" srcOrd="1" destOrd="0" parTransId="{3ACE9617-8246-9C41-8128-FF201160DC25}" sibTransId="{713C6BCD-541F-0741-B666-E079ABD51D82}"/>
    <dgm:cxn modelId="{7D11D0E6-AB73-F843-A4A0-98FA9479DC83}" type="presOf" srcId="{CF0669B5-E918-3446-B946-7B7A323D0477}" destId="{DC4D862B-36C1-CA45-881C-5F28728FB61B}" srcOrd="0" destOrd="0" presId="urn:microsoft.com/office/officeart/2005/8/layout/equation2"/>
    <dgm:cxn modelId="{B45DF6FD-F3CD-084F-B2A2-2BEDD2A6ADFB}" type="presOf" srcId="{1E573CED-B888-F547-80AF-048A749F2790}" destId="{54B22EBF-4BD6-B247-BA80-74211CE53D13}" srcOrd="0" destOrd="0" presId="urn:microsoft.com/office/officeart/2005/8/layout/equation2"/>
    <dgm:cxn modelId="{E62B8ECD-290F-2A49-8C5B-D207F649AC00}" type="presParOf" srcId="{A911D5B1-BDCE-384E-85A7-ECD81A23444C}" destId="{80950AE1-DA14-AD4E-B0A0-066505704FA1}" srcOrd="0" destOrd="0" presId="urn:microsoft.com/office/officeart/2005/8/layout/equation2"/>
    <dgm:cxn modelId="{AA9BBFFD-E96A-644F-9DE0-039D56A61D8A}" type="presParOf" srcId="{80950AE1-DA14-AD4E-B0A0-066505704FA1}" destId="{DC4D862B-36C1-CA45-881C-5F28728FB61B}" srcOrd="0" destOrd="0" presId="urn:microsoft.com/office/officeart/2005/8/layout/equation2"/>
    <dgm:cxn modelId="{525F0193-B3C2-F842-9531-21467E295E96}" type="presParOf" srcId="{80950AE1-DA14-AD4E-B0A0-066505704FA1}" destId="{6BC149E5-1358-DA46-A043-38710E064BF3}" srcOrd="1" destOrd="0" presId="urn:microsoft.com/office/officeart/2005/8/layout/equation2"/>
    <dgm:cxn modelId="{A64A98CD-B3A3-BE4F-9FA2-09F224D84FEF}" type="presParOf" srcId="{80950AE1-DA14-AD4E-B0A0-066505704FA1}" destId="{54B22EBF-4BD6-B247-BA80-74211CE53D13}" srcOrd="2" destOrd="0" presId="urn:microsoft.com/office/officeart/2005/8/layout/equation2"/>
    <dgm:cxn modelId="{7D53C3B9-8413-0044-A8F4-69E92DA06D95}" type="presParOf" srcId="{80950AE1-DA14-AD4E-B0A0-066505704FA1}" destId="{97D15DC1-2AB9-0C40-90D2-3B4194C99033}" srcOrd="3" destOrd="0" presId="urn:microsoft.com/office/officeart/2005/8/layout/equation2"/>
    <dgm:cxn modelId="{A6AAC261-6AF8-CE4F-964B-63BC1AAD4E20}" type="presParOf" srcId="{80950AE1-DA14-AD4E-B0A0-066505704FA1}" destId="{F4C2C787-4D78-1442-AE03-2093DE2CC317}" srcOrd="4" destOrd="0" presId="urn:microsoft.com/office/officeart/2005/8/layout/equation2"/>
    <dgm:cxn modelId="{940CEF82-6568-4D40-8267-4FD02DA1CF22}" type="presParOf" srcId="{80950AE1-DA14-AD4E-B0A0-066505704FA1}" destId="{7F8FD9CE-8C8F-4543-999D-DCFE8D2DE124}" srcOrd="5" destOrd="0" presId="urn:microsoft.com/office/officeart/2005/8/layout/equation2"/>
    <dgm:cxn modelId="{FC4DB947-C1A7-2C4D-86F0-610991D6ABFD}" type="presParOf" srcId="{80950AE1-DA14-AD4E-B0A0-066505704FA1}" destId="{E912B662-03EF-F146-AECD-F447DE358C0E}" srcOrd="6" destOrd="0" presId="urn:microsoft.com/office/officeart/2005/8/layout/equation2"/>
    <dgm:cxn modelId="{073443DE-4299-1545-B2DE-40A4C5CD5C32}" type="presParOf" srcId="{80950AE1-DA14-AD4E-B0A0-066505704FA1}" destId="{32C9DD05-F896-4843-AC69-073BFD4DEFD0}" srcOrd="7" destOrd="0" presId="urn:microsoft.com/office/officeart/2005/8/layout/equation2"/>
    <dgm:cxn modelId="{12E2F372-D4DB-7A42-A863-014D1F0A949E}" type="presParOf" srcId="{80950AE1-DA14-AD4E-B0A0-066505704FA1}" destId="{0F1DE70C-0D33-484E-99C6-0F0EB4FAE245}" srcOrd="8" destOrd="0" presId="urn:microsoft.com/office/officeart/2005/8/layout/equation2"/>
    <dgm:cxn modelId="{8AC1D434-F0F0-CC46-AC65-548F8A9D3BD6}" type="presParOf" srcId="{A911D5B1-BDCE-384E-85A7-ECD81A23444C}" destId="{FB76CE77-41D5-3340-988F-33554C822DAE}" srcOrd="1" destOrd="0" presId="urn:microsoft.com/office/officeart/2005/8/layout/equation2"/>
    <dgm:cxn modelId="{8D3F912A-2002-6648-8BEB-D7DF359EA954}" type="presParOf" srcId="{FB76CE77-41D5-3340-988F-33554C822DAE}" destId="{8E55DDE6-3259-C34B-8E1A-DD1BDF0CA358}" srcOrd="0" destOrd="0" presId="urn:microsoft.com/office/officeart/2005/8/layout/equation2"/>
    <dgm:cxn modelId="{A32E16E9-9CF4-C041-8B23-9E58C85A00E3}" type="presParOf" srcId="{A911D5B1-BDCE-384E-85A7-ECD81A23444C}" destId="{07560488-B33B-134E-BEC2-7FDB2176B5E9}" srcOrd="2" destOrd="0" presId="urn:microsoft.com/office/officeart/2005/8/layout/equati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EBFC1E8-6F9B-3D45-92B0-6CCBB7B6E2AB}" type="doc">
      <dgm:prSet loTypeId="urn:microsoft.com/office/officeart/2005/8/layout/equation2" loCatId="" qsTypeId="urn:microsoft.com/office/officeart/2005/8/quickstyle/simple1" qsCatId="simple" csTypeId="urn:microsoft.com/office/officeart/2005/8/colors/colorful4" csCatId="colorful" phldr="1"/>
      <dgm:spPr/>
    </dgm:pt>
    <dgm:pt modelId="{CF0669B5-E918-3446-B946-7B7A323D0477}">
      <dgm:prSet phldrT="[Text]" custT="1"/>
      <dgm:spPr/>
      <dgm:t>
        <a:bodyPr/>
        <a:lstStyle/>
        <a:p>
          <a:r>
            <a:rPr lang="es-ES" sz="1600" noProof="0" dirty="0"/>
            <a:t>Cargo que suple / reemplaza</a:t>
          </a:r>
          <a:endParaRPr lang="es-ES_tradnl" sz="1600" noProof="0" dirty="0"/>
        </a:p>
      </dgm:t>
    </dgm:pt>
    <dgm:pt modelId="{48CDC761-5115-B640-96D0-D543BF08CC4F}" type="parTrans" cxnId="{EDA90528-36B0-6B45-A71E-F1D1FA338081}">
      <dgm:prSet/>
      <dgm:spPr/>
      <dgm:t>
        <a:bodyPr/>
        <a:lstStyle/>
        <a:p>
          <a:endParaRPr lang="en-US" sz="3200"/>
        </a:p>
      </dgm:t>
    </dgm:pt>
    <dgm:pt modelId="{1E573CED-B888-F547-80AF-048A749F2790}" type="sibTrans" cxnId="{EDA90528-36B0-6B45-A71E-F1D1FA338081}">
      <dgm:prSet custT="1"/>
      <dgm:spPr/>
      <dgm:t>
        <a:bodyPr/>
        <a:lstStyle/>
        <a:p>
          <a:endParaRPr lang="en-US" sz="1100"/>
        </a:p>
      </dgm:t>
    </dgm:pt>
    <dgm:pt modelId="{9F8A1AB0-1A01-4047-9347-EE7DBC4ADCD5}">
      <dgm:prSet phldrT="[Text]" custT="1"/>
      <dgm:spPr/>
      <dgm:t>
        <a:bodyPr/>
        <a:lstStyle/>
        <a:p>
          <a:r>
            <a:rPr lang="es-ES_tradnl" sz="1600" noProof="0" dirty="0" err="1"/>
            <a:t>Info</a:t>
          </a:r>
          <a:r>
            <a:rPr lang="es-ES_tradnl" sz="1600" noProof="0" dirty="0"/>
            <a:t> del Cargo</a:t>
          </a:r>
        </a:p>
      </dgm:t>
    </dgm:pt>
    <dgm:pt modelId="{D650E282-9A1B-3345-8ADB-0A22DAE15BB1}" type="parTrans" cxnId="{EAA74086-57AC-3544-B5AE-73FD47E1297B}">
      <dgm:prSet/>
      <dgm:spPr/>
      <dgm:t>
        <a:bodyPr/>
        <a:lstStyle/>
        <a:p>
          <a:endParaRPr lang="en-US" sz="3200"/>
        </a:p>
      </dgm:t>
    </dgm:pt>
    <dgm:pt modelId="{70037E48-E3CC-D84E-BAF5-217A1CFDC764}" type="sibTrans" cxnId="{EAA74086-57AC-3544-B5AE-73FD47E1297B}">
      <dgm:prSet custT="1"/>
      <dgm:spPr/>
      <dgm:t>
        <a:bodyPr/>
        <a:lstStyle/>
        <a:p>
          <a:endParaRPr lang="en-US" sz="1100"/>
        </a:p>
      </dgm:t>
    </dgm:pt>
    <dgm:pt modelId="{F7ED9A94-A1F0-234A-8DB9-F9A431DCA550}">
      <dgm:prSet phldrT="[Text]" custT="1"/>
      <dgm:spPr>
        <a:solidFill>
          <a:schemeClr val="accent3">
            <a:lumMod val="75000"/>
          </a:schemeClr>
        </a:solidFill>
      </dgm:spPr>
      <dgm:t>
        <a:bodyPr/>
        <a:lstStyle/>
        <a:p>
          <a:r>
            <a:rPr lang="es-ES_tradnl" sz="2300" noProof="0" dirty="0"/>
            <a:t>Matriz</a:t>
          </a:r>
          <a:r>
            <a:rPr lang="en-US" sz="2300" dirty="0"/>
            <a:t>_S</a:t>
          </a:r>
        </a:p>
      </dgm:t>
    </dgm:pt>
    <dgm:pt modelId="{D0B73D9F-C817-5E46-A9EB-06731ACEB249}" type="parTrans" cxnId="{C0ACDE5A-FCA5-AA4E-B701-89241B42C38F}">
      <dgm:prSet/>
      <dgm:spPr/>
      <dgm:t>
        <a:bodyPr/>
        <a:lstStyle/>
        <a:p>
          <a:endParaRPr lang="en-US" sz="3200"/>
        </a:p>
      </dgm:t>
    </dgm:pt>
    <dgm:pt modelId="{BE1D31D8-6913-D54A-A9E8-8558455EEB67}" type="sibTrans" cxnId="{C0ACDE5A-FCA5-AA4E-B701-89241B42C38F}">
      <dgm:prSet/>
      <dgm:spPr/>
      <dgm:t>
        <a:bodyPr/>
        <a:lstStyle/>
        <a:p>
          <a:endParaRPr lang="en-US" sz="3200"/>
        </a:p>
      </dgm:t>
    </dgm:pt>
    <dgm:pt modelId="{5E4F76B5-B7AB-2B4A-9D0D-48F65988F4F6}">
      <dgm:prSet custT="1"/>
      <dgm:spPr/>
      <dgm:t>
        <a:bodyPr/>
        <a:lstStyle/>
        <a:p>
          <a:r>
            <a:rPr lang="es-ES" sz="1600" noProof="0" dirty="0" err="1"/>
            <a:t>Info</a:t>
          </a:r>
          <a:r>
            <a:rPr lang="es-ES" sz="1600" noProof="0" dirty="0"/>
            <a:t> del Suplente</a:t>
          </a:r>
          <a:endParaRPr lang="en-US" sz="1600" dirty="0"/>
        </a:p>
      </dgm:t>
    </dgm:pt>
    <dgm:pt modelId="{3ACE9617-8246-9C41-8128-FF201160DC25}" type="parTrans" cxnId="{34E74FE5-8DD7-B24A-9DBF-1091DC7AEC94}">
      <dgm:prSet/>
      <dgm:spPr/>
      <dgm:t>
        <a:bodyPr/>
        <a:lstStyle/>
        <a:p>
          <a:endParaRPr lang="en-US" sz="3200"/>
        </a:p>
      </dgm:t>
    </dgm:pt>
    <dgm:pt modelId="{713C6BCD-541F-0741-B666-E079ABD51D82}" type="sibTrans" cxnId="{34E74FE5-8DD7-B24A-9DBF-1091DC7AEC94}">
      <dgm:prSet custT="1"/>
      <dgm:spPr/>
      <dgm:t>
        <a:bodyPr/>
        <a:lstStyle/>
        <a:p>
          <a:endParaRPr lang="en-US" sz="1100"/>
        </a:p>
      </dgm:t>
    </dgm:pt>
    <dgm:pt modelId="{FC7138AF-E6DB-0742-8379-7B24593CBC1D}">
      <dgm:prSet custT="1"/>
      <dgm:spPr/>
      <dgm:t>
        <a:bodyPr/>
        <a:lstStyle/>
        <a:p>
          <a:r>
            <a:rPr lang="en-US" sz="1600" dirty="0" err="1"/>
            <a:t>Otros</a:t>
          </a:r>
          <a:endParaRPr lang="en-US" sz="1600" dirty="0"/>
        </a:p>
      </dgm:t>
    </dgm:pt>
    <dgm:pt modelId="{564A11F5-10A3-1249-B516-B2DEED13FDEB}" type="parTrans" cxnId="{E237767C-678E-194E-967E-EE81EC38EEBE}">
      <dgm:prSet/>
      <dgm:spPr/>
      <dgm:t>
        <a:bodyPr/>
        <a:lstStyle/>
        <a:p>
          <a:endParaRPr lang="en-US"/>
        </a:p>
      </dgm:t>
    </dgm:pt>
    <dgm:pt modelId="{E1AAC336-1C63-414E-9916-7873AD56367C}" type="sibTrans" cxnId="{E237767C-678E-194E-967E-EE81EC38EEBE}">
      <dgm:prSet/>
      <dgm:spPr/>
      <dgm:t>
        <a:bodyPr/>
        <a:lstStyle/>
        <a:p>
          <a:endParaRPr lang="en-US"/>
        </a:p>
      </dgm:t>
    </dgm:pt>
    <dgm:pt modelId="{A911D5B1-BDCE-384E-85A7-ECD81A23444C}" type="pres">
      <dgm:prSet presAssocID="{0EBFC1E8-6F9B-3D45-92B0-6CCBB7B6E2AB}" presName="Name0" presStyleCnt="0">
        <dgm:presLayoutVars>
          <dgm:dir/>
          <dgm:resizeHandles val="exact"/>
        </dgm:presLayoutVars>
      </dgm:prSet>
      <dgm:spPr/>
    </dgm:pt>
    <dgm:pt modelId="{80950AE1-DA14-AD4E-B0A0-066505704FA1}" type="pres">
      <dgm:prSet presAssocID="{0EBFC1E8-6F9B-3D45-92B0-6CCBB7B6E2AB}" presName="vNodes" presStyleCnt="0"/>
      <dgm:spPr/>
    </dgm:pt>
    <dgm:pt modelId="{DC4D862B-36C1-CA45-881C-5F28728FB61B}" type="pres">
      <dgm:prSet presAssocID="{CF0669B5-E918-3446-B946-7B7A323D0477}" presName="node" presStyleLbl="node1" presStyleIdx="0" presStyleCnt="5" custScaleX="186569">
        <dgm:presLayoutVars>
          <dgm:bulletEnabled val="1"/>
        </dgm:presLayoutVars>
      </dgm:prSet>
      <dgm:spPr/>
    </dgm:pt>
    <dgm:pt modelId="{6BC149E5-1358-DA46-A043-38710E064BF3}" type="pres">
      <dgm:prSet presAssocID="{1E573CED-B888-F547-80AF-048A749F2790}" presName="spacerT" presStyleCnt="0"/>
      <dgm:spPr/>
    </dgm:pt>
    <dgm:pt modelId="{54B22EBF-4BD6-B247-BA80-74211CE53D13}" type="pres">
      <dgm:prSet presAssocID="{1E573CED-B888-F547-80AF-048A749F2790}" presName="sibTrans" presStyleLbl="sibTrans2D1" presStyleIdx="0" presStyleCnt="4"/>
      <dgm:spPr/>
    </dgm:pt>
    <dgm:pt modelId="{97D15DC1-2AB9-0C40-90D2-3B4194C99033}" type="pres">
      <dgm:prSet presAssocID="{1E573CED-B888-F547-80AF-048A749F2790}" presName="spacerB" presStyleCnt="0"/>
      <dgm:spPr/>
    </dgm:pt>
    <dgm:pt modelId="{F4C2C787-4D78-1442-AE03-2093DE2CC317}" type="pres">
      <dgm:prSet presAssocID="{5E4F76B5-B7AB-2B4A-9D0D-48F65988F4F6}" presName="node" presStyleLbl="node1" presStyleIdx="1" presStyleCnt="5" custScaleX="186569">
        <dgm:presLayoutVars>
          <dgm:bulletEnabled val="1"/>
        </dgm:presLayoutVars>
      </dgm:prSet>
      <dgm:spPr/>
    </dgm:pt>
    <dgm:pt modelId="{7F8FD9CE-8C8F-4543-999D-DCFE8D2DE124}" type="pres">
      <dgm:prSet presAssocID="{713C6BCD-541F-0741-B666-E079ABD51D82}" presName="spacerT" presStyleCnt="0"/>
      <dgm:spPr/>
    </dgm:pt>
    <dgm:pt modelId="{E912B662-03EF-F146-AECD-F447DE358C0E}" type="pres">
      <dgm:prSet presAssocID="{713C6BCD-541F-0741-B666-E079ABD51D82}" presName="sibTrans" presStyleLbl="sibTrans2D1" presStyleIdx="1" presStyleCnt="4"/>
      <dgm:spPr/>
    </dgm:pt>
    <dgm:pt modelId="{32C9DD05-F896-4843-AC69-073BFD4DEFD0}" type="pres">
      <dgm:prSet presAssocID="{713C6BCD-541F-0741-B666-E079ABD51D82}" presName="spacerB" presStyleCnt="0"/>
      <dgm:spPr/>
    </dgm:pt>
    <dgm:pt modelId="{0F1DE70C-0D33-484E-99C6-0F0EB4FAE245}" type="pres">
      <dgm:prSet presAssocID="{9F8A1AB0-1A01-4047-9347-EE7DBC4ADCD5}" presName="node" presStyleLbl="node1" presStyleIdx="2" presStyleCnt="5" custScaleX="186569">
        <dgm:presLayoutVars>
          <dgm:bulletEnabled val="1"/>
        </dgm:presLayoutVars>
      </dgm:prSet>
      <dgm:spPr/>
    </dgm:pt>
    <dgm:pt modelId="{8AD1F17D-B91B-0745-AAA3-E6E2814DD677}" type="pres">
      <dgm:prSet presAssocID="{70037E48-E3CC-D84E-BAF5-217A1CFDC764}" presName="spacerT" presStyleCnt="0"/>
      <dgm:spPr/>
    </dgm:pt>
    <dgm:pt modelId="{6D8C42A7-C366-5D4C-90E8-2BB4F5ED74D2}" type="pres">
      <dgm:prSet presAssocID="{70037E48-E3CC-D84E-BAF5-217A1CFDC764}" presName="sibTrans" presStyleLbl="sibTrans2D1" presStyleIdx="2" presStyleCnt="4"/>
      <dgm:spPr/>
    </dgm:pt>
    <dgm:pt modelId="{C3131741-F791-3440-B6A5-5C7631625CAB}" type="pres">
      <dgm:prSet presAssocID="{70037E48-E3CC-D84E-BAF5-217A1CFDC764}" presName="spacerB" presStyleCnt="0"/>
      <dgm:spPr/>
    </dgm:pt>
    <dgm:pt modelId="{41B89CD3-41A9-EF45-BA11-405915B98E0E}" type="pres">
      <dgm:prSet presAssocID="{FC7138AF-E6DB-0742-8379-7B24593CBC1D}" presName="node" presStyleLbl="node1" presStyleIdx="3" presStyleCnt="5" custScaleX="186569">
        <dgm:presLayoutVars>
          <dgm:bulletEnabled val="1"/>
        </dgm:presLayoutVars>
      </dgm:prSet>
      <dgm:spPr/>
    </dgm:pt>
    <dgm:pt modelId="{FB76CE77-41D5-3340-988F-33554C822DAE}" type="pres">
      <dgm:prSet presAssocID="{0EBFC1E8-6F9B-3D45-92B0-6CCBB7B6E2AB}" presName="sibTransLast" presStyleLbl="sibTrans2D1" presStyleIdx="3" presStyleCnt="4"/>
      <dgm:spPr/>
    </dgm:pt>
    <dgm:pt modelId="{8E55DDE6-3259-C34B-8E1A-DD1BDF0CA358}" type="pres">
      <dgm:prSet presAssocID="{0EBFC1E8-6F9B-3D45-92B0-6CCBB7B6E2AB}" presName="connectorText" presStyleLbl="sibTrans2D1" presStyleIdx="3" presStyleCnt="4"/>
      <dgm:spPr/>
    </dgm:pt>
    <dgm:pt modelId="{07560488-B33B-134E-BEC2-7FDB2176B5E9}" type="pres">
      <dgm:prSet presAssocID="{0EBFC1E8-6F9B-3D45-92B0-6CCBB7B6E2AB}" presName="lastNode" presStyleLbl="node1" presStyleIdx="4" presStyleCnt="5">
        <dgm:presLayoutVars>
          <dgm:bulletEnabled val="1"/>
        </dgm:presLayoutVars>
      </dgm:prSet>
      <dgm:spPr/>
    </dgm:pt>
  </dgm:ptLst>
  <dgm:cxnLst>
    <dgm:cxn modelId="{80A20E0B-6DB6-3B43-8CED-16DEC18001B8}" type="presOf" srcId="{5E4F76B5-B7AB-2B4A-9D0D-48F65988F4F6}" destId="{F4C2C787-4D78-1442-AE03-2093DE2CC317}" srcOrd="0" destOrd="0" presId="urn:microsoft.com/office/officeart/2005/8/layout/equation2"/>
    <dgm:cxn modelId="{85F87B18-F7D6-914D-A12B-14EBE5B3BBBF}" type="presOf" srcId="{FC7138AF-E6DB-0742-8379-7B24593CBC1D}" destId="{41B89CD3-41A9-EF45-BA11-405915B98E0E}" srcOrd="0" destOrd="0" presId="urn:microsoft.com/office/officeart/2005/8/layout/equation2"/>
    <dgm:cxn modelId="{EDA90528-36B0-6B45-A71E-F1D1FA338081}" srcId="{0EBFC1E8-6F9B-3D45-92B0-6CCBB7B6E2AB}" destId="{CF0669B5-E918-3446-B946-7B7A323D0477}" srcOrd="0" destOrd="0" parTransId="{48CDC761-5115-B640-96D0-D543BF08CC4F}" sibTransId="{1E573CED-B888-F547-80AF-048A749F2790}"/>
    <dgm:cxn modelId="{A940783A-B5EE-2547-BC90-5E821F46CE87}" type="presOf" srcId="{F7ED9A94-A1F0-234A-8DB9-F9A431DCA550}" destId="{07560488-B33B-134E-BEC2-7FDB2176B5E9}" srcOrd="0" destOrd="0" presId="urn:microsoft.com/office/officeart/2005/8/layout/equation2"/>
    <dgm:cxn modelId="{9C8EA441-B6F4-5549-9207-C3C4BF6B2882}" type="presOf" srcId="{9F8A1AB0-1A01-4047-9347-EE7DBC4ADCD5}" destId="{0F1DE70C-0D33-484E-99C6-0F0EB4FAE245}" srcOrd="0" destOrd="0" presId="urn:microsoft.com/office/officeart/2005/8/layout/equation2"/>
    <dgm:cxn modelId="{FCFA1950-0A8C-B24F-91F6-1A85E88806FA}" type="presOf" srcId="{70037E48-E3CC-D84E-BAF5-217A1CFDC764}" destId="{6D8C42A7-C366-5D4C-90E8-2BB4F5ED74D2}" srcOrd="0" destOrd="0" presId="urn:microsoft.com/office/officeart/2005/8/layout/equation2"/>
    <dgm:cxn modelId="{C0ACDE5A-FCA5-AA4E-B701-89241B42C38F}" srcId="{0EBFC1E8-6F9B-3D45-92B0-6CCBB7B6E2AB}" destId="{F7ED9A94-A1F0-234A-8DB9-F9A431DCA550}" srcOrd="4" destOrd="0" parTransId="{D0B73D9F-C817-5E46-A9EB-06731ACEB249}" sibTransId="{BE1D31D8-6913-D54A-A9E8-8558455EEB67}"/>
    <dgm:cxn modelId="{F667396D-C039-A34A-93B2-41706A29E679}" type="presOf" srcId="{E1AAC336-1C63-414E-9916-7873AD56367C}" destId="{8E55DDE6-3259-C34B-8E1A-DD1BDF0CA358}" srcOrd="1" destOrd="0" presId="urn:microsoft.com/office/officeart/2005/8/layout/equation2"/>
    <dgm:cxn modelId="{E237767C-678E-194E-967E-EE81EC38EEBE}" srcId="{0EBFC1E8-6F9B-3D45-92B0-6CCBB7B6E2AB}" destId="{FC7138AF-E6DB-0742-8379-7B24593CBC1D}" srcOrd="3" destOrd="0" parTransId="{564A11F5-10A3-1249-B516-B2DEED13FDEB}" sibTransId="{E1AAC336-1C63-414E-9916-7873AD56367C}"/>
    <dgm:cxn modelId="{A110477D-17EE-CF47-BC49-EE8946B8D42E}" type="presOf" srcId="{713C6BCD-541F-0741-B666-E079ABD51D82}" destId="{E912B662-03EF-F146-AECD-F447DE358C0E}" srcOrd="0" destOrd="0" presId="urn:microsoft.com/office/officeart/2005/8/layout/equation2"/>
    <dgm:cxn modelId="{EAA74086-57AC-3544-B5AE-73FD47E1297B}" srcId="{0EBFC1E8-6F9B-3D45-92B0-6CCBB7B6E2AB}" destId="{9F8A1AB0-1A01-4047-9347-EE7DBC4ADCD5}" srcOrd="2" destOrd="0" parTransId="{D650E282-9A1B-3345-8ADB-0A22DAE15BB1}" sibTransId="{70037E48-E3CC-D84E-BAF5-217A1CFDC764}"/>
    <dgm:cxn modelId="{64A2E792-B697-5241-A649-2E7B590AF06F}" type="presOf" srcId="{E1AAC336-1C63-414E-9916-7873AD56367C}" destId="{FB76CE77-41D5-3340-988F-33554C822DAE}" srcOrd="0" destOrd="0" presId="urn:microsoft.com/office/officeart/2005/8/layout/equation2"/>
    <dgm:cxn modelId="{9DC000B5-0A0D-2940-BD24-8B7EB9422D9A}" type="presOf" srcId="{0EBFC1E8-6F9B-3D45-92B0-6CCBB7B6E2AB}" destId="{A911D5B1-BDCE-384E-85A7-ECD81A23444C}" srcOrd="0" destOrd="0" presId="urn:microsoft.com/office/officeart/2005/8/layout/equation2"/>
    <dgm:cxn modelId="{34E74FE5-8DD7-B24A-9DBF-1091DC7AEC94}" srcId="{0EBFC1E8-6F9B-3D45-92B0-6CCBB7B6E2AB}" destId="{5E4F76B5-B7AB-2B4A-9D0D-48F65988F4F6}" srcOrd="1" destOrd="0" parTransId="{3ACE9617-8246-9C41-8128-FF201160DC25}" sibTransId="{713C6BCD-541F-0741-B666-E079ABD51D82}"/>
    <dgm:cxn modelId="{7D11D0E6-AB73-F843-A4A0-98FA9479DC83}" type="presOf" srcId="{CF0669B5-E918-3446-B946-7B7A323D0477}" destId="{DC4D862B-36C1-CA45-881C-5F28728FB61B}" srcOrd="0" destOrd="0" presId="urn:microsoft.com/office/officeart/2005/8/layout/equation2"/>
    <dgm:cxn modelId="{B45DF6FD-F3CD-084F-B2A2-2BEDD2A6ADFB}" type="presOf" srcId="{1E573CED-B888-F547-80AF-048A749F2790}" destId="{54B22EBF-4BD6-B247-BA80-74211CE53D13}" srcOrd="0" destOrd="0" presId="urn:microsoft.com/office/officeart/2005/8/layout/equation2"/>
    <dgm:cxn modelId="{E62B8ECD-290F-2A49-8C5B-D207F649AC00}" type="presParOf" srcId="{A911D5B1-BDCE-384E-85A7-ECD81A23444C}" destId="{80950AE1-DA14-AD4E-B0A0-066505704FA1}" srcOrd="0" destOrd="0" presId="urn:microsoft.com/office/officeart/2005/8/layout/equation2"/>
    <dgm:cxn modelId="{AA9BBFFD-E96A-644F-9DE0-039D56A61D8A}" type="presParOf" srcId="{80950AE1-DA14-AD4E-B0A0-066505704FA1}" destId="{DC4D862B-36C1-CA45-881C-5F28728FB61B}" srcOrd="0" destOrd="0" presId="urn:microsoft.com/office/officeart/2005/8/layout/equation2"/>
    <dgm:cxn modelId="{525F0193-B3C2-F842-9531-21467E295E96}" type="presParOf" srcId="{80950AE1-DA14-AD4E-B0A0-066505704FA1}" destId="{6BC149E5-1358-DA46-A043-38710E064BF3}" srcOrd="1" destOrd="0" presId="urn:microsoft.com/office/officeart/2005/8/layout/equation2"/>
    <dgm:cxn modelId="{A64A98CD-B3A3-BE4F-9FA2-09F224D84FEF}" type="presParOf" srcId="{80950AE1-DA14-AD4E-B0A0-066505704FA1}" destId="{54B22EBF-4BD6-B247-BA80-74211CE53D13}" srcOrd="2" destOrd="0" presId="urn:microsoft.com/office/officeart/2005/8/layout/equation2"/>
    <dgm:cxn modelId="{7D53C3B9-8413-0044-A8F4-69E92DA06D95}" type="presParOf" srcId="{80950AE1-DA14-AD4E-B0A0-066505704FA1}" destId="{97D15DC1-2AB9-0C40-90D2-3B4194C99033}" srcOrd="3" destOrd="0" presId="urn:microsoft.com/office/officeart/2005/8/layout/equation2"/>
    <dgm:cxn modelId="{A6AAC261-6AF8-CE4F-964B-63BC1AAD4E20}" type="presParOf" srcId="{80950AE1-DA14-AD4E-B0A0-066505704FA1}" destId="{F4C2C787-4D78-1442-AE03-2093DE2CC317}" srcOrd="4" destOrd="0" presId="urn:microsoft.com/office/officeart/2005/8/layout/equation2"/>
    <dgm:cxn modelId="{940CEF82-6568-4D40-8267-4FD02DA1CF22}" type="presParOf" srcId="{80950AE1-DA14-AD4E-B0A0-066505704FA1}" destId="{7F8FD9CE-8C8F-4543-999D-DCFE8D2DE124}" srcOrd="5" destOrd="0" presId="urn:microsoft.com/office/officeart/2005/8/layout/equation2"/>
    <dgm:cxn modelId="{FC4DB947-C1A7-2C4D-86F0-610991D6ABFD}" type="presParOf" srcId="{80950AE1-DA14-AD4E-B0A0-066505704FA1}" destId="{E912B662-03EF-F146-AECD-F447DE358C0E}" srcOrd="6" destOrd="0" presId="urn:microsoft.com/office/officeart/2005/8/layout/equation2"/>
    <dgm:cxn modelId="{073443DE-4299-1545-B2DE-40A4C5CD5C32}" type="presParOf" srcId="{80950AE1-DA14-AD4E-B0A0-066505704FA1}" destId="{32C9DD05-F896-4843-AC69-073BFD4DEFD0}" srcOrd="7" destOrd="0" presId="urn:microsoft.com/office/officeart/2005/8/layout/equation2"/>
    <dgm:cxn modelId="{12E2F372-D4DB-7A42-A863-014D1F0A949E}" type="presParOf" srcId="{80950AE1-DA14-AD4E-B0A0-066505704FA1}" destId="{0F1DE70C-0D33-484E-99C6-0F0EB4FAE245}" srcOrd="8" destOrd="0" presId="urn:microsoft.com/office/officeart/2005/8/layout/equation2"/>
    <dgm:cxn modelId="{44AA0872-4228-6545-8816-B17DDAEAC425}" type="presParOf" srcId="{80950AE1-DA14-AD4E-B0A0-066505704FA1}" destId="{8AD1F17D-B91B-0745-AAA3-E6E2814DD677}" srcOrd="9" destOrd="0" presId="urn:microsoft.com/office/officeart/2005/8/layout/equation2"/>
    <dgm:cxn modelId="{D64DFFCE-888F-C243-ABD9-69BA3B85F825}" type="presParOf" srcId="{80950AE1-DA14-AD4E-B0A0-066505704FA1}" destId="{6D8C42A7-C366-5D4C-90E8-2BB4F5ED74D2}" srcOrd="10" destOrd="0" presId="urn:microsoft.com/office/officeart/2005/8/layout/equation2"/>
    <dgm:cxn modelId="{DEE41FE2-A900-6449-832F-EBE4043EC89F}" type="presParOf" srcId="{80950AE1-DA14-AD4E-B0A0-066505704FA1}" destId="{C3131741-F791-3440-B6A5-5C7631625CAB}" srcOrd="11" destOrd="0" presId="urn:microsoft.com/office/officeart/2005/8/layout/equation2"/>
    <dgm:cxn modelId="{61FA9801-FD82-6D40-96DA-55ADFBA635D9}" type="presParOf" srcId="{80950AE1-DA14-AD4E-B0A0-066505704FA1}" destId="{41B89CD3-41A9-EF45-BA11-405915B98E0E}" srcOrd="12" destOrd="0" presId="urn:microsoft.com/office/officeart/2005/8/layout/equation2"/>
    <dgm:cxn modelId="{8AC1D434-F0F0-CC46-AC65-548F8A9D3BD6}" type="presParOf" srcId="{A911D5B1-BDCE-384E-85A7-ECD81A23444C}" destId="{FB76CE77-41D5-3340-988F-33554C822DAE}" srcOrd="1" destOrd="0" presId="urn:microsoft.com/office/officeart/2005/8/layout/equation2"/>
    <dgm:cxn modelId="{8D3F912A-2002-6648-8BEB-D7DF359EA954}" type="presParOf" srcId="{FB76CE77-41D5-3340-988F-33554C822DAE}" destId="{8E55DDE6-3259-C34B-8E1A-DD1BDF0CA358}" srcOrd="0" destOrd="0" presId="urn:microsoft.com/office/officeart/2005/8/layout/equation2"/>
    <dgm:cxn modelId="{A32E16E9-9CF4-C041-8B23-9E58C85A00E3}" type="presParOf" srcId="{A911D5B1-BDCE-384E-85A7-ECD81A23444C}" destId="{07560488-B33B-134E-BEC2-7FDB2176B5E9}" srcOrd="2" destOrd="0" presId="urn:microsoft.com/office/officeart/2005/8/layout/equati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EBFC1E8-6F9B-3D45-92B0-6CCBB7B6E2AB}" type="doc">
      <dgm:prSet loTypeId="urn:microsoft.com/office/officeart/2005/8/layout/equation2" loCatId="" qsTypeId="urn:microsoft.com/office/officeart/2005/8/quickstyle/simple1" qsCatId="simple" csTypeId="urn:microsoft.com/office/officeart/2005/8/colors/colorful4" csCatId="colorful" phldr="1"/>
      <dgm:spPr/>
    </dgm:pt>
    <dgm:pt modelId="{CF0669B5-E918-3446-B946-7B7A323D0477}">
      <dgm:prSet phldrT="[Text]" custT="1"/>
      <dgm:spPr/>
      <dgm:t>
        <a:bodyPr/>
        <a:lstStyle/>
        <a:p>
          <a:r>
            <a:rPr lang="es-ES" sz="1800" noProof="0" dirty="0" err="1"/>
            <a:t>Info</a:t>
          </a:r>
          <a:r>
            <a:rPr lang="es-ES" sz="1800" noProof="0" dirty="0"/>
            <a:t> de la persona</a:t>
          </a:r>
          <a:endParaRPr lang="es-ES_tradnl" sz="1800" noProof="0" dirty="0"/>
        </a:p>
      </dgm:t>
    </dgm:pt>
    <dgm:pt modelId="{48CDC761-5115-B640-96D0-D543BF08CC4F}" type="parTrans" cxnId="{EDA90528-36B0-6B45-A71E-F1D1FA338081}">
      <dgm:prSet/>
      <dgm:spPr/>
      <dgm:t>
        <a:bodyPr/>
        <a:lstStyle/>
        <a:p>
          <a:endParaRPr lang="en-US" sz="3600"/>
        </a:p>
      </dgm:t>
    </dgm:pt>
    <dgm:pt modelId="{1E573CED-B888-F547-80AF-048A749F2790}" type="sibTrans" cxnId="{EDA90528-36B0-6B45-A71E-F1D1FA338081}">
      <dgm:prSet custT="1"/>
      <dgm:spPr/>
      <dgm:t>
        <a:bodyPr/>
        <a:lstStyle/>
        <a:p>
          <a:endParaRPr lang="en-US" sz="1200"/>
        </a:p>
      </dgm:t>
    </dgm:pt>
    <dgm:pt modelId="{9F8A1AB0-1A01-4047-9347-EE7DBC4ADCD5}">
      <dgm:prSet phldrT="[Text]" custT="1"/>
      <dgm:spPr/>
      <dgm:t>
        <a:bodyPr/>
        <a:lstStyle/>
        <a:p>
          <a:r>
            <a:rPr lang="es-ES_tradnl" sz="1800" noProof="0" dirty="0" err="1"/>
            <a:t>Info</a:t>
          </a:r>
          <a:r>
            <a:rPr lang="es-ES_tradnl" sz="1800" noProof="0" dirty="0"/>
            <a:t> del Cargo en ejercicio</a:t>
          </a:r>
        </a:p>
      </dgm:t>
    </dgm:pt>
    <dgm:pt modelId="{D650E282-9A1B-3345-8ADB-0A22DAE15BB1}" type="parTrans" cxnId="{EAA74086-57AC-3544-B5AE-73FD47E1297B}">
      <dgm:prSet/>
      <dgm:spPr/>
      <dgm:t>
        <a:bodyPr/>
        <a:lstStyle/>
        <a:p>
          <a:endParaRPr lang="en-US" sz="3600"/>
        </a:p>
      </dgm:t>
    </dgm:pt>
    <dgm:pt modelId="{70037E48-E3CC-D84E-BAF5-217A1CFDC764}" type="sibTrans" cxnId="{EAA74086-57AC-3544-B5AE-73FD47E1297B}">
      <dgm:prSet custT="1"/>
      <dgm:spPr/>
      <dgm:t>
        <a:bodyPr/>
        <a:lstStyle/>
        <a:p>
          <a:endParaRPr lang="en-US" sz="1200"/>
        </a:p>
      </dgm:t>
    </dgm:pt>
    <dgm:pt modelId="{F7ED9A94-A1F0-234A-8DB9-F9A431DCA550}">
      <dgm:prSet phldrT="[Text]" custT="1"/>
      <dgm:spPr>
        <a:solidFill>
          <a:srgbClr val="00B050"/>
        </a:solidFill>
      </dgm:spPr>
      <dgm:t>
        <a:bodyPr/>
        <a:lstStyle/>
        <a:p>
          <a:r>
            <a:rPr lang="es-ES_tradnl" sz="2800" noProof="0" dirty="0"/>
            <a:t>Matriz</a:t>
          </a:r>
          <a:r>
            <a:rPr lang="en-US" sz="2800" dirty="0"/>
            <a:t>_R</a:t>
          </a:r>
        </a:p>
      </dgm:t>
    </dgm:pt>
    <dgm:pt modelId="{D0B73D9F-C817-5E46-A9EB-06731ACEB249}" type="parTrans" cxnId="{C0ACDE5A-FCA5-AA4E-B701-89241B42C38F}">
      <dgm:prSet/>
      <dgm:spPr/>
      <dgm:t>
        <a:bodyPr/>
        <a:lstStyle/>
        <a:p>
          <a:endParaRPr lang="en-US" sz="3600"/>
        </a:p>
      </dgm:t>
    </dgm:pt>
    <dgm:pt modelId="{BE1D31D8-6913-D54A-A9E8-8558455EEB67}" type="sibTrans" cxnId="{C0ACDE5A-FCA5-AA4E-B701-89241B42C38F}">
      <dgm:prSet/>
      <dgm:spPr/>
      <dgm:t>
        <a:bodyPr/>
        <a:lstStyle/>
        <a:p>
          <a:endParaRPr lang="en-US" sz="3600"/>
        </a:p>
      </dgm:t>
    </dgm:pt>
    <dgm:pt modelId="{5E4F76B5-B7AB-2B4A-9D0D-48F65988F4F6}">
      <dgm:prSet custT="1"/>
      <dgm:spPr/>
      <dgm:t>
        <a:bodyPr/>
        <a:lstStyle/>
        <a:p>
          <a:r>
            <a:rPr lang="es-ES" sz="1800" noProof="0" dirty="0" err="1"/>
            <a:t>Info</a:t>
          </a:r>
          <a:r>
            <a:rPr lang="es-ES" sz="1800" noProof="0" dirty="0"/>
            <a:t> del cargo en reserva</a:t>
          </a:r>
          <a:endParaRPr lang="en-US" sz="1800" dirty="0"/>
        </a:p>
      </dgm:t>
    </dgm:pt>
    <dgm:pt modelId="{3ACE9617-8246-9C41-8128-FF201160DC25}" type="parTrans" cxnId="{34E74FE5-8DD7-B24A-9DBF-1091DC7AEC94}">
      <dgm:prSet/>
      <dgm:spPr/>
      <dgm:t>
        <a:bodyPr/>
        <a:lstStyle/>
        <a:p>
          <a:endParaRPr lang="en-US" sz="3600"/>
        </a:p>
      </dgm:t>
    </dgm:pt>
    <dgm:pt modelId="{713C6BCD-541F-0741-B666-E079ABD51D82}" type="sibTrans" cxnId="{34E74FE5-8DD7-B24A-9DBF-1091DC7AEC94}">
      <dgm:prSet custT="1"/>
      <dgm:spPr/>
      <dgm:t>
        <a:bodyPr/>
        <a:lstStyle/>
        <a:p>
          <a:endParaRPr lang="en-US" sz="1200"/>
        </a:p>
      </dgm:t>
    </dgm:pt>
    <dgm:pt modelId="{A911D5B1-BDCE-384E-85A7-ECD81A23444C}" type="pres">
      <dgm:prSet presAssocID="{0EBFC1E8-6F9B-3D45-92B0-6CCBB7B6E2AB}" presName="Name0" presStyleCnt="0">
        <dgm:presLayoutVars>
          <dgm:dir/>
          <dgm:resizeHandles val="exact"/>
        </dgm:presLayoutVars>
      </dgm:prSet>
      <dgm:spPr/>
    </dgm:pt>
    <dgm:pt modelId="{80950AE1-DA14-AD4E-B0A0-066505704FA1}" type="pres">
      <dgm:prSet presAssocID="{0EBFC1E8-6F9B-3D45-92B0-6CCBB7B6E2AB}" presName="vNodes" presStyleCnt="0"/>
      <dgm:spPr/>
    </dgm:pt>
    <dgm:pt modelId="{DC4D862B-36C1-CA45-881C-5F28728FB61B}" type="pres">
      <dgm:prSet presAssocID="{CF0669B5-E918-3446-B946-7B7A323D0477}" presName="node" presStyleLbl="node1" presStyleIdx="0" presStyleCnt="4" custScaleX="186569">
        <dgm:presLayoutVars>
          <dgm:bulletEnabled val="1"/>
        </dgm:presLayoutVars>
      </dgm:prSet>
      <dgm:spPr/>
    </dgm:pt>
    <dgm:pt modelId="{6BC149E5-1358-DA46-A043-38710E064BF3}" type="pres">
      <dgm:prSet presAssocID="{1E573CED-B888-F547-80AF-048A749F2790}" presName="spacerT" presStyleCnt="0"/>
      <dgm:spPr/>
    </dgm:pt>
    <dgm:pt modelId="{54B22EBF-4BD6-B247-BA80-74211CE53D13}" type="pres">
      <dgm:prSet presAssocID="{1E573CED-B888-F547-80AF-048A749F2790}" presName="sibTrans" presStyleLbl="sibTrans2D1" presStyleIdx="0" presStyleCnt="3"/>
      <dgm:spPr/>
    </dgm:pt>
    <dgm:pt modelId="{97D15DC1-2AB9-0C40-90D2-3B4194C99033}" type="pres">
      <dgm:prSet presAssocID="{1E573CED-B888-F547-80AF-048A749F2790}" presName="spacerB" presStyleCnt="0"/>
      <dgm:spPr/>
    </dgm:pt>
    <dgm:pt modelId="{F4C2C787-4D78-1442-AE03-2093DE2CC317}" type="pres">
      <dgm:prSet presAssocID="{5E4F76B5-B7AB-2B4A-9D0D-48F65988F4F6}" presName="node" presStyleLbl="node1" presStyleIdx="1" presStyleCnt="4" custScaleX="186569">
        <dgm:presLayoutVars>
          <dgm:bulletEnabled val="1"/>
        </dgm:presLayoutVars>
      </dgm:prSet>
      <dgm:spPr/>
    </dgm:pt>
    <dgm:pt modelId="{7F8FD9CE-8C8F-4543-999D-DCFE8D2DE124}" type="pres">
      <dgm:prSet presAssocID="{713C6BCD-541F-0741-B666-E079ABD51D82}" presName="spacerT" presStyleCnt="0"/>
      <dgm:spPr/>
    </dgm:pt>
    <dgm:pt modelId="{E912B662-03EF-F146-AECD-F447DE358C0E}" type="pres">
      <dgm:prSet presAssocID="{713C6BCD-541F-0741-B666-E079ABD51D82}" presName="sibTrans" presStyleLbl="sibTrans2D1" presStyleIdx="1" presStyleCnt="3"/>
      <dgm:spPr/>
    </dgm:pt>
    <dgm:pt modelId="{32C9DD05-F896-4843-AC69-073BFD4DEFD0}" type="pres">
      <dgm:prSet presAssocID="{713C6BCD-541F-0741-B666-E079ABD51D82}" presName="spacerB" presStyleCnt="0"/>
      <dgm:spPr/>
    </dgm:pt>
    <dgm:pt modelId="{0F1DE70C-0D33-484E-99C6-0F0EB4FAE245}" type="pres">
      <dgm:prSet presAssocID="{9F8A1AB0-1A01-4047-9347-EE7DBC4ADCD5}" presName="node" presStyleLbl="node1" presStyleIdx="2" presStyleCnt="4" custScaleX="186569">
        <dgm:presLayoutVars>
          <dgm:bulletEnabled val="1"/>
        </dgm:presLayoutVars>
      </dgm:prSet>
      <dgm:spPr/>
    </dgm:pt>
    <dgm:pt modelId="{FB76CE77-41D5-3340-988F-33554C822DAE}" type="pres">
      <dgm:prSet presAssocID="{0EBFC1E8-6F9B-3D45-92B0-6CCBB7B6E2AB}" presName="sibTransLast" presStyleLbl="sibTrans2D1" presStyleIdx="2" presStyleCnt="3"/>
      <dgm:spPr/>
    </dgm:pt>
    <dgm:pt modelId="{8E55DDE6-3259-C34B-8E1A-DD1BDF0CA358}" type="pres">
      <dgm:prSet presAssocID="{0EBFC1E8-6F9B-3D45-92B0-6CCBB7B6E2AB}" presName="connectorText" presStyleLbl="sibTrans2D1" presStyleIdx="2" presStyleCnt="3"/>
      <dgm:spPr/>
    </dgm:pt>
    <dgm:pt modelId="{07560488-B33B-134E-BEC2-7FDB2176B5E9}" type="pres">
      <dgm:prSet presAssocID="{0EBFC1E8-6F9B-3D45-92B0-6CCBB7B6E2AB}" presName="lastNode" presStyleLbl="node1" presStyleIdx="3" presStyleCnt="4">
        <dgm:presLayoutVars>
          <dgm:bulletEnabled val="1"/>
        </dgm:presLayoutVars>
      </dgm:prSet>
      <dgm:spPr/>
    </dgm:pt>
  </dgm:ptLst>
  <dgm:cxnLst>
    <dgm:cxn modelId="{80A20E0B-6DB6-3B43-8CED-16DEC18001B8}" type="presOf" srcId="{5E4F76B5-B7AB-2B4A-9D0D-48F65988F4F6}" destId="{F4C2C787-4D78-1442-AE03-2093DE2CC317}" srcOrd="0" destOrd="0" presId="urn:microsoft.com/office/officeart/2005/8/layout/equation2"/>
    <dgm:cxn modelId="{7B043E12-348A-DA4F-89C2-6B4408BBDC43}" type="presOf" srcId="{70037E48-E3CC-D84E-BAF5-217A1CFDC764}" destId="{8E55DDE6-3259-C34B-8E1A-DD1BDF0CA358}" srcOrd="1" destOrd="0" presId="urn:microsoft.com/office/officeart/2005/8/layout/equation2"/>
    <dgm:cxn modelId="{EDA90528-36B0-6B45-A71E-F1D1FA338081}" srcId="{0EBFC1E8-6F9B-3D45-92B0-6CCBB7B6E2AB}" destId="{CF0669B5-E918-3446-B946-7B7A323D0477}" srcOrd="0" destOrd="0" parTransId="{48CDC761-5115-B640-96D0-D543BF08CC4F}" sibTransId="{1E573CED-B888-F547-80AF-048A749F2790}"/>
    <dgm:cxn modelId="{A940783A-B5EE-2547-BC90-5E821F46CE87}" type="presOf" srcId="{F7ED9A94-A1F0-234A-8DB9-F9A431DCA550}" destId="{07560488-B33B-134E-BEC2-7FDB2176B5E9}" srcOrd="0" destOrd="0" presId="urn:microsoft.com/office/officeart/2005/8/layout/equation2"/>
    <dgm:cxn modelId="{9C8EA441-B6F4-5549-9207-C3C4BF6B2882}" type="presOf" srcId="{9F8A1AB0-1A01-4047-9347-EE7DBC4ADCD5}" destId="{0F1DE70C-0D33-484E-99C6-0F0EB4FAE245}" srcOrd="0" destOrd="0" presId="urn:microsoft.com/office/officeart/2005/8/layout/equation2"/>
    <dgm:cxn modelId="{40EF2F5A-5A92-8A46-B19A-79F6DF412B2C}" type="presOf" srcId="{70037E48-E3CC-D84E-BAF5-217A1CFDC764}" destId="{FB76CE77-41D5-3340-988F-33554C822DAE}" srcOrd="0" destOrd="0" presId="urn:microsoft.com/office/officeart/2005/8/layout/equation2"/>
    <dgm:cxn modelId="{C0ACDE5A-FCA5-AA4E-B701-89241B42C38F}" srcId="{0EBFC1E8-6F9B-3D45-92B0-6CCBB7B6E2AB}" destId="{F7ED9A94-A1F0-234A-8DB9-F9A431DCA550}" srcOrd="3" destOrd="0" parTransId="{D0B73D9F-C817-5E46-A9EB-06731ACEB249}" sibTransId="{BE1D31D8-6913-D54A-A9E8-8558455EEB67}"/>
    <dgm:cxn modelId="{A110477D-17EE-CF47-BC49-EE8946B8D42E}" type="presOf" srcId="{713C6BCD-541F-0741-B666-E079ABD51D82}" destId="{E912B662-03EF-F146-AECD-F447DE358C0E}" srcOrd="0" destOrd="0" presId="urn:microsoft.com/office/officeart/2005/8/layout/equation2"/>
    <dgm:cxn modelId="{EAA74086-57AC-3544-B5AE-73FD47E1297B}" srcId="{0EBFC1E8-6F9B-3D45-92B0-6CCBB7B6E2AB}" destId="{9F8A1AB0-1A01-4047-9347-EE7DBC4ADCD5}" srcOrd="2" destOrd="0" parTransId="{D650E282-9A1B-3345-8ADB-0A22DAE15BB1}" sibTransId="{70037E48-E3CC-D84E-BAF5-217A1CFDC764}"/>
    <dgm:cxn modelId="{9DC000B5-0A0D-2940-BD24-8B7EB9422D9A}" type="presOf" srcId="{0EBFC1E8-6F9B-3D45-92B0-6CCBB7B6E2AB}" destId="{A911D5B1-BDCE-384E-85A7-ECD81A23444C}" srcOrd="0" destOrd="0" presId="urn:microsoft.com/office/officeart/2005/8/layout/equation2"/>
    <dgm:cxn modelId="{34E74FE5-8DD7-B24A-9DBF-1091DC7AEC94}" srcId="{0EBFC1E8-6F9B-3D45-92B0-6CCBB7B6E2AB}" destId="{5E4F76B5-B7AB-2B4A-9D0D-48F65988F4F6}" srcOrd="1" destOrd="0" parTransId="{3ACE9617-8246-9C41-8128-FF201160DC25}" sibTransId="{713C6BCD-541F-0741-B666-E079ABD51D82}"/>
    <dgm:cxn modelId="{7D11D0E6-AB73-F843-A4A0-98FA9479DC83}" type="presOf" srcId="{CF0669B5-E918-3446-B946-7B7A323D0477}" destId="{DC4D862B-36C1-CA45-881C-5F28728FB61B}" srcOrd="0" destOrd="0" presId="urn:microsoft.com/office/officeart/2005/8/layout/equation2"/>
    <dgm:cxn modelId="{B45DF6FD-F3CD-084F-B2A2-2BEDD2A6ADFB}" type="presOf" srcId="{1E573CED-B888-F547-80AF-048A749F2790}" destId="{54B22EBF-4BD6-B247-BA80-74211CE53D13}" srcOrd="0" destOrd="0" presId="urn:microsoft.com/office/officeart/2005/8/layout/equation2"/>
    <dgm:cxn modelId="{E62B8ECD-290F-2A49-8C5B-D207F649AC00}" type="presParOf" srcId="{A911D5B1-BDCE-384E-85A7-ECD81A23444C}" destId="{80950AE1-DA14-AD4E-B0A0-066505704FA1}" srcOrd="0" destOrd="0" presId="urn:microsoft.com/office/officeart/2005/8/layout/equation2"/>
    <dgm:cxn modelId="{AA9BBFFD-E96A-644F-9DE0-039D56A61D8A}" type="presParOf" srcId="{80950AE1-DA14-AD4E-B0A0-066505704FA1}" destId="{DC4D862B-36C1-CA45-881C-5F28728FB61B}" srcOrd="0" destOrd="0" presId="urn:microsoft.com/office/officeart/2005/8/layout/equation2"/>
    <dgm:cxn modelId="{525F0193-B3C2-F842-9531-21467E295E96}" type="presParOf" srcId="{80950AE1-DA14-AD4E-B0A0-066505704FA1}" destId="{6BC149E5-1358-DA46-A043-38710E064BF3}" srcOrd="1" destOrd="0" presId="urn:microsoft.com/office/officeart/2005/8/layout/equation2"/>
    <dgm:cxn modelId="{A64A98CD-B3A3-BE4F-9FA2-09F224D84FEF}" type="presParOf" srcId="{80950AE1-DA14-AD4E-B0A0-066505704FA1}" destId="{54B22EBF-4BD6-B247-BA80-74211CE53D13}" srcOrd="2" destOrd="0" presId="urn:microsoft.com/office/officeart/2005/8/layout/equation2"/>
    <dgm:cxn modelId="{7D53C3B9-8413-0044-A8F4-69E92DA06D95}" type="presParOf" srcId="{80950AE1-DA14-AD4E-B0A0-066505704FA1}" destId="{97D15DC1-2AB9-0C40-90D2-3B4194C99033}" srcOrd="3" destOrd="0" presId="urn:microsoft.com/office/officeart/2005/8/layout/equation2"/>
    <dgm:cxn modelId="{A6AAC261-6AF8-CE4F-964B-63BC1AAD4E20}" type="presParOf" srcId="{80950AE1-DA14-AD4E-B0A0-066505704FA1}" destId="{F4C2C787-4D78-1442-AE03-2093DE2CC317}" srcOrd="4" destOrd="0" presId="urn:microsoft.com/office/officeart/2005/8/layout/equation2"/>
    <dgm:cxn modelId="{940CEF82-6568-4D40-8267-4FD02DA1CF22}" type="presParOf" srcId="{80950AE1-DA14-AD4E-B0A0-066505704FA1}" destId="{7F8FD9CE-8C8F-4543-999D-DCFE8D2DE124}" srcOrd="5" destOrd="0" presId="urn:microsoft.com/office/officeart/2005/8/layout/equation2"/>
    <dgm:cxn modelId="{FC4DB947-C1A7-2C4D-86F0-610991D6ABFD}" type="presParOf" srcId="{80950AE1-DA14-AD4E-B0A0-066505704FA1}" destId="{E912B662-03EF-F146-AECD-F447DE358C0E}" srcOrd="6" destOrd="0" presId="urn:microsoft.com/office/officeart/2005/8/layout/equation2"/>
    <dgm:cxn modelId="{073443DE-4299-1545-B2DE-40A4C5CD5C32}" type="presParOf" srcId="{80950AE1-DA14-AD4E-B0A0-066505704FA1}" destId="{32C9DD05-F896-4843-AC69-073BFD4DEFD0}" srcOrd="7" destOrd="0" presId="urn:microsoft.com/office/officeart/2005/8/layout/equation2"/>
    <dgm:cxn modelId="{12E2F372-D4DB-7A42-A863-014D1F0A949E}" type="presParOf" srcId="{80950AE1-DA14-AD4E-B0A0-066505704FA1}" destId="{0F1DE70C-0D33-484E-99C6-0F0EB4FAE245}" srcOrd="8" destOrd="0" presId="urn:microsoft.com/office/officeart/2005/8/layout/equation2"/>
    <dgm:cxn modelId="{8AC1D434-F0F0-CC46-AC65-548F8A9D3BD6}" type="presParOf" srcId="{A911D5B1-BDCE-384E-85A7-ECD81A23444C}" destId="{FB76CE77-41D5-3340-988F-33554C822DAE}" srcOrd="1" destOrd="0" presId="urn:microsoft.com/office/officeart/2005/8/layout/equation2"/>
    <dgm:cxn modelId="{8D3F912A-2002-6648-8BEB-D7DF359EA954}" type="presParOf" srcId="{FB76CE77-41D5-3340-988F-33554C822DAE}" destId="{8E55DDE6-3259-C34B-8E1A-DD1BDF0CA358}" srcOrd="0" destOrd="0" presId="urn:microsoft.com/office/officeart/2005/8/layout/equation2"/>
    <dgm:cxn modelId="{A32E16E9-9CF4-C041-8B23-9E58C85A00E3}" type="presParOf" srcId="{A911D5B1-BDCE-384E-85A7-ECD81A23444C}" destId="{07560488-B33B-134E-BEC2-7FDB2176B5E9}" srcOrd="2" destOrd="0" presId="urn:microsoft.com/office/officeart/2005/8/layout/equati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DCEBE44-ED06-4041-986E-C23AAEF508B9}" type="doc">
      <dgm:prSet loTypeId="urn:microsoft.com/office/officeart/2005/8/layout/gear1" loCatId="process" qsTypeId="urn:microsoft.com/office/officeart/2005/8/quickstyle/simple1" qsCatId="simple" csTypeId="urn:microsoft.com/office/officeart/2005/8/colors/colorful3" csCatId="colorful" phldr="1"/>
      <dgm:spPr/>
    </dgm:pt>
    <dgm:pt modelId="{8E0D12E2-078C-457D-B972-AD2B7D9918DB}">
      <dgm:prSet phldrT="[Texto]" custT="1"/>
      <dgm:spPr/>
      <dgm:t>
        <a:bodyPr/>
        <a:lstStyle/>
        <a:p>
          <a:r>
            <a:rPr lang="es-CL" sz="700"/>
            <a:t>Confiable</a:t>
          </a:r>
        </a:p>
      </dgm:t>
    </dgm:pt>
    <dgm:pt modelId="{BD5768E5-4415-4FA4-A313-BB3A4BBE0984}" type="parTrans" cxnId="{4D0BE504-3D7A-4D7A-B7F6-AE9B94C413DB}">
      <dgm:prSet/>
      <dgm:spPr/>
      <dgm:t>
        <a:bodyPr/>
        <a:lstStyle/>
        <a:p>
          <a:endParaRPr lang="es-CL" sz="700"/>
        </a:p>
      </dgm:t>
    </dgm:pt>
    <dgm:pt modelId="{6CA34DA8-AE91-4B3B-B745-987FCD85E369}" type="sibTrans" cxnId="{4D0BE504-3D7A-4D7A-B7F6-AE9B94C413DB}">
      <dgm:prSet/>
      <dgm:spPr/>
      <dgm:t>
        <a:bodyPr/>
        <a:lstStyle/>
        <a:p>
          <a:endParaRPr lang="es-CL" sz="700"/>
        </a:p>
      </dgm:t>
    </dgm:pt>
    <dgm:pt modelId="{B0961AF6-56BD-41A0-BFF7-1C90C79519C8}">
      <dgm:prSet phldrT="[Texto]" custT="1"/>
      <dgm:spPr/>
      <dgm:t>
        <a:bodyPr/>
        <a:lstStyle/>
        <a:p>
          <a:r>
            <a:rPr lang="es-CL" sz="700"/>
            <a:t>Completa</a:t>
          </a:r>
        </a:p>
      </dgm:t>
    </dgm:pt>
    <dgm:pt modelId="{C85E3616-09AF-42BE-80D8-15219E50D0F6}" type="parTrans" cxnId="{00D60F33-1718-43B2-8A55-5F2C2B9329D3}">
      <dgm:prSet/>
      <dgm:spPr/>
      <dgm:t>
        <a:bodyPr/>
        <a:lstStyle/>
        <a:p>
          <a:endParaRPr lang="es-CL" sz="700"/>
        </a:p>
      </dgm:t>
    </dgm:pt>
    <dgm:pt modelId="{82713AE6-943A-4564-87EC-683A854FBDC8}" type="sibTrans" cxnId="{00D60F33-1718-43B2-8A55-5F2C2B9329D3}">
      <dgm:prSet/>
      <dgm:spPr/>
      <dgm:t>
        <a:bodyPr/>
        <a:lstStyle/>
        <a:p>
          <a:endParaRPr lang="es-CL" sz="700"/>
        </a:p>
      </dgm:t>
    </dgm:pt>
    <dgm:pt modelId="{6499D6F5-6E07-4104-8709-57D3782A6074}">
      <dgm:prSet phldrT="[Texto]" custT="1"/>
      <dgm:spPr/>
      <dgm:t>
        <a:bodyPr/>
        <a:lstStyle/>
        <a:p>
          <a:r>
            <a:rPr lang="es-CL" sz="700"/>
            <a:t>Actualizada</a:t>
          </a:r>
        </a:p>
      </dgm:t>
    </dgm:pt>
    <dgm:pt modelId="{B8A6BFA9-C183-4DBA-8379-A0CACEDA4739}" type="parTrans" cxnId="{D276DB56-EF2F-4044-952B-E12CF986DBDB}">
      <dgm:prSet/>
      <dgm:spPr/>
      <dgm:t>
        <a:bodyPr/>
        <a:lstStyle/>
        <a:p>
          <a:endParaRPr lang="es-CL" sz="700"/>
        </a:p>
      </dgm:t>
    </dgm:pt>
    <dgm:pt modelId="{026512CD-843F-45A7-8D6D-658547820645}" type="sibTrans" cxnId="{D276DB56-EF2F-4044-952B-E12CF986DBDB}">
      <dgm:prSet/>
      <dgm:spPr/>
      <dgm:t>
        <a:bodyPr/>
        <a:lstStyle/>
        <a:p>
          <a:endParaRPr lang="es-CL" sz="700"/>
        </a:p>
      </dgm:t>
    </dgm:pt>
    <dgm:pt modelId="{08CE0A9D-E3E5-4A41-AA11-C583D9BBACF8}" type="pres">
      <dgm:prSet presAssocID="{BDCEBE44-ED06-4041-986E-C23AAEF508B9}" presName="composite" presStyleCnt="0">
        <dgm:presLayoutVars>
          <dgm:chMax val="3"/>
          <dgm:animLvl val="lvl"/>
          <dgm:resizeHandles val="exact"/>
        </dgm:presLayoutVars>
      </dgm:prSet>
      <dgm:spPr/>
    </dgm:pt>
    <dgm:pt modelId="{C803DA58-8C98-4C45-8459-DFCDCC397AA9}" type="pres">
      <dgm:prSet presAssocID="{8E0D12E2-078C-457D-B972-AD2B7D9918DB}" presName="gear1" presStyleLbl="node1" presStyleIdx="0" presStyleCnt="3">
        <dgm:presLayoutVars>
          <dgm:chMax val="1"/>
          <dgm:bulletEnabled val="1"/>
        </dgm:presLayoutVars>
      </dgm:prSet>
      <dgm:spPr/>
    </dgm:pt>
    <dgm:pt modelId="{4F885FE7-B727-4D77-8F27-F8A42F057F95}" type="pres">
      <dgm:prSet presAssocID="{8E0D12E2-078C-457D-B972-AD2B7D9918DB}" presName="gear1srcNode" presStyleLbl="node1" presStyleIdx="0" presStyleCnt="3"/>
      <dgm:spPr/>
    </dgm:pt>
    <dgm:pt modelId="{63627856-41AE-438E-9A7C-1EDD8C3D320C}" type="pres">
      <dgm:prSet presAssocID="{8E0D12E2-078C-457D-B972-AD2B7D9918DB}" presName="gear1dstNode" presStyleLbl="node1" presStyleIdx="0" presStyleCnt="3"/>
      <dgm:spPr/>
    </dgm:pt>
    <dgm:pt modelId="{03D1BEA5-5EAC-4774-BC97-715D7D335021}" type="pres">
      <dgm:prSet presAssocID="{B0961AF6-56BD-41A0-BFF7-1C90C79519C8}" presName="gear2" presStyleLbl="node1" presStyleIdx="1" presStyleCnt="3">
        <dgm:presLayoutVars>
          <dgm:chMax val="1"/>
          <dgm:bulletEnabled val="1"/>
        </dgm:presLayoutVars>
      </dgm:prSet>
      <dgm:spPr/>
    </dgm:pt>
    <dgm:pt modelId="{11470F5A-72B6-40F6-A394-657D4BD92A60}" type="pres">
      <dgm:prSet presAssocID="{B0961AF6-56BD-41A0-BFF7-1C90C79519C8}" presName="gear2srcNode" presStyleLbl="node1" presStyleIdx="1" presStyleCnt="3"/>
      <dgm:spPr/>
    </dgm:pt>
    <dgm:pt modelId="{E83FE840-1C17-442B-9438-B04B46EE58C4}" type="pres">
      <dgm:prSet presAssocID="{B0961AF6-56BD-41A0-BFF7-1C90C79519C8}" presName="gear2dstNode" presStyleLbl="node1" presStyleIdx="1" presStyleCnt="3"/>
      <dgm:spPr/>
    </dgm:pt>
    <dgm:pt modelId="{7999FC82-BA5F-4E98-9D92-E2D41EE1F6EF}" type="pres">
      <dgm:prSet presAssocID="{6499D6F5-6E07-4104-8709-57D3782A6074}" presName="gear3" presStyleLbl="node1" presStyleIdx="2" presStyleCnt="3"/>
      <dgm:spPr/>
    </dgm:pt>
    <dgm:pt modelId="{B513B3AF-36DB-4CF9-989D-97D6028C34BC}" type="pres">
      <dgm:prSet presAssocID="{6499D6F5-6E07-4104-8709-57D3782A6074}" presName="gear3tx" presStyleLbl="node1" presStyleIdx="2" presStyleCnt="3">
        <dgm:presLayoutVars>
          <dgm:chMax val="1"/>
          <dgm:bulletEnabled val="1"/>
        </dgm:presLayoutVars>
      </dgm:prSet>
      <dgm:spPr/>
    </dgm:pt>
    <dgm:pt modelId="{11C88C61-174C-4074-B616-576068D4349E}" type="pres">
      <dgm:prSet presAssocID="{6499D6F5-6E07-4104-8709-57D3782A6074}" presName="gear3srcNode" presStyleLbl="node1" presStyleIdx="2" presStyleCnt="3"/>
      <dgm:spPr/>
    </dgm:pt>
    <dgm:pt modelId="{53C4505E-5140-42A0-BFB3-09784D74FCFA}" type="pres">
      <dgm:prSet presAssocID="{6499D6F5-6E07-4104-8709-57D3782A6074}" presName="gear3dstNode" presStyleLbl="node1" presStyleIdx="2" presStyleCnt="3"/>
      <dgm:spPr/>
    </dgm:pt>
    <dgm:pt modelId="{9DE7B8BC-60B3-4A23-A901-C55BA0D18A1C}" type="pres">
      <dgm:prSet presAssocID="{6CA34DA8-AE91-4B3B-B745-987FCD85E369}" presName="connector1" presStyleLbl="sibTrans2D1" presStyleIdx="0" presStyleCnt="3"/>
      <dgm:spPr/>
    </dgm:pt>
    <dgm:pt modelId="{FB547B52-2622-4AF6-946F-BE9424878585}" type="pres">
      <dgm:prSet presAssocID="{82713AE6-943A-4564-87EC-683A854FBDC8}" presName="connector2" presStyleLbl="sibTrans2D1" presStyleIdx="1" presStyleCnt="3"/>
      <dgm:spPr/>
    </dgm:pt>
    <dgm:pt modelId="{AA97151A-5ADB-4DC5-BE10-8A06BA8A317F}" type="pres">
      <dgm:prSet presAssocID="{026512CD-843F-45A7-8D6D-658547820645}" presName="connector3" presStyleLbl="sibTrans2D1" presStyleIdx="2" presStyleCnt="3"/>
      <dgm:spPr/>
    </dgm:pt>
  </dgm:ptLst>
  <dgm:cxnLst>
    <dgm:cxn modelId="{4D0BE504-3D7A-4D7A-B7F6-AE9B94C413DB}" srcId="{BDCEBE44-ED06-4041-986E-C23AAEF508B9}" destId="{8E0D12E2-078C-457D-B972-AD2B7D9918DB}" srcOrd="0" destOrd="0" parTransId="{BD5768E5-4415-4FA4-A313-BB3A4BBE0984}" sibTransId="{6CA34DA8-AE91-4B3B-B745-987FCD85E369}"/>
    <dgm:cxn modelId="{415C2805-1C09-4C1A-915A-8CCEC05A205C}" type="presOf" srcId="{6499D6F5-6E07-4104-8709-57D3782A6074}" destId="{7999FC82-BA5F-4E98-9D92-E2D41EE1F6EF}" srcOrd="0" destOrd="0" presId="urn:microsoft.com/office/officeart/2005/8/layout/gear1"/>
    <dgm:cxn modelId="{914DEE0A-FB75-418F-91EC-6A7E83555A25}" type="presOf" srcId="{8E0D12E2-078C-457D-B972-AD2B7D9918DB}" destId="{C803DA58-8C98-4C45-8459-DFCDCC397AA9}" srcOrd="0" destOrd="0" presId="urn:microsoft.com/office/officeart/2005/8/layout/gear1"/>
    <dgm:cxn modelId="{900F8B21-21DC-4C45-89BA-E620625D3BF7}" type="presOf" srcId="{B0961AF6-56BD-41A0-BFF7-1C90C79519C8}" destId="{03D1BEA5-5EAC-4774-BC97-715D7D335021}" srcOrd="0" destOrd="0" presId="urn:microsoft.com/office/officeart/2005/8/layout/gear1"/>
    <dgm:cxn modelId="{B44D2C2A-90ED-48D3-A69D-8BA31BD49F01}" type="presOf" srcId="{6499D6F5-6E07-4104-8709-57D3782A6074}" destId="{11C88C61-174C-4074-B616-576068D4349E}" srcOrd="2" destOrd="0" presId="urn:microsoft.com/office/officeart/2005/8/layout/gear1"/>
    <dgm:cxn modelId="{00D60F33-1718-43B2-8A55-5F2C2B9329D3}" srcId="{BDCEBE44-ED06-4041-986E-C23AAEF508B9}" destId="{B0961AF6-56BD-41A0-BFF7-1C90C79519C8}" srcOrd="1" destOrd="0" parTransId="{C85E3616-09AF-42BE-80D8-15219E50D0F6}" sibTransId="{82713AE6-943A-4564-87EC-683A854FBDC8}"/>
    <dgm:cxn modelId="{BC672738-5C7B-457F-A7F9-63C887130CB9}" type="presOf" srcId="{6499D6F5-6E07-4104-8709-57D3782A6074}" destId="{B513B3AF-36DB-4CF9-989D-97D6028C34BC}" srcOrd="1" destOrd="0" presId="urn:microsoft.com/office/officeart/2005/8/layout/gear1"/>
    <dgm:cxn modelId="{84469051-2763-458F-9BB2-1DF0DAFD5C4D}" type="presOf" srcId="{8E0D12E2-078C-457D-B972-AD2B7D9918DB}" destId="{4F885FE7-B727-4D77-8F27-F8A42F057F95}" srcOrd="1" destOrd="0" presId="urn:microsoft.com/office/officeart/2005/8/layout/gear1"/>
    <dgm:cxn modelId="{2A99B655-FF89-45D0-8FC5-98B24C6AB8E6}" type="presOf" srcId="{6499D6F5-6E07-4104-8709-57D3782A6074}" destId="{53C4505E-5140-42A0-BFB3-09784D74FCFA}" srcOrd="3" destOrd="0" presId="urn:microsoft.com/office/officeart/2005/8/layout/gear1"/>
    <dgm:cxn modelId="{D276DB56-EF2F-4044-952B-E12CF986DBDB}" srcId="{BDCEBE44-ED06-4041-986E-C23AAEF508B9}" destId="{6499D6F5-6E07-4104-8709-57D3782A6074}" srcOrd="2" destOrd="0" parTransId="{B8A6BFA9-C183-4DBA-8379-A0CACEDA4739}" sibTransId="{026512CD-843F-45A7-8D6D-658547820645}"/>
    <dgm:cxn modelId="{464E165A-7539-4D3F-B44D-49BF060679B3}" type="presOf" srcId="{026512CD-843F-45A7-8D6D-658547820645}" destId="{AA97151A-5ADB-4DC5-BE10-8A06BA8A317F}" srcOrd="0" destOrd="0" presId="urn:microsoft.com/office/officeart/2005/8/layout/gear1"/>
    <dgm:cxn modelId="{94D07C67-8BEF-49AA-B98D-AC0E58EBDC12}" type="presOf" srcId="{BDCEBE44-ED06-4041-986E-C23AAEF508B9}" destId="{08CE0A9D-E3E5-4A41-AA11-C583D9BBACF8}" srcOrd="0" destOrd="0" presId="urn:microsoft.com/office/officeart/2005/8/layout/gear1"/>
    <dgm:cxn modelId="{E7D54472-55BF-40AE-AB91-0F34848AAC00}" type="presOf" srcId="{8E0D12E2-078C-457D-B972-AD2B7D9918DB}" destId="{63627856-41AE-438E-9A7C-1EDD8C3D320C}" srcOrd="2" destOrd="0" presId="urn:microsoft.com/office/officeart/2005/8/layout/gear1"/>
    <dgm:cxn modelId="{FE114897-1DF9-4160-B0A2-76DCB4C6ED20}" type="presOf" srcId="{82713AE6-943A-4564-87EC-683A854FBDC8}" destId="{FB547B52-2622-4AF6-946F-BE9424878585}" srcOrd="0" destOrd="0" presId="urn:microsoft.com/office/officeart/2005/8/layout/gear1"/>
    <dgm:cxn modelId="{F09106BA-D288-47ED-B27D-65EB9EBC7C84}" type="presOf" srcId="{B0961AF6-56BD-41A0-BFF7-1C90C79519C8}" destId="{E83FE840-1C17-442B-9438-B04B46EE58C4}" srcOrd="2" destOrd="0" presId="urn:microsoft.com/office/officeart/2005/8/layout/gear1"/>
    <dgm:cxn modelId="{86EBB3D7-3EB3-467B-BDAA-3CB5202C4BB2}" type="presOf" srcId="{6CA34DA8-AE91-4B3B-B745-987FCD85E369}" destId="{9DE7B8BC-60B3-4A23-A901-C55BA0D18A1C}" srcOrd="0" destOrd="0" presId="urn:microsoft.com/office/officeart/2005/8/layout/gear1"/>
    <dgm:cxn modelId="{2D4A34FE-52CF-4CCD-8C4F-863C937D2C6E}" type="presOf" srcId="{B0961AF6-56BD-41A0-BFF7-1C90C79519C8}" destId="{11470F5A-72B6-40F6-A394-657D4BD92A60}" srcOrd="1" destOrd="0" presId="urn:microsoft.com/office/officeart/2005/8/layout/gear1"/>
    <dgm:cxn modelId="{291A8C34-51B0-4403-AE96-85AB48DB1EEE}" type="presParOf" srcId="{08CE0A9D-E3E5-4A41-AA11-C583D9BBACF8}" destId="{C803DA58-8C98-4C45-8459-DFCDCC397AA9}" srcOrd="0" destOrd="0" presId="urn:microsoft.com/office/officeart/2005/8/layout/gear1"/>
    <dgm:cxn modelId="{EEB08A69-84FA-40E8-9758-698C7A40CFF1}" type="presParOf" srcId="{08CE0A9D-E3E5-4A41-AA11-C583D9BBACF8}" destId="{4F885FE7-B727-4D77-8F27-F8A42F057F95}" srcOrd="1" destOrd="0" presId="urn:microsoft.com/office/officeart/2005/8/layout/gear1"/>
    <dgm:cxn modelId="{D27C9594-3CBF-438D-AED9-EB95C27F1385}" type="presParOf" srcId="{08CE0A9D-E3E5-4A41-AA11-C583D9BBACF8}" destId="{63627856-41AE-438E-9A7C-1EDD8C3D320C}" srcOrd="2" destOrd="0" presId="urn:microsoft.com/office/officeart/2005/8/layout/gear1"/>
    <dgm:cxn modelId="{B2BB42C5-0799-45D1-BFD4-6BA80A1D075D}" type="presParOf" srcId="{08CE0A9D-E3E5-4A41-AA11-C583D9BBACF8}" destId="{03D1BEA5-5EAC-4774-BC97-715D7D335021}" srcOrd="3" destOrd="0" presId="urn:microsoft.com/office/officeart/2005/8/layout/gear1"/>
    <dgm:cxn modelId="{7AB49750-65A5-4B19-98CF-B0D6EAD98E68}" type="presParOf" srcId="{08CE0A9D-E3E5-4A41-AA11-C583D9BBACF8}" destId="{11470F5A-72B6-40F6-A394-657D4BD92A60}" srcOrd="4" destOrd="0" presId="urn:microsoft.com/office/officeart/2005/8/layout/gear1"/>
    <dgm:cxn modelId="{9FB5B67B-5054-485F-9A1C-830817EC6AFC}" type="presParOf" srcId="{08CE0A9D-E3E5-4A41-AA11-C583D9BBACF8}" destId="{E83FE840-1C17-442B-9438-B04B46EE58C4}" srcOrd="5" destOrd="0" presId="urn:microsoft.com/office/officeart/2005/8/layout/gear1"/>
    <dgm:cxn modelId="{867B47AD-1D90-4A1F-ABF5-64210BC3DED2}" type="presParOf" srcId="{08CE0A9D-E3E5-4A41-AA11-C583D9BBACF8}" destId="{7999FC82-BA5F-4E98-9D92-E2D41EE1F6EF}" srcOrd="6" destOrd="0" presId="urn:microsoft.com/office/officeart/2005/8/layout/gear1"/>
    <dgm:cxn modelId="{7707C5DA-B9F4-45C9-A12B-3CEE85ECB168}" type="presParOf" srcId="{08CE0A9D-E3E5-4A41-AA11-C583D9BBACF8}" destId="{B513B3AF-36DB-4CF9-989D-97D6028C34BC}" srcOrd="7" destOrd="0" presId="urn:microsoft.com/office/officeart/2005/8/layout/gear1"/>
    <dgm:cxn modelId="{13328B20-A77C-41A9-A550-103D666EC76F}" type="presParOf" srcId="{08CE0A9D-E3E5-4A41-AA11-C583D9BBACF8}" destId="{11C88C61-174C-4074-B616-576068D4349E}" srcOrd="8" destOrd="0" presId="urn:microsoft.com/office/officeart/2005/8/layout/gear1"/>
    <dgm:cxn modelId="{787AD407-3D31-438B-A758-F23FECC35599}" type="presParOf" srcId="{08CE0A9D-E3E5-4A41-AA11-C583D9BBACF8}" destId="{53C4505E-5140-42A0-BFB3-09784D74FCFA}" srcOrd="9" destOrd="0" presId="urn:microsoft.com/office/officeart/2005/8/layout/gear1"/>
    <dgm:cxn modelId="{60DCAC20-F893-4665-8ABC-A0C5E4E02252}" type="presParOf" srcId="{08CE0A9D-E3E5-4A41-AA11-C583D9BBACF8}" destId="{9DE7B8BC-60B3-4A23-A901-C55BA0D18A1C}" srcOrd="10" destOrd="0" presId="urn:microsoft.com/office/officeart/2005/8/layout/gear1"/>
    <dgm:cxn modelId="{F12278DA-E000-45B8-88E0-A3B08FB48921}" type="presParOf" srcId="{08CE0A9D-E3E5-4A41-AA11-C583D9BBACF8}" destId="{FB547B52-2622-4AF6-946F-BE9424878585}" srcOrd="11" destOrd="0" presId="urn:microsoft.com/office/officeart/2005/8/layout/gear1"/>
    <dgm:cxn modelId="{D6FE7A0A-E595-49F6-A5E6-E8F814A0FC5B}" type="presParOf" srcId="{08CE0A9D-E3E5-4A41-AA11-C583D9BBACF8}" destId="{AA97151A-5ADB-4DC5-BE10-8A06BA8A317F}" srcOrd="12" destOrd="0" presId="urn:microsoft.com/office/officeart/2005/8/layout/gear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4D862B-36C1-CA45-881C-5F28728FB61B}">
      <dsp:nvSpPr>
        <dsp:cNvPr id="0" name=""/>
        <dsp:cNvSpPr/>
      </dsp:nvSpPr>
      <dsp:spPr>
        <a:xfrm>
          <a:off x="732719" y="625"/>
          <a:ext cx="1207950" cy="1207950"/>
        </a:xfrm>
        <a:prstGeom prst="ellips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s-ES_tradnl" sz="1200" kern="1200" noProof="0" dirty="0"/>
            <a:t>Datos</a:t>
          </a:r>
          <a:r>
            <a:rPr lang="en-US" sz="1200" kern="1200" dirty="0"/>
            <a:t> </a:t>
          </a:r>
          <a:r>
            <a:rPr lang="es-ES_tradnl" sz="1200" kern="1200" noProof="0" dirty="0"/>
            <a:t>personales</a:t>
          </a:r>
        </a:p>
      </dsp:txBody>
      <dsp:txXfrm>
        <a:off x="909619" y="177525"/>
        <a:ext cx="854150" cy="854150"/>
      </dsp:txXfrm>
    </dsp:sp>
    <dsp:sp modelId="{54B22EBF-4BD6-B247-BA80-74211CE53D13}">
      <dsp:nvSpPr>
        <dsp:cNvPr id="0" name=""/>
        <dsp:cNvSpPr/>
      </dsp:nvSpPr>
      <dsp:spPr>
        <a:xfrm>
          <a:off x="986388" y="1306661"/>
          <a:ext cx="700611" cy="700611"/>
        </a:xfrm>
        <a:prstGeom prst="mathPlus">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a:off x="1079254" y="1574575"/>
        <a:ext cx="514879" cy="164783"/>
      </dsp:txXfrm>
    </dsp:sp>
    <dsp:sp modelId="{F4C2C787-4D78-1442-AE03-2093DE2CC317}">
      <dsp:nvSpPr>
        <dsp:cNvPr id="0" name=""/>
        <dsp:cNvSpPr/>
      </dsp:nvSpPr>
      <dsp:spPr>
        <a:xfrm>
          <a:off x="732719" y="2105358"/>
          <a:ext cx="1207950" cy="1207950"/>
        </a:xfrm>
        <a:prstGeom prst="ellipse">
          <a:avLst/>
        </a:prstGeom>
        <a:solidFill>
          <a:schemeClr val="accent4">
            <a:hueOff val="18144"/>
            <a:satOff val="0"/>
            <a:lumOff val="-679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s-ES_tradnl" sz="1400" kern="1200" noProof="0" dirty="0"/>
            <a:t>Datos</a:t>
          </a:r>
          <a:r>
            <a:rPr lang="en-US" sz="1400" kern="1200" dirty="0"/>
            <a:t> del cargo</a:t>
          </a:r>
        </a:p>
      </dsp:txBody>
      <dsp:txXfrm>
        <a:off x="909619" y="2282258"/>
        <a:ext cx="854150" cy="854150"/>
      </dsp:txXfrm>
    </dsp:sp>
    <dsp:sp modelId="{E912B662-03EF-F146-AECD-F447DE358C0E}">
      <dsp:nvSpPr>
        <dsp:cNvPr id="0" name=""/>
        <dsp:cNvSpPr/>
      </dsp:nvSpPr>
      <dsp:spPr>
        <a:xfrm>
          <a:off x="986388" y="3411394"/>
          <a:ext cx="700611" cy="700611"/>
        </a:xfrm>
        <a:prstGeom prst="mathPlus">
          <a:avLst/>
        </a:prstGeom>
        <a:solidFill>
          <a:schemeClr val="accent4">
            <a:hueOff val="27216"/>
            <a:satOff val="0"/>
            <a:lumOff val="-10196"/>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a:off x="1079254" y="3679308"/>
        <a:ext cx="514879" cy="164783"/>
      </dsp:txXfrm>
    </dsp:sp>
    <dsp:sp modelId="{0F1DE70C-0D33-484E-99C6-0F0EB4FAE245}">
      <dsp:nvSpPr>
        <dsp:cNvPr id="0" name=""/>
        <dsp:cNvSpPr/>
      </dsp:nvSpPr>
      <dsp:spPr>
        <a:xfrm>
          <a:off x="732719" y="4210091"/>
          <a:ext cx="1207950" cy="1207950"/>
        </a:xfrm>
        <a:prstGeom prst="ellipse">
          <a:avLst/>
        </a:prstGeom>
        <a:solidFill>
          <a:schemeClr val="accent4">
            <a:hueOff val="36288"/>
            <a:satOff val="0"/>
            <a:lumOff val="-1359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s-ES_tradnl" sz="1400" kern="1200" noProof="0" dirty="0"/>
            <a:t>Otros</a:t>
          </a:r>
        </a:p>
      </dsp:txBody>
      <dsp:txXfrm>
        <a:off x="909619" y="4386991"/>
        <a:ext cx="854150" cy="854150"/>
      </dsp:txXfrm>
    </dsp:sp>
    <dsp:sp modelId="{FB76CE77-41D5-3340-988F-33554C822DAE}">
      <dsp:nvSpPr>
        <dsp:cNvPr id="0" name=""/>
        <dsp:cNvSpPr/>
      </dsp:nvSpPr>
      <dsp:spPr>
        <a:xfrm>
          <a:off x="2121862" y="2484654"/>
          <a:ext cx="384128" cy="449357"/>
        </a:xfrm>
        <a:prstGeom prst="rightArrow">
          <a:avLst>
            <a:gd name="adj1" fmla="val 60000"/>
            <a:gd name="adj2" fmla="val 50000"/>
          </a:avLst>
        </a:prstGeom>
        <a:solidFill>
          <a:schemeClr val="accent4">
            <a:hueOff val="54433"/>
            <a:satOff val="0"/>
            <a:lumOff val="-20392"/>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a:off x="2121862" y="2574525"/>
        <a:ext cx="268890" cy="269615"/>
      </dsp:txXfrm>
    </dsp:sp>
    <dsp:sp modelId="{07560488-B33B-134E-BEC2-7FDB2176B5E9}">
      <dsp:nvSpPr>
        <dsp:cNvPr id="0" name=""/>
        <dsp:cNvSpPr/>
      </dsp:nvSpPr>
      <dsp:spPr>
        <a:xfrm>
          <a:off x="2665439" y="1501383"/>
          <a:ext cx="2415900" cy="2415900"/>
        </a:xfrm>
        <a:prstGeom prst="ellipse">
          <a:avLst/>
        </a:prstGeom>
        <a:solidFill>
          <a:schemeClr val="accent4">
            <a:hueOff val="54433"/>
            <a:satOff val="0"/>
            <a:lumOff val="-2039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s-ES_tradnl" sz="3200" kern="1200" noProof="0" dirty="0"/>
            <a:t>Matriz</a:t>
          </a:r>
          <a:r>
            <a:rPr lang="en-US" sz="3200" kern="1200" dirty="0"/>
            <a:t>_D</a:t>
          </a:r>
        </a:p>
      </dsp:txBody>
      <dsp:txXfrm>
        <a:off x="3019239" y="1855183"/>
        <a:ext cx="1708300" cy="17083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4D862B-36C1-CA45-881C-5F28728FB61B}">
      <dsp:nvSpPr>
        <dsp:cNvPr id="0" name=""/>
        <dsp:cNvSpPr/>
      </dsp:nvSpPr>
      <dsp:spPr>
        <a:xfrm>
          <a:off x="1134735" y="1930"/>
          <a:ext cx="1638453" cy="878202"/>
        </a:xfrm>
        <a:prstGeom prst="ellips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s-ES" sz="1600" kern="1200" noProof="0" dirty="0"/>
            <a:t>Cargo que suple / reemplaza</a:t>
          </a:r>
          <a:endParaRPr lang="es-ES_tradnl" sz="1600" kern="1200" noProof="0" dirty="0"/>
        </a:p>
      </dsp:txBody>
      <dsp:txXfrm>
        <a:off x="1374681" y="130540"/>
        <a:ext cx="1158561" cy="620982"/>
      </dsp:txXfrm>
    </dsp:sp>
    <dsp:sp modelId="{54B22EBF-4BD6-B247-BA80-74211CE53D13}">
      <dsp:nvSpPr>
        <dsp:cNvPr id="0" name=""/>
        <dsp:cNvSpPr/>
      </dsp:nvSpPr>
      <dsp:spPr>
        <a:xfrm>
          <a:off x="1699283" y="951442"/>
          <a:ext cx="509357" cy="509357"/>
        </a:xfrm>
        <a:prstGeom prst="mathPlus">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a:off x="1766798" y="1146220"/>
        <a:ext cx="374327" cy="119801"/>
      </dsp:txXfrm>
    </dsp:sp>
    <dsp:sp modelId="{F4C2C787-4D78-1442-AE03-2093DE2CC317}">
      <dsp:nvSpPr>
        <dsp:cNvPr id="0" name=""/>
        <dsp:cNvSpPr/>
      </dsp:nvSpPr>
      <dsp:spPr>
        <a:xfrm>
          <a:off x="1134735" y="1532109"/>
          <a:ext cx="1638453" cy="878202"/>
        </a:xfrm>
        <a:prstGeom prst="ellipse">
          <a:avLst/>
        </a:prstGeom>
        <a:solidFill>
          <a:schemeClr val="accent4">
            <a:hueOff val="13608"/>
            <a:satOff val="0"/>
            <a:lumOff val="-509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s-ES" sz="1600" kern="1200" noProof="0" dirty="0" err="1"/>
            <a:t>Info</a:t>
          </a:r>
          <a:r>
            <a:rPr lang="es-ES" sz="1600" kern="1200" noProof="0" dirty="0"/>
            <a:t> del Suplente</a:t>
          </a:r>
          <a:endParaRPr lang="en-US" sz="1600" kern="1200" dirty="0"/>
        </a:p>
      </dsp:txBody>
      <dsp:txXfrm>
        <a:off x="1374681" y="1660719"/>
        <a:ext cx="1158561" cy="620982"/>
      </dsp:txXfrm>
    </dsp:sp>
    <dsp:sp modelId="{E912B662-03EF-F146-AECD-F447DE358C0E}">
      <dsp:nvSpPr>
        <dsp:cNvPr id="0" name=""/>
        <dsp:cNvSpPr/>
      </dsp:nvSpPr>
      <dsp:spPr>
        <a:xfrm>
          <a:off x="1699283" y="2481621"/>
          <a:ext cx="509357" cy="509357"/>
        </a:xfrm>
        <a:prstGeom prst="mathPlus">
          <a:avLst/>
        </a:prstGeom>
        <a:solidFill>
          <a:schemeClr val="accent4">
            <a:hueOff val="18144"/>
            <a:satOff val="0"/>
            <a:lumOff val="-6797"/>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a:off x="1766798" y="2676399"/>
        <a:ext cx="374327" cy="119801"/>
      </dsp:txXfrm>
    </dsp:sp>
    <dsp:sp modelId="{0F1DE70C-0D33-484E-99C6-0F0EB4FAE245}">
      <dsp:nvSpPr>
        <dsp:cNvPr id="0" name=""/>
        <dsp:cNvSpPr/>
      </dsp:nvSpPr>
      <dsp:spPr>
        <a:xfrm>
          <a:off x="1134735" y="3062289"/>
          <a:ext cx="1638453" cy="878202"/>
        </a:xfrm>
        <a:prstGeom prst="ellipse">
          <a:avLst/>
        </a:prstGeom>
        <a:solidFill>
          <a:schemeClr val="accent4">
            <a:hueOff val="27216"/>
            <a:satOff val="0"/>
            <a:lumOff val="-1019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s-ES_tradnl" sz="1600" kern="1200" noProof="0" dirty="0" err="1"/>
            <a:t>Info</a:t>
          </a:r>
          <a:r>
            <a:rPr lang="es-ES_tradnl" sz="1600" kern="1200" noProof="0" dirty="0"/>
            <a:t> del Cargo</a:t>
          </a:r>
        </a:p>
      </dsp:txBody>
      <dsp:txXfrm>
        <a:off x="1374681" y="3190899"/>
        <a:ext cx="1158561" cy="620982"/>
      </dsp:txXfrm>
    </dsp:sp>
    <dsp:sp modelId="{6D8C42A7-C366-5D4C-90E8-2BB4F5ED74D2}">
      <dsp:nvSpPr>
        <dsp:cNvPr id="0" name=""/>
        <dsp:cNvSpPr/>
      </dsp:nvSpPr>
      <dsp:spPr>
        <a:xfrm>
          <a:off x="1699283" y="4011801"/>
          <a:ext cx="509357" cy="509357"/>
        </a:xfrm>
        <a:prstGeom prst="mathPlus">
          <a:avLst/>
        </a:prstGeom>
        <a:solidFill>
          <a:schemeClr val="accent4">
            <a:hueOff val="36288"/>
            <a:satOff val="0"/>
            <a:lumOff val="-13595"/>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a:off x="1766798" y="4206579"/>
        <a:ext cx="374327" cy="119801"/>
      </dsp:txXfrm>
    </dsp:sp>
    <dsp:sp modelId="{41B89CD3-41A9-EF45-BA11-405915B98E0E}">
      <dsp:nvSpPr>
        <dsp:cNvPr id="0" name=""/>
        <dsp:cNvSpPr/>
      </dsp:nvSpPr>
      <dsp:spPr>
        <a:xfrm>
          <a:off x="1134735" y="4592468"/>
          <a:ext cx="1638453" cy="878202"/>
        </a:xfrm>
        <a:prstGeom prst="ellipse">
          <a:avLst/>
        </a:prstGeom>
        <a:solidFill>
          <a:schemeClr val="accent4">
            <a:hueOff val="40825"/>
            <a:satOff val="0"/>
            <a:lumOff val="-1529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err="1"/>
            <a:t>Otros</a:t>
          </a:r>
          <a:endParaRPr lang="en-US" sz="1600" kern="1200" dirty="0"/>
        </a:p>
      </dsp:txBody>
      <dsp:txXfrm>
        <a:off x="1374681" y="4721078"/>
        <a:ext cx="1158561" cy="620982"/>
      </dsp:txXfrm>
    </dsp:sp>
    <dsp:sp modelId="{FB76CE77-41D5-3340-988F-33554C822DAE}">
      <dsp:nvSpPr>
        <dsp:cNvPr id="0" name=""/>
        <dsp:cNvSpPr/>
      </dsp:nvSpPr>
      <dsp:spPr>
        <a:xfrm>
          <a:off x="2904918" y="2572954"/>
          <a:ext cx="279268" cy="326691"/>
        </a:xfrm>
        <a:prstGeom prst="rightArrow">
          <a:avLst>
            <a:gd name="adj1" fmla="val 60000"/>
            <a:gd name="adj2" fmla="val 50000"/>
          </a:avLst>
        </a:prstGeom>
        <a:solidFill>
          <a:schemeClr val="accent4">
            <a:hueOff val="54433"/>
            <a:satOff val="0"/>
            <a:lumOff val="-20392"/>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2904918" y="2638292"/>
        <a:ext cx="195488" cy="196015"/>
      </dsp:txXfrm>
    </dsp:sp>
    <dsp:sp modelId="{07560488-B33B-134E-BEC2-7FDB2176B5E9}">
      <dsp:nvSpPr>
        <dsp:cNvPr id="0" name=""/>
        <dsp:cNvSpPr/>
      </dsp:nvSpPr>
      <dsp:spPr>
        <a:xfrm>
          <a:off x="3300109" y="1858098"/>
          <a:ext cx="1756404" cy="1756404"/>
        </a:xfrm>
        <a:prstGeom prst="ellipse">
          <a:avLst/>
        </a:prstGeom>
        <a:solidFill>
          <a:schemeClr val="accent3">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s-ES_tradnl" sz="2300" kern="1200" noProof="0" dirty="0"/>
            <a:t>Matriz</a:t>
          </a:r>
          <a:r>
            <a:rPr lang="en-US" sz="2300" kern="1200" dirty="0"/>
            <a:t>_S</a:t>
          </a:r>
        </a:p>
      </dsp:txBody>
      <dsp:txXfrm>
        <a:off x="3557328" y="2115317"/>
        <a:ext cx="1241966" cy="124196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4D862B-36C1-CA45-881C-5F28728FB61B}">
      <dsp:nvSpPr>
        <dsp:cNvPr id="0" name=""/>
        <dsp:cNvSpPr/>
      </dsp:nvSpPr>
      <dsp:spPr>
        <a:xfrm>
          <a:off x="566" y="316731"/>
          <a:ext cx="2013095" cy="1079008"/>
        </a:xfrm>
        <a:prstGeom prst="ellips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s-ES" sz="1800" kern="1200" noProof="0" dirty="0" err="1"/>
            <a:t>Info</a:t>
          </a:r>
          <a:r>
            <a:rPr lang="es-ES" sz="1800" kern="1200" noProof="0" dirty="0"/>
            <a:t> de la persona</a:t>
          </a:r>
          <a:endParaRPr lang="es-ES_tradnl" sz="1800" kern="1200" noProof="0" dirty="0"/>
        </a:p>
      </dsp:txBody>
      <dsp:txXfrm>
        <a:off x="295377" y="474748"/>
        <a:ext cx="1423473" cy="762974"/>
      </dsp:txXfrm>
    </dsp:sp>
    <dsp:sp modelId="{54B22EBF-4BD6-B247-BA80-74211CE53D13}">
      <dsp:nvSpPr>
        <dsp:cNvPr id="0" name=""/>
        <dsp:cNvSpPr/>
      </dsp:nvSpPr>
      <dsp:spPr>
        <a:xfrm>
          <a:off x="694201" y="1483355"/>
          <a:ext cx="625824" cy="625824"/>
        </a:xfrm>
        <a:prstGeom prst="mathPlus">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777154" y="1722670"/>
        <a:ext cx="459918" cy="147194"/>
      </dsp:txXfrm>
    </dsp:sp>
    <dsp:sp modelId="{F4C2C787-4D78-1442-AE03-2093DE2CC317}">
      <dsp:nvSpPr>
        <dsp:cNvPr id="0" name=""/>
        <dsp:cNvSpPr/>
      </dsp:nvSpPr>
      <dsp:spPr>
        <a:xfrm>
          <a:off x="566" y="2196796"/>
          <a:ext cx="2013095" cy="1079008"/>
        </a:xfrm>
        <a:prstGeom prst="ellipse">
          <a:avLst/>
        </a:prstGeom>
        <a:solidFill>
          <a:schemeClr val="accent4">
            <a:hueOff val="18144"/>
            <a:satOff val="0"/>
            <a:lumOff val="-679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s-ES" sz="1800" kern="1200" noProof="0" dirty="0" err="1"/>
            <a:t>Info</a:t>
          </a:r>
          <a:r>
            <a:rPr lang="es-ES" sz="1800" kern="1200" noProof="0" dirty="0"/>
            <a:t> del cargo en reserva</a:t>
          </a:r>
          <a:endParaRPr lang="en-US" sz="1800" kern="1200" dirty="0"/>
        </a:p>
      </dsp:txBody>
      <dsp:txXfrm>
        <a:off x="295377" y="2354813"/>
        <a:ext cx="1423473" cy="762974"/>
      </dsp:txXfrm>
    </dsp:sp>
    <dsp:sp modelId="{E912B662-03EF-F146-AECD-F447DE358C0E}">
      <dsp:nvSpPr>
        <dsp:cNvPr id="0" name=""/>
        <dsp:cNvSpPr/>
      </dsp:nvSpPr>
      <dsp:spPr>
        <a:xfrm>
          <a:off x="694201" y="3363420"/>
          <a:ext cx="625824" cy="625824"/>
        </a:xfrm>
        <a:prstGeom prst="mathPlus">
          <a:avLst/>
        </a:prstGeom>
        <a:solidFill>
          <a:schemeClr val="accent4">
            <a:hueOff val="27216"/>
            <a:satOff val="0"/>
            <a:lumOff val="-10196"/>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777154" y="3602735"/>
        <a:ext cx="459918" cy="147194"/>
      </dsp:txXfrm>
    </dsp:sp>
    <dsp:sp modelId="{0F1DE70C-0D33-484E-99C6-0F0EB4FAE245}">
      <dsp:nvSpPr>
        <dsp:cNvPr id="0" name=""/>
        <dsp:cNvSpPr/>
      </dsp:nvSpPr>
      <dsp:spPr>
        <a:xfrm>
          <a:off x="566" y="4076860"/>
          <a:ext cx="2013095" cy="1079008"/>
        </a:xfrm>
        <a:prstGeom prst="ellipse">
          <a:avLst/>
        </a:prstGeom>
        <a:solidFill>
          <a:schemeClr val="accent4">
            <a:hueOff val="36288"/>
            <a:satOff val="0"/>
            <a:lumOff val="-1359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s-ES_tradnl" sz="1800" kern="1200" noProof="0" dirty="0" err="1"/>
            <a:t>Info</a:t>
          </a:r>
          <a:r>
            <a:rPr lang="es-ES_tradnl" sz="1800" kern="1200" noProof="0" dirty="0"/>
            <a:t> del Cargo en ejercicio</a:t>
          </a:r>
        </a:p>
      </dsp:txBody>
      <dsp:txXfrm>
        <a:off x="295377" y="4234877"/>
        <a:ext cx="1423473" cy="762974"/>
      </dsp:txXfrm>
    </dsp:sp>
    <dsp:sp modelId="{FB76CE77-41D5-3340-988F-33554C822DAE}">
      <dsp:nvSpPr>
        <dsp:cNvPr id="0" name=""/>
        <dsp:cNvSpPr/>
      </dsp:nvSpPr>
      <dsp:spPr>
        <a:xfrm>
          <a:off x="2175512" y="2535604"/>
          <a:ext cx="343124" cy="401391"/>
        </a:xfrm>
        <a:prstGeom prst="rightArrow">
          <a:avLst>
            <a:gd name="adj1" fmla="val 60000"/>
            <a:gd name="adj2" fmla="val 50000"/>
          </a:avLst>
        </a:prstGeom>
        <a:solidFill>
          <a:schemeClr val="accent4">
            <a:hueOff val="54433"/>
            <a:satOff val="0"/>
            <a:lumOff val="-20392"/>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2175512" y="2615882"/>
        <a:ext cx="240187" cy="240835"/>
      </dsp:txXfrm>
    </dsp:sp>
    <dsp:sp modelId="{07560488-B33B-134E-BEC2-7FDB2176B5E9}">
      <dsp:nvSpPr>
        <dsp:cNvPr id="0" name=""/>
        <dsp:cNvSpPr/>
      </dsp:nvSpPr>
      <dsp:spPr>
        <a:xfrm>
          <a:off x="2661066" y="1657291"/>
          <a:ext cx="2158017" cy="2158017"/>
        </a:xfrm>
        <a:prstGeom prst="ellipse">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s-ES_tradnl" sz="2800" kern="1200" noProof="0" dirty="0"/>
            <a:t>Matriz</a:t>
          </a:r>
          <a:r>
            <a:rPr lang="en-US" sz="2800" kern="1200" dirty="0"/>
            <a:t>_R</a:t>
          </a:r>
        </a:p>
      </dsp:txBody>
      <dsp:txXfrm>
        <a:off x="2977100" y="1973325"/>
        <a:ext cx="1525949" cy="152594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03DA58-8C98-4C45-8459-DFCDCC397AA9}">
      <dsp:nvSpPr>
        <dsp:cNvPr id="0" name=""/>
        <dsp:cNvSpPr/>
      </dsp:nvSpPr>
      <dsp:spPr>
        <a:xfrm>
          <a:off x="1562732" y="1163395"/>
          <a:ext cx="1421927" cy="1421927"/>
        </a:xfrm>
        <a:prstGeom prst="gear9">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r>
            <a:rPr lang="es-CL" sz="700" kern="1200"/>
            <a:t>Confiable</a:t>
          </a:r>
        </a:p>
      </dsp:txBody>
      <dsp:txXfrm>
        <a:off x="1848603" y="1496475"/>
        <a:ext cx="850185" cy="730899"/>
      </dsp:txXfrm>
    </dsp:sp>
    <dsp:sp modelId="{03D1BEA5-5EAC-4774-BC97-715D7D335021}">
      <dsp:nvSpPr>
        <dsp:cNvPr id="0" name=""/>
        <dsp:cNvSpPr/>
      </dsp:nvSpPr>
      <dsp:spPr>
        <a:xfrm>
          <a:off x="735429" y="827303"/>
          <a:ext cx="1034129" cy="1034129"/>
        </a:xfrm>
        <a:prstGeom prst="gear6">
          <a:avLst/>
        </a:prstGeom>
        <a:solidFill>
          <a:schemeClr val="accent3">
            <a:hueOff val="5807935"/>
            <a:satOff val="1917"/>
            <a:lumOff val="-156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r>
            <a:rPr lang="es-CL" sz="700" kern="1200"/>
            <a:t>Completa</a:t>
          </a:r>
        </a:p>
      </dsp:txBody>
      <dsp:txXfrm>
        <a:off x="995774" y="1089222"/>
        <a:ext cx="513439" cy="510291"/>
      </dsp:txXfrm>
    </dsp:sp>
    <dsp:sp modelId="{7999FC82-BA5F-4E98-9D92-E2D41EE1F6EF}">
      <dsp:nvSpPr>
        <dsp:cNvPr id="0" name=""/>
        <dsp:cNvSpPr/>
      </dsp:nvSpPr>
      <dsp:spPr>
        <a:xfrm rot="20700000">
          <a:off x="1314647" y="113859"/>
          <a:ext cx="1013235" cy="1013235"/>
        </a:xfrm>
        <a:prstGeom prst="gear6">
          <a:avLst/>
        </a:prstGeom>
        <a:solidFill>
          <a:schemeClr val="accent3">
            <a:hueOff val="11615869"/>
            <a:satOff val="3833"/>
            <a:lumOff val="-313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r>
            <a:rPr lang="es-CL" sz="700" kern="1200"/>
            <a:t>Actualizada</a:t>
          </a:r>
        </a:p>
      </dsp:txBody>
      <dsp:txXfrm rot="-20700000">
        <a:off x="1536879" y="336091"/>
        <a:ext cx="568771" cy="568771"/>
      </dsp:txXfrm>
    </dsp:sp>
    <dsp:sp modelId="{9DE7B8BC-60B3-4A23-A901-C55BA0D18A1C}">
      <dsp:nvSpPr>
        <dsp:cNvPr id="0" name=""/>
        <dsp:cNvSpPr/>
      </dsp:nvSpPr>
      <dsp:spPr>
        <a:xfrm>
          <a:off x="1436658" y="958178"/>
          <a:ext cx="1820067" cy="1820067"/>
        </a:xfrm>
        <a:prstGeom prst="circularArrow">
          <a:avLst>
            <a:gd name="adj1" fmla="val 4688"/>
            <a:gd name="adj2" fmla="val 299029"/>
            <a:gd name="adj3" fmla="val 2459195"/>
            <a:gd name="adj4" fmla="val 15989967"/>
            <a:gd name="adj5" fmla="val 5469"/>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B547B52-2622-4AF6-946F-BE9424878585}">
      <dsp:nvSpPr>
        <dsp:cNvPr id="0" name=""/>
        <dsp:cNvSpPr/>
      </dsp:nvSpPr>
      <dsp:spPr>
        <a:xfrm>
          <a:off x="552287" y="605394"/>
          <a:ext cx="1322392" cy="1322392"/>
        </a:xfrm>
        <a:prstGeom prst="leftCircularArrow">
          <a:avLst>
            <a:gd name="adj1" fmla="val 6452"/>
            <a:gd name="adj2" fmla="val 429999"/>
            <a:gd name="adj3" fmla="val 10489124"/>
            <a:gd name="adj4" fmla="val 14837806"/>
            <a:gd name="adj5" fmla="val 7527"/>
          </a:avLst>
        </a:prstGeom>
        <a:solidFill>
          <a:schemeClr val="accent3">
            <a:hueOff val="5807935"/>
            <a:satOff val="1917"/>
            <a:lumOff val="-1567"/>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A97151A-5ADB-4DC5-BE10-8A06BA8A317F}">
      <dsp:nvSpPr>
        <dsp:cNvPr id="0" name=""/>
        <dsp:cNvSpPr/>
      </dsp:nvSpPr>
      <dsp:spPr>
        <a:xfrm>
          <a:off x="1080275" y="-101171"/>
          <a:ext cx="1425805" cy="1425805"/>
        </a:xfrm>
        <a:prstGeom prst="circularArrow">
          <a:avLst>
            <a:gd name="adj1" fmla="val 5984"/>
            <a:gd name="adj2" fmla="val 394124"/>
            <a:gd name="adj3" fmla="val 13313824"/>
            <a:gd name="adj4" fmla="val 10508221"/>
            <a:gd name="adj5" fmla="val 6981"/>
          </a:avLst>
        </a:prstGeom>
        <a:solidFill>
          <a:schemeClr val="accent3">
            <a:hueOff val="11615869"/>
            <a:satOff val="3833"/>
            <a:lumOff val="-3135"/>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equation2">
  <dgm:title val=""/>
  <dgm:desc val=""/>
  <dgm:catLst>
    <dgm:cat type="relationship" pri="18000"/>
    <dgm:cat type="process" pri="2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linDir" val="fromL"/>
          <dgm:param type="fallback" val="2D"/>
        </dgm:alg>
      </dgm:if>
      <dgm:else name="Name3">
        <dgm:alg type="lin">
          <dgm:param type="linDir" val="fromR"/>
          <dgm:param type="fallback" val="2D"/>
        </dgm:alg>
      </dgm:else>
    </dgm:choose>
    <dgm:shape xmlns:r="http://schemas.openxmlformats.org/officeDocument/2006/relationships" r:blip="">
      <dgm:adjLst/>
    </dgm:shape>
    <dgm:presOf/>
    <dgm:choose name="Name4">
      <dgm:if name="Name5" axis="ch" ptType="node" func="cnt" op="gte" val="3">
        <dgm:constrLst>
          <dgm:constr type="h" for="des" forName="node" refType="w" fact="0.5"/>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ch" forName="lastNode" op="equ" val="65"/>
          <dgm:constr type="primFontSz" for="des" forName="node" op="equ" val="65"/>
          <dgm:constr type="primFontSz" for="des" forName="sibTrans" val="55"/>
          <dgm:constr type="primFontSz" for="des" forName="sibTrans" refType="primFontSz" refFor="des" refForName="node" op="lte" fact="0.8"/>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if>
      <dgm:else name="Name6">
        <dgm:constrLst>
          <dgm:constr type="h" for="des" forName="node" refType="w"/>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des" forName="node" val="65"/>
          <dgm:constr type="primFontSz" for="ch" forName="lastNode" refType="primFontSz" refFor="des" refForName="node" op="equ"/>
          <dgm:constr type="primFontSz" for="des" forName="sibTrans" val="55"/>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else>
    </dgm:choose>
    <dgm:ruleLst/>
    <dgm:choose name="Name7">
      <dgm:if name="Name8" axis="ch" ptType="node" func="cnt" op="gte" val="1">
        <dgm:layoutNode name="vNodes">
          <dgm:alg type="lin">
            <dgm:param type="linDir" val="fromT"/>
            <dgm:param type="fallback" val="2D"/>
          </dgm:alg>
          <dgm:shape xmlns:r="http://schemas.openxmlformats.org/officeDocument/2006/relationships" r:blip="">
            <dgm:adjLst/>
          </dgm:shape>
          <dgm:presOf/>
          <dgm:constrLst/>
          <dgm:ruleLst/>
          <dgm:forEach name="Name9" axis="ch" ptType="node">
            <dgm:choose name="Name10">
              <dgm:if name="Name11" axis="self" func="revPos" op="neq" val="1">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choose name="Name12">
                  <dgm:if name="Name13" axis="self" ptType="node" func="revPos" op="gt" val="2">
                    <dgm:forEach name="sibTransForEach" axis="followSib" ptType="sibTrans" cnt="1">
                      <dgm:layoutNode name="spacerT">
                        <dgm:alg type="sp"/>
                        <dgm:shape xmlns:r="http://schemas.openxmlformats.org/officeDocument/2006/relationships" r:blip="">
                          <dgm:adjLst/>
                        </dgm:shape>
                        <dgm:presOf axis="self"/>
                        <dgm:constrLst/>
                        <dgm:ruleLst/>
                      </dgm:layoutNode>
                      <dgm:layoutNode name="sibTrans">
                        <dgm:alg type="tx"/>
                        <dgm:shape xmlns:r="http://schemas.openxmlformats.org/officeDocument/2006/relationships" type="mathPlus" r:blip="">
                          <dgm:adjLst/>
                        </dgm:shape>
                        <dgm:presOf axis="self"/>
                        <dgm:constrLst>
                          <dgm:constr type="h" refType="w"/>
                          <dgm:constr type="lMarg"/>
                          <dgm:constr type="rMarg"/>
                          <dgm:constr type="tMarg"/>
                          <dgm:constr type="bMarg"/>
                        </dgm:constrLst>
                        <dgm:ruleLst>
                          <dgm:rule type="primFontSz" val="5" fact="NaN" max="NaN"/>
                        </dgm:ruleLst>
                      </dgm:layoutNode>
                      <dgm:layoutNode name="spacerB">
                        <dgm:alg type="sp"/>
                        <dgm:shape xmlns:r="http://schemas.openxmlformats.org/officeDocument/2006/relationships" r:blip="">
                          <dgm:adjLst/>
                        </dgm:shape>
                        <dgm:presOf axis="self"/>
                        <dgm:constrLst/>
                        <dgm:ruleLst/>
                      </dgm:layoutNode>
                    </dgm:forEach>
                  </dgm:if>
                  <dgm:else name="Name14"/>
                </dgm:choose>
              </dgm:if>
              <dgm:else name="Name15"/>
            </dgm:choose>
          </dgm:forEach>
        </dgm:layoutNode>
        <dgm:choose name="Name16">
          <dgm:if name="Name17" axis="ch" ptType="node" func="cnt" op="gt" val="1">
            <dgm:layoutNode name="sibTransLast">
              <dgm:alg type="conn">
                <dgm:param type="begPts" val="auto"/>
                <dgm:param type="endPts" val="auto"/>
                <dgm:param type="srcNode" val="vNodes"/>
                <dgm:param type="dstNode" val="lastNode"/>
              </dgm:alg>
              <dgm:shape xmlns:r="http://schemas.openxmlformats.org/officeDocument/2006/relationships" type="conn" r:blip="">
                <dgm:adjLst/>
              </dgm:shape>
              <dgm:presOf axis="ch" ptType="sibTrans" st="-1" cnt="1"/>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ch desOrSelf" ptType="sibTrans sibTrans" st="-1 1" cnt="1 0"/>
                <dgm:constrLst>
                  <dgm:constr type="lMarg"/>
                  <dgm:constr type="rMarg"/>
                  <dgm:constr type="tMarg"/>
                  <dgm:constr type="bMarg"/>
                </dgm:constrLst>
                <dgm:ruleLst>
                  <dgm:rule type="primFontSz" val="5" fact="NaN" max="NaN"/>
                </dgm:ruleLst>
              </dgm:layoutNode>
            </dgm:layoutNode>
          </dgm:if>
          <dgm:else name="Name18"/>
        </dgm:choose>
        <dgm:layoutNode name="lastNode">
          <dgm:varLst>
            <dgm:bulletEnabled val="1"/>
          </dgm:varLst>
          <dgm:alg type="tx">
            <dgm:param type="txAnchorVertCh" val="mid"/>
          </dgm:alg>
          <dgm:shape xmlns:r="http://schemas.openxmlformats.org/officeDocument/2006/relationships" type="ellipse" r:blip="">
            <dgm:adjLst/>
          </dgm:shape>
          <dgm:presOf axis="ch desOrSelf" ptType="node node" st="-1 1" cnt="1 0"/>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19"/>
    </dgm:choose>
  </dgm:layoutNode>
</dgm:layoutDef>
</file>

<file path=ppt/diagrams/layout2.xml><?xml version="1.0" encoding="utf-8"?>
<dgm:layoutDef xmlns:dgm="http://schemas.openxmlformats.org/drawingml/2006/diagram" xmlns:a="http://schemas.openxmlformats.org/drawingml/2006/main" uniqueId="urn:microsoft.com/office/officeart/2005/8/layout/equation2">
  <dgm:title val=""/>
  <dgm:desc val=""/>
  <dgm:catLst>
    <dgm:cat type="relationship" pri="18000"/>
    <dgm:cat type="process" pri="2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linDir" val="fromL"/>
          <dgm:param type="fallback" val="2D"/>
        </dgm:alg>
      </dgm:if>
      <dgm:else name="Name3">
        <dgm:alg type="lin">
          <dgm:param type="linDir" val="fromR"/>
          <dgm:param type="fallback" val="2D"/>
        </dgm:alg>
      </dgm:else>
    </dgm:choose>
    <dgm:shape xmlns:r="http://schemas.openxmlformats.org/officeDocument/2006/relationships" r:blip="">
      <dgm:adjLst/>
    </dgm:shape>
    <dgm:presOf/>
    <dgm:choose name="Name4">
      <dgm:if name="Name5" axis="ch" ptType="node" func="cnt" op="gte" val="3">
        <dgm:constrLst>
          <dgm:constr type="h" for="des" forName="node" refType="w" fact="0.5"/>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ch" forName="lastNode" op="equ" val="65"/>
          <dgm:constr type="primFontSz" for="des" forName="node" op="equ" val="65"/>
          <dgm:constr type="primFontSz" for="des" forName="sibTrans" val="55"/>
          <dgm:constr type="primFontSz" for="des" forName="sibTrans" refType="primFontSz" refFor="des" refForName="node" op="lte" fact="0.8"/>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if>
      <dgm:else name="Name6">
        <dgm:constrLst>
          <dgm:constr type="h" for="des" forName="node" refType="w"/>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des" forName="node" val="65"/>
          <dgm:constr type="primFontSz" for="ch" forName="lastNode" refType="primFontSz" refFor="des" refForName="node" op="equ"/>
          <dgm:constr type="primFontSz" for="des" forName="sibTrans" val="55"/>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else>
    </dgm:choose>
    <dgm:ruleLst/>
    <dgm:choose name="Name7">
      <dgm:if name="Name8" axis="ch" ptType="node" func="cnt" op="gte" val="1">
        <dgm:layoutNode name="vNodes">
          <dgm:alg type="lin">
            <dgm:param type="linDir" val="fromT"/>
            <dgm:param type="fallback" val="2D"/>
          </dgm:alg>
          <dgm:shape xmlns:r="http://schemas.openxmlformats.org/officeDocument/2006/relationships" r:blip="">
            <dgm:adjLst/>
          </dgm:shape>
          <dgm:presOf/>
          <dgm:constrLst/>
          <dgm:ruleLst/>
          <dgm:forEach name="Name9" axis="ch" ptType="node">
            <dgm:choose name="Name10">
              <dgm:if name="Name11" axis="self" func="revPos" op="neq" val="1">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choose name="Name12">
                  <dgm:if name="Name13" axis="self" ptType="node" func="revPos" op="gt" val="2">
                    <dgm:forEach name="sibTransForEach" axis="followSib" ptType="sibTrans" cnt="1">
                      <dgm:layoutNode name="spacerT">
                        <dgm:alg type="sp"/>
                        <dgm:shape xmlns:r="http://schemas.openxmlformats.org/officeDocument/2006/relationships" r:blip="">
                          <dgm:adjLst/>
                        </dgm:shape>
                        <dgm:presOf axis="self"/>
                        <dgm:constrLst/>
                        <dgm:ruleLst/>
                      </dgm:layoutNode>
                      <dgm:layoutNode name="sibTrans">
                        <dgm:alg type="tx"/>
                        <dgm:shape xmlns:r="http://schemas.openxmlformats.org/officeDocument/2006/relationships" type="mathPlus" r:blip="">
                          <dgm:adjLst/>
                        </dgm:shape>
                        <dgm:presOf axis="self"/>
                        <dgm:constrLst>
                          <dgm:constr type="h" refType="w"/>
                          <dgm:constr type="lMarg"/>
                          <dgm:constr type="rMarg"/>
                          <dgm:constr type="tMarg"/>
                          <dgm:constr type="bMarg"/>
                        </dgm:constrLst>
                        <dgm:ruleLst>
                          <dgm:rule type="primFontSz" val="5" fact="NaN" max="NaN"/>
                        </dgm:ruleLst>
                      </dgm:layoutNode>
                      <dgm:layoutNode name="spacerB">
                        <dgm:alg type="sp"/>
                        <dgm:shape xmlns:r="http://schemas.openxmlformats.org/officeDocument/2006/relationships" r:blip="">
                          <dgm:adjLst/>
                        </dgm:shape>
                        <dgm:presOf axis="self"/>
                        <dgm:constrLst/>
                        <dgm:ruleLst/>
                      </dgm:layoutNode>
                    </dgm:forEach>
                  </dgm:if>
                  <dgm:else name="Name14"/>
                </dgm:choose>
              </dgm:if>
              <dgm:else name="Name15"/>
            </dgm:choose>
          </dgm:forEach>
        </dgm:layoutNode>
        <dgm:choose name="Name16">
          <dgm:if name="Name17" axis="ch" ptType="node" func="cnt" op="gt" val="1">
            <dgm:layoutNode name="sibTransLast">
              <dgm:alg type="conn">
                <dgm:param type="begPts" val="auto"/>
                <dgm:param type="endPts" val="auto"/>
                <dgm:param type="srcNode" val="vNodes"/>
                <dgm:param type="dstNode" val="lastNode"/>
              </dgm:alg>
              <dgm:shape xmlns:r="http://schemas.openxmlformats.org/officeDocument/2006/relationships" type="conn" r:blip="">
                <dgm:adjLst/>
              </dgm:shape>
              <dgm:presOf axis="ch" ptType="sibTrans" st="-1" cnt="1"/>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ch desOrSelf" ptType="sibTrans sibTrans" st="-1 1" cnt="1 0"/>
                <dgm:constrLst>
                  <dgm:constr type="lMarg"/>
                  <dgm:constr type="rMarg"/>
                  <dgm:constr type="tMarg"/>
                  <dgm:constr type="bMarg"/>
                </dgm:constrLst>
                <dgm:ruleLst>
                  <dgm:rule type="primFontSz" val="5" fact="NaN" max="NaN"/>
                </dgm:ruleLst>
              </dgm:layoutNode>
            </dgm:layoutNode>
          </dgm:if>
          <dgm:else name="Name18"/>
        </dgm:choose>
        <dgm:layoutNode name="lastNode">
          <dgm:varLst>
            <dgm:bulletEnabled val="1"/>
          </dgm:varLst>
          <dgm:alg type="tx">
            <dgm:param type="txAnchorVertCh" val="mid"/>
          </dgm:alg>
          <dgm:shape xmlns:r="http://schemas.openxmlformats.org/officeDocument/2006/relationships" type="ellipse" r:blip="">
            <dgm:adjLst/>
          </dgm:shape>
          <dgm:presOf axis="ch desOrSelf" ptType="node node" st="-1 1" cnt="1 0"/>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19"/>
    </dgm:choose>
  </dgm:layoutNode>
</dgm:layoutDef>
</file>

<file path=ppt/diagrams/layout3.xml><?xml version="1.0" encoding="utf-8"?>
<dgm:layoutDef xmlns:dgm="http://schemas.openxmlformats.org/drawingml/2006/diagram" xmlns:a="http://schemas.openxmlformats.org/drawingml/2006/main" uniqueId="urn:microsoft.com/office/officeart/2005/8/layout/equation2">
  <dgm:title val=""/>
  <dgm:desc val=""/>
  <dgm:catLst>
    <dgm:cat type="relationship" pri="18000"/>
    <dgm:cat type="process" pri="2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linDir" val="fromL"/>
          <dgm:param type="fallback" val="2D"/>
        </dgm:alg>
      </dgm:if>
      <dgm:else name="Name3">
        <dgm:alg type="lin">
          <dgm:param type="linDir" val="fromR"/>
          <dgm:param type="fallback" val="2D"/>
        </dgm:alg>
      </dgm:else>
    </dgm:choose>
    <dgm:shape xmlns:r="http://schemas.openxmlformats.org/officeDocument/2006/relationships" r:blip="">
      <dgm:adjLst/>
    </dgm:shape>
    <dgm:presOf/>
    <dgm:choose name="Name4">
      <dgm:if name="Name5" axis="ch" ptType="node" func="cnt" op="gte" val="3">
        <dgm:constrLst>
          <dgm:constr type="h" for="des" forName="node" refType="w" fact="0.5"/>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ch" forName="lastNode" op="equ" val="65"/>
          <dgm:constr type="primFontSz" for="des" forName="node" op="equ" val="65"/>
          <dgm:constr type="primFontSz" for="des" forName="sibTrans" val="55"/>
          <dgm:constr type="primFontSz" for="des" forName="sibTrans" refType="primFontSz" refFor="des" refForName="node" op="lte" fact="0.8"/>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if>
      <dgm:else name="Name6">
        <dgm:constrLst>
          <dgm:constr type="h" for="des" forName="node" refType="w"/>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des" forName="node" val="65"/>
          <dgm:constr type="primFontSz" for="ch" forName="lastNode" refType="primFontSz" refFor="des" refForName="node" op="equ"/>
          <dgm:constr type="primFontSz" for="des" forName="sibTrans" val="55"/>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else>
    </dgm:choose>
    <dgm:ruleLst/>
    <dgm:choose name="Name7">
      <dgm:if name="Name8" axis="ch" ptType="node" func="cnt" op="gte" val="1">
        <dgm:layoutNode name="vNodes">
          <dgm:alg type="lin">
            <dgm:param type="linDir" val="fromT"/>
            <dgm:param type="fallback" val="2D"/>
          </dgm:alg>
          <dgm:shape xmlns:r="http://schemas.openxmlformats.org/officeDocument/2006/relationships" r:blip="">
            <dgm:adjLst/>
          </dgm:shape>
          <dgm:presOf/>
          <dgm:constrLst/>
          <dgm:ruleLst/>
          <dgm:forEach name="Name9" axis="ch" ptType="node">
            <dgm:choose name="Name10">
              <dgm:if name="Name11" axis="self" func="revPos" op="neq" val="1">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choose name="Name12">
                  <dgm:if name="Name13" axis="self" ptType="node" func="revPos" op="gt" val="2">
                    <dgm:forEach name="sibTransForEach" axis="followSib" ptType="sibTrans" cnt="1">
                      <dgm:layoutNode name="spacerT">
                        <dgm:alg type="sp"/>
                        <dgm:shape xmlns:r="http://schemas.openxmlformats.org/officeDocument/2006/relationships" r:blip="">
                          <dgm:adjLst/>
                        </dgm:shape>
                        <dgm:presOf axis="self"/>
                        <dgm:constrLst/>
                        <dgm:ruleLst/>
                      </dgm:layoutNode>
                      <dgm:layoutNode name="sibTrans">
                        <dgm:alg type="tx"/>
                        <dgm:shape xmlns:r="http://schemas.openxmlformats.org/officeDocument/2006/relationships" type="mathPlus" r:blip="">
                          <dgm:adjLst/>
                        </dgm:shape>
                        <dgm:presOf axis="self"/>
                        <dgm:constrLst>
                          <dgm:constr type="h" refType="w"/>
                          <dgm:constr type="lMarg"/>
                          <dgm:constr type="rMarg"/>
                          <dgm:constr type="tMarg"/>
                          <dgm:constr type="bMarg"/>
                        </dgm:constrLst>
                        <dgm:ruleLst>
                          <dgm:rule type="primFontSz" val="5" fact="NaN" max="NaN"/>
                        </dgm:ruleLst>
                      </dgm:layoutNode>
                      <dgm:layoutNode name="spacerB">
                        <dgm:alg type="sp"/>
                        <dgm:shape xmlns:r="http://schemas.openxmlformats.org/officeDocument/2006/relationships" r:blip="">
                          <dgm:adjLst/>
                        </dgm:shape>
                        <dgm:presOf axis="self"/>
                        <dgm:constrLst/>
                        <dgm:ruleLst/>
                      </dgm:layoutNode>
                    </dgm:forEach>
                  </dgm:if>
                  <dgm:else name="Name14"/>
                </dgm:choose>
              </dgm:if>
              <dgm:else name="Name15"/>
            </dgm:choose>
          </dgm:forEach>
        </dgm:layoutNode>
        <dgm:choose name="Name16">
          <dgm:if name="Name17" axis="ch" ptType="node" func="cnt" op="gt" val="1">
            <dgm:layoutNode name="sibTransLast">
              <dgm:alg type="conn">
                <dgm:param type="begPts" val="auto"/>
                <dgm:param type="endPts" val="auto"/>
                <dgm:param type="srcNode" val="vNodes"/>
                <dgm:param type="dstNode" val="lastNode"/>
              </dgm:alg>
              <dgm:shape xmlns:r="http://schemas.openxmlformats.org/officeDocument/2006/relationships" type="conn" r:blip="">
                <dgm:adjLst/>
              </dgm:shape>
              <dgm:presOf axis="ch" ptType="sibTrans" st="-1" cnt="1"/>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ch desOrSelf" ptType="sibTrans sibTrans" st="-1 1" cnt="1 0"/>
                <dgm:constrLst>
                  <dgm:constr type="lMarg"/>
                  <dgm:constr type="rMarg"/>
                  <dgm:constr type="tMarg"/>
                  <dgm:constr type="bMarg"/>
                </dgm:constrLst>
                <dgm:ruleLst>
                  <dgm:rule type="primFontSz" val="5" fact="NaN" max="NaN"/>
                </dgm:ruleLst>
              </dgm:layoutNode>
            </dgm:layoutNode>
          </dgm:if>
          <dgm:else name="Name18"/>
        </dgm:choose>
        <dgm:layoutNode name="lastNode">
          <dgm:varLst>
            <dgm:bulletEnabled val="1"/>
          </dgm:varLst>
          <dgm:alg type="tx">
            <dgm:param type="txAnchorVertCh" val="mid"/>
          </dgm:alg>
          <dgm:shape xmlns:r="http://schemas.openxmlformats.org/officeDocument/2006/relationships" type="ellipse" r:blip="">
            <dgm:adjLst/>
          </dgm:shape>
          <dgm:presOf axis="ch desOrSelf" ptType="node node" st="-1 1" cnt="1 0"/>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19"/>
    </dgm:choose>
  </dgm:layoutNode>
</dgm:layoutDef>
</file>

<file path=ppt/diagrams/layout4.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a:defRPr sz="1200"/>
            </a:lvl1pPr>
          </a:lstStyle>
          <a:p>
            <a:endParaRPr lang="es-CL"/>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CC3E86-84A7-4CD0-8A1A-E63AA22741ED}" type="datetimeFigureOut">
              <a:rPr lang="es-CL" smtClean="0"/>
              <a:t>10-12-18</a:t>
            </a:fld>
            <a:endParaRPr lang="es-CL"/>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L"/>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CL"/>
              <a:t>Editar los estilos de texto del patrón</a:t>
            </a:r>
          </a:p>
          <a:p>
            <a:pPr lvl="1"/>
            <a:r>
              <a:rPr lang="es-CL"/>
              <a:t>Segundo nivel</a:t>
            </a:r>
          </a:p>
          <a:p>
            <a:pPr lvl="2"/>
            <a:r>
              <a:rPr lang="es-CL"/>
              <a:t>Tercer nivel</a:t>
            </a:r>
          </a:p>
          <a:p>
            <a:pPr lvl="3"/>
            <a:r>
              <a:rPr lang="es-CL"/>
              <a:t>Cuarto nivel</a:t>
            </a:r>
          </a:p>
          <a:p>
            <a:pPr lvl="4"/>
            <a:r>
              <a:rPr lang="es-CL"/>
              <a:t>Quinto nivel</a:t>
            </a:r>
            <a:endParaRPr lang="es-CL" dirty="0"/>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a:defRPr sz="1200"/>
            </a:lvl1pPr>
          </a:lstStyle>
          <a:p>
            <a:endParaRPr lang="es-CL"/>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A81DFA-E783-40CB-8634-884E55B23E34}" type="slidenum">
              <a:rPr lang="es-CL" smtClean="0"/>
              <a:t>‹#›</a:t>
            </a:fld>
            <a:endParaRPr lang="es-CL"/>
          </a:p>
        </p:txBody>
      </p:sp>
    </p:spTree>
    <p:extLst>
      <p:ext uri="{BB962C8B-B14F-4D97-AF65-F5344CB8AC3E}">
        <p14:creationId xmlns:p14="http://schemas.microsoft.com/office/powerpoint/2010/main" val="15317248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endParaRPr lang="es-CL"/>
          </a:p>
        </p:txBody>
      </p:sp>
      <p:sp>
        <p:nvSpPr>
          <p:cNvPr id="4" name="Marcador de número de diapositiva 3"/>
          <p:cNvSpPr>
            <a:spLocks noGrp="1"/>
          </p:cNvSpPr>
          <p:nvPr>
            <p:ph type="sldNum" sz="quarter" idx="10"/>
          </p:nvPr>
        </p:nvSpPr>
        <p:spPr/>
        <p:txBody>
          <a:bodyPr/>
          <a:lstStyle/>
          <a:p>
            <a:fld id="{95A81DFA-E783-40CB-8634-884E55B23E34}" type="slidenum">
              <a:rPr lang="es-CL" smtClean="0"/>
              <a:t>1</a:t>
            </a:fld>
            <a:endParaRPr lang="es-CL"/>
          </a:p>
        </p:txBody>
      </p:sp>
    </p:spTree>
    <p:extLst>
      <p:ext uri="{BB962C8B-B14F-4D97-AF65-F5344CB8AC3E}">
        <p14:creationId xmlns:p14="http://schemas.microsoft.com/office/powerpoint/2010/main" val="33917452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endParaRPr lang="es-CL"/>
          </a:p>
        </p:txBody>
      </p:sp>
      <p:sp>
        <p:nvSpPr>
          <p:cNvPr id="4" name="Marcador de número de diapositiva 3"/>
          <p:cNvSpPr>
            <a:spLocks noGrp="1"/>
          </p:cNvSpPr>
          <p:nvPr>
            <p:ph type="sldNum" sz="quarter" idx="10"/>
          </p:nvPr>
        </p:nvSpPr>
        <p:spPr/>
        <p:txBody>
          <a:bodyPr/>
          <a:lstStyle/>
          <a:p>
            <a:fld id="{95A81DFA-E783-40CB-8634-884E55B23E34}" type="slidenum">
              <a:rPr lang="es-CL" smtClean="0"/>
              <a:t>11</a:t>
            </a:fld>
            <a:endParaRPr lang="es-CL"/>
          </a:p>
        </p:txBody>
      </p:sp>
    </p:spTree>
    <p:extLst>
      <p:ext uri="{BB962C8B-B14F-4D97-AF65-F5344CB8AC3E}">
        <p14:creationId xmlns:p14="http://schemas.microsoft.com/office/powerpoint/2010/main" val="12601434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endParaRPr lang="es-CL"/>
          </a:p>
        </p:txBody>
      </p:sp>
      <p:sp>
        <p:nvSpPr>
          <p:cNvPr id="4" name="Marcador de número de diapositiva 3"/>
          <p:cNvSpPr>
            <a:spLocks noGrp="1"/>
          </p:cNvSpPr>
          <p:nvPr>
            <p:ph type="sldNum" sz="quarter" idx="10"/>
          </p:nvPr>
        </p:nvSpPr>
        <p:spPr/>
        <p:txBody>
          <a:bodyPr/>
          <a:lstStyle/>
          <a:p>
            <a:fld id="{95A81DFA-E783-40CB-8634-884E55B23E34}" type="slidenum">
              <a:rPr lang="es-CL" smtClean="0"/>
              <a:t>12</a:t>
            </a:fld>
            <a:endParaRPr lang="es-CL"/>
          </a:p>
        </p:txBody>
      </p:sp>
    </p:spTree>
    <p:extLst>
      <p:ext uri="{BB962C8B-B14F-4D97-AF65-F5344CB8AC3E}">
        <p14:creationId xmlns:p14="http://schemas.microsoft.com/office/powerpoint/2010/main" val="39284548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endParaRPr lang="es-CL"/>
          </a:p>
        </p:txBody>
      </p:sp>
      <p:sp>
        <p:nvSpPr>
          <p:cNvPr id="4" name="Marcador de número de diapositiva 3"/>
          <p:cNvSpPr>
            <a:spLocks noGrp="1"/>
          </p:cNvSpPr>
          <p:nvPr>
            <p:ph type="sldNum" sz="quarter" idx="10"/>
          </p:nvPr>
        </p:nvSpPr>
        <p:spPr/>
        <p:txBody>
          <a:bodyPr/>
          <a:lstStyle/>
          <a:p>
            <a:fld id="{95A81DFA-E783-40CB-8634-884E55B23E34}" type="slidenum">
              <a:rPr lang="es-CL" smtClean="0"/>
              <a:t>13</a:t>
            </a:fld>
            <a:endParaRPr lang="es-CL"/>
          </a:p>
        </p:txBody>
      </p:sp>
    </p:spTree>
    <p:extLst>
      <p:ext uri="{BB962C8B-B14F-4D97-AF65-F5344CB8AC3E}">
        <p14:creationId xmlns:p14="http://schemas.microsoft.com/office/powerpoint/2010/main" val="31342351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endParaRPr lang="es-CL"/>
          </a:p>
        </p:txBody>
      </p:sp>
      <p:sp>
        <p:nvSpPr>
          <p:cNvPr id="4" name="Marcador de número de diapositiva 3"/>
          <p:cNvSpPr>
            <a:spLocks noGrp="1"/>
          </p:cNvSpPr>
          <p:nvPr>
            <p:ph type="sldNum" sz="quarter" idx="10"/>
          </p:nvPr>
        </p:nvSpPr>
        <p:spPr/>
        <p:txBody>
          <a:bodyPr/>
          <a:lstStyle/>
          <a:p>
            <a:fld id="{95A81DFA-E783-40CB-8634-884E55B23E34}" type="slidenum">
              <a:rPr lang="es-CL" smtClean="0"/>
              <a:t>14</a:t>
            </a:fld>
            <a:endParaRPr lang="es-CL"/>
          </a:p>
        </p:txBody>
      </p:sp>
    </p:spTree>
    <p:extLst>
      <p:ext uri="{BB962C8B-B14F-4D97-AF65-F5344CB8AC3E}">
        <p14:creationId xmlns:p14="http://schemas.microsoft.com/office/powerpoint/2010/main" val="39309285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10"/>
          </p:nvPr>
        </p:nvSpPr>
        <p:spPr/>
        <p:txBody>
          <a:bodyPr/>
          <a:lstStyle/>
          <a:p>
            <a:fld id="{95A81DFA-E783-40CB-8634-884E55B23E34}" type="slidenum">
              <a:rPr lang="es-CL" smtClean="0"/>
              <a:t>15</a:t>
            </a:fld>
            <a:endParaRPr lang="es-CL"/>
          </a:p>
        </p:txBody>
      </p:sp>
    </p:spTree>
    <p:extLst>
      <p:ext uri="{BB962C8B-B14F-4D97-AF65-F5344CB8AC3E}">
        <p14:creationId xmlns:p14="http://schemas.microsoft.com/office/powerpoint/2010/main" val="14356711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10"/>
          </p:nvPr>
        </p:nvSpPr>
        <p:spPr/>
        <p:txBody>
          <a:bodyPr/>
          <a:lstStyle/>
          <a:p>
            <a:fld id="{95A81DFA-E783-40CB-8634-884E55B23E34}" type="slidenum">
              <a:rPr lang="es-CL" smtClean="0"/>
              <a:t>16</a:t>
            </a:fld>
            <a:endParaRPr lang="es-CL"/>
          </a:p>
        </p:txBody>
      </p:sp>
    </p:spTree>
    <p:extLst>
      <p:ext uri="{BB962C8B-B14F-4D97-AF65-F5344CB8AC3E}">
        <p14:creationId xmlns:p14="http://schemas.microsoft.com/office/powerpoint/2010/main" val="42677272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10"/>
          </p:nvPr>
        </p:nvSpPr>
        <p:spPr/>
        <p:txBody>
          <a:bodyPr/>
          <a:lstStyle/>
          <a:p>
            <a:fld id="{95A81DFA-E783-40CB-8634-884E55B23E34}" type="slidenum">
              <a:rPr lang="es-CL" smtClean="0"/>
              <a:t>17</a:t>
            </a:fld>
            <a:endParaRPr lang="es-CL"/>
          </a:p>
        </p:txBody>
      </p:sp>
    </p:spTree>
    <p:extLst>
      <p:ext uri="{BB962C8B-B14F-4D97-AF65-F5344CB8AC3E}">
        <p14:creationId xmlns:p14="http://schemas.microsoft.com/office/powerpoint/2010/main" val="22160076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10"/>
          </p:nvPr>
        </p:nvSpPr>
        <p:spPr/>
        <p:txBody>
          <a:bodyPr/>
          <a:lstStyle/>
          <a:p>
            <a:fld id="{95A81DFA-E783-40CB-8634-884E55B23E34}" type="slidenum">
              <a:rPr lang="es-CL" smtClean="0"/>
              <a:t>18</a:t>
            </a:fld>
            <a:endParaRPr lang="es-CL"/>
          </a:p>
        </p:txBody>
      </p:sp>
    </p:spTree>
    <p:extLst>
      <p:ext uri="{BB962C8B-B14F-4D97-AF65-F5344CB8AC3E}">
        <p14:creationId xmlns:p14="http://schemas.microsoft.com/office/powerpoint/2010/main" val="2665410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endParaRPr lang="es-CL"/>
          </a:p>
        </p:txBody>
      </p:sp>
      <p:sp>
        <p:nvSpPr>
          <p:cNvPr id="4" name="Marcador de número de diapositiva 3"/>
          <p:cNvSpPr>
            <a:spLocks noGrp="1"/>
          </p:cNvSpPr>
          <p:nvPr>
            <p:ph type="sldNum" sz="quarter" idx="10"/>
          </p:nvPr>
        </p:nvSpPr>
        <p:spPr/>
        <p:txBody>
          <a:bodyPr/>
          <a:lstStyle/>
          <a:p>
            <a:fld id="{95A81DFA-E783-40CB-8634-884E55B23E34}" type="slidenum">
              <a:rPr lang="es-CL" smtClean="0"/>
              <a:t>20</a:t>
            </a:fld>
            <a:endParaRPr lang="es-CL"/>
          </a:p>
        </p:txBody>
      </p:sp>
    </p:spTree>
    <p:extLst>
      <p:ext uri="{BB962C8B-B14F-4D97-AF65-F5344CB8AC3E}">
        <p14:creationId xmlns:p14="http://schemas.microsoft.com/office/powerpoint/2010/main" val="15589798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717550" y="1162050"/>
            <a:ext cx="5575300" cy="3136900"/>
          </a:xfrm>
        </p:spPr>
      </p:sp>
      <p:sp>
        <p:nvSpPr>
          <p:cNvPr id="3" name="Marcador de notas 2"/>
          <p:cNvSpPr>
            <a:spLocks noGrp="1"/>
          </p:cNvSpPr>
          <p:nvPr>
            <p:ph type="body" idx="1"/>
          </p:nvPr>
        </p:nvSpPr>
        <p:spPr/>
        <p:txBody>
          <a:bodyPr/>
          <a:lstStyle/>
          <a:p>
            <a:endParaRPr lang="es-CL"/>
          </a:p>
        </p:txBody>
      </p:sp>
      <p:sp>
        <p:nvSpPr>
          <p:cNvPr id="4" name="Marcador de número de diapositiva 3"/>
          <p:cNvSpPr>
            <a:spLocks noGrp="1"/>
          </p:cNvSpPr>
          <p:nvPr>
            <p:ph type="sldNum" sz="quarter" idx="10"/>
          </p:nvPr>
        </p:nvSpPr>
        <p:spPr/>
        <p:txBody>
          <a:bodyPr/>
          <a:lstStyle/>
          <a:p>
            <a:fld id="{95A81DFA-E783-40CB-8634-884E55B23E34}" type="slidenum">
              <a:rPr lang="es-CL" smtClean="0"/>
              <a:t>21</a:t>
            </a:fld>
            <a:endParaRPr lang="es-CL"/>
          </a:p>
        </p:txBody>
      </p:sp>
    </p:spTree>
    <p:extLst>
      <p:ext uri="{BB962C8B-B14F-4D97-AF65-F5344CB8AC3E}">
        <p14:creationId xmlns:p14="http://schemas.microsoft.com/office/powerpoint/2010/main" val="15978243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endParaRPr lang="es-CL"/>
          </a:p>
        </p:txBody>
      </p:sp>
      <p:sp>
        <p:nvSpPr>
          <p:cNvPr id="4" name="Marcador de número de diapositiva 3"/>
          <p:cNvSpPr>
            <a:spLocks noGrp="1"/>
          </p:cNvSpPr>
          <p:nvPr>
            <p:ph type="sldNum" sz="quarter" idx="10"/>
          </p:nvPr>
        </p:nvSpPr>
        <p:spPr/>
        <p:txBody>
          <a:bodyPr/>
          <a:lstStyle/>
          <a:p>
            <a:fld id="{95A81DFA-E783-40CB-8634-884E55B23E34}" type="slidenum">
              <a:rPr lang="es-CL" smtClean="0"/>
              <a:t>2</a:t>
            </a:fld>
            <a:endParaRPr lang="es-CL"/>
          </a:p>
        </p:txBody>
      </p:sp>
    </p:spTree>
    <p:extLst>
      <p:ext uri="{BB962C8B-B14F-4D97-AF65-F5344CB8AC3E}">
        <p14:creationId xmlns:p14="http://schemas.microsoft.com/office/powerpoint/2010/main" val="21786545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717550" y="1162050"/>
            <a:ext cx="5575300" cy="3136900"/>
          </a:xfrm>
        </p:spPr>
      </p:sp>
      <p:sp>
        <p:nvSpPr>
          <p:cNvPr id="3" name="Marcador de notas 2"/>
          <p:cNvSpPr>
            <a:spLocks noGrp="1"/>
          </p:cNvSpPr>
          <p:nvPr>
            <p:ph type="body" idx="1"/>
          </p:nvPr>
        </p:nvSpPr>
        <p:spPr/>
        <p:txBody>
          <a:bodyPr/>
          <a:lstStyle/>
          <a:p>
            <a:endParaRPr lang="es-CL"/>
          </a:p>
        </p:txBody>
      </p:sp>
      <p:sp>
        <p:nvSpPr>
          <p:cNvPr id="4" name="Marcador de número de diapositiva 3"/>
          <p:cNvSpPr>
            <a:spLocks noGrp="1"/>
          </p:cNvSpPr>
          <p:nvPr>
            <p:ph type="sldNum" sz="quarter" idx="10"/>
          </p:nvPr>
        </p:nvSpPr>
        <p:spPr/>
        <p:txBody>
          <a:bodyPr/>
          <a:lstStyle/>
          <a:p>
            <a:fld id="{95A81DFA-E783-40CB-8634-884E55B23E34}" type="slidenum">
              <a:rPr lang="es-CL" smtClean="0"/>
              <a:t>22</a:t>
            </a:fld>
            <a:endParaRPr lang="es-CL"/>
          </a:p>
        </p:txBody>
      </p:sp>
    </p:spTree>
    <p:extLst>
      <p:ext uri="{BB962C8B-B14F-4D97-AF65-F5344CB8AC3E}">
        <p14:creationId xmlns:p14="http://schemas.microsoft.com/office/powerpoint/2010/main" val="40582296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717550" y="1162050"/>
            <a:ext cx="5575300" cy="3136900"/>
          </a:xfrm>
        </p:spPr>
      </p:sp>
      <p:sp>
        <p:nvSpPr>
          <p:cNvPr id="3" name="Marcador de notas 2"/>
          <p:cNvSpPr>
            <a:spLocks noGrp="1"/>
          </p:cNvSpPr>
          <p:nvPr>
            <p:ph type="body" idx="1"/>
          </p:nvPr>
        </p:nvSpPr>
        <p:spPr/>
        <p:txBody>
          <a:bodyPr/>
          <a:lstStyle/>
          <a:p>
            <a:endParaRPr lang="es-CL"/>
          </a:p>
        </p:txBody>
      </p:sp>
      <p:sp>
        <p:nvSpPr>
          <p:cNvPr id="4" name="Marcador de número de diapositiva 3"/>
          <p:cNvSpPr>
            <a:spLocks noGrp="1"/>
          </p:cNvSpPr>
          <p:nvPr>
            <p:ph type="sldNum" sz="quarter" idx="10"/>
          </p:nvPr>
        </p:nvSpPr>
        <p:spPr/>
        <p:txBody>
          <a:bodyPr/>
          <a:lstStyle/>
          <a:p>
            <a:fld id="{95A81DFA-E783-40CB-8634-884E55B23E34}" type="slidenum">
              <a:rPr lang="es-CL" smtClean="0"/>
              <a:t>23</a:t>
            </a:fld>
            <a:endParaRPr lang="es-CL"/>
          </a:p>
        </p:txBody>
      </p:sp>
    </p:spTree>
    <p:extLst>
      <p:ext uri="{BB962C8B-B14F-4D97-AF65-F5344CB8AC3E}">
        <p14:creationId xmlns:p14="http://schemas.microsoft.com/office/powerpoint/2010/main" val="37963586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endParaRPr lang="es-CL"/>
          </a:p>
        </p:txBody>
      </p:sp>
      <p:sp>
        <p:nvSpPr>
          <p:cNvPr id="4" name="Marcador de número de diapositiva 3"/>
          <p:cNvSpPr>
            <a:spLocks noGrp="1"/>
          </p:cNvSpPr>
          <p:nvPr>
            <p:ph type="sldNum" sz="quarter" idx="10"/>
          </p:nvPr>
        </p:nvSpPr>
        <p:spPr/>
        <p:txBody>
          <a:bodyPr/>
          <a:lstStyle/>
          <a:p>
            <a:fld id="{95A81DFA-E783-40CB-8634-884E55B23E34}" type="slidenum">
              <a:rPr lang="es-CL" smtClean="0"/>
              <a:t>24</a:t>
            </a:fld>
            <a:endParaRPr lang="es-CL"/>
          </a:p>
        </p:txBody>
      </p:sp>
    </p:spTree>
    <p:extLst>
      <p:ext uri="{BB962C8B-B14F-4D97-AF65-F5344CB8AC3E}">
        <p14:creationId xmlns:p14="http://schemas.microsoft.com/office/powerpoint/2010/main" val="33163817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endParaRPr lang="es-CL"/>
          </a:p>
        </p:txBody>
      </p:sp>
      <p:sp>
        <p:nvSpPr>
          <p:cNvPr id="4" name="Marcador de número de diapositiva 3"/>
          <p:cNvSpPr>
            <a:spLocks noGrp="1"/>
          </p:cNvSpPr>
          <p:nvPr>
            <p:ph type="sldNum" sz="quarter" idx="10"/>
          </p:nvPr>
        </p:nvSpPr>
        <p:spPr/>
        <p:txBody>
          <a:bodyPr/>
          <a:lstStyle/>
          <a:p>
            <a:fld id="{95A81DFA-E783-40CB-8634-884E55B23E34}" type="slidenum">
              <a:rPr lang="es-CL" smtClean="0"/>
              <a:t>25</a:t>
            </a:fld>
            <a:endParaRPr lang="es-CL"/>
          </a:p>
        </p:txBody>
      </p:sp>
    </p:spTree>
    <p:extLst>
      <p:ext uri="{BB962C8B-B14F-4D97-AF65-F5344CB8AC3E}">
        <p14:creationId xmlns:p14="http://schemas.microsoft.com/office/powerpoint/2010/main" val="16408089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endParaRPr lang="es-CL"/>
          </a:p>
        </p:txBody>
      </p:sp>
      <p:sp>
        <p:nvSpPr>
          <p:cNvPr id="4" name="Marcador de número de diapositiva 3"/>
          <p:cNvSpPr>
            <a:spLocks noGrp="1"/>
          </p:cNvSpPr>
          <p:nvPr>
            <p:ph type="sldNum" sz="quarter" idx="10"/>
          </p:nvPr>
        </p:nvSpPr>
        <p:spPr/>
        <p:txBody>
          <a:bodyPr/>
          <a:lstStyle/>
          <a:p>
            <a:fld id="{95A81DFA-E783-40CB-8634-884E55B23E34}" type="slidenum">
              <a:rPr lang="es-CL" smtClean="0"/>
              <a:t>4</a:t>
            </a:fld>
            <a:endParaRPr lang="es-CL"/>
          </a:p>
        </p:txBody>
      </p:sp>
    </p:spTree>
    <p:extLst>
      <p:ext uri="{BB962C8B-B14F-4D97-AF65-F5344CB8AC3E}">
        <p14:creationId xmlns:p14="http://schemas.microsoft.com/office/powerpoint/2010/main" val="3145544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endParaRPr lang="es-CL"/>
          </a:p>
        </p:txBody>
      </p:sp>
      <p:sp>
        <p:nvSpPr>
          <p:cNvPr id="4" name="Marcador de número de diapositiva 3"/>
          <p:cNvSpPr>
            <a:spLocks noGrp="1"/>
          </p:cNvSpPr>
          <p:nvPr>
            <p:ph type="sldNum" sz="quarter" idx="10"/>
          </p:nvPr>
        </p:nvSpPr>
        <p:spPr/>
        <p:txBody>
          <a:bodyPr/>
          <a:lstStyle/>
          <a:p>
            <a:fld id="{95A81DFA-E783-40CB-8634-884E55B23E34}" type="slidenum">
              <a:rPr lang="es-CL" smtClean="0"/>
              <a:t>5</a:t>
            </a:fld>
            <a:endParaRPr lang="es-CL"/>
          </a:p>
        </p:txBody>
      </p:sp>
    </p:spTree>
    <p:extLst>
      <p:ext uri="{BB962C8B-B14F-4D97-AF65-F5344CB8AC3E}">
        <p14:creationId xmlns:p14="http://schemas.microsoft.com/office/powerpoint/2010/main" val="9106750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endParaRPr lang="es-CL"/>
          </a:p>
        </p:txBody>
      </p:sp>
      <p:sp>
        <p:nvSpPr>
          <p:cNvPr id="4" name="Marcador de número de diapositiva 3"/>
          <p:cNvSpPr>
            <a:spLocks noGrp="1"/>
          </p:cNvSpPr>
          <p:nvPr>
            <p:ph type="sldNum" sz="quarter" idx="10"/>
          </p:nvPr>
        </p:nvSpPr>
        <p:spPr/>
        <p:txBody>
          <a:bodyPr/>
          <a:lstStyle/>
          <a:p>
            <a:fld id="{95A81DFA-E783-40CB-8634-884E55B23E34}" type="slidenum">
              <a:rPr lang="es-CL" smtClean="0"/>
              <a:t>6</a:t>
            </a:fld>
            <a:endParaRPr lang="es-CL"/>
          </a:p>
        </p:txBody>
      </p:sp>
    </p:spTree>
    <p:extLst>
      <p:ext uri="{BB962C8B-B14F-4D97-AF65-F5344CB8AC3E}">
        <p14:creationId xmlns:p14="http://schemas.microsoft.com/office/powerpoint/2010/main" val="9137601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endParaRPr lang="es-CL"/>
          </a:p>
        </p:txBody>
      </p:sp>
      <p:sp>
        <p:nvSpPr>
          <p:cNvPr id="4" name="Marcador de número de diapositiva 3"/>
          <p:cNvSpPr>
            <a:spLocks noGrp="1"/>
          </p:cNvSpPr>
          <p:nvPr>
            <p:ph type="sldNum" sz="quarter" idx="10"/>
          </p:nvPr>
        </p:nvSpPr>
        <p:spPr/>
        <p:txBody>
          <a:bodyPr/>
          <a:lstStyle/>
          <a:p>
            <a:fld id="{95A81DFA-E783-40CB-8634-884E55B23E34}" type="slidenum">
              <a:rPr lang="es-CL" smtClean="0"/>
              <a:t>7</a:t>
            </a:fld>
            <a:endParaRPr lang="es-CL"/>
          </a:p>
        </p:txBody>
      </p:sp>
    </p:spTree>
    <p:extLst>
      <p:ext uri="{BB962C8B-B14F-4D97-AF65-F5344CB8AC3E}">
        <p14:creationId xmlns:p14="http://schemas.microsoft.com/office/powerpoint/2010/main" val="19857438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endParaRPr lang="es-CL"/>
          </a:p>
        </p:txBody>
      </p:sp>
      <p:sp>
        <p:nvSpPr>
          <p:cNvPr id="4" name="Marcador de número de diapositiva 3"/>
          <p:cNvSpPr>
            <a:spLocks noGrp="1"/>
          </p:cNvSpPr>
          <p:nvPr>
            <p:ph type="sldNum" sz="quarter" idx="10"/>
          </p:nvPr>
        </p:nvSpPr>
        <p:spPr/>
        <p:txBody>
          <a:bodyPr/>
          <a:lstStyle/>
          <a:p>
            <a:fld id="{95A81DFA-E783-40CB-8634-884E55B23E34}" type="slidenum">
              <a:rPr lang="es-CL" smtClean="0"/>
              <a:t>8</a:t>
            </a:fld>
            <a:endParaRPr lang="es-CL"/>
          </a:p>
        </p:txBody>
      </p:sp>
    </p:spTree>
    <p:extLst>
      <p:ext uri="{BB962C8B-B14F-4D97-AF65-F5344CB8AC3E}">
        <p14:creationId xmlns:p14="http://schemas.microsoft.com/office/powerpoint/2010/main" val="37016372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endParaRPr lang="es-CL"/>
          </a:p>
        </p:txBody>
      </p:sp>
      <p:sp>
        <p:nvSpPr>
          <p:cNvPr id="4" name="Marcador de número de diapositiva 3"/>
          <p:cNvSpPr>
            <a:spLocks noGrp="1"/>
          </p:cNvSpPr>
          <p:nvPr>
            <p:ph type="sldNum" sz="quarter" idx="10"/>
          </p:nvPr>
        </p:nvSpPr>
        <p:spPr/>
        <p:txBody>
          <a:bodyPr/>
          <a:lstStyle/>
          <a:p>
            <a:fld id="{95A81DFA-E783-40CB-8634-884E55B23E34}" type="slidenum">
              <a:rPr lang="es-CL" smtClean="0"/>
              <a:t>9</a:t>
            </a:fld>
            <a:endParaRPr lang="es-CL"/>
          </a:p>
        </p:txBody>
      </p:sp>
    </p:spTree>
    <p:extLst>
      <p:ext uri="{BB962C8B-B14F-4D97-AF65-F5344CB8AC3E}">
        <p14:creationId xmlns:p14="http://schemas.microsoft.com/office/powerpoint/2010/main" val="14637234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endParaRPr lang="es-CL"/>
          </a:p>
        </p:txBody>
      </p:sp>
      <p:sp>
        <p:nvSpPr>
          <p:cNvPr id="4" name="Marcador de número de diapositiva 3"/>
          <p:cNvSpPr>
            <a:spLocks noGrp="1"/>
          </p:cNvSpPr>
          <p:nvPr>
            <p:ph type="sldNum" sz="quarter" idx="10"/>
          </p:nvPr>
        </p:nvSpPr>
        <p:spPr/>
        <p:txBody>
          <a:bodyPr/>
          <a:lstStyle/>
          <a:p>
            <a:fld id="{95A81DFA-E783-40CB-8634-884E55B23E34}" type="slidenum">
              <a:rPr lang="es-CL" smtClean="0"/>
              <a:t>10</a:t>
            </a:fld>
            <a:endParaRPr lang="es-CL"/>
          </a:p>
        </p:txBody>
      </p:sp>
    </p:spTree>
    <p:extLst>
      <p:ext uri="{BB962C8B-B14F-4D97-AF65-F5344CB8AC3E}">
        <p14:creationId xmlns:p14="http://schemas.microsoft.com/office/powerpoint/2010/main" val="174916558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xml"/><Relationship Id="rId1" Type="http://schemas.openxmlformats.org/officeDocument/2006/relationships/vmlDrawing" Target="../drawings/vmlDrawing2.vml"/><Relationship Id="rId5" Type="http://schemas.openxmlformats.org/officeDocument/2006/relationships/image" Target="../media/image3.emf"/><Relationship Id="rId4" Type="http://schemas.openxmlformats.org/officeDocument/2006/relationships/oleObject" Target="../embeddings/oleObject2.bin"/></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aphicFrame>
        <p:nvGraphicFramePr>
          <p:cNvPr id="2" name="Objeto 1" hidden="1">
            <a:extLst>
              <a:ext uri="{FF2B5EF4-FFF2-40B4-BE49-F238E27FC236}">
                <a16:creationId xmlns:a16="http://schemas.microsoft.com/office/drawing/2014/main" id="{6BE9BA05-0B29-4EDC-AC41-3BEB59306BA0}"/>
              </a:ext>
            </a:extLst>
          </p:cNvPr>
          <p:cNvGraphicFramePr>
            <a:graphicFrameLocks noChangeAspect="1"/>
          </p:cNvGraphicFramePr>
          <p:nvPr userDrawn="1">
            <p:custDataLst>
              <p:tags r:id="rId2"/>
            </p:custDataLs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4245" name="Diapositiva de think-cell" r:id="rId4" imgW="415" imgH="416" progId="TCLayout.ActiveDocument.1">
                  <p:embed/>
                </p:oleObj>
              </mc:Choice>
              <mc:Fallback>
                <p:oleObj name="Diapositiva de think-cell" r:id="rId4" imgW="415" imgH="416" progId="TCLayout.ActiveDocument.1">
                  <p:embed/>
                  <p:pic>
                    <p:nvPicPr>
                      <p:cNvPr id="2" name="Objeto 1" hidden="1">
                        <a:extLst>
                          <a:ext uri="{FF2B5EF4-FFF2-40B4-BE49-F238E27FC236}">
                            <a16:creationId xmlns:a16="http://schemas.microsoft.com/office/drawing/2014/main" id="{6BE9BA05-0B29-4EDC-AC41-3BEB59306BA0}"/>
                          </a:ext>
                        </a:extLst>
                      </p:cNvPr>
                      <p:cNvPicPr/>
                      <p:nvPr/>
                    </p:nvPicPr>
                    <p:blipFill>
                      <a:blip r:embed="rId5"/>
                      <a:stretch>
                        <a:fillRect/>
                      </a:stretch>
                    </p:blipFill>
                    <p:spPr>
                      <a:xfrm>
                        <a:off x="2118" y="1589"/>
                        <a:ext cx="2116" cy="1587"/>
                      </a:xfrm>
                      <a:prstGeom prst="rect">
                        <a:avLst/>
                      </a:prstGeom>
                    </p:spPr>
                  </p:pic>
                </p:oleObj>
              </mc:Fallback>
            </mc:AlternateContent>
          </a:graphicData>
        </a:graphic>
      </p:graphicFrame>
      <p:sp>
        <p:nvSpPr>
          <p:cNvPr id="4" name="McK 2. Slide Title"/>
          <p:cNvSpPr>
            <a:spLocks noGrp="1" noChangeArrowheads="1"/>
          </p:cNvSpPr>
          <p:nvPr>
            <p:ph type="title" hasCustomPrompt="1"/>
          </p:nvPr>
        </p:nvSpPr>
        <p:spPr bwMode="auto">
          <a:xfrm>
            <a:off x="475617" y="224061"/>
            <a:ext cx="9690483" cy="298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defRPr baseline="0">
                <a:latin typeface="+mj-lt"/>
                <a:ea typeface="+mj-ea"/>
              </a:defRPr>
            </a:lvl1pPr>
          </a:lstStyle>
          <a:p>
            <a:pPr lvl="0"/>
            <a:r>
              <a:rPr lang="es-CL" noProof="0"/>
              <a:t>Click to edit Master title style</a:t>
            </a:r>
            <a:endParaRPr lang="es-CL" noProof="0" dirty="0"/>
          </a:p>
        </p:txBody>
      </p:sp>
      <p:sp>
        <p:nvSpPr>
          <p:cNvPr id="3" name="195 Marcador de número de diapositiva">
            <a:extLst>
              <a:ext uri="{FF2B5EF4-FFF2-40B4-BE49-F238E27FC236}">
                <a16:creationId xmlns:a16="http://schemas.microsoft.com/office/drawing/2014/main" id="{37FDE452-4366-4E41-B31C-3C8971D71D1A}"/>
              </a:ext>
            </a:extLst>
          </p:cNvPr>
          <p:cNvSpPr>
            <a:spLocks noGrp="1"/>
          </p:cNvSpPr>
          <p:nvPr>
            <p:ph type="sldNum" sz="quarter" idx="4"/>
          </p:nvPr>
        </p:nvSpPr>
        <p:spPr>
          <a:xfrm>
            <a:off x="11697989" y="6609102"/>
            <a:ext cx="2844800" cy="365125"/>
          </a:xfrm>
          <a:prstGeom prst="rect">
            <a:avLst/>
          </a:prstGeom>
        </p:spPr>
        <p:txBody>
          <a:bodyPr/>
          <a:lstStyle>
            <a:lvl1pPr>
              <a:defRPr sz="1200" baseline="0">
                <a:solidFill>
                  <a:schemeClr val="bg1"/>
                </a:solidFill>
                <a:latin typeface="Arial" panose="020B0604020202020204" pitchFamily="34" charset="0"/>
                <a:cs typeface="Arial" panose="020B0604020202020204" pitchFamily="34" charset="0"/>
              </a:defRPr>
            </a:lvl1pPr>
          </a:lstStyle>
          <a:p>
            <a:fld id="{7536BA00-E649-495D-B82A-3219CB1D2429}" type="slidenum">
              <a:rPr lang="es-CL" smtClean="0"/>
              <a:pPr/>
              <a:t>‹#›</a:t>
            </a:fld>
            <a:endParaRPr lang="es-CL"/>
          </a:p>
        </p:txBody>
      </p:sp>
    </p:spTree>
    <p:extLst>
      <p:ext uri="{BB962C8B-B14F-4D97-AF65-F5344CB8AC3E}">
        <p14:creationId xmlns:p14="http://schemas.microsoft.com/office/powerpoint/2010/main" val="20265083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028393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vmlDrawing" Target="../drawings/vmlDrawing1.vml"/><Relationship Id="rId7" Type="http://schemas.openxmlformats.org/officeDocument/2006/relationships/image" Target="../media/image2.png"/><Relationship Id="rId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image" Target="../media/image1.emf"/><Relationship Id="rId5" Type="http://schemas.openxmlformats.org/officeDocument/2006/relationships/oleObject" Target="../embeddings/oleObject1.bin"/><Relationship Id="rId4" Type="http://schemas.openxmlformats.org/officeDocument/2006/relationships/tags" Target="../tags/tag2.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file:///\\localhost\Users\CDEB\Pictures\3.png" TargetMode="External"/><Relationship Id="rId2" Type="http://schemas.openxmlformats.org/officeDocument/2006/relationships/theme" Target="../theme/theme2.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file:///\\localhost\Users\CDEB\Pictures\1.png" TargetMode="External"/><Relationship Id="rId4"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4"/>
            </p:custDataLst>
            <p:extLst/>
          </p:nvPr>
        </p:nvGraphicFramePr>
        <p:xfrm>
          <a:off x="0" y="0"/>
          <a:ext cx="215979" cy="161974"/>
        </p:xfrm>
        <a:graphic>
          <a:graphicData uri="http://schemas.openxmlformats.org/presentationml/2006/ole">
            <mc:AlternateContent xmlns:mc="http://schemas.openxmlformats.org/markup-compatibility/2006">
              <mc:Choice xmlns:v="urn:schemas-microsoft-com:vml" Requires="v">
                <p:oleObj spid="_x0000_s3222" name="Diapositiva de think-cell" r:id="rId5" imgW="270" imgH="270" progId="TCLayout.ActiveDocument.1">
                  <p:embed/>
                </p:oleObj>
              </mc:Choice>
              <mc:Fallback>
                <p:oleObj name="Diapositiva de think-cell" r:id="rId5" imgW="270" imgH="270" progId="TCLayout.ActiveDocument.1">
                  <p:embed/>
                  <p:pic>
                    <p:nvPicPr>
                      <p:cNvPr id="2" name="Object 1" hidden="1"/>
                      <p:cNvPicPr/>
                      <p:nvPr/>
                    </p:nvPicPr>
                    <p:blipFill>
                      <a:blip r:embed="rId6"/>
                      <a:stretch>
                        <a:fillRect/>
                      </a:stretch>
                    </p:blipFill>
                    <p:spPr>
                      <a:xfrm>
                        <a:off x="0" y="0"/>
                        <a:ext cx="215979" cy="161974"/>
                      </a:xfrm>
                      <a:prstGeom prst="rect">
                        <a:avLst/>
                      </a:prstGeom>
                    </p:spPr>
                  </p:pic>
                </p:oleObj>
              </mc:Fallback>
            </mc:AlternateContent>
          </a:graphicData>
        </a:graphic>
      </p:graphicFrame>
      <p:sp>
        <p:nvSpPr>
          <p:cNvPr id="1036" name="Rectangle 286"/>
          <p:cNvSpPr>
            <a:spLocks noGrp="1" noChangeArrowheads="1"/>
          </p:cNvSpPr>
          <p:nvPr>
            <p:ph type="body" idx="1"/>
          </p:nvPr>
        </p:nvSpPr>
        <p:spPr bwMode="auto">
          <a:xfrm>
            <a:off x="1976207" y="1990667"/>
            <a:ext cx="5853024" cy="1256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a:r>
              <a:rPr lang="es-CL" noProof="0"/>
              <a:t>Click to edit Master text styles</a:t>
            </a:r>
          </a:p>
          <a:p>
            <a:pPr lvl="1"/>
            <a:r>
              <a:rPr lang="es-CL" noProof="0"/>
              <a:t>Second level</a:t>
            </a:r>
          </a:p>
          <a:p>
            <a:pPr lvl="2"/>
            <a:r>
              <a:rPr lang="es-CL" noProof="0"/>
              <a:t>Third level</a:t>
            </a:r>
          </a:p>
          <a:p>
            <a:pPr lvl="3"/>
            <a:r>
              <a:rPr lang="es-CL" noProof="0"/>
              <a:t>Fourth level</a:t>
            </a:r>
          </a:p>
          <a:p>
            <a:pPr lvl="4"/>
            <a:r>
              <a:rPr lang="es-CL" noProof="0"/>
              <a:t>Fifth level</a:t>
            </a:r>
            <a:endParaRPr lang="es-CL" noProof="0" dirty="0"/>
          </a:p>
        </p:txBody>
      </p:sp>
      <p:sp>
        <p:nvSpPr>
          <p:cNvPr id="19" name="Title Placeholder 2"/>
          <p:cNvSpPr>
            <a:spLocks noGrp="1" noChangeArrowheads="1"/>
          </p:cNvSpPr>
          <p:nvPr>
            <p:ph type="title"/>
          </p:nvPr>
        </p:nvSpPr>
        <p:spPr bwMode="auto">
          <a:xfrm>
            <a:off x="726996" y="223341"/>
            <a:ext cx="9690483" cy="298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a:r>
              <a:rPr lang="es-CL" noProof="0"/>
              <a:t>Click to edit Master title style</a:t>
            </a:r>
            <a:endParaRPr lang="es-CL" noProof="0" dirty="0"/>
          </a:p>
        </p:txBody>
      </p:sp>
      <p:sp>
        <p:nvSpPr>
          <p:cNvPr id="10" name="McK 1. On-page tracker" hidden="1"/>
          <p:cNvSpPr>
            <a:spLocks noChangeArrowheads="1"/>
          </p:cNvSpPr>
          <p:nvPr/>
        </p:nvSpPr>
        <p:spPr bwMode="auto">
          <a:xfrm>
            <a:off x="161984" y="27536"/>
            <a:ext cx="85921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914400" fontAlgn="base">
              <a:spcBef>
                <a:spcPct val="0"/>
              </a:spcBef>
              <a:spcAft>
                <a:spcPct val="0"/>
              </a:spcAft>
            </a:pPr>
            <a:r>
              <a:rPr lang="es-CL" sz="1400">
                <a:solidFill>
                  <a:srgbClr val="808080"/>
                </a:solidFill>
              </a:rPr>
              <a:t>TRACKER</a:t>
            </a:r>
          </a:p>
        </p:txBody>
      </p:sp>
      <p:sp>
        <p:nvSpPr>
          <p:cNvPr id="11" name="McK 3. Unit of measure" hidden="1"/>
          <p:cNvSpPr txBox="1">
            <a:spLocks noChangeArrowheads="1"/>
          </p:cNvSpPr>
          <p:nvPr/>
        </p:nvSpPr>
        <p:spPr bwMode="auto">
          <a:xfrm>
            <a:off x="161985" y="542615"/>
            <a:ext cx="11725484" cy="219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95350">
              <a:defRPr sz="2400">
                <a:solidFill>
                  <a:schemeClr val="tx1"/>
                </a:solidFill>
                <a:latin typeface="Arial" charset="0"/>
              </a:defRPr>
            </a:lvl1pPr>
            <a:lvl2pPr marL="447675" defTabSz="895350">
              <a:defRPr sz="2400">
                <a:solidFill>
                  <a:schemeClr val="tx1"/>
                </a:solidFill>
                <a:latin typeface="Arial" charset="0"/>
              </a:defRPr>
            </a:lvl2pPr>
            <a:lvl3pPr marL="895350" defTabSz="895350">
              <a:defRPr sz="2400">
                <a:solidFill>
                  <a:schemeClr val="tx1"/>
                </a:solidFill>
                <a:latin typeface="Arial" charset="0"/>
              </a:defRPr>
            </a:lvl3pPr>
            <a:lvl4pPr marL="1344613"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fontAlgn="base">
              <a:spcBef>
                <a:spcPct val="0"/>
              </a:spcBef>
              <a:spcAft>
                <a:spcPct val="0"/>
              </a:spcAft>
              <a:defRPr/>
            </a:pPr>
            <a:r>
              <a:rPr lang="es-CL" sz="1400" err="1">
                <a:solidFill>
                  <a:srgbClr val="808080"/>
                </a:solidFill>
                <a:latin typeface="Arial"/>
              </a:rPr>
              <a:t>Unit</a:t>
            </a:r>
            <a:r>
              <a:rPr lang="es-CL" sz="1400">
                <a:solidFill>
                  <a:srgbClr val="808080"/>
                </a:solidFill>
                <a:latin typeface="Arial"/>
              </a:rPr>
              <a:t> </a:t>
            </a:r>
            <a:r>
              <a:rPr lang="es-CL" sz="1400" err="1">
                <a:solidFill>
                  <a:srgbClr val="808080"/>
                </a:solidFill>
                <a:latin typeface="Arial"/>
              </a:rPr>
              <a:t>of</a:t>
            </a:r>
            <a:r>
              <a:rPr lang="es-CL" sz="1400">
                <a:solidFill>
                  <a:srgbClr val="808080"/>
                </a:solidFill>
                <a:latin typeface="Arial"/>
              </a:rPr>
              <a:t> </a:t>
            </a:r>
            <a:r>
              <a:rPr lang="es-CL" sz="1400" err="1">
                <a:solidFill>
                  <a:srgbClr val="808080"/>
                </a:solidFill>
                <a:latin typeface="Arial"/>
              </a:rPr>
              <a:t>measure</a:t>
            </a:r>
            <a:endParaRPr lang="es-CL" sz="1400">
              <a:solidFill>
                <a:srgbClr val="808080"/>
              </a:solidFill>
              <a:latin typeface="Arial"/>
            </a:endParaRPr>
          </a:p>
        </p:txBody>
      </p:sp>
      <p:grpSp>
        <p:nvGrpSpPr>
          <p:cNvPr id="12" name="McK Slide Elements" hidden="1"/>
          <p:cNvGrpSpPr>
            <a:grpSpLocks/>
          </p:cNvGrpSpPr>
          <p:nvPr/>
        </p:nvGrpSpPr>
        <p:grpSpPr bwMode="auto">
          <a:xfrm>
            <a:off x="161986" y="6503346"/>
            <a:ext cx="10256829" cy="288318"/>
            <a:chOff x="75" y="4015"/>
            <a:chExt cx="4749" cy="178"/>
          </a:xfrm>
        </p:grpSpPr>
        <p:sp>
          <p:nvSpPr>
            <p:cNvPr id="13" name="McK 4. Footnote"/>
            <p:cNvSpPr txBox="1">
              <a:spLocks noChangeArrowheads="1"/>
            </p:cNvSpPr>
            <p:nvPr/>
          </p:nvSpPr>
          <p:spPr bwMode="auto">
            <a:xfrm>
              <a:off x="75" y="4015"/>
              <a:ext cx="4749" cy="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spAutoFit/>
            </a:bodyPr>
            <a:lstStyle>
              <a:lvl1pPr marL="104775" indent="-104775" defTabSz="895350">
                <a:defRPr sz="2400">
                  <a:solidFill>
                    <a:schemeClr val="tx1"/>
                  </a:solidFill>
                  <a:latin typeface="Arial" charset="0"/>
                </a:defRPr>
              </a:lvl1pPr>
              <a:lvl2pPr marL="1031875" defTabSz="895350">
                <a:defRPr sz="2400">
                  <a:solidFill>
                    <a:schemeClr val="tx1"/>
                  </a:solidFill>
                  <a:latin typeface="Arial" charset="0"/>
                </a:defRPr>
              </a:lvl2pPr>
              <a:lvl3pPr marL="1217613" defTabSz="895350">
                <a:defRPr sz="2400">
                  <a:solidFill>
                    <a:schemeClr val="tx1"/>
                  </a:solidFill>
                  <a:latin typeface="Arial" charset="0"/>
                </a:defRPr>
              </a:lvl3pPr>
              <a:lvl4pPr marL="1404938"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fontAlgn="base">
                <a:spcBef>
                  <a:spcPct val="0"/>
                </a:spcBef>
                <a:spcAft>
                  <a:spcPct val="0"/>
                </a:spcAft>
                <a:defRPr/>
              </a:pPr>
              <a:r>
                <a:rPr lang="es-CL" sz="900">
                  <a:solidFill>
                    <a:srgbClr val="33448D"/>
                  </a:solidFill>
                  <a:latin typeface="Arial"/>
                </a:rPr>
                <a:t>1 </a:t>
              </a:r>
              <a:r>
                <a:rPr lang="es-CL" sz="900" err="1">
                  <a:solidFill>
                    <a:srgbClr val="33448D"/>
                  </a:solidFill>
                  <a:latin typeface="Arial"/>
                </a:rPr>
                <a:t>Footnote</a:t>
              </a:r>
              <a:endParaRPr lang="es-CL" sz="900">
                <a:solidFill>
                  <a:srgbClr val="33448D"/>
                </a:solidFill>
                <a:latin typeface="Arial"/>
              </a:endParaRPr>
            </a:p>
          </p:txBody>
        </p:sp>
        <p:sp>
          <p:nvSpPr>
            <p:cNvPr id="14" name="McK 5. Source"/>
            <p:cNvSpPr>
              <a:spLocks noChangeArrowheads="1"/>
            </p:cNvSpPr>
            <p:nvPr/>
          </p:nvSpPr>
          <p:spPr bwMode="auto">
            <a:xfrm>
              <a:off x="75" y="4106"/>
              <a:ext cx="4749" cy="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p>
              <a:pPr marL="621975" indent="-621975" defTabSz="913526" fontAlgn="base">
                <a:spcBef>
                  <a:spcPct val="0"/>
                </a:spcBef>
                <a:spcAft>
                  <a:spcPct val="0"/>
                </a:spcAft>
                <a:tabLst>
                  <a:tab pos="625214" algn="l"/>
                </a:tabLst>
              </a:pPr>
              <a:r>
                <a:rPr lang="es-CL" sz="900">
                  <a:solidFill>
                    <a:srgbClr val="33448D"/>
                  </a:solidFill>
                </a:rPr>
                <a:t>SOURCE: </a:t>
              </a:r>
              <a:r>
                <a:rPr lang="es-CL" sz="900" err="1">
                  <a:solidFill>
                    <a:srgbClr val="33448D"/>
                  </a:solidFill>
                </a:rPr>
                <a:t>Source</a:t>
              </a:r>
              <a:endParaRPr lang="es-CL" sz="900">
                <a:solidFill>
                  <a:srgbClr val="33448D"/>
                </a:solidFill>
              </a:endParaRPr>
            </a:p>
          </p:txBody>
        </p:sp>
      </p:grpSp>
      <p:grpSp>
        <p:nvGrpSpPr>
          <p:cNvPr id="15" name="ACET" hidden="1"/>
          <p:cNvGrpSpPr>
            <a:grpSpLocks/>
          </p:cNvGrpSpPr>
          <p:nvPr/>
        </p:nvGrpSpPr>
        <p:grpSpPr bwMode="auto">
          <a:xfrm>
            <a:off x="1976207" y="1150019"/>
            <a:ext cx="5801189" cy="518318"/>
            <a:chOff x="915" y="710"/>
            <a:chExt cx="2686" cy="320"/>
          </a:xfrm>
        </p:grpSpPr>
        <p:cxnSp>
          <p:nvCxnSpPr>
            <p:cNvPr id="16" name="AutoShape 249"/>
            <p:cNvCxnSpPr>
              <a:cxnSpLocks noChangeShapeType="1"/>
              <a:stCxn id="17" idx="4"/>
              <a:endCxn id="17" idx="6"/>
            </p:cNvCxnSpPr>
            <p:nvPr/>
          </p:nvCxnSpPr>
          <p:spPr bwMode="auto">
            <a:xfrm>
              <a:off x="915" y="1030"/>
              <a:ext cx="2686" cy="0"/>
            </a:xfrm>
            <a:prstGeom prst="straightConnector1">
              <a:avLst/>
            </a:prstGeom>
            <a:noFill/>
            <a:ln w="9525">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7" name="AutoShape 250"/>
            <p:cNvSpPr>
              <a:spLocks noChangeArrowheads="1"/>
            </p:cNvSpPr>
            <p:nvPr/>
          </p:nvSpPr>
          <p:spPr bwMode="auto">
            <a:xfrm>
              <a:off x="915" y="710"/>
              <a:ext cx="2686" cy="320"/>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18288" anchor="b">
              <a:spAutoFit/>
            </a:bodyPr>
            <a:lstStyle/>
            <a:p>
              <a:pPr defTabSz="914400" fontAlgn="base">
                <a:spcBef>
                  <a:spcPct val="0"/>
                </a:spcBef>
                <a:spcAft>
                  <a:spcPct val="0"/>
                </a:spcAft>
              </a:pPr>
              <a:r>
                <a:rPr lang="es-CL" sz="1600" b="1" err="1">
                  <a:solidFill>
                    <a:srgbClr val="33448D"/>
                  </a:solidFill>
                </a:rPr>
                <a:t>Title</a:t>
              </a:r>
              <a:endParaRPr lang="es-CL" sz="1600" b="1">
                <a:solidFill>
                  <a:srgbClr val="33448D"/>
                </a:solidFill>
              </a:endParaRPr>
            </a:p>
            <a:p>
              <a:pPr defTabSz="914400" fontAlgn="base">
                <a:spcBef>
                  <a:spcPct val="0"/>
                </a:spcBef>
                <a:spcAft>
                  <a:spcPct val="0"/>
                </a:spcAft>
              </a:pPr>
              <a:r>
                <a:rPr lang="es-CL" sz="1600" err="1">
                  <a:solidFill>
                    <a:srgbClr val="808080"/>
                  </a:solidFill>
                </a:rPr>
                <a:t>Unit</a:t>
              </a:r>
              <a:r>
                <a:rPr lang="es-CL" sz="1600">
                  <a:solidFill>
                    <a:srgbClr val="808080"/>
                  </a:solidFill>
                </a:rPr>
                <a:t> </a:t>
              </a:r>
              <a:r>
                <a:rPr lang="es-CL" sz="1600" err="1">
                  <a:solidFill>
                    <a:srgbClr val="808080"/>
                  </a:solidFill>
                </a:rPr>
                <a:t>of</a:t>
              </a:r>
              <a:r>
                <a:rPr lang="es-CL" sz="1600">
                  <a:solidFill>
                    <a:srgbClr val="808080"/>
                  </a:solidFill>
                </a:rPr>
                <a:t> </a:t>
              </a:r>
              <a:r>
                <a:rPr lang="es-CL" sz="1600" err="1">
                  <a:solidFill>
                    <a:srgbClr val="808080"/>
                  </a:solidFill>
                </a:rPr>
                <a:t>measure</a:t>
              </a:r>
              <a:endParaRPr lang="es-CL" sz="1600">
                <a:solidFill>
                  <a:srgbClr val="808080"/>
                </a:solidFill>
              </a:endParaRPr>
            </a:p>
          </p:txBody>
        </p:sp>
      </p:grpSp>
      <p:sp>
        <p:nvSpPr>
          <p:cNvPr id="20" name="AutoShape 35"/>
          <p:cNvSpPr>
            <a:spLocks noChangeArrowheads="1"/>
          </p:cNvSpPr>
          <p:nvPr/>
        </p:nvSpPr>
        <p:spPr bwMode="gray">
          <a:xfrm>
            <a:off x="0" y="831518"/>
            <a:ext cx="10152235" cy="45719"/>
          </a:xfrm>
          <a:prstGeom prst="roundRect">
            <a:avLst>
              <a:gd name="adj" fmla="val 11644"/>
            </a:avLst>
          </a:prstGeom>
          <a:solidFill>
            <a:srgbClr val="0067B4"/>
          </a:solidFill>
          <a:ln>
            <a:solidFill>
              <a:srgbClr val="0067B4"/>
            </a:solidFill>
            <a:headEnd/>
            <a:tailEnd/>
          </a:ln>
          <a:scene3d>
            <a:camera prst="orthographicFront">
              <a:rot lat="0" lon="0" rev="0"/>
            </a:camera>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vert="horz" wrap="square" lIns="93296" tIns="46648" rIns="93296" bIns="46648" numCol="1" anchor="ctr" anchorCtr="0" compatLnSpc="1">
            <a:prstTxWarp prst="textNoShape">
              <a:avLst/>
            </a:prstTxWarp>
          </a:bodyPr>
          <a:lstStyle/>
          <a:p>
            <a:pPr algn="ctr" defTabSz="914400" eaLnBrk="1" fontAlgn="base">
              <a:spcBef>
                <a:spcPct val="0"/>
              </a:spcBef>
              <a:spcAft>
                <a:spcPct val="0"/>
              </a:spcAft>
            </a:pPr>
            <a:endParaRPr lang="es-CL" sz="1800">
              <a:solidFill>
                <a:srgbClr val="000000"/>
              </a:solidFill>
              <a:cs typeface="Arial" pitchFamily="34" charset="0"/>
            </a:endParaRPr>
          </a:p>
        </p:txBody>
      </p:sp>
      <p:sp>
        <p:nvSpPr>
          <p:cNvPr id="22" name="Rectangle 551"/>
          <p:cNvSpPr>
            <a:spLocks noChangeArrowheads="1"/>
          </p:cNvSpPr>
          <p:nvPr/>
        </p:nvSpPr>
        <p:spPr bwMode="auto">
          <a:xfrm>
            <a:off x="-1" y="6644265"/>
            <a:ext cx="12219865" cy="213736"/>
          </a:xfrm>
          <a:prstGeom prst="rect">
            <a:avLst/>
          </a:prstGeom>
          <a:solidFill>
            <a:srgbClr val="0067B4"/>
          </a:solidFill>
          <a:ln>
            <a:noFill/>
          </a:ln>
          <a:extLst/>
        </p:spPr>
        <p:txBody>
          <a:bodyPr vert="horz" wrap="square" lIns="93296" tIns="46648" rIns="93296" bIns="46648" numCol="1" anchor="t" anchorCtr="0" compatLnSpc="1">
            <a:prstTxWarp prst="textNoShape">
              <a:avLst/>
            </a:prstTxWarp>
          </a:bodyPr>
          <a:lstStyle/>
          <a:p>
            <a:pPr defTabSz="914400" eaLnBrk="1" fontAlgn="base">
              <a:spcBef>
                <a:spcPct val="0"/>
              </a:spcBef>
              <a:spcAft>
                <a:spcPct val="0"/>
              </a:spcAft>
            </a:pPr>
            <a:endParaRPr lang="es-CL" sz="1600">
              <a:solidFill>
                <a:srgbClr val="33448D"/>
              </a:solidFill>
            </a:endParaRPr>
          </a:p>
        </p:txBody>
      </p:sp>
      <p:sp>
        <p:nvSpPr>
          <p:cNvPr id="23" name="195 Marcador de número de diapositiva"/>
          <p:cNvSpPr>
            <a:spLocks noGrp="1"/>
          </p:cNvSpPr>
          <p:nvPr>
            <p:ph type="sldNum" sz="quarter" idx="4"/>
          </p:nvPr>
        </p:nvSpPr>
        <p:spPr>
          <a:xfrm>
            <a:off x="11697989" y="6609102"/>
            <a:ext cx="2844800" cy="365125"/>
          </a:xfrm>
          <a:prstGeom prst="rect">
            <a:avLst/>
          </a:prstGeom>
        </p:spPr>
        <p:txBody>
          <a:bodyPr/>
          <a:lstStyle>
            <a:lvl1pPr>
              <a:defRPr sz="1200" baseline="0">
                <a:solidFill>
                  <a:schemeClr val="bg1"/>
                </a:solidFill>
                <a:latin typeface="Arial" panose="020B0604020202020204" pitchFamily="34" charset="0"/>
                <a:cs typeface="Arial" panose="020B0604020202020204" pitchFamily="34" charset="0"/>
              </a:defRPr>
            </a:lvl1pPr>
          </a:lstStyle>
          <a:p>
            <a:fld id="{7536BA00-E649-495D-B82A-3219CB1D2429}" type="slidenum">
              <a:rPr lang="es-CL" smtClean="0"/>
              <a:pPr/>
              <a:t>‹#›</a:t>
            </a:fld>
            <a:endParaRPr lang="es-CL"/>
          </a:p>
        </p:txBody>
      </p:sp>
      <p:pic>
        <p:nvPicPr>
          <p:cNvPr id="4" name="Imagen 3">
            <a:extLst>
              <a:ext uri="{FF2B5EF4-FFF2-40B4-BE49-F238E27FC236}">
                <a16:creationId xmlns:a16="http://schemas.microsoft.com/office/drawing/2014/main" id="{8D6E1703-9EAA-4B88-9B3C-2395CA1E4104}"/>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1227980" y="-15570"/>
            <a:ext cx="964019" cy="869946"/>
          </a:xfrm>
          <a:prstGeom prst="rect">
            <a:avLst/>
          </a:prstGeom>
        </p:spPr>
      </p:pic>
    </p:spTree>
    <p:extLst>
      <p:ext uri="{BB962C8B-B14F-4D97-AF65-F5344CB8AC3E}">
        <p14:creationId xmlns:p14="http://schemas.microsoft.com/office/powerpoint/2010/main" val="4179790654"/>
      </p:ext>
    </p:extLst>
  </p:cSld>
  <p:clrMap bg1="lt1" tx1="dk1" bg2="lt2" tx2="dk2" accent1="accent1" accent2="accent2" accent3="accent3" accent4="accent4" accent5="accent5" accent6="accent6" hlink="hlink" folHlink="folHlink"/>
  <p:sldLayoutIdLst>
    <p:sldLayoutId id="2147483684" r:id="rId1"/>
  </p:sldLayoutIdLst>
  <p:hf hdr="0" ftr="0" dt="0"/>
  <p:txStyles>
    <p:titleStyle>
      <a:lvl1pPr algn="l" defTabSz="913526" rtl="0" eaLnBrk="1" fontAlgn="base" hangingPunct="1">
        <a:spcBef>
          <a:spcPct val="0"/>
        </a:spcBef>
        <a:spcAft>
          <a:spcPct val="0"/>
        </a:spcAft>
        <a:tabLst>
          <a:tab pos="275353" algn="l"/>
        </a:tabLst>
        <a:defRPr sz="1900" b="1" baseline="0">
          <a:solidFill>
            <a:srgbClr val="0067B4"/>
          </a:solidFill>
          <a:latin typeface="+mj-lt"/>
          <a:ea typeface="+mj-ea"/>
          <a:cs typeface="+mj-cs"/>
        </a:defRPr>
      </a:lvl1pPr>
      <a:lvl2pPr algn="l" defTabSz="913526" rtl="0" eaLnBrk="1" fontAlgn="base" hangingPunct="1">
        <a:spcBef>
          <a:spcPct val="0"/>
        </a:spcBef>
        <a:spcAft>
          <a:spcPct val="0"/>
        </a:spcAft>
        <a:defRPr sz="1900" b="1">
          <a:solidFill>
            <a:schemeClr val="tx2"/>
          </a:solidFill>
          <a:latin typeface="Arial" charset="0"/>
        </a:defRPr>
      </a:lvl2pPr>
      <a:lvl3pPr algn="l" defTabSz="913526" rtl="0" eaLnBrk="1" fontAlgn="base" hangingPunct="1">
        <a:spcBef>
          <a:spcPct val="0"/>
        </a:spcBef>
        <a:spcAft>
          <a:spcPct val="0"/>
        </a:spcAft>
        <a:defRPr sz="1900" b="1">
          <a:solidFill>
            <a:schemeClr val="tx2"/>
          </a:solidFill>
          <a:latin typeface="Arial" charset="0"/>
        </a:defRPr>
      </a:lvl3pPr>
      <a:lvl4pPr algn="l" defTabSz="913526" rtl="0" eaLnBrk="1" fontAlgn="base" hangingPunct="1">
        <a:spcBef>
          <a:spcPct val="0"/>
        </a:spcBef>
        <a:spcAft>
          <a:spcPct val="0"/>
        </a:spcAft>
        <a:defRPr sz="1900" b="1">
          <a:solidFill>
            <a:schemeClr val="tx2"/>
          </a:solidFill>
          <a:latin typeface="Arial" charset="0"/>
        </a:defRPr>
      </a:lvl4pPr>
      <a:lvl5pPr algn="l" defTabSz="913526" rtl="0" eaLnBrk="1" fontAlgn="base" hangingPunct="1">
        <a:spcBef>
          <a:spcPct val="0"/>
        </a:spcBef>
        <a:spcAft>
          <a:spcPct val="0"/>
        </a:spcAft>
        <a:defRPr sz="1900" b="1">
          <a:solidFill>
            <a:schemeClr val="tx2"/>
          </a:solidFill>
          <a:latin typeface="Arial" charset="0"/>
        </a:defRPr>
      </a:lvl5pPr>
      <a:lvl6pPr marL="466481" algn="l" defTabSz="913526" rtl="0" eaLnBrk="1" fontAlgn="base" hangingPunct="1">
        <a:spcBef>
          <a:spcPct val="0"/>
        </a:spcBef>
        <a:spcAft>
          <a:spcPct val="0"/>
        </a:spcAft>
        <a:defRPr sz="1900" b="1">
          <a:solidFill>
            <a:schemeClr val="tx2"/>
          </a:solidFill>
          <a:latin typeface="Arial" charset="0"/>
        </a:defRPr>
      </a:lvl6pPr>
      <a:lvl7pPr marL="932962" algn="l" defTabSz="913526" rtl="0" eaLnBrk="1" fontAlgn="base" hangingPunct="1">
        <a:spcBef>
          <a:spcPct val="0"/>
        </a:spcBef>
        <a:spcAft>
          <a:spcPct val="0"/>
        </a:spcAft>
        <a:defRPr sz="1900" b="1">
          <a:solidFill>
            <a:schemeClr val="tx2"/>
          </a:solidFill>
          <a:latin typeface="Arial" charset="0"/>
        </a:defRPr>
      </a:lvl7pPr>
      <a:lvl8pPr marL="1399443" algn="l" defTabSz="913526" rtl="0" eaLnBrk="1" fontAlgn="base" hangingPunct="1">
        <a:spcBef>
          <a:spcPct val="0"/>
        </a:spcBef>
        <a:spcAft>
          <a:spcPct val="0"/>
        </a:spcAft>
        <a:defRPr sz="1900" b="1">
          <a:solidFill>
            <a:schemeClr val="tx2"/>
          </a:solidFill>
          <a:latin typeface="Arial" charset="0"/>
        </a:defRPr>
      </a:lvl8pPr>
      <a:lvl9pPr marL="1865925" algn="l" defTabSz="913526" rtl="0" eaLnBrk="1" fontAlgn="base" hangingPunct="1">
        <a:spcBef>
          <a:spcPct val="0"/>
        </a:spcBef>
        <a:spcAft>
          <a:spcPct val="0"/>
        </a:spcAft>
        <a:defRPr sz="1900" b="1">
          <a:solidFill>
            <a:schemeClr val="tx2"/>
          </a:solidFill>
          <a:latin typeface="Arial" charset="0"/>
        </a:defRPr>
      </a:lvl9pPr>
    </p:titleStyle>
    <p:bodyStyle>
      <a:lvl1pPr marL="0" indent="0" algn="l" defTabSz="913526" rtl="0" eaLnBrk="1" fontAlgn="base" hangingPunct="1">
        <a:spcBef>
          <a:spcPct val="0"/>
        </a:spcBef>
        <a:spcAft>
          <a:spcPct val="0"/>
        </a:spcAft>
        <a:buClr>
          <a:schemeClr val="tx2"/>
        </a:buClr>
        <a:defRPr sz="1600" baseline="0">
          <a:solidFill>
            <a:schemeClr val="tx1"/>
          </a:solidFill>
          <a:latin typeface="+mn-lt"/>
          <a:ea typeface="+mn-ea"/>
          <a:cs typeface="+mn-cs"/>
        </a:defRPr>
      </a:lvl1pPr>
      <a:lvl2pPr marL="197607" indent="-195987" algn="l" defTabSz="913526" rtl="0" eaLnBrk="1" fontAlgn="base" hangingPunct="1">
        <a:spcBef>
          <a:spcPct val="0"/>
        </a:spcBef>
        <a:spcAft>
          <a:spcPct val="0"/>
        </a:spcAft>
        <a:buClr>
          <a:schemeClr val="tx2"/>
        </a:buClr>
        <a:buSzPct val="125000"/>
        <a:buFont typeface="Arial" charset="0"/>
        <a:buChar char="▪"/>
        <a:defRPr sz="1600" baseline="0">
          <a:solidFill>
            <a:schemeClr val="tx1"/>
          </a:solidFill>
          <a:latin typeface="+mn-lt"/>
        </a:defRPr>
      </a:lvl2pPr>
      <a:lvl3pPr marL="466481" indent="-267255" algn="l" defTabSz="913526"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3pPr>
      <a:lvl4pPr marL="626835" indent="-158733" algn="l" defTabSz="913526"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4pPr>
      <a:lvl5pPr marL="765029" indent="-132818" algn="l" defTabSz="913526"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5pPr>
      <a:lvl6pPr marL="765029" indent="-132818" algn="l" defTabSz="913526"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65029" indent="-132818" algn="l" defTabSz="913526"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65029" indent="-132818" algn="l" defTabSz="913526"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65029" indent="-132818" algn="l" defTabSz="913526"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p:bodyStyle>
    <p:otherStyle>
      <a:defPPr>
        <a:defRPr lang="en-US"/>
      </a:defPPr>
      <a:lvl1pPr marL="0" algn="l" defTabSz="932962" rtl="0" eaLnBrk="1" latinLnBrk="0" hangingPunct="1">
        <a:defRPr sz="1800" kern="1200">
          <a:solidFill>
            <a:schemeClr val="tx1"/>
          </a:solidFill>
          <a:latin typeface="+mn-lt"/>
          <a:ea typeface="+mn-ea"/>
          <a:cs typeface="+mn-cs"/>
        </a:defRPr>
      </a:lvl1pPr>
      <a:lvl2pPr marL="466481" algn="l" defTabSz="932962" rtl="0" eaLnBrk="1" latinLnBrk="0" hangingPunct="1">
        <a:defRPr sz="1800" kern="1200">
          <a:solidFill>
            <a:schemeClr val="tx1"/>
          </a:solidFill>
          <a:latin typeface="+mn-lt"/>
          <a:ea typeface="+mn-ea"/>
          <a:cs typeface="+mn-cs"/>
        </a:defRPr>
      </a:lvl2pPr>
      <a:lvl3pPr marL="932962" algn="l" defTabSz="932962" rtl="0" eaLnBrk="1" latinLnBrk="0" hangingPunct="1">
        <a:defRPr sz="1800" kern="1200">
          <a:solidFill>
            <a:schemeClr val="tx1"/>
          </a:solidFill>
          <a:latin typeface="+mn-lt"/>
          <a:ea typeface="+mn-ea"/>
          <a:cs typeface="+mn-cs"/>
        </a:defRPr>
      </a:lvl3pPr>
      <a:lvl4pPr marL="1399443" algn="l" defTabSz="932962" rtl="0" eaLnBrk="1" latinLnBrk="0" hangingPunct="1">
        <a:defRPr sz="1800" kern="1200">
          <a:solidFill>
            <a:schemeClr val="tx1"/>
          </a:solidFill>
          <a:latin typeface="+mn-lt"/>
          <a:ea typeface="+mn-ea"/>
          <a:cs typeface="+mn-cs"/>
        </a:defRPr>
      </a:lvl4pPr>
      <a:lvl5pPr marL="1865925" algn="l" defTabSz="932962" rtl="0" eaLnBrk="1" latinLnBrk="0" hangingPunct="1">
        <a:defRPr sz="1800" kern="1200">
          <a:solidFill>
            <a:schemeClr val="tx1"/>
          </a:solidFill>
          <a:latin typeface="+mn-lt"/>
          <a:ea typeface="+mn-ea"/>
          <a:cs typeface="+mn-cs"/>
        </a:defRPr>
      </a:lvl5pPr>
      <a:lvl6pPr marL="2332406" algn="l" defTabSz="932962" rtl="0" eaLnBrk="1" latinLnBrk="0" hangingPunct="1">
        <a:defRPr sz="1800" kern="1200">
          <a:solidFill>
            <a:schemeClr val="tx1"/>
          </a:solidFill>
          <a:latin typeface="+mn-lt"/>
          <a:ea typeface="+mn-ea"/>
          <a:cs typeface="+mn-cs"/>
        </a:defRPr>
      </a:lvl6pPr>
      <a:lvl7pPr marL="2798887" algn="l" defTabSz="932962" rtl="0" eaLnBrk="1" latinLnBrk="0" hangingPunct="1">
        <a:defRPr sz="1800" kern="1200">
          <a:solidFill>
            <a:schemeClr val="tx1"/>
          </a:solidFill>
          <a:latin typeface="+mn-lt"/>
          <a:ea typeface="+mn-ea"/>
          <a:cs typeface="+mn-cs"/>
        </a:defRPr>
      </a:lvl7pPr>
      <a:lvl8pPr marL="3265368" algn="l" defTabSz="932962" rtl="0" eaLnBrk="1" latinLnBrk="0" hangingPunct="1">
        <a:defRPr sz="1800" kern="1200">
          <a:solidFill>
            <a:schemeClr val="tx1"/>
          </a:solidFill>
          <a:latin typeface="+mn-lt"/>
          <a:ea typeface="+mn-ea"/>
          <a:cs typeface="+mn-cs"/>
        </a:defRPr>
      </a:lvl8pPr>
      <a:lvl9pPr marL="3731849" algn="l" defTabSz="932962"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6CB7"/>
        </a:solidFill>
        <a:effectLst/>
      </p:bgPr>
    </p:bg>
    <p:spTree>
      <p:nvGrpSpPr>
        <p:cNvPr id="1" name=""/>
        <p:cNvGrpSpPr/>
        <p:nvPr/>
      </p:nvGrpSpPr>
      <p:grpSpPr>
        <a:xfrm>
          <a:off x="0" y="0"/>
          <a:ext cx="0" cy="0"/>
          <a:chOff x="0" y="0"/>
          <a:chExt cx="0" cy="0"/>
        </a:xfrm>
      </p:grpSpPr>
      <p:sp>
        <p:nvSpPr>
          <p:cNvPr id="65" name="Rectangle 64">
            <a:extLst>
              <a:ext uri="{FF2B5EF4-FFF2-40B4-BE49-F238E27FC236}">
                <a16:creationId xmlns:a16="http://schemas.microsoft.com/office/drawing/2014/main" id="{8F91D8EE-5A2D-41F4-8A78-6F1488BD9FC4}"/>
              </a:ext>
            </a:extLst>
          </p:cNvPr>
          <p:cNvSpPr>
            <a:spLocks noChangeArrowheads="1"/>
          </p:cNvSpPr>
          <p:nvPr userDrawn="1"/>
        </p:nvSpPr>
        <p:spPr bwMode="auto">
          <a:xfrm>
            <a:off x="711201" y="3333750"/>
            <a:ext cx="1377951" cy="3524250"/>
          </a:xfrm>
          <a:prstGeom prst="rect">
            <a:avLst/>
          </a:prstGeom>
          <a:solidFill>
            <a:srgbClr val="006CB7"/>
          </a:solidFill>
          <a:ln w="9525">
            <a:noFill/>
            <a:miter lim="800000"/>
            <a:headEnd/>
            <a:tailEnd/>
          </a:ln>
          <a:effectLst>
            <a:outerShdw dist="38100" dir="12899965" algn="br" rotWithShape="0">
              <a:srgbClr val="808080">
                <a:alpha val="25000"/>
              </a:srgbClr>
            </a:outerShdw>
          </a:effectLst>
        </p:spPr>
        <p:txBody>
          <a:bodyPr anchor="ctr"/>
          <a:lstStyle/>
          <a:p>
            <a:pPr eaLnBrk="1">
              <a:defRPr/>
            </a:pPr>
            <a:endParaRPr lang="es-CL" sz="1800">
              <a:solidFill>
                <a:srgbClr val="FFFFFF"/>
              </a:solidFill>
              <a:latin typeface="Calibri" pitchFamily="-60" charset="0"/>
            </a:endParaRPr>
          </a:p>
        </p:txBody>
      </p:sp>
      <p:sp>
        <p:nvSpPr>
          <p:cNvPr id="66" name="Rectangle 65">
            <a:extLst>
              <a:ext uri="{FF2B5EF4-FFF2-40B4-BE49-F238E27FC236}">
                <a16:creationId xmlns:a16="http://schemas.microsoft.com/office/drawing/2014/main" id="{C513FA5B-2768-4084-B936-441E2F2269C7}"/>
              </a:ext>
            </a:extLst>
          </p:cNvPr>
          <p:cNvSpPr>
            <a:spLocks noChangeArrowheads="1"/>
          </p:cNvSpPr>
          <p:nvPr userDrawn="1"/>
        </p:nvSpPr>
        <p:spPr bwMode="auto">
          <a:xfrm>
            <a:off x="2089152" y="3333750"/>
            <a:ext cx="1974849" cy="3524250"/>
          </a:xfrm>
          <a:prstGeom prst="rect">
            <a:avLst/>
          </a:prstGeom>
          <a:solidFill>
            <a:srgbClr val="EF4144"/>
          </a:solidFill>
          <a:ln w="9525">
            <a:noFill/>
            <a:miter lim="800000"/>
            <a:headEnd/>
            <a:tailEnd/>
          </a:ln>
          <a:effectLst>
            <a:outerShdw dist="38100" dir="12899965" rotWithShape="0">
              <a:srgbClr val="808080">
                <a:alpha val="25000"/>
              </a:srgbClr>
            </a:outerShdw>
          </a:effectLst>
        </p:spPr>
        <p:txBody>
          <a:bodyPr anchor="ctr"/>
          <a:lstStyle/>
          <a:p>
            <a:pPr eaLnBrk="1">
              <a:defRPr/>
            </a:pPr>
            <a:endParaRPr lang="es-CL" sz="1800">
              <a:solidFill>
                <a:srgbClr val="FFFFFF"/>
              </a:solidFill>
              <a:latin typeface="Calibri" pitchFamily="-60" charset="0"/>
            </a:endParaRPr>
          </a:p>
        </p:txBody>
      </p:sp>
      <p:pic>
        <p:nvPicPr>
          <p:cNvPr id="1028" name="Picture 1">
            <a:extLst>
              <a:ext uri="{FF2B5EF4-FFF2-40B4-BE49-F238E27FC236}">
                <a16:creationId xmlns:a16="http://schemas.microsoft.com/office/drawing/2014/main" id="{6CCE0E19-B09D-462B-ADFE-C0E5B65C2599}"/>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63601" y="3452814"/>
            <a:ext cx="942897"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71" name="Rectangle 70">
            <a:extLst>
              <a:ext uri="{FF2B5EF4-FFF2-40B4-BE49-F238E27FC236}">
                <a16:creationId xmlns:a16="http://schemas.microsoft.com/office/drawing/2014/main" id="{49F52C9C-D0A2-48FF-B7A4-D3B1DAA294F1}"/>
              </a:ext>
            </a:extLst>
          </p:cNvPr>
          <p:cNvSpPr>
            <a:spLocks noChangeArrowheads="1"/>
          </p:cNvSpPr>
          <p:nvPr userDrawn="1"/>
        </p:nvSpPr>
        <p:spPr bwMode="auto">
          <a:xfrm>
            <a:off x="711201" y="0"/>
            <a:ext cx="1377951" cy="1371600"/>
          </a:xfrm>
          <a:prstGeom prst="rect">
            <a:avLst/>
          </a:prstGeom>
          <a:solidFill>
            <a:srgbClr val="006CB7"/>
          </a:solidFill>
          <a:ln w="9525">
            <a:noFill/>
            <a:miter lim="800000"/>
            <a:headEnd/>
            <a:tailEnd/>
          </a:ln>
          <a:effectLst>
            <a:outerShdw dist="38100" dir="2700000" algn="br" rotWithShape="0">
              <a:srgbClr val="808080">
                <a:alpha val="25000"/>
              </a:srgbClr>
            </a:outerShdw>
          </a:effectLst>
        </p:spPr>
        <p:txBody>
          <a:bodyPr anchor="ctr"/>
          <a:lstStyle/>
          <a:p>
            <a:pPr eaLnBrk="1">
              <a:defRPr/>
            </a:pPr>
            <a:endParaRPr lang="es-CL" sz="1800">
              <a:solidFill>
                <a:srgbClr val="FFFFFF"/>
              </a:solidFill>
              <a:latin typeface="Calibri" pitchFamily="-60" charset="0"/>
            </a:endParaRPr>
          </a:p>
        </p:txBody>
      </p:sp>
      <p:sp>
        <p:nvSpPr>
          <p:cNvPr id="72" name="Rectangle 71">
            <a:extLst>
              <a:ext uri="{FF2B5EF4-FFF2-40B4-BE49-F238E27FC236}">
                <a16:creationId xmlns:a16="http://schemas.microsoft.com/office/drawing/2014/main" id="{F3781D71-AC81-4E40-90B9-C994E35E6B17}"/>
              </a:ext>
            </a:extLst>
          </p:cNvPr>
          <p:cNvSpPr>
            <a:spLocks noChangeArrowheads="1"/>
          </p:cNvSpPr>
          <p:nvPr userDrawn="1"/>
        </p:nvSpPr>
        <p:spPr bwMode="auto">
          <a:xfrm>
            <a:off x="2089152" y="0"/>
            <a:ext cx="1974849" cy="1371600"/>
          </a:xfrm>
          <a:prstGeom prst="rect">
            <a:avLst/>
          </a:prstGeom>
          <a:solidFill>
            <a:srgbClr val="EF4144"/>
          </a:solidFill>
          <a:ln w="9525">
            <a:noFill/>
            <a:miter lim="800000"/>
            <a:headEnd/>
            <a:tailEnd/>
          </a:ln>
          <a:effectLst>
            <a:outerShdw dist="38100" dir="2700000" rotWithShape="0">
              <a:srgbClr val="808080">
                <a:alpha val="25000"/>
              </a:srgbClr>
            </a:outerShdw>
          </a:effectLst>
        </p:spPr>
        <p:txBody>
          <a:bodyPr anchor="ctr"/>
          <a:lstStyle/>
          <a:p>
            <a:pPr eaLnBrk="1">
              <a:defRPr/>
            </a:pPr>
            <a:endParaRPr lang="es-CL" sz="1800">
              <a:solidFill>
                <a:srgbClr val="FFFFFF"/>
              </a:solidFill>
              <a:latin typeface="Calibri" pitchFamily="-60" charset="0"/>
            </a:endParaRPr>
          </a:p>
        </p:txBody>
      </p:sp>
      <p:pic>
        <p:nvPicPr>
          <p:cNvPr id="1031" name="1.png" descr="/Users/CDEB/Pictures/1.png">
            <a:extLst>
              <a:ext uri="{FF2B5EF4-FFF2-40B4-BE49-F238E27FC236}">
                <a16:creationId xmlns:a16="http://schemas.microsoft.com/office/drawing/2014/main" id="{33DC4EEB-2BED-4E79-823B-1326D13B4D1F}"/>
              </a:ext>
            </a:extLst>
          </p:cNvPr>
          <p:cNvPicPr>
            <a:picLocks noChangeAspect="1"/>
          </p:cNvPicPr>
          <p:nvPr userDrawn="1"/>
        </p:nvPicPr>
        <p:blipFill>
          <a:blip r:embed="rId4" r:link="rId5">
            <a:extLst>
              <a:ext uri="{28A0092B-C50C-407E-A947-70E740481C1C}">
                <a14:useLocalDpi xmlns:a14="http://schemas.microsoft.com/office/drawing/2010/main" val="0"/>
              </a:ext>
            </a:extLst>
          </a:blip>
          <a:srcRect/>
          <a:stretch>
            <a:fillRect/>
          </a:stretch>
        </p:blipFill>
        <p:spPr bwMode="auto">
          <a:xfrm>
            <a:off x="2089151" y="3430589"/>
            <a:ext cx="160034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3.png" descr="/Users/CDEB/Pictures/3.png">
            <a:extLst>
              <a:ext uri="{FF2B5EF4-FFF2-40B4-BE49-F238E27FC236}">
                <a16:creationId xmlns:a16="http://schemas.microsoft.com/office/drawing/2014/main" id="{D1395D68-2C6D-41B4-AB39-ACFB6011738F}"/>
              </a:ext>
            </a:extLst>
          </p:cNvPr>
          <p:cNvPicPr>
            <a:picLocks noChangeAspect="1"/>
          </p:cNvPicPr>
          <p:nvPr userDrawn="1"/>
        </p:nvPicPr>
        <p:blipFill>
          <a:blip r:embed="rId6" r:link="rId7">
            <a:extLst>
              <a:ext uri="{28A0092B-C50C-407E-A947-70E740481C1C}">
                <a14:useLocalDpi xmlns:a14="http://schemas.microsoft.com/office/drawing/2010/main" val="0"/>
              </a:ext>
            </a:extLst>
          </a:blip>
          <a:srcRect/>
          <a:stretch>
            <a:fillRect/>
          </a:stretch>
        </p:blipFill>
        <p:spPr bwMode="auto">
          <a:xfrm>
            <a:off x="2089152" y="6400800"/>
            <a:ext cx="2429685" cy="29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85728712"/>
      </p:ext>
    </p:extLst>
  </p:cSld>
  <p:clrMap bg1="dk1" tx1="lt1" bg2="dk2" tx2="lt2" accent1="accent1" accent2="accent2" accent3="accent3" accent4="accent4" accent5="accent5" accent6="accent6" hlink="hlink" folHlink="folHlink"/>
  <p:sldLayoutIdLst>
    <p:sldLayoutId id="2147483682" r:id="rId1"/>
  </p:sldLayoutIdLst>
  <p:hf hdr="0" ftr="0" dt="0"/>
  <p:txStyles>
    <p:titleStyle>
      <a:lvl1pPr algn="ctr" defTabSz="457200" rtl="0" eaLnBrk="0" fontAlgn="base" hangingPunct="0">
        <a:spcBef>
          <a:spcPct val="0"/>
        </a:spcBef>
        <a:spcAft>
          <a:spcPct val="0"/>
        </a:spcAft>
        <a:defRPr sz="4400" kern="1200">
          <a:solidFill>
            <a:schemeClr val="tx1"/>
          </a:solidFill>
          <a:latin typeface="+mj-lt"/>
          <a:ea typeface="ヒラギノ角ゴ Pro W3" charset="-128"/>
          <a:cs typeface="ヒラギノ角ゴ Pro W3" charset="-128"/>
        </a:defRPr>
      </a:lvl1pPr>
      <a:lvl2pPr algn="ctr" defTabSz="457200" rtl="0" eaLnBrk="0" fontAlgn="base" hangingPunct="0">
        <a:spcBef>
          <a:spcPct val="0"/>
        </a:spcBef>
        <a:spcAft>
          <a:spcPct val="0"/>
        </a:spcAft>
        <a:defRPr sz="4400">
          <a:solidFill>
            <a:schemeClr val="tx1"/>
          </a:solidFill>
          <a:latin typeface="Calibri" charset="0"/>
          <a:ea typeface="ヒラギノ角ゴ Pro W3" charset="-128"/>
          <a:cs typeface="ヒラギノ角ゴ Pro W3" charset="-128"/>
        </a:defRPr>
      </a:lvl2pPr>
      <a:lvl3pPr algn="ctr" defTabSz="457200" rtl="0" eaLnBrk="0" fontAlgn="base" hangingPunct="0">
        <a:spcBef>
          <a:spcPct val="0"/>
        </a:spcBef>
        <a:spcAft>
          <a:spcPct val="0"/>
        </a:spcAft>
        <a:defRPr sz="4400">
          <a:solidFill>
            <a:schemeClr val="tx1"/>
          </a:solidFill>
          <a:latin typeface="Calibri" charset="0"/>
          <a:ea typeface="ヒラギノ角ゴ Pro W3" charset="-128"/>
          <a:cs typeface="ヒラギノ角ゴ Pro W3" charset="-128"/>
        </a:defRPr>
      </a:lvl3pPr>
      <a:lvl4pPr algn="ctr" defTabSz="457200" rtl="0" eaLnBrk="0" fontAlgn="base" hangingPunct="0">
        <a:spcBef>
          <a:spcPct val="0"/>
        </a:spcBef>
        <a:spcAft>
          <a:spcPct val="0"/>
        </a:spcAft>
        <a:defRPr sz="4400">
          <a:solidFill>
            <a:schemeClr val="tx1"/>
          </a:solidFill>
          <a:latin typeface="Calibri" charset="0"/>
          <a:ea typeface="ヒラギノ角ゴ Pro W3" charset="-128"/>
          <a:cs typeface="ヒラギノ角ゴ Pro W3" charset="-128"/>
        </a:defRPr>
      </a:lvl4pPr>
      <a:lvl5pPr algn="ctr" defTabSz="457200" rtl="0" eaLnBrk="0" fontAlgn="base" hangingPunct="0">
        <a:spcBef>
          <a:spcPct val="0"/>
        </a:spcBef>
        <a:spcAft>
          <a:spcPct val="0"/>
        </a:spcAft>
        <a:defRPr sz="4400">
          <a:solidFill>
            <a:schemeClr val="tx1"/>
          </a:solidFill>
          <a:latin typeface="Calibri" charset="0"/>
          <a:ea typeface="ヒラギノ角ゴ Pro W3" charset="-128"/>
          <a:cs typeface="ヒラギノ角ゴ Pro W3" charset="-128"/>
        </a:defRPr>
      </a:lvl5pPr>
      <a:lvl6pPr marL="457200" algn="ctr" defTabSz="457200" rtl="0" fontAlgn="base">
        <a:spcBef>
          <a:spcPct val="0"/>
        </a:spcBef>
        <a:spcAft>
          <a:spcPct val="0"/>
        </a:spcAft>
        <a:defRPr sz="4400">
          <a:solidFill>
            <a:schemeClr val="tx1"/>
          </a:solidFill>
          <a:latin typeface="Calibri" charset="0"/>
          <a:ea typeface="ヒラギノ角ゴ Pro W3" charset="-128"/>
          <a:cs typeface="ヒラギノ角ゴ Pro W3" charset="-128"/>
        </a:defRPr>
      </a:lvl6pPr>
      <a:lvl7pPr marL="914400" algn="ctr" defTabSz="457200" rtl="0" fontAlgn="base">
        <a:spcBef>
          <a:spcPct val="0"/>
        </a:spcBef>
        <a:spcAft>
          <a:spcPct val="0"/>
        </a:spcAft>
        <a:defRPr sz="4400">
          <a:solidFill>
            <a:schemeClr val="tx1"/>
          </a:solidFill>
          <a:latin typeface="Calibri" charset="0"/>
          <a:ea typeface="ヒラギノ角ゴ Pro W3" charset="-128"/>
          <a:cs typeface="ヒラギノ角ゴ Pro W3" charset="-128"/>
        </a:defRPr>
      </a:lvl7pPr>
      <a:lvl8pPr marL="1371600" algn="ctr" defTabSz="457200" rtl="0" fontAlgn="base">
        <a:spcBef>
          <a:spcPct val="0"/>
        </a:spcBef>
        <a:spcAft>
          <a:spcPct val="0"/>
        </a:spcAft>
        <a:defRPr sz="4400">
          <a:solidFill>
            <a:schemeClr val="tx1"/>
          </a:solidFill>
          <a:latin typeface="Calibri" charset="0"/>
          <a:ea typeface="ヒラギノ角ゴ Pro W3" charset="-128"/>
          <a:cs typeface="ヒラギノ角ゴ Pro W3" charset="-128"/>
        </a:defRPr>
      </a:lvl8pPr>
      <a:lvl9pPr marL="1828800" algn="ctr" defTabSz="457200" rtl="0" fontAlgn="base">
        <a:spcBef>
          <a:spcPct val="0"/>
        </a:spcBef>
        <a:spcAft>
          <a:spcPct val="0"/>
        </a:spcAft>
        <a:defRPr sz="4400">
          <a:solidFill>
            <a:schemeClr val="tx1"/>
          </a:solidFill>
          <a:latin typeface="Calibri" charset="0"/>
          <a:ea typeface="ヒラギノ角ゴ Pro W3" charset="-128"/>
          <a:cs typeface="ヒラギノ角ゴ Pro W3"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ヒラギノ角ゴ Pro W3" charset="-128"/>
          <a:cs typeface="ヒラギノ角ゴ Pro W3"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ヒラギノ角ゴ Pro W3" charset="-128"/>
          <a:cs typeface="ヒラギノ角ゴ Pro W3" charset="0"/>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ヒラギノ角ゴ Pro W3" charset="-128"/>
          <a:cs typeface="ヒラギノ角ゴ Pro W3" charset="0"/>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ヒラギノ角ゴ Pro W3" charset="-128"/>
          <a:cs typeface="ヒラギノ角ゴ Pro W3" charset="0"/>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ヒラギノ角ゴ Pro W3" charset="-128"/>
          <a:cs typeface="ヒラギノ角ゴ Pro W3"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5.tiff"/></Relationships>
</file>

<file path=ppt/slides/_rels/slide11.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17.sv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tiff"/></Relationships>
</file>

<file path=ppt/slides/_rels/slide16.xml.rels><?xml version="1.0" encoding="UTF-8" standalone="yes"?>
<Relationships xmlns="http://schemas.openxmlformats.org/package/2006/relationships"><Relationship Id="rId3" Type="http://schemas.openxmlformats.org/officeDocument/2006/relationships/hyperlink" Target="http://www.sirh.cl/" TargetMode="External"/><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0.tiff"/><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4.png"/><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24.png"/><Relationship Id="rId7" Type="http://schemas.openxmlformats.org/officeDocument/2006/relationships/image" Target="../media/image34.tiff"/><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33.tiff"/><Relationship Id="rId5" Type="http://schemas.openxmlformats.org/officeDocument/2006/relationships/image" Target="../media/image32.png"/><Relationship Id="rId4" Type="http://schemas.openxmlformats.org/officeDocument/2006/relationships/image" Target="../media/image31.png"/><Relationship Id="rId9" Type="http://schemas.openxmlformats.org/officeDocument/2006/relationships/image" Target="../media/image30.tiff"/></Relationships>
</file>

<file path=ppt/slides/_rels/slide19.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image" Target="../media/image36.png"/><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37.tiff"/></Relationships>
</file>

<file path=ppt/slides/_rels/slide2.xml.rels><?xml version="1.0" encoding="UTF-8" standalone="yes"?>
<Relationships xmlns="http://schemas.openxmlformats.org/package/2006/relationships"><Relationship Id="rId3" Type="http://schemas.openxmlformats.org/officeDocument/2006/relationships/image" Target="../media/image7.png&amp;ehk=sftSbQLEHWvq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8.tiff"/><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microsoft.com/office/2017/06/relationships/model3d" Target="../media/model3d1.glb"/><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39.png"/><Relationship Id="rId4" Type="http://schemas.openxmlformats.org/officeDocument/2006/relationships/hyperlink" Target="https://www.remix3d.com/details/G009SXQB48TT"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39.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hyperlink" Target="https://www.remix3d.com/details/G009SXQB48TT" TargetMode="External"/><Relationship Id="rId4" Type="http://schemas.microsoft.com/office/2017/06/relationships/model3d" Target="../media/model3d1.glb"/></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39.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hyperlink" Target="https://www.remix3d.com/details/G009SXQB48TT" TargetMode="External"/><Relationship Id="rId4" Type="http://schemas.microsoft.com/office/2017/06/relationships/model3d" Target="../media/model3d1.glb"/></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8.tiff"/><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8.tiff"/><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8.tiff"/><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tiff"/></Relationships>
</file>

<file path=ppt/slides/_rels/slide9.xml.rels><?xml version="1.0" encoding="UTF-8" standalone="yes"?>
<Relationships xmlns="http://schemas.openxmlformats.org/package/2006/relationships"><Relationship Id="rId8" Type="http://schemas.openxmlformats.org/officeDocument/2006/relationships/image" Target="../media/image14.tiff"/><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a:extLst>
              <a:ext uri="{FF2B5EF4-FFF2-40B4-BE49-F238E27FC236}">
                <a16:creationId xmlns:a16="http://schemas.microsoft.com/office/drawing/2014/main" id="{708AED80-CD44-4B7D-9360-C1519D3DB299}"/>
              </a:ext>
            </a:extLst>
          </p:cNvPr>
          <p:cNvSpPr txBox="1">
            <a:spLocks/>
          </p:cNvSpPr>
          <p:nvPr/>
        </p:nvSpPr>
        <p:spPr bwMode="auto">
          <a:xfrm>
            <a:off x="1981200" y="1691322"/>
            <a:ext cx="8197702" cy="1056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ヒラギノ角ゴ Pro W3" pitchFamily="-60" charset="-128"/>
              </a:defRPr>
            </a:lvl1pPr>
            <a:lvl2pPr marL="742950" indent="-285750" eaLnBrk="0" hangingPunct="0">
              <a:defRPr>
                <a:solidFill>
                  <a:schemeClr val="tx1"/>
                </a:solidFill>
                <a:latin typeface="Arial" panose="020B0604020202020204" pitchFamily="34" charset="0"/>
                <a:ea typeface="ヒラギノ角ゴ Pro W3" pitchFamily="-60" charset="-128"/>
              </a:defRPr>
            </a:lvl2pPr>
            <a:lvl3pPr marL="1143000" indent="-228600" eaLnBrk="0" hangingPunct="0">
              <a:defRPr>
                <a:solidFill>
                  <a:schemeClr val="tx1"/>
                </a:solidFill>
                <a:latin typeface="Arial" panose="020B0604020202020204" pitchFamily="34" charset="0"/>
                <a:ea typeface="ヒラギノ角ゴ Pro W3" pitchFamily="-60" charset="-128"/>
              </a:defRPr>
            </a:lvl3pPr>
            <a:lvl4pPr marL="1600200" indent="-228600" eaLnBrk="0" hangingPunct="0">
              <a:defRPr>
                <a:solidFill>
                  <a:schemeClr val="tx1"/>
                </a:solidFill>
                <a:latin typeface="Arial" panose="020B0604020202020204" pitchFamily="34" charset="0"/>
                <a:ea typeface="ヒラギノ角ゴ Pro W3" pitchFamily="-60" charset="-128"/>
              </a:defRPr>
            </a:lvl4pPr>
            <a:lvl5pPr marL="2057400" indent="-228600" eaLnBrk="0" hangingPunct="0">
              <a:defRPr>
                <a:solidFill>
                  <a:schemeClr val="tx1"/>
                </a:solidFill>
                <a:latin typeface="Arial" panose="020B0604020202020204" pitchFamily="34" charset="0"/>
                <a:ea typeface="ヒラギノ角ゴ Pro W3" pitchFamily="-60"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60"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60"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60"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60" charset="-128"/>
              </a:defRPr>
            </a:lvl9pPr>
          </a:lstStyle>
          <a:p>
            <a:pPr algn="ctr" eaLnBrk="1" fontAlgn="base" hangingPunct="1">
              <a:spcBef>
                <a:spcPct val="0"/>
              </a:spcBef>
              <a:spcAft>
                <a:spcPct val="0"/>
              </a:spcAft>
              <a:defRPr/>
            </a:pPr>
            <a:r>
              <a:rPr lang="es-CL" b="1"/>
              <a:t>Jornada Nacional para fortalecer las competencias del referente técnico de los informes Trimestrales de Dotación de Personal para DIPRES</a:t>
            </a:r>
            <a:r>
              <a:rPr lang="en-US" sz="2000" dirty="0"/>
              <a:t> </a:t>
            </a:r>
            <a:endParaRPr lang="es-CL" altLang="en-US" sz="2000" b="1">
              <a:solidFill>
                <a:srgbClr val="FFFFFF"/>
              </a:solidFill>
              <a:latin typeface="Verdana" panose="020B0604030504040204" pitchFamily="34" charset="0"/>
              <a:sym typeface="Verdana Bold" charset="0"/>
            </a:endParaRPr>
          </a:p>
        </p:txBody>
      </p:sp>
      <p:sp>
        <p:nvSpPr>
          <p:cNvPr id="17411" name="Subtitle 2">
            <a:extLst>
              <a:ext uri="{FF2B5EF4-FFF2-40B4-BE49-F238E27FC236}">
                <a16:creationId xmlns:a16="http://schemas.microsoft.com/office/drawing/2014/main" id="{88F835D9-4277-48A6-8708-E05534943F63}"/>
              </a:ext>
            </a:extLst>
          </p:cNvPr>
          <p:cNvSpPr txBox="1">
            <a:spLocks/>
          </p:cNvSpPr>
          <p:nvPr/>
        </p:nvSpPr>
        <p:spPr bwMode="auto">
          <a:xfrm>
            <a:off x="4259188" y="5250054"/>
            <a:ext cx="7164186"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ヒラギノ角ゴ Pro W3" pitchFamily="-60" charset="-128"/>
              </a:defRPr>
            </a:lvl1pPr>
            <a:lvl2pPr marL="742950" indent="-285750" eaLnBrk="0" hangingPunct="0">
              <a:defRPr>
                <a:solidFill>
                  <a:schemeClr val="tx1"/>
                </a:solidFill>
                <a:latin typeface="Arial" panose="020B0604020202020204" pitchFamily="34" charset="0"/>
                <a:ea typeface="ヒラギノ角ゴ Pro W3" pitchFamily="-60" charset="-128"/>
              </a:defRPr>
            </a:lvl2pPr>
            <a:lvl3pPr marL="1143000" indent="-228600" eaLnBrk="0" hangingPunct="0">
              <a:defRPr>
                <a:solidFill>
                  <a:schemeClr val="tx1"/>
                </a:solidFill>
                <a:latin typeface="Arial" panose="020B0604020202020204" pitchFamily="34" charset="0"/>
                <a:ea typeface="ヒラギノ角ゴ Pro W3" pitchFamily="-60" charset="-128"/>
              </a:defRPr>
            </a:lvl3pPr>
            <a:lvl4pPr marL="1600200" indent="-228600" eaLnBrk="0" hangingPunct="0">
              <a:defRPr>
                <a:solidFill>
                  <a:schemeClr val="tx1"/>
                </a:solidFill>
                <a:latin typeface="Arial" panose="020B0604020202020204" pitchFamily="34" charset="0"/>
                <a:ea typeface="ヒラギノ角ゴ Pro W3" pitchFamily="-60" charset="-128"/>
              </a:defRPr>
            </a:lvl4pPr>
            <a:lvl5pPr marL="2057400" indent="-228600" eaLnBrk="0" hangingPunct="0">
              <a:defRPr>
                <a:solidFill>
                  <a:schemeClr val="tx1"/>
                </a:solidFill>
                <a:latin typeface="Arial" panose="020B0604020202020204" pitchFamily="34" charset="0"/>
                <a:ea typeface="ヒラギノ角ゴ Pro W3" pitchFamily="-60"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60"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60"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60"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60" charset="-128"/>
              </a:defRPr>
            </a:lvl9pPr>
          </a:lstStyle>
          <a:p>
            <a:pPr eaLnBrk="1" fontAlgn="base" hangingPunct="1">
              <a:spcBef>
                <a:spcPct val="20000"/>
              </a:spcBef>
              <a:spcAft>
                <a:spcPct val="0"/>
              </a:spcAft>
              <a:defRPr/>
            </a:pPr>
            <a:r>
              <a:rPr lang="es-CL" altLang="en-US" sz="1600" b="1" dirty="0">
                <a:solidFill>
                  <a:srgbClr val="FFFFFF"/>
                </a:solidFill>
                <a:latin typeface="+mn-lt"/>
                <a:sym typeface="Verdana" panose="020B0604030504040204" pitchFamily="34" charset="0"/>
              </a:rPr>
              <a:t>Paulo Cortes Wulff</a:t>
            </a:r>
          </a:p>
          <a:p>
            <a:pPr eaLnBrk="1" fontAlgn="base" hangingPunct="1">
              <a:spcBef>
                <a:spcPct val="20000"/>
              </a:spcBef>
              <a:spcAft>
                <a:spcPct val="0"/>
              </a:spcAft>
              <a:defRPr/>
            </a:pPr>
            <a:r>
              <a:rPr lang="es-CL" altLang="en-US" sz="1600" b="1" dirty="0">
                <a:solidFill>
                  <a:srgbClr val="FFFFFF"/>
                </a:solidFill>
                <a:latin typeface="+mn-lt"/>
                <a:sym typeface="Verdana" panose="020B0604030504040204" pitchFamily="34" charset="0"/>
              </a:rPr>
              <a:t>Unidad Sistema de Información de Personas en el Sector Público de Salud</a:t>
            </a:r>
          </a:p>
          <a:p>
            <a:pPr eaLnBrk="1" fontAlgn="base" hangingPunct="1">
              <a:spcBef>
                <a:spcPct val="20000"/>
              </a:spcBef>
              <a:spcAft>
                <a:spcPct val="0"/>
              </a:spcAft>
              <a:defRPr/>
            </a:pPr>
            <a:r>
              <a:rPr lang="es-CL" sz="1200" dirty="0"/>
              <a:t>Diciembre de 2018</a:t>
            </a:r>
          </a:p>
          <a:p>
            <a:pPr eaLnBrk="1" fontAlgn="base" hangingPunct="1">
              <a:spcBef>
                <a:spcPct val="20000"/>
              </a:spcBef>
              <a:spcAft>
                <a:spcPct val="0"/>
              </a:spcAft>
              <a:defRPr/>
            </a:pPr>
            <a:endParaRPr lang="es-CL" altLang="en-US" sz="2800" b="1" dirty="0">
              <a:solidFill>
                <a:srgbClr val="FFFFFF"/>
              </a:solidFill>
              <a:latin typeface="+mn-lt"/>
            </a:endParaRPr>
          </a:p>
        </p:txBody>
      </p:sp>
      <p:sp>
        <p:nvSpPr>
          <p:cNvPr id="2" name="Rectángulo 1">
            <a:extLst>
              <a:ext uri="{FF2B5EF4-FFF2-40B4-BE49-F238E27FC236}">
                <a16:creationId xmlns:a16="http://schemas.microsoft.com/office/drawing/2014/main" id="{3DCDAE5D-5726-4E5A-BC9B-CC8A15F40201}"/>
              </a:ext>
            </a:extLst>
          </p:cNvPr>
          <p:cNvSpPr/>
          <p:nvPr/>
        </p:nvSpPr>
        <p:spPr>
          <a:xfrm>
            <a:off x="1981200" y="2618807"/>
            <a:ext cx="8038563" cy="369332"/>
          </a:xfrm>
          <a:prstGeom prst="rect">
            <a:avLst/>
          </a:prstGeom>
        </p:spPr>
        <p:txBody>
          <a:bodyPr wrap="square">
            <a:spAutoFit/>
          </a:bodyPr>
          <a:lstStyle/>
          <a:p>
            <a:pPr algn="ctr"/>
            <a:r>
              <a:rPr lang="es-CL" b="1" dirty="0"/>
              <a:t>MATRIZ D , S y R</a:t>
            </a:r>
            <a:endParaRPr lang="es-CL" sz="1100" b="1" dirty="0"/>
          </a:p>
        </p:txBody>
      </p:sp>
    </p:spTree>
    <p:extLst>
      <p:ext uri="{BB962C8B-B14F-4D97-AF65-F5344CB8AC3E}">
        <p14:creationId xmlns:p14="http://schemas.microsoft.com/office/powerpoint/2010/main" val="1514140100"/>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úmero de diapositiva 2">
            <a:extLst>
              <a:ext uri="{FF2B5EF4-FFF2-40B4-BE49-F238E27FC236}">
                <a16:creationId xmlns:a16="http://schemas.microsoft.com/office/drawing/2014/main" id="{B7D2BA2D-5197-47D8-94EC-D7793B88DAB7}"/>
              </a:ext>
            </a:extLst>
          </p:cNvPr>
          <p:cNvSpPr>
            <a:spLocks noGrp="1"/>
          </p:cNvSpPr>
          <p:nvPr>
            <p:ph type="sldNum" sz="quarter" idx="4"/>
          </p:nvPr>
        </p:nvSpPr>
        <p:spPr>
          <a:xfrm>
            <a:off x="10297492" y="6609102"/>
            <a:ext cx="2133600" cy="365125"/>
          </a:xfrm>
        </p:spPr>
        <p:txBody>
          <a:bodyPr/>
          <a:lstStyle/>
          <a:p>
            <a:fld id="{7536BA00-E649-495D-B82A-3219CB1D2429}" type="slidenum">
              <a:rPr lang="es-CL" smtClean="0"/>
              <a:pPr/>
              <a:t>10</a:t>
            </a:fld>
            <a:endParaRPr lang="es-CL"/>
          </a:p>
        </p:txBody>
      </p:sp>
      <p:sp>
        <p:nvSpPr>
          <p:cNvPr id="6" name="Rectángulo 5">
            <a:extLst>
              <a:ext uri="{FF2B5EF4-FFF2-40B4-BE49-F238E27FC236}">
                <a16:creationId xmlns:a16="http://schemas.microsoft.com/office/drawing/2014/main" id="{739B367E-1E7D-4266-8642-06FD5E45A9BE}"/>
              </a:ext>
            </a:extLst>
          </p:cNvPr>
          <p:cNvSpPr/>
          <p:nvPr/>
        </p:nvSpPr>
        <p:spPr>
          <a:xfrm>
            <a:off x="584790" y="303359"/>
            <a:ext cx="340242" cy="307777"/>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marL="285750" indent="-285750" algn="r">
              <a:buFont typeface="Wingdings" panose="05000000000000000000" pitchFamily="2" charset="2"/>
              <a:buChar char="ü"/>
            </a:pPr>
            <a:r>
              <a:rPr lang="es-CL">
                <a:solidFill>
                  <a:srgbClr val="FF3B3B"/>
                </a:solidFill>
              </a:rPr>
              <a:t>    </a:t>
            </a:r>
          </a:p>
        </p:txBody>
      </p:sp>
      <p:sp>
        <p:nvSpPr>
          <p:cNvPr id="8" name="Marcador de contenido 1">
            <a:extLst>
              <a:ext uri="{FF2B5EF4-FFF2-40B4-BE49-F238E27FC236}">
                <a16:creationId xmlns:a16="http://schemas.microsoft.com/office/drawing/2014/main" id="{0CB42FE8-493E-D04A-A734-5CE224998F46}"/>
              </a:ext>
            </a:extLst>
          </p:cNvPr>
          <p:cNvSpPr txBox="1">
            <a:spLocks/>
          </p:cNvSpPr>
          <p:nvPr/>
        </p:nvSpPr>
        <p:spPr>
          <a:xfrm>
            <a:off x="406400" y="1409961"/>
            <a:ext cx="11217910" cy="1561839"/>
          </a:xfrm>
          <a:prstGeom prst="rect">
            <a:avLst/>
          </a:prstGeom>
        </p:spPr>
        <p:txBody>
          <a:bodyPr/>
          <a:lstStyle>
            <a:lvl1pPr marL="0" indent="0" algn="l" defTabSz="913526" rtl="0" eaLnBrk="1" fontAlgn="base" hangingPunct="1">
              <a:spcBef>
                <a:spcPct val="0"/>
              </a:spcBef>
              <a:spcAft>
                <a:spcPct val="0"/>
              </a:spcAft>
              <a:buClr>
                <a:schemeClr val="tx2"/>
              </a:buClr>
              <a:defRPr sz="1600" baseline="0">
                <a:solidFill>
                  <a:schemeClr val="tx1"/>
                </a:solidFill>
                <a:latin typeface="+mn-lt"/>
                <a:ea typeface="+mn-ea"/>
                <a:cs typeface="+mn-cs"/>
              </a:defRPr>
            </a:lvl1pPr>
            <a:lvl2pPr marL="197607" indent="-195987" algn="l" defTabSz="913526" rtl="0" eaLnBrk="1" fontAlgn="base" hangingPunct="1">
              <a:spcBef>
                <a:spcPct val="0"/>
              </a:spcBef>
              <a:spcAft>
                <a:spcPct val="0"/>
              </a:spcAft>
              <a:buClr>
                <a:schemeClr val="tx2"/>
              </a:buClr>
              <a:buSzPct val="125000"/>
              <a:buFont typeface="Arial" charset="0"/>
              <a:buChar char="▪"/>
              <a:defRPr sz="1600" baseline="0">
                <a:solidFill>
                  <a:schemeClr val="tx1"/>
                </a:solidFill>
                <a:latin typeface="+mn-lt"/>
              </a:defRPr>
            </a:lvl2pPr>
            <a:lvl3pPr marL="466481" indent="-267255" algn="l" defTabSz="913526"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3pPr>
            <a:lvl4pPr marL="626835" indent="-158733" algn="l" defTabSz="913526"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4pPr>
            <a:lvl5pPr marL="765029" indent="-132818" algn="l" defTabSz="913526"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5pPr>
            <a:lvl6pPr marL="765029" indent="-132818" algn="l" defTabSz="913526"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65029" indent="-132818" algn="l" defTabSz="913526"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65029" indent="-132818" algn="l" defTabSz="913526"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65029" indent="-132818" algn="l" defTabSz="913526"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a:lstStyle>
          <a:p>
            <a:pPr marL="285750" indent="-285750">
              <a:buFont typeface="Arial" panose="020B0604020202020204" pitchFamily="34" charset="0"/>
              <a:buChar char="•"/>
            </a:pPr>
            <a:endParaRPr lang="es-ES" kern="0" dirty="0">
              <a:solidFill>
                <a:srgbClr val="000000"/>
              </a:solidFill>
            </a:endParaRPr>
          </a:p>
          <a:p>
            <a:pPr marL="285750" indent="-285750">
              <a:buFont typeface="Arial" panose="020B0604020202020204" pitchFamily="34" charset="0"/>
              <a:buChar char="•"/>
            </a:pPr>
            <a:r>
              <a:rPr lang="es-ES" kern="0" dirty="0">
                <a:solidFill>
                  <a:srgbClr val="000000"/>
                </a:solidFill>
              </a:rPr>
              <a:t>Campo de </a:t>
            </a:r>
            <a:r>
              <a:rPr lang="es-ES" b="1" kern="0" dirty="0">
                <a:solidFill>
                  <a:srgbClr val="000000"/>
                </a:solidFill>
              </a:rPr>
              <a:t>Unidad  </a:t>
            </a:r>
            <a:r>
              <a:rPr lang="es-ES" kern="0" dirty="0">
                <a:solidFill>
                  <a:srgbClr val="000000"/>
                </a:solidFill>
              </a:rPr>
              <a:t>(campo numérico distinto de blanco)</a:t>
            </a:r>
          </a:p>
          <a:p>
            <a:pPr lvl="2" indent="0">
              <a:buNone/>
            </a:pPr>
            <a:endParaRPr lang="es-ES" kern="0" dirty="0">
              <a:solidFill>
                <a:srgbClr val="000000"/>
              </a:solidFill>
            </a:endParaRPr>
          </a:p>
          <a:p>
            <a:pPr lvl="2" indent="0">
              <a:buNone/>
            </a:pPr>
            <a:r>
              <a:rPr lang="es-ES" kern="0" dirty="0">
                <a:solidFill>
                  <a:srgbClr val="000000"/>
                </a:solidFill>
              </a:rPr>
              <a:t>En algunos casos se tiene el campo con valor ”0” o en blanco.  Los valores posibles son desde el numero 101 al 108 y del numero 201 al 207 </a:t>
            </a:r>
          </a:p>
          <a:p>
            <a:pPr lvl="2" indent="0">
              <a:buNone/>
            </a:pPr>
            <a:r>
              <a:rPr lang="es-ES" kern="0" dirty="0">
                <a:solidFill>
                  <a:srgbClr val="000000"/>
                </a:solidFill>
              </a:rPr>
              <a:t>En algunos casos los honorarios no tienen campo de “Unidad”. Se debe consultar a Personal. Se debe homologar a la unidad DIPRES.  Se incorporará mejora para que sea obligatorio.</a:t>
            </a:r>
          </a:p>
        </p:txBody>
      </p:sp>
      <p:sp>
        <p:nvSpPr>
          <p:cNvPr id="9" name="Marcador de contenido 1">
            <a:extLst>
              <a:ext uri="{FF2B5EF4-FFF2-40B4-BE49-F238E27FC236}">
                <a16:creationId xmlns:a16="http://schemas.microsoft.com/office/drawing/2014/main" id="{C1DE3DD5-8079-A74B-B4EB-4404E7AE0501}"/>
              </a:ext>
            </a:extLst>
          </p:cNvPr>
          <p:cNvSpPr txBox="1">
            <a:spLocks/>
          </p:cNvSpPr>
          <p:nvPr/>
        </p:nvSpPr>
        <p:spPr>
          <a:xfrm>
            <a:off x="376696" y="3429000"/>
            <a:ext cx="11438608" cy="731520"/>
          </a:xfrm>
          <a:prstGeom prst="rect">
            <a:avLst/>
          </a:prstGeom>
        </p:spPr>
        <p:txBody>
          <a:bodyPr/>
          <a:lstStyle>
            <a:lvl1pPr marL="0" indent="0" algn="l" defTabSz="913526" rtl="0" eaLnBrk="1" fontAlgn="base" hangingPunct="1">
              <a:spcBef>
                <a:spcPct val="0"/>
              </a:spcBef>
              <a:spcAft>
                <a:spcPct val="0"/>
              </a:spcAft>
              <a:buClr>
                <a:schemeClr val="tx2"/>
              </a:buClr>
              <a:defRPr sz="1600" baseline="0">
                <a:solidFill>
                  <a:schemeClr val="tx1"/>
                </a:solidFill>
                <a:latin typeface="+mn-lt"/>
                <a:ea typeface="+mn-ea"/>
                <a:cs typeface="+mn-cs"/>
              </a:defRPr>
            </a:lvl1pPr>
            <a:lvl2pPr marL="197607" indent="-195987" algn="l" defTabSz="913526" rtl="0" eaLnBrk="1" fontAlgn="base" hangingPunct="1">
              <a:spcBef>
                <a:spcPct val="0"/>
              </a:spcBef>
              <a:spcAft>
                <a:spcPct val="0"/>
              </a:spcAft>
              <a:buClr>
                <a:schemeClr val="tx2"/>
              </a:buClr>
              <a:buSzPct val="125000"/>
              <a:buFont typeface="Arial" charset="0"/>
              <a:buChar char="▪"/>
              <a:defRPr sz="1600" baseline="0">
                <a:solidFill>
                  <a:schemeClr val="tx1"/>
                </a:solidFill>
                <a:latin typeface="+mn-lt"/>
              </a:defRPr>
            </a:lvl2pPr>
            <a:lvl3pPr marL="466481" indent="-267255" algn="l" defTabSz="913526"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3pPr>
            <a:lvl4pPr marL="626835" indent="-158733" algn="l" defTabSz="913526"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4pPr>
            <a:lvl5pPr marL="765029" indent="-132818" algn="l" defTabSz="913526"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5pPr>
            <a:lvl6pPr marL="765029" indent="-132818" algn="l" defTabSz="913526"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65029" indent="-132818" algn="l" defTabSz="913526"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65029" indent="-132818" algn="l" defTabSz="913526"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65029" indent="-132818" algn="l" defTabSz="913526"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a:lstStyle>
          <a:p>
            <a:pPr algn="ctr"/>
            <a:r>
              <a:rPr lang="es-ES" sz="2400" kern="0" dirty="0">
                <a:solidFill>
                  <a:srgbClr val="000000"/>
                </a:solidFill>
              </a:rPr>
              <a:t>Valor 0 o vacío entrega error</a:t>
            </a:r>
          </a:p>
        </p:txBody>
      </p:sp>
      <p:sp>
        <p:nvSpPr>
          <p:cNvPr id="12" name="Marcador de contenido 1">
            <a:extLst>
              <a:ext uri="{FF2B5EF4-FFF2-40B4-BE49-F238E27FC236}">
                <a16:creationId xmlns:a16="http://schemas.microsoft.com/office/drawing/2014/main" id="{79363461-546C-6541-96E6-7319BC632E0B}"/>
              </a:ext>
            </a:extLst>
          </p:cNvPr>
          <p:cNvSpPr txBox="1">
            <a:spLocks/>
          </p:cNvSpPr>
          <p:nvPr/>
        </p:nvSpPr>
        <p:spPr>
          <a:xfrm>
            <a:off x="406400" y="3836800"/>
            <a:ext cx="9457690" cy="1561839"/>
          </a:xfrm>
          <a:prstGeom prst="rect">
            <a:avLst/>
          </a:prstGeom>
        </p:spPr>
        <p:txBody>
          <a:bodyPr/>
          <a:lstStyle>
            <a:lvl1pPr marL="0" indent="0" algn="l" defTabSz="913526" rtl="0" eaLnBrk="1" fontAlgn="base" hangingPunct="1">
              <a:spcBef>
                <a:spcPct val="0"/>
              </a:spcBef>
              <a:spcAft>
                <a:spcPct val="0"/>
              </a:spcAft>
              <a:buClr>
                <a:schemeClr val="tx2"/>
              </a:buClr>
              <a:defRPr sz="1600" baseline="0">
                <a:solidFill>
                  <a:schemeClr val="tx1"/>
                </a:solidFill>
                <a:latin typeface="+mn-lt"/>
                <a:ea typeface="+mn-ea"/>
                <a:cs typeface="+mn-cs"/>
              </a:defRPr>
            </a:lvl1pPr>
            <a:lvl2pPr marL="197607" indent="-195987" algn="l" defTabSz="913526" rtl="0" eaLnBrk="1" fontAlgn="base" hangingPunct="1">
              <a:spcBef>
                <a:spcPct val="0"/>
              </a:spcBef>
              <a:spcAft>
                <a:spcPct val="0"/>
              </a:spcAft>
              <a:buClr>
                <a:schemeClr val="tx2"/>
              </a:buClr>
              <a:buSzPct val="125000"/>
              <a:buFont typeface="Arial" charset="0"/>
              <a:buChar char="▪"/>
              <a:defRPr sz="1600" baseline="0">
                <a:solidFill>
                  <a:schemeClr val="tx1"/>
                </a:solidFill>
                <a:latin typeface="+mn-lt"/>
              </a:defRPr>
            </a:lvl2pPr>
            <a:lvl3pPr marL="466481" indent="-267255" algn="l" defTabSz="913526"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3pPr>
            <a:lvl4pPr marL="626835" indent="-158733" algn="l" defTabSz="913526"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4pPr>
            <a:lvl5pPr marL="765029" indent="-132818" algn="l" defTabSz="913526"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5pPr>
            <a:lvl6pPr marL="765029" indent="-132818" algn="l" defTabSz="913526"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65029" indent="-132818" algn="l" defTabSz="913526"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65029" indent="-132818" algn="l" defTabSz="913526"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65029" indent="-132818" algn="l" defTabSz="913526"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a:lstStyle>
          <a:p>
            <a:pPr marL="285750" indent="-285750">
              <a:buFont typeface="Arial" panose="020B0604020202020204" pitchFamily="34" charset="0"/>
              <a:buChar char="•"/>
            </a:pPr>
            <a:endParaRPr lang="es-ES" kern="0" dirty="0">
              <a:solidFill>
                <a:srgbClr val="000000"/>
              </a:solidFill>
            </a:endParaRPr>
          </a:p>
          <a:p>
            <a:pPr marL="285750" indent="-285750">
              <a:buFont typeface="Arial" panose="020B0604020202020204" pitchFamily="34" charset="0"/>
              <a:buChar char="•"/>
            </a:pPr>
            <a:r>
              <a:rPr lang="es-ES" kern="0" dirty="0">
                <a:solidFill>
                  <a:srgbClr val="000000"/>
                </a:solidFill>
              </a:rPr>
              <a:t>Campo de </a:t>
            </a:r>
            <a:r>
              <a:rPr lang="es-ES" b="1" kern="0" dirty="0">
                <a:solidFill>
                  <a:srgbClr val="000000"/>
                </a:solidFill>
              </a:rPr>
              <a:t>Especialidad</a:t>
            </a:r>
          </a:p>
          <a:p>
            <a:pPr lvl="2" indent="0">
              <a:buNone/>
            </a:pPr>
            <a:endParaRPr lang="es-ES" kern="0" dirty="0">
              <a:solidFill>
                <a:srgbClr val="000000"/>
              </a:solidFill>
            </a:endParaRPr>
          </a:p>
          <a:p>
            <a:pPr lvl="2" indent="0">
              <a:buNone/>
            </a:pPr>
            <a:r>
              <a:rPr lang="es-ES" kern="0" dirty="0">
                <a:solidFill>
                  <a:srgbClr val="000000"/>
                </a:solidFill>
              </a:rPr>
              <a:t>Error en el tipo de campo. En algunos casos se tiene el campo con formato numérico y se requiere formato </a:t>
            </a:r>
            <a:r>
              <a:rPr lang="es-ES" b="1" kern="0" dirty="0">
                <a:solidFill>
                  <a:srgbClr val="000000"/>
                </a:solidFill>
              </a:rPr>
              <a:t>alfanumérico</a:t>
            </a:r>
            <a:r>
              <a:rPr lang="es-ES" kern="0" dirty="0">
                <a:solidFill>
                  <a:srgbClr val="000000"/>
                </a:solidFill>
              </a:rPr>
              <a:t>.</a:t>
            </a:r>
          </a:p>
          <a:p>
            <a:pPr lvl="2" indent="0">
              <a:buNone/>
            </a:pPr>
            <a:r>
              <a:rPr lang="es-ES" kern="0" dirty="0">
                <a:solidFill>
                  <a:srgbClr val="000000"/>
                </a:solidFill>
              </a:rPr>
              <a:t>Caso no se tenga el dato, caso se trate de profesional de la salud, se puede consultar en la web de la Superintendencia de Salud </a:t>
            </a:r>
          </a:p>
        </p:txBody>
      </p:sp>
      <p:sp>
        <p:nvSpPr>
          <p:cNvPr id="13" name="Marcador de contenido 1">
            <a:extLst>
              <a:ext uri="{FF2B5EF4-FFF2-40B4-BE49-F238E27FC236}">
                <a16:creationId xmlns:a16="http://schemas.microsoft.com/office/drawing/2014/main" id="{275F0200-F58B-0348-ACC8-D2AAADBC39EE}"/>
              </a:ext>
            </a:extLst>
          </p:cNvPr>
          <p:cNvSpPr txBox="1">
            <a:spLocks/>
          </p:cNvSpPr>
          <p:nvPr/>
        </p:nvSpPr>
        <p:spPr>
          <a:xfrm>
            <a:off x="406400" y="5761786"/>
            <a:ext cx="11438608" cy="731520"/>
          </a:xfrm>
          <a:prstGeom prst="rect">
            <a:avLst/>
          </a:prstGeom>
        </p:spPr>
        <p:txBody>
          <a:bodyPr/>
          <a:lstStyle>
            <a:lvl1pPr marL="0" indent="0" algn="l" defTabSz="913526" rtl="0" eaLnBrk="1" fontAlgn="base" hangingPunct="1">
              <a:spcBef>
                <a:spcPct val="0"/>
              </a:spcBef>
              <a:spcAft>
                <a:spcPct val="0"/>
              </a:spcAft>
              <a:buClr>
                <a:schemeClr val="tx2"/>
              </a:buClr>
              <a:defRPr sz="1600" baseline="0">
                <a:solidFill>
                  <a:schemeClr val="tx1"/>
                </a:solidFill>
                <a:latin typeface="+mn-lt"/>
                <a:ea typeface="+mn-ea"/>
                <a:cs typeface="+mn-cs"/>
              </a:defRPr>
            </a:lvl1pPr>
            <a:lvl2pPr marL="197607" indent="-195987" algn="l" defTabSz="913526" rtl="0" eaLnBrk="1" fontAlgn="base" hangingPunct="1">
              <a:spcBef>
                <a:spcPct val="0"/>
              </a:spcBef>
              <a:spcAft>
                <a:spcPct val="0"/>
              </a:spcAft>
              <a:buClr>
                <a:schemeClr val="tx2"/>
              </a:buClr>
              <a:buSzPct val="125000"/>
              <a:buFont typeface="Arial" charset="0"/>
              <a:buChar char="▪"/>
              <a:defRPr sz="1600" baseline="0">
                <a:solidFill>
                  <a:schemeClr val="tx1"/>
                </a:solidFill>
                <a:latin typeface="+mn-lt"/>
              </a:defRPr>
            </a:lvl2pPr>
            <a:lvl3pPr marL="466481" indent="-267255" algn="l" defTabSz="913526"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3pPr>
            <a:lvl4pPr marL="626835" indent="-158733" algn="l" defTabSz="913526"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4pPr>
            <a:lvl5pPr marL="765029" indent="-132818" algn="l" defTabSz="913526"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5pPr>
            <a:lvl6pPr marL="765029" indent="-132818" algn="l" defTabSz="913526"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65029" indent="-132818" algn="l" defTabSz="913526"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65029" indent="-132818" algn="l" defTabSz="913526"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65029" indent="-132818" algn="l" defTabSz="913526"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a:lstStyle>
          <a:p>
            <a:pPr algn="ctr"/>
            <a:r>
              <a:rPr lang="es-ES" sz="2800" kern="0" dirty="0">
                <a:solidFill>
                  <a:srgbClr val="000000"/>
                </a:solidFill>
              </a:rPr>
              <a:t>601         0601    </a:t>
            </a:r>
            <a:r>
              <a:rPr lang="es-ES" sz="2000" kern="0" dirty="0">
                <a:solidFill>
                  <a:srgbClr val="000000"/>
                </a:solidFill>
              </a:rPr>
              <a:t>(especialidad de salud pública)</a:t>
            </a:r>
            <a:endParaRPr lang="es-ES" sz="2800" kern="0" dirty="0">
              <a:solidFill>
                <a:srgbClr val="000000"/>
              </a:solidFill>
            </a:endParaRPr>
          </a:p>
        </p:txBody>
      </p:sp>
      <p:pic>
        <p:nvPicPr>
          <p:cNvPr id="14" name="Picture 13">
            <a:extLst>
              <a:ext uri="{FF2B5EF4-FFF2-40B4-BE49-F238E27FC236}">
                <a16:creationId xmlns:a16="http://schemas.microsoft.com/office/drawing/2014/main" id="{73AEEEA3-565D-C442-B4CA-C85F9EDDD93E}"/>
              </a:ext>
            </a:extLst>
          </p:cNvPr>
          <p:cNvPicPr>
            <a:picLocks noChangeAspect="1"/>
          </p:cNvPicPr>
          <p:nvPr/>
        </p:nvPicPr>
        <p:blipFill>
          <a:blip r:embed="rId3"/>
          <a:stretch>
            <a:fillRect/>
          </a:stretch>
        </p:blipFill>
        <p:spPr>
          <a:xfrm>
            <a:off x="3616184" y="5720241"/>
            <a:ext cx="858693" cy="640442"/>
          </a:xfrm>
          <a:prstGeom prst="rect">
            <a:avLst/>
          </a:prstGeom>
        </p:spPr>
      </p:pic>
      <p:pic>
        <p:nvPicPr>
          <p:cNvPr id="4" name="Picture 3">
            <a:extLst>
              <a:ext uri="{FF2B5EF4-FFF2-40B4-BE49-F238E27FC236}">
                <a16:creationId xmlns:a16="http://schemas.microsoft.com/office/drawing/2014/main" id="{86D2CAF1-3191-AA48-A5B0-FD8D09FDEA8F}"/>
              </a:ext>
            </a:extLst>
          </p:cNvPr>
          <p:cNvPicPr>
            <a:picLocks noChangeAspect="1"/>
          </p:cNvPicPr>
          <p:nvPr/>
        </p:nvPicPr>
        <p:blipFill>
          <a:blip r:embed="rId4"/>
          <a:stretch>
            <a:fillRect/>
          </a:stretch>
        </p:blipFill>
        <p:spPr>
          <a:xfrm flipH="1">
            <a:off x="9446754" y="4865109"/>
            <a:ext cx="2636520" cy="1714500"/>
          </a:xfrm>
          <a:prstGeom prst="rect">
            <a:avLst/>
          </a:prstGeom>
        </p:spPr>
      </p:pic>
      <p:sp>
        <p:nvSpPr>
          <p:cNvPr id="18" name="Título 1">
            <a:extLst>
              <a:ext uri="{FF2B5EF4-FFF2-40B4-BE49-F238E27FC236}">
                <a16:creationId xmlns:a16="http://schemas.microsoft.com/office/drawing/2014/main" id="{AF0B9BF2-B832-D645-B84A-5A4B412A663E}"/>
              </a:ext>
            </a:extLst>
          </p:cNvPr>
          <p:cNvSpPr txBox="1">
            <a:spLocks/>
          </p:cNvSpPr>
          <p:nvPr/>
        </p:nvSpPr>
        <p:spPr bwMode="auto">
          <a:xfrm>
            <a:off x="1246922" y="303360"/>
            <a:ext cx="9089205"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lgn="l" defTabSz="913526" rtl="0" eaLnBrk="1" fontAlgn="base" hangingPunct="1">
              <a:spcBef>
                <a:spcPct val="0"/>
              </a:spcBef>
              <a:spcAft>
                <a:spcPct val="0"/>
              </a:spcAft>
              <a:tabLst>
                <a:tab pos="275353" algn="l"/>
              </a:tabLst>
              <a:defRPr sz="1900" b="1" baseline="0">
                <a:solidFill>
                  <a:srgbClr val="0067B4"/>
                </a:solidFill>
                <a:latin typeface="+mj-lt"/>
                <a:ea typeface="+mj-ea"/>
                <a:cs typeface="+mj-cs"/>
              </a:defRPr>
            </a:lvl1pPr>
            <a:lvl2pPr algn="l" defTabSz="913526" rtl="0" eaLnBrk="1" fontAlgn="base" hangingPunct="1">
              <a:spcBef>
                <a:spcPct val="0"/>
              </a:spcBef>
              <a:spcAft>
                <a:spcPct val="0"/>
              </a:spcAft>
              <a:defRPr sz="1900" b="1">
                <a:solidFill>
                  <a:schemeClr val="tx2"/>
                </a:solidFill>
                <a:latin typeface="Arial" charset="0"/>
              </a:defRPr>
            </a:lvl2pPr>
            <a:lvl3pPr algn="l" defTabSz="913526" rtl="0" eaLnBrk="1" fontAlgn="base" hangingPunct="1">
              <a:spcBef>
                <a:spcPct val="0"/>
              </a:spcBef>
              <a:spcAft>
                <a:spcPct val="0"/>
              </a:spcAft>
              <a:defRPr sz="1900" b="1">
                <a:solidFill>
                  <a:schemeClr val="tx2"/>
                </a:solidFill>
                <a:latin typeface="Arial" charset="0"/>
              </a:defRPr>
            </a:lvl3pPr>
            <a:lvl4pPr algn="l" defTabSz="913526" rtl="0" eaLnBrk="1" fontAlgn="base" hangingPunct="1">
              <a:spcBef>
                <a:spcPct val="0"/>
              </a:spcBef>
              <a:spcAft>
                <a:spcPct val="0"/>
              </a:spcAft>
              <a:defRPr sz="1900" b="1">
                <a:solidFill>
                  <a:schemeClr val="tx2"/>
                </a:solidFill>
                <a:latin typeface="Arial" charset="0"/>
              </a:defRPr>
            </a:lvl4pPr>
            <a:lvl5pPr algn="l" defTabSz="913526" rtl="0" eaLnBrk="1" fontAlgn="base" hangingPunct="1">
              <a:spcBef>
                <a:spcPct val="0"/>
              </a:spcBef>
              <a:spcAft>
                <a:spcPct val="0"/>
              </a:spcAft>
              <a:defRPr sz="1900" b="1">
                <a:solidFill>
                  <a:schemeClr val="tx2"/>
                </a:solidFill>
                <a:latin typeface="Arial" charset="0"/>
              </a:defRPr>
            </a:lvl5pPr>
            <a:lvl6pPr marL="466481" algn="l" defTabSz="913526" rtl="0" eaLnBrk="1" fontAlgn="base" hangingPunct="1">
              <a:spcBef>
                <a:spcPct val="0"/>
              </a:spcBef>
              <a:spcAft>
                <a:spcPct val="0"/>
              </a:spcAft>
              <a:defRPr sz="1900" b="1">
                <a:solidFill>
                  <a:schemeClr val="tx2"/>
                </a:solidFill>
                <a:latin typeface="Arial" charset="0"/>
              </a:defRPr>
            </a:lvl6pPr>
            <a:lvl7pPr marL="932962" algn="l" defTabSz="913526" rtl="0" eaLnBrk="1" fontAlgn="base" hangingPunct="1">
              <a:spcBef>
                <a:spcPct val="0"/>
              </a:spcBef>
              <a:spcAft>
                <a:spcPct val="0"/>
              </a:spcAft>
              <a:defRPr sz="1900" b="1">
                <a:solidFill>
                  <a:schemeClr val="tx2"/>
                </a:solidFill>
                <a:latin typeface="Arial" charset="0"/>
              </a:defRPr>
            </a:lvl7pPr>
            <a:lvl8pPr marL="1399443" algn="l" defTabSz="913526" rtl="0" eaLnBrk="1" fontAlgn="base" hangingPunct="1">
              <a:spcBef>
                <a:spcPct val="0"/>
              </a:spcBef>
              <a:spcAft>
                <a:spcPct val="0"/>
              </a:spcAft>
              <a:defRPr sz="1900" b="1">
                <a:solidFill>
                  <a:schemeClr val="tx2"/>
                </a:solidFill>
                <a:latin typeface="Arial" charset="0"/>
              </a:defRPr>
            </a:lvl8pPr>
            <a:lvl9pPr marL="1865925" algn="l" defTabSz="913526" rtl="0" eaLnBrk="1" fontAlgn="base" hangingPunct="1">
              <a:spcBef>
                <a:spcPct val="0"/>
              </a:spcBef>
              <a:spcAft>
                <a:spcPct val="0"/>
              </a:spcAft>
              <a:defRPr sz="1900" b="1">
                <a:solidFill>
                  <a:schemeClr val="tx2"/>
                </a:solidFill>
                <a:latin typeface="Arial" charset="0"/>
              </a:defRPr>
            </a:lvl9pPr>
          </a:lstStyle>
          <a:p>
            <a:r>
              <a:rPr lang="es-CL" sz="2000" kern="0">
                <a:latin typeface="Calibri Light" panose="020F0302020204030204" pitchFamily="34" charset="0"/>
                <a:cs typeface="Calibri Light" panose="020F0302020204030204" pitchFamily="34" charset="0"/>
              </a:rPr>
              <a:t>Errores frecuentes – Matriz D</a:t>
            </a:r>
            <a:endParaRPr lang="es-CL" sz="2000" kern="0"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38756764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6AB1E24-8667-428B-9C25-B315449EA081}"/>
              </a:ext>
            </a:extLst>
          </p:cNvPr>
          <p:cNvSpPr>
            <a:spLocks noGrp="1"/>
          </p:cNvSpPr>
          <p:nvPr>
            <p:ph type="title"/>
          </p:nvPr>
        </p:nvSpPr>
        <p:spPr>
          <a:xfrm>
            <a:off x="1246922" y="303360"/>
            <a:ext cx="9089205" cy="307777"/>
          </a:xfrm>
        </p:spPr>
        <p:txBody>
          <a:bodyPr/>
          <a:lstStyle/>
          <a:p>
            <a:r>
              <a:rPr lang="es-CL" sz="2000" dirty="0">
                <a:latin typeface="Calibri Light" panose="020F0302020204030204" pitchFamily="34" charset="0"/>
                <a:cs typeface="Calibri Light" panose="020F0302020204030204" pitchFamily="34" charset="0"/>
              </a:rPr>
              <a:t>Errores frecuentes – Matriz D</a:t>
            </a:r>
          </a:p>
        </p:txBody>
      </p:sp>
      <p:sp>
        <p:nvSpPr>
          <p:cNvPr id="3" name="Marcador de número de diapositiva 2">
            <a:extLst>
              <a:ext uri="{FF2B5EF4-FFF2-40B4-BE49-F238E27FC236}">
                <a16:creationId xmlns:a16="http://schemas.microsoft.com/office/drawing/2014/main" id="{B7D2BA2D-5197-47D8-94EC-D7793B88DAB7}"/>
              </a:ext>
            </a:extLst>
          </p:cNvPr>
          <p:cNvSpPr>
            <a:spLocks noGrp="1"/>
          </p:cNvSpPr>
          <p:nvPr>
            <p:ph type="sldNum" sz="quarter" idx="4"/>
          </p:nvPr>
        </p:nvSpPr>
        <p:spPr>
          <a:xfrm>
            <a:off x="10297492" y="6609102"/>
            <a:ext cx="2133600" cy="365125"/>
          </a:xfrm>
        </p:spPr>
        <p:txBody>
          <a:bodyPr/>
          <a:lstStyle/>
          <a:p>
            <a:fld id="{7536BA00-E649-495D-B82A-3219CB1D2429}" type="slidenum">
              <a:rPr lang="es-CL" smtClean="0"/>
              <a:pPr/>
              <a:t>11</a:t>
            </a:fld>
            <a:endParaRPr lang="es-CL"/>
          </a:p>
        </p:txBody>
      </p:sp>
      <p:sp>
        <p:nvSpPr>
          <p:cNvPr id="6" name="Rectángulo 5">
            <a:extLst>
              <a:ext uri="{FF2B5EF4-FFF2-40B4-BE49-F238E27FC236}">
                <a16:creationId xmlns:a16="http://schemas.microsoft.com/office/drawing/2014/main" id="{739B367E-1E7D-4266-8642-06FD5E45A9BE}"/>
              </a:ext>
            </a:extLst>
          </p:cNvPr>
          <p:cNvSpPr/>
          <p:nvPr/>
        </p:nvSpPr>
        <p:spPr>
          <a:xfrm>
            <a:off x="584790" y="303359"/>
            <a:ext cx="340242" cy="307777"/>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marL="285750" indent="-285750" algn="r">
              <a:buFont typeface="Wingdings" panose="05000000000000000000" pitchFamily="2" charset="2"/>
              <a:buChar char="ü"/>
            </a:pPr>
            <a:r>
              <a:rPr lang="es-CL">
                <a:solidFill>
                  <a:srgbClr val="FF3B3B"/>
                </a:solidFill>
              </a:rPr>
              <a:t>    </a:t>
            </a:r>
          </a:p>
        </p:txBody>
      </p:sp>
      <p:sp>
        <p:nvSpPr>
          <p:cNvPr id="8" name="Marcador de contenido 1">
            <a:extLst>
              <a:ext uri="{FF2B5EF4-FFF2-40B4-BE49-F238E27FC236}">
                <a16:creationId xmlns:a16="http://schemas.microsoft.com/office/drawing/2014/main" id="{0CB42FE8-493E-D04A-A734-5CE224998F46}"/>
              </a:ext>
            </a:extLst>
          </p:cNvPr>
          <p:cNvSpPr txBox="1">
            <a:spLocks/>
          </p:cNvSpPr>
          <p:nvPr/>
        </p:nvSpPr>
        <p:spPr>
          <a:xfrm>
            <a:off x="543560" y="1257561"/>
            <a:ext cx="11217910" cy="1561839"/>
          </a:xfrm>
          <a:prstGeom prst="rect">
            <a:avLst/>
          </a:prstGeom>
        </p:spPr>
        <p:txBody>
          <a:bodyPr/>
          <a:lstStyle>
            <a:lvl1pPr marL="0" indent="0" algn="l" defTabSz="913526" rtl="0" eaLnBrk="1" fontAlgn="base" hangingPunct="1">
              <a:spcBef>
                <a:spcPct val="0"/>
              </a:spcBef>
              <a:spcAft>
                <a:spcPct val="0"/>
              </a:spcAft>
              <a:buClr>
                <a:schemeClr val="tx2"/>
              </a:buClr>
              <a:defRPr sz="1600" baseline="0">
                <a:solidFill>
                  <a:schemeClr val="tx1"/>
                </a:solidFill>
                <a:latin typeface="+mn-lt"/>
                <a:ea typeface="+mn-ea"/>
                <a:cs typeface="+mn-cs"/>
              </a:defRPr>
            </a:lvl1pPr>
            <a:lvl2pPr marL="197607" indent="-195987" algn="l" defTabSz="913526" rtl="0" eaLnBrk="1" fontAlgn="base" hangingPunct="1">
              <a:spcBef>
                <a:spcPct val="0"/>
              </a:spcBef>
              <a:spcAft>
                <a:spcPct val="0"/>
              </a:spcAft>
              <a:buClr>
                <a:schemeClr val="tx2"/>
              </a:buClr>
              <a:buSzPct val="125000"/>
              <a:buFont typeface="Arial" charset="0"/>
              <a:buChar char="▪"/>
              <a:defRPr sz="1600" baseline="0">
                <a:solidFill>
                  <a:schemeClr val="tx1"/>
                </a:solidFill>
                <a:latin typeface="+mn-lt"/>
              </a:defRPr>
            </a:lvl2pPr>
            <a:lvl3pPr marL="466481" indent="-267255" algn="l" defTabSz="913526"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3pPr>
            <a:lvl4pPr marL="626835" indent="-158733" algn="l" defTabSz="913526"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4pPr>
            <a:lvl5pPr marL="765029" indent="-132818" algn="l" defTabSz="913526"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5pPr>
            <a:lvl6pPr marL="765029" indent="-132818" algn="l" defTabSz="913526"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65029" indent="-132818" algn="l" defTabSz="913526"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65029" indent="-132818" algn="l" defTabSz="913526"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65029" indent="-132818" algn="l" defTabSz="913526"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a:lstStyle>
          <a:p>
            <a:pPr marL="285750" indent="-285750">
              <a:buFont typeface="Arial" panose="020B0604020202020204" pitchFamily="34" charset="0"/>
              <a:buChar char="•"/>
            </a:pPr>
            <a:endParaRPr lang="es-ES" kern="0" dirty="0">
              <a:solidFill>
                <a:srgbClr val="000000"/>
              </a:solidFill>
            </a:endParaRPr>
          </a:p>
          <a:p>
            <a:pPr marL="285750" indent="-285750">
              <a:buFont typeface="Arial" panose="020B0604020202020204" pitchFamily="34" charset="0"/>
              <a:buChar char="•"/>
            </a:pPr>
            <a:r>
              <a:rPr lang="es-ES" kern="0" dirty="0">
                <a:solidFill>
                  <a:srgbClr val="000000"/>
                </a:solidFill>
              </a:rPr>
              <a:t>Campo de </a:t>
            </a:r>
            <a:r>
              <a:rPr lang="es-ES" b="1" kern="0" dirty="0">
                <a:solidFill>
                  <a:srgbClr val="000000"/>
                </a:solidFill>
              </a:rPr>
              <a:t>Título</a:t>
            </a:r>
          </a:p>
          <a:p>
            <a:pPr lvl="2" indent="0">
              <a:buNone/>
            </a:pPr>
            <a:endParaRPr lang="es-ES" kern="0" dirty="0">
              <a:solidFill>
                <a:srgbClr val="000000"/>
              </a:solidFill>
            </a:endParaRPr>
          </a:p>
          <a:p>
            <a:pPr lvl="2" indent="0">
              <a:buNone/>
            </a:pPr>
            <a:r>
              <a:rPr lang="es-ES" kern="0" dirty="0">
                <a:solidFill>
                  <a:srgbClr val="000000"/>
                </a:solidFill>
              </a:rPr>
              <a:t>Error en el tipo de campo. En algunos casos se tiene el campo con formato numérico y se requiere formato </a:t>
            </a:r>
            <a:r>
              <a:rPr lang="es-ES" b="1" kern="0" dirty="0">
                <a:solidFill>
                  <a:srgbClr val="000000"/>
                </a:solidFill>
              </a:rPr>
              <a:t>alfanumérico</a:t>
            </a:r>
            <a:r>
              <a:rPr lang="es-ES" kern="0" dirty="0">
                <a:solidFill>
                  <a:srgbClr val="000000"/>
                </a:solidFill>
              </a:rPr>
              <a:t>. </a:t>
            </a:r>
          </a:p>
        </p:txBody>
      </p:sp>
      <p:sp>
        <p:nvSpPr>
          <p:cNvPr id="9" name="Marcador de contenido 1">
            <a:extLst>
              <a:ext uri="{FF2B5EF4-FFF2-40B4-BE49-F238E27FC236}">
                <a16:creationId xmlns:a16="http://schemas.microsoft.com/office/drawing/2014/main" id="{C1DE3DD5-8079-A74B-B4EB-4404E7AE0501}"/>
              </a:ext>
            </a:extLst>
          </p:cNvPr>
          <p:cNvSpPr txBox="1">
            <a:spLocks/>
          </p:cNvSpPr>
          <p:nvPr/>
        </p:nvSpPr>
        <p:spPr>
          <a:xfrm>
            <a:off x="513856" y="2819400"/>
            <a:ext cx="11438608" cy="731520"/>
          </a:xfrm>
          <a:prstGeom prst="rect">
            <a:avLst/>
          </a:prstGeom>
        </p:spPr>
        <p:txBody>
          <a:bodyPr/>
          <a:lstStyle>
            <a:lvl1pPr marL="0" indent="0" algn="l" defTabSz="913526" rtl="0" eaLnBrk="1" fontAlgn="base" hangingPunct="1">
              <a:spcBef>
                <a:spcPct val="0"/>
              </a:spcBef>
              <a:spcAft>
                <a:spcPct val="0"/>
              </a:spcAft>
              <a:buClr>
                <a:schemeClr val="tx2"/>
              </a:buClr>
              <a:defRPr sz="1600" baseline="0">
                <a:solidFill>
                  <a:schemeClr val="tx1"/>
                </a:solidFill>
                <a:latin typeface="+mn-lt"/>
                <a:ea typeface="+mn-ea"/>
                <a:cs typeface="+mn-cs"/>
              </a:defRPr>
            </a:lvl1pPr>
            <a:lvl2pPr marL="197607" indent="-195987" algn="l" defTabSz="913526" rtl="0" eaLnBrk="1" fontAlgn="base" hangingPunct="1">
              <a:spcBef>
                <a:spcPct val="0"/>
              </a:spcBef>
              <a:spcAft>
                <a:spcPct val="0"/>
              </a:spcAft>
              <a:buClr>
                <a:schemeClr val="tx2"/>
              </a:buClr>
              <a:buSzPct val="125000"/>
              <a:buFont typeface="Arial" charset="0"/>
              <a:buChar char="▪"/>
              <a:defRPr sz="1600" baseline="0">
                <a:solidFill>
                  <a:schemeClr val="tx1"/>
                </a:solidFill>
                <a:latin typeface="+mn-lt"/>
              </a:defRPr>
            </a:lvl2pPr>
            <a:lvl3pPr marL="466481" indent="-267255" algn="l" defTabSz="913526"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3pPr>
            <a:lvl4pPr marL="626835" indent="-158733" algn="l" defTabSz="913526"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4pPr>
            <a:lvl5pPr marL="765029" indent="-132818" algn="l" defTabSz="913526"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5pPr>
            <a:lvl6pPr marL="765029" indent="-132818" algn="l" defTabSz="913526"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65029" indent="-132818" algn="l" defTabSz="913526"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65029" indent="-132818" algn="l" defTabSz="913526"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65029" indent="-132818" algn="l" defTabSz="913526"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a:lstStyle>
          <a:p>
            <a:pPr algn="ctr"/>
            <a:r>
              <a:rPr lang="es-ES" sz="2800" kern="0" dirty="0">
                <a:solidFill>
                  <a:srgbClr val="000000"/>
                </a:solidFill>
              </a:rPr>
              <a:t>1         001    </a:t>
            </a:r>
            <a:r>
              <a:rPr lang="es-ES" sz="2000" kern="0" dirty="0">
                <a:solidFill>
                  <a:srgbClr val="000000"/>
                </a:solidFill>
              </a:rPr>
              <a:t>(sin área de conocimiento)</a:t>
            </a:r>
            <a:endParaRPr lang="es-ES" sz="2800" kern="0" dirty="0">
              <a:solidFill>
                <a:srgbClr val="000000"/>
              </a:solidFill>
            </a:endParaRPr>
          </a:p>
        </p:txBody>
      </p:sp>
      <p:pic>
        <p:nvPicPr>
          <p:cNvPr id="5" name="Picture 4">
            <a:extLst>
              <a:ext uri="{FF2B5EF4-FFF2-40B4-BE49-F238E27FC236}">
                <a16:creationId xmlns:a16="http://schemas.microsoft.com/office/drawing/2014/main" id="{E051897C-58C2-5541-A1BD-9745003E8F2D}"/>
              </a:ext>
            </a:extLst>
          </p:cNvPr>
          <p:cNvPicPr>
            <a:picLocks noChangeAspect="1"/>
          </p:cNvPicPr>
          <p:nvPr/>
        </p:nvPicPr>
        <p:blipFill>
          <a:blip r:embed="rId3"/>
          <a:stretch>
            <a:fillRect/>
          </a:stretch>
        </p:blipFill>
        <p:spPr>
          <a:xfrm>
            <a:off x="3906520" y="2761660"/>
            <a:ext cx="858693" cy="640442"/>
          </a:xfrm>
          <a:prstGeom prst="rect">
            <a:avLst/>
          </a:prstGeom>
        </p:spPr>
      </p:pic>
      <p:sp>
        <p:nvSpPr>
          <p:cNvPr id="12" name="Marcador de contenido 1">
            <a:extLst>
              <a:ext uri="{FF2B5EF4-FFF2-40B4-BE49-F238E27FC236}">
                <a16:creationId xmlns:a16="http://schemas.microsoft.com/office/drawing/2014/main" id="{79363461-546C-6541-96E6-7319BC632E0B}"/>
              </a:ext>
            </a:extLst>
          </p:cNvPr>
          <p:cNvSpPr txBox="1">
            <a:spLocks/>
          </p:cNvSpPr>
          <p:nvPr/>
        </p:nvSpPr>
        <p:spPr>
          <a:xfrm>
            <a:off x="543560" y="3321501"/>
            <a:ext cx="7320280" cy="1561839"/>
          </a:xfrm>
          <a:prstGeom prst="rect">
            <a:avLst/>
          </a:prstGeom>
        </p:spPr>
        <p:txBody>
          <a:bodyPr/>
          <a:lstStyle>
            <a:lvl1pPr marL="0" indent="0" algn="l" defTabSz="913526" rtl="0" eaLnBrk="1" fontAlgn="base" hangingPunct="1">
              <a:spcBef>
                <a:spcPct val="0"/>
              </a:spcBef>
              <a:spcAft>
                <a:spcPct val="0"/>
              </a:spcAft>
              <a:buClr>
                <a:schemeClr val="tx2"/>
              </a:buClr>
              <a:defRPr sz="1600" baseline="0">
                <a:solidFill>
                  <a:schemeClr val="tx1"/>
                </a:solidFill>
                <a:latin typeface="+mn-lt"/>
                <a:ea typeface="+mn-ea"/>
                <a:cs typeface="+mn-cs"/>
              </a:defRPr>
            </a:lvl1pPr>
            <a:lvl2pPr marL="197607" indent="-195987" algn="l" defTabSz="913526" rtl="0" eaLnBrk="1" fontAlgn="base" hangingPunct="1">
              <a:spcBef>
                <a:spcPct val="0"/>
              </a:spcBef>
              <a:spcAft>
                <a:spcPct val="0"/>
              </a:spcAft>
              <a:buClr>
                <a:schemeClr val="tx2"/>
              </a:buClr>
              <a:buSzPct val="125000"/>
              <a:buFont typeface="Arial" charset="0"/>
              <a:buChar char="▪"/>
              <a:defRPr sz="1600" baseline="0">
                <a:solidFill>
                  <a:schemeClr val="tx1"/>
                </a:solidFill>
                <a:latin typeface="+mn-lt"/>
              </a:defRPr>
            </a:lvl2pPr>
            <a:lvl3pPr marL="466481" indent="-267255" algn="l" defTabSz="913526"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3pPr>
            <a:lvl4pPr marL="626835" indent="-158733" algn="l" defTabSz="913526"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4pPr>
            <a:lvl5pPr marL="765029" indent="-132818" algn="l" defTabSz="913526"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5pPr>
            <a:lvl6pPr marL="765029" indent="-132818" algn="l" defTabSz="913526"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65029" indent="-132818" algn="l" defTabSz="913526"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65029" indent="-132818" algn="l" defTabSz="913526"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65029" indent="-132818" algn="l" defTabSz="913526"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a:lstStyle>
          <a:p>
            <a:pPr marL="285750" indent="-285750">
              <a:buFont typeface="Arial" panose="020B0604020202020204" pitchFamily="34" charset="0"/>
              <a:buChar char="•"/>
            </a:pPr>
            <a:endParaRPr lang="es-ES" kern="0" dirty="0">
              <a:solidFill>
                <a:srgbClr val="000000"/>
              </a:solidFill>
            </a:endParaRPr>
          </a:p>
          <a:p>
            <a:pPr marL="285750" indent="-285750">
              <a:buFont typeface="Arial" panose="020B0604020202020204" pitchFamily="34" charset="0"/>
              <a:buChar char="•"/>
            </a:pPr>
            <a:r>
              <a:rPr lang="es-ES" kern="0" dirty="0">
                <a:solidFill>
                  <a:srgbClr val="000000"/>
                </a:solidFill>
              </a:rPr>
              <a:t>Campo de </a:t>
            </a:r>
            <a:r>
              <a:rPr lang="es-ES" b="1" kern="0" dirty="0">
                <a:solidFill>
                  <a:srgbClr val="000000"/>
                </a:solidFill>
              </a:rPr>
              <a:t>Código de Servicio de Salud (</a:t>
            </a:r>
            <a:r>
              <a:rPr lang="es-ES" b="1" kern="0" dirty="0" err="1">
                <a:solidFill>
                  <a:srgbClr val="000000"/>
                </a:solidFill>
              </a:rPr>
              <a:t>ID_Serv</a:t>
            </a:r>
            <a:r>
              <a:rPr lang="es-ES" b="1" kern="0" dirty="0">
                <a:solidFill>
                  <a:srgbClr val="000000"/>
                </a:solidFill>
              </a:rPr>
              <a:t>)</a:t>
            </a:r>
          </a:p>
          <a:p>
            <a:pPr lvl="2" indent="0">
              <a:buNone/>
            </a:pPr>
            <a:endParaRPr lang="es-ES" kern="0" dirty="0">
              <a:solidFill>
                <a:srgbClr val="000000"/>
              </a:solidFill>
            </a:endParaRPr>
          </a:p>
          <a:p>
            <a:pPr lvl="2" indent="0">
              <a:buNone/>
            </a:pPr>
            <a:r>
              <a:rPr lang="es-ES" kern="0" dirty="0">
                <a:solidFill>
                  <a:srgbClr val="000000"/>
                </a:solidFill>
              </a:rPr>
              <a:t>Error en el tipo de campo. En algunos casos se tiene el campo con formato numérico y se requiere formato </a:t>
            </a:r>
            <a:r>
              <a:rPr lang="es-ES" b="1" kern="0" dirty="0">
                <a:solidFill>
                  <a:srgbClr val="000000"/>
                </a:solidFill>
              </a:rPr>
              <a:t>alfanumérico</a:t>
            </a:r>
            <a:r>
              <a:rPr lang="es-ES" kern="0" dirty="0">
                <a:solidFill>
                  <a:srgbClr val="000000"/>
                </a:solidFill>
              </a:rPr>
              <a:t>. </a:t>
            </a:r>
          </a:p>
        </p:txBody>
      </p:sp>
      <p:sp>
        <p:nvSpPr>
          <p:cNvPr id="13" name="Marcador de contenido 1">
            <a:extLst>
              <a:ext uri="{FF2B5EF4-FFF2-40B4-BE49-F238E27FC236}">
                <a16:creationId xmlns:a16="http://schemas.microsoft.com/office/drawing/2014/main" id="{275F0200-F58B-0348-ACC8-D2AAADBC39EE}"/>
              </a:ext>
            </a:extLst>
          </p:cNvPr>
          <p:cNvSpPr txBox="1">
            <a:spLocks/>
          </p:cNvSpPr>
          <p:nvPr/>
        </p:nvSpPr>
        <p:spPr>
          <a:xfrm>
            <a:off x="543560" y="4969306"/>
            <a:ext cx="11438608" cy="731520"/>
          </a:xfrm>
          <a:prstGeom prst="rect">
            <a:avLst/>
          </a:prstGeom>
        </p:spPr>
        <p:txBody>
          <a:bodyPr/>
          <a:lstStyle>
            <a:lvl1pPr marL="0" indent="0" algn="l" defTabSz="913526" rtl="0" eaLnBrk="1" fontAlgn="base" hangingPunct="1">
              <a:spcBef>
                <a:spcPct val="0"/>
              </a:spcBef>
              <a:spcAft>
                <a:spcPct val="0"/>
              </a:spcAft>
              <a:buClr>
                <a:schemeClr val="tx2"/>
              </a:buClr>
              <a:defRPr sz="1600" baseline="0">
                <a:solidFill>
                  <a:schemeClr val="tx1"/>
                </a:solidFill>
                <a:latin typeface="+mn-lt"/>
                <a:ea typeface="+mn-ea"/>
                <a:cs typeface="+mn-cs"/>
              </a:defRPr>
            </a:lvl1pPr>
            <a:lvl2pPr marL="197607" indent="-195987" algn="l" defTabSz="913526" rtl="0" eaLnBrk="1" fontAlgn="base" hangingPunct="1">
              <a:spcBef>
                <a:spcPct val="0"/>
              </a:spcBef>
              <a:spcAft>
                <a:spcPct val="0"/>
              </a:spcAft>
              <a:buClr>
                <a:schemeClr val="tx2"/>
              </a:buClr>
              <a:buSzPct val="125000"/>
              <a:buFont typeface="Arial" charset="0"/>
              <a:buChar char="▪"/>
              <a:defRPr sz="1600" baseline="0">
                <a:solidFill>
                  <a:schemeClr val="tx1"/>
                </a:solidFill>
                <a:latin typeface="+mn-lt"/>
              </a:defRPr>
            </a:lvl2pPr>
            <a:lvl3pPr marL="466481" indent="-267255" algn="l" defTabSz="913526"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3pPr>
            <a:lvl4pPr marL="626835" indent="-158733" algn="l" defTabSz="913526"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4pPr>
            <a:lvl5pPr marL="765029" indent="-132818" algn="l" defTabSz="913526"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5pPr>
            <a:lvl6pPr marL="765029" indent="-132818" algn="l" defTabSz="913526"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65029" indent="-132818" algn="l" defTabSz="913526"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65029" indent="-132818" algn="l" defTabSz="913526"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65029" indent="-132818" algn="l" defTabSz="913526"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a:lstStyle>
          <a:p>
            <a:pPr algn="ctr"/>
            <a:r>
              <a:rPr lang="es-ES" sz="2800" kern="0" dirty="0">
                <a:solidFill>
                  <a:srgbClr val="000000"/>
                </a:solidFill>
              </a:rPr>
              <a:t>162901          162901    </a:t>
            </a:r>
            <a:r>
              <a:rPr lang="es-ES" sz="2000" kern="0" dirty="0">
                <a:solidFill>
                  <a:srgbClr val="000000"/>
                </a:solidFill>
              </a:rPr>
              <a:t>(Servicio de Salud Maule)</a:t>
            </a:r>
            <a:endParaRPr lang="es-ES" sz="2800" kern="0" dirty="0">
              <a:solidFill>
                <a:srgbClr val="000000"/>
              </a:solidFill>
            </a:endParaRPr>
          </a:p>
        </p:txBody>
      </p:sp>
      <p:pic>
        <p:nvPicPr>
          <p:cNvPr id="14" name="Picture 13">
            <a:extLst>
              <a:ext uri="{FF2B5EF4-FFF2-40B4-BE49-F238E27FC236}">
                <a16:creationId xmlns:a16="http://schemas.microsoft.com/office/drawing/2014/main" id="{73AEEEA3-565D-C442-B4CA-C85F9EDDD93E}"/>
              </a:ext>
            </a:extLst>
          </p:cNvPr>
          <p:cNvPicPr>
            <a:picLocks noChangeAspect="1"/>
          </p:cNvPicPr>
          <p:nvPr/>
        </p:nvPicPr>
        <p:blipFill>
          <a:blip r:embed="rId3"/>
          <a:stretch>
            <a:fillRect/>
          </a:stretch>
        </p:blipFill>
        <p:spPr>
          <a:xfrm>
            <a:off x="4170856" y="4906201"/>
            <a:ext cx="858693" cy="640442"/>
          </a:xfrm>
          <a:prstGeom prst="rect">
            <a:avLst/>
          </a:prstGeom>
        </p:spPr>
      </p:pic>
      <p:pic>
        <p:nvPicPr>
          <p:cNvPr id="15" name="Graphic 14" descr="Magnifying glass">
            <a:extLst>
              <a:ext uri="{FF2B5EF4-FFF2-40B4-BE49-F238E27FC236}">
                <a16:creationId xmlns:a16="http://schemas.microsoft.com/office/drawing/2014/main" id="{49873920-D402-A749-91FC-BF0A9C0800F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flipH="1">
            <a:off x="1965957" y="4739581"/>
            <a:ext cx="2560321" cy="1256220"/>
          </a:xfrm>
          <a:prstGeom prst="rect">
            <a:avLst/>
          </a:prstGeom>
        </p:spPr>
      </p:pic>
      <p:sp>
        <p:nvSpPr>
          <p:cNvPr id="17" name="CuadroTexto 5">
            <a:extLst>
              <a:ext uri="{FF2B5EF4-FFF2-40B4-BE49-F238E27FC236}">
                <a16:creationId xmlns:a16="http://schemas.microsoft.com/office/drawing/2014/main" id="{96BE4CC5-763B-0944-AD51-45FF2D4696EE}"/>
              </a:ext>
            </a:extLst>
          </p:cNvPr>
          <p:cNvSpPr txBox="1"/>
          <p:nvPr/>
        </p:nvSpPr>
        <p:spPr>
          <a:xfrm>
            <a:off x="152400" y="5559120"/>
            <a:ext cx="2093550" cy="704461"/>
          </a:xfrm>
          <a:prstGeom prst="rect">
            <a:avLst/>
          </a:prstGeom>
          <a:noFill/>
          <a:ln w="9525">
            <a:noFill/>
            <a:miter lim="800000"/>
            <a:headEnd/>
            <a:tailEnd/>
          </a:ln>
          <a:effectLst/>
          <a:extLst/>
        </p:spPr>
        <p:txBody>
          <a:bodyPr vert="horz" wrap="square" lIns="72009" tIns="72009" rIns="72009" bIns="72009" numCol="1" rtlCol="0" anchor="t" anchorCtr="0" compatLnSpc="1">
            <a:prstTxWarp prst="textNoShape">
              <a:avLst/>
            </a:prstTxWarp>
            <a:noAutofit/>
          </a:bodyPr>
          <a:lstStyle/>
          <a:p>
            <a:pPr algn="ctr"/>
            <a:r>
              <a:rPr lang="es-ES" dirty="0">
                <a:solidFill>
                  <a:schemeClr val="accent5"/>
                </a:solidFill>
              </a:rPr>
              <a:t>Formato número</a:t>
            </a:r>
            <a:endParaRPr lang="es-CL" sz="2000" b="1" dirty="0">
              <a:solidFill>
                <a:schemeClr val="accent5"/>
              </a:solidFill>
            </a:endParaRPr>
          </a:p>
        </p:txBody>
      </p:sp>
      <p:pic>
        <p:nvPicPr>
          <p:cNvPr id="18" name="Graphic 17" descr="Magnifying glass">
            <a:extLst>
              <a:ext uri="{FF2B5EF4-FFF2-40B4-BE49-F238E27FC236}">
                <a16:creationId xmlns:a16="http://schemas.microsoft.com/office/drawing/2014/main" id="{8FDBD7E9-88AB-0742-9B94-DB56E9D9AFD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636847" y="4739581"/>
            <a:ext cx="2785034" cy="1256220"/>
          </a:xfrm>
          <a:prstGeom prst="rect">
            <a:avLst/>
          </a:prstGeom>
        </p:spPr>
      </p:pic>
      <p:sp>
        <p:nvSpPr>
          <p:cNvPr id="19" name="CuadroTexto 5">
            <a:extLst>
              <a:ext uri="{FF2B5EF4-FFF2-40B4-BE49-F238E27FC236}">
                <a16:creationId xmlns:a16="http://schemas.microsoft.com/office/drawing/2014/main" id="{0FF19283-9FC9-5240-9DFB-2045A6D2EFA1}"/>
              </a:ext>
            </a:extLst>
          </p:cNvPr>
          <p:cNvSpPr txBox="1"/>
          <p:nvPr/>
        </p:nvSpPr>
        <p:spPr>
          <a:xfrm>
            <a:off x="7256004" y="5592809"/>
            <a:ext cx="1630680" cy="704461"/>
          </a:xfrm>
          <a:prstGeom prst="rect">
            <a:avLst/>
          </a:prstGeom>
          <a:noFill/>
          <a:ln w="9525">
            <a:noFill/>
            <a:miter lim="800000"/>
            <a:headEnd/>
            <a:tailEnd/>
          </a:ln>
          <a:effectLst/>
          <a:extLst/>
        </p:spPr>
        <p:txBody>
          <a:bodyPr vert="horz" wrap="square" lIns="72009" tIns="72009" rIns="72009" bIns="72009" numCol="1" rtlCol="0" anchor="t" anchorCtr="0" compatLnSpc="1">
            <a:prstTxWarp prst="textNoShape">
              <a:avLst/>
            </a:prstTxWarp>
            <a:noAutofit/>
          </a:bodyPr>
          <a:lstStyle/>
          <a:p>
            <a:pPr algn="ctr"/>
            <a:r>
              <a:rPr lang="es-ES" dirty="0">
                <a:solidFill>
                  <a:schemeClr val="accent5"/>
                </a:solidFill>
              </a:rPr>
              <a:t>Formato texto</a:t>
            </a:r>
            <a:endParaRPr lang="es-CL" sz="2000" b="1" dirty="0">
              <a:solidFill>
                <a:schemeClr val="accent5"/>
              </a:solidFill>
            </a:endParaRPr>
          </a:p>
          <a:p>
            <a:r>
              <a:rPr lang="es-CL" dirty="0">
                <a:solidFill>
                  <a:schemeClr val="accent5"/>
                </a:solidFill>
              </a:rPr>
              <a:t> </a:t>
            </a:r>
          </a:p>
          <a:p>
            <a:pPr marL="1587" indent="0"/>
            <a:endParaRPr lang="es-CL" sz="1200" dirty="0">
              <a:solidFill>
                <a:schemeClr val="accent5"/>
              </a:solidFill>
            </a:endParaRPr>
          </a:p>
        </p:txBody>
      </p:sp>
    </p:spTree>
    <p:extLst>
      <p:ext uri="{BB962C8B-B14F-4D97-AF65-F5344CB8AC3E}">
        <p14:creationId xmlns:p14="http://schemas.microsoft.com/office/powerpoint/2010/main" val="39486490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6AB1E24-8667-428B-9C25-B315449EA081}"/>
              </a:ext>
            </a:extLst>
          </p:cNvPr>
          <p:cNvSpPr>
            <a:spLocks noGrp="1"/>
          </p:cNvSpPr>
          <p:nvPr>
            <p:ph type="title"/>
          </p:nvPr>
        </p:nvSpPr>
        <p:spPr>
          <a:xfrm>
            <a:off x="1246922" y="303360"/>
            <a:ext cx="9089205" cy="307777"/>
          </a:xfrm>
        </p:spPr>
        <p:txBody>
          <a:bodyPr/>
          <a:lstStyle/>
          <a:p>
            <a:r>
              <a:rPr lang="es-CL" sz="2000" dirty="0">
                <a:latin typeface="Calibri Light" panose="020F0302020204030204" pitchFamily="34" charset="0"/>
                <a:cs typeface="Calibri Light" panose="020F0302020204030204" pitchFamily="34" charset="0"/>
              </a:rPr>
              <a:t>Errores frecuentes – Matriz D</a:t>
            </a:r>
          </a:p>
        </p:txBody>
      </p:sp>
      <p:sp>
        <p:nvSpPr>
          <p:cNvPr id="3" name="Marcador de número de diapositiva 2">
            <a:extLst>
              <a:ext uri="{FF2B5EF4-FFF2-40B4-BE49-F238E27FC236}">
                <a16:creationId xmlns:a16="http://schemas.microsoft.com/office/drawing/2014/main" id="{B7D2BA2D-5197-47D8-94EC-D7793B88DAB7}"/>
              </a:ext>
            </a:extLst>
          </p:cNvPr>
          <p:cNvSpPr>
            <a:spLocks noGrp="1"/>
          </p:cNvSpPr>
          <p:nvPr>
            <p:ph type="sldNum" sz="quarter" idx="4"/>
          </p:nvPr>
        </p:nvSpPr>
        <p:spPr>
          <a:xfrm>
            <a:off x="10297492" y="6609102"/>
            <a:ext cx="2133600" cy="365125"/>
          </a:xfrm>
        </p:spPr>
        <p:txBody>
          <a:bodyPr/>
          <a:lstStyle/>
          <a:p>
            <a:fld id="{7536BA00-E649-495D-B82A-3219CB1D2429}" type="slidenum">
              <a:rPr lang="es-CL" smtClean="0"/>
              <a:pPr/>
              <a:t>12</a:t>
            </a:fld>
            <a:endParaRPr lang="es-CL"/>
          </a:p>
        </p:txBody>
      </p:sp>
      <p:sp>
        <p:nvSpPr>
          <p:cNvPr id="6" name="Rectángulo 5">
            <a:extLst>
              <a:ext uri="{FF2B5EF4-FFF2-40B4-BE49-F238E27FC236}">
                <a16:creationId xmlns:a16="http://schemas.microsoft.com/office/drawing/2014/main" id="{739B367E-1E7D-4266-8642-06FD5E45A9BE}"/>
              </a:ext>
            </a:extLst>
          </p:cNvPr>
          <p:cNvSpPr/>
          <p:nvPr/>
        </p:nvSpPr>
        <p:spPr>
          <a:xfrm>
            <a:off x="584790" y="303359"/>
            <a:ext cx="340242" cy="307777"/>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marL="285750" indent="-285750" algn="r">
              <a:buFont typeface="Wingdings" panose="05000000000000000000" pitchFamily="2" charset="2"/>
              <a:buChar char="ü"/>
            </a:pPr>
            <a:r>
              <a:rPr lang="es-CL">
                <a:solidFill>
                  <a:srgbClr val="FF3B3B"/>
                </a:solidFill>
              </a:rPr>
              <a:t>    </a:t>
            </a:r>
          </a:p>
        </p:txBody>
      </p:sp>
      <p:sp>
        <p:nvSpPr>
          <p:cNvPr id="8" name="Marcador de contenido 1">
            <a:extLst>
              <a:ext uri="{FF2B5EF4-FFF2-40B4-BE49-F238E27FC236}">
                <a16:creationId xmlns:a16="http://schemas.microsoft.com/office/drawing/2014/main" id="{0CB42FE8-493E-D04A-A734-5CE224998F46}"/>
              </a:ext>
            </a:extLst>
          </p:cNvPr>
          <p:cNvSpPr txBox="1">
            <a:spLocks/>
          </p:cNvSpPr>
          <p:nvPr/>
        </p:nvSpPr>
        <p:spPr>
          <a:xfrm>
            <a:off x="543560" y="1257561"/>
            <a:ext cx="11217910" cy="1561839"/>
          </a:xfrm>
          <a:prstGeom prst="rect">
            <a:avLst/>
          </a:prstGeom>
        </p:spPr>
        <p:txBody>
          <a:bodyPr/>
          <a:lstStyle>
            <a:lvl1pPr marL="0" indent="0" algn="l" defTabSz="913526" rtl="0" eaLnBrk="1" fontAlgn="base" hangingPunct="1">
              <a:spcBef>
                <a:spcPct val="0"/>
              </a:spcBef>
              <a:spcAft>
                <a:spcPct val="0"/>
              </a:spcAft>
              <a:buClr>
                <a:schemeClr val="tx2"/>
              </a:buClr>
              <a:defRPr sz="1600" baseline="0">
                <a:solidFill>
                  <a:schemeClr val="tx1"/>
                </a:solidFill>
                <a:latin typeface="+mn-lt"/>
                <a:ea typeface="+mn-ea"/>
                <a:cs typeface="+mn-cs"/>
              </a:defRPr>
            </a:lvl1pPr>
            <a:lvl2pPr marL="197607" indent="-195987" algn="l" defTabSz="913526" rtl="0" eaLnBrk="1" fontAlgn="base" hangingPunct="1">
              <a:spcBef>
                <a:spcPct val="0"/>
              </a:spcBef>
              <a:spcAft>
                <a:spcPct val="0"/>
              </a:spcAft>
              <a:buClr>
                <a:schemeClr val="tx2"/>
              </a:buClr>
              <a:buSzPct val="125000"/>
              <a:buFont typeface="Arial" charset="0"/>
              <a:buChar char="▪"/>
              <a:defRPr sz="1600" baseline="0">
                <a:solidFill>
                  <a:schemeClr val="tx1"/>
                </a:solidFill>
                <a:latin typeface="+mn-lt"/>
              </a:defRPr>
            </a:lvl2pPr>
            <a:lvl3pPr marL="466481" indent="-267255" algn="l" defTabSz="913526"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3pPr>
            <a:lvl4pPr marL="626835" indent="-158733" algn="l" defTabSz="913526"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4pPr>
            <a:lvl5pPr marL="765029" indent="-132818" algn="l" defTabSz="913526"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5pPr>
            <a:lvl6pPr marL="765029" indent="-132818" algn="l" defTabSz="913526"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65029" indent="-132818" algn="l" defTabSz="913526"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65029" indent="-132818" algn="l" defTabSz="913526"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65029" indent="-132818" algn="l" defTabSz="913526"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a:lstStyle>
          <a:p>
            <a:pPr marL="285750" indent="-285750">
              <a:buFont typeface="Arial" panose="020B0604020202020204" pitchFamily="34" charset="0"/>
              <a:buChar char="•"/>
            </a:pPr>
            <a:endParaRPr lang="es-ES" kern="0" dirty="0">
              <a:solidFill>
                <a:srgbClr val="000000"/>
              </a:solidFill>
            </a:endParaRPr>
          </a:p>
          <a:p>
            <a:pPr marL="285750" indent="-285750">
              <a:buFont typeface="Arial" panose="020B0604020202020204" pitchFamily="34" charset="0"/>
              <a:buChar char="•"/>
            </a:pPr>
            <a:r>
              <a:rPr lang="es-ES" kern="0" dirty="0">
                <a:solidFill>
                  <a:srgbClr val="000000"/>
                </a:solidFill>
              </a:rPr>
              <a:t>Campo de </a:t>
            </a:r>
            <a:r>
              <a:rPr lang="es-ES" b="1" kern="0" dirty="0">
                <a:solidFill>
                  <a:srgbClr val="000000"/>
                </a:solidFill>
              </a:rPr>
              <a:t>Edad</a:t>
            </a:r>
          </a:p>
          <a:p>
            <a:pPr lvl="2" indent="0">
              <a:buNone/>
            </a:pPr>
            <a:endParaRPr lang="es-ES" kern="0" dirty="0">
              <a:solidFill>
                <a:srgbClr val="000000"/>
              </a:solidFill>
            </a:endParaRPr>
          </a:p>
          <a:p>
            <a:pPr lvl="2" indent="0">
              <a:buNone/>
            </a:pPr>
            <a:r>
              <a:rPr lang="es-ES" kern="0" dirty="0">
                <a:solidFill>
                  <a:srgbClr val="000000"/>
                </a:solidFill>
              </a:rPr>
              <a:t>El sistema calcula la edad usando el ultimo día del mes de corte.</a:t>
            </a:r>
          </a:p>
          <a:p>
            <a:pPr lvl="2" indent="0">
              <a:buNone/>
            </a:pPr>
            <a:r>
              <a:rPr lang="es-ES" kern="0" dirty="0">
                <a:solidFill>
                  <a:srgbClr val="000000"/>
                </a:solidFill>
              </a:rPr>
              <a:t>Por otro lado, la planilla de validación calcula la edad utilizando la fecha ubicada en la ultima columna. Se debe revisar que ambas fechas coincidan. De lo contrario la fórmula trae un alerta.</a:t>
            </a:r>
          </a:p>
        </p:txBody>
      </p:sp>
      <p:pic>
        <p:nvPicPr>
          <p:cNvPr id="4" name="Picture 3">
            <a:extLst>
              <a:ext uri="{FF2B5EF4-FFF2-40B4-BE49-F238E27FC236}">
                <a16:creationId xmlns:a16="http://schemas.microsoft.com/office/drawing/2014/main" id="{DD585017-9338-7441-A18E-5312D4E0062E}"/>
              </a:ext>
            </a:extLst>
          </p:cNvPr>
          <p:cNvPicPr>
            <a:picLocks noChangeAspect="1"/>
          </p:cNvPicPr>
          <p:nvPr/>
        </p:nvPicPr>
        <p:blipFill>
          <a:blip r:embed="rId3"/>
          <a:stretch>
            <a:fillRect/>
          </a:stretch>
        </p:blipFill>
        <p:spPr>
          <a:xfrm>
            <a:off x="1344930" y="3669030"/>
            <a:ext cx="4347210" cy="1490770"/>
          </a:xfrm>
          <a:prstGeom prst="rect">
            <a:avLst/>
          </a:prstGeom>
        </p:spPr>
      </p:pic>
      <p:pic>
        <p:nvPicPr>
          <p:cNvPr id="10" name="Picture 9">
            <a:extLst>
              <a:ext uri="{FF2B5EF4-FFF2-40B4-BE49-F238E27FC236}">
                <a16:creationId xmlns:a16="http://schemas.microsoft.com/office/drawing/2014/main" id="{8F899B05-6087-CF42-983F-664392417239}"/>
              </a:ext>
            </a:extLst>
          </p:cNvPr>
          <p:cNvPicPr>
            <a:picLocks noChangeAspect="1"/>
          </p:cNvPicPr>
          <p:nvPr/>
        </p:nvPicPr>
        <p:blipFill>
          <a:blip r:embed="rId4"/>
          <a:stretch>
            <a:fillRect/>
          </a:stretch>
        </p:blipFill>
        <p:spPr>
          <a:xfrm>
            <a:off x="6987866" y="3360420"/>
            <a:ext cx="4252292" cy="1407159"/>
          </a:xfrm>
          <a:prstGeom prst="rect">
            <a:avLst/>
          </a:prstGeom>
        </p:spPr>
      </p:pic>
      <p:cxnSp>
        <p:nvCxnSpPr>
          <p:cNvPr id="16" name="Straight Arrow Connector 15">
            <a:extLst>
              <a:ext uri="{FF2B5EF4-FFF2-40B4-BE49-F238E27FC236}">
                <a16:creationId xmlns:a16="http://schemas.microsoft.com/office/drawing/2014/main" id="{B9E6716C-42F4-2448-9E85-A7A0647AC4A8}"/>
              </a:ext>
            </a:extLst>
          </p:cNvPr>
          <p:cNvCxnSpPr/>
          <p:nvPr/>
        </p:nvCxnSpPr>
        <p:spPr>
          <a:xfrm flipV="1">
            <a:off x="8811592" y="4811722"/>
            <a:ext cx="1485900" cy="880110"/>
          </a:xfrm>
          <a:prstGeom prst="straightConnector1">
            <a:avLst/>
          </a:prstGeom>
          <a:ln w="7302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21" name="CuadroTexto 5">
            <a:extLst>
              <a:ext uri="{FF2B5EF4-FFF2-40B4-BE49-F238E27FC236}">
                <a16:creationId xmlns:a16="http://schemas.microsoft.com/office/drawing/2014/main" id="{0FBD04D5-D70C-4A48-8FA7-31D0B3C060E8}"/>
              </a:ext>
            </a:extLst>
          </p:cNvPr>
          <p:cNvSpPr txBox="1"/>
          <p:nvPr/>
        </p:nvSpPr>
        <p:spPr>
          <a:xfrm>
            <a:off x="7312764" y="5691832"/>
            <a:ext cx="2360436" cy="1005840"/>
          </a:xfrm>
          <a:prstGeom prst="rect">
            <a:avLst/>
          </a:prstGeom>
          <a:noFill/>
          <a:ln w="9525">
            <a:noFill/>
            <a:miter lim="800000"/>
            <a:headEnd/>
            <a:tailEnd/>
          </a:ln>
          <a:effectLst/>
          <a:extLst/>
        </p:spPr>
        <p:txBody>
          <a:bodyPr vert="horz" wrap="square" lIns="72009" tIns="72009" rIns="72009" bIns="72009" numCol="1" rtlCol="0" anchor="t" anchorCtr="0" compatLnSpc="1">
            <a:prstTxWarp prst="textNoShape">
              <a:avLst/>
            </a:prstTxWarp>
            <a:noAutofit/>
          </a:bodyPr>
          <a:lstStyle/>
          <a:p>
            <a:pPr algn="ctr"/>
            <a:r>
              <a:rPr lang="es-ES" dirty="0">
                <a:solidFill>
                  <a:schemeClr val="accent5"/>
                </a:solidFill>
              </a:rPr>
              <a:t>Fecha utilizada por la planilla de validación para calcular la edad</a:t>
            </a:r>
            <a:endParaRPr lang="es-CL" dirty="0">
              <a:solidFill>
                <a:schemeClr val="accent5"/>
              </a:solidFill>
            </a:endParaRPr>
          </a:p>
          <a:p>
            <a:pPr marL="1587" indent="0"/>
            <a:endParaRPr lang="es-CL" sz="1200" dirty="0">
              <a:solidFill>
                <a:schemeClr val="accent5"/>
              </a:solidFill>
            </a:endParaRPr>
          </a:p>
        </p:txBody>
      </p:sp>
    </p:spTree>
    <p:extLst>
      <p:ext uri="{BB962C8B-B14F-4D97-AF65-F5344CB8AC3E}">
        <p14:creationId xmlns:p14="http://schemas.microsoft.com/office/powerpoint/2010/main" val="13929824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6AB1E24-8667-428B-9C25-B315449EA081}"/>
              </a:ext>
            </a:extLst>
          </p:cNvPr>
          <p:cNvSpPr>
            <a:spLocks noGrp="1"/>
          </p:cNvSpPr>
          <p:nvPr>
            <p:ph type="title"/>
          </p:nvPr>
        </p:nvSpPr>
        <p:spPr>
          <a:xfrm>
            <a:off x="1246922" y="303360"/>
            <a:ext cx="9089205" cy="307777"/>
          </a:xfrm>
        </p:spPr>
        <p:txBody>
          <a:bodyPr/>
          <a:lstStyle/>
          <a:p>
            <a:r>
              <a:rPr lang="es-CL" sz="2000" dirty="0">
                <a:latin typeface="Calibri Light" panose="020F0302020204030204" pitchFamily="34" charset="0"/>
                <a:cs typeface="Calibri Light" panose="020F0302020204030204" pitchFamily="34" charset="0"/>
              </a:rPr>
              <a:t>Errores frecuentes – Matriz D</a:t>
            </a:r>
          </a:p>
        </p:txBody>
      </p:sp>
      <p:sp>
        <p:nvSpPr>
          <p:cNvPr id="3" name="Marcador de número de diapositiva 2">
            <a:extLst>
              <a:ext uri="{FF2B5EF4-FFF2-40B4-BE49-F238E27FC236}">
                <a16:creationId xmlns:a16="http://schemas.microsoft.com/office/drawing/2014/main" id="{B7D2BA2D-5197-47D8-94EC-D7793B88DAB7}"/>
              </a:ext>
            </a:extLst>
          </p:cNvPr>
          <p:cNvSpPr>
            <a:spLocks noGrp="1"/>
          </p:cNvSpPr>
          <p:nvPr>
            <p:ph type="sldNum" sz="quarter" idx="4"/>
          </p:nvPr>
        </p:nvSpPr>
        <p:spPr>
          <a:xfrm>
            <a:off x="10297492" y="6609102"/>
            <a:ext cx="2133600" cy="365125"/>
          </a:xfrm>
        </p:spPr>
        <p:txBody>
          <a:bodyPr/>
          <a:lstStyle/>
          <a:p>
            <a:fld id="{7536BA00-E649-495D-B82A-3219CB1D2429}" type="slidenum">
              <a:rPr lang="es-CL" smtClean="0"/>
              <a:pPr/>
              <a:t>13</a:t>
            </a:fld>
            <a:endParaRPr lang="es-CL"/>
          </a:p>
        </p:txBody>
      </p:sp>
      <p:sp>
        <p:nvSpPr>
          <p:cNvPr id="6" name="Rectángulo 5">
            <a:extLst>
              <a:ext uri="{FF2B5EF4-FFF2-40B4-BE49-F238E27FC236}">
                <a16:creationId xmlns:a16="http://schemas.microsoft.com/office/drawing/2014/main" id="{739B367E-1E7D-4266-8642-06FD5E45A9BE}"/>
              </a:ext>
            </a:extLst>
          </p:cNvPr>
          <p:cNvSpPr/>
          <p:nvPr/>
        </p:nvSpPr>
        <p:spPr>
          <a:xfrm>
            <a:off x="584790" y="303359"/>
            <a:ext cx="340242" cy="307777"/>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marL="285750" indent="-285750" algn="r">
              <a:buFont typeface="Wingdings" panose="05000000000000000000" pitchFamily="2" charset="2"/>
              <a:buChar char="ü"/>
            </a:pPr>
            <a:r>
              <a:rPr lang="es-CL">
                <a:solidFill>
                  <a:srgbClr val="FF3B3B"/>
                </a:solidFill>
              </a:rPr>
              <a:t>    </a:t>
            </a:r>
          </a:p>
        </p:txBody>
      </p:sp>
      <p:sp>
        <p:nvSpPr>
          <p:cNvPr id="8" name="Marcador de contenido 1">
            <a:extLst>
              <a:ext uri="{FF2B5EF4-FFF2-40B4-BE49-F238E27FC236}">
                <a16:creationId xmlns:a16="http://schemas.microsoft.com/office/drawing/2014/main" id="{0CB42FE8-493E-D04A-A734-5CE224998F46}"/>
              </a:ext>
            </a:extLst>
          </p:cNvPr>
          <p:cNvSpPr txBox="1">
            <a:spLocks/>
          </p:cNvSpPr>
          <p:nvPr/>
        </p:nvSpPr>
        <p:spPr>
          <a:xfrm>
            <a:off x="584790" y="1328681"/>
            <a:ext cx="9519330" cy="4146289"/>
          </a:xfrm>
          <a:prstGeom prst="rect">
            <a:avLst/>
          </a:prstGeom>
        </p:spPr>
        <p:txBody>
          <a:bodyPr/>
          <a:lstStyle>
            <a:lvl1pPr marL="0" indent="0" algn="l" defTabSz="913526" rtl="0" eaLnBrk="1" fontAlgn="base" hangingPunct="1">
              <a:spcBef>
                <a:spcPct val="0"/>
              </a:spcBef>
              <a:spcAft>
                <a:spcPct val="0"/>
              </a:spcAft>
              <a:buClr>
                <a:schemeClr val="tx2"/>
              </a:buClr>
              <a:defRPr sz="1600" baseline="0">
                <a:solidFill>
                  <a:schemeClr val="tx1"/>
                </a:solidFill>
                <a:latin typeface="+mn-lt"/>
                <a:ea typeface="+mn-ea"/>
                <a:cs typeface="+mn-cs"/>
              </a:defRPr>
            </a:lvl1pPr>
            <a:lvl2pPr marL="197607" indent="-195987" algn="l" defTabSz="913526" rtl="0" eaLnBrk="1" fontAlgn="base" hangingPunct="1">
              <a:spcBef>
                <a:spcPct val="0"/>
              </a:spcBef>
              <a:spcAft>
                <a:spcPct val="0"/>
              </a:spcAft>
              <a:buClr>
                <a:schemeClr val="tx2"/>
              </a:buClr>
              <a:buSzPct val="125000"/>
              <a:buFont typeface="Arial" charset="0"/>
              <a:buChar char="▪"/>
              <a:defRPr sz="1600" baseline="0">
                <a:solidFill>
                  <a:schemeClr val="tx1"/>
                </a:solidFill>
                <a:latin typeface="+mn-lt"/>
              </a:defRPr>
            </a:lvl2pPr>
            <a:lvl3pPr marL="466481" indent="-267255" algn="l" defTabSz="913526"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3pPr>
            <a:lvl4pPr marL="626835" indent="-158733" algn="l" defTabSz="913526"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4pPr>
            <a:lvl5pPr marL="765029" indent="-132818" algn="l" defTabSz="913526"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5pPr>
            <a:lvl6pPr marL="765029" indent="-132818" algn="l" defTabSz="913526"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65029" indent="-132818" algn="l" defTabSz="913526"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65029" indent="-132818" algn="l" defTabSz="913526"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65029" indent="-132818" algn="l" defTabSz="913526"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a:lstStyle>
          <a:p>
            <a:pPr marL="285750" indent="-285750">
              <a:buFont typeface="Arial" panose="020B0604020202020204" pitchFamily="34" charset="0"/>
              <a:buChar char="•"/>
            </a:pPr>
            <a:endParaRPr lang="es-ES" sz="1800" kern="0" dirty="0">
              <a:solidFill>
                <a:srgbClr val="000000"/>
              </a:solidFill>
            </a:endParaRPr>
          </a:p>
          <a:p>
            <a:pPr marL="285750" indent="-285750">
              <a:buFont typeface="Arial" panose="020B0604020202020204" pitchFamily="34" charset="0"/>
              <a:buChar char="•"/>
            </a:pPr>
            <a:r>
              <a:rPr lang="es-ES" sz="1800" b="1" kern="0" dirty="0">
                <a:solidFill>
                  <a:srgbClr val="000000"/>
                </a:solidFill>
              </a:rPr>
              <a:t>Directivos Duales </a:t>
            </a:r>
            <a:r>
              <a:rPr lang="es-ES" sz="1800" kern="0" dirty="0">
                <a:solidFill>
                  <a:srgbClr val="000000"/>
                </a:solidFill>
              </a:rPr>
              <a:t>(Médicos con funciones Directivas)</a:t>
            </a:r>
            <a:endParaRPr lang="es-ES" sz="1800" b="1" kern="0" dirty="0">
              <a:solidFill>
                <a:srgbClr val="000000"/>
              </a:solidFill>
            </a:endParaRPr>
          </a:p>
          <a:p>
            <a:pPr lvl="2" indent="0">
              <a:buNone/>
            </a:pPr>
            <a:endParaRPr lang="es-ES" sz="1800" kern="0" dirty="0">
              <a:solidFill>
                <a:srgbClr val="000000"/>
              </a:solidFill>
            </a:endParaRPr>
          </a:p>
          <a:p>
            <a:pPr lvl="2" indent="0">
              <a:buNone/>
            </a:pPr>
            <a:r>
              <a:rPr lang="es-ES" sz="1800" kern="0" dirty="0">
                <a:solidFill>
                  <a:srgbClr val="000000"/>
                </a:solidFill>
              </a:rPr>
              <a:t>Para el caso de los </a:t>
            </a:r>
            <a:r>
              <a:rPr lang="es-ES" sz="1800" b="1" kern="0" dirty="0">
                <a:solidFill>
                  <a:srgbClr val="000000"/>
                </a:solidFill>
              </a:rPr>
              <a:t>directivos duales</a:t>
            </a:r>
            <a:r>
              <a:rPr lang="es-ES" sz="1800" kern="0" dirty="0">
                <a:solidFill>
                  <a:srgbClr val="000000"/>
                </a:solidFill>
              </a:rPr>
              <a:t>, el campo </a:t>
            </a:r>
            <a:r>
              <a:rPr lang="es-ES" sz="1800" b="1" kern="0" dirty="0">
                <a:solidFill>
                  <a:srgbClr val="000000"/>
                </a:solidFill>
              </a:rPr>
              <a:t>Grado</a:t>
            </a:r>
            <a:r>
              <a:rPr lang="es-ES" sz="1800" kern="0" dirty="0">
                <a:solidFill>
                  <a:srgbClr val="000000"/>
                </a:solidFill>
              </a:rPr>
              <a:t> no puede tomar los valores NIV1, NIV2, NIV3, SINGR</a:t>
            </a:r>
          </a:p>
          <a:p>
            <a:pPr lvl="2" indent="0">
              <a:buNone/>
            </a:pPr>
            <a:r>
              <a:rPr lang="es-ES" sz="1800" kern="0" dirty="0">
                <a:solidFill>
                  <a:srgbClr val="000000"/>
                </a:solidFill>
              </a:rPr>
              <a:t>Se ha realizado una mejora en SIRH para evitar estos casos</a:t>
            </a:r>
          </a:p>
          <a:p>
            <a:pPr lvl="2" indent="0">
              <a:buNone/>
            </a:pPr>
            <a:r>
              <a:rPr lang="es-ES" sz="1800" kern="0" dirty="0">
                <a:solidFill>
                  <a:srgbClr val="000000"/>
                </a:solidFill>
              </a:rPr>
              <a:t>El campo TIPO_INFO debe ser “D” – Dotación Ley 18 – SIST_REM = 10.</a:t>
            </a:r>
          </a:p>
          <a:p>
            <a:pPr lvl="2" indent="0">
              <a:buNone/>
            </a:pPr>
            <a:r>
              <a:rPr lang="es-ES" sz="1800" kern="0" dirty="0">
                <a:solidFill>
                  <a:srgbClr val="000000"/>
                </a:solidFill>
              </a:rPr>
              <a:t>Existen errores y casos informador con el valor TIPO_INFO = “M” – Ley Médica</a:t>
            </a:r>
          </a:p>
          <a:p>
            <a:pPr lvl="2" indent="0">
              <a:buNone/>
            </a:pPr>
            <a:endParaRPr lang="es-ES" sz="1800" kern="0" dirty="0">
              <a:solidFill>
                <a:srgbClr val="000000"/>
              </a:solidFill>
            </a:endParaRPr>
          </a:p>
          <a:p>
            <a:pPr marL="285750" lvl="2" indent="-285750">
              <a:buFont typeface="Arial" panose="020B0604020202020204" pitchFamily="34" charset="0"/>
              <a:buChar char="•"/>
            </a:pPr>
            <a:r>
              <a:rPr lang="es-ES" sz="1800" b="1" kern="0" dirty="0">
                <a:solidFill>
                  <a:srgbClr val="000000"/>
                </a:solidFill>
              </a:rPr>
              <a:t>Antigüedad en la Calidad Jurídica  </a:t>
            </a:r>
            <a:r>
              <a:rPr lang="es-ES" sz="1800" kern="0" dirty="0">
                <a:solidFill>
                  <a:srgbClr val="000000"/>
                </a:solidFill>
              </a:rPr>
              <a:t>(campo </a:t>
            </a:r>
            <a:r>
              <a:rPr lang="es-ES" sz="1800" kern="0" dirty="0" err="1">
                <a:solidFill>
                  <a:srgbClr val="000000"/>
                </a:solidFill>
              </a:rPr>
              <a:t>Antig_cj</a:t>
            </a:r>
            <a:r>
              <a:rPr lang="es-ES" sz="1800" kern="0" dirty="0">
                <a:solidFill>
                  <a:srgbClr val="000000"/>
                </a:solidFill>
              </a:rPr>
              <a:t>)</a:t>
            </a:r>
          </a:p>
          <a:p>
            <a:pPr marL="285750" lvl="2" indent="-285750">
              <a:buFont typeface="Arial" panose="020B0604020202020204" pitchFamily="34" charset="0"/>
              <a:buChar char="•"/>
            </a:pPr>
            <a:endParaRPr lang="es-ES" sz="1800" b="1" kern="0" dirty="0">
              <a:solidFill>
                <a:srgbClr val="000000"/>
              </a:solidFill>
            </a:endParaRPr>
          </a:p>
          <a:p>
            <a:pPr lvl="2" indent="0">
              <a:buNone/>
            </a:pPr>
            <a:r>
              <a:rPr lang="es-ES" sz="1800" kern="0" dirty="0">
                <a:solidFill>
                  <a:srgbClr val="000000"/>
                </a:solidFill>
              </a:rPr>
              <a:t>Se debe calcular al 30-09-2018 (ultimo día de la fecha de corte).</a:t>
            </a:r>
          </a:p>
          <a:p>
            <a:pPr marL="1050779" lvl="6" indent="-285750">
              <a:buFont typeface="Wingdings" pitchFamily="2" charset="2"/>
              <a:buChar char="ü"/>
            </a:pPr>
            <a:r>
              <a:rPr lang="es-ES" sz="1800" kern="0" dirty="0">
                <a:solidFill>
                  <a:srgbClr val="000000"/>
                </a:solidFill>
              </a:rPr>
              <a:t>Usar solamente 1 decimal. </a:t>
            </a:r>
          </a:p>
          <a:p>
            <a:pPr marL="1050779" lvl="6" indent="-285750">
              <a:buFont typeface="Wingdings" pitchFamily="2" charset="2"/>
              <a:buChar char="ü"/>
            </a:pPr>
            <a:r>
              <a:rPr lang="es-ES" sz="1800" kern="0" dirty="0">
                <a:solidFill>
                  <a:srgbClr val="000000"/>
                </a:solidFill>
              </a:rPr>
              <a:t>Considerar años de 365 días. </a:t>
            </a:r>
          </a:p>
          <a:p>
            <a:pPr marL="1050779" lvl="6" indent="-285750">
              <a:buFont typeface="Wingdings" pitchFamily="2" charset="2"/>
              <a:buChar char="ü"/>
            </a:pPr>
            <a:r>
              <a:rPr lang="es-ES" sz="1800" kern="0" dirty="0">
                <a:solidFill>
                  <a:srgbClr val="000000"/>
                </a:solidFill>
              </a:rPr>
              <a:t>No se debe aproximar. Ejemplo:   4,789 años = 4,7 años</a:t>
            </a:r>
          </a:p>
          <a:p>
            <a:pPr lvl="2" indent="0">
              <a:buNone/>
            </a:pPr>
            <a:endParaRPr lang="es-ES" sz="1800" kern="0" dirty="0">
              <a:solidFill>
                <a:srgbClr val="000000"/>
              </a:solidFill>
            </a:endParaRPr>
          </a:p>
        </p:txBody>
      </p:sp>
      <p:pic>
        <p:nvPicPr>
          <p:cNvPr id="5" name="Picture 4">
            <a:extLst>
              <a:ext uri="{FF2B5EF4-FFF2-40B4-BE49-F238E27FC236}">
                <a16:creationId xmlns:a16="http://schemas.microsoft.com/office/drawing/2014/main" id="{CA2E4C0E-5504-A442-A2B7-B3EDE6CD9D7E}"/>
              </a:ext>
            </a:extLst>
          </p:cNvPr>
          <p:cNvPicPr>
            <a:picLocks noChangeAspect="1"/>
          </p:cNvPicPr>
          <p:nvPr/>
        </p:nvPicPr>
        <p:blipFill>
          <a:blip r:embed="rId3"/>
          <a:stretch>
            <a:fillRect/>
          </a:stretch>
        </p:blipFill>
        <p:spPr>
          <a:xfrm>
            <a:off x="9957132" y="4277360"/>
            <a:ext cx="2133600" cy="2133600"/>
          </a:xfrm>
          <a:prstGeom prst="rect">
            <a:avLst/>
          </a:prstGeom>
        </p:spPr>
      </p:pic>
    </p:spTree>
    <p:extLst>
      <p:ext uri="{BB962C8B-B14F-4D97-AF65-F5344CB8AC3E}">
        <p14:creationId xmlns:p14="http://schemas.microsoft.com/office/powerpoint/2010/main" val="11227397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6AB1E24-8667-428B-9C25-B315449EA081}"/>
              </a:ext>
            </a:extLst>
          </p:cNvPr>
          <p:cNvSpPr>
            <a:spLocks noGrp="1"/>
          </p:cNvSpPr>
          <p:nvPr>
            <p:ph type="title"/>
          </p:nvPr>
        </p:nvSpPr>
        <p:spPr>
          <a:xfrm>
            <a:off x="1246922" y="303360"/>
            <a:ext cx="9089205" cy="307777"/>
          </a:xfrm>
        </p:spPr>
        <p:txBody>
          <a:bodyPr/>
          <a:lstStyle/>
          <a:p>
            <a:r>
              <a:rPr lang="es-CL" sz="2000" dirty="0">
                <a:latin typeface="Calibri Light" panose="020F0302020204030204" pitchFamily="34" charset="0"/>
                <a:cs typeface="Calibri Light" panose="020F0302020204030204" pitchFamily="34" charset="0"/>
              </a:rPr>
              <a:t>Errores frecuentes – Matriz D</a:t>
            </a:r>
          </a:p>
        </p:txBody>
      </p:sp>
      <p:sp>
        <p:nvSpPr>
          <p:cNvPr id="3" name="Marcador de número de diapositiva 2">
            <a:extLst>
              <a:ext uri="{FF2B5EF4-FFF2-40B4-BE49-F238E27FC236}">
                <a16:creationId xmlns:a16="http://schemas.microsoft.com/office/drawing/2014/main" id="{B7D2BA2D-5197-47D8-94EC-D7793B88DAB7}"/>
              </a:ext>
            </a:extLst>
          </p:cNvPr>
          <p:cNvSpPr>
            <a:spLocks noGrp="1"/>
          </p:cNvSpPr>
          <p:nvPr>
            <p:ph type="sldNum" sz="quarter" idx="4"/>
          </p:nvPr>
        </p:nvSpPr>
        <p:spPr>
          <a:xfrm>
            <a:off x="10297492" y="6609102"/>
            <a:ext cx="2133600" cy="365125"/>
          </a:xfrm>
        </p:spPr>
        <p:txBody>
          <a:bodyPr/>
          <a:lstStyle/>
          <a:p>
            <a:fld id="{7536BA00-E649-495D-B82A-3219CB1D2429}" type="slidenum">
              <a:rPr lang="es-CL" smtClean="0"/>
              <a:pPr/>
              <a:t>14</a:t>
            </a:fld>
            <a:endParaRPr lang="es-CL"/>
          </a:p>
        </p:txBody>
      </p:sp>
      <p:sp>
        <p:nvSpPr>
          <p:cNvPr id="6" name="Rectángulo 5">
            <a:extLst>
              <a:ext uri="{FF2B5EF4-FFF2-40B4-BE49-F238E27FC236}">
                <a16:creationId xmlns:a16="http://schemas.microsoft.com/office/drawing/2014/main" id="{739B367E-1E7D-4266-8642-06FD5E45A9BE}"/>
              </a:ext>
            </a:extLst>
          </p:cNvPr>
          <p:cNvSpPr/>
          <p:nvPr/>
        </p:nvSpPr>
        <p:spPr>
          <a:xfrm>
            <a:off x="584790" y="303359"/>
            <a:ext cx="340242" cy="307777"/>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marL="285750" indent="-285750" algn="r">
              <a:buFont typeface="Wingdings" panose="05000000000000000000" pitchFamily="2" charset="2"/>
              <a:buChar char="ü"/>
            </a:pPr>
            <a:r>
              <a:rPr lang="es-CL">
                <a:solidFill>
                  <a:srgbClr val="FF3B3B"/>
                </a:solidFill>
              </a:rPr>
              <a:t>    </a:t>
            </a:r>
          </a:p>
        </p:txBody>
      </p:sp>
      <p:sp>
        <p:nvSpPr>
          <p:cNvPr id="8" name="Marcador de contenido 1">
            <a:extLst>
              <a:ext uri="{FF2B5EF4-FFF2-40B4-BE49-F238E27FC236}">
                <a16:creationId xmlns:a16="http://schemas.microsoft.com/office/drawing/2014/main" id="{0CB42FE8-493E-D04A-A734-5CE224998F46}"/>
              </a:ext>
            </a:extLst>
          </p:cNvPr>
          <p:cNvSpPr txBox="1">
            <a:spLocks/>
          </p:cNvSpPr>
          <p:nvPr/>
        </p:nvSpPr>
        <p:spPr>
          <a:xfrm>
            <a:off x="584790" y="1328681"/>
            <a:ext cx="9519330" cy="3461759"/>
          </a:xfrm>
          <a:prstGeom prst="rect">
            <a:avLst/>
          </a:prstGeom>
        </p:spPr>
        <p:txBody>
          <a:bodyPr/>
          <a:lstStyle>
            <a:lvl1pPr marL="0" indent="0" algn="l" defTabSz="913526" rtl="0" eaLnBrk="1" fontAlgn="base" hangingPunct="1">
              <a:spcBef>
                <a:spcPct val="0"/>
              </a:spcBef>
              <a:spcAft>
                <a:spcPct val="0"/>
              </a:spcAft>
              <a:buClr>
                <a:schemeClr val="tx2"/>
              </a:buClr>
              <a:defRPr sz="1600" baseline="0">
                <a:solidFill>
                  <a:schemeClr val="tx1"/>
                </a:solidFill>
                <a:latin typeface="+mn-lt"/>
                <a:ea typeface="+mn-ea"/>
                <a:cs typeface="+mn-cs"/>
              </a:defRPr>
            </a:lvl1pPr>
            <a:lvl2pPr marL="197607" indent="-195987" algn="l" defTabSz="913526" rtl="0" eaLnBrk="1" fontAlgn="base" hangingPunct="1">
              <a:spcBef>
                <a:spcPct val="0"/>
              </a:spcBef>
              <a:spcAft>
                <a:spcPct val="0"/>
              </a:spcAft>
              <a:buClr>
                <a:schemeClr val="tx2"/>
              </a:buClr>
              <a:buSzPct val="125000"/>
              <a:buFont typeface="Arial" charset="0"/>
              <a:buChar char="▪"/>
              <a:defRPr sz="1600" baseline="0">
                <a:solidFill>
                  <a:schemeClr val="tx1"/>
                </a:solidFill>
                <a:latin typeface="+mn-lt"/>
              </a:defRPr>
            </a:lvl2pPr>
            <a:lvl3pPr marL="466481" indent="-267255" algn="l" defTabSz="913526"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3pPr>
            <a:lvl4pPr marL="626835" indent="-158733" algn="l" defTabSz="913526"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4pPr>
            <a:lvl5pPr marL="765029" indent="-132818" algn="l" defTabSz="913526"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5pPr>
            <a:lvl6pPr marL="765029" indent="-132818" algn="l" defTabSz="913526"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65029" indent="-132818" algn="l" defTabSz="913526"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65029" indent="-132818" algn="l" defTabSz="913526"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65029" indent="-132818" algn="l" defTabSz="913526"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a:lstStyle>
          <a:p>
            <a:pPr marL="285750" indent="-285750">
              <a:buFont typeface="Arial" panose="020B0604020202020204" pitchFamily="34" charset="0"/>
              <a:buChar char="•"/>
            </a:pPr>
            <a:endParaRPr lang="es-ES" sz="1800" kern="0" dirty="0">
              <a:solidFill>
                <a:srgbClr val="000000"/>
              </a:solidFill>
            </a:endParaRPr>
          </a:p>
          <a:p>
            <a:pPr marL="285750" indent="-285750">
              <a:lnSpc>
                <a:spcPct val="150000"/>
              </a:lnSpc>
              <a:buFont typeface="Arial" panose="020B0604020202020204" pitchFamily="34" charset="0"/>
              <a:buChar char="•"/>
            </a:pPr>
            <a:r>
              <a:rPr lang="es-ES" sz="1800" b="1" kern="0" dirty="0">
                <a:solidFill>
                  <a:srgbClr val="000000"/>
                </a:solidFill>
              </a:rPr>
              <a:t>Tipo de información que solicita DIPRES  </a:t>
            </a:r>
            <a:r>
              <a:rPr lang="es-ES" sz="1800" kern="0" dirty="0">
                <a:solidFill>
                  <a:srgbClr val="000000"/>
                </a:solidFill>
              </a:rPr>
              <a:t>(campo </a:t>
            </a:r>
            <a:r>
              <a:rPr lang="es-ES" sz="1800" kern="0" dirty="0" err="1">
                <a:solidFill>
                  <a:srgbClr val="000000"/>
                </a:solidFill>
              </a:rPr>
              <a:t>Tipo_Info</a:t>
            </a:r>
            <a:r>
              <a:rPr lang="es-ES" sz="1800" kern="0" dirty="0">
                <a:solidFill>
                  <a:srgbClr val="000000"/>
                </a:solidFill>
              </a:rPr>
              <a:t>)</a:t>
            </a:r>
          </a:p>
          <a:p>
            <a:pPr marL="912585" lvl="3" indent="-285750">
              <a:lnSpc>
                <a:spcPct val="150000"/>
              </a:lnSpc>
              <a:buFont typeface="Wingdings" pitchFamily="2" charset="2"/>
              <a:buChar char="ü"/>
            </a:pPr>
            <a:r>
              <a:rPr lang="es-ES" sz="1800" kern="0" dirty="0">
                <a:solidFill>
                  <a:srgbClr val="000000"/>
                </a:solidFill>
              </a:rPr>
              <a:t>Personal Médico se debe informar con letra “M”.  Existen casos de médicos informados con letra “D”.</a:t>
            </a:r>
          </a:p>
          <a:p>
            <a:pPr marL="912585" lvl="3" indent="-285750">
              <a:lnSpc>
                <a:spcPct val="150000"/>
              </a:lnSpc>
              <a:buFont typeface="Wingdings" pitchFamily="2" charset="2"/>
              <a:buChar char="ü"/>
            </a:pPr>
            <a:endParaRPr lang="es-ES" sz="1800" kern="0" dirty="0">
              <a:solidFill>
                <a:srgbClr val="000000"/>
              </a:solidFill>
            </a:endParaRPr>
          </a:p>
          <a:p>
            <a:pPr marL="285750" indent="-285750">
              <a:buFont typeface="Arial" panose="020B0604020202020204" pitchFamily="34" charset="0"/>
              <a:buChar char="•"/>
            </a:pPr>
            <a:endParaRPr lang="es-ES" sz="1800" kern="0" dirty="0">
              <a:solidFill>
                <a:srgbClr val="000000"/>
              </a:solidFill>
            </a:endParaRPr>
          </a:p>
          <a:p>
            <a:pPr marL="285750" indent="-285750">
              <a:lnSpc>
                <a:spcPct val="150000"/>
              </a:lnSpc>
              <a:buFont typeface="Arial" panose="020B0604020202020204" pitchFamily="34" charset="0"/>
              <a:buChar char="•"/>
            </a:pPr>
            <a:r>
              <a:rPr lang="es-ES" sz="1800" b="1" kern="0" dirty="0">
                <a:solidFill>
                  <a:srgbClr val="000000"/>
                </a:solidFill>
              </a:rPr>
              <a:t>Campo de Región</a:t>
            </a:r>
          </a:p>
          <a:p>
            <a:pPr marL="483357" lvl="1" indent="-285750">
              <a:lnSpc>
                <a:spcPct val="150000"/>
              </a:lnSpc>
              <a:buFont typeface="Arial" panose="020B0604020202020204" pitchFamily="34" charset="0"/>
              <a:buChar char="•"/>
            </a:pPr>
            <a:r>
              <a:rPr lang="es-ES" sz="1800" kern="0" dirty="0">
                <a:solidFill>
                  <a:srgbClr val="000000"/>
                </a:solidFill>
              </a:rPr>
              <a:t>Se debe almacenar los datos en formato texto. Formato “General” o formato “número” no es texto.</a:t>
            </a:r>
          </a:p>
          <a:p>
            <a:pPr marL="483357" lvl="1" indent="-285750">
              <a:lnSpc>
                <a:spcPct val="150000"/>
              </a:lnSpc>
              <a:buFont typeface="Arial" panose="020B0604020202020204" pitchFamily="34" charset="0"/>
              <a:buChar char="•"/>
            </a:pPr>
            <a:endParaRPr lang="es-ES" sz="1800" kern="0" dirty="0">
              <a:solidFill>
                <a:srgbClr val="000000"/>
              </a:solidFill>
            </a:endParaRPr>
          </a:p>
          <a:p>
            <a:pPr lvl="2" indent="0">
              <a:buNone/>
            </a:pPr>
            <a:endParaRPr lang="es-ES" sz="1800" kern="0" dirty="0">
              <a:solidFill>
                <a:srgbClr val="000000"/>
              </a:solidFill>
            </a:endParaRPr>
          </a:p>
        </p:txBody>
      </p:sp>
      <p:pic>
        <p:nvPicPr>
          <p:cNvPr id="7" name="Picture 6">
            <a:extLst>
              <a:ext uri="{FF2B5EF4-FFF2-40B4-BE49-F238E27FC236}">
                <a16:creationId xmlns:a16="http://schemas.microsoft.com/office/drawing/2014/main" id="{49A44219-0E10-2543-A419-32181ACAFB71}"/>
              </a:ext>
            </a:extLst>
          </p:cNvPr>
          <p:cNvPicPr>
            <a:picLocks noChangeAspect="1"/>
          </p:cNvPicPr>
          <p:nvPr/>
        </p:nvPicPr>
        <p:blipFill>
          <a:blip r:embed="rId3"/>
          <a:stretch>
            <a:fillRect/>
          </a:stretch>
        </p:blipFill>
        <p:spPr>
          <a:xfrm>
            <a:off x="9533786" y="4699256"/>
            <a:ext cx="2562809" cy="1825174"/>
          </a:xfrm>
          <a:prstGeom prst="rect">
            <a:avLst/>
          </a:prstGeom>
        </p:spPr>
      </p:pic>
    </p:spTree>
    <p:extLst>
      <p:ext uri="{BB962C8B-B14F-4D97-AF65-F5344CB8AC3E}">
        <p14:creationId xmlns:p14="http://schemas.microsoft.com/office/powerpoint/2010/main" val="15539400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6AB1E24-8667-428B-9C25-B315449EA081}"/>
              </a:ext>
            </a:extLst>
          </p:cNvPr>
          <p:cNvSpPr>
            <a:spLocks noGrp="1"/>
          </p:cNvSpPr>
          <p:nvPr>
            <p:ph type="title"/>
          </p:nvPr>
        </p:nvSpPr>
        <p:spPr>
          <a:xfrm>
            <a:off x="1246922" y="303360"/>
            <a:ext cx="9089205" cy="307777"/>
          </a:xfrm>
        </p:spPr>
        <p:txBody>
          <a:bodyPr/>
          <a:lstStyle/>
          <a:p>
            <a:r>
              <a:rPr lang="es-CL" sz="2000" dirty="0">
                <a:latin typeface="Calibri Light" panose="020F0302020204030204" pitchFamily="34" charset="0"/>
                <a:cs typeface="Calibri Light" panose="020F0302020204030204" pitchFamily="34" charset="0"/>
              </a:rPr>
              <a:t>Convertir datos a formato texto o formato “alfanumerico”</a:t>
            </a:r>
          </a:p>
        </p:txBody>
      </p:sp>
      <p:sp>
        <p:nvSpPr>
          <p:cNvPr id="3" name="Marcador de número de diapositiva 2">
            <a:extLst>
              <a:ext uri="{FF2B5EF4-FFF2-40B4-BE49-F238E27FC236}">
                <a16:creationId xmlns:a16="http://schemas.microsoft.com/office/drawing/2014/main" id="{B7D2BA2D-5197-47D8-94EC-D7793B88DAB7}"/>
              </a:ext>
            </a:extLst>
          </p:cNvPr>
          <p:cNvSpPr>
            <a:spLocks noGrp="1"/>
          </p:cNvSpPr>
          <p:nvPr>
            <p:ph type="sldNum" sz="quarter" idx="4"/>
          </p:nvPr>
        </p:nvSpPr>
        <p:spPr>
          <a:xfrm>
            <a:off x="10297492" y="6609102"/>
            <a:ext cx="2133600" cy="365125"/>
          </a:xfrm>
        </p:spPr>
        <p:txBody>
          <a:bodyPr/>
          <a:lstStyle/>
          <a:p>
            <a:fld id="{7536BA00-E649-495D-B82A-3219CB1D2429}" type="slidenum">
              <a:rPr lang="es-CL" smtClean="0"/>
              <a:pPr/>
              <a:t>15</a:t>
            </a:fld>
            <a:endParaRPr lang="es-CL"/>
          </a:p>
        </p:txBody>
      </p:sp>
      <p:sp>
        <p:nvSpPr>
          <p:cNvPr id="6" name="Rectángulo 5">
            <a:extLst>
              <a:ext uri="{FF2B5EF4-FFF2-40B4-BE49-F238E27FC236}">
                <a16:creationId xmlns:a16="http://schemas.microsoft.com/office/drawing/2014/main" id="{739B367E-1E7D-4266-8642-06FD5E45A9BE}"/>
              </a:ext>
            </a:extLst>
          </p:cNvPr>
          <p:cNvSpPr/>
          <p:nvPr/>
        </p:nvSpPr>
        <p:spPr>
          <a:xfrm>
            <a:off x="584790" y="303359"/>
            <a:ext cx="340242" cy="307777"/>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marL="285750" indent="-285750" algn="r">
              <a:buFont typeface="Wingdings" panose="05000000000000000000" pitchFamily="2" charset="2"/>
              <a:buChar char="ü"/>
            </a:pPr>
            <a:r>
              <a:rPr lang="es-CL">
                <a:solidFill>
                  <a:srgbClr val="FF3B3B"/>
                </a:solidFill>
              </a:rPr>
              <a:t>    </a:t>
            </a:r>
          </a:p>
        </p:txBody>
      </p:sp>
      <p:pic>
        <p:nvPicPr>
          <p:cNvPr id="4" name="Picture 3">
            <a:extLst>
              <a:ext uri="{FF2B5EF4-FFF2-40B4-BE49-F238E27FC236}">
                <a16:creationId xmlns:a16="http://schemas.microsoft.com/office/drawing/2014/main" id="{EF810521-BD37-6245-9B4F-7D03788259B3}"/>
              </a:ext>
            </a:extLst>
          </p:cNvPr>
          <p:cNvPicPr>
            <a:picLocks noChangeAspect="1"/>
          </p:cNvPicPr>
          <p:nvPr/>
        </p:nvPicPr>
        <p:blipFill>
          <a:blip r:embed="rId3"/>
          <a:stretch>
            <a:fillRect/>
          </a:stretch>
        </p:blipFill>
        <p:spPr>
          <a:xfrm>
            <a:off x="1305118" y="2320291"/>
            <a:ext cx="693034" cy="4067809"/>
          </a:xfrm>
          <a:prstGeom prst="rect">
            <a:avLst/>
          </a:prstGeom>
        </p:spPr>
      </p:pic>
      <p:sp>
        <p:nvSpPr>
          <p:cNvPr id="7" name="Rectangle 6">
            <a:extLst>
              <a:ext uri="{FF2B5EF4-FFF2-40B4-BE49-F238E27FC236}">
                <a16:creationId xmlns:a16="http://schemas.microsoft.com/office/drawing/2014/main" id="{5EC6F77E-D93D-F646-B88C-809026C9F34B}"/>
              </a:ext>
            </a:extLst>
          </p:cNvPr>
          <p:cNvSpPr/>
          <p:nvPr/>
        </p:nvSpPr>
        <p:spPr>
          <a:xfrm>
            <a:off x="788670" y="1591152"/>
            <a:ext cx="1725930" cy="646331"/>
          </a:xfrm>
          <a:prstGeom prst="rect">
            <a:avLst/>
          </a:prstGeom>
        </p:spPr>
        <p:txBody>
          <a:bodyPr wrap="square">
            <a:spAutoFit/>
          </a:bodyPr>
          <a:lstStyle/>
          <a:p>
            <a:pPr algn="ctr"/>
            <a:r>
              <a:rPr lang="es-ES" kern="0" dirty="0">
                <a:solidFill>
                  <a:srgbClr val="000000"/>
                </a:solidFill>
              </a:rPr>
              <a:t>Seleccionar una columna</a:t>
            </a:r>
            <a:endParaRPr lang="es-ES_tradnl" dirty="0"/>
          </a:p>
        </p:txBody>
      </p:sp>
      <p:pic>
        <p:nvPicPr>
          <p:cNvPr id="9" name="Picture 8">
            <a:extLst>
              <a:ext uri="{FF2B5EF4-FFF2-40B4-BE49-F238E27FC236}">
                <a16:creationId xmlns:a16="http://schemas.microsoft.com/office/drawing/2014/main" id="{63363BC2-4316-A14F-BD4A-7FE2CA7FFBDD}"/>
              </a:ext>
            </a:extLst>
          </p:cNvPr>
          <p:cNvPicPr>
            <a:picLocks noChangeAspect="1"/>
          </p:cNvPicPr>
          <p:nvPr/>
        </p:nvPicPr>
        <p:blipFill>
          <a:blip r:embed="rId4"/>
          <a:stretch>
            <a:fillRect/>
          </a:stretch>
        </p:blipFill>
        <p:spPr>
          <a:xfrm>
            <a:off x="2514600" y="4435853"/>
            <a:ext cx="4483732" cy="1952247"/>
          </a:xfrm>
          <a:prstGeom prst="rect">
            <a:avLst/>
          </a:prstGeom>
        </p:spPr>
      </p:pic>
      <p:pic>
        <p:nvPicPr>
          <p:cNvPr id="10" name="Picture 9">
            <a:extLst>
              <a:ext uri="{FF2B5EF4-FFF2-40B4-BE49-F238E27FC236}">
                <a16:creationId xmlns:a16="http://schemas.microsoft.com/office/drawing/2014/main" id="{4AA35E97-3C13-F740-8666-094034B57DF9}"/>
              </a:ext>
            </a:extLst>
          </p:cNvPr>
          <p:cNvPicPr>
            <a:picLocks noChangeAspect="1"/>
          </p:cNvPicPr>
          <p:nvPr/>
        </p:nvPicPr>
        <p:blipFill>
          <a:blip r:embed="rId5"/>
          <a:stretch>
            <a:fillRect/>
          </a:stretch>
        </p:blipFill>
        <p:spPr>
          <a:xfrm>
            <a:off x="4190245" y="2992387"/>
            <a:ext cx="1132442" cy="1315463"/>
          </a:xfrm>
          <a:prstGeom prst="rect">
            <a:avLst/>
          </a:prstGeom>
        </p:spPr>
      </p:pic>
      <p:sp>
        <p:nvSpPr>
          <p:cNvPr id="11" name="Rectangle 10">
            <a:extLst>
              <a:ext uri="{FF2B5EF4-FFF2-40B4-BE49-F238E27FC236}">
                <a16:creationId xmlns:a16="http://schemas.microsoft.com/office/drawing/2014/main" id="{1B9FD250-C1E1-A44A-B21E-AA581EFA3A9F}"/>
              </a:ext>
            </a:extLst>
          </p:cNvPr>
          <p:cNvSpPr/>
          <p:nvPr/>
        </p:nvSpPr>
        <p:spPr>
          <a:xfrm>
            <a:off x="3316286" y="1452652"/>
            <a:ext cx="2880360" cy="923330"/>
          </a:xfrm>
          <a:prstGeom prst="rect">
            <a:avLst/>
          </a:prstGeom>
        </p:spPr>
        <p:txBody>
          <a:bodyPr wrap="square">
            <a:spAutoFit/>
          </a:bodyPr>
          <a:lstStyle/>
          <a:p>
            <a:pPr algn="ctr"/>
            <a:r>
              <a:rPr lang="es-ES" kern="0" dirty="0">
                <a:solidFill>
                  <a:srgbClr val="000000"/>
                </a:solidFill>
              </a:rPr>
              <a:t>Seleccionar opción “texto en columnas” de la pestaña de datos</a:t>
            </a:r>
            <a:endParaRPr lang="es-ES_tradnl" dirty="0"/>
          </a:p>
        </p:txBody>
      </p:sp>
      <p:pic>
        <p:nvPicPr>
          <p:cNvPr id="12" name="Picture 11">
            <a:extLst>
              <a:ext uri="{FF2B5EF4-FFF2-40B4-BE49-F238E27FC236}">
                <a16:creationId xmlns:a16="http://schemas.microsoft.com/office/drawing/2014/main" id="{2FBDB3CA-5306-194E-AE7C-3F3DEF1C2FEA}"/>
              </a:ext>
            </a:extLst>
          </p:cNvPr>
          <p:cNvPicPr>
            <a:picLocks noChangeAspect="1"/>
          </p:cNvPicPr>
          <p:nvPr/>
        </p:nvPicPr>
        <p:blipFill>
          <a:blip r:embed="rId6"/>
          <a:stretch>
            <a:fillRect/>
          </a:stretch>
        </p:blipFill>
        <p:spPr>
          <a:xfrm>
            <a:off x="7707630" y="3195063"/>
            <a:ext cx="3200127" cy="2481580"/>
          </a:xfrm>
          <a:prstGeom prst="rect">
            <a:avLst/>
          </a:prstGeom>
        </p:spPr>
      </p:pic>
      <p:sp>
        <p:nvSpPr>
          <p:cNvPr id="13" name="Rectangle 12">
            <a:extLst>
              <a:ext uri="{FF2B5EF4-FFF2-40B4-BE49-F238E27FC236}">
                <a16:creationId xmlns:a16="http://schemas.microsoft.com/office/drawing/2014/main" id="{85B03BDA-6C5F-6048-8493-B9E3F2B456FE}"/>
              </a:ext>
            </a:extLst>
          </p:cNvPr>
          <p:cNvSpPr/>
          <p:nvPr/>
        </p:nvSpPr>
        <p:spPr>
          <a:xfrm>
            <a:off x="7867513" y="1591152"/>
            <a:ext cx="2880360" cy="646331"/>
          </a:xfrm>
          <a:prstGeom prst="rect">
            <a:avLst/>
          </a:prstGeom>
        </p:spPr>
        <p:txBody>
          <a:bodyPr wrap="square">
            <a:spAutoFit/>
          </a:bodyPr>
          <a:lstStyle/>
          <a:p>
            <a:pPr algn="ctr"/>
            <a:r>
              <a:rPr lang="es-ES" kern="0" dirty="0">
                <a:solidFill>
                  <a:srgbClr val="000000"/>
                </a:solidFill>
              </a:rPr>
              <a:t>Seleccionar la opción de “Texto” y luego finalizar</a:t>
            </a:r>
            <a:endParaRPr lang="es-ES_tradnl" dirty="0"/>
          </a:p>
        </p:txBody>
      </p:sp>
    </p:spTree>
    <p:extLst>
      <p:ext uri="{BB962C8B-B14F-4D97-AF65-F5344CB8AC3E}">
        <p14:creationId xmlns:p14="http://schemas.microsoft.com/office/powerpoint/2010/main" val="26139957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6AB1E24-8667-428B-9C25-B315449EA081}"/>
              </a:ext>
            </a:extLst>
          </p:cNvPr>
          <p:cNvSpPr>
            <a:spLocks noGrp="1"/>
          </p:cNvSpPr>
          <p:nvPr>
            <p:ph type="title"/>
          </p:nvPr>
        </p:nvSpPr>
        <p:spPr>
          <a:xfrm>
            <a:off x="1246922" y="303360"/>
            <a:ext cx="9089205" cy="307777"/>
          </a:xfrm>
        </p:spPr>
        <p:txBody>
          <a:bodyPr/>
          <a:lstStyle/>
          <a:p>
            <a:r>
              <a:rPr lang="es-CL" sz="2000" dirty="0">
                <a:latin typeface="Calibri Light" panose="020F0302020204030204" pitchFamily="34" charset="0"/>
                <a:cs typeface="Calibri Light" panose="020F0302020204030204" pitchFamily="34" charset="0"/>
              </a:rPr>
              <a:t>Aplicar Matriz de Validación</a:t>
            </a:r>
          </a:p>
        </p:txBody>
      </p:sp>
      <p:sp>
        <p:nvSpPr>
          <p:cNvPr id="3" name="Marcador de número de diapositiva 2">
            <a:extLst>
              <a:ext uri="{FF2B5EF4-FFF2-40B4-BE49-F238E27FC236}">
                <a16:creationId xmlns:a16="http://schemas.microsoft.com/office/drawing/2014/main" id="{B7D2BA2D-5197-47D8-94EC-D7793B88DAB7}"/>
              </a:ext>
            </a:extLst>
          </p:cNvPr>
          <p:cNvSpPr>
            <a:spLocks noGrp="1"/>
          </p:cNvSpPr>
          <p:nvPr>
            <p:ph type="sldNum" sz="quarter" idx="4"/>
          </p:nvPr>
        </p:nvSpPr>
        <p:spPr>
          <a:xfrm>
            <a:off x="10297492" y="6609102"/>
            <a:ext cx="2133600" cy="365125"/>
          </a:xfrm>
        </p:spPr>
        <p:txBody>
          <a:bodyPr/>
          <a:lstStyle/>
          <a:p>
            <a:fld id="{7536BA00-E649-495D-B82A-3219CB1D2429}" type="slidenum">
              <a:rPr lang="es-CL" smtClean="0"/>
              <a:pPr/>
              <a:t>16</a:t>
            </a:fld>
            <a:endParaRPr lang="es-CL"/>
          </a:p>
        </p:txBody>
      </p:sp>
      <p:sp>
        <p:nvSpPr>
          <p:cNvPr id="6" name="Rectángulo 5">
            <a:extLst>
              <a:ext uri="{FF2B5EF4-FFF2-40B4-BE49-F238E27FC236}">
                <a16:creationId xmlns:a16="http://schemas.microsoft.com/office/drawing/2014/main" id="{739B367E-1E7D-4266-8642-06FD5E45A9BE}"/>
              </a:ext>
            </a:extLst>
          </p:cNvPr>
          <p:cNvSpPr/>
          <p:nvPr/>
        </p:nvSpPr>
        <p:spPr>
          <a:xfrm>
            <a:off x="584790" y="303359"/>
            <a:ext cx="340242" cy="307777"/>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marL="285750" indent="-285750" algn="r">
              <a:buFont typeface="Wingdings" panose="05000000000000000000" pitchFamily="2" charset="2"/>
              <a:buChar char="ü"/>
            </a:pPr>
            <a:r>
              <a:rPr lang="es-CL">
                <a:solidFill>
                  <a:srgbClr val="FF3B3B"/>
                </a:solidFill>
              </a:rPr>
              <a:t>    </a:t>
            </a:r>
          </a:p>
        </p:txBody>
      </p:sp>
      <p:sp>
        <p:nvSpPr>
          <p:cNvPr id="14" name="Marcador de contenido 1">
            <a:extLst>
              <a:ext uri="{FF2B5EF4-FFF2-40B4-BE49-F238E27FC236}">
                <a16:creationId xmlns:a16="http://schemas.microsoft.com/office/drawing/2014/main" id="{FDC8959A-DE64-6F49-BB2A-C21EA18D22C0}"/>
              </a:ext>
            </a:extLst>
          </p:cNvPr>
          <p:cNvSpPr txBox="1">
            <a:spLocks/>
          </p:cNvSpPr>
          <p:nvPr/>
        </p:nvSpPr>
        <p:spPr>
          <a:xfrm>
            <a:off x="194314" y="969908"/>
            <a:ext cx="9886946" cy="2580379"/>
          </a:xfrm>
          <a:prstGeom prst="rect">
            <a:avLst/>
          </a:prstGeom>
        </p:spPr>
        <p:txBody>
          <a:bodyPr/>
          <a:lstStyle>
            <a:lvl1pPr marL="0" indent="0" algn="l" defTabSz="913526" rtl="0" eaLnBrk="1" fontAlgn="base" hangingPunct="1">
              <a:spcBef>
                <a:spcPct val="0"/>
              </a:spcBef>
              <a:spcAft>
                <a:spcPct val="0"/>
              </a:spcAft>
              <a:buClr>
                <a:schemeClr val="tx2"/>
              </a:buClr>
              <a:defRPr sz="1600" baseline="0">
                <a:solidFill>
                  <a:schemeClr val="tx1"/>
                </a:solidFill>
                <a:latin typeface="+mn-lt"/>
                <a:ea typeface="+mn-ea"/>
                <a:cs typeface="+mn-cs"/>
              </a:defRPr>
            </a:lvl1pPr>
            <a:lvl2pPr marL="197607" indent="-195987" algn="l" defTabSz="913526" rtl="0" eaLnBrk="1" fontAlgn="base" hangingPunct="1">
              <a:spcBef>
                <a:spcPct val="0"/>
              </a:spcBef>
              <a:spcAft>
                <a:spcPct val="0"/>
              </a:spcAft>
              <a:buClr>
                <a:schemeClr val="tx2"/>
              </a:buClr>
              <a:buSzPct val="125000"/>
              <a:buFont typeface="Arial" charset="0"/>
              <a:buChar char="▪"/>
              <a:defRPr sz="1600" baseline="0">
                <a:solidFill>
                  <a:schemeClr val="tx1"/>
                </a:solidFill>
                <a:latin typeface="+mn-lt"/>
              </a:defRPr>
            </a:lvl2pPr>
            <a:lvl3pPr marL="466481" indent="-267255" algn="l" defTabSz="913526"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3pPr>
            <a:lvl4pPr marL="626835" indent="-158733" algn="l" defTabSz="913526"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4pPr>
            <a:lvl5pPr marL="765029" indent="-132818" algn="l" defTabSz="913526"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5pPr>
            <a:lvl6pPr marL="765029" indent="-132818" algn="l" defTabSz="913526"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65029" indent="-132818" algn="l" defTabSz="913526"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65029" indent="-132818" algn="l" defTabSz="913526"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65029" indent="-132818" algn="l" defTabSz="913526"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a:lstStyle>
          <a:p>
            <a:pPr marL="285750" indent="-285750">
              <a:buFont typeface="Arial" panose="020B0604020202020204" pitchFamily="34" charset="0"/>
              <a:buChar char="•"/>
            </a:pPr>
            <a:endParaRPr lang="es-ES" sz="1800" b="1" kern="0" dirty="0">
              <a:solidFill>
                <a:srgbClr val="000000"/>
              </a:solidFill>
            </a:endParaRPr>
          </a:p>
          <a:p>
            <a:pPr marL="285750" indent="-285750">
              <a:lnSpc>
                <a:spcPct val="150000"/>
              </a:lnSpc>
              <a:buFont typeface="Arial" panose="020B0604020202020204" pitchFamily="34" charset="0"/>
              <a:buChar char="•"/>
            </a:pPr>
            <a:r>
              <a:rPr lang="es-ES" sz="1800" kern="0" dirty="0">
                <a:solidFill>
                  <a:srgbClr val="000000"/>
                </a:solidFill>
              </a:rPr>
              <a:t>Asegurarse de copiar todos los datos desde el archivo Excel original hacia el archivo Excel de la matriz de validación. </a:t>
            </a:r>
          </a:p>
          <a:p>
            <a:pPr marL="285750" indent="-285750">
              <a:lnSpc>
                <a:spcPct val="150000"/>
              </a:lnSpc>
              <a:buFont typeface="Arial" panose="020B0604020202020204" pitchFamily="34" charset="0"/>
              <a:buChar char="•"/>
            </a:pPr>
            <a:r>
              <a:rPr lang="es-ES" sz="1800" kern="0" dirty="0">
                <a:solidFill>
                  <a:srgbClr val="000000"/>
                </a:solidFill>
              </a:rPr>
              <a:t>Utilizar la última versión de la matriz de validación (descargar desde </a:t>
            </a:r>
            <a:r>
              <a:rPr lang="es-ES" sz="1800" kern="0" dirty="0">
                <a:solidFill>
                  <a:srgbClr val="000000"/>
                </a:solidFill>
                <a:hlinkClick r:id="rId3"/>
              </a:rPr>
              <a:t>www.sirh.cl</a:t>
            </a:r>
            <a:r>
              <a:rPr lang="es-ES" sz="1800" kern="0" dirty="0">
                <a:solidFill>
                  <a:srgbClr val="000000"/>
                </a:solidFill>
              </a:rPr>
              <a:t>) . Además es posible descargar desde DIPRES (pero no tiene columna de </a:t>
            </a:r>
            <a:r>
              <a:rPr lang="es-ES" sz="1800" kern="0" dirty="0" err="1">
                <a:solidFill>
                  <a:srgbClr val="000000"/>
                </a:solidFill>
              </a:rPr>
              <a:t>estab</a:t>
            </a:r>
            <a:r>
              <a:rPr lang="es-ES" sz="1800" kern="0" dirty="0">
                <a:solidFill>
                  <a:srgbClr val="000000"/>
                </a:solidFill>
              </a:rPr>
              <a:t> y </a:t>
            </a:r>
            <a:r>
              <a:rPr lang="es-ES" sz="1800" kern="0" dirty="0" err="1">
                <a:solidFill>
                  <a:srgbClr val="000000"/>
                </a:solidFill>
              </a:rPr>
              <a:t>corr</a:t>
            </a:r>
            <a:r>
              <a:rPr lang="es-ES" sz="1800" kern="0" dirty="0">
                <a:solidFill>
                  <a:srgbClr val="000000"/>
                </a:solidFill>
              </a:rPr>
              <a:t>).</a:t>
            </a:r>
          </a:p>
          <a:p>
            <a:pPr marL="285750" indent="-285750">
              <a:lnSpc>
                <a:spcPct val="150000"/>
              </a:lnSpc>
              <a:buFont typeface="Arial" panose="020B0604020202020204" pitchFamily="34" charset="0"/>
              <a:buChar char="•"/>
            </a:pPr>
            <a:r>
              <a:rPr lang="es-ES" sz="1800" kern="0" dirty="0">
                <a:solidFill>
                  <a:srgbClr val="000000"/>
                </a:solidFill>
              </a:rPr>
              <a:t>Asegurar de incluir los campos de “establecimiento” y “correlativo”</a:t>
            </a:r>
          </a:p>
          <a:p>
            <a:pPr marL="285750" indent="-285750">
              <a:lnSpc>
                <a:spcPct val="150000"/>
              </a:lnSpc>
              <a:buFont typeface="Arial" panose="020B0604020202020204" pitchFamily="34" charset="0"/>
              <a:buChar char="•"/>
            </a:pPr>
            <a:r>
              <a:rPr lang="es-ES" sz="1800" kern="0" dirty="0">
                <a:solidFill>
                  <a:srgbClr val="000000"/>
                </a:solidFill>
              </a:rPr>
              <a:t>Hacer las correcciones en el archivo Excel original y volver a validar nuevamente.</a:t>
            </a:r>
          </a:p>
          <a:p>
            <a:pPr marL="285750" indent="-285750">
              <a:lnSpc>
                <a:spcPct val="150000"/>
              </a:lnSpc>
              <a:buFont typeface="Arial" panose="020B0604020202020204" pitchFamily="34" charset="0"/>
              <a:buChar char="•"/>
            </a:pPr>
            <a:r>
              <a:rPr lang="es-ES" sz="1800" kern="0" dirty="0">
                <a:solidFill>
                  <a:srgbClr val="000000"/>
                </a:solidFill>
              </a:rPr>
              <a:t>Copiar la sección de fórmulas para todos los registros</a:t>
            </a:r>
          </a:p>
          <a:p>
            <a:pPr lvl="2" indent="0">
              <a:buNone/>
            </a:pPr>
            <a:endParaRPr lang="es-ES" sz="1800" kern="0" dirty="0">
              <a:solidFill>
                <a:srgbClr val="000000"/>
              </a:solidFill>
            </a:endParaRPr>
          </a:p>
        </p:txBody>
      </p:sp>
      <p:pic>
        <p:nvPicPr>
          <p:cNvPr id="5" name="Picture 4">
            <a:extLst>
              <a:ext uri="{FF2B5EF4-FFF2-40B4-BE49-F238E27FC236}">
                <a16:creationId xmlns:a16="http://schemas.microsoft.com/office/drawing/2014/main" id="{D36E1788-3460-6E41-9D9F-CA7BABADB12D}"/>
              </a:ext>
            </a:extLst>
          </p:cNvPr>
          <p:cNvPicPr>
            <a:picLocks noChangeAspect="1"/>
          </p:cNvPicPr>
          <p:nvPr/>
        </p:nvPicPr>
        <p:blipFill>
          <a:blip r:embed="rId4"/>
          <a:stretch>
            <a:fillRect/>
          </a:stretch>
        </p:blipFill>
        <p:spPr>
          <a:xfrm>
            <a:off x="6933093" y="3909060"/>
            <a:ext cx="4849981" cy="2331721"/>
          </a:xfrm>
          <a:prstGeom prst="rect">
            <a:avLst/>
          </a:prstGeom>
        </p:spPr>
      </p:pic>
      <p:cxnSp>
        <p:nvCxnSpPr>
          <p:cNvPr id="15" name="Straight Arrow Connector 14">
            <a:extLst>
              <a:ext uri="{FF2B5EF4-FFF2-40B4-BE49-F238E27FC236}">
                <a16:creationId xmlns:a16="http://schemas.microsoft.com/office/drawing/2014/main" id="{9C234324-6D34-7E40-A4DE-AD081732F249}"/>
              </a:ext>
            </a:extLst>
          </p:cNvPr>
          <p:cNvCxnSpPr>
            <a:cxnSpLocks/>
          </p:cNvCxnSpPr>
          <p:nvPr/>
        </p:nvCxnSpPr>
        <p:spPr>
          <a:xfrm>
            <a:off x="8778240" y="5074920"/>
            <a:ext cx="0" cy="1165861"/>
          </a:xfrm>
          <a:prstGeom prst="straightConnector1">
            <a:avLst/>
          </a:prstGeom>
          <a:ln w="1809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80818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6AB1E24-8667-428B-9C25-B315449EA081}"/>
              </a:ext>
            </a:extLst>
          </p:cNvPr>
          <p:cNvSpPr>
            <a:spLocks noGrp="1"/>
          </p:cNvSpPr>
          <p:nvPr>
            <p:ph type="title"/>
          </p:nvPr>
        </p:nvSpPr>
        <p:spPr>
          <a:xfrm>
            <a:off x="1246922" y="303360"/>
            <a:ext cx="9089205" cy="307777"/>
          </a:xfrm>
        </p:spPr>
        <p:txBody>
          <a:bodyPr/>
          <a:lstStyle/>
          <a:p>
            <a:r>
              <a:rPr lang="es-CL" sz="2000" dirty="0">
                <a:latin typeface="Calibri Light" panose="020F0302020204030204" pitchFamily="34" charset="0"/>
                <a:cs typeface="Calibri Light" panose="020F0302020204030204" pitchFamily="34" charset="0"/>
              </a:rPr>
              <a:t>Aplicar Matriz de Validación – Corregir Errores</a:t>
            </a:r>
          </a:p>
        </p:txBody>
      </p:sp>
      <p:sp>
        <p:nvSpPr>
          <p:cNvPr id="3" name="Marcador de número de diapositiva 2">
            <a:extLst>
              <a:ext uri="{FF2B5EF4-FFF2-40B4-BE49-F238E27FC236}">
                <a16:creationId xmlns:a16="http://schemas.microsoft.com/office/drawing/2014/main" id="{B7D2BA2D-5197-47D8-94EC-D7793B88DAB7}"/>
              </a:ext>
            </a:extLst>
          </p:cNvPr>
          <p:cNvSpPr>
            <a:spLocks noGrp="1"/>
          </p:cNvSpPr>
          <p:nvPr>
            <p:ph type="sldNum" sz="quarter" idx="4"/>
          </p:nvPr>
        </p:nvSpPr>
        <p:spPr>
          <a:xfrm>
            <a:off x="10297492" y="6609102"/>
            <a:ext cx="2133600" cy="365125"/>
          </a:xfrm>
        </p:spPr>
        <p:txBody>
          <a:bodyPr/>
          <a:lstStyle/>
          <a:p>
            <a:fld id="{7536BA00-E649-495D-B82A-3219CB1D2429}" type="slidenum">
              <a:rPr lang="es-CL" smtClean="0"/>
              <a:pPr/>
              <a:t>17</a:t>
            </a:fld>
            <a:endParaRPr lang="es-CL"/>
          </a:p>
        </p:txBody>
      </p:sp>
      <p:sp>
        <p:nvSpPr>
          <p:cNvPr id="6" name="Rectángulo 5">
            <a:extLst>
              <a:ext uri="{FF2B5EF4-FFF2-40B4-BE49-F238E27FC236}">
                <a16:creationId xmlns:a16="http://schemas.microsoft.com/office/drawing/2014/main" id="{739B367E-1E7D-4266-8642-06FD5E45A9BE}"/>
              </a:ext>
            </a:extLst>
          </p:cNvPr>
          <p:cNvSpPr/>
          <p:nvPr/>
        </p:nvSpPr>
        <p:spPr>
          <a:xfrm>
            <a:off x="584790" y="303359"/>
            <a:ext cx="340242" cy="307777"/>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marL="285750" indent="-285750" algn="r">
              <a:buFont typeface="Wingdings" panose="05000000000000000000" pitchFamily="2" charset="2"/>
              <a:buChar char="ü"/>
            </a:pPr>
            <a:r>
              <a:rPr lang="es-CL">
                <a:solidFill>
                  <a:srgbClr val="FF3B3B"/>
                </a:solidFill>
              </a:rPr>
              <a:t>    </a:t>
            </a:r>
          </a:p>
        </p:txBody>
      </p:sp>
      <p:sp>
        <p:nvSpPr>
          <p:cNvPr id="14" name="Marcador de contenido 1">
            <a:extLst>
              <a:ext uri="{FF2B5EF4-FFF2-40B4-BE49-F238E27FC236}">
                <a16:creationId xmlns:a16="http://schemas.microsoft.com/office/drawing/2014/main" id="{FDC8959A-DE64-6F49-BB2A-C21EA18D22C0}"/>
              </a:ext>
            </a:extLst>
          </p:cNvPr>
          <p:cNvSpPr txBox="1">
            <a:spLocks/>
          </p:cNvSpPr>
          <p:nvPr/>
        </p:nvSpPr>
        <p:spPr>
          <a:xfrm>
            <a:off x="584790" y="1328681"/>
            <a:ext cx="9519330" cy="500119"/>
          </a:xfrm>
          <a:prstGeom prst="rect">
            <a:avLst/>
          </a:prstGeom>
        </p:spPr>
        <p:txBody>
          <a:bodyPr/>
          <a:lstStyle>
            <a:lvl1pPr marL="0" indent="0" algn="l" defTabSz="913526" rtl="0" eaLnBrk="1" fontAlgn="base" hangingPunct="1">
              <a:spcBef>
                <a:spcPct val="0"/>
              </a:spcBef>
              <a:spcAft>
                <a:spcPct val="0"/>
              </a:spcAft>
              <a:buClr>
                <a:schemeClr val="tx2"/>
              </a:buClr>
              <a:defRPr sz="1600" baseline="0">
                <a:solidFill>
                  <a:schemeClr val="tx1"/>
                </a:solidFill>
                <a:latin typeface="+mn-lt"/>
                <a:ea typeface="+mn-ea"/>
                <a:cs typeface="+mn-cs"/>
              </a:defRPr>
            </a:lvl1pPr>
            <a:lvl2pPr marL="197607" indent="-195987" algn="l" defTabSz="913526" rtl="0" eaLnBrk="1" fontAlgn="base" hangingPunct="1">
              <a:spcBef>
                <a:spcPct val="0"/>
              </a:spcBef>
              <a:spcAft>
                <a:spcPct val="0"/>
              </a:spcAft>
              <a:buClr>
                <a:schemeClr val="tx2"/>
              </a:buClr>
              <a:buSzPct val="125000"/>
              <a:buFont typeface="Arial" charset="0"/>
              <a:buChar char="▪"/>
              <a:defRPr sz="1600" baseline="0">
                <a:solidFill>
                  <a:schemeClr val="tx1"/>
                </a:solidFill>
                <a:latin typeface="+mn-lt"/>
              </a:defRPr>
            </a:lvl2pPr>
            <a:lvl3pPr marL="466481" indent="-267255" algn="l" defTabSz="913526"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3pPr>
            <a:lvl4pPr marL="626835" indent="-158733" algn="l" defTabSz="913526"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4pPr>
            <a:lvl5pPr marL="765029" indent="-132818" algn="l" defTabSz="913526"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5pPr>
            <a:lvl6pPr marL="765029" indent="-132818" algn="l" defTabSz="913526"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65029" indent="-132818" algn="l" defTabSz="913526"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65029" indent="-132818" algn="l" defTabSz="913526"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65029" indent="-132818" algn="l" defTabSz="913526"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a:lstStyle>
          <a:p>
            <a:r>
              <a:rPr lang="es-ES" sz="1800" kern="0" dirty="0">
                <a:solidFill>
                  <a:srgbClr val="000000"/>
                </a:solidFill>
              </a:rPr>
              <a:t>Verificar todas las columnas de la matriz de validación e identificar errores.</a:t>
            </a:r>
          </a:p>
        </p:txBody>
      </p:sp>
      <p:pic>
        <p:nvPicPr>
          <p:cNvPr id="4" name="Picture 3">
            <a:extLst>
              <a:ext uri="{FF2B5EF4-FFF2-40B4-BE49-F238E27FC236}">
                <a16:creationId xmlns:a16="http://schemas.microsoft.com/office/drawing/2014/main" id="{2FE5D65C-8E62-4B48-9B11-D10ED197F72D}"/>
              </a:ext>
            </a:extLst>
          </p:cNvPr>
          <p:cNvPicPr>
            <a:picLocks noChangeAspect="1"/>
          </p:cNvPicPr>
          <p:nvPr/>
        </p:nvPicPr>
        <p:blipFill>
          <a:blip r:embed="rId3"/>
          <a:stretch>
            <a:fillRect/>
          </a:stretch>
        </p:blipFill>
        <p:spPr>
          <a:xfrm>
            <a:off x="358140" y="3987801"/>
            <a:ext cx="3733800" cy="2082800"/>
          </a:xfrm>
          <a:prstGeom prst="rect">
            <a:avLst/>
          </a:prstGeom>
        </p:spPr>
      </p:pic>
      <p:sp>
        <p:nvSpPr>
          <p:cNvPr id="9" name="Rectangle 8">
            <a:extLst>
              <a:ext uri="{FF2B5EF4-FFF2-40B4-BE49-F238E27FC236}">
                <a16:creationId xmlns:a16="http://schemas.microsoft.com/office/drawing/2014/main" id="{D859CFCD-C1AD-BA4C-9402-1E93EDF38D59}"/>
              </a:ext>
            </a:extLst>
          </p:cNvPr>
          <p:cNvSpPr/>
          <p:nvPr/>
        </p:nvSpPr>
        <p:spPr>
          <a:xfrm>
            <a:off x="925032" y="2640622"/>
            <a:ext cx="1725930" cy="923330"/>
          </a:xfrm>
          <a:prstGeom prst="rect">
            <a:avLst/>
          </a:prstGeom>
        </p:spPr>
        <p:txBody>
          <a:bodyPr wrap="square">
            <a:spAutoFit/>
          </a:bodyPr>
          <a:lstStyle/>
          <a:p>
            <a:pPr algn="ctr"/>
            <a:r>
              <a:rPr lang="es-ES" kern="0" dirty="0">
                <a:solidFill>
                  <a:srgbClr val="000000"/>
                </a:solidFill>
              </a:rPr>
              <a:t>Error en la columna de ID Servicio</a:t>
            </a:r>
            <a:endParaRPr lang="es-ES_tradnl" dirty="0"/>
          </a:p>
        </p:txBody>
      </p:sp>
      <p:pic>
        <p:nvPicPr>
          <p:cNvPr id="7" name="Picture 6">
            <a:extLst>
              <a:ext uri="{FF2B5EF4-FFF2-40B4-BE49-F238E27FC236}">
                <a16:creationId xmlns:a16="http://schemas.microsoft.com/office/drawing/2014/main" id="{E8E8DDCB-C8E9-4548-9DCF-85CC1C863618}"/>
              </a:ext>
            </a:extLst>
          </p:cNvPr>
          <p:cNvPicPr>
            <a:picLocks noChangeAspect="1"/>
          </p:cNvPicPr>
          <p:nvPr/>
        </p:nvPicPr>
        <p:blipFill>
          <a:blip r:embed="rId4"/>
          <a:stretch>
            <a:fillRect/>
          </a:stretch>
        </p:blipFill>
        <p:spPr>
          <a:xfrm>
            <a:off x="4830105" y="3429000"/>
            <a:ext cx="1028700" cy="3149600"/>
          </a:xfrm>
          <a:prstGeom prst="rect">
            <a:avLst/>
          </a:prstGeom>
        </p:spPr>
      </p:pic>
      <p:sp>
        <p:nvSpPr>
          <p:cNvPr id="11" name="Rectangle 10">
            <a:extLst>
              <a:ext uri="{FF2B5EF4-FFF2-40B4-BE49-F238E27FC236}">
                <a16:creationId xmlns:a16="http://schemas.microsoft.com/office/drawing/2014/main" id="{029A44F6-669B-B14E-ABA9-6A57F244314F}"/>
              </a:ext>
            </a:extLst>
          </p:cNvPr>
          <p:cNvSpPr/>
          <p:nvPr/>
        </p:nvSpPr>
        <p:spPr>
          <a:xfrm>
            <a:off x="4481490" y="2211337"/>
            <a:ext cx="1725930" cy="1200329"/>
          </a:xfrm>
          <a:prstGeom prst="rect">
            <a:avLst/>
          </a:prstGeom>
        </p:spPr>
        <p:txBody>
          <a:bodyPr wrap="square">
            <a:spAutoFit/>
          </a:bodyPr>
          <a:lstStyle/>
          <a:p>
            <a:pPr algn="ctr"/>
            <a:r>
              <a:rPr lang="es-ES" kern="0" dirty="0">
                <a:solidFill>
                  <a:srgbClr val="000000"/>
                </a:solidFill>
              </a:rPr>
              <a:t>Valores son correctos pero no así el formato</a:t>
            </a:r>
            <a:endParaRPr lang="es-ES_tradnl" dirty="0"/>
          </a:p>
        </p:txBody>
      </p:sp>
      <p:pic>
        <p:nvPicPr>
          <p:cNvPr id="12" name="Picture 11">
            <a:extLst>
              <a:ext uri="{FF2B5EF4-FFF2-40B4-BE49-F238E27FC236}">
                <a16:creationId xmlns:a16="http://schemas.microsoft.com/office/drawing/2014/main" id="{CEBC75C0-82EB-9441-AF4E-D4D36875B723}"/>
              </a:ext>
            </a:extLst>
          </p:cNvPr>
          <p:cNvPicPr>
            <a:picLocks noChangeAspect="1"/>
          </p:cNvPicPr>
          <p:nvPr/>
        </p:nvPicPr>
        <p:blipFill>
          <a:blip r:embed="rId5"/>
          <a:stretch>
            <a:fillRect/>
          </a:stretch>
        </p:blipFill>
        <p:spPr>
          <a:xfrm>
            <a:off x="6752131" y="4117337"/>
            <a:ext cx="1132442" cy="1315463"/>
          </a:xfrm>
          <a:prstGeom prst="rect">
            <a:avLst/>
          </a:prstGeom>
        </p:spPr>
      </p:pic>
      <p:sp>
        <p:nvSpPr>
          <p:cNvPr id="13" name="Rectangle 12">
            <a:extLst>
              <a:ext uri="{FF2B5EF4-FFF2-40B4-BE49-F238E27FC236}">
                <a16:creationId xmlns:a16="http://schemas.microsoft.com/office/drawing/2014/main" id="{541275DC-3ED0-6447-BF7B-414C9081EABC}"/>
              </a:ext>
            </a:extLst>
          </p:cNvPr>
          <p:cNvSpPr/>
          <p:nvPr/>
        </p:nvSpPr>
        <p:spPr>
          <a:xfrm>
            <a:off x="6408951" y="3080374"/>
            <a:ext cx="1725930" cy="646331"/>
          </a:xfrm>
          <a:prstGeom prst="rect">
            <a:avLst/>
          </a:prstGeom>
        </p:spPr>
        <p:txBody>
          <a:bodyPr wrap="square">
            <a:spAutoFit/>
          </a:bodyPr>
          <a:lstStyle/>
          <a:p>
            <a:pPr algn="ctr"/>
            <a:r>
              <a:rPr lang="es-ES" kern="0" dirty="0">
                <a:solidFill>
                  <a:srgbClr val="000000"/>
                </a:solidFill>
              </a:rPr>
              <a:t>Convertir a Texto</a:t>
            </a:r>
            <a:endParaRPr lang="es-ES_tradnl" dirty="0"/>
          </a:p>
        </p:txBody>
      </p:sp>
      <p:pic>
        <p:nvPicPr>
          <p:cNvPr id="8" name="Picture 7">
            <a:extLst>
              <a:ext uri="{FF2B5EF4-FFF2-40B4-BE49-F238E27FC236}">
                <a16:creationId xmlns:a16="http://schemas.microsoft.com/office/drawing/2014/main" id="{C5051599-FF4C-4847-B120-F4271A2A1EE4}"/>
              </a:ext>
            </a:extLst>
          </p:cNvPr>
          <p:cNvPicPr>
            <a:picLocks noChangeAspect="1"/>
          </p:cNvPicPr>
          <p:nvPr/>
        </p:nvPicPr>
        <p:blipFill>
          <a:blip r:embed="rId6"/>
          <a:stretch>
            <a:fillRect/>
          </a:stretch>
        </p:blipFill>
        <p:spPr>
          <a:xfrm>
            <a:off x="8615048" y="3853609"/>
            <a:ext cx="3364888" cy="1698168"/>
          </a:xfrm>
          <a:prstGeom prst="rect">
            <a:avLst/>
          </a:prstGeom>
        </p:spPr>
      </p:pic>
      <p:sp>
        <p:nvSpPr>
          <p:cNvPr id="16" name="Rectangle 15">
            <a:extLst>
              <a:ext uri="{FF2B5EF4-FFF2-40B4-BE49-F238E27FC236}">
                <a16:creationId xmlns:a16="http://schemas.microsoft.com/office/drawing/2014/main" id="{010D158E-C9A2-3241-86A8-60F6BDE077DD}"/>
              </a:ext>
            </a:extLst>
          </p:cNvPr>
          <p:cNvSpPr/>
          <p:nvPr/>
        </p:nvSpPr>
        <p:spPr>
          <a:xfrm>
            <a:off x="9434527" y="3042334"/>
            <a:ext cx="1725930" cy="369332"/>
          </a:xfrm>
          <a:prstGeom prst="rect">
            <a:avLst/>
          </a:prstGeom>
        </p:spPr>
        <p:txBody>
          <a:bodyPr wrap="square">
            <a:spAutoFit/>
          </a:bodyPr>
          <a:lstStyle/>
          <a:p>
            <a:pPr algn="ctr"/>
            <a:r>
              <a:rPr lang="es-ES" kern="0" dirty="0">
                <a:solidFill>
                  <a:srgbClr val="000000"/>
                </a:solidFill>
              </a:rPr>
              <a:t>Error corregido</a:t>
            </a:r>
            <a:endParaRPr lang="es-ES_tradnl" dirty="0"/>
          </a:p>
        </p:txBody>
      </p:sp>
      <p:pic>
        <p:nvPicPr>
          <p:cNvPr id="10" name="Picture 9">
            <a:extLst>
              <a:ext uri="{FF2B5EF4-FFF2-40B4-BE49-F238E27FC236}">
                <a16:creationId xmlns:a16="http://schemas.microsoft.com/office/drawing/2014/main" id="{BF8C04A7-060D-3440-86D5-2FC3A71F29FE}"/>
              </a:ext>
            </a:extLst>
          </p:cNvPr>
          <p:cNvPicPr>
            <a:picLocks noChangeAspect="1"/>
          </p:cNvPicPr>
          <p:nvPr/>
        </p:nvPicPr>
        <p:blipFill>
          <a:blip r:embed="rId7"/>
          <a:stretch>
            <a:fillRect/>
          </a:stretch>
        </p:blipFill>
        <p:spPr>
          <a:xfrm>
            <a:off x="10493352" y="4468991"/>
            <a:ext cx="1486584" cy="1486584"/>
          </a:xfrm>
          <a:prstGeom prst="rect">
            <a:avLst/>
          </a:prstGeom>
        </p:spPr>
      </p:pic>
    </p:spTree>
    <p:extLst>
      <p:ext uri="{BB962C8B-B14F-4D97-AF65-F5344CB8AC3E}">
        <p14:creationId xmlns:p14="http://schemas.microsoft.com/office/powerpoint/2010/main" val="16439854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6AB1E24-8667-428B-9C25-B315449EA081}"/>
              </a:ext>
            </a:extLst>
          </p:cNvPr>
          <p:cNvSpPr>
            <a:spLocks noGrp="1"/>
          </p:cNvSpPr>
          <p:nvPr>
            <p:ph type="title"/>
          </p:nvPr>
        </p:nvSpPr>
        <p:spPr>
          <a:xfrm>
            <a:off x="1246922" y="303360"/>
            <a:ext cx="9089205" cy="307777"/>
          </a:xfrm>
        </p:spPr>
        <p:txBody>
          <a:bodyPr/>
          <a:lstStyle/>
          <a:p>
            <a:r>
              <a:rPr lang="es-CL" sz="2000" dirty="0">
                <a:latin typeface="Calibri Light" panose="020F0302020204030204" pitchFamily="34" charset="0"/>
                <a:cs typeface="Calibri Light" panose="020F0302020204030204" pitchFamily="34" charset="0"/>
              </a:rPr>
              <a:t>Aplicar Matriz de Validación – Corregir Errores</a:t>
            </a:r>
          </a:p>
        </p:txBody>
      </p:sp>
      <p:sp>
        <p:nvSpPr>
          <p:cNvPr id="3" name="Marcador de número de diapositiva 2">
            <a:extLst>
              <a:ext uri="{FF2B5EF4-FFF2-40B4-BE49-F238E27FC236}">
                <a16:creationId xmlns:a16="http://schemas.microsoft.com/office/drawing/2014/main" id="{B7D2BA2D-5197-47D8-94EC-D7793B88DAB7}"/>
              </a:ext>
            </a:extLst>
          </p:cNvPr>
          <p:cNvSpPr>
            <a:spLocks noGrp="1"/>
          </p:cNvSpPr>
          <p:nvPr>
            <p:ph type="sldNum" sz="quarter" idx="4"/>
          </p:nvPr>
        </p:nvSpPr>
        <p:spPr>
          <a:xfrm>
            <a:off x="10297492" y="6609102"/>
            <a:ext cx="2133600" cy="365125"/>
          </a:xfrm>
        </p:spPr>
        <p:txBody>
          <a:bodyPr/>
          <a:lstStyle/>
          <a:p>
            <a:fld id="{7536BA00-E649-495D-B82A-3219CB1D2429}" type="slidenum">
              <a:rPr lang="es-CL" smtClean="0"/>
              <a:pPr/>
              <a:t>18</a:t>
            </a:fld>
            <a:endParaRPr lang="es-CL"/>
          </a:p>
        </p:txBody>
      </p:sp>
      <p:sp>
        <p:nvSpPr>
          <p:cNvPr id="6" name="Rectángulo 5">
            <a:extLst>
              <a:ext uri="{FF2B5EF4-FFF2-40B4-BE49-F238E27FC236}">
                <a16:creationId xmlns:a16="http://schemas.microsoft.com/office/drawing/2014/main" id="{739B367E-1E7D-4266-8642-06FD5E45A9BE}"/>
              </a:ext>
            </a:extLst>
          </p:cNvPr>
          <p:cNvSpPr/>
          <p:nvPr/>
        </p:nvSpPr>
        <p:spPr>
          <a:xfrm>
            <a:off x="584790" y="303359"/>
            <a:ext cx="340242" cy="307777"/>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marL="285750" indent="-285750" algn="r">
              <a:buFont typeface="Wingdings" panose="05000000000000000000" pitchFamily="2" charset="2"/>
              <a:buChar char="ü"/>
            </a:pPr>
            <a:r>
              <a:rPr lang="es-CL">
                <a:solidFill>
                  <a:srgbClr val="FF3B3B"/>
                </a:solidFill>
              </a:rPr>
              <a:t>    </a:t>
            </a:r>
          </a:p>
        </p:txBody>
      </p:sp>
      <p:sp>
        <p:nvSpPr>
          <p:cNvPr id="14" name="Marcador de contenido 1">
            <a:extLst>
              <a:ext uri="{FF2B5EF4-FFF2-40B4-BE49-F238E27FC236}">
                <a16:creationId xmlns:a16="http://schemas.microsoft.com/office/drawing/2014/main" id="{FDC8959A-DE64-6F49-BB2A-C21EA18D22C0}"/>
              </a:ext>
            </a:extLst>
          </p:cNvPr>
          <p:cNvSpPr txBox="1">
            <a:spLocks/>
          </p:cNvSpPr>
          <p:nvPr/>
        </p:nvSpPr>
        <p:spPr>
          <a:xfrm>
            <a:off x="172735" y="1376414"/>
            <a:ext cx="9519330" cy="500119"/>
          </a:xfrm>
          <a:prstGeom prst="rect">
            <a:avLst/>
          </a:prstGeom>
        </p:spPr>
        <p:txBody>
          <a:bodyPr/>
          <a:lstStyle>
            <a:lvl1pPr marL="0" indent="0" algn="l" defTabSz="913526" rtl="0" eaLnBrk="1" fontAlgn="base" hangingPunct="1">
              <a:spcBef>
                <a:spcPct val="0"/>
              </a:spcBef>
              <a:spcAft>
                <a:spcPct val="0"/>
              </a:spcAft>
              <a:buClr>
                <a:schemeClr val="tx2"/>
              </a:buClr>
              <a:defRPr sz="1600" baseline="0">
                <a:solidFill>
                  <a:schemeClr val="tx1"/>
                </a:solidFill>
                <a:latin typeface="+mn-lt"/>
                <a:ea typeface="+mn-ea"/>
                <a:cs typeface="+mn-cs"/>
              </a:defRPr>
            </a:lvl1pPr>
            <a:lvl2pPr marL="197607" indent="-195987" algn="l" defTabSz="913526" rtl="0" eaLnBrk="1" fontAlgn="base" hangingPunct="1">
              <a:spcBef>
                <a:spcPct val="0"/>
              </a:spcBef>
              <a:spcAft>
                <a:spcPct val="0"/>
              </a:spcAft>
              <a:buClr>
                <a:schemeClr val="tx2"/>
              </a:buClr>
              <a:buSzPct val="125000"/>
              <a:buFont typeface="Arial" charset="0"/>
              <a:buChar char="▪"/>
              <a:defRPr sz="1600" baseline="0">
                <a:solidFill>
                  <a:schemeClr val="tx1"/>
                </a:solidFill>
                <a:latin typeface="+mn-lt"/>
              </a:defRPr>
            </a:lvl2pPr>
            <a:lvl3pPr marL="466481" indent="-267255" algn="l" defTabSz="913526"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3pPr>
            <a:lvl4pPr marL="626835" indent="-158733" algn="l" defTabSz="913526"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4pPr>
            <a:lvl5pPr marL="765029" indent="-132818" algn="l" defTabSz="913526"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5pPr>
            <a:lvl6pPr marL="765029" indent="-132818" algn="l" defTabSz="913526"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65029" indent="-132818" algn="l" defTabSz="913526"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65029" indent="-132818" algn="l" defTabSz="913526"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65029" indent="-132818" algn="l" defTabSz="913526"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a:lstStyle>
          <a:p>
            <a:r>
              <a:rPr lang="es-ES" sz="1800" kern="0" dirty="0">
                <a:solidFill>
                  <a:srgbClr val="000000"/>
                </a:solidFill>
              </a:rPr>
              <a:t>Verificar todas las columnas de la matriz de validación e identificar errores.</a:t>
            </a:r>
          </a:p>
        </p:txBody>
      </p:sp>
      <p:sp>
        <p:nvSpPr>
          <p:cNvPr id="9" name="Rectangle 8">
            <a:extLst>
              <a:ext uri="{FF2B5EF4-FFF2-40B4-BE49-F238E27FC236}">
                <a16:creationId xmlns:a16="http://schemas.microsoft.com/office/drawing/2014/main" id="{D859CFCD-C1AD-BA4C-9402-1E93EDF38D59}"/>
              </a:ext>
            </a:extLst>
          </p:cNvPr>
          <p:cNvSpPr/>
          <p:nvPr/>
        </p:nvSpPr>
        <p:spPr>
          <a:xfrm>
            <a:off x="141930" y="2340710"/>
            <a:ext cx="2963447" cy="646331"/>
          </a:xfrm>
          <a:prstGeom prst="rect">
            <a:avLst/>
          </a:prstGeom>
        </p:spPr>
        <p:txBody>
          <a:bodyPr wrap="square">
            <a:spAutoFit/>
          </a:bodyPr>
          <a:lstStyle/>
          <a:p>
            <a:pPr algn="ctr"/>
            <a:r>
              <a:rPr lang="es-ES" kern="0" dirty="0">
                <a:solidFill>
                  <a:srgbClr val="000000"/>
                </a:solidFill>
              </a:rPr>
              <a:t>Error en la columna de Región</a:t>
            </a:r>
            <a:endParaRPr lang="es-ES_tradnl" dirty="0"/>
          </a:p>
        </p:txBody>
      </p:sp>
      <p:sp>
        <p:nvSpPr>
          <p:cNvPr id="11" name="Rectangle 10">
            <a:extLst>
              <a:ext uri="{FF2B5EF4-FFF2-40B4-BE49-F238E27FC236}">
                <a16:creationId xmlns:a16="http://schemas.microsoft.com/office/drawing/2014/main" id="{029A44F6-669B-B14E-ABA9-6A57F244314F}"/>
              </a:ext>
            </a:extLst>
          </p:cNvPr>
          <p:cNvSpPr/>
          <p:nvPr/>
        </p:nvSpPr>
        <p:spPr>
          <a:xfrm>
            <a:off x="3302664" y="2363737"/>
            <a:ext cx="2443140" cy="923330"/>
          </a:xfrm>
          <a:prstGeom prst="rect">
            <a:avLst/>
          </a:prstGeom>
        </p:spPr>
        <p:txBody>
          <a:bodyPr wrap="square">
            <a:spAutoFit/>
          </a:bodyPr>
          <a:lstStyle/>
          <a:p>
            <a:pPr algn="ctr"/>
            <a:r>
              <a:rPr lang="es-ES" kern="0" dirty="0">
                <a:solidFill>
                  <a:srgbClr val="000000"/>
                </a:solidFill>
              </a:rPr>
              <a:t>Valores son incorrectos – Falta el numero “0” al inicio</a:t>
            </a:r>
            <a:endParaRPr lang="es-ES_tradnl" dirty="0"/>
          </a:p>
        </p:txBody>
      </p:sp>
      <p:pic>
        <p:nvPicPr>
          <p:cNvPr id="12" name="Picture 11">
            <a:extLst>
              <a:ext uri="{FF2B5EF4-FFF2-40B4-BE49-F238E27FC236}">
                <a16:creationId xmlns:a16="http://schemas.microsoft.com/office/drawing/2014/main" id="{CEBC75C0-82EB-9441-AF4E-D4D36875B723}"/>
              </a:ext>
            </a:extLst>
          </p:cNvPr>
          <p:cNvPicPr>
            <a:picLocks noChangeAspect="1"/>
          </p:cNvPicPr>
          <p:nvPr/>
        </p:nvPicPr>
        <p:blipFill>
          <a:blip r:embed="rId3"/>
          <a:stretch>
            <a:fillRect/>
          </a:stretch>
        </p:blipFill>
        <p:spPr>
          <a:xfrm>
            <a:off x="8607834" y="4108952"/>
            <a:ext cx="841406" cy="977391"/>
          </a:xfrm>
          <a:prstGeom prst="rect">
            <a:avLst/>
          </a:prstGeom>
        </p:spPr>
      </p:pic>
      <p:pic>
        <p:nvPicPr>
          <p:cNvPr id="5" name="Picture 4">
            <a:extLst>
              <a:ext uri="{FF2B5EF4-FFF2-40B4-BE49-F238E27FC236}">
                <a16:creationId xmlns:a16="http://schemas.microsoft.com/office/drawing/2014/main" id="{8706DF85-E5A5-204C-B508-667BCCDF18A1}"/>
              </a:ext>
            </a:extLst>
          </p:cNvPr>
          <p:cNvPicPr>
            <a:picLocks noChangeAspect="1"/>
          </p:cNvPicPr>
          <p:nvPr/>
        </p:nvPicPr>
        <p:blipFill>
          <a:blip r:embed="rId4"/>
          <a:stretch>
            <a:fillRect/>
          </a:stretch>
        </p:blipFill>
        <p:spPr>
          <a:xfrm>
            <a:off x="172411" y="3764279"/>
            <a:ext cx="2963447" cy="2712807"/>
          </a:xfrm>
          <a:prstGeom prst="rect">
            <a:avLst/>
          </a:prstGeom>
        </p:spPr>
      </p:pic>
      <p:pic>
        <p:nvPicPr>
          <p:cNvPr id="15" name="Picture 14">
            <a:extLst>
              <a:ext uri="{FF2B5EF4-FFF2-40B4-BE49-F238E27FC236}">
                <a16:creationId xmlns:a16="http://schemas.microsoft.com/office/drawing/2014/main" id="{52AE5DD8-7765-3045-8F8F-DEEAF65D46E3}"/>
              </a:ext>
            </a:extLst>
          </p:cNvPr>
          <p:cNvPicPr>
            <a:picLocks noChangeAspect="1"/>
          </p:cNvPicPr>
          <p:nvPr/>
        </p:nvPicPr>
        <p:blipFill>
          <a:blip r:embed="rId5"/>
          <a:stretch>
            <a:fillRect/>
          </a:stretch>
        </p:blipFill>
        <p:spPr>
          <a:xfrm>
            <a:off x="3750631" y="3654063"/>
            <a:ext cx="1282700" cy="2832100"/>
          </a:xfrm>
          <a:prstGeom prst="rect">
            <a:avLst/>
          </a:prstGeom>
        </p:spPr>
      </p:pic>
      <p:pic>
        <p:nvPicPr>
          <p:cNvPr id="17" name="Picture 16">
            <a:extLst>
              <a:ext uri="{FF2B5EF4-FFF2-40B4-BE49-F238E27FC236}">
                <a16:creationId xmlns:a16="http://schemas.microsoft.com/office/drawing/2014/main" id="{77480B0D-9A90-2A47-94FD-4AF927B76E9B}"/>
              </a:ext>
            </a:extLst>
          </p:cNvPr>
          <p:cNvPicPr>
            <a:picLocks noChangeAspect="1"/>
          </p:cNvPicPr>
          <p:nvPr/>
        </p:nvPicPr>
        <p:blipFill>
          <a:blip r:embed="rId6"/>
          <a:stretch>
            <a:fillRect/>
          </a:stretch>
        </p:blipFill>
        <p:spPr>
          <a:xfrm>
            <a:off x="5613879" y="4054043"/>
            <a:ext cx="2527300" cy="2438400"/>
          </a:xfrm>
          <a:prstGeom prst="rect">
            <a:avLst/>
          </a:prstGeom>
        </p:spPr>
      </p:pic>
      <p:sp>
        <p:nvSpPr>
          <p:cNvPr id="18" name="Rectangle 17">
            <a:extLst>
              <a:ext uri="{FF2B5EF4-FFF2-40B4-BE49-F238E27FC236}">
                <a16:creationId xmlns:a16="http://schemas.microsoft.com/office/drawing/2014/main" id="{A05E1425-CD6C-2249-8B05-742CD33805D2}"/>
              </a:ext>
            </a:extLst>
          </p:cNvPr>
          <p:cNvSpPr/>
          <p:nvPr/>
        </p:nvSpPr>
        <p:spPr>
          <a:xfrm>
            <a:off x="5928684" y="2328596"/>
            <a:ext cx="3657716" cy="1200329"/>
          </a:xfrm>
          <a:prstGeom prst="rect">
            <a:avLst/>
          </a:prstGeom>
        </p:spPr>
        <p:txBody>
          <a:bodyPr wrap="square">
            <a:spAutoFit/>
          </a:bodyPr>
          <a:lstStyle/>
          <a:p>
            <a:pPr algn="ctr"/>
            <a:r>
              <a:rPr lang="es-ES" kern="0" dirty="0">
                <a:solidFill>
                  <a:srgbClr val="000000"/>
                </a:solidFill>
              </a:rPr>
              <a:t>Se verifica formato. Se agrega un “0” al inicio y luego aplicar formato “texto” usando botón “texto en columnas”</a:t>
            </a:r>
            <a:endParaRPr lang="es-ES_tradnl" dirty="0"/>
          </a:p>
        </p:txBody>
      </p:sp>
      <p:pic>
        <p:nvPicPr>
          <p:cNvPr id="19" name="Picture 18">
            <a:extLst>
              <a:ext uri="{FF2B5EF4-FFF2-40B4-BE49-F238E27FC236}">
                <a16:creationId xmlns:a16="http://schemas.microsoft.com/office/drawing/2014/main" id="{BC8EBDBD-9963-7B44-A05A-2E22C2F04600}"/>
              </a:ext>
            </a:extLst>
          </p:cNvPr>
          <p:cNvPicPr>
            <a:picLocks noChangeAspect="1"/>
          </p:cNvPicPr>
          <p:nvPr/>
        </p:nvPicPr>
        <p:blipFill>
          <a:blip r:embed="rId7"/>
          <a:stretch>
            <a:fillRect/>
          </a:stretch>
        </p:blipFill>
        <p:spPr>
          <a:xfrm>
            <a:off x="6412367" y="4551928"/>
            <a:ext cx="1110149" cy="1442630"/>
          </a:xfrm>
          <a:prstGeom prst="rect">
            <a:avLst/>
          </a:prstGeom>
        </p:spPr>
      </p:pic>
      <p:pic>
        <p:nvPicPr>
          <p:cNvPr id="20" name="Picture 19">
            <a:extLst>
              <a:ext uri="{FF2B5EF4-FFF2-40B4-BE49-F238E27FC236}">
                <a16:creationId xmlns:a16="http://schemas.microsoft.com/office/drawing/2014/main" id="{DAF7F022-F184-DC42-BEE5-8996695A69CC}"/>
              </a:ext>
            </a:extLst>
          </p:cNvPr>
          <p:cNvPicPr>
            <a:picLocks noChangeAspect="1"/>
          </p:cNvPicPr>
          <p:nvPr/>
        </p:nvPicPr>
        <p:blipFill>
          <a:blip r:embed="rId8"/>
          <a:stretch>
            <a:fillRect/>
          </a:stretch>
        </p:blipFill>
        <p:spPr>
          <a:xfrm>
            <a:off x="10114016" y="3447777"/>
            <a:ext cx="1917700" cy="2743200"/>
          </a:xfrm>
          <a:prstGeom prst="rect">
            <a:avLst/>
          </a:prstGeom>
        </p:spPr>
      </p:pic>
      <p:sp>
        <p:nvSpPr>
          <p:cNvPr id="21" name="Rectangle 20">
            <a:extLst>
              <a:ext uri="{FF2B5EF4-FFF2-40B4-BE49-F238E27FC236}">
                <a16:creationId xmlns:a16="http://schemas.microsoft.com/office/drawing/2014/main" id="{993C54E2-7619-6840-9750-27F3E17E24AF}"/>
              </a:ext>
            </a:extLst>
          </p:cNvPr>
          <p:cNvSpPr/>
          <p:nvPr/>
        </p:nvSpPr>
        <p:spPr>
          <a:xfrm>
            <a:off x="9926492" y="2414230"/>
            <a:ext cx="2153688" cy="369332"/>
          </a:xfrm>
          <a:prstGeom prst="rect">
            <a:avLst/>
          </a:prstGeom>
        </p:spPr>
        <p:txBody>
          <a:bodyPr wrap="square">
            <a:spAutoFit/>
          </a:bodyPr>
          <a:lstStyle/>
          <a:p>
            <a:pPr algn="ctr"/>
            <a:r>
              <a:rPr lang="es-ES" kern="0" dirty="0">
                <a:solidFill>
                  <a:srgbClr val="000000"/>
                </a:solidFill>
              </a:rPr>
              <a:t>Error Corregido</a:t>
            </a:r>
            <a:endParaRPr lang="es-ES_tradnl" dirty="0"/>
          </a:p>
        </p:txBody>
      </p:sp>
      <p:pic>
        <p:nvPicPr>
          <p:cNvPr id="22" name="Picture 21">
            <a:extLst>
              <a:ext uri="{FF2B5EF4-FFF2-40B4-BE49-F238E27FC236}">
                <a16:creationId xmlns:a16="http://schemas.microsoft.com/office/drawing/2014/main" id="{67E9545C-82C5-A84E-A125-63733F73F255}"/>
              </a:ext>
            </a:extLst>
          </p:cNvPr>
          <p:cNvPicPr>
            <a:picLocks noChangeAspect="1"/>
          </p:cNvPicPr>
          <p:nvPr/>
        </p:nvPicPr>
        <p:blipFill>
          <a:blip r:embed="rId9"/>
          <a:stretch>
            <a:fillRect/>
          </a:stretch>
        </p:blipFill>
        <p:spPr>
          <a:xfrm>
            <a:off x="10336127" y="5122518"/>
            <a:ext cx="1486584" cy="1486584"/>
          </a:xfrm>
          <a:prstGeom prst="rect">
            <a:avLst/>
          </a:prstGeom>
        </p:spPr>
      </p:pic>
    </p:spTree>
    <p:extLst>
      <p:ext uri="{BB962C8B-B14F-4D97-AF65-F5344CB8AC3E}">
        <p14:creationId xmlns:p14="http://schemas.microsoft.com/office/powerpoint/2010/main" val="23807766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F79236C-44DF-814A-A760-B6821693BC7C}"/>
              </a:ext>
            </a:extLst>
          </p:cNvPr>
          <p:cNvSpPr>
            <a:spLocks noGrp="1"/>
          </p:cNvSpPr>
          <p:nvPr>
            <p:ph type="sldNum" sz="quarter" idx="4"/>
          </p:nvPr>
        </p:nvSpPr>
        <p:spPr/>
        <p:txBody>
          <a:bodyPr/>
          <a:lstStyle/>
          <a:p>
            <a:fld id="{7536BA00-E649-495D-B82A-3219CB1D2429}" type="slidenum">
              <a:rPr lang="es-CL" smtClean="0"/>
              <a:pPr/>
              <a:t>19</a:t>
            </a:fld>
            <a:endParaRPr lang="es-CL"/>
          </a:p>
        </p:txBody>
      </p:sp>
      <p:sp>
        <p:nvSpPr>
          <p:cNvPr id="4" name="Título 1">
            <a:extLst>
              <a:ext uri="{FF2B5EF4-FFF2-40B4-BE49-F238E27FC236}">
                <a16:creationId xmlns:a16="http://schemas.microsoft.com/office/drawing/2014/main" id="{3EABA1D2-6BBD-DC4A-9D9A-CCDC2CC71934}"/>
              </a:ext>
            </a:extLst>
          </p:cNvPr>
          <p:cNvSpPr>
            <a:spLocks noGrp="1"/>
          </p:cNvSpPr>
          <p:nvPr>
            <p:ph type="title"/>
          </p:nvPr>
        </p:nvSpPr>
        <p:spPr>
          <a:xfrm>
            <a:off x="1246922" y="303360"/>
            <a:ext cx="9089205" cy="307777"/>
          </a:xfrm>
        </p:spPr>
        <p:txBody>
          <a:bodyPr/>
          <a:lstStyle/>
          <a:p>
            <a:r>
              <a:rPr lang="es-CL" sz="2000" dirty="0">
                <a:latin typeface="Calibri Light" panose="020F0302020204030204" pitchFamily="34" charset="0"/>
                <a:cs typeface="Calibri Light" panose="020F0302020204030204" pitchFamily="34" charset="0"/>
              </a:rPr>
              <a:t>Corregir código de Región</a:t>
            </a:r>
          </a:p>
        </p:txBody>
      </p:sp>
      <p:sp>
        <p:nvSpPr>
          <p:cNvPr id="5" name="Rectángulo 5">
            <a:extLst>
              <a:ext uri="{FF2B5EF4-FFF2-40B4-BE49-F238E27FC236}">
                <a16:creationId xmlns:a16="http://schemas.microsoft.com/office/drawing/2014/main" id="{0F8EDE5C-4DF3-194D-A615-3327FF20BDC6}"/>
              </a:ext>
            </a:extLst>
          </p:cNvPr>
          <p:cNvSpPr/>
          <p:nvPr/>
        </p:nvSpPr>
        <p:spPr>
          <a:xfrm>
            <a:off x="584790" y="303359"/>
            <a:ext cx="340242" cy="307777"/>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marL="285750" indent="-285750" algn="r">
              <a:buFont typeface="Wingdings" panose="05000000000000000000" pitchFamily="2" charset="2"/>
              <a:buChar char="ü"/>
            </a:pPr>
            <a:r>
              <a:rPr lang="es-CL">
                <a:solidFill>
                  <a:srgbClr val="FF3B3B"/>
                </a:solidFill>
              </a:rPr>
              <a:t>    </a:t>
            </a:r>
          </a:p>
        </p:txBody>
      </p:sp>
      <p:pic>
        <p:nvPicPr>
          <p:cNvPr id="6" name="Picture 5">
            <a:extLst>
              <a:ext uri="{FF2B5EF4-FFF2-40B4-BE49-F238E27FC236}">
                <a16:creationId xmlns:a16="http://schemas.microsoft.com/office/drawing/2014/main" id="{3449D472-6C27-7E42-962B-DE4511C1A827}"/>
              </a:ext>
            </a:extLst>
          </p:cNvPr>
          <p:cNvPicPr>
            <a:picLocks noChangeAspect="1"/>
          </p:cNvPicPr>
          <p:nvPr/>
        </p:nvPicPr>
        <p:blipFill>
          <a:blip r:embed="rId2"/>
          <a:stretch>
            <a:fillRect/>
          </a:stretch>
        </p:blipFill>
        <p:spPr>
          <a:xfrm>
            <a:off x="1247730" y="3223260"/>
            <a:ext cx="3822700" cy="1028700"/>
          </a:xfrm>
          <a:prstGeom prst="rect">
            <a:avLst/>
          </a:prstGeom>
        </p:spPr>
      </p:pic>
      <p:pic>
        <p:nvPicPr>
          <p:cNvPr id="7" name="Picture 6">
            <a:extLst>
              <a:ext uri="{FF2B5EF4-FFF2-40B4-BE49-F238E27FC236}">
                <a16:creationId xmlns:a16="http://schemas.microsoft.com/office/drawing/2014/main" id="{DF11F7BF-22BA-F143-9AE4-94F674E62A6D}"/>
              </a:ext>
            </a:extLst>
          </p:cNvPr>
          <p:cNvPicPr>
            <a:picLocks noChangeAspect="1"/>
          </p:cNvPicPr>
          <p:nvPr/>
        </p:nvPicPr>
        <p:blipFill>
          <a:blip r:embed="rId3"/>
          <a:stretch>
            <a:fillRect/>
          </a:stretch>
        </p:blipFill>
        <p:spPr>
          <a:xfrm>
            <a:off x="3721690" y="4229100"/>
            <a:ext cx="754231" cy="754231"/>
          </a:xfrm>
          <a:prstGeom prst="rect">
            <a:avLst/>
          </a:prstGeom>
        </p:spPr>
      </p:pic>
      <p:pic>
        <p:nvPicPr>
          <p:cNvPr id="8" name="Picture 7">
            <a:extLst>
              <a:ext uri="{FF2B5EF4-FFF2-40B4-BE49-F238E27FC236}">
                <a16:creationId xmlns:a16="http://schemas.microsoft.com/office/drawing/2014/main" id="{CD67A63C-5431-E34B-A708-183E4F1180B9}"/>
              </a:ext>
            </a:extLst>
          </p:cNvPr>
          <p:cNvPicPr>
            <a:picLocks noChangeAspect="1"/>
          </p:cNvPicPr>
          <p:nvPr/>
        </p:nvPicPr>
        <p:blipFill>
          <a:blip r:embed="rId4"/>
          <a:stretch>
            <a:fillRect/>
          </a:stretch>
        </p:blipFill>
        <p:spPr>
          <a:xfrm>
            <a:off x="1909862" y="4251960"/>
            <a:ext cx="597490" cy="597490"/>
          </a:xfrm>
          <a:prstGeom prst="rect">
            <a:avLst/>
          </a:prstGeom>
        </p:spPr>
      </p:pic>
      <p:sp>
        <p:nvSpPr>
          <p:cNvPr id="9" name="Rectangle 8">
            <a:extLst>
              <a:ext uri="{FF2B5EF4-FFF2-40B4-BE49-F238E27FC236}">
                <a16:creationId xmlns:a16="http://schemas.microsoft.com/office/drawing/2014/main" id="{CF89DA37-08D1-BE4A-A539-22E04BE18106}"/>
              </a:ext>
            </a:extLst>
          </p:cNvPr>
          <p:cNvSpPr/>
          <p:nvPr/>
        </p:nvSpPr>
        <p:spPr>
          <a:xfrm>
            <a:off x="5477105" y="2209919"/>
            <a:ext cx="4859022" cy="400110"/>
          </a:xfrm>
          <a:prstGeom prst="rect">
            <a:avLst/>
          </a:prstGeom>
        </p:spPr>
        <p:txBody>
          <a:bodyPr wrap="none">
            <a:spAutoFit/>
          </a:bodyPr>
          <a:lstStyle/>
          <a:p>
            <a:r>
              <a:rPr lang="es-ES_tradnl" sz="2000" dirty="0">
                <a:solidFill>
                  <a:schemeClr val="accent5"/>
                </a:solidFill>
              </a:rPr>
              <a:t>Fórmula en Excel para agregar 0 al inicio</a:t>
            </a:r>
          </a:p>
        </p:txBody>
      </p:sp>
      <p:sp>
        <p:nvSpPr>
          <p:cNvPr id="10" name="Line Callout 1 9">
            <a:extLst>
              <a:ext uri="{FF2B5EF4-FFF2-40B4-BE49-F238E27FC236}">
                <a16:creationId xmlns:a16="http://schemas.microsoft.com/office/drawing/2014/main" id="{1A2784E8-8E98-124D-B9EB-2AAB865B8483}"/>
              </a:ext>
            </a:extLst>
          </p:cNvPr>
          <p:cNvSpPr/>
          <p:nvPr/>
        </p:nvSpPr>
        <p:spPr>
          <a:xfrm>
            <a:off x="6122994" y="2840355"/>
            <a:ext cx="3032436" cy="765810"/>
          </a:xfrm>
          <a:prstGeom prst="borderCallout1">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s-ES_tradnl" sz="4000" dirty="0">
                <a:solidFill>
                  <a:schemeClr val="accent5"/>
                </a:solidFill>
              </a:rPr>
              <a:t>="0"&amp;A2</a:t>
            </a:r>
          </a:p>
        </p:txBody>
      </p:sp>
      <p:pic>
        <p:nvPicPr>
          <p:cNvPr id="11" name="Picture 10">
            <a:extLst>
              <a:ext uri="{FF2B5EF4-FFF2-40B4-BE49-F238E27FC236}">
                <a16:creationId xmlns:a16="http://schemas.microsoft.com/office/drawing/2014/main" id="{103DE2ED-D396-284C-9432-AFB9CEBD3EA5}"/>
              </a:ext>
            </a:extLst>
          </p:cNvPr>
          <p:cNvPicPr>
            <a:picLocks noChangeAspect="1"/>
          </p:cNvPicPr>
          <p:nvPr/>
        </p:nvPicPr>
        <p:blipFill>
          <a:blip r:embed="rId5"/>
          <a:stretch>
            <a:fillRect/>
          </a:stretch>
        </p:blipFill>
        <p:spPr>
          <a:xfrm>
            <a:off x="9873673" y="4926704"/>
            <a:ext cx="2187848" cy="1558135"/>
          </a:xfrm>
          <a:prstGeom prst="rect">
            <a:avLst/>
          </a:prstGeom>
        </p:spPr>
      </p:pic>
    </p:spTree>
    <p:extLst>
      <p:ext uri="{BB962C8B-B14F-4D97-AF65-F5344CB8AC3E}">
        <p14:creationId xmlns:p14="http://schemas.microsoft.com/office/powerpoint/2010/main" val="40749082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6AB1E24-8667-428B-9C25-B315449EA081}"/>
              </a:ext>
            </a:extLst>
          </p:cNvPr>
          <p:cNvSpPr>
            <a:spLocks noGrp="1"/>
          </p:cNvSpPr>
          <p:nvPr>
            <p:ph type="title"/>
          </p:nvPr>
        </p:nvSpPr>
        <p:spPr>
          <a:xfrm>
            <a:off x="1085850" y="284470"/>
            <a:ext cx="6712390" cy="307777"/>
          </a:xfrm>
        </p:spPr>
        <p:txBody>
          <a:bodyPr/>
          <a:lstStyle/>
          <a:p>
            <a:r>
              <a:rPr lang="es-CL" sz="2000">
                <a:latin typeface="Calibri Light" panose="020F0302020204030204" pitchFamily="34" charset="0"/>
                <a:cs typeface="Calibri Light" panose="020F0302020204030204" pitchFamily="34" charset="0"/>
              </a:rPr>
              <a:t>CONTENIDOS DE LA PRESENTACION</a:t>
            </a:r>
          </a:p>
        </p:txBody>
      </p:sp>
      <p:sp>
        <p:nvSpPr>
          <p:cNvPr id="3" name="Marcador de número de diapositiva 2">
            <a:extLst>
              <a:ext uri="{FF2B5EF4-FFF2-40B4-BE49-F238E27FC236}">
                <a16:creationId xmlns:a16="http://schemas.microsoft.com/office/drawing/2014/main" id="{B7D2BA2D-5197-47D8-94EC-D7793B88DAB7}"/>
              </a:ext>
            </a:extLst>
          </p:cNvPr>
          <p:cNvSpPr>
            <a:spLocks noGrp="1"/>
          </p:cNvSpPr>
          <p:nvPr>
            <p:ph type="sldNum" sz="quarter" idx="4"/>
          </p:nvPr>
        </p:nvSpPr>
        <p:spPr>
          <a:xfrm>
            <a:off x="10297492" y="6609102"/>
            <a:ext cx="2133600" cy="365125"/>
          </a:xfrm>
        </p:spPr>
        <p:txBody>
          <a:bodyPr/>
          <a:lstStyle/>
          <a:p>
            <a:fld id="{7536BA00-E649-495D-B82A-3219CB1D2429}" type="slidenum">
              <a:rPr lang="es-CL" smtClean="0"/>
              <a:pPr/>
              <a:t>2</a:t>
            </a:fld>
            <a:endParaRPr lang="es-CL"/>
          </a:p>
        </p:txBody>
      </p:sp>
      <p:sp>
        <p:nvSpPr>
          <p:cNvPr id="6" name="CuadroTexto 5">
            <a:extLst>
              <a:ext uri="{FF2B5EF4-FFF2-40B4-BE49-F238E27FC236}">
                <a16:creationId xmlns:a16="http://schemas.microsoft.com/office/drawing/2014/main" id="{50B31A52-E5B2-4A09-8290-753129E0FA3C}"/>
              </a:ext>
            </a:extLst>
          </p:cNvPr>
          <p:cNvSpPr txBox="1"/>
          <p:nvPr/>
        </p:nvSpPr>
        <p:spPr>
          <a:xfrm>
            <a:off x="704152" y="1562094"/>
            <a:ext cx="7475786" cy="4358415"/>
          </a:xfrm>
          <a:prstGeom prst="rect">
            <a:avLst/>
          </a:prstGeom>
          <a:noFill/>
          <a:ln w="9525">
            <a:noFill/>
            <a:miter lim="800000"/>
            <a:headEnd/>
            <a:tailEnd/>
          </a:ln>
          <a:effectLst/>
          <a:extLst/>
        </p:spPr>
        <p:txBody>
          <a:bodyPr vert="horz" wrap="square" lIns="72009" tIns="72009" rIns="72009" bIns="72009" numCol="1" rtlCol="0" anchor="t" anchorCtr="0" compatLnSpc="1">
            <a:prstTxWarp prst="textNoShape">
              <a:avLst/>
            </a:prstTxWarp>
            <a:noAutofit/>
          </a:bodyPr>
          <a:lstStyle/>
          <a:p>
            <a:pPr marL="342900" indent="-342900">
              <a:lnSpc>
                <a:spcPct val="150000"/>
              </a:lnSpc>
              <a:buFont typeface="Wingdings" pitchFamily="2" charset="2"/>
              <a:buChar char="q"/>
            </a:pPr>
            <a:r>
              <a:rPr lang="es-ES" sz="2000" dirty="0">
                <a:solidFill>
                  <a:schemeClr val="accent5"/>
                </a:solidFill>
              </a:rPr>
              <a:t>Estructura de las Matrices D, S y R</a:t>
            </a:r>
          </a:p>
          <a:p>
            <a:pPr marL="342900" indent="-342900">
              <a:lnSpc>
                <a:spcPct val="150000"/>
              </a:lnSpc>
              <a:buFont typeface="Wingdings" pitchFamily="2" charset="2"/>
              <a:buChar char="q"/>
            </a:pPr>
            <a:r>
              <a:rPr lang="es-ES" sz="2000" dirty="0">
                <a:solidFill>
                  <a:schemeClr val="accent5"/>
                </a:solidFill>
              </a:rPr>
              <a:t>Completitud de campos</a:t>
            </a:r>
          </a:p>
          <a:p>
            <a:pPr marL="800100" lvl="1" indent="-342900">
              <a:lnSpc>
                <a:spcPct val="150000"/>
              </a:lnSpc>
              <a:buFont typeface="Courier New" panose="02070309020205020404" pitchFamily="49" charset="0"/>
              <a:buChar char="o"/>
            </a:pPr>
            <a:r>
              <a:rPr lang="es-ES" sz="2000" dirty="0">
                <a:solidFill>
                  <a:schemeClr val="accent5"/>
                </a:solidFill>
              </a:rPr>
              <a:t>Fuente de información SIRH</a:t>
            </a:r>
          </a:p>
          <a:p>
            <a:pPr marL="800100" lvl="1" indent="-342900">
              <a:lnSpc>
                <a:spcPct val="150000"/>
              </a:lnSpc>
              <a:buFont typeface="Courier New" panose="02070309020205020404" pitchFamily="49" charset="0"/>
              <a:buChar char="o"/>
            </a:pPr>
            <a:r>
              <a:rPr lang="es-ES" sz="2000" dirty="0">
                <a:solidFill>
                  <a:schemeClr val="accent5"/>
                </a:solidFill>
              </a:rPr>
              <a:t>Otras fuentes de información</a:t>
            </a:r>
          </a:p>
          <a:p>
            <a:pPr marL="342900" indent="-342900">
              <a:lnSpc>
                <a:spcPct val="150000"/>
              </a:lnSpc>
              <a:buFont typeface="Wingdings" pitchFamily="2" charset="2"/>
              <a:buChar char="q"/>
            </a:pPr>
            <a:r>
              <a:rPr lang="es-ES" sz="2000" dirty="0">
                <a:solidFill>
                  <a:schemeClr val="accent5"/>
                </a:solidFill>
              </a:rPr>
              <a:t>Aplicación matriz de validación</a:t>
            </a:r>
          </a:p>
          <a:p>
            <a:pPr marL="342900" indent="-342900">
              <a:lnSpc>
                <a:spcPct val="150000"/>
              </a:lnSpc>
              <a:buFont typeface="Wingdings" pitchFamily="2" charset="2"/>
              <a:buChar char="q"/>
            </a:pPr>
            <a:r>
              <a:rPr lang="es-ES" sz="2000" dirty="0">
                <a:solidFill>
                  <a:schemeClr val="accent5"/>
                </a:solidFill>
              </a:rPr>
              <a:t>Errores frecuentes y acciones de corrección</a:t>
            </a:r>
          </a:p>
          <a:p>
            <a:pPr marL="342900" indent="-342900">
              <a:lnSpc>
                <a:spcPct val="150000"/>
              </a:lnSpc>
              <a:buFont typeface="Wingdings" pitchFamily="2" charset="2"/>
              <a:buChar char="q"/>
            </a:pPr>
            <a:r>
              <a:rPr lang="es-ES" sz="2000" dirty="0">
                <a:solidFill>
                  <a:schemeClr val="accent5"/>
                </a:solidFill>
              </a:rPr>
              <a:t>Correlación de matrices anteriores</a:t>
            </a:r>
          </a:p>
          <a:p>
            <a:pPr marL="342900" indent="-342900">
              <a:lnSpc>
                <a:spcPct val="150000"/>
              </a:lnSpc>
              <a:buFont typeface="Wingdings" pitchFamily="2" charset="2"/>
              <a:buChar char="q"/>
            </a:pPr>
            <a:r>
              <a:rPr lang="es-ES" sz="2000" dirty="0">
                <a:solidFill>
                  <a:schemeClr val="accent5"/>
                </a:solidFill>
              </a:rPr>
              <a:t>Cruce en matrices base (tener Excel consolidado con D, S, C, H para cruzar con las matrices temáticas)</a:t>
            </a:r>
            <a:br>
              <a:rPr lang="es-ES" sz="2000" dirty="0">
                <a:solidFill>
                  <a:schemeClr val="accent5"/>
                </a:solidFill>
              </a:rPr>
            </a:br>
            <a:r>
              <a:rPr lang="es-CL" sz="2000" dirty="0">
                <a:solidFill>
                  <a:schemeClr val="accent5"/>
                </a:solidFill>
              </a:rPr>
              <a:t> </a:t>
            </a:r>
          </a:p>
          <a:p>
            <a:endParaRPr lang="es-CL" sz="2000" b="1" dirty="0">
              <a:solidFill>
                <a:schemeClr val="accent5"/>
              </a:solidFill>
            </a:endParaRPr>
          </a:p>
          <a:p>
            <a:r>
              <a:rPr lang="es-CL" dirty="0">
                <a:solidFill>
                  <a:schemeClr val="accent5"/>
                </a:solidFill>
              </a:rPr>
              <a:t> </a:t>
            </a:r>
          </a:p>
          <a:p>
            <a:pPr marL="1587" indent="0">
              <a:buNone/>
            </a:pPr>
            <a:endParaRPr lang="es-CL" sz="1200" dirty="0">
              <a:solidFill>
                <a:schemeClr val="accent5"/>
              </a:solidFill>
            </a:endParaRPr>
          </a:p>
        </p:txBody>
      </p:sp>
      <p:pic>
        <p:nvPicPr>
          <p:cNvPr id="9" name="Imagen 8">
            <a:extLst>
              <a:ext uri="{FF2B5EF4-FFF2-40B4-BE49-F238E27FC236}">
                <a16:creationId xmlns:a16="http://schemas.microsoft.com/office/drawing/2014/main" id="{F66FE6FC-6422-498F-BC88-F805107BB13D}"/>
              </a:ext>
            </a:extLst>
          </p:cNvPr>
          <p:cNvPicPr>
            <a:picLocks noChangeAspect="1"/>
          </p:cNvPicPr>
          <p:nvPr/>
        </p:nvPicPr>
        <p:blipFill rotWithShape="1">
          <a:blip r:embed="rId3">
            <a:extLst>
              <a:ext uri="{28A0092B-C50C-407E-A947-70E740481C1C}">
                <a14:useLocalDpi xmlns:a14="http://schemas.microsoft.com/office/drawing/2010/main" val="0"/>
              </a:ext>
            </a:extLst>
          </a:blip>
          <a:srcRect l="34272" r="23704"/>
          <a:stretch/>
        </p:blipFill>
        <p:spPr>
          <a:xfrm flipH="1">
            <a:off x="9010947" y="1562094"/>
            <a:ext cx="2133600" cy="3733811"/>
          </a:xfrm>
          <a:prstGeom prst="rect">
            <a:avLst/>
          </a:prstGeom>
        </p:spPr>
      </p:pic>
      <p:sp>
        <p:nvSpPr>
          <p:cNvPr id="7" name="Rectángulo 5">
            <a:extLst>
              <a:ext uri="{FF2B5EF4-FFF2-40B4-BE49-F238E27FC236}">
                <a16:creationId xmlns:a16="http://schemas.microsoft.com/office/drawing/2014/main" id="{34F55801-0165-7541-B557-170EB0B4CBEE}"/>
              </a:ext>
            </a:extLst>
          </p:cNvPr>
          <p:cNvSpPr/>
          <p:nvPr/>
        </p:nvSpPr>
        <p:spPr>
          <a:xfrm>
            <a:off x="584790" y="303359"/>
            <a:ext cx="340242" cy="307777"/>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marL="285750" indent="-285750" algn="r">
              <a:buFont typeface="Wingdings" panose="05000000000000000000" pitchFamily="2" charset="2"/>
              <a:buChar char="ü"/>
            </a:pPr>
            <a:r>
              <a:rPr lang="es-CL">
                <a:solidFill>
                  <a:srgbClr val="FF3B3B"/>
                </a:solidFill>
              </a:rPr>
              <a:t>    </a:t>
            </a:r>
          </a:p>
        </p:txBody>
      </p:sp>
    </p:spTree>
    <p:extLst>
      <p:ext uri="{BB962C8B-B14F-4D97-AF65-F5344CB8AC3E}">
        <p14:creationId xmlns:p14="http://schemas.microsoft.com/office/powerpoint/2010/main" val="35286830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6AB1E24-8667-428B-9C25-B315449EA081}"/>
              </a:ext>
            </a:extLst>
          </p:cNvPr>
          <p:cNvSpPr>
            <a:spLocks noGrp="1"/>
          </p:cNvSpPr>
          <p:nvPr>
            <p:ph type="title"/>
          </p:nvPr>
        </p:nvSpPr>
        <p:spPr>
          <a:xfrm>
            <a:off x="1246922" y="303360"/>
            <a:ext cx="9089205" cy="307777"/>
          </a:xfrm>
        </p:spPr>
        <p:txBody>
          <a:bodyPr/>
          <a:lstStyle/>
          <a:p>
            <a:r>
              <a:rPr lang="es-CL" sz="2000" dirty="0">
                <a:latin typeface="Calibri Light" panose="020F0302020204030204" pitchFamily="34" charset="0"/>
                <a:cs typeface="Calibri Light" panose="020F0302020204030204" pitchFamily="34" charset="0"/>
              </a:rPr>
              <a:t>Recomendaciones Generales</a:t>
            </a:r>
          </a:p>
        </p:txBody>
      </p:sp>
      <p:sp>
        <p:nvSpPr>
          <p:cNvPr id="3" name="Marcador de número de diapositiva 2">
            <a:extLst>
              <a:ext uri="{FF2B5EF4-FFF2-40B4-BE49-F238E27FC236}">
                <a16:creationId xmlns:a16="http://schemas.microsoft.com/office/drawing/2014/main" id="{B7D2BA2D-5197-47D8-94EC-D7793B88DAB7}"/>
              </a:ext>
            </a:extLst>
          </p:cNvPr>
          <p:cNvSpPr>
            <a:spLocks noGrp="1"/>
          </p:cNvSpPr>
          <p:nvPr>
            <p:ph type="sldNum" sz="quarter" idx="4"/>
          </p:nvPr>
        </p:nvSpPr>
        <p:spPr>
          <a:xfrm>
            <a:off x="10297492" y="6609102"/>
            <a:ext cx="2133600" cy="365125"/>
          </a:xfrm>
        </p:spPr>
        <p:txBody>
          <a:bodyPr/>
          <a:lstStyle/>
          <a:p>
            <a:fld id="{7536BA00-E649-495D-B82A-3219CB1D2429}" type="slidenum">
              <a:rPr lang="es-CL" smtClean="0"/>
              <a:pPr/>
              <a:t>20</a:t>
            </a:fld>
            <a:endParaRPr lang="es-CL"/>
          </a:p>
        </p:txBody>
      </p:sp>
      <p:sp>
        <p:nvSpPr>
          <p:cNvPr id="6" name="Rectángulo 5">
            <a:extLst>
              <a:ext uri="{FF2B5EF4-FFF2-40B4-BE49-F238E27FC236}">
                <a16:creationId xmlns:a16="http://schemas.microsoft.com/office/drawing/2014/main" id="{739B367E-1E7D-4266-8642-06FD5E45A9BE}"/>
              </a:ext>
            </a:extLst>
          </p:cNvPr>
          <p:cNvSpPr/>
          <p:nvPr/>
        </p:nvSpPr>
        <p:spPr>
          <a:xfrm>
            <a:off x="584790" y="303359"/>
            <a:ext cx="340242" cy="307777"/>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marL="285750" indent="-285750" algn="r">
              <a:buFont typeface="Wingdings" panose="05000000000000000000" pitchFamily="2" charset="2"/>
              <a:buChar char="ü"/>
            </a:pPr>
            <a:r>
              <a:rPr lang="es-CL">
                <a:solidFill>
                  <a:srgbClr val="FF3B3B"/>
                </a:solidFill>
              </a:rPr>
              <a:t>    </a:t>
            </a:r>
          </a:p>
        </p:txBody>
      </p:sp>
      <p:sp>
        <p:nvSpPr>
          <p:cNvPr id="8" name="Marcador de contenido 1">
            <a:extLst>
              <a:ext uri="{FF2B5EF4-FFF2-40B4-BE49-F238E27FC236}">
                <a16:creationId xmlns:a16="http://schemas.microsoft.com/office/drawing/2014/main" id="{0CB42FE8-493E-D04A-A734-5CE224998F46}"/>
              </a:ext>
            </a:extLst>
          </p:cNvPr>
          <p:cNvSpPr txBox="1">
            <a:spLocks/>
          </p:cNvSpPr>
          <p:nvPr/>
        </p:nvSpPr>
        <p:spPr>
          <a:xfrm>
            <a:off x="406400" y="1661421"/>
            <a:ext cx="9929727" cy="4281680"/>
          </a:xfrm>
          <a:prstGeom prst="rect">
            <a:avLst/>
          </a:prstGeom>
        </p:spPr>
        <p:txBody>
          <a:bodyPr/>
          <a:lstStyle>
            <a:lvl1pPr marL="0" indent="0" algn="l" defTabSz="913526" rtl="0" eaLnBrk="1" fontAlgn="base" hangingPunct="1">
              <a:spcBef>
                <a:spcPct val="0"/>
              </a:spcBef>
              <a:spcAft>
                <a:spcPct val="0"/>
              </a:spcAft>
              <a:buClr>
                <a:schemeClr val="tx2"/>
              </a:buClr>
              <a:defRPr sz="1600" baseline="0">
                <a:solidFill>
                  <a:schemeClr val="tx1"/>
                </a:solidFill>
                <a:latin typeface="+mn-lt"/>
                <a:ea typeface="+mn-ea"/>
                <a:cs typeface="+mn-cs"/>
              </a:defRPr>
            </a:lvl1pPr>
            <a:lvl2pPr marL="197607" indent="-195987" algn="l" defTabSz="913526" rtl="0" eaLnBrk="1" fontAlgn="base" hangingPunct="1">
              <a:spcBef>
                <a:spcPct val="0"/>
              </a:spcBef>
              <a:spcAft>
                <a:spcPct val="0"/>
              </a:spcAft>
              <a:buClr>
                <a:schemeClr val="tx2"/>
              </a:buClr>
              <a:buSzPct val="125000"/>
              <a:buFont typeface="Arial" charset="0"/>
              <a:buChar char="▪"/>
              <a:defRPr sz="1600" baseline="0">
                <a:solidFill>
                  <a:schemeClr val="tx1"/>
                </a:solidFill>
                <a:latin typeface="+mn-lt"/>
              </a:defRPr>
            </a:lvl2pPr>
            <a:lvl3pPr marL="466481" indent="-267255" algn="l" defTabSz="913526"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3pPr>
            <a:lvl4pPr marL="626835" indent="-158733" algn="l" defTabSz="913526"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4pPr>
            <a:lvl5pPr marL="765029" indent="-132818" algn="l" defTabSz="913526"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5pPr>
            <a:lvl6pPr marL="765029" indent="-132818" algn="l" defTabSz="913526"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65029" indent="-132818" algn="l" defTabSz="913526"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65029" indent="-132818" algn="l" defTabSz="913526"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65029" indent="-132818" algn="l" defTabSz="913526"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a:lstStyle>
          <a:p>
            <a:pPr marL="285750" indent="-285750">
              <a:buFont typeface="Arial" panose="020B0604020202020204" pitchFamily="34" charset="0"/>
              <a:buChar char="•"/>
            </a:pPr>
            <a:endParaRPr lang="es-ES" kern="0" dirty="0">
              <a:solidFill>
                <a:srgbClr val="000000"/>
              </a:solidFill>
            </a:endParaRPr>
          </a:p>
          <a:p>
            <a:pPr marL="654807" lvl="1" indent="-457200" algn="just">
              <a:spcAft>
                <a:spcPts val="1800"/>
              </a:spcAft>
              <a:buFont typeface="Wingdings" panose="05000000000000000000" pitchFamily="2" charset="2"/>
              <a:buChar char="ü"/>
            </a:pPr>
            <a:r>
              <a:rPr lang="es-ES" sz="1800" kern="0" dirty="0">
                <a:solidFill>
                  <a:srgbClr val="000000"/>
                </a:solidFill>
              </a:rPr>
              <a:t>Los datos de estudio de los honorarios no se están ingresando por SIRH. Por ello todos aparecen en blanco en matriz H.</a:t>
            </a:r>
          </a:p>
          <a:p>
            <a:pPr marL="654807" lvl="1" indent="-457200" algn="just">
              <a:spcAft>
                <a:spcPts val="1800"/>
              </a:spcAft>
              <a:buFont typeface="Wingdings" panose="05000000000000000000" pitchFamily="2" charset="2"/>
              <a:buChar char="ü"/>
            </a:pPr>
            <a:r>
              <a:rPr lang="es-ES" sz="1800" kern="0" dirty="0">
                <a:solidFill>
                  <a:srgbClr val="000000"/>
                </a:solidFill>
              </a:rPr>
              <a:t>No agregar o eliminar columnas</a:t>
            </a:r>
          </a:p>
          <a:p>
            <a:pPr marL="654807" lvl="1" indent="-457200" algn="just">
              <a:spcAft>
                <a:spcPts val="1800"/>
              </a:spcAft>
              <a:buFont typeface="Wingdings" panose="05000000000000000000" pitchFamily="2" charset="2"/>
              <a:buChar char="ü"/>
            </a:pPr>
            <a:r>
              <a:rPr lang="es-ES" sz="1800" kern="0" dirty="0">
                <a:solidFill>
                  <a:srgbClr val="000000"/>
                </a:solidFill>
              </a:rPr>
              <a:t>Una vez realizada las revisiones eliminar las columnas de Validación</a:t>
            </a:r>
          </a:p>
          <a:p>
            <a:pPr marL="654807" lvl="1" indent="-457200" algn="just">
              <a:spcAft>
                <a:spcPts val="1800"/>
              </a:spcAft>
              <a:buFont typeface="Wingdings" panose="05000000000000000000" pitchFamily="2" charset="2"/>
              <a:buChar char="ü"/>
            </a:pPr>
            <a:r>
              <a:rPr lang="es-MX" sz="1800" kern="0" dirty="0">
                <a:solidFill>
                  <a:srgbClr val="000000"/>
                </a:solidFill>
              </a:rPr>
              <a:t>N</a:t>
            </a:r>
            <a:r>
              <a:rPr lang="es-ES" sz="1800" kern="0" dirty="0">
                <a:solidFill>
                  <a:srgbClr val="000000"/>
                </a:solidFill>
              </a:rPr>
              <a:t>o dejar valores en blanco o cero según corresponda</a:t>
            </a:r>
          </a:p>
          <a:p>
            <a:pPr marL="654807" lvl="1" indent="-457200" algn="just">
              <a:spcAft>
                <a:spcPts val="1800"/>
              </a:spcAft>
              <a:buFont typeface="Wingdings" panose="05000000000000000000" pitchFamily="2" charset="2"/>
              <a:buChar char="ü"/>
            </a:pPr>
            <a:r>
              <a:rPr lang="es-MX" sz="1800" kern="0" dirty="0">
                <a:solidFill>
                  <a:srgbClr val="000000"/>
                </a:solidFill>
              </a:rPr>
              <a:t>Revisar y entender lo que indica la validación, (no siempre significa que esta con error).</a:t>
            </a:r>
          </a:p>
          <a:p>
            <a:pPr marL="654807" lvl="1" indent="-457200" algn="just">
              <a:spcAft>
                <a:spcPts val="1800"/>
              </a:spcAft>
              <a:buFont typeface="Wingdings" panose="05000000000000000000" pitchFamily="2" charset="2"/>
              <a:buChar char="ü"/>
            </a:pPr>
            <a:r>
              <a:rPr lang="es-MX" sz="1800" kern="0" dirty="0">
                <a:solidFill>
                  <a:srgbClr val="000000"/>
                </a:solidFill>
              </a:rPr>
              <a:t>Para corregir errores, cambiar el dato en Excel y además en el origen. </a:t>
            </a:r>
            <a:endParaRPr lang="es-ES" kern="0" dirty="0">
              <a:solidFill>
                <a:srgbClr val="000000"/>
              </a:solidFill>
            </a:endParaRPr>
          </a:p>
          <a:p>
            <a:pPr marL="285750" indent="-285750">
              <a:buFont typeface="Arial" panose="020B0604020202020204" pitchFamily="34" charset="0"/>
              <a:buChar char="•"/>
            </a:pPr>
            <a:endParaRPr lang="es-ES" kern="0" dirty="0">
              <a:solidFill>
                <a:srgbClr val="000000"/>
              </a:solidFill>
            </a:endParaRPr>
          </a:p>
        </p:txBody>
      </p:sp>
      <p:pic>
        <p:nvPicPr>
          <p:cNvPr id="7" name="Picture 6">
            <a:extLst>
              <a:ext uri="{FF2B5EF4-FFF2-40B4-BE49-F238E27FC236}">
                <a16:creationId xmlns:a16="http://schemas.microsoft.com/office/drawing/2014/main" id="{67C49122-1F20-EF4F-9B2E-BEE1A5B3D8BD}"/>
              </a:ext>
            </a:extLst>
          </p:cNvPr>
          <p:cNvPicPr>
            <a:picLocks noChangeAspect="1"/>
          </p:cNvPicPr>
          <p:nvPr/>
        </p:nvPicPr>
        <p:blipFill>
          <a:blip r:embed="rId3"/>
          <a:stretch>
            <a:fillRect/>
          </a:stretch>
        </p:blipFill>
        <p:spPr>
          <a:xfrm flipH="1">
            <a:off x="10077051" y="4685024"/>
            <a:ext cx="1985006" cy="1869616"/>
          </a:xfrm>
          <a:prstGeom prst="rect">
            <a:avLst/>
          </a:prstGeom>
        </p:spPr>
      </p:pic>
    </p:spTree>
    <p:extLst>
      <p:ext uri="{BB962C8B-B14F-4D97-AF65-F5344CB8AC3E}">
        <p14:creationId xmlns:p14="http://schemas.microsoft.com/office/powerpoint/2010/main" val="25588182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6AB1E24-8667-428B-9C25-B315449EA081}"/>
              </a:ext>
            </a:extLst>
          </p:cNvPr>
          <p:cNvSpPr>
            <a:spLocks noGrp="1"/>
          </p:cNvSpPr>
          <p:nvPr>
            <p:ph type="title"/>
          </p:nvPr>
        </p:nvSpPr>
        <p:spPr>
          <a:xfrm>
            <a:off x="1246922" y="303360"/>
            <a:ext cx="9089205" cy="307777"/>
          </a:xfrm>
        </p:spPr>
        <p:txBody>
          <a:bodyPr/>
          <a:lstStyle/>
          <a:p>
            <a:r>
              <a:rPr lang="es-MX" sz="2000" dirty="0">
                <a:latin typeface="Calibri Light" panose="020F0302020204030204" pitchFamily="34" charset="0"/>
                <a:cs typeface="Calibri Light" panose="020F0302020204030204" pitchFamily="34" charset="0"/>
              </a:rPr>
              <a:t>Recomendaciones Generales para Envió de Matrices a Referentes Minsal</a:t>
            </a:r>
            <a:endParaRPr lang="es-CL" sz="2000" dirty="0">
              <a:latin typeface="Calibri Light" panose="020F0302020204030204" pitchFamily="34" charset="0"/>
              <a:cs typeface="Calibri Light" panose="020F0302020204030204" pitchFamily="34" charset="0"/>
            </a:endParaRPr>
          </a:p>
        </p:txBody>
      </p:sp>
      <p:sp>
        <p:nvSpPr>
          <p:cNvPr id="3" name="Marcador de número de diapositiva 2">
            <a:extLst>
              <a:ext uri="{FF2B5EF4-FFF2-40B4-BE49-F238E27FC236}">
                <a16:creationId xmlns:a16="http://schemas.microsoft.com/office/drawing/2014/main" id="{B7D2BA2D-5197-47D8-94EC-D7793B88DAB7}"/>
              </a:ext>
            </a:extLst>
          </p:cNvPr>
          <p:cNvSpPr>
            <a:spLocks noGrp="1"/>
          </p:cNvSpPr>
          <p:nvPr>
            <p:ph type="sldNum" sz="quarter" idx="4"/>
          </p:nvPr>
        </p:nvSpPr>
        <p:spPr>
          <a:xfrm>
            <a:off x="10297492" y="6609102"/>
            <a:ext cx="2133600" cy="365125"/>
          </a:xfrm>
        </p:spPr>
        <p:txBody>
          <a:bodyPr/>
          <a:lstStyle/>
          <a:p>
            <a:fld id="{7536BA00-E649-495D-B82A-3219CB1D2429}" type="slidenum">
              <a:rPr lang="es-CL" smtClean="0"/>
              <a:pPr/>
              <a:t>21</a:t>
            </a:fld>
            <a:endParaRPr lang="es-CL"/>
          </a:p>
        </p:txBody>
      </p:sp>
      <p:sp>
        <p:nvSpPr>
          <p:cNvPr id="6" name="Rectángulo 5">
            <a:extLst>
              <a:ext uri="{FF2B5EF4-FFF2-40B4-BE49-F238E27FC236}">
                <a16:creationId xmlns:a16="http://schemas.microsoft.com/office/drawing/2014/main" id="{739B367E-1E7D-4266-8642-06FD5E45A9BE}"/>
              </a:ext>
            </a:extLst>
          </p:cNvPr>
          <p:cNvSpPr/>
          <p:nvPr/>
        </p:nvSpPr>
        <p:spPr>
          <a:xfrm>
            <a:off x="584790" y="303359"/>
            <a:ext cx="340242" cy="307777"/>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marL="285750" indent="-285750" algn="r">
              <a:buFont typeface="Wingdings" panose="05000000000000000000" pitchFamily="2" charset="2"/>
              <a:buChar char="ü"/>
            </a:pPr>
            <a:r>
              <a:rPr lang="es-CL">
                <a:solidFill>
                  <a:srgbClr val="FF3B3B"/>
                </a:solidFill>
              </a:rPr>
              <a:t>    </a:t>
            </a:r>
          </a:p>
        </p:txBody>
      </p:sp>
      <p:sp>
        <p:nvSpPr>
          <p:cNvPr id="12" name="Marcador de contenido 1">
            <a:extLst>
              <a:ext uri="{FF2B5EF4-FFF2-40B4-BE49-F238E27FC236}">
                <a16:creationId xmlns:a16="http://schemas.microsoft.com/office/drawing/2014/main" id="{79363461-546C-6541-96E6-7319BC632E0B}"/>
              </a:ext>
            </a:extLst>
          </p:cNvPr>
          <p:cNvSpPr txBox="1">
            <a:spLocks/>
          </p:cNvSpPr>
          <p:nvPr/>
        </p:nvSpPr>
        <p:spPr>
          <a:xfrm>
            <a:off x="510715" y="1234639"/>
            <a:ext cx="9089205" cy="3921823"/>
          </a:xfrm>
          <a:prstGeom prst="rect">
            <a:avLst/>
          </a:prstGeom>
        </p:spPr>
        <p:txBody>
          <a:bodyPr/>
          <a:lstStyle>
            <a:lvl1pPr marL="0" indent="0" algn="l" defTabSz="913526" rtl="0" eaLnBrk="1" fontAlgn="base" hangingPunct="1">
              <a:spcBef>
                <a:spcPct val="0"/>
              </a:spcBef>
              <a:spcAft>
                <a:spcPct val="0"/>
              </a:spcAft>
              <a:buClr>
                <a:schemeClr val="tx2"/>
              </a:buClr>
              <a:defRPr sz="1600" baseline="0">
                <a:solidFill>
                  <a:schemeClr val="tx1"/>
                </a:solidFill>
                <a:latin typeface="+mn-lt"/>
                <a:ea typeface="+mn-ea"/>
                <a:cs typeface="+mn-cs"/>
              </a:defRPr>
            </a:lvl1pPr>
            <a:lvl2pPr marL="197607" indent="-195987" algn="l" defTabSz="913526" rtl="0" eaLnBrk="1" fontAlgn="base" hangingPunct="1">
              <a:spcBef>
                <a:spcPct val="0"/>
              </a:spcBef>
              <a:spcAft>
                <a:spcPct val="0"/>
              </a:spcAft>
              <a:buClr>
                <a:schemeClr val="tx2"/>
              </a:buClr>
              <a:buSzPct val="125000"/>
              <a:buFont typeface="Arial" charset="0"/>
              <a:buChar char="▪"/>
              <a:defRPr sz="1600" baseline="0">
                <a:solidFill>
                  <a:schemeClr val="tx1"/>
                </a:solidFill>
                <a:latin typeface="+mn-lt"/>
              </a:defRPr>
            </a:lvl2pPr>
            <a:lvl3pPr marL="466481" indent="-267255" algn="l" defTabSz="913526"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3pPr>
            <a:lvl4pPr marL="626835" indent="-158733" algn="l" defTabSz="913526"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4pPr>
            <a:lvl5pPr marL="765029" indent="-132818" algn="l" defTabSz="913526"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5pPr>
            <a:lvl6pPr marL="765029" indent="-132818" algn="l" defTabSz="913526"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65029" indent="-132818" algn="l" defTabSz="913526"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65029" indent="-132818" algn="l" defTabSz="913526"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65029" indent="-132818" algn="l" defTabSz="913526"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a:lstStyle>
          <a:p>
            <a:pPr algn="just"/>
            <a:r>
              <a:rPr lang="es-ES" sz="2000" kern="0" dirty="0">
                <a:solidFill>
                  <a:srgbClr val="000000"/>
                </a:solidFill>
              </a:rPr>
              <a:t>Siempre considerar lo siguiente para enviar las matrices a sus referentes Minsal:</a:t>
            </a:r>
          </a:p>
          <a:p>
            <a:pPr algn="just"/>
            <a:endParaRPr lang="es-ES" sz="2000" kern="0" dirty="0">
              <a:solidFill>
                <a:srgbClr val="000000"/>
              </a:solidFill>
            </a:endParaRPr>
          </a:p>
          <a:p>
            <a:pPr marL="654807" lvl="1" indent="-457200" algn="just">
              <a:spcAft>
                <a:spcPts val="1800"/>
              </a:spcAft>
              <a:buFont typeface="Wingdings" panose="05000000000000000000" pitchFamily="2" charset="2"/>
              <a:buChar char="ü"/>
            </a:pPr>
            <a:r>
              <a:rPr lang="es-ES" sz="2000" kern="0" dirty="0">
                <a:solidFill>
                  <a:srgbClr val="000000"/>
                </a:solidFill>
              </a:rPr>
              <a:t>Los archivos deben contener el formato correspondiente para cada columna y su estructura de columnas, incluyendo “</a:t>
            </a:r>
            <a:r>
              <a:rPr lang="es-ES" sz="2000" kern="0" dirty="0" err="1">
                <a:solidFill>
                  <a:srgbClr val="000000"/>
                </a:solidFill>
              </a:rPr>
              <a:t>Corr_Cto</a:t>
            </a:r>
            <a:r>
              <a:rPr lang="es-ES" sz="2000" kern="0" dirty="0">
                <a:solidFill>
                  <a:srgbClr val="000000"/>
                </a:solidFill>
              </a:rPr>
              <a:t>” y “</a:t>
            </a:r>
            <a:r>
              <a:rPr lang="es-ES" sz="2000" kern="0" dirty="0" err="1">
                <a:solidFill>
                  <a:srgbClr val="000000"/>
                </a:solidFill>
              </a:rPr>
              <a:t>Estab</a:t>
            </a:r>
            <a:r>
              <a:rPr lang="es-ES" sz="2000" kern="0" dirty="0">
                <a:solidFill>
                  <a:srgbClr val="000000"/>
                </a:solidFill>
              </a:rPr>
              <a:t>”.</a:t>
            </a:r>
          </a:p>
          <a:p>
            <a:pPr marL="654807" lvl="1" indent="-457200" algn="just">
              <a:spcAft>
                <a:spcPts val="1800"/>
              </a:spcAft>
              <a:buFont typeface="Wingdings" panose="05000000000000000000" pitchFamily="2" charset="2"/>
              <a:buChar char="ü"/>
            </a:pPr>
            <a:r>
              <a:rPr lang="es-ES" sz="2000" kern="0" dirty="0">
                <a:solidFill>
                  <a:srgbClr val="000000"/>
                </a:solidFill>
              </a:rPr>
              <a:t>Los archivos no deben enviarse con los validadores, solo enviar los datos de acuerdo a su estructura.</a:t>
            </a:r>
          </a:p>
          <a:p>
            <a:pPr marL="654807" lvl="1" indent="-457200" algn="just">
              <a:spcAft>
                <a:spcPts val="1800"/>
              </a:spcAft>
              <a:buFont typeface="Wingdings" panose="05000000000000000000" pitchFamily="2" charset="2"/>
              <a:buChar char="ü"/>
            </a:pPr>
            <a:r>
              <a:rPr lang="es-ES" sz="2000" kern="0" dirty="0">
                <a:solidFill>
                  <a:srgbClr val="000000"/>
                </a:solidFill>
              </a:rPr>
              <a:t>Los archivos no deben enviarse con fórmulas, ya que estos pueden adulterar la información enviada al momento de abrirlos en otros equipos.</a:t>
            </a:r>
          </a:p>
          <a:p>
            <a:pPr marL="654807" lvl="1" indent="-457200" algn="just">
              <a:spcAft>
                <a:spcPts val="1800"/>
              </a:spcAft>
              <a:buFont typeface="Wingdings" panose="05000000000000000000" pitchFamily="2" charset="2"/>
              <a:buChar char="ü"/>
            </a:pPr>
            <a:r>
              <a:rPr lang="es-ES" sz="2000" kern="0" dirty="0">
                <a:solidFill>
                  <a:srgbClr val="000000"/>
                </a:solidFill>
              </a:rPr>
              <a:t>Los archivos deben enviarse posterior a la carga realizada en Dipres, adjuntando el certificado de carga correspondiente.</a:t>
            </a:r>
          </a:p>
          <a:p>
            <a:pPr lvl="2" indent="0">
              <a:buNone/>
            </a:pPr>
            <a:endParaRPr lang="es-ES" kern="0" dirty="0">
              <a:solidFill>
                <a:srgbClr val="000000"/>
              </a:solidFill>
            </a:endParaRPr>
          </a:p>
        </p:txBody>
      </p:sp>
      <mc:AlternateContent xmlns:mc="http://schemas.openxmlformats.org/markup-compatibility/2006" xmlns:am3d="http://schemas.microsoft.com/office/drawing/2017/model3d">
        <mc:Choice Requires="am3d">
          <p:graphicFrame>
            <p:nvGraphicFramePr>
              <p:cNvPr id="8" name="Modelo 3D 7" descr="Documento impreso">
                <a:extLst>
                  <a:ext uri="{FF2B5EF4-FFF2-40B4-BE49-F238E27FC236}">
                    <a16:creationId xmlns:a16="http://schemas.microsoft.com/office/drawing/2014/main" id="{FFE746B0-298F-42DE-9E7D-1D3132EB4617}"/>
                  </a:ext>
                </a:extLst>
              </p:cNvPr>
              <p:cNvGraphicFramePr>
                <a:graphicFrameLocks noChangeAspect="1"/>
              </p:cNvGraphicFramePr>
              <p:nvPr>
                <p:extLst/>
              </p:nvPr>
            </p:nvGraphicFramePr>
            <p:xfrm rot="20873562">
              <a:off x="9955559" y="3748307"/>
              <a:ext cx="2297695" cy="3026381"/>
            </p:xfrm>
            <a:graphic>
              <a:graphicData uri="http://schemas.microsoft.com/office/drawing/2017/model3d">
                <am3d:model3d r:embed="rId3">
                  <am3d:spPr>
                    <a:xfrm rot="20873562">
                      <a:off x="0" y="0"/>
                      <a:ext cx="2297695" cy="3026381"/>
                    </a:xfrm>
                    <a:prstGeom prst="rect">
                      <a:avLst/>
                    </a:prstGeom>
                  </am3d:spPr>
                  <am3d:camera>
                    <am3d:pos x="0" y="0" z="56475043"/>
                    <am3d:up dx="0" dy="36000000" dz="0"/>
                    <am3d:lookAt x="0" y="0" z="0"/>
                    <am3d:perspective fov="2700000"/>
                  </am3d:camera>
                  <am3d:trans>
                    <am3d:meterPerModelUnit n="9805309" d="1000000"/>
                    <am3d:preTrans dx="-1048" dy="-18000000" dz="0"/>
                    <am3d:scale>
                      <am3d:sx n="1000000" d="1000000"/>
                      <am3d:sy n="1000000" d="1000000"/>
                      <am3d:sz n="1000000" d="1000000"/>
                    </am3d:scale>
                    <am3d:rot ax="1841858" ay="514392" az="303451"/>
                    <am3d:postTrans dx="0" dy="0" dz="0"/>
                  </am3d:trans>
                  <am3d:attrSrcUrl r:id="rId4"/>
                  <am3d:raster rName="Office3DRenderer" rVer="16.0.8326">
                    <am3d:blip r:embed="rId5"/>
                  </am3d:raster>
                  <am3d:objViewport viewportSz="3680781"/>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8" name="Modelo 3D 7" descr="Documento impreso">
                <a:extLst>
                  <a:ext uri="{FF2B5EF4-FFF2-40B4-BE49-F238E27FC236}">
                    <a16:creationId xmlns:a16="http://schemas.microsoft.com/office/drawing/2014/main" id="{FFE746B0-298F-42DE-9E7D-1D3132EB4617}"/>
                  </a:ext>
                </a:extLst>
              </p:cNvPr>
              <p:cNvPicPr>
                <a:picLocks noGrp="1" noRot="1" noChangeAspect="1" noMove="1" noResize="1" noEditPoints="1" noAdjustHandles="1" noChangeArrowheads="1" noChangeShapeType="1" noCrop="1"/>
              </p:cNvPicPr>
              <p:nvPr/>
            </p:nvPicPr>
            <p:blipFill>
              <a:blip r:embed="rId6"/>
              <a:stretch>
                <a:fillRect/>
              </a:stretch>
            </p:blipFill>
            <p:spPr>
              <a:xfrm rot="20873562">
                <a:off x="9955559" y="3748307"/>
                <a:ext cx="2297695" cy="3026381"/>
              </a:xfrm>
              <a:prstGeom prst="rect">
                <a:avLst/>
              </a:prstGeom>
            </p:spPr>
          </p:pic>
        </mc:Fallback>
      </mc:AlternateContent>
    </p:spTree>
    <p:extLst>
      <p:ext uri="{BB962C8B-B14F-4D97-AF65-F5344CB8AC3E}">
        <p14:creationId xmlns:p14="http://schemas.microsoft.com/office/powerpoint/2010/main" val="36454588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6AB1E24-8667-428B-9C25-B315449EA081}"/>
              </a:ext>
            </a:extLst>
          </p:cNvPr>
          <p:cNvSpPr>
            <a:spLocks noGrp="1"/>
          </p:cNvSpPr>
          <p:nvPr>
            <p:ph type="title"/>
          </p:nvPr>
        </p:nvSpPr>
        <p:spPr>
          <a:xfrm>
            <a:off x="1246922" y="303360"/>
            <a:ext cx="9089205" cy="307777"/>
          </a:xfrm>
        </p:spPr>
        <p:txBody>
          <a:bodyPr/>
          <a:lstStyle/>
          <a:p>
            <a:r>
              <a:rPr lang="es-MX" sz="2000" dirty="0">
                <a:latin typeface="Calibri Light" panose="020F0302020204030204" pitchFamily="34" charset="0"/>
                <a:cs typeface="Calibri Light" panose="020F0302020204030204" pitchFamily="34" charset="0"/>
              </a:rPr>
              <a:t>Recomendaciones Generales para Envió de Matrices a Referentes Minsal</a:t>
            </a:r>
            <a:endParaRPr lang="es-CL" sz="2000" dirty="0">
              <a:latin typeface="Calibri Light" panose="020F0302020204030204" pitchFamily="34" charset="0"/>
              <a:cs typeface="Calibri Light" panose="020F0302020204030204" pitchFamily="34" charset="0"/>
            </a:endParaRPr>
          </a:p>
        </p:txBody>
      </p:sp>
      <p:sp>
        <p:nvSpPr>
          <p:cNvPr id="3" name="Marcador de número de diapositiva 2">
            <a:extLst>
              <a:ext uri="{FF2B5EF4-FFF2-40B4-BE49-F238E27FC236}">
                <a16:creationId xmlns:a16="http://schemas.microsoft.com/office/drawing/2014/main" id="{B7D2BA2D-5197-47D8-94EC-D7793B88DAB7}"/>
              </a:ext>
            </a:extLst>
          </p:cNvPr>
          <p:cNvSpPr>
            <a:spLocks noGrp="1"/>
          </p:cNvSpPr>
          <p:nvPr>
            <p:ph type="sldNum" sz="quarter" idx="4"/>
          </p:nvPr>
        </p:nvSpPr>
        <p:spPr>
          <a:xfrm>
            <a:off x="10297492" y="6609102"/>
            <a:ext cx="2133600" cy="365125"/>
          </a:xfrm>
        </p:spPr>
        <p:txBody>
          <a:bodyPr/>
          <a:lstStyle/>
          <a:p>
            <a:fld id="{7536BA00-E649-495D-B82A-3219CB1D2429}" type="slidenum">
              <a:rPr lang="es-CL" smtClean="0"/>
              <a:pPr/>
              <a:t>22</a:t>
            </a:fld>
            <a:endParaRPr lang="es-CL"/>
          </a:p>
        </p:txBody>
      </p:sp>
      <p:sp>
        <p:nvSpPr>
          <p:cNvPr id="6" name="Rectángulo 5">
            <a:extLst>
              <a:ext uri="{FF2B5EF4-FFF2-40B4-BE49-F238E27FC236}">
                <a16:creationId xmlns:a16="http://schemas.microsoft.com/office/drawing/2014/main" id="{739B367E-1E7D-4266-8642-06FD5E45A9BE}"/>
              </a:ext>
            </a:extLst>
          </p:cNvPr>
          <p:cNvSpPr/>
          <p:nvPr/>
        </p:nvSpPr>
        <p:spPr>
          <a:xfrm>
            <a:off x="584790" y="303359"/>
            <a:ext cx="340242" cy="307777"/>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marL="285750" indent="-285750" algn="r">
              <a:buFont typeface="Wingdings" panose="05000000000000000000" pitchFamily="2" charset="2"/>
              <a:buChar char="ü"/>
            </a:pPr>
            <a:r>
              <a:rPr lang="es-CL">
                <a:solidFill>
                  <a:srgbClr val="FF3B3B"/>
                </a:solidFill>
              </a:rPr>
              <a:t>    </a:t>
            </a:r>
          </a:p>
        </p:txBody>
      </p:sp>
      <p:pic>
        <p:nvPicPr>
          <p:cNvPr id="4" name="Imagen 3">
            <a:extLst>
              <a:ext uri="{FF2B5EF4-FFF2-40B4-BE49-F238E27FC236}">
                <a16:creationId xmlns:a16="http://schemas.microsoft.com/office/drawing/2014/main" id="{CF452E4A-3D3E-43A6-9FB7-5AA872CA9E2B}"/>
              </a:ext>
            </a:extLst>
          </p:cNvPr>
          <p:cNvPicPr>
            <a:picLocks noChangeAspect="1"/>
          </p:cNvPicPr>
          <p:nvPr/>
        </p:nvPicPr>
        <p:blipFill>
          <a:blip r:embed="rId3"/>
          <a:stretch>
            <a:fillRect/>
          </a:stretch>
        </p:blipFill>
        <p:spPr>
          <a:xfrm>
            <a:off x="340242" y="1167087"/>
            <a:ext cx="9522508" cy="3386060"/>
          </a:xfrm>
          <a:prstGeom prst="rect">
            <a:avLst/>
          </a:prstGeom>
        </p:spPr>
      </p:pic>
      <p:sp>
        <p:nvSpPr>
          <p:cNvPr id="8" name="Flecha: hacia arriba 7">
            <a:extLst>
              <a:ext uri="{FF2B5EF4-FFF2-40B4-BE49-F238E27FC236}">
                <a16:creationId xmlns:a16="http://schemas.microsoft.com/office/drawing/2014/main" id="{D74AD80E-AC2F-4EF5-8196-5F291CDE3834}"/>
              </a:ext>
            </a:extLst>
          </p:cNvPr>
          <p:cNvSpPr/>
          <p:nvPr/>
        </p:nvSpPr>
        <p:spPr>
          <a:xfrm>
            <a:off x="2743200" y="1762389"/>
            <a:ext cx="235670" cy="3572759"/>
          </a:xfrm>
          <a:prstGeom prst="upArrow">
            <a:avLst/>
          </a:prstGeom>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err="1">
              <a:solidFill>
                <a:schemeClr val="tx1"/>
              </a:solidFill>
            </a:endParaRPr>
          </a:p>
        </p:txBody>
      </p:sp>
      <p:sp>
        <p:nvSpPr>
          <p:cNvPr id="10" name="Flecha: hacia arriba 9">
            <a:extLst>
              <a:ext uri="{FF2B5EF4-FFF2-40B4-BE49-F238E27FC236}">
                <a16:creationId xmlns:a16="http://schemas.microsoft.com/office/drawing/2014/main" id="{4260959A-A578-4515-B0DA-6F90ADFD1BA0}"/>
              </a:ext>
            </a:extLst>
          </p:cNvPr>
          <p:cNvSpPr/>
          <p:nvPr/>
        </p:nvSpPr>
        <p:spPr>
          <a:xfrm>
            <a:off x="8815633" y="1924216"/>
            <a:ext cx="235670" cy="3572759"/>
          </a:xfrm>
          <a:prstGeom prst="upArrow">
            <a:avLst/>
          </a:prstGeom>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err="1">
              <a:solidFill>
                <a:schemeClr val="tx1"/>
              </a:solidFill>
            </a:endParaRPr>
          </a:p>
        </p:txBody>
      </p:sp>
      <p:sp>
        <p:nvSpPr>
          <p:cNvPr id="9" name="CuadroTexto 8">
            <a:extLst>
              <a:ext uri="{FF2B5EF4-FFF2-40B4-BE49-F238E27FC236}">
                <a16:creationId xmlns:a16="http://schemas.microsoft.com/office/drawing/2014/main" id="{0BD72B36-4560-410E-AAB4-81DE214771B0}"/>
              </a:ext>
            </a:extLst>
          </p:cNvPr>
          <p:cNvSpPr txBox="1"/>
          <p:nvPr/>
        </p:nvSpPr>
        <p:spPr>
          <a:xfrm>
            <a:off x="2479249" y="5324416"/>
            <a:ext cx="791851" cy="395926"/>
          </a:xfrm>
          <a:prstGeom prst="rect">
            <a:avLst/>
          </a:prstGeom>
          <a:ln>
            <a:headEnd/>
            <a:tailEnd/>
          </a:ln>
          <a:extLst/>
        </p:spPr>
        <p:style>
          <a:lnRef idx="0">
            <a:schemeClr val="accent4"/>
          </a:lnRef>
          <a:fillRef idx="3">
            <a:schemeClr val="accent4"/>
          </a:fillRef>
          <a:effectRef idx="3">
            <a:schemeClr val="accent4"/>
          </a:effectRef>
          <a:fontRef idx="minor">
            <a:schemeClr val="lt1"/>
          </a:fontRef>
        </p:style>
        <p:txBody>
          <a:bodyPr vert="horz" wrap="square" lIns="72009" tIns="72009" rIns="72009" bIns="72009" numCol="1" rtlCol="0" anchor="t" anchorCtr="0" compatLnSpc="1">
            <a:prstTxWarp prst="textNoShape">
              <a:avLst/>
            </a:prstTxWarp>
            <a:noAutofit/>
          </a:bodyPr>
          <a:lstStyle/>
          <a:p>
            <a:pPr marL="1587" indent="0">
              <a:buNone/>
            </a:pPr>
            <a:r>
              <a:rPr lang="es-MX" sz="1600" dirty="0"/>
              <a:t>Paso 1</a:t>
            </a:r>
          </a:p>
        </p:txBody>
      </p:sp>
      <p:sp>
        <p:nvSpPr>
          <p:cNvPr id="13" name="CuadroTexto 12">
            <a:extLst>
              <a:ext uri="{FF2B5EF4-FFF2-40B4-BE49-F238E27FC236}">
                <a16:creationId xmlns:a16="http://schemas.microsoft.com/office/drawing/2014/main" id="{DBCBE5B2-52DF-4603-8115-D0623825A83F}"/>
              </a:ext>
            </a:extLst>
          </p:cNvPr>
          <p:cNvSpPr txBox="1"/>
          <p:nvPr/>
        </p:nvSpPr>
        <p:spPr>
          <a:xfrm>
            <a:off x="8537542" y="5488696"/>
            <a:ext cx="791851" cy="395926"/>
          </a:xfrm>
          <a:prstGeom prst="rect">
            <a:avLst/>
          </a:prstGeom>
          <a:ln>
            <a:headEnd/>
            <a:tailEnd/>
          </a:ln>
          <a:extLst/>
        </p:spPr>
        <p:style>
          <a:lnRef idx="0">
            <a:schemeClr val="accent4"/>
          </a:lnRef>
          <a:fillRef idx="3">
            <a:schemeClr val="accent4"/>
          </a:fillRef>
          <a:effectRef idx="3">
            <a:schemeClr val="accent4"/>
          </a:effectRef>
          <a:fontRef idx="minor">
            <a:schemeClr val="lt1"/>
          </a:fontRef>
        </p:style>
        <p:txBody>
          <a:bodyPr vert="horz" wrap="square" lIns="72009" tIns="72009" rIns="72009" bIns="72009" numCol="1" rtlCol="0" anchor="t" anchorCtr="0" compatLnSpc="1">
            <a:prstTxWarp prst="textNoShape">
              <a:avLst/>
            </a:prstTxWarp>
            <a:noAutofit/>
          </a:bodyPr>
          <a:lstStyle/>
          <a:p>
            <a:pPr marL="1587" indent="0">
              <a:buNone/>
            </a:pPr>
            <a:r>
              <a:rPr lang="es-MX" sz="1600" dirty="0"/>
              <a:t>Paso 2</a:t>
            </a:r>
          </a:p>
        </p:txBody>
      </p:sp>
      <mc:AlternateContent xmlns:mc="http://schemas.openxmlformats.org/markup-compatibility/2006" xmlns:am3d="http://schemas.microsoft.com/office/drawing/2017/model3d">
        <mc:Choice Requires="am3d">
          <p:graphicFrame>
            <p:nvGraphicFramePr>
              <p:cNvPr id="14" name="Modelo 3D 13" descr="Documento impreso">
                <a:extLst>
                  <a:ext uri="{FF2B5EF4-FFF2-40B4-BE49-F238E27FC236}">
                    <a16:creationId xmlns:a16="http://schemas.microsoft.com/office/drawing/2014/main" id="{174B2412-0F38-4DD6-B852-0308EE76A8C4}"/>
                  </a:ext>
                </a:extLst>
              </p:cNvPr>
              <p:cNvGraphicFramePr>
                <a:graphicFrameLocks noChangeAspect="1"/>
              </p:cNvGraphicFramePr>
              <p:nvPr>
                <p:extLst/>
              </p:nvPr>
            </p:nvGraphicFramePr>
            <p:xfrm rot="20873562">
              <a:off x="9955559" y="3748307"/>
              <a:ext cx="2297695" cy="3026381"/>
            </p:xfrm>
            <a:graphic>
              <a:graphicData uri="http://schemas.microsoft.com/office/drawing/2017/model3d">
                <am3d:model3d r:embed="rId4">
                  <am3d:spPr>
                    <a:xfrm rot="20873562">
                      <a:off x="0" y="0"/>
                      <a:ext cx="2297695" cy="3026381"/>
                    </a:xfrm>
                    <a:prstGeom prst="rect">
                      <a:avLst/>
                    </a:prstGeom>
                  </am3d:spPr>
                  <am3d:camera>
                    <am3d:pos x="0" y="0" z="56475043"/>
                    <am3d:up dx="0" dy="36000000" dz="0"/>
                    <am3d:lookAt x="0" y="0" z="0"/>
                    <am3d:perspective fov="2700000"/>
                  </am3d:camera>
                  <am3d:trans>
                    <am3d:meterPerModelUnit n="9805309" d="1000000"/>
                    <am3d:preTrans dx="-1048" dy="-18000000" dz="0"/>
                    <am3d:scale>
                      <am3d:sx n="1000000" d="1000000"/>
                      <am3d:sy n="1000000" d="1000000"/>
                      <am3d:sz n="1000000" d="1000000"/>
                    </am3d:scale>
                    <am3d:rot ax="1841858" ay="514392" az="303451"/>
                    <am3d:postTrans dx="0" dy="0" dz="0"/>
                  </am3d:trans>
                  <am3d:attrSrcUrl r:id="rId5"/>
                  <am3d:raster rName="Office3DRenderer" rVer="16.0.8326">
                    <am3d:blip r:embed="rId6"/>
                  </am3d:raster>
                  <am3d:objViewport viewportSz="3680781"/>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14" name="Modelo 3D 13" descr="Documento impreso">
                <a:extLst>
                  <a:ext uri="{FF2B5EF4-FFF2-40B4-BE49-F238E27FC236}">
                    <a16:creationId xmlns:a16="http://schemas.microsoft.com/office/drawing/2014/main" id="{174B2412-0F38-4DD6-B852-0308EE76A8C4}"/>
                  </a:ext>
                </a:extLst>
              </p:cNvPr>
              <p:cNvPicPr>
                <a:picLocks noGrp="1" noRot="1" noChangeAspect="1" noMove="1" noResize="1" noEditPoints="1" noAdjustHandles="1" noChangeArrowheads="1" noChangeShapeType="1" noCrop="1"/>
              </p:cNvPicPr>
              <p:nvPr/>
            </p:nvPicPr>
            <p:blipFill>
              <a:blip r:embed="rId7"/>
              <a:stretch>
                <a:fillRect/>
              </a:stretch>
            </p:blipFill>
            <p:spPr>
              <a:xfrm rot="20873562">
                <a:off x="9955559" y="3748307"/>
                <a:ext cx="2297695" cy="3026381"/>
              </a:xfrm>
              <a:prstGeom prst="rect">
                <a:avLst/>
              </a:prstGeom>
            </p:spPr>
          </p:pic>
        </mc:Fallback>
      </mc:AlternateContent>
    </p:spTree>
    <p:extLst>
      <p:ext uri="{BB962C8B-B14F-4D97-AF65-F5344CB8AC3E}">
        <p14:creationId xmlns:p14="http://schemas.microsoft.com/office/powerpoint/2010/main" val="8133775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6AB1E24-8667-428B-9C25-B315449EA081}"/>
              </a:ext>
            </a:extLst>
          </p:cNvPr>
          <p:cNvSpPr>
            <a:spLocks noGrp="1"/>
          </p:cNvSpPr>
          <p:nvPr>
            <p:ph type="title"/>
          </p:nvPr>
        </p:nvSpPr>
        <p:spPr>
          <a:xfrm>
            <a:off x="1246922" y="303360"/>
            <a:ext cx="9089205" cy="307777"/>
          </a:xfrm>
        </p:spPr>
        <p:txBody>
          <a:bodyPr/>
          <a:lstStyle/>
          <a:p>
            <a:r>
              <a:rPr lang="es-MX" sz="2000" dirty="0">
                <a:latin typeface="Calibri Light" panose="020F0302020204030204" pitchFamily="34" charset="0"/>
                <a:cs typeface="Calibri Light" panose="020F0302020204030204" pitchFamily="34" charset="0"/>
              </a:rPr>
              <a:t>Recomendaciones Generales para Envió de Matrices a Referentes Minsal</a:t>
            </a:r>
            <a:endParaRPr lang="es-CL" sz="2000" dirty="0">
              <a:latin typeface="Calibri Light" panose="020F0302020204030204" pitchFamily="34" charset="0"/>
              <a:cs typeface="Calibri Light" panose="020F0302020204030204" pitchFamily="34" charset="0"/>
            </a:endParaRPr>
          </a:p>
        </p:txBody>
      </p:sp>
      <p:sp>
        <p:nvSpPr>
          <p:cNvPr id="3" name="Marcador de número de diapositiva 2">
            <a:extLst>
              <a:ext uri="{FF2B5EF4-FFF2-40B4-BE49-F238E27FC236}">
                <a16:creationId xmlns:a16="http://schemas.microsoft.com/office/drawing/2014/main" id="{B7D2BA2D-5197-47D8-94EC-D7793B88DAB7}"/>
              </a:ext>
            </a:extLst>
          </p:cNvPr>
          <p:cNvSpPr>
            <a:spLocks noGrp="1"/>
          </p:cNvSpPr>
          <p:nvPr>
            <p:ph type="sldNum" sz="quarter" idx="4"/>
          </p:nvPr>
        </p:nvSpPr>
        <p:spPr>
          <a:xfrm>
            <a:off x="10297492" y="6609102"/>
            <a:ext cx="2133600" cy="365125"/>
          </a:xfrm>
        </p:spPr>
        <p:txBody>
          <a:bodyPr/>
          <a:lstStyle/>
          <a:p>
            <a:fld id="{7536BA00-E649-495D-B82A-3219CB1D2429}" type="slidenum">
              <a:rPr lang="es-CL" smtClean="0"/>
              <a:pPr/>
              <a:t>23</a:t>
            </a:fld>
            <a:endParaRPr lang="es-CL"/>
          </a:p>
        </p:txBody>
      </p:sp>
      <p:sp>
        <p:nvSpPr>
          <p:cNvPr id="6" name="Rectángulo 5">
            <a:extLst>
              <a:ext uri="{FF2B5EF4-FFF2-40B4-BE49-F238E27FC236}">
                <a16:creationId xmlns:a16="http://schemas.microsoft.com/office/drawing/2014/main" id="{739B367E-1E7D-4266-8642-06FD5E45A9BE}"/>
              </a:ext>
            </a:extLst>
          </p:cNvPr>
          <p:cNvSpPr/>
          <p:nvPr/>
        </p:nvSpPr>
        <p:spPr>
          <a:xfrm>
            <a:off x="584790" y="303359"/>
            <a:ext cx="340242" cy="307777"/>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marL="285750" indent="-285750" algn="r">
              <a:buFont typeface="Wingdings" panose="05000000000000000000" pitchFamily="2" charset="2"/>
              <a:buChar char="ü"/>
            </a:pPr>
            <a:r>
              <a:rPr lang="es-CL">
                <a:solidFill>
                  <a:srgbClr val="FF3B3B"/>
                </a:solidFill>
              </a:rPr>
              <a:t>    </a:t>
            </a:r>
          </a:p>
        </p:txBody>
      </p:sp>
      <p:pic>
        <p:nvPicPr>
          <p:cNvPr id="7" name="Imagen 6">
            <a:extLst>
              <a:ext uri="{FF2B5EF4-FFF2-40B4-BE49-F238E27FC236}">
                <a16:creationId xmlns:a16="http://schemas.microsoft.com/office/drawing/2014/main" id="{8BEB9A92-11B3-439A-BB36-C6558368F00D}"/>
              </a:ext>
            </a:extLst>
          </p:cNvPr>
          <p:cNvPicPr>
            <a:picLocks noChangeAspect="1"/>
          </p:cNvPicPr>
          <p:nvPr/>
        </p:nvPicPr>
        <p:blipFill>
          <a:blip r:embed="rId3"/>
          <a:stretch>
            <a:fillRect/>
          </a:stretch>
        </p:blipFill>
        <p:spPr>
          <a:xfrm>
            <a:off x="872872" y="1195677"/>
            <a:ext cx="8616099" cy="5358963"/>
          </a:xfrm>
          <a:prstGeom prst="rect">
            <a:avLst/>
          </a:prstGeom>
        </p:spPr>
      </p:pic>
      <mc:AlternateContent xmlns:mc="http://schemas.openxmlformats.org/markup-compatibility/2006" xmlns:am3d="http://schemas.microsoft.com/office/drawing/2017/model3d">
        <mc:Choice Requires="am3d">
          <p:graphicFrame>
            <p:nvGraphicFramePr>
              <p:cNvPr id="12" name="Modelo 3D 11" descr="Documento impreso">
                <a:extLst>
                  <a:ext uri="{FF2B5EF4-FFF2-40B4-BE49-F238E27FC236}">
                    <a16:creationId xmlns:a16="http://schemas.microsoft.com/office/drawing/2014/main" id="{DB6321BC-119B-428E-8C4D-6B90CFF58EC1}"/>
                  </a:ext>
                </a:extLst>
              </p:cNvPr>
              <p:cNvGraphicFramePr>
                <a:graphicFrameLocks noChangeAspect="1"/>
              </p:cNvGraphicFramePr>
              <p:nvPr>
                <p:extLst/>
              </p:nvPr>
            </p:nvGraphicFramePr>
            <p:xfrm rot="20873562">
              <a:off x="9955559" y="3748307"/>
              <a:ext cx="2297695" cy="3026381"/>
            </p:xfrm>
            <a:graphic>
              <a:graphicData uri="http://schemas.microsoft.com/office/drawing/2017/model3d">
                <am3d:model3d r:embed="rId4">
                  <am3d:spPr>
                    <a:xfrm rot="20873562">
                      <a:off x="0" y="0"/>
                      <a:ext cx="2297695" cy="3026381"/>
                    </a:xfrm>
                    <a:prstGeom prst="rect">
                      <a:avLst/>
                    </a:prstGeom>
                  </am3d:spPr>
                  <am3d:camera>
                    <am3d:pos x="0" y="0" z="56475043"/>
                    <am3d:up dx="0" dy="36000000" dz="0"/>
                    <am3d:lookAt x="0" y="0" z="0"/>
                    <am3d:perspective fov="2700000"/>
                  </am3d:camera>
                  <am3d:trans>
                    <am3d:meterPerModelUnit n="9805309" d="1000000"/>
                    <am3d:preTrans dx="-1048" dy="-18000000" dz="0"/>
                    <am3d:scale>
                      <am3d:sx n="1000000" d="1000000"/>
                      <am3d:sy n="1000000" d="1000000"/>
                      <am3d:sz n="1000000" d="1000000"/>
                    </am3d:scale>
                    <am3d:rot ax="1841858" ay="514392" az="303451"/>
                    <am3d:postTrans dx="0" dy="0" dz="0"/>
                  </am3d:trans>
                  <am3d:attrSrcUrl r:id="rId5"/>
                  <am3d:raster rName="Office3DRenderer" rVer="16.0.8326">
                    <am3d:blip r:embed="rId6"/>
                  </am3d:raster>
                  <am3d:objViewport viewportSz="3680781"/>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12" name="Modelo 3D 11" descr="Documento impreso">
                <a:extLst>
                  <a:ext uri="{FF2B5EF4-FFF2-40B4-BE49-F238E27FC236}">
                    <a16:creationId xmlns:a16="http://schemas.microsoft.com/office/drawing/2014/main" id="{DB6321BC-119B-428E-8C4D-6B90CFF58EC1}"/>
                  </a:ext>
                </a:extLst>
              </p:cNvPr>
              <p:cNvPicPr>
                <a:picLocks noGrp="1" noRot="1" noChangeAspect="1" noMove="1" noResize="1" noEditPoints="1" noAdjustHandles="1" noChangeArrowheads="1" noChangeShapeType="1" noCrop="1"/>
              </p:cNvPicPr>
              <p:nvPr/>
            </p:nvPicPr>
            <p:blipFill>
              <a:blip r:embed="rId7"/>
              <a:stretch>
                <a:fillRect/>
              </a:stretch>
            </p:blipFill>
            <p:spPr>
              <a:xfrm rot="20873562">
                <a:off x="9955559" y="3748307"/>
                <a:ext cx="2297695" cy="3026381"/>
              </a:xfrm>
              <a:prstGeom prst="rect">
                <a:avLst/>
              </a:prstGeom>
            </p:spPr>
          </p:pic>
        </mc:Fallback>
      </mc:AlternateContent>
    </p:spTree>
    <p:extLst>
      <p:ext uri="{BB962C8B-B14F-4D97-AF65-F5344CB8AC3E}">
        <p14:creationId xmlns:p14="http://schemas.microsoft.com/office/powerpoint/2010/main" val="38659477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6AB1E24-8667-428B-9C25-B315449EA081}"/>
              </a:ext>
            </a:extLst>
          </p:cNvPr>
          <p:cNvSpPr>
            <a:spLocks noGrp="1"/>
          </p:cNvSpPr>
          <p:nvPr>
            <p:ph type="title"/>
          </p:nvPr>
        </p:nvSpPr>
        <p:spPr>
          <a:xfrm>
            <a:off x="1208287" y="303359"/>
            <a:ext cx="9089205" cy="307777"/>
          </a:xfrm>
        </p:spPr>
        <p:txBody>
          <a:bodyPr/>
          <a:lstStyle/>
          <a:p>
            <a:r>
              <a:rPr lang="es-CL" sz="2000">
                <a:latin typeface="Calibri Light" panose="020F0302020204030204" pitchFamily="34" charset="0"/>
                <a:cs typeface="Calibri Light" panose="020F0302020204030204" pitchFamily="34" charset="0"/>
              </a:rPr>
              <a:t>Desafíos – Integración de Sistemas</a:t>
            </a:r>
          </a:p>
        </p:txBody>
      </p:sp>
      <p:sp>
        <p:nvSpPr>
          <p:cNvPr id="3" name="Marcador de número de diapositiva 2">
            <a:extLst>
              <a:ext uri="{FF2B5EF4-FFF2-40B4-BE49-F238E27FC236}">
                <a16:creationId xmlns:a16="http://schemas.microsoft.com/office/drawing/2014/main" id="{B7D2BA2D-5197-47D8-94EC-D7793B88DAB7}"/>
              </a:ext>
            </a:extLst>
          </p:cNvPr>
          <p:cNvSpPr>
            <a:spLocks noGrp="1"/>
          </p:cNvSpPr>
          <p:nvPr>
            <p:ph type="sldNum" sz="quarter" idx="4"/>
          </p:nvPr>
        </p:nvSpPr>
        <p:spPr>
          <a:xfrm>
            <a:off x="10297492" y="6609102"/>
            <a:ext cx="2133600" cy="365125"/>
          </a:xfrm>
        </p:spPr>
        <p:txBody>
          <a:bodyPr/>
          <a:lstStyle/>
          <a:p>
            <a:fld id="{7536BA00-E649-495D-B82A-3219CB1D2429}" type="slidenum">
              <a:rPr lang="es-CL" smtClean="0"/>
              <a:pPr/>
              <a:t>24</a:t>
            </a:fld>
            <a:endParaRPr lang="es-CL"/>
          </a:p>
        </p:txBody>
      </p:sp>
      <p:sp>
        <p:nvSpPr>
          <p:cNvPr id="6" name="Rectángulo 5">
            <a:extLst>
              <a:ext uri="{FF2B5EF4-FFF2-40B4-BE49-F238E27FC236}">
                <a16:creationId xmlns:a16="http://schemas.microsoft.com/office/drawing/2014/main" id="{739B367E-1E7D-4266-8642-06FD5E45A9BE}"/>
              </a:ext>
            </a:extLst>
          </p:cNvPr>
          <p:cNvSpPr/>
          <p:nvPr/>
        </p:nvSpPr>
        <p:spPr>
          <a:xfrm>
            <a:off x="584790" y="303359"/>
            <a:ext cx="340242" cy="307777"/>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marL="285750" indent="-285750" algn="r">
              <a:buFont typeface="Wingdings" panose="05000000000000000000" pitchFamily="2" charset="2"/>
              <a:buChar char="ü"/>
            </a:pPr>
            <a:r>
              <a:rPr lang="es-CL">
                <a:solidFill>
                  <a:srgbClr val="FF3B3B"/>
                </a:solidFill>
              </a:rPr>
              <a:t>    </a:t>
            </a:r>
          </a:p>
        </p:txBody>
      </p:sp>
      <p:pic>
        <p:nvPicPr>
          <p:cNvPr id="4" name="Picture 3">
            <a:extLst>
              <a:ext uri="{FF2B5EF4-FFF2-40B4-BE49-F238E27FC236}">
                <a16:creationId xmlns:a16="http://schemas.microsoft.com/office/drawing/2014/main" id="{07942336-E3CC-3F4C-A3FF-A6285D6A0C70}"/>
              </a:ext>
            </a:extLst>
          </p:cNvPr>
          <p:cNvPicPr>
            <a:picLocks noChangeAspect="1"/>
          </p:cNvPicPr>
          <p:nvPr/>
        </p:nvPicPr>
        <p:blipFill>
          <a:blip r:embed="rId3"/>
          <a:stretch>
            <a:fillRect/>
          </a:stretch>
        </p:blipFill>
        <p:spPr>
          <a:xfrm>
            <a:off x="5173763" y="1335886"/>
            <a:ext cx="1844474" cy="3206427"/>
          </a:xfrm>
          <a:prstGeom prst="rect">
            <a:avLst/>
          </a:prstGeom>
        </p:spPr>
      </p:pic>
      <p:sp>
        <p:nvSpPr>
          <p:cNvPr id="9" name="Rectángulo 4">
            <a:extLst>
              <a:ext uri="{FF2B5EF4-FFF2-40B4-BE49-F238E27FC236}">
                <a16:creationId xmlns:a16="http://schemas.microsoft.com/office/drawing/2014/main" id="{94BED606-B69A-184F-B09E-3DE2979FCE7C}"/>
              </a:ext>
            </a:extLst>
          </p:cNvPr>
          <p:cNvSpPr/>
          <p:nvPr/>
        </p:nvSpPr>
        <p:spPr>
          <a:xfrm>
            <a:off x="196770" y="4542313"/>
            <a:ext cx="11817752" cy="584775"/>
          </a:xfrm>
          <a:prstGeom prst="rect">
            <a:avLst/>
          </a:prstGeom>
        </p:spPr>
        <p:txBody>
          <a:bodyPr wrap="square">
            <a:spAutoFit/>
          </a:bodyPr>
          <a:lstStyle/>
          <a:p>
            <a:pPr marL="355600" lvl="1" algn="ctr">
              <a:buClr>
                <a:schemeClr val="accent1"/>
              </a:buClr>
              <a:defRPr/>
            </a:pPr>
            <a:r>
              <a:rPr lang="es-CL" sz="3200">
                <a:solidFill>
                  <a:schemeClr val="accent5"/>
                </a:solidFill>
              </a:rPr>
              <a:t>¿Preguntas ?</a:t>
            </a:r>
          </a:p>
        </p:txBody>
      </p:sp>
    </p:spTree>
    <p:extLst>
      <p:ext uri="{BB962C8B-B14F-4D97-AF65-F5344CB8AC3E}">
        <p14:creationId xmlns:p14="http://schemas.microsoft.com/office/powerpoint/2010/main" val="13541137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úmero de diapositiva 2">
            <a:extLst>
              <a:ext uri="{FF2B5EF4-FFF2-40B4-BE49-F238E27FC236}">
                <a16:creationId xmlns:a16="http://schemas.microsoft.com/office/drawing/2014/main" id="{B7D2BA2D-5197-47D8-94EC-D7793B88DAB7}"/>
              </a:ext>
            </a:extLst>
          </p:cNvPr>
          <p:cNvSpPr>
            <a:spLocks noGrp="1"/>
          </p:cNvSpPr>
          <p:nvPr>
            <p:ph type="sldNum" sz="quarter" idx="4"/>
          </p:nvPr>
        </p:nvSpPr>
        <p:spPr>
          <a:xfrm>
            <a:off x="10297492" y="6609102"/>
            <a:ext cx="2133600" cy="365125"/>
          </a:xfrm>
        </p:spPr>
        <p:txBody>
          <a:bodyPr/>
          <a:lstStyle/>
          <a:p>
            <a:fld id="{7536BA00-E649-495D-B82A-3219CB1D2429}" type="slidenum">
              <a:rPr lang="es-CL" smtClean="0"/>
              <a:pPr/>
              <a:t>25</a:t>
            </a:fld>
            <a:endParaRPr lang="es-CL"/>
          </a:p>
        </p:txBody>
      </p:sp>
      <p:pic>
        <p:nvPicPr>
          <p:cNvPr id="6" name="Imagen 5" descr="CIERRE-PPT_CHILE-LO-HACEMOS-TODOS.png">
            <a:extLst>
              <a:ext uri="{FF2B5EF4-FFF2-40B4-BE49-F238E27FC236}">
                <a16:creationId xmlns:a16="http://schemas.microsoft.com/office/drawing/2014/main" id="{D7BCC6E5-C263-443E-ACB3-C256CDFBAC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9814" y="1020725"/>
            <a:ext cx="7697587" cy="5149214"/>
          </a:xfrm>
          <a:prstGeom prst="rect">
            <a:avLst/>
          </a:prstGeom>
        </p:spPr>
      </p:pic>
    </p:spTree>
    <p:extLst>
      <p:ext uri="{BB962C8B-B14F-4D97-AF65-F5344CB8AC3E}">
        <p14:creationId xmlns:p14="http://schemas.microsoft.com/office/powerpoint/2010/main" val="18666956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val 10">
            <a:extLst>
              <a:ext uri="{FF2B5EF4-FFF2-40B4-BE49-F238E27FC236}">
                <a16:creationId xmlns:a16="http://schemas.microsoft.com/office/drawing/2014/main" id="{C6474281-8FA0-0B4A-898B-0DDDDC83AD93}"/>
              </a:ext>
            </a:extLst>
          </p:cNvPr>
          <p:cNvSpPr/>
          <p:nvPr/>
        </p:nvSpPr>
        <p:spPr>
          <a:xfrm>
            <a:off x="4617513" y="1868805"/>
            <a:ext cx="3692305" cy="3714750"/>
          </a:xfrm>
          <a:prstGeom prst="ellipse">
            <a:avLst/>
          </a:prstGeom>
          <a:solidFill>
            <a:schemeClr val="accent1">
              <a:lumMod val="40000"/>
              <a:lumOff val="60000"/>
            </a:schemeClr>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ES_tradnl" sz="2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3" name="Slide Number Placeholder 2">
            <a:extLst>
              <a:ext uri="{FF2B5EF4-FFF2-40B4-BE49-F238E27FC236}">
                <a16:creationId xmlns:a16="http://schemas.microsoft.com/office/drawing/2014/main" id="{D49C5A63-88B2-6C49-BB62-8F90BF992E94}"/>
              </a:ext>
            </a:extLst>
          </p:cNvPr>
          <p:cNvSpPr>
            <a:spLocks noGrp="1"/>
          </p:cNvSpPr>
          <p:nvPr>
            <p:ph type="sldNum" sz="quarter" idx="4"/>
          </p:nvPr>
        </p:nvSpPr>
        <p:spPr/>
        <p:txBody>
          <a:bodyPr/>
          <a:lstStyle/>
          <a:p>
            <a:fld id="{7536BA00-E649-495D-B82A-3219CB1D2429}" type="slidenum">
              <a:rPr lang="es-CL" smtClean="0"/>
              <a:pPr/>
              <a:t>3</a:t>
            </a:fld>
            <a:endParaRPr lang="es-CL"/>
          </a:p>
        </p:txBody>
      </p:sp>
      <p:sp>
        <p:nvSpPr>
          <p:cNvPr id="4" name="Título 1">
            <a:extLst>
              <a:ext uri="{FF2B5EF4-FFF2-40B4-BE49-F238E27FC236}">
                <a16:creationId xmlns:a16="http://schemas.microsoft.com/office/drawing/2014/main" id="{1D7C5770-0641-FD45-9837-B2F4909E9413}"/>
              </a:ext>
            </a:extLst>
          </p:cNvPr>
          <p:cNvSpPr txBox="1">
            <a:spLocks/>
          </p:cNvSpPr>
          <p:nvPr/>
        </p:nvSpPr>
        <p:spPr bwMode="auto">
          <a:xfrm>
            <a:off x="1085850" y="284470"/>
            <a:ext cx="671239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lgn="l" defTabSz="913526" rtl="0" eaLnBrk="1" fontAlgn="base" hangingPunct="1">
              <a:spcBef>
                <a:spcPct val="0"/>
              </a:spcBef>
              <a:spcAft>
                <a:spcPct val="0"/>
              </a:spcAft>
              <a:tabLst>
                <a:tab pos="275353" algn="l"/>
              </a:tabLst>
              <a:defRPr sz="1900" b="1" baseline="0">
                <a:solidFill>
                  <a:srgbClr val="0067B4"/>
                </a:solidFill>
                <a:latin typeface="+mj-lt"/>
                <a:ea typeface="+mj-ea"/>
                <a:cs typeface="+mj-cs"/>
              </a:defRPr>
            </a:lvl1pPr>
            <a:lvl2pPr algn="l" defTabSz="913526" rtl="0" eaLnBrk="1" fontAlgn="base" hangingPunct="1">
              <a:spcBef>
                <a:spcPct val="0"/>
              </a:spcBef>
              <a:spcAft>
                <a:spcPct val="0"/>
              </a:spcAft>
              <a:defRPr sz="1900" b="1">
                <a:solidFill>
                  <a:schemeClr val="tx2"/>
                </a:solidFill>
                <a:latin typeface="Arial" charset="0"/>
              </a:defRPr>
            </a:lvl2pPr>
            <a:lvl3pPr algn="l" defTabSz="913526" rtl="0" eaLnBrk="1" fontAlgn="base" hangingPunct="1">
              <a:spcBef>
                <a:spcPct val="0"/>
              </a:spcBef>
              <a:spcAft>
                <a:spcPct val="0"/>
              </a:spcAft>
              <a:defRPr sz="1900" b="1">
                <a:solidFill>
                  <a:schemeClr val="tx2"/>
                </a:solidFill>
                <a:latin typeface="Arial" charset="0"/>
              </a:defRPr>
            </a:lvl3pPr>
            <a:lvl4pPr algn="l" defTabSz="913526" rtl="0" eaLnBrk="1" fontAlgn="base" hangingPunct="1">
              <a:spcBef>
                <a:spcPct val="0"/>
              </a:spcBef>
              <a:spcAft>
                <a:spcPct val="0"/>
              </a:spcAft>
              <a:defRPr sz="1900" b="1">
                <a:solidFill>
                  <a:schemeClr val="tx2"/>
                </a:solidFill>
                <a:latin typeface="Arial" charset="0"/>
              </a:defRPr>
            </a:lvl4pPr>
            <a:lvl5pPr algn="l" defTabSz="913526" rtl="0" eaLnBrk="1" fontAlgn="base" hangingPunct="1">
              <a:spcBef>
                <a:spcPct val="0"/>
              </a:spcBef>
              <a:spcAft>
                <a:spcPct val="0"/>
              </a:spcAft>
              <a:defRPr sz="1900" b="1">
                <a:solidFill>
                  <a:schemeClr val="tx2"/>
                </a:solidFill>
                <a:latin typeface="Arial" charset="0"/>
              </a:defRPr>
            </a:lvl5pPr>
            <a:lvl6pPr marL="466481" algn="l" defTabSz="913526" rtl="0" eaLnBrk="1" fontAlgn="base" hangingPunct="1">
              <a:spcBef>
                <a:spcPct val="0"/>
              </a:spcBef>
              <a:spcAft>
                <a:spcPct val="0"/>
              </a:spcAft>
              <a:defRPr sz="1900" b="1">
                <a:solidFill>
                  <a:schemeClr val="tx2"/>
                </a:solidFill>
                <a:latin typeface="Arial" charset="0"/>
              </a:defRPr>
            </a:lvl6pPr>
            <a:lvl7pPr marL="932962" algn="l" defTabSz="913526" rtl="0" eaLnBrk="1" fontAlgn="base" hangingPunct="1">
              <a:spcBef>
                <a:spcPct val="0"/>
              </a:spcBef>
              <a:spcAft>
                <a:spcPct val="0"/>
              </a:spcAft>
              <a:defRPr sz="1900" b="1">
                <a:solidFill>
                  <a:schemeClr val="tx2"/>
                </a:solidFill>
                <a:latin typeface="Arial" charset="0"/>
              </a:defRPr>
            </a:lvl7pPr>
            <a:lvl8pPr marL="1399443" algn="l" defTabSz="913526" rtl="0" eaLnBrk="1" fontAlgn="base" hangingPunct="1">
              <a:spcBef>
                <a:spcPct val="0"/>
              </a:spcBef>
              <a:spcAft>
                <a:spcPct val="0"/>
              </a:spcAft>
              <a:defRPr sz="1900" b="1">
                <a:solidFill>
                  <a:schemeClr val="tx2"/>
                </a:solidFill>
                <a:latin typeface="Arial" charset="0"/>
              </a:defRPr>
            </a:lvl8pPr>
            <a:lvl9pPr marL="1865925" algn="l" defTabSz="913526" rtl="0" eaLnBrk="1" fontAlgn="base" hangingPunct="1">
              <a:spcBef>
                <a:spcPct val="0"/>
              </a:spcBef>
              <a:spcAft>
                <a:spcPct val="0"/>
              </a:spcAft>
              <a:defRPr sz="1900" b="1">
                <a:solidFill>
                  <a:schemeClr val="tx2"/>
                </a:solidFill>
                <a:latin typeface="Arial" charset="0"/>
              </a:defRPr>
            </a:lvl9pPr>
          </a:lstStyle>
          <a:p>
            <a:r>
              <a:rPr lang="es-CL" sz="2000" kern="0" dirty="0">
                <a:latin typeface="Calibri Light" panose="020F0302020204030204" pitchFamily="34" charset="0"/>
                <a:cs typeface="Calibri Light" panose="020F0302020204030204" pitchFamily="34" charset="0"/>
              </a:rPr>
              <a:t>Estructura General de la Matrices</a:t>
            </a:r>
          </a:p>
        </p:txBody>
      </p:sp>
      <p:sp>
        <p:nvSpPr>
          <p:cNvPr id="5" name="Rectángulo 5">
            <a:extLst>
              <a:ext uri="{FF2B5EF4-FFF2-40B4-BE49-F238E27FC236}">
                <a16:creationId xmlns:a16="http://schemas.microsoft.com/office/drawing/2014/main" id="{4C7C109C-0CEB-AA4E-B701-F0B2D9165ADD}"/>
              </a:ext>
            </a:extLst>
          </p:cNvPr>
          <p:cNvSpPr/>
          <p:nvPr/>
        </p:nvSpPr>
        <p:spPr>
          <a:xfrm>
            <a:off x="584790" y="303359"/>
            <a:ext cx="340242" cy="307777"/>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marL="285750" indent="-285750" algn="r">
              <a:buFont typeface="Wingdings" panose="05000000000000000000" pitchFamily="2" charset="2"/>
              <a:buChar char="ü"/>
            </a:pPr>
            <a:r>
              <a:rPr lang="es-CL" dirty="0">
                <a:solidFill>
                  <a:srgbClr val="FF3B3B"/>
                </a:solidFill>
              </a:rPr>
              <a:t>    </a:t>
            </a:r>
          </a:p>
        </p:txBody>
      </p:sp>
      <p:sp>
        <p:nvSpPr>
          <p:cNvPr id="6" name="Oval 5">
            <a:extLst>
              <a:ext uri="{FF2B5EF4-FFF2-40B4-BE49-F238E27FC236}">
                <a16:creationId xmlns:a16="http://schemas.microsoft.com/office/drawing/2014/main" id="{4CF6C824-B61E-5D48-A60B-71D508D4FEB6}"/>
              </a:ext>
            </a:extLst>
          </p:cNvPr>
          <p:cNvSpPr/>
          <p:nvPr/>
        </p:nvSpPr>
        <p:spPr>
          <a:xfrm>
            <a:off x="403323" y="1868805"/>
            <a:ext cx="3692305" cy="3714750"/>
          </a:xfrm>
          <a:prstGeom prst="ellipse">
            <a:avLst/>
          </a:prstGeom>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ES_tradnl" sz="2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7" name="Rectangle 6">
            <a:extLst>
              <a:ext uri="{FF2B5EF4-FFF2-40B4-BE49-F238E27FC236}">
                <a16:creationId xmlns:a16="http://schemas.microsoft.com/office/drawing/2014/main" id="{93953057-7680-CA4C-BCD9-940FC70D8849}"/>
              </a:ext>
            </a:extLst>
          </p:cNvPr>
          <p:cNvSpPr/>
          <p:nvPr/>
        </p:nvSpPr>
        <p:spPr>
          <a:xfrm>
            <a:off x="978133" y="2461126"/>
            <a:ext cx="2542684" cy="523220"/>
          </a:xfrm>
          <a:prstGeom prst="rect">
            <a:avLst/>
          </a:prstGeom>
        </p:spPr>
        <p:txBody>
          <a:bodyPr wrap="none">
            <a:spAutoFit/>
          </a:bodyPr>
          <a:lstStyle/>
          <a:p>
            <a:pPr algn="ctr"/>
            <a:r>
              <a:rPr lang="es-ES_tradnl" sz="28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Matriz Base D</a:t>
            </a:r>
          </a:p>
        </p:txBody>
      </p:sp>
      <p:sp>
        <p:nvSpPr>
          <p:cNvPr id="8" name="Oval 7">
            <a:extLst>
              <a:ext uri="{FF2B5EF4-FFF2-40B4-BE49-F238E27FC236}">
                <a16:creationId xmlns:a16="http://schemas.microsoft.com/office/drawing/2014/main" id="{853790B1-9484-E54E-A206-362247F97D99}"/>
              </a:ext>
            </a:extLst>
          </p:cNvPr>
          <p:cNvSpPr/>
          <p:nvPr/>
        </p:nvSpPr>
        <p:spPr>
          <a:xfrm>
            <a:off x="1421090" y="3319165"/>
            <a:ext cx="2099727" cy="2045970"/>
          </a:xfrm>
          <a:prstGeom prst="ellipse">
            <a:avLst/>
          </a:prstGeom>
          <a:solidFill>
            <a:schemeClr val="bg2">
              <a:lumMod val="85000"/>
            </a:schemeClr>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err="1">
              <a:solidFill>
                <a:schemeClr val="tx1"/>
              </a:solidFill>
            </a:endParaRPr>
          </a:p>
        </p:txBody>
      </p:sp>
      <p:sp>
        <p:nvSpPr>
          <p:cNvPr id="10" name="TextBox 9">
            <a:extLst>
              <a:ext uri="{FF2B5EF4-FFF2-40B4-BE49-F238E27FC236}">
                <a16:creationId xmlns:a16="http://schemas.microsoft.com/office/drawing/2014/main" id="{7914DFFF-C5F7-294D-AD3B-BFCE1C2FED7C}"/>
              </a:ext>
            </a:extLst>
          </p:cNvPr>
          <p:cNvSpPr txBox="1"/>
          <p:nvPr/>
        </p:nvSpPr>
        <p:spPr>
          <a:xfrm>
            <a:off x="5572125" y="2410807"/>
            <a:ext cx="1783080" cy="400050"/>
          </a:xfrm>
          <a:prstGeom prst="rect">
            <a:avLst/>
          </a:prstGeom>
          <a:noFill/>
          <a:ln w="9525">
            <a:noFill/>
            <a:miter lim="800000"/>
            <a:headEnd/>
            <a:tailEnd/>
          </a:ln>
          <a:effectLst/>
          <a:extLst/>
        </p:spPr>
        <p:txBody>
          <a:bodyPr vert="horz" wrap="none" lIns="72009" tIns="72009" rIns="72009" bIns="72009" numCol="1" rtlCol="0" anchor="t" anchorCtr="0" compatLnSpc="1">
            <a:prstTxWarp prst="textNoShape">
              <a:avLst/>
            </a:prstTxWarp>
            <a:noAutofit/>
          </a:bodyPr>
          <a:lstStyle/>
          <a:p>
            <a:pPr marL="1587" indent="0" algn="ctr">
              <a:buNone/>
            </a:pPr>
            <a:r>
              <a:rPr lang="es-ES_tradnl" sz="4000" dirty="0">
                <a:solidFill>
                  <a:schemeClr val="accent5"/>
                </a:solidFill>
              </a:rPr>
              <a:t>Matriz S</a:t>
            </a:r>
          </a:p>
        </p:txBody>
      </p:sp>
      <p:sp>
        <p:nvSpPr>
          <p:cNvPr id="13" name="TextBox 12">
            <a:extLst>
              <a:ext uri="{FF2B5EF4-FFF2-40B4-BE49-F238E27FC236}">
                <a16:creationId xmlns:a16="http://schemas.microsoft.com/office/drawing/2014/main" id="{81081CD0-803D-9C45-A859-14A0B73CDB10}"/>
              </a:ext>
            </a:extLst>
          </p:cNvPr>
          <p:cNvSpPr txBox="1"/>
          <p:nvPr/>
        </p:nvSpPr>
        <p:spPr>
          <a:xfrm>
            <a:off x="1579413" y="4060879"/>
            <a:ext cx="1783080" cy="400050"/>
          </a:xfrm>
          <a:prstGeom prst="rect">
            <a:avLst/>
          </a:prstGeom>
          <a:noFill/>
          <a:ln w="9525">
            <a:noFill/>
            <a:miter lim="800000"/>
            <a:headEnd/>
            <a:tailEnd/>
          </a:ln>
          <a:effectLst/>
          <a:extLst/>
        </p:spPr>
        <p:txBody>
          <a:bodyPr vert="horz" wrap="none" lIns="72009" tIns="72009" rIns="72009" bIns="72009" numCol="1" rtlCol="0" anchor="t" anchorCtr="0" compatLnSpc="1">
            <a:prstTxWarp prst="textNoShape">
              <a:avLst/>
            </a:prstTxWarp>
            <a:noAutofit/>
          </a:bodyPr>
          <a:lstStyle/>
          <a:p>
            <a:pPr marL="1587" indent="0" algn="ctr">
              <a:buNone/>
            </a:pPr>
            <a:r>
              <a:rPr lang="es-ES_tradnl" sz="2800" dirty="0">
                <a:solidFill>
                  <a:schemeClr val="accent5"/>
                </a:solidFill>
              </a:rPr>
              <a:t>Matriz R</a:t>
            </a:r>
          </a:p>
        </p:txBody>
      </p:sp>
      <p:sp>
        <p:nvSpPr>
          <p:cNvPr id="14" name="TextBox 13">
            <a:extLst>
              <a:ext uri="{FF2B5EF4-FFF2-40B4-BE49-F238E27FC236}">
                <a16:creationId xmlns:a16="http://schemas.microsoft.com/office/drawing/2014/main" id="{CFF6B2D1-B45C-D846-B344-BBFD2238EC2A}"/>
              </a:ext>
            </a:extLst>
          </p:cNvPr>
          <p:cNvSpPr txBox="1"/>
          <p:nvPr/>
        </p:nvSpPr>
        <p:spPr>
          <a:xfrm>
            <a:off x="9025061" y="2810857"/>
            <a:ext cx="2506235" cy="2032635"/>
          </a:xfrm>
          <a:prstGeom prst="rect">
            <a:avLst/>
          </a:prstGeom>
          <a:noFill/>
          <a:ln w="9525">
            <a:noFill/>
            <a:miter lim="800000"/>
            <a:headEnd/>
            <a:tailEnd/>
          </a:ln>
          <a:effectLst/>
          <a:extLst/>
        </p:spPr>
        <p:txBody>
          <a:bodyPr vert="horz" wrap="none" lIns="72009" tIns="72009" rIns="72009" bIns="72009" numCol="1" rtlCol="0" anchor="t" anchorCtr="0" compatLnSpc="1">
            <a:prstTxWarp prst="textNoShape">
              <a:avLst/>
            </a:prstTxWarp>
            <a:noAutofit/>
          </a:bodyPr>
          <a:lstStyle/>
          <a:p>
            <a:pPr marL="1587" indent="0" algn="ctr">
              <a:buNone/>
            </a:pPr>
            <a:r>
              <a:rPr lang="es-ES_tradnl" sz="2800" dirty="0">
                <a:solidFill>
                  <a:schemeClr val="accent5"/>
                </a:solidFill>
              </a:rPr>
              <a:t>Matriz D, S, R</a:t>
            </a:r>
          </a:p>
          <a:p>
            <a:pPr marL="1587" indent="0" algn="ctr">
              <a:buNone/>
            </a:pPr>
            <a:endParaRPr lang="es-ES_tradnl" sz="2800" dirty="0">
              <a:solidFill>
                <a:schemeClr val="accent5"/>
              </a:solidFill>
            </a:endParaRPr>
          </a:p>
          <a:p>
            <a:pPr marL="1587" indent="0" algn="ctr">
              <a:buNone/>
            </a:pPr>
            <a:r>
              <a:rPr lang="es-ES_tradnl" sz="2800" dirty="0">
                <a:solidFill>
                  <a:schemeClr val="accent5"/>
                </a:solidFill>
              </a:rPr>
              <a:t>Matrices no </a:t>
            </a:r>
          </a:p>
          <a:p>
            <a:pPr marL="1587" indent="0" algn="ctr">
              <a:buNone/>
            </a:pPr>
            <a:r>
              <a:rPr lang="es-ES_tradnl" sz="2800" dirty="0">
                <a:solidFill>
                  <a:schemeClr val="accent5"/>
                </a:solidFill>
              </a:rPr>
              <a:t>acumulativas</a:t>
            </a:r>
          </a:p>
        </p:txBody>
      </p:sp>
    </p:spTree>
    <p:extLst>
      <p:ext uri="{BB962C8B-B14F-4D97-AF65-F5344CB8AC3E}">
        <p14:creationId xmlns:p14="http://schemas.microsoft.com/office/powerpoint/2010/main" val="13579819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úmero de diapositiva 2">
            <a:extLst>
              <a:ext uri="{FF2B5EF4-FFF2-40B4-BE49-F238E27FC236}">
                <a16:creationId xmlns:a16="http://schemas.microsoft.com/office/drawing/2014/main" id="{B7D2BA2D-5197-47D8-94EC-D7793B88DAB7}"/>
              </a:ext>
            </a:extLst>
          </p:cNvPr>
          <p:cNvSpPr>
            <a:spLocks noGrp="1"/>
          </p:cNvSpPr>
          <p:nvPr>
            <p:ph type="sldNum" sz="quarter" idx="4"/>
          </p:nvPr>
        </p:nvSpPr>
        <p:spPr>
          <a:xfrm>
            <a:off x="10297492" y="6609102"/>
            <a:ext cx="2133600" cy="365125"/>
          </a:xfrm>
        </p:spPr>
        <p:txBody>
          <a:bodyPr/>
          <a:lstStyle/>
          <a:p>
            <a:fld id="{7536BA00-E649-495D-B82A-3219CB1D2429}" type="slidenum">
              <a:rPr lang="es-CL" smtClean="0"/>
              <a:pPr/>
              <a:t>4</a:t>
            </a:fld>
            <a:endParaRPr lang="es-CL"/>
          </a:p>
        </p:txBody>
      </p:sp>
      <p:sp>
        <p:nvSpPr>
          <p:cNvPr id="6" name="CuadroTexto 5">
            <a:extLst>
              <a:ext uri="{FF2B5EF4-FFF2-40B4-BE49-F238E27FC236}">
                <a16:creationId xmlns:a16="http://schemas.microsoft.com/office/drawing/2014/main" id="{50B31A52-E5B2-4A09-8290-753129E0FA3C}"/>
              </a:ext>
            </a:extLst>
          </p:cNvPr>
          <p:cNvSpPr txBox="1"/>
          <p:nvPr/>
        </p:nvSpPr>
        <p:spPr>
          <a:xfrm>
            <a:off x="6096000" y="2076447"/>
            <a:ext cx="5274950" cy="3089913"/>
          </a:xfrm>
          <a:prstGeom prst="rect">
            <a:avLst/>
          </a:prstGeom>
          <a:noFill/>
          <a:ln w="9525">
            <a:noFill/>
            <a:miter lim="800000"/>
            <a:headEnd/>
            <a:tailEnd/>
          </a:ln>
          <a:effectLst/>
          <a:extLst/>
        </p:spPr>
        <p:txBody>
          <a:bodyPr vert="horz" wrap="square" lIns="72009" tIns="72009" rIns="72009" bIns="72009" numCol="1" rtlCol="0" anchor="t" anchorCtr="0" compatLnSpc="1">
            <a:prstTxWarp prst="textNoShape">
              <a:avLst/>
            </a:prstTxWarp>
            <a:noAutofit/>
          </a:bodyPr>
          <a:lstStyle/>
          <a:p>
            <a:pPr marL="342900" indent="-342900">
              <a:lnSpc>
                <a:spcPct val="150000"/>
              </a:lnSpc>
              <a:buFont typeface="Wingdings" pitchFamily="2" charset="2"/>
              <a:buChar char="q"/>
            </a:pPr>
            <a:r>
              <a:rPr lang="es-ES" sz="2000" b="1" dirty="0">
                <a:solidFill>
                  <a:schemeClr val="accent5"/>
                </a:solidFill>
              </a:rPr>
              <a:t>Matriz D : Personal de la Dotación</a:t>
            </a:r>
          </a:p>
          <a:p>
            <a:pPr marL="342900" indent="-342900">
              <a:lnSpc>
                <a:spcPct val="150000"/>
              </a:lnSpc>
              <a:buFont typeface="Wingdings" pitchFamily="2" charset="2"/>
              <a:buChar char="q"/>
            </a:pPr>
            <a:r>
              <a:rPr lang="es-ES" sz="2000" dirty="0">
                <a:solidFill>
                  <a:schemeClr val="accent5"/>
                </a:solidFill>
              </a:rPr>
              <a:t>Datos del cargo : Características del cargo desempeñado efectivamente</a:t>
            </a:r>
          </a:p>
          <a:p>
            <a:pPr marL="342900" indent="-342900">
              <a:lnSpc>
                <a:spcPct val="150000"/>
              </a:lnSpc>
              <a:buFont typeface="Wingdings" pitchFamily="2" charset="2"/>
              <a:buChar char="q"/>
            </a:pPr>
            <a:r>
              <a:rPr lang="es-ES" sz="2000" dirty="0">
                <a:solidFill>
                  <a:schemeClr val="accent5"/>
                </a:solidFill>
              </a:rPr>
              <a:t>Otros : Otras características que inciden en la remuneración ( nivel jerárquico, ADP o asignaciones )</a:t>
            </a:r>
            <a:endParaRPr lang="es-CL" sz="2000" dirty="0">
              <a:solidFill>
                <a:schemeClr val="accent5"/>
              </a:solidFill>
            </a:endParaRPr>
          </a:p>
          <a:p>
            <a:endParaRPr lang="es-CL" sz="2000" b="1" dirty="0">
              <a:solidFill>
                <a:schemeClr val="accent5"/>
              </a:solidFill>
            </a:endParaRPr>
          </a:p>
          <a:p>
            <a:r>
              <a:rPr lang="es-CL" dirty="0">
                <a:solidFill>
                  <a:schemeClr val="accent5"/>
                </a:solidFill>
              </a:rPr>
              <a:t> </a:t>
            </a:r>
          </a:p>
          <a:p>
            <a:pPr marL="1587" indent="0">
              <a:buNone/>
            </a:pPr>
            <a:endParaRPr lang="es-CL" sz="1200" dirty="0">
              <a:solidFill>
                <a:schemeClr val="accent5"/>
              </a:solidFill>
            </a:endParaRPr>
          </a:p>
        </p:txBody>
      </p:sp>
      <p:sp>
        <p:nvSpPr>
          <p:cNvPr id="7" name="Título 1">
            <a:extLst>
              <a:ext uri="{FF2B5EF4-FFF2-40B4-BE49-F238E27FC236}">
                <a16:creationId xmlns:a16="http://schemas.microsoft.com/office/drawing/2014/main" id="{01CD3E6A-94B1-9B4E-A3BB-10E2C272BE8A}"/>
              </a:ext>
            </a:extLst>
          </p:cNvPr>
          <p:cNvSpPr txBox="1">
            <a:spLocks/>
          </p:cNvSpPr>
          <p:nvPr/>
        </p:nvSpPr>
        <p:spPr bwMode="auto">
          <a:xfrm>
            <a:off x="1085850" y="284470"/>
            <a:ext cx="671239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lgn="l" defTabSz="913526" rtl="0" eaLnBrk="1" fontAlgn="base" hangingPunct="1">
              <a:spcBef>
                <a:spcPct val="0"/>
              </a:spcBef>
              <a:spcAft>
                <a:spcPct val="0"/>
              </a:spcAft>
              <a:tabLst>
                <a:tab pos="275353" algn="l"/>
              </a:tabLst>
              <a:defRPr sz="1900" b="1" baseline="0">
                <a:solidFill>
                  <a:srgbClr val="0067B4"/>
                </a:solidFill>
                <a:latin typeface="+mj-lt"/>
                <a:ea typeface="+mj-ea"/>
                <a:cs typeface="+mj-cs"/>
              </a:defRPr>
            </a:lvl1pPr>
            <a:lvl2pPr algn="l" defTabSz="913526" rtl="0" eaLnBrk="1" fontAlgn="base" hangingPunct="1">
              <a:spcBef>
                <a:spcPct val="0"/>
              </a:spcBef>
              <a:spcAft>
                <a:spcPct val="0"/>
              </a:spcAft>
              <a:defRPr sz="1900" b="1">
                <a:solidFill>
                  <a:schemeClr val="tx2"/>
                </a:solidFill>
                <a:latin typeface="Arial" charset="0"/>
              </a:defRPr>
            </a:lvl2pPr>
            <a:lvl3pPr algn="l" defTabSz="913526" rtl="0" eaLnBrk="1" fontAlgn="base" hangingPunct="1">
              <a:spcBef>
                <a:spcPct val="0"/>
              </a:spcBef>
              <a:spcAft>
                <a:spcPct val="0"/>
              </a:spcAft>
              <a:defRPr sz="1900" b="1">
                <a:solidFill>
                  <a:schemeClr val="tx2"/>
                </a:solidFill>
                <a:latin typeface="Arial" charset="0"/>
              </a:defRPr>
            </a:lvl3pPr>
            <a:lvl4pPr algn="l" defTabSz="913526" rtl="0" eaLnBrk="1" fontAlgn="base" hangingPunct="1">
              <a:spcBef>
                <a:spcPct val="0"/>
              </a:spcBef>
              <a:spcAft>
                <a:spcPct val="0"/>
              </a:spcAft>
              <a:defRPr sz="1900" b="1">
                <a:solidFill>
                  <a:schemeClr val="tx2"/>
                </a:solidFill>
                <a:latin typeface="Arial" charset="0"/>
              </a:defRPr>
            </a:lvl4pPr>
            <a:lvl5pPr algn="l" defTabSz="913526" rtl="0" eaLnBrk="1" fontAlgn="base" hangingPunct="1">
              <a:spcBef>
                <a:spcPct val="0"/>
              </a:spcBef>
              <a:spcAft>
                <a:spcPct val="0"/>
              </a:spcAft>
              <a:defRPr sz="1900" b="1">
                <a:solidFill>
                  <a:schemeClr val="tx2"/>
                </a:solidFill>
                <a:latin typeface="Arial" charset="0"/>
              </a:defRPr>
            </a:lvl5pPr>
            <a:lvl6pPr marL="466481" algn="l" defTabSz="913526" rtl="0" eaLnBrk="1" fontAlgn="base" hangingPunct="1">
              <a:spcBef>
                <a:spcPct val="0"/>
              </a:spcBef>
              <a:spcAft>
                <a:spcPct val="0"/>
              </a:spcAft>
              <a:defRPr sz="1900" b="1">
                <a:solidFill>
                  <a:schemeClr val="tx2"/>
                </a:solidFill>
                <a:latin typeface="Arial" charset="0"/>
              </a:defRPr>
            </a:lvl6pPr>
            <a:lvl7pPr marL="932962" algn="l" defTabSz="913526" rtl="0" eaLnBrk="1" fontAlgn="base" hangingPunct="1">
              <a:spcBef>
                <a:spcPct val="0"/>
              </a:spcBef>
              <a:spcAft>
                <a:spcPct val="0"/>
              </a:spcAft>
              <a:defRPr sz="1900" b="1">
                <a:solidFill>
                  <a:schemeClr val="tx2"/>
                </a:solidFill>
                <a:latin typeface="Arial" charset="0"/>
              </a:defRPr>
            </a:lvl7pPr>
            <a:lvl8pPr marL="1399443" algn="l" defTabSz="913526" rtl="0" eaLnBrk="1" fontAlgn="base" hangingPunct="1">
              <a:spcBef>
                <a:spcPct val="0"/>
              </a:spcBef>
              <a:spcAft>
                <a:spcPct val="0"/>
              </a:spcAft>
              <a:defRPr sz="1900" b="1">
                <a:solidFill>
                  <a:schemeClr val="tx2"/>
                </a:solidFill>
                <a:latin typeface="Arial" charset="0"/>
              </a:defRPr>
            </a:lvl8pPr>
            <a:lvl9pPr marL="1865925" algn="l" defTabSz="913526" rtl="0" eaLnBrk="1" fontAlgn="base" hangingPunct="1">
              <a:spcBef>
                <a:spcPct val="0"/>
              </a:spcBef>
              <a:spcAft>
                <a:spcPct val="0"/>
              </a:spcAft>
              <a:defRPr sz="1900" b="1">
                <a:solidFill>
                  <a:schemeClr val="tx2"/>
                </a:solidFill>
                <a:latin typeface="Arial" charset="0"/>
              </a:defRPr>
            </a:lvl9pPr>
          </a:lstStyle>
          <a:p>
            <a:r>
              <a:rPr lang="es-CL" sz="2000" kern="0" dirty="0">
                <a:latin typeface="Calibri Light" panose="020F0302020204030204" pitchFamily="34" charset="0"/>
                <a:cs typeface="Calibri Light" panose="020F0302020204030204" pitchFamily="34" charset="0"/>
              </a:rPr>
              <a:t>Estructura General de la Matriz D – Matriz Base</a:t>
            </a:r>
          </a:p>
        </p:txBody>
      </p:sp>
      <p:sp>
        <p:nvSpPr>
          <p:cNvPr id="8" name="Rectángulo 5">
            <a:extLst>
              <a:ext uri="{FF2B5EF4-FFF2-40B4-BE49-F238E27FC236}">
                <a16:creationId xmlns:a16="http://schemas.microsoft.com/office/drawing/2014/main" id="{9D6E99EC-8398-D44A-BC52-5AC5E4C5F656}"/>
              </a:ext>
            </a:extLst>
          </p:cNvPr>
          <p:cNvSpPr/>
          <p:nvPr/>
        </p:nvSpPr>
        <p:spPr>
          <a:xfrm>
            <a:off x="584790" y="303359"/>
            <a:ext cx="340242" cy="307777"/>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marL="285750" indent="-285750" algn="r">
              <a:buFont typeface="Wingdings" panose="05000000000000000000" pitchFamily="2" charset="2"/>
              <a:buChar char="ü"/>
            </a:pPr>
            <a:r>
              <a:rPr lang="es-CL" dirty="0">
                <a:solidFill>
                  <a:srgbClr val="FF3B3B"/>
                </a:solidFill>
              </a:rPr>
              <a:t>    </a:t>
            </a:r>
          </a:p>
        </p:txBody>
      </p:sp>
      <p:graphicFrame>
        <p:nvGraphicFramePr>
          <p:cNvPr id="9" name="Diagram 8">
            <a:extLst>
              <a:ext uri="{FF2B5EF4-FFF2-40B4-BE49-F238E27FC236}">
                <a16:creationId xmlns:a16="http://schemas.microsoft.com/office/drawing/2014/main" id="{EA813411-1E8F-FE4C-ACD2-BC328CD31AA8}"/>
              </a:ext>
            </a:extLst>
          </p:cNvPr>
          <p:cNvGraphicFramePr/>
          <p:nvPr>
            <p:extLst>
              <p:ext uri="{D42A27DB-BD31-4B8C-83A1-F6EECF244321}">
                <p14:modId xmlns:p14="http://schemas.microsoft.com/office/powerpoint/2010/main" val="3996290894"/>
              </p:ext>
            </p:extLst>
          </p:nvPr>
        </p:nvGraphicFramePr>
        <p:xfrm>
          <a:off x="-95250" y="1135974"/>
          <a:ext cx="581406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 name="Picture 9">
            <a:extLst>
              <a:ext uri="{FF2B5EF4-FFF2-40B4-BE49-F238E27FC236}">
                <a16:creationId xmlns:a16="http://schemas.microsoft.com/office/drawing/2014/main" id="{EED81E1C-6C77-AA4C-AA2F-637F144C3CCF}"/>
              </a:ext>
            </a:extLst>
          </p:cNvPr>
          <p:cNvPicPr>
            <a:picLocks noChangeAspect="1"/>
          </p:cNvPicPr>
          <p:nvPr/>
        </p:nvPicPr>
        <p:blipFill>
          <a:blip r:embed="rId8"/>
          <a:stretch>
            <a:fillRect/>
          </a:stretch>
        </p:blipFill>
        <p:spPr>
          <a:xfrm>
            <a:off x="9793131" y="4983480"/>
            <a:ext cx="2271122" cy="1509290"/>
          </a:xfrm>
          <a:prstGeom prst="rect">
            <a:avLst/>
          </a:prstGeom>
        </p:spPr>
      </p:pic>
    </p:spTree>
    <p:extLst>
      <p:ext uri="{BB962C8B-B14F-4D97-AF65-F5344CB8AC3E}">
        <p14:creationId xmlns:p14="http://schemas.microsoft.com/office/powerpoint/2010/main" val="40878795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úmero de diapositiva 2">
            <a:extLst>
              <a:ext uri="{FF2B5EF4-FFF2-40B4-BE49-F238E27FC236}">
                <a16:creationId xmlns:a16="http://schemas.microsoft.com/office/drawing/2014/main" id="{B7D2BA2D-5197-47D8-94EC-D7793B88DAB7}"/>
              </a:ext>
            </a:extLst>
          </p:cNvPr>
          <p:cNvSpPr>
            <a:spLocks noGrp="1"/>
          </p:cNvSpPr>
          <p:nvPr>
            <p:ph type="sldNum" sz="quarter" idx="4"/>
          </p:nvPr>
        </p:nvSpPr>
        <p:spPr>
          <a:xfrm>
            <a:off x="10297492" y="6609102"/>
            <a:ext cx="2133600" cy="365125"/>
          </a:xfrm>
        </p:spPr>
        <p:txBody>
          <a:bodyPr/>
          <a:lstStyle/>
          <a:p>
            <a:fld id="{7536BA00-E649-495D-B82A-3219CB1D2429}" type="slidenum">
              <a:rPr lang="es-CL" smtClean="0"/>
              <a:pPr/>
              <a:t>5</a:t>
            </a:fld>
            <a:endParaRPr lang="es-CL"/>
          </a:p>
        </p:txBody>
      </p:sp>
      <p:sp>
        <p:nvSpPr>
          <p:cNvPr id="6" name="CuadroTexto 5">
            <a:extLst>
              <a:ext uri="{FF2B5EF4-FFF2-40B4-BE49-F238E27FC236}">
                <a16:creationId xmlns:a16="http://schemas.microsoft.com/office/drawing/2014/main" id="{50B31A52-E5B2-4A09-8290-753129E0FA3C}"/>
              </a:ext>
            </a:extLst>
          </p:cNvPr>
          <p:cNvSpPr txBox="1"/>
          <p:nvPr/>
        </p:nvSpPr>
        <p:spPr>
          <a:xfrm>
            <a:off x="5235770" y="2076447"/>
            <a:ext cx="6712390" cy="3089913"/>
          </a:xfrm>
          <a:prstGeom prst="rect">
            <a:avLst/>
          </a:prstGeom>
          <a:noFill/>
          <a:ln w="9525">
            <a:noFill/>
            <a:miter lim="800000"/>
            <a:headEnd/>
            <a:tailEnd/>
          </a:ln>
          <a:effectLst/>
          <a:extLst/>
        </p:spPr>
        <p:txBody>
          <a:bodyPr vert="horz" wrap="square" lIns="72009" tIns="72009" rIns="72009" bIns="72009" numCol="1" rtlCol="0" anchor="t" anchorCtr="0" compatLnSpc="1">
            <a:prstTxWarp prst="textNoShape">
              <a:avLst/>
            </a:prstTxWarp>
            <a:noAutofit/>
          </a:bodyPr>
          <a:lstStyle/>
          <a:p>
            <a:pPr marL="342900" indent="-342900">
              <a:lnSpc>
                <a:spcPct val="150000"/>
              </a:lnSpc>
              <a:buFont typeface="Wingdings" pitchFamily="2" charset="2"/>
              <a:buChar char="q"/>
            </a:pPr>
            <a:r>
              <a:rPr lang="es-ES" sz="2000" b="1" dirty="0">
                <a:solidFill>
                  <a:schemeClr val="accent5"/>
                </a:solidFill>
              </a:rPr>
              <a:t>Matriz S : Personal fuera de la dotación, suplente y reemplazo</a:t>
            </a:r>
          </a:p>
          <a:p>
            <a:pPr marL="342900" indent="-342900">
              <a:lnSpc>
                <a:spcPct val="150000"/>
              </a:lnSpc>
              <a:buFont typeface="Wingdings" pitchFamily="2" charset="2"/>
              <a:buChar char="q"/>
            </a:pPr>
            <a:r>
              <a:rPr lang="es-ES" sz="2000" dirty="0">
                <a:solidFill>
                  <a:schemeClr val="accent5"/>
                </a:solidFill>
              </a:rPr>
              <a:t>Cargo que suple : RUN del titular del cargo que suple/reemplaza el funcionario informado</a:t>
            </a:r>
          </a:p>
          <a:p>
            <a:pPr marL="342900" indent="-342900">
              <a:lnSpc>
                <a:spcPct val="150000"/>
              </a:lnSpc>
              <a:buFont typeface="Wingdings" pitchFamily="2" charset="2"/>
              <a:buChar char="q"/>
            </a:pPr>
            <a:r>
              <a:rPr lang="es-ES" sz="2000" dirty="0">
                <a:solidFill>
                  <a:schemeClr val="accent5"/>
                </a:solidFill>
              </a:rPr>
              <a:t>Otros : Otras características que inciden en la remuneración ( nivel jerárquico, ADP o asignaciones )</a:t>
            </a:r>
            <a:endParaRPr lang="es-CL" sz="2000" dirty="0">
              <a:solidFill>
                <a:schemeClr val="accent5"/>
              </a:solidFill>
            </a:endParaRPr>
          </a:p>
          <a:p>
            <a:endParaRPr lang="es-CL" sz="2000" b="1" dirty="0">
              <a:solidFill>
                <a:schemeClr val="accent5"/>
              </a:solidFill>
            </a:endParaRPr>
          </a:p>
          <a:p>
            <a:r>
              <a:rPr lang="es-CL" dirty="0">
                <a:solidFill>
                  <a:schemeClr val="accent5"/>
                </a:solidFill>
              </a:rPr>
              <a:t> </a:t>
            </a:r>
          </a:p>
          <a:p>
            <a:pPr marL="1587" indent="0">
              <a:buNone/>
            </a:pPr>
            <a:endParaRPr lang="es-CL" sz="1200" dirty="0">
              <a:solidFill>
                <a:schemeClr val="accent5"/>
              </a:solidFill>
            </a:endParaRPr>
          </a:p>
        </p:txBody>
      </p:sp>
      <p:sp>
        <p:nvSpPr>
          <p:cNvPr id="7" name="Título 1">
            <a:extLst>
              <a:ext uri="{FF2B5EF4-FFF2-40B4-BE49-F238E27FC236}">
                <a16:creationId xmlns:a16="http://schemas.microsoft.com/office/drawing/2014/main" id="{01CD3E6A-94B1-9B4E-A3BB-10E2C272BE8A}"/>
              </a:ext>
            </a:extLst>
          </p:cNvPr>
          <p:cNvSpPr txBox="1">
            <a:spLocks/>
          </p:cNvSpPr>
          <p:nvPr/>
        </p:nvSpPr>
        <p:spPr bwMode="auto">
          <a:xfrm>
            <a:off x="1085850" y="284470"/>
            <a:ext cx="671239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lgn="l" defTabSz="913526" rtl="0" eaLnBrk="1" fontAlgn="base" hangingPunct="1">
              <a:spcBef>
                <a:spcPct val="0"/>
              </a:spcBef>
              <a:spcAft>
                <a:spcPct val="0"/>
              </a:spcAft>
              <a:tabLst>
                <a:tab pos="275353" algn="l"/>
              </a:tabLst>
              <a:defRPr sz="1900" b="1" baseline="0">
                <a:solidFill>
                  <a:srgbClr val="0067B4"/>
                </a:solidFill>
                <a:latin typeface="+mj-lt"/>
                <a:ea typeface="+mj-ea"/>
                <a:cs typeface="+mj-cs"/>
              </a:defRPr>
            </a:lvl1pPr>
            <a:lvl2pPr algn="l" defTabSz="913526" rtl="0" eaLnBrk="1" fontAlgn="base" hangingPunct="1">
              <a:spcBef>
                <a:spcPct val="0"/>
              </a:spcBef>
              <a:spcAft>
                <a:spcPct val="0"/>
              </a:spcAft>
              <a:defRPr sz="1900" b="1">
                <a:solidFill>
                  <a:schemeClr val="tx2"/>
                </a:solidFill>
                <a:latin typeface="Arial" charset="0"/>
              </a:defRPr>
            </a:lvl2pPr>
            <a:lvl3pPr algn="l" defTabSz="913526" rtl="0" eaLnBrk="1" fontAlgn="base" hangingPunct="1">
              <a:spcBef>
                <a:spcPct val="0"/>
              </a:spcBef>
              <a:spcAft>
                <a:spcPct val="0"/>
              </a:spcAft>
              <a:defRPr sz="1900" b="1">
                <a:solidFill>
                  <a:schemeClr val="tx2"/>
                </a:solidFill>
                <a:latin typeface="Arial" charset="0"/>
              </a:defRPr>
            </a:lvl3pPr>
            <a:lvl4pPr algn="l" defTabSz="913526" rtl="0" eaLnBrk="1" fontAlgn="base" hangingPunct="1">
              <a:spcBef>
                <a:spcPct val="0"/>
              </a:spcBef>
              <a:spcAft>
                <a:spcPct val="0"/>
              </a:spcAft>
              <a:defRPr sz="1900" b="1">
                <a:solidFill>
                  <a:schemeClr val="tx2"/>
                </a:solidFill>
                <a:latin typeface="Arial" charset="0"/>
              </a:defRPr>
            </a:lvl4pPr>
            <a:lvl5pPr algn="l" defTabSz="913526" rtl="0" eaLnBrk="1" fontAlgn="base" hangingPunct="1">
              <a:spcBef>
                <a:spcPct val="0"/>
              </a:spcBef>
              <a:spcAft>
                <a:spcPct val="0"/>
              </a:spcAft>
              <a:defRPr sz="1900" b="1">
                <a:solidFill>
                  <a:schemeClr val="tx2"/>
                </a:solidFill>
                <a:latin typeface="Arial" charset="0"/>
              </a:defRPr>
            </a:lvl5pPr>
            <a:lvl6pPr marL="466481" algn="l" defTabSz="913526" rtl="0" eaLnBrk="1" fontAlgn="base" hangingPunct="1">
              <a:spcBef>
                <a:spcPct val="0"/>
              </a:spcBef>
              <a:spcAft>
                <a:spcPct val="0"/>
              </a:spcAft>
              <a:defRPr sz="1900" b="1">
                <a:solidFill>
                  <a:schemeClr val="tx2"/>
                </a:solidFill>
                <a:latin typeface="Arial" charset="0"/>
              </a:defRPr>
            </a:lvl6pPr>
            <a:lvl7pPr marL="932962" algn="l" defTabSz="913526" rtl="0" eaLnBrk="1" fontAlgn="base" hangingPunct="1">
              <a:spcBef>
                <a:spcPct val="0"/>
              </a:spcBef>
              <a:spcAft>
                <a:spcPct val="0"/>
              </a:spcAft>
              <a:defRPr sz="1900" b="1">
                <a:solidFill>
                  <a:schemeClr val="tx2"/>
                </a:solidFill>
                <a:latin typeface="Arial" charset="0"/>
              </a:defRPr>
            </a:lvl7pPr>
            <a:lvl8pPr marL="1399443" algn="l" defTabSz="913526" rtl="0" eaLnBrk="1" fontAlgn="base" hangingPunct="1">
              <a:spcBef>
                <a:spcPct val="0"/>
              </a:spcBef>
              <a:spcAft>
                <a:spcPct val="0"/>
              </a:spcAft>
              <a:defRPr sz="1900" b="1">
                <a:solidFill>
                  <a:schemeClr val="tx2"/>
                </a:solidFill>
                <a:latin typeface="Arial" charset="0"/>
              </a:defRPr>
            </a:lvl8pPr>
            <a:lvl9pPr marL="1865925" algn="l" defTabSz="913526" rtl="0" eaLnBrk="1" fontAlgn="base" hangingPunct="1">
              <a:spcBef>
                <a:spcPct val="0"/>
              </a:spcBef>
              <a:spcAft>
                <a:spcPct val="0"/>
              </a:spcAft>
              <a:defRPr sz="1900" b="1">
                <a:solidFill>
                  <a:schemeClr val="tx2"/>
                </a:solidFill>
                <a:latin typeface="Arial" charset="0"/>
              </a:defRPr>
            </a:lvl9pPr>
          </a:lstStyle>
          <a:p>
            <a:r>
              <a:rPr lang="es-CL" sz="2000" kern="0" dirty="0">
                <a:latin typeface="Calibri Light" panose="020F0302020204030204" pitchFamily="34" charset="0"/>
                <a:cs typeface="Calibri Light" panose="020F0302020204030204" pitchFamily="34" charset="0"/>
              </a:rPr>
              <a:t>Estructura General de la Matriz S – Matriz Base</a:t>
            </a:r>
          </a:p>
        </p:txBody>
      </p:sp>
      <p:sp>
        <p:nvSpPr>
          <p:cNvPr id="8" name="Rectángulo 5">
            <a:extLst>
              <a:ext uri="{FF2B5EF4-FFF2-40B4-BE49-F238E27FC236}">
                <a16:creationId xmlns:a16="http://schemas.microsoft.com/office/drawing/2014/main" id="{9D6E99EC-8398-D44A-BC52-5AC5E4C5F656}"/>
              </a:ext>
            </a:extLst>
          </p:cNvPr>
          <p:cNvSpPr/>
          <p:nvPr/>
        </p:nvSpPr>
        <p:spPr>
          <a:xfrm>
            <a:off x="584790" y="303359"/>
            <a:ext cx="340242" cy="307777"/>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marL="285750" indent="-285750" algn="r">
              <a:buFont typeface="Wingdings" panose="05000000000000000000" pitchFamily="2" charset="2"/>
              <a:buChar char="ü"/>
            </a:pPr>
            <a:r>
              <a:rPr lang="es-CL">
                <a:solidFill>
                  <a:srgbClr val="FF3B3B"/>
                </a:solidFill>
              </a:rPr>
              <a:t>    </a:t>
            </a:r>
          </a:p>
        </p:txBody>
      </p:sp>
      <p:graphicFrame>
        <p:nvGraphicFramePr>
          <p:cNvPr id="9" name="Diagram 8">
            <a:extLst>
              <a:ext uri="{FF2B5EF4-FFF2-40B4-BE49-F238E27FC236}">
                <a16:creationId xmlns:a16="http://schemas.microsoft.com/office/drawing/2014/main" id="{EA813411-1E8F-FE4C-ACD2-BC328CD31AA8}"/>
              </a:ext>
            </a:extLst>
          </p:cNvPr>
          <p:cNvGraphicFramePr/>
          <p:nvPr>
            <p:extLst>
              <p:ext uri="{D42A27DB-BD31-4B8C-83A1-F6EECF244321}">
                <p14:modId xmlns:p14="http://schemas.microsoft.com/office/powerpoint/2010/main" val="401195067"/>
              </p:ext>
            </p:extLst>
          </p:nvPr>
        </p:nvGraphicFramePr>
        <p:xfrm>
          <a:off x="-567690" y="1021080"/>
          <a:ext cx="6191250" cy="54726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 name="Picture 9">
            <a:extLst>
              <a:ext uri="{FF2B5EF4-FFF2-40B4-BE49-F238E27FC236}">
                <a16:creationId xmlns:a16="http://schemas.microsoft.com/office/drawing/2014/main" id="{EED81E1C-6C77-AA4C-AA2F-637F144C3CCF}"/>
              </a:ext>
            </a:extLst>
          </p:cNvPr>
          <p:cNvPicPr>
            <a:picLocks noChangeAspect="1"/>
          </p:cNvPicPr>
          <p:nvPr/>
        </p:nvPicPr>
        <p:blipFill>
          <a:blip r:embed="rId8"/>
          <a:stretch>
            <a:fillRect/>
          </a:stretch>
        </p:blipFill>
        <p:spPr>
          <a:xfrm>
            <a:off x="9793131" y="4983480"/>
            <a:ext cx="2271122" cy="1509290"/>
          </a:xfrm>
          <a:prstGeom prst="rect">
            <a:avLst/>
          </a:prstGeom>
        </p:spPr>
      </p:pic>
    </p:spTree>
    <p:extLst>
      <p:ext uri="{BB962C8B-B14F-4D97-AF65-F5344CB8AC3E}">
        <p14:creationId xmlns:p14="http://schemas.microsoft.com/office/powerpoint/2010/main" val="32445663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úmero de diapositiva 2">
            <a:extLst>
              <a:ext uri="{FF2B5EF4-FFF2-40B4-BE49-F238E27FC236}">
                <a16:creationId xmlns:a16="http://schemas.microsoft.com/office/drawing/2014/main" id="{B7D2BA2D-5197-47D8-94EC-D7793B88DAB7}"/>
              </a:ext>
            </a:extLst>
          </p:cNvPr>
          <p:cNvSpPr>
            <a:spLocks noGrp="1"/>
          </p:cNvSpPr>
          <p:nvPr>
            <p:ph type="sldNum" sz="quarter" idx="4"/>
          </p:nvPr>
        </p:nvSpPr>
        <p:spPr>
          <a:xfrm>
            <a:off x="10297492" y="6609102"/>
            <a:ext cx="2133600" cy="365125"/>
          </a:xfrm>
        </p:spPr>
        <p:txBody>
          <a:bodyPr/>
          <a:lstStyle/>
          <a:p>
            <a:fld id="{7536BA00-E649-495D-B82A-3219CB1D2429}" type="slidenum">
              <a:rPr lang="es-CL" smtClean="0"/>
              <a:pPr/>
              <a:t>6</a:t>
            </a:fld>
            <a:endParaRPr lang="es-CL"/>
          </a:p>
        </p:txBody>
      </p:sp>
      <p:sp>
        <p:nvSpPr>
          <p:cNvPr id="6" name="CuadroTexto 5">
            <a:extLst>
              <a:ext uri="{FF2B5EF4-FFF2-40B4-BE49-F238E27FC236}">
                <a16:creationId xmlns:a16="http://schemas.microsoft.com/office/drawing/2014/main" id="{50B31A52-E5B2-4A09-8290-753129E0FA3C}"/>
              </a:ext>
            </a:extLst>
          </p:cNvPr>
          <p:cNvSpPr txBox="1"/>
          <p:nvPr/>
        </p:nvSpPr>
        <p:spPr>
          <a:xfrm>
            <a:off x="6096000" y="2492917"/>
            <a:ext cx="5718810" cy="2705346"/>
          </a:xfrm>
          <a:prstGeom prst="rect">
            <a:avLst/>
          </a:prstGeom>
          <a:noFill/>
          <a:ln w="9525">
            <a:noFill/>
            <a:miter lim="800000"/>
            <a:headEnd/>
            <a:tailEnd/>
          </a:ln>
          <a:effectLst/>
          <a:extLst/>
        </p:spPr>
        <p:txBody>
          <a:bodyPr vert="horz" wrap="square" lIns="72009" tIns="72009" rIns="72009" bIns="72009" numCol="1" rtlCol="0" anchor="t" anchorCtr="0" compatLnSpc="1">
            <a:prstTxWarp prst="textNoShape">
              <a:avLst/>
            </a:prstTxWarp>
            <a:noAutofit/>
          </a:bodyPr>
          <a:lstStyle/>
          <a:p>
            <a:pPr marL="342900" indent="-342900">
              <a:lnSpc>
                <a:spcPct val="150000"/>
              </a:lnSpc>
              <a:buFont typeface="Wingdings" pitchFamily="2" charset="2"/>
              <a:buChar char="q"/>
            </a:pPr>
            <a:r>
              <a:rPr lang="es-ES" sz="2000" b="1" dirty="0">
                <a:solidFill>
                  <a:schemeClr val="accent5"/>
                </a:solidFill>
              </a:rPr>
              <a:t>Matriz R : Personal titular que guarda reserva de su cargo.</a:t>
            </a:r>
          </a:p>
          <a:p>
            <a:pPr marL="342900" indent="-342900">
              <a:lnSpc>
                <a:spcPct val="150000"/>
              </a:lnSpc>
              <a:buFont typeface="Wingdings" pitchFamily="2" charset="2"/>
              <a:buChar char="q"/>
            </a:pPr>
            <a:r>
              <a:rPr lang="es-ES" sz="2000" dirty="0">
                <a:solidFill>
                  <a:schemeClr val="accent5"/>
                </a:solidFill>
              </a:rPr>
              <a:t>Cargo en Ejercicio : Cargo titular, suplente o contrata que se encuentra desempeñando, dentro o fuera de la institución. </a:t>
            </a:r>
            <a:endParaRPr lang="es-CL" sz="1200" dirty="0">
              <a:solidFill>
                <a:schemeClr val="accent5"/>
              </a:solidFill>
            </a:endParaRPr>
          </a:p>
        </p:txBody>
      </p:sp>
      <p:sp>
        <p:nvSpPr>
          <p:cNvPr id="7" name="Título 1">
            <a:extLst>
              <a:ext uri="{FF2B5EF4-FFF2-40B4-BE49-F238E27FC236}">
                <a16:creationId xmlns:a16="http://schemas.microsoft.com/office/drawing/2014/main" id="{01CD3E6A-94B1-9B4E-A3BB-10E2C272BE8A}"/>
              </a:ext>
            </a:extLst>
          </p:cNvPr>
          <p:cNvSpPr txBox="1">
            <a:spLocks/>
          </p:cNvSpPr>
          <p:nvPr/>
        </p:nvSpPr>
        <p:spPr bwMode="auto">
          <a:xfrm>
            <a:off x="1085850" y="284470"/>
            <a:ext cx="671239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lgn="l" defTabSz="913526" rtl="0" eaLnBrk="1" fontAlgn="base" hangingPunct="1">
              <a:spcBef>
                <a:spcPct val="0"/>
              </a:spcBef>
              <a:spcAft>
                <a:spcPct val="0"/>
              </a:spcAft>
              <a:tabLst>
                <a:tab pos="275353" algn="l"/>
              </a:tabLst>
              <a:defRPr sz="1900" b="1" baseline="0">
                <a:solidFill>
                  <a:srgbClr val="0067B4"/>
                </a:solidFill>
                <a:latin typeface="+mj-lt"/>
                <a:ea typeface="+mj-ea"/>
                <a:cs typeface="+mj-cs"/>
              </a:defRPr>
            </a:lvl1pPr>
            <a:lvl2pPr algn="l" defTabSz="913526" rtl="0" eaLnBrk="1" fontAlgn="base" hangingPunct="1">
              <a:spcBef>
                <a:spcPct val="0"/>
              </a:spcBef>
              <a:spcAft>
                <a:spcPct val="0"/>
              </a:spcAft>
              <a:defRPr sz="1900" b="1">
                <a:solidFill>
                  <a:schemeClr val="tx2"/>
                </a:solidFill>
                <a:latin typeface="Arial" charset="0"/>
              </a:defRPr>
            </a:lvl2pPr>
            <a:lvl3pPr algn="l" defTabSz="913526" rtl="0" eaLnBrk="1" fontAlgn="base" hangingPunct="1">
              <a:spcBef>
                <a:spcPct val="0"/>
              </a:spcBef>
              <a:spcAft>
                <a:spcPct val="0"/>
              </a:spcAft>
              <a:defRPr sz="1900" b="1">
                <a:solidFill>
                  <a:schemeClr val="tx2"/>
                </a:solidFill>
                <a:latin typeface="Arial" charset="0"/>
              </a:defRPr>
            </a:lvl3pPr>
            <a:lvl4pPr algn="l" defTabSz="913526" rtl="0" eaLnBrk="1" fontAlgn="base" hangingPunct="1">
              <a:spcBef>
                <a:spcPct val="0"/>
              </a:spcBef>
              <a:spcAft>
                <a:spcPct val="0"/>
              </a:spcAft>
              <a:defRPr sz="1900" b="1">
                <a:solidFill>
                  <a:schemeClr val="tx2"/>
                </a:solidFill>
                <a:latin typeface="Arial" charset="0"/>
              </a:defRPr>
            </a:lvl4pPr>
            <a:lvl5pPr algn="l" defTabSz="913526" rtl="0" eaLnBrk="1" fontAlgn="base" hangingPunct="1">
              <a:spcBef>
                <a:spcPct val="0"/>
              </a:spcBef>
              <a:spcAft>
                <a:spcPct val="0"/>
              </a:spcAft>
              <a:defRPr sz="1900" b="1">
                <a:solidFill>
                  <a:schemeClr val="tx2"/>
                </a:solidFill>
                <a:latin typeface="Arial" charset="0"/>
              </a:defRPr>
            </a:lvl5pPr>
            <a:lvl6pPr marL="466481" algn="l" defTabSz="913526" rtl="0" eaLnBrk="1" fontAlgn="base" hangingPunct="1">
              <a:spcBef>
                <a:spcPct val="0"/>
              </a:spcBef>
              <a:spcAft>
                <a:spcPct val="0"/>
              </a:spcAft>
              <a:defRPr sz="1900" b="1">
                <a:solidFill>
                  <a:schemeClr val="tx2"/>
                </a:solidFill>
                <a:latin typeface="Arial" charset="0"/>
              </a:defRPr>
            </a:lvl6pPr>
            <a:lvl7pPr marL="932962" algn="l" defTabSz="913526" rtl="0" eaLnBrk="1" fontAlgn="base" hangingPunct="1">
              <a:spcBef>
                <a:spcPct val="0"/>
              </a:spcBef>
              <a:spcAft>
                <a:spcPct val="0"/>
              </a:spcAft>
              <a:defRPr sz="1900" b="1">
                <a:solidFill>
                  <a:schemeClr val="tx2"/>
                </a:solidFill>
                <a:latin typeface="Arial" charset="0"/>
              </a:defRPr>
            </a:lvl7pPr>
            <a:lvl8pPr marL="1399443" algn="l" defTabSz="913526" rtl="0" eaLnBrk="1" fontAlgn="base" hangingPunct="1">
              <a:spcBef>
                <a:spcPct val="0"/>
              </a:spcBef>
              <a:spcAft>
                <a:spcPct val="0"/>
              </a:spcAft>
              <a:defRPr sz="1900" b="1">
                <a:solidFill>
                  <a:schemeClr val="tx2"/>
                </a:solidFill>
                <a:latin typeface="Arial" charset="0"/>
              </a:defRPr>
            </a:lvl8pPr>
            <a:lvl9pPr marL="1865925" algn="l" defTabSz="913526" rtl="0" eaLnBrk="1" fontAlgn="base" hangingPunct="1">
              <a:spcBef>
                <a:spcPct val="0"/>
              </a:spcBef>
              <a:spcAft>
                <a:spcPct val="0"/>
              </a:spcAft>
              <a:defRPr sz="1900" b="1">
                <a:solidFill>
                  <a:schemeClr val="tx2"/>
                </a:solidFill>
                <a:latin typeface="Arial" charset="0"/>
              </a:defRPr>
            </a:lvl9pPr>
          </a:lstStyle>
          <a:p>
            <a:r>
              <a:rPr lang="es-CL" sz="2000" kern="0" dirty="0">
                <a:latin typeface="Calibri Light" panose="020F0302020204030204" pitchFamily="34" charset="0"/>
                <a:cs typeface="Calibri Light" panose="020F0302020204030204" pitchFamily="34" charset="0"/>
              </a:rPr>
              <a:t>Estructura General de la Matriz R – Matriz Temática</a:t>
            </a:r>
          </a:p>
        </p:txBody>
      </p:sp>
      <p:sp>
        <p:nvSpPr>
          <p:cNvPr id="8" name="Rectángulo 5">
            <a:extLst>
              <a:ext uri="{FF2B5EF4-FFF2-40B4-BE49-F238E27FC236}">
                <a16:creationId xmlns:a16="http://schemas.microsoft.com/office/drawing/2014/main" id="{9D6E99EC-8398-D44A-BC52-5AC5E4C5F656}"/>
              </a:ext>
            </a:extLst>
          </p:cNvPr>
          <p:cNvSpPr/>
          <p:nvPr/>
        </p:nvSpPr>
        <p:spPr>
          <a:xfrm>
            <a:off x="584790" y="303359"/>
            <a:ext cx="340242" cy="307777"/>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marL="285750" indent="-285750" algn="r">
              <a:buFont typeface="Wingdings" panose="05000000000000000000" pitchFamily="2" charset="2"/>
              <a:buChar char="ü"/>
            </a:pPr>
            <a:r>
              <a:rPr lang="es-CL">
                <a:solidFill>
                  <a:srgbClr val="FF3B3B"/>
                </a:solidFill>
              </a:rPr>
              <a:t>    </a:t>
            </a:r>
          </a:p>
        </p:txBody>
      </p:sp>
      <p:graphicFrame>
        <p:nvGraphicFramePr>
          <p:cNvPr id="9" name="Diagram 8">
            <a:extLst>
              <a:ext uri="{FF2B5EF4-FFF2-40B4-BE49-F238E27FC236}">
                <a16:creationId xmlns:a16="http://schemas.microsoft.com/office/drawing/2014/main" id="{EA813411-1E8F-FE4C-ACD2-BC328CD31AA8}"/>
              </a:ext>
            </a:extLst>
          </p:cNvPr>
          <p:cNvGraphicFramePr/>
          <p:nvPr>
            <p:extLst>
              <p:ext uri="{D42A27DB-BD31-4B8C-83A1-F6EECF244321}">
                <p14:modId xmlns:p14="http://schemas.microsoft.com/office/powerpoint/2010/main" val="2940415142"/>
              </p:ext>
            </p:extLst>
          </p:nvPr>
        </p:nvGraphicFramePr>
        <p:xfrm>
          <a:off x="377190" y="1136501"/>
          <a:ext cx="4819650" cy="54726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 name="Picture 9">
            <a:extLst>
              <a:ext uri="{FF2B5EF4-FFF2-40B4-BE49-F238E27FC236}">
                <a16:creationId xmlns:a16="http://schemas.microsoft.com/office/drawing/2014/main" id="{EED81E1C-6C77-AA4C-AA2F-637F144C3CCF}"/>
              </a:ext>
            </a:extLst>
          </p:cNvPr>
          <p:cNvPicPr>
            <a:picLocks noChangeAspect="1"/>
          </p:cNvPicPr>
          <p:nvPr/>
        </p:nvPicPr>
        <p:blipFill>
          <a:blip r:embed="rId8"/>
          <a:stretch>
            <a:fillRect/>
          </a:stretch>
        </p:blipFill>
        <p:spPr>
          <a:xfrm>
            <a:off x="9793131" y="4983480"/>
            <a:ext cx="2271122" cy="1509290"/>
          </a:xfrm>
          <a:prstGeom prst="rect">
            <a:avLst/>
          </a:prstGeom>
        </p:spPr>
      </p:pic>
    </p:spTree>
    <p:extLst>
      <p:ext uri="{BB962C8B-B14F-4D97-AF65-F5344CB8AC3E}">
        <p14:creationId xmlns:p14="http://schemas.microsoft.com/office/powerpoint/2010/main" val="27202052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6AB1E24-8667-428B-9C25-B315449EA081}"/>
              </a:ext>
            </a:extLst>
          </p:cNvPr>
          <p:cNvSpPr>
            <a:spLocks noGrp="1"/>
          </p:cNvSpPr>
          <p:nvPr>
            <p:ph type="title"/>
          </p:nvPr>
        </p:nvSpPr>
        <p:spPr>
          <a:xfrm>
            <a:off x="1246922" y="303360"/>
            <a:ext cx="9089205" cy="307777"/>
          </a:xfrm>
        </p:spPr>
        <p:txBody>
          <a:bodyPr/>
          <a:lstStyle/>
          <a:p>
            <a:r>
              <a:rPr lang="es-CL" sz="2000" dirty="0">
                <a:latin typeface="Calibri Light" panose="020F0302020204030204" pitchFamily="34" charset="0"/>
                <a:cs typeface="Calibri Light" panose="020F0302020204030204" pitchFamily="34" charset="0"/>
              </a:rPr>
              <a:t>Estructura General de las matrices</a:t>
            </a:r>
          </a:p>
        </p:txBody>
      </p:sp>
      <p:sp>
        <p:nvSpPr>
          <p:cNvPr id="3" name="Marcador de número de diapositiva 2">
            <a:extLst>
              <a:ext uri="{FF2B5EF4-FFF2-40B4-BE49-F238E27FC236}">
                <a16:creationId xmlns:a16="http://schemas.microsoft.com/office/drawing/2014/main" id="{B7D2BA2D-5197-47D8-94EC-D7793B88DAB7}"/>
              </a:ext>
            </a:extLst>
          </p:cNvPr>
          <p:cNvSpPr>
            <a:spLocks noGrp="1"/>
          </p:cNvSpPr>
          <p:nvPr>
            <p:ph type="sldNum" sz="quarter" idx="4"/>
          </p:nvPr>
        </p:nvSpPr>
        <p:spPr>
          <a:xfrm>
            <a:off x="10297492" y="6609102"/>
            <a:ext cx="2133600" cy="365125"/>
          </a:xfrm>
        </p:spPr>
        <p:txBody>
          <a:bodyPr/>
          <a:lstStyle/>
          <a:p>
            <a:fld id="{7536BA00-E649-495D-B82A-3219CB1D2429}" type="slidenum">
              <a:rPr lang="es-CL" smtClean="0"/>
              <a:pPr/>
              <a:t>7</a:t>
            </a:fld>
            <a:endParaRPr lang="es-CL"/>
          </a:p>
        </p:txBody>
      </p:sp>
      <p:sp>
        <p:nvSpPr>
          <p:cNvPr id="6" name="Rectángulo 5">
            <a:extLst>
              <a:ext uri="{FF2B5EF4-FFF2-40B4-BE49-F238E27FC236}">
                <a16:creationId xmlns:a16="http://schemas.microsoft.com/office/drawing/2014/main" id="{739B367E-1E7D-4266-8642-06FD5E45A9BE}"/>
              </a:ext>
            </a:extLst>
          </p:cNvPr>
          <p:cNvSpPr/>
          <p:nvPr/>
        </p:nvSpPr>
        <p:spPr>
          <a:xfrm>
            <a:off x="584790" y="303359"/>
            <a:ext cx="340242" cy="307777"/>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marL="285750" indent="-285750" algn="r">
              <a:buFont typeface="Wingdings" panose="05000000000000000000" pitchFamily="2" charset="2"/>
              <a:buChar char="ü"/>
            </a:pPr>
            <a:r>
              <a:rPr lang="es-CL">
                <a:solidFill>
                  <a:srgbClr val="FF3B3B"/>
                </a:solidFill>
              </a:rPr>
              <a:t>    </a:t>
            </a:r>
          </a:p>
        </p:txBody>
      </p:sp>
      <p:pic>
        <p:nvPicPr>
          <p:cNvPr id="5" name="Picture 4">
            <a:extLst>
              <a:ext uri="{FF2B5EF4-FFF2-40B4-BE49-F238E27FC236}">
                <a16:creationId xmlns:a16="http://schemas.microsoft.com/office/drawing/2014/main" id="{B96B49C4-E105-DA4A-AD32-DC1E620613D3}"/>
              </a:ext>
            </a:extLst>
          </p:cNvPr>
          <p:cNvPicPr>
            <a:picLocks noChangeAspect="1"/>
          </p:cNvPicPr>
          <p:nvPr/>
        </p:nvPicPr>
        <p:blipFill>
          <a:blip r:embed="rId3"/>
          <a:stretch>
            <a:fillRect/>
          </a:stretch>
        </p:blipFill>
        <p:spPr>
          <a:xfrm>
            <a:off x="8343900" y="3170534"/>
            <a:ext cx="3641379" cy="3438568"/>
          </a:xfrm>
          <a:prstGeom prst="rect">
            <a:avLst/>
          </a:prstGeom>
        </p:spPr>
      </p:pic>
      <p:sp>
        <p:nvSpPr>
          <p:cNvPr id="13" name="CuadroTexto 5">
            <a:extLst>
              <a:ext uri="{FF2B5EF4-FFF2-40B4-BE49-F238E27FC236}">
                <a16:creationId xmlns:a16="http://schemas.microsoft.com/office/drawing/2014/main" id="{116DDAF5-1163-5545-AEEF-203F114657AC}"/>
              </a:ext>
            </a:extLst>
          </p:cNvPr>
          <p:cNvSpPr txBox="1"/>
          <p:nvPr/>
        </p:nvSpPr>
        <p:spPr>
          <a:xfrm>
            <a:off x="526760" y="1162700"/>
            <a:ext cx="5699759" cy="5009500"/>
          </a:xfrm>
          <a:prstGeom prst="rect">
            <a:avLst/>
          </a:prstGeom>
          <a:noFill/>
          <a:ln w="9525">
            <a:noFill/>
            <a:miter lim="800000"/>
            <a:headEnd/>
            <a:tailEnd/>
          </a:ln>
          <a:effectLst/>
          <a:extLst/>
        </p:spPr>
        <p:txBody>
          <a:bodyPr vert="horz" wrap="square" lIns="72009" tIns="72009" rIns="72009" bIns="72009" numCol="1" rtlCol="0" anchor="t" anchorCtr="0" compatLnSpc="1">
            <a:prstTxWarp prst="textNoShape">
              <a:avLst/>
            </a:prstTxWarp>
            <a:noAutofit/>
          </a:bodyPr>
          <a:lstStyle/>
          <a:p>
            <a:r>
              <a:rPr lang="es-ES" u="sng" dirty="0">
                <a:solidFill>
                  <a:schemeClr val="accent5"/>
                </a:solidFill>
              </a:rPr>
              <a:t>Datos personales</a:t>
            </a:r>
          </a:p>
          <a:p>
            <a:r>
              <a:rPr lang="es-ES" dirty="0">
                <a:solidFill>
                  <a:schemeClr val="accent5"/>
                </a:solidFill>
              </a:rPr>
              <a:t>Campos comunes a las matrices D y S</a:t>
            </a:r>
          </a:p>
          <a:p>
            <a:endParaRPr lang="es-ES" dirty="0">
              <a:solidFill>
                <a:schemeClr val="accent5"/>
              </a:solidFill>
            </a:endParaRPr>
          </a:p>
          <a:p>
            <a:pPr marL="742950" lvl="1" indent="-285750">
              <a:buFont typeface="Arial" panose="020B0604020202020204" pitchFamily="34" charset="0"/>
              <a:buChar char="•"/>
            </a:pPr>
            <a:r>
              <a:rPr lang="es-ES" dirty="0">
                <a:solidFill>
                  <a:schemeClr val="accent5"/>
                </a:solidFill>
              </a:rPr>
              <a:t>RUT, DV</a:t>
            </a:r>
          </a:p>
          <a:p>
            <a:pPr marL="742950" lvl="1" indent="-285750">
              <a:buFont typeface="Arial" panose="020B0604020202020204" pitchFamily="34" charset="0"/>
              <a:buChar char="•"/>
            </a:pPr>
            <a:r>
              <a:rPr lang="es-ES" dirty="0">
                <a:solidFill>
                  <a:schemeClr val="accent5"/>
                </a:solidFill>
              </a:rPr>
              <a:t>Apellido Paterno</a:t>
            </a:r>
          </a:p>
          <a:p>
            <a:pPr marL="742950" lvl="1" indent="-285750">
              <a:buFont typeface="Arial" panose="020B0604020202020204" pitchFamily="34" charset="0"/>
              <a:buChar char="•"/>
            </a:pPr>
            <a:r>
              <a:rPr lang="es-ES" dirty="0">
                <a:solidFill>
                  <a:schemeClr val="accent5"/>
                </a:solidFill>
              </a:rPr>
              <a:t>Apellido Materno</a:t>
            </a:r>
          </a:p>
          <a:p>
            <a:pPr marL="742950" lvl="1" indent="-285750">
              <a:buFont typeface="Arial" panose="020B0604020202020204" pitchFamily="34" charset="0"/>
              <a:buChar char="•"/>
            </a:pPr>
            <a:r>
              <a:rPr lang="es-ES" dirty="0">
                <a:solidFill>
                  <a:schemeClr val="accent5"/>
                </a:solidFill>
              </a:rPr>
              <a:t>Nombres</a:t>
            </a:r>
          </a:p>
          <a:p>
            <a:pPr marL="742950" lvl="1" indent="-285750">
              <a:buFont typeface="Arial" panose="020B0604020202020204" pitchFamily="34" charset="0"/>
              <a:buChar char="•"/>
            </a:pPr>
            <a:r>
              <a:rPr lang="es-ES" dirty="0">
                <a:solidFill>
                  <a:schemeClr val="accent5"/>
                </a:solidFill>
              </a:rPr>
              <a:t>Fecha de Nacimiento</a:t>
            </a:r>
          </a:p>
          <a:p>
            <a:pPr marL="742950" lvl="1" indent="-285750">
              <a:buFont typeface="Arial" panose="020B0604020202020204" pitchFamily="34" charset="0"/>
              <a:buChar char="•"/>
            </a:pPr>
            <a:r>
              <a:rPr lang="es-ES" dirty="0">
                <a:solidFill>
                  <a:schemeClr val="accent5"/>
                </a:solidFill>
              </a:rPr>
              <a:t>Edad</a:t>
            </a:r>
          </a:p>
          <a:p>
            <a:pPr marL="742950" lvl="1" indent="-285750">
              <a:buFont typeface="Arial" panose="020B0604020202020204" pitchFamily="34" charset="0"/>
              <a:buChar char="•"/>
            </a:pPr>
            <a:r>
              <a:rPr lang="es-ES" dirty="0">
                <a:solidFill>
                  <a:schemeClr val="accent5"/>
                </a:solidFill>
              </a:rPr>
              <a:t>Sexo</a:t>
            </a:r>
          </a:p>
          <a:p>
            <a:pPr marL="742950" lvl="1" indent="-285750">
              <a:buFont typeface="Arial" panose="020B0604020202020204" pitchFamily="34" charset="0"/>
              <a:buChar char="•"/>
            </a:pPr>
            <a:r>
              <a:rPr lang="es-ES" dirty="0">
                <a:solidFill>
                  <a:schemeClr val="accent5"/>
                </a:solidFill>
              </a:rPr>
              <a:t>Previsión</a:t>
            </a:r>
          </a:p>
          <a:p>
            <a:pPr marL="742950" lvl="1" indent="-285750">
              <a:buFont typeface="Arial" panose="020B0604020202020204" pitchFamily="34" charset="0"/>
              <a:buChar char="•"/>
            </a:pPr>
            <a:r>
              <a:rPr lang="es-ES" dirty="0">
                <a:solidFill>
                  <a:schemeClr val="accent5"/>
                </a:solidFill>
              </a:rPr>
              <a:t>Salud</a:t>
            </a:r>
          </a:p>
          <a:p>
            <a:pPr marL="742950" lvl="1" indent="-285750">
              <a:buFont typeface="Arial" panose="020B0604020202020204" pitchFamily="34" charset="0"/>
              <a:buChar char="•"/>
            </a:pPr>
            <a:r>
              <a:rPr lang="es-ES" dirty="0">
                <a:solidFill>
                  <a:schemeClr val="accent5"/>
                </a:solidFill>
              </a:rPr>
              <a:t>País</a:t>
            </a:r>
          </a:p>
          <a:p>
            <a:pPr marL="742950" lvl="1" indent="-285750">
              <a:buFont typeface="Arial" panose="020B0604020202020204" pitchFamily="34" charset="0"/>
              <a:buChar char="•"/>
            </a:pPr>
            <a:r>
              <a:rPr lang="es-ES" dirty="0">
                <a:solidFill>
                  <a:schemeClr val="accent5"/>
                </a:solidFill>
              </a:rPr>
              <a:t>EDU (tipo de título)</a:t>
            </a:r>
          </a:p>
          <a:p>
            <a:pPr marL="742950" lvl="1" indent="-285750">
              <a:buFont typeface="Arial" panose="020B0604020202020204" pitchFamily="34" charset="0"/>
              <a:buChar char="•"/>
            </a:pPr>
            <a:r>
              <a:rPr lang="es-ES" dirty="0">
                <a:solidFill>
                  <a:schemeClr val="accent5"/>
                </a:solidFill>
              </a:rPr>
              <a:t>Titulo (áreas de conocimiento)</a:t>
            </a:r>
          </a:p>
          <a:p>
            <a:pPr marL="742950" lvl="1" indent="-285750">
              <a:buFont typeface="Arial" panose="020B0604020202020204" pitchFamily="34" charset="0"/>
              <a:buChar char="•"/>
            </a:pPr>
            <a:r>
              <a:rPr lang="es-ES" dirty="0">
                <a:solidFill>
                  <a:schemeClr val="accent5"/>
                </a:solidFill>
              </a:rPr>
              <a:t>Otros_Edu (estudios de especialización)</a:t>
            </a:r>
          </a:p>
          <a:p>
            <a:pPr marL="742950" lvl="1" indent="-285750">
              <a:buFont typeface="Arial" panose="020B0604020202020204" pitchFamily="34" charset="0"/>
              <a:buChar char="•"/>
            </a:pPr>
            <a:r>
              <a:rPr lang="es-ES" dirty="0">
                <a:solidFill>
                  <a:schemeClr val="accent5"/>
                </a:solidFill>
              </a:rPr>
              <a:t>Especialidad (áreas de especialización)</a:t>
            </a:r>
            <a:endParaRPr lang="es-CL" dirty="0">
              <a:solidFill>
                <a:schemeClr val="accent5"/>
              </a:solidFill>
            </a:endParaRPr>
          </a:p>
          <a:p>
            <a:pPr marL="1587" indent="0"/>
            <a:endParaRPr lang="es-CL" dirty="0">
              <a:solidFill>
                <a:schemeClr val="accent5"/>
              </a:solidFill>
            </a:endParaRPr>
          </a:p>
        </p:txBody>
      </p:sp>
      <p:sp>
        <p:nvSpPr>
          <p:cNvPr id="14" name="CuadroTexto 5">
            <a:extLst>
              <a:ext uri="{FF2B5EF4-FFF2-40B4-BE49-F238E27FC236}">
                <a16:creationId xmlns:a16="http://schemas.microsoft.com/office/drawing/2014/main" id="{97BB546D-8727-DD4E-9E11-B163C2F3095A}"/>
              </a:ext>
            </a:extLst>
          </p:cNvPr>
          <p:cNvSpPr txBox="1"/>
          <p:nvPr/>
        </p:nvSpPr>
        <p:spPr>
          <a:xfrm>
            <a:off x="6096000" y="1162700"/>
            <a:ext cx="5699760" cy="4049016"/>
          </a:xfrm>
          <a:prstGeom prst="rect">
            <a:avLst/>
          </a:prstGeom>
          <a:noFill/>
          <a:ln w="9525">
            <a:noFill/>
            <a:miter lim="800000"/>
            <a:headEnd/>
            <a:tailEnd/>
          </a:ln>
          <a:effectLst/>
          <a:extLst/>
        </p:spPr>
        <p:txBody>
          <a:bodyPr vert="horz" wrap="square" lIns="72009" tIns="72009" rIns="72009" bIns="72009" numCol="1" rtlCol="0" anchor="t" anchorCtr="0" compatLnSpc="1">
            <a:prstTxWarp prst="textNoShape">
              <a:avLst/>
            </a:prstTxWarp>
            <a:noAutofit/>
          </a:bodyPr>
          <a:lstStyle/>
          <a:p>
            <a:r>
              <a:rPr lang="es-ES" dirty="0">
                <a:solidFill>
                  <a:schemeClr val="accent5"/>
                </a:solidFill>
              </a:rPr>
              <a:t>Campos Comunes a todas las matrices que tienen detalle de personas  (Ejemplo : D, S y R)</a:t>
            </a:r>
          </a:p>
          <a:p>
            <a:endParaRPr lang="es-ES" dirty="0">
              <a:solidFill>
                <a:schemeClr val="accent5"/>
              </a:solidFill>
            </a:endParaRPr>
          </a:p>
          <a:p>
            <a:pPr marL="285750" indent="-285750">
              <a:buFont typeface="Arial" panose="020B0604020202020204" pitchFamily="34" charset="0"/>
              <a:buChar char="•"/>
            </a:pPr>
            <a:r>
              <a:rPr lang="es-ES" dirty="0">
                <a:solidFill>
                  <a:schemeClr val="accent5"/>
                </a:solidFill>
              </a:rPr>
              <a:t>RUT, DV</a:t>
            </a:r>
          </a:p>
          <a:p>
            <a:pPr marL="285750" indent="-285750">
              <a:buFont typeface="Arial" panose="020B0604020202020204" pitchFamily="34" charset="0"/>
              <a:buChar char="•"/>
            </a:pPr>
            <a:r>
              <a:rPr lang="es-ES" dirty="0">
                <a:solidFill>
                  <a:schemeClr val="accent5"/>
                </a:solidFill>
              </a:rPr>
              <a:t>Apellido Paterno</a:t>
            </a:r>
          </a:p>
          <a:p>
            <a:pPr marL="285750" indent="-285750">
              <a:buFont typeface="Arial" panose="020B0604020202020204" pitchFamily="34" charset="0"/>
              <a:buChar char="•"/>
            </a:pPr>
            <a:r>
              <a:rPr lang="es-ES" dirty="0">
                <a:solidFill>
                  <a:schemeClr val="accent5"/>
                </a:solidFill>
              </a:rPr>
              <a:t>Apellido Materno</a:t>
            </a:r>
          </a:p>
          <a:p>
            <a:pPr marL="285750" indent="-285750">
              <a:buFont typeface="Arial" panose="020B0604020202020204" pitchFamily="34" charset="0"/>
              <a:buChar char="•"/>
            </a:pPr>
            <a:r>
              <a:rPr lang="es-ES" dirty="0">
                <a:solidFill>
                  <a:schemeClr val="accent5"/>
                </a:solidFill>
              </a:rPr>
              <a:t>Nombres</a:t>
            </a:r>
          </a:p>
          <a:p>
            <a:pPr marL="285750" indent="-285750">
              <a:buFont typeface="Arial" panose="020B0604020202020204" pitchFamily="34" charset="0"/>
              <a:buChar char="•"/>
            </a:pPr>
            <a:r>
              <a:rPr lang="es-ES" dirty="0">
                <a:solidFill>
                  <a:schemeClr val="accent5"/>
                </a:solidFill>
              </a:rPr>
              <a:t>Sexo</a:t>
            </a:r>
            <a:endParaRPr lang="es-CL" sz="2000" dirty="0">
              <a:solidFill>
                <a:schemeClr val="accent5"/>
              </a:solidFill>
            </a:endParaRPr>
          </a:p>
          <a:p>
            <a:endParaRPr lang="es-CL" sz="2000" b="1" dirty="0">
              <a:solidFill>
                <a:schemeClr val="accent5"/>
              </a:solidFill>
            </a:endParaRPr>
          </a:p>
          <a:p>
            <a:r>
              <a:rPr lang="es-CL" dirty="0">
                <a:solidFill>
                  <a:schemeClr val="accent5"/>
                </a:solidFill>
              </a:rPr>
              <a:t> </a:t>
            </a:r>
          </a:p>
          <a:p>
            <a:pPr marL="1587" indent="0"/>
            <a:endParaRPr lang="es-CL" sz="1200" dirty="0">
              <a:solidFill>
                <a:schemeClr val="accent5"/>
              </a:solidFill>
            </a:endParaRPr>
          </a:p>
        </p:txBody>
      </p:sp>
    </p:spTree>
    <p:extLst>
      <p:ext uri="{BB962C8B-B14F-4D97-AF65-F5344CB8AC3E}">
        <p14:creationId xmlns:p14="http://schemas.microsoft.com/office/powerpoint/2010/main" val="7666682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6AB1E24-8667-428B-9C25-B315449EA081}"/>
              </a:ext>
            </a:extLst>
          </p:cNvPr>
          <p:cNvSpPr>
            <a:spLocks noGrp="1"/>
          </p:cNvSpPr>
          <p:nvPr>
            <p:ph type="title"/>
          </p:nvPr>
        </p:nvSpPr>
        <p:spPr>
          <a:xfrm>
            <a:off x="1246922" y="303360"/>
            <a:ext cx="9089205" cy="307777"/>
          </a:xfrm>
        </p:spPr>
        <p:txBody>
          <a:bodyPr/>
          <a:lstStyle/>
          <a:p>
            <a:r>
              <a:rPr lang="es-CL" sz="2000" dirty="0">
                <a:latin typeface="Calibri Light" panose="020F0302020204030204" pitchFamily="34" charset="0"/>
                <a:cs typeface="Calibri Light" panose="020F0302020204030204" pitchFamily="34" charset="0"/>
              </a:rPr>
              <a:t>Matriz D, S y R - Fuentes de información</a:t>
            </a:r>
          </a:p>
        </p:txBody>
      </p:sp>
      <p:sp>
        <p:nvSpPr>
          <p:cNvPr id="3" name="Marcador de número de diapositiva 2">
            <a:extLst>
              <a:ext uri="{FF2B5EF4-FFF2-40B4-BE49-F238E27FC236}">
                <a16:creationId xmlns:a16="http://schemas.microsoft.com/office/drawing/2014/main" id="{B7D2BA2D-5197-47D8-94EC-D7793B88DAB7}"/>
              </a:ext>
            </a:extLst>
          </p:cNvPr>
          <p:cNvSpPr>
            <a:spLocks noGrp="1"/>
          </p:cNvSpPr>
          <p:nvPr>
            <p:ph type="sldNum" sz="quarter" idx="4"/>
          </p:nvPr>
        </p:nvSpPr>
        <p:spPr>
          <a:xfrm>
            <a:off x="10297492" y="6609102"/>
            <a:ext cx="2133600" cy="365125"/>
          </a:xfrm>
        </p:spPr>
        <p:txBody>
          <a:bodyPr/>
          <a:lstStyle/>
          <a:p>
            <a:fld id="{7536BA00-E649-495D-B82A-3219CB1D2429}" type="slidenum">
              <a:rPr lang="es-CL" smtClean="0"/>
              <a:pPr/>
              <a:t>8</a:t>
            </a:fld>
            <a:endParaRPr lang="es-CL"/>
          </a:p>
        </p:txBody>
      </p:sp>
      <p:sp>
        <p:nvSpPr>
          <p:cNvPr id="6" name="Rectángulo 5">
            <a:extLst>
              <a:ext uri="{FF2B5EF4-FFF2-40B4-BE49-F238E27FC236}">
                <a16:creationId xmlns:a16="http://schemas.microsoft.com/office/drawing/2014/main" id="{739B367E-1E7D-4266-8642-06FD5E45A9BE}"/>
              </a:ext>
            </a:extLst>
          </p:cNvPr>
          <p:cNvSpPr/>
          <p:nvPr/>
        </p:nvSpPr>
        <p:spPr>
          <a:xfrm>
            <a:off x="584790" y="303359"/>
            <a:ext cx="340242" cy="307777"/>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marL="285750" indent="-285750" algn="r">
              <a:buFont typeface="Wingdings" panose="05000000000000000000" pitchFamily="2" charset="2"/>
              <a:buChar char="ü"/>
            </a:pPr>
            <a:r>
              <a:rPr lang="es-CL">
                <a:solidFill>
                  <a:srgbClr val="FF3B3B"/>
                </a:solidFill>
              </a:rPr>
              <a:t>    </a:t>
            </a:r>
          </a:p>
        </p:txBody>
      </p:sp>
      <p:sp>
        <p:nvSpPr>
          <p:cNvPr id="13" name="CuadroTexto 5">
            <a:extLst>
              <a:ext uri="{FF2B5EF4-FFF2-40B4-BE49-F238E27FC236}">
                <a16:creationId xmlns:a16="http://schemas.microsoft.com/office/drawing/2014/main" id="{116DDAF5-1163-5545-AEEF-203F114657AC}"/>
              </a:ext>
            </a:extLst>
          </p:cNvPr>
          <p:cNvSpPr txBox="1"/>
          <p:nvPr/>
        </p:nvSpPr>
        <p:spPr>
          <a:xfrm>
            <a:off x="396240" y="1412080"/>
            <a:ext cx="11360440" cy="2234090"/>
          </a:xfrm>
          <a:prstGeom prst="rect">
            <a:avLst/>
          </a:prstGeom>
          <a:noFill/>
          <a:ln w="9525">
            <a:noFill/>
            <a:miter lim="800000"/>
            <a:headEnd/>
            <a:tailEnd/>
          </a:ln>
          <a:effectLst/>
          <a:extLst/>
        </p:spPr>
        <p:txBody>
          <a:bodyPr vert="horz" wrap="square" lIns="72009" tIns="72009" rIns="72009" bIns="72009" numCol="1" rtlCol="0" anchor="t" anchorCtr="0" compatLnSpc="1">
            <a:prstTxWarp prst="textNoShape">
              <a:avLst/>
            </a:prstTxWarp>
            <a:noAutofit/>
          </a:bodyPr>
          <a:lstStyle/>
          <a:p>
            <a:pPr marL="285750" indent="-285750">
              <a:lnSpc>
                <a:spcPct val="150000"/>
              </a:lnSpc>
              <a:buFont typeface="Arial" panose="020B0604020202020204" pitchFamily="34" charset="0"/>
              <a:buChar char="•"/>
            </a:pPr>
            <a:r>
              <a:rPr lang="es-ES" dirty="0">
                <a:solidFill>
                  <a:schemeClr val="accent5"/>
                </a:solidFill>
              </a:rPr>
              <a:t>Fuente principal – SIRH</a:t>
            </a:r>
          </a:p>
          <a:p>
            <a:pPr marL="285750" indent="-285750">
              <a:lnSpc>
                <a:spcPct val="150000"/>
              </a:lnSpc>
              <a:buFont typeface="Arial" panose="020B0604020202020204" pitchFamily="34" charset="0"/>
              <a:buChar char="•"/>
            </a:pPr>
            <a:r>
              <a:rPr lang="es-ES" dirty="0">
                <a:solidFill>
                  <a:schemeClr val="accent5"/>
                </a:solidFill>
              </a:rPr>
              <a:t>Otras fuentes de información</a:t>
            </a:r>
          </a:p>
          <a:p>
            <a:pPr marL="742950" lvl="1" indent="-285750">
              <a:lnSpc>
                <a:spcPct val="150000"/>
              </a:lnSpc>
              <a:buFont typeface="Arial" panose="020B0604020202020204" pitchFamily="34" charset="0"/>
              <a:buChar char="•"/>
            </a:pPr>
            <a:r>
              <a:rPr lang="es-ES" dirty="0">
                <a:solidFill>
                  <a:schemeClr val="accent5"/>
                </a:solidFill>
              </a:rPr>
              <a:t>Archivo generado por SIRH no contiene los datos de estudio de los profesionales a Honorarios. Por ello es necesario acudir a otras fuentes</a:t>
            </a:r>
          </a:p>
          <a:p>
            <a:pPr marL="742950" lvl="1" indent="-285750">
              <a:buFont typeface="Arial" panose="020B0604020202020204" pitchFamily="34" charset="0"/>
              <a:buChar char="•"/>
            </a:pPr>
            <a:endParaRPr lang="es-ES" dirty="0">
              <a:solidFill>
                <a:schemeClr val="accent5"/>
              </a:solidFill>
            </a:endParaRPr>
          </a:p>
          <a:p>
            <a:endParaRPr lang="es-CL" dirty="0">
              <a:solidFill>
                <a:schemeClr val="accent5"/>
              </a:solidFill>
            </a:endParaRPr>
          </a:p>
          <a:p>
            <a:pPr marL="1587" indent="0"/>
            <a:endParaRPr lang="es-CL" dirty="0">
              <a:solidFill>
                <a:schemeClr val="accent5"/>
              </a:solidFill>
            </a:endParaRPr>
          </a:p>
        </p:txBody>
      </p:sp>
      <p:pic>
        <p:nvPicPr>
          <p:cNvPr id="4" name="Picture 3">
            <a:extLst>
              <a:ext uri="{FF2B5EF4-FFF2-40B4-BE49-F238E27FC236}">
                <a16:creationId xmlns:a16="http://schemas.microsoft.com/office/drawing/2014/main" id="{219842E1-9A8E-8549-B03B-AEA57ED73667}"/>
              </a:ext>
            </a:extLst>
          </p:cNvPr>
          <p:cNvPicPr>
            <a:picLocks noChangeAspect="1"/>
          </p:cNvPicPr>
          <p:nvPr/>
        </p:nvPicPr>
        <p:blipFill>
          <a:blip r:embed="rId3"/>
          <a:stretch>
            <a:fillRect/>
          </a:stretch>
        </p:blipFill>
        <p:spPr>
          <a:xfrm>
            <a:off x="754911" y="4016050"/>
            <a:ext cx="1451079" cy="1360387"/>
          </a:xfrm>
          <a:prstGeom prst="rect">
            <a:avLst/>
          </a:prstGeom>
        </p:spPr>
      </p:pic>
      <p:pic>
        <p:nvPicPr>
          <p:cNvPr id="5" name="Picture 4">
            <a:extLst>
              <a:ext uri="{FF2B5EF4-FFF2-40B4-BE49-F238E27FC236}">
                <a16:creationId xmlns:a16="http://schemas.microsoft.com/office/drawing/2014/main" id="{C70A5777-230E-6248-A199-BB67B6845BE9}"/>
              </a:ext>
            </a:extLst>
          </p:cNvPr>
          <p:cNvPicPr>
            <a:picLocks noChangeAspect="1"/>
          </p:cNvPicPr>
          <p:nvPr/>
        </p:nvPicPr>
        <p:blipFill>
          <a:blip r:embed="rId4"/>
          <a:stretch>
            <a:fillRect/>
          </a:stretch>
        </p:blipFill>
        <p:spPr>
          <a:xfrm>
            <a:off x="984035" y="5291726"/>
            <a:ext cx="1038550" cy="1038550"/>
          </a:xfrm>
          <a:prstGeom prst="rect">
            <a:avLst/>
          </a:prstGeom>
        </p:spPr>
      </p:pic>
      <p:pic>
        <p:nvPicPr>
          <p:cNvPr id="7" name="Picture 6">
            <a:extLst>
              <a:ext uri="{FF2B5EF4-FFF2-40B4-BE49-F238E27FC236}">
                <a16:creationId xmlns:a16="http://schemas.microsoft.com/office/drawing/2014/main" id="{D96A3410-15DB-D843-9161-F35E5B442FFA}"/>
              </a:ext>
            </a:extLst>
          </p:cNvPr>
          <p:cNvPicPr>
            <a:picLocks noChangeAspect="1"/>
          </p:cNvPicPr>
          <p:nvPr/>
        </p:nvPicPr>
        <p:blipFill>
          <a:blip r:embed="rId5"/>
          <a:stretch>
            <a:fillRect/>
          </a:stretch>
        </p:blipFill>
        <p:spPr>
          <a:xfrm>
            <a:off x="3037411" y="3429000"/>
            <a:ext cx="4184755" cy="2075180"/>
          </a:xfrm>
          <a:prstGeom prst="rect">
            <a:avLst/>
          </a:prstGeom>
        </p:spPr>
      </p:pic>
      <p:pic>
        <p:nvPicPr>
          <p:cNvPr id="11" name="Picture 10">
            <a:extLst>
              <a:ext uri="{FF2B5EF4-FFF2-40B4-BE49-F238E27FC236}">
                <a16:creationId xmlns:a16="http://schemas.microsoft.com/office/drawing/2014/main" id="{9CF24F84-FA11-9C4B-9378-EF6DD6E125DE}"/>
              </a:ext>
            </a:extLst>
          </p:cNvPr>
          <p:cNvPicPr>
            <a:picLocks noChangeAspect="1"/>
          </p:cNvPicPr>
          <p:nvPr/>
        </p:nvPicPr>
        <p:blipFill>
          <a:blip r:embed="rId4"/>
          <a:stretch>
            <a:fillRect/>
          </a:stretch>
        </p:blipFill>
        <p:spPr>
          <a:xfrm>
            <a:off x="5864738" y="5288362"/>
            <a:ext cx="1038550" cy="1038550"/>
          </a:xfrm>
          <a:prstGeom prst="rect">
            <a:avLst/>
          </a:prstGeom>
        </p:spPr>
      </p:pic>
      <p:pic>
        <p:nvPicPr>
          <p:cNvPr id="9" name="Picture 8">
            <a:extLst>
              <a:ext uri="{FF2B5EF4-FFF2-40B4-BE49-F238E27FC236}">
                <a16:creationId xmlns:a16="http://schemas.microsoft.com/office/drawing/2014/main" id="{9F8E21C5-58C0-1643-B1BD-9DD679E3D47F}"/>
              </a:ext>
            </a:extLst>
          </p:cNvPr>
          <p:cNvPicPr>
            <a:picLocks noChangeAspect="1"/>
          </p:cNvPicPr>
          <p:nvPr/>
        </p:nvPicPr>
        <p:blipFill>
          <a:blip r:embed="rId6"/>
          <a:stretch>
            <a:fillRect/>
          </a:stretch>
        </p:blipFill>
        <p:spPr>
          <a:xfrm>
            <a:off x="7709084" y="3388394"/>
            <a:ext cx="4184755" cy="2138646"/>
          </a:xfrm>
          <a:prstGeom prst="rect">
            <a:avLst/>
          </a:prstGeom>
        </p:spPr>
      </p:pic>
      <p:pic>
        <p:nvPicPr>
          <p:cNvPr id="15" name="Picture 14">
            <a:extLst>
              <a:ext uri="{FF2B5EF4-FFF2-40B4-BE49-F238E27FC236}">
                <a16:creationId xmlns:a16="http://schemas.microsoft.com/office/drawing/2014/main" id="{972483A0-4B49-794A-A2B2-F263C25B9F68}"/>
              </a:ext>
            </a:extLst>
          </p:cNvPr>
          <p:cNvPicPr>
            <a:picLocks noChangeAspect="1"/>
          </p:cNvPicPr>
          <p:nvPr/>
        </p:nvPicPr>
        <p:blipFill>
          <a:blip r:embed="rId4"/>
          <a:stretch>
            <a:fillRect/>
          </a:stretch>
        </p:blipFill>
        <p:spPr>
          <a:xfrm>
            <a:off x="10545044" y="5288362"/>
            <a:ext cx="1038550" cy="1038550"/>
          </a:xfrm>
          <a:prstGeom prst="rect">
            <a:avLst/>
          </a:prstGeom>
        </p:spPr>
      </p:pic>
      <p:sp>
        <p:nvSpPr>
          <p:cNvPr id="16" name="Marcador de contenido 1">
            <a:extLst>
              <a:ext uri="{FF2B5EF4-FFF2-40B4-BE49-F238E27FC236}">
                <a16:creationId xmlns:a16="http://schemas.microsoft.com/office/drawing/2014/main" id="{46103432-07E5-0F49-9199-2C4E2FC1E757}"/>
              </a:ext>
            </a:extLst>
          </p:cNvPr>
          <p:cNvSpPr txBox="1">
            <a:spLocks/>
          </p:cNvSpPr>
          <p:nvPr/>
        </p:nvSpPr>
        <p:spPr>
          <a:xfrm>
            <a:off x="9066060" y="6102881"/>
            <a:ext cx="1957803" cy="365126"/>
          </a:xfrm>
          <a:prstGeom prst="rect">
            <a:avLst/>
          </a:prstGeom>
        </p:spPr>
        <p:txBody>
          <a:bodyPr/>
          <a:lstStyle>
            <a:lvl1pPr marL="0" indent="0" algn="l" defTabSz="913526" rtl="0" eaLnBrk="1" fontAlgn="base" hangingPunct="1">
              <a:spcBef>
                <a:spcPct val="0"/>
              </a:spcBef>
              <a:spcAft>
                <a:spcPct val="0"/>
              </a:spcAft>
              <a:buClr>
                <a:schemeClr val="tx2"/>
              </a:buClr>
              <a:defRPr sz="1600" baseline="0">
                <a:solidFill>
                  <a:schemeClr val="tx1"/>
                </a:solidFill>
                <a:latin typeface="+mn-lt"/>
                <a:ea typeface="+mn-ea"/>
                <a:cs typeface="+mn-cs"/>
              </a:defRPr>
            </a:lvl1pPr>
            <a:lvl2pPr marL="197607" indent="-195987" algn="l" defTabSz="913526" rtl="0" eaLnBrk="1" fontAlgn="base" hangingPunct="1">
              <a:spcBef>
                <a:spcPct val="0"/>
              </a:spcBef>
              <a:spcAft>
                <a:spcPct val="0"/>
              </a:spcAft>
              <a:buClr>
                <a:schemeClr val="tx2"/>
              </a:buClr>
              <a:buSzPct val="125000"/>
              <a:buFont typeface="Arial" charset="0"/>
              <a:buChar char="▪"/>
              <a:defRPr sz="1600" baseline="0">
                <a:solidFill>
                  <a:schemeClr val="tx1"/>
                </a:solidFill>
                <a:latin typeface="+mn-lt"/>
              </a:defRPr>
            </a:lvl2pPr>
            <a:lvl3pPr marL="466481" indent="-267255" algn="l" defTabSz="913526"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3pPr>
            <a:lvl4pPr marL="626835" indent="-158733" algn="l" defTabSz="913526"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4pPr>
            <a:lvl5pPr marL="765029" indent="-132818" algn="l" defTabSz="913526"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5pPr>
            <a:lvl6pPr marL="765029" indent="-132818" algn="l" defTabSz="913526"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65029" indent="-132818" algn="l" defTabSz="913526"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65029" indent="-132818" algn="l" defTabSz="913526"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65029" indent="-132818" algn="l" defTabSz="913526"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a:lstStyle>
          <a:p>
            <a:pPr algn="ctr"/>
            <a:r>
              <a:rPr lang="es-ES" kern="0" dirty="0">
                <a:solidFill>
                  <a:srgbClr val="000000"/>
                </a:solidFill>
              </a:rPr>
              <a:t>Matriz D, S o R</a:t>
            </a:r>
          </a:p>
        </p:txBody>
      </p:sp>
      <p:sp>
        <p:nvSpPr>
          <p:cNvPr id="17" name="Marcador de contenido 1">
            <a:extLst>
              <a:ext uri="{FF2B5EF4-FFF2-40B4-BE49-F238E27FC236}">
                <a16:creationId xmlns:a16="http://schemas.microsoft.com/office/drawing/2014/main" id="{0D2603D0-52D3-1641-A7EA-0ECBED4E02EC}"/>
              </a:ext>
            </a:extLst>
          </p:cNvPr>
          <p:cNvSpPr txBox="1">
            <a:spLocks/>
          </p:cNvSpPr>
          <p:nvPr/>
        </p:nvSpPr>
        <p:spPr>
          <a:xfrm>
            <a:off x="741578" y="3653486"/>
            <a:ext cx="1451079" cy="365126"/>
          </a:xfrm>
          <a:prstGeom prst="rect">
            <a:avLst/>
          </a:prstGeom>
        </p:spPr>
        <p:txBody>
          <a:bodyPr/>
          <a:lstStyle>
            <a:lvl1pPr marL="0" indent="0" algn="l" defTabSz="913526" rtl="0" eaLnBrk="1" fontAlgn="base" hangingPunct="1">
              <a:spcBef>
                <a:spcPct val="0"/>
              </a:spcBef>
              <a:spcAft>
                <a:spcPct val="0"/>
              </a:spcAft>
              <a:buClr>
                <a:schemeClr val="tx2"/>
              </a:buClr>
              <a:defRPr sz="1600" baseline="0">
                <a:solidFill>
                  <a:schemeClr val="tx1"/>
                </a:solidFill>
                <a:latin typeface="+mn-lt"/>
                <a:ea typeface="+mn-ea"/>
                <a:cs typeface="+mn-cs"/>
              </a:defRPr>
            </a:lvl1pPr>
            <a:lvl2pPr marL="197607" indent="-195987" algn="l" defTabSz="913526" rtl="0" eaLnBrk="1" fontAlgn="base" hangingPunct="1">
              <a:spcBef>
                <a:spcPct val="0"/>
              </a:spcBef>
              <a:spcAft>
                <a:spcPct val="0"/>
              </a:spcAft>
              <a:buClr>
                <a:schemeClr val="tx2"/>
              </a:buClr>
              <a:buSzPct val="125000"/>
              <a:buFont typeface="Arial" charset="0"/>
              <a:buChar char="▪"/>
              <a:defRPr sz="1600" baseline="0">
                <a:solidFill>
                  <a:schemeClr val="tx1"/>
                </a:solidFill>
                <a:latin typeface="+mn-lt"/>
              </a:defRPr>
            </a:lvl2pPr>
            <a:lvl3pPr marL="466481" indent="-267255" algn="l" defTabSz="913526"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3pPr>
            <a:lvl4pPr marL="626835" indent="-158733" algn="l" defTabSz="913526"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4pPr>
            <a:lvl5pPr marL="765029" indent="-132818" algn="l" defTabSz="913526"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5pPr>
            <a:lvl6pPr marL="765029" indent="-132818" algn="l" defTabSz="913526"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65029" indent="-132818" algn="l" defTabSz="913526"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65029" indent="-132818" algn="l" defTabSz="913526"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65029" indent="-132818" algn="l" defTabSz="913526"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a:lstStyle>
          <a:p>
            <a:pPr algn="ctr"/>
            <a:r>
              <a:rPr lang="es-ES" kern="0" dirty="0">
                <a:solidFill>
                  <a:srgbClr val="000000"/>
                </a:solidFill>
              </a:rPr>
              <a:t>SIRH</a:t>
            </a:r>
          </a:p>
        </p:txBody>
      </p:sp>
    </p:spTree>
    <p:extLst>
      <p:ext uri="{BB962C8B-B14F-4D97-AF65-F5344CB8AC3E}">
        <p14:creationId xmlns:p14="http://schemas.microsoft.com/office/powerpoint/2010/main" val="35553815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6AB1E24-8667-428B-9C25-B315449EA081}"/>
              </a:ext>
            </a:extLst>
          </p:cNvPr>
          <p:cNvSpPr>
            <a:spLocks noGrp="1"/>
          </p:cNvSpPr>
          <p:nvPr>
            <p:ph type="title"/>
          </p:nvPr>
        </p:nvSpPr>
        <p:spPr>
          <a:xfrm>
            <a:off x="1246922" y="303360"/>
            <a:ext cx="9089205" cy="307777"/>
          </a:xfrm>
        </p:spPr>
        <p:txBody>
          <a:bodyPr/>
          <a:lstStyle/>
          <a:p>
            <a:r>
              <a:rPr lang="es-CL" sz="2000" dirty="0">
                <a:latin typeface="Calibri Light" panose="020F0302020204030204" pitchFamily="34" charset="0"/>
                <a:cs typeface="Calibri Light" panose="020F0302020204030204" pitchFamily="34" charset="0"/>
              </a:rPr>
              <a:t>Observaciones frecuentes – Matriz D</a:t>
            </a:r>
          </a:p>
        </p:txBody>
      </p:sp>
      <p:sp>
        <p:nvSpPr>
          <p:cNvPr id="3" name="Marcador de número de diapositiva 2">
            <a:extLst>
              <a:ext uri="{FF2B5EF4-FFF2-40B4-BE49-F238E27FC236}">
                <a16:creationId xmlns:a16="http://schemas.microsoft.com/office/drawing/2014/main" id="{B7D2BA2D-5197-47D8-94EC-D7793B88DAB7}"/>
              </a:ext>
            </a:extLst>
          </p:cNvPr>
          <p:cNvSpPr>
            <a:spLocks noGrp="1"/>
          </p:cNvSpPr>
          <p:nvPr>
            <p:ph type="sldNum" sz="quarter" idx="4"/>
          </p:nvPr>
        </p:nvSpPr>
        <p:spPr>
          <a:xfrm>
            <a:off x="10297492" y="6609102"/>
            <a:ext cx="2133600" cy="365125"/>
          </a:xfrm>
        </p:spPr>
        <p:txBody>
          <a:bodyPr/>
          <a:lstStyle/>
          <a:p>
            <a:fld id="{7536BA00-E649-495D-B82A-3219CB1D2429}" type="slidenum">
              <a:rPr lang="es-CL" smtClean="0"/>
              <a:pPr/>
              <a:t>9</a:t>
            </a:fld>
            <a:endParaRPr lang="es-CL"/>
          </a:p>
        </p:txBody>
      </p:sp>
      <p:sp>
        <p:nvSpPr>
          <p:cNvPr id="6" name="Rectángulo 5">
            <a:extLst>
              <a:ext uri="{FF2B5EF4-FFF2-40B4-BE49-F238E27FC236}">
                <a16:creationId xmlns:a16="http://schemas.microsoft.com/office/drawing/2014/main" id="{739B367E-1E7D-4266-8642-06FD5E45A9BE}"/>
              </a:ext>
            </a:extLst>
          </p:cNvPr>
          <p:cNvSpPr/>
          <p:nvPr/>
        </p:nvSpPr>
        <p:spPr>
          <a:xfrm>
            <a:off x="584790" y="303359"/>
            <a:ext cx="340242" cy="307777"/>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marL="285750" indent="-285750" algn="r">
              <a:buFont typeface="Wingdings" panose="05000000000000000000" pitchFamily="2" charset="2"/>
              <a:buChar char="ü"/>
            </a:pPr>
            <a:r>
              <a:rPr lang="es-CL">
                <a:solidFill>
                  <a:srgbClr val="FF3B3B"/>
                </a:solidFill>
              </a:rPr>
              <a:t>    </a:t>
            </a:r>
          </a:p>
        </p:txBody>
      </p:sp>
      <p:graphicFrame>
        <p:nvGraphicFramePr>
          <p:cNvPr id="10" name="8 Diagrama">
            <a:extLst>
              <a:ext uri="{FF2B5EF4-FFF2-40B4-BE49-F238E27FC236}">
                <a16:creationId xmlns:a16="http://schemas.microsoft.com/office/drawing/2014/main" id="{D2A2AD8B-0E5B-8049-B34A-CC10533F591D}"/>
              </a:ext>
            </a:extLst>
          </p:cNvPr>
          <p:cNvGraphicFramePr/>
          <p:nvPr>
            <p:extLst/>
          </p:nvPr>
        </p:nvGraphicFramePr>
        <p:xfrm>
          <a:off x="8431306" y="3893274"/>
          <a:ext cx="3383998" cy="25853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Marcador de contenido 1">
            <a:extLst>
              <a:ext uri="{FF2B5EF4-FFF2-40B4-BE49-F238E27FC236}">
                <a16:creationId xmlns:a16="http://schemas.microsoft.com/office/drawing/2014/main" id="{0CB42FE8-493E-D04A-A734-5CE224998F46}"/>
              </a:ext>
            </a:extLst>
          </p:cNvPr>
          <p:cNvSpPr txBox="1">
            <a:spLocks/>
          </p:cNvSpPr>
          <p:nvPr/>
        </p:nvSpPr>
        <p:spPr>
          <a:xfrm>
            <a:off x="406400" y="2202441"/>
            <a:ext cx="11217910" cy="1561839"/>
          </a:xfrm>
          <a:prstGeom prst="rect">
            <a:avLst/>
          </a:prstGeom>
        </p:spPr>
        <p:txBody>
          <a:bodyPr/>
          <a:lstStyle>
            <a:lvl1pPr marL="0" indent="0" algn="l" defTabSz="913526" rtl="0" eaLnBrk="1" fontAlgn="base" hangingPunct="1">
              <a:spcBef>
                <a:spcPct val="0"/>
              </a:spcBef>
              <a:spcAft>
                <a:spcPct val="0"/>
              </a:spcAft>
              <a:buClr>
                <a:schemeClr val="tx2"/>
              </a:buClr>
              <a:defRPr sz="1600" baseline="0">
                <a:solidFill>
                  <a:schemeClr val="tx1"/>
                </a:solidFill>
                <a:latin typeface="+mn-lt"/>
                <a:ea typeface="+mn-ea"/>
                <a:cs typeface="+mn-cs"/>
              </a:defRPr>
            </a:lvl1pPr>
            <a:lvl2pPr marL="197607" indent="-195987" algn="l" defTabSz="913526" rtl="0" eaLnBrk="1" fontAlgn="base" hangingPunct="1">
              <a:spcBef>
                <a:spcPct val="0"/>
              </a:spcBef>
              <a:spcAft>
                <a:spcPct val="0"/>
              </a:spcAft>
              <a:buClr>
                <a:schemeClr val="tx2"/>
              </a:buClr>
              <a:buSzPct val="125000"/>
              <a:buFont typeface="Arial" charset="0"/>
              <a:buChar char="▪"/>
              <a:defRPr sz="1600" baseline="0">
                <a:solidFill>
                  <a:schemeClr val="tx1"/>
                </a:solidFill>
                <a:latin typeface="+mn-lt"/>
              </a:defRPr>
            </a:lvl2pPr>
            <a:lvl3pPr marL="466481" indent="-267255" algn="l" defTabSz="913526"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3pPr>
            <a:lvl4pPr marL="626835" indent="-158733" algn="l" defTabSz="913526"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4pPr>
            <a:lvl5pPr marL="765029" indent="-132818" algn="l" defTabSz="913526"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5pPr>
            <a:lvl6pPr marL="765029" indent="-132818" algn="l" defTabSz="913526"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65029" indent="-132818" algn="l" defTabSz="913526"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65029" indent="-132818" algn="l" defTabSz="913526"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65029" indent="-132818" algn="l" defTabSz="913526"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a:lstStyle>
          <a:p>
            <a:pPr marL="285750" indent="-285750">
              <a:buFont typeface="Arial" panose="020B0604020202020204" pitchFamily="34" charset="0"/>
              <a:buChar char="•"/>
            </a:pPr>
            <a:endParaRPr lang="es-ES" kern="0" dirty="0">
              <a:solidFill>
                <a:srgbClr val="000000"/>
              </a:solidFill>
            </a:endParaRPr>
          </a:p>
          <a:p>
            <a:pPr marL="285750" indent="-285750">
              <a:buFont typeface="Arial" panose="020B0604020202020204" pitchFamily="34" charset="0"/>
              <a:buChar char="•"/>
            </a:pPr>
            <a:r>
              <a:rPr lang="es-ES" kern="0" dirty="0">
                <a:solidFill>
                  <a:srgbClr val="000000"/>
                </a:solidFill>
              </a:rPr>
              <a:t>Campo de </a:t>
            </a:r>
            <a:r>
              <a:rPr lang="es-ES" b="1" kern="0" dirty="0">
                <a:solidFill>
                  <a:srgbClr val="000000"/>
                </a:solidFill>
              </a:rPr>
              <a:t>País</a:t>
            </a:r>
          </a:p>
          <a:p>
            <a:pPr lvl="2" indent="0">
              <a:buNone/>
            </a:pPr>
            <a:endParaRPr lang="es-ES" kern="0" dirty="0">
              <a:solidFill>
                <a:srgbClr val="000000"/>
              </a:solidFill>
            </a:endParaRPr>
          </a:p>
          <a:p>
            <a:pPr lvl="2" indent="0">
              <a:buNone/>
            </a:pPr>
            <a:r>
              <a:rPr lang="es-ES" kern="0" dirty="0">
                <a:solidFill>
                  <a:srgbClr val="000000"/>
                </a:solidFill>
              </a:rPr>
              <a:t>Error en el tipo de campo. En algunos casos se tiene el campo con formato numérico y se requiere formato </a:t>
            </a:r>
            <a:r>
              <a:rPr lang="es-ES" b="1" kern="0" dirty="0">
                <a:solidFill>
                  <a:srgbClr val="000000"/>
                </a:solidFill>
              </a:rPr>
              <a:t>alfanumérico</a:t>
            </a:r>
            <a:r>
              <a:rPr lang="es-ES" kern="0" dirty="0">
                <a:solidFill>
                  <a:srgbClr val="000000"/>
                </a:solidFill>
              </a:rPr>
              <a:t>. </a:t>
            </a:r>
          </a:p>
        </p:txBody>
      </p:sp>
      <p:sp>
        <p:nvSpPr>
          <p:cNvPr id="9" name="Marcador de contenido 1">
            <a:extLst>
              <a:ext uri="{FF2B5EF4-FFF2-40B4-BE49-F238E27FC236}">
                <a16:creationId xmlns:a16="http://schemas.microsoft.com/office/drawing/2014/main" id="{C1DE3DD5-8079-A74B-B4EB-4404E7AE0501}"/>
              </a:ext>
            </a:extLst>
          </p:cNvPr>
          <p:cNvSpPr txBox="1">
            <a:spLocks/>
          </p:cNvSpPr>
          <p:nvPr/>
        </p:nvSpPr>
        <p:spPr>
          <a:xfrm>
            <a:off x="376696" y="3429000"/>
            <a:ext cx="11438608" cy="731520"/>
          </a:xfrm>
          <a:prstGeom prst="rect">
            <a:avLst/>
          </a:prstGeom>
        </p:spPr>
        <p:txBody>
          <a:bodyPr/>
          <a:lstStyle>
            <a:lvl1pPr marL="0" indent="0" algn="l" defTabSz="913526" rtl="0" eaLnBrk="1" fontAlgn="base" hangingPunct="1">
              <a:spcBef>
                <a:spcPct val="0"/>
              </a:spcBef>
              <a:spcAft>
                <a:spcPct val="0"/>
              </a:spcAft>
              <a:buClr>
                <a:schemeClr val="tx2"/>
              </a:buClr>
              <a:defRPr sz="1600" baseline="0">
                <a:solidFill>
                  <a:schemeClr val="tx1"/>
                </a:solidFill>
                <a:latin typeface="+mn-lt"/>
                <a:ea typeface="+mn-ea"/>
                <a:cs typeface="+mn-cs"/>
              </a:defRPr>
            </a:lvl1pPr>
            <a:lvl2pPr marL="197607" indent="-195987" algn="l" defTabSz="913526" rtl="0" eaLnBrk="1" fontAlgn="base" hangingPunct="1">
              <a:spcBef>
                <a:spcPct val="0"/>
              </a:spcBef>
              <a:spcAft>
                <a:spcPct val="0"/>
              </a:spcAft>
              <a:buClr>
                <a:schemeClr val="tx2"/>
              </a:buClr>
              <a:buSzPct val="125000"/>
              <a:buFont typeface="Arial" charset="0"/>
              <a:buChar char="▪"/>
              <a:defRPr sz="1600" baseline="0">
                <a:solidFill>
                  <a:schemeClr val="tx1"/>
                </a:solidFill>
                <a:latin typeface="+mn-lt"/>
              </a:defRPr>
            </a:lvl2pPr>
            <a:lvl3pPr marL="466481" indent="-267255" algn="l" defTabSz="913526"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3pPr>
            <a:lvl4pPr marL="626835" indent="-158733" algn="l" defTabSz="913526"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4pPr>
            <a:lvl5pPr marL="765029" indent="-132818" algn="l" defTabSz="913526"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5pPr>
            <a:lvl6pPr marL="765029" indent="-132818" algn="l" defTabSz="913526"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65029" indent="-132818" algn="l" defTabSz="913526"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65029" indent="-132818" algn="l" defTabSz="913526"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65029" indent="-132818" algn="l" defTabSz="913526"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a:lstStyle>
          <a:p>
            <a:pPr algn="ctr"/>
            <a:r>
              <a:rPr lang="es-ES" sz="2800" kern="0" dirty="0">
                <a:solidFill>
                  <a:srgbClr val="000000"/>
                </a:solidFill>
              </a:rPr>
              <a:t>32         032    </a:t>
            </a:r>
            <a:r>
              <a:rPr lang="es-ES" sz="2000" kern="0" dirty="0">
                <a:solidFill>
                  <a:srgbClr val="000000"/>
                </a:solidFill>
              </a:rPr>
              <a:t>(país Argentina)</a:t>
            </a:r>
            <a:endParaRPr lang="es-ES" sz="2800" kern="0" dirty="0">
              <a:solidFill>
                <a:srgbClr val="000000"/>
              </a:solidFill>
            </a:endParaRPr>
          </a:p>
        </p:txBody>
      </p:sp>
      <p:pic>
        <p:nvPicPr>
          <p:cNvPr id="5" name="Picture 4">
            <a:extLst>
              <a:ext uri="{FF2B5EF4-FFF2-40B4-BE49-F238E27FC236}">
                <a16:creationId xmlns:a16="http://schemas.microsoft.com/office/drawing/2014/main" id="{E051897C-58C2-5541-A1BD-9745003E8F2D}"/>
              </a:ext>
            </a:extLst>
          </p:cNvPr>
          <p:cNvPicPr>
            <a:picLocks noChangeAspect="1"/>
          </p:cNvPicPr>
          <p:nvPr/>
        </p:nvPicPr>
        <p:blipFill>
          <a:blip r:embed="rId8"/>
          <a:stretch>
            <a:fillRect/>
          </a:stretch>
        </p:blipFill>
        <p:spPr>
          <a:xfrm>
            <a:off x="4478020" y="3359830"/>
            <a:ext cx="858693" cy="640442"/>
          </a:xfrm>
          <a:prstGeom prst="rect">
            <a:avLst/>
          </a:prstGeom>
        </p:spPr>
      </p:pic>
      <p:sp>
        <p:nvSpPr>
          <p:cNvPr id="12" name="Marcador de contenido 1">
            <a:extLst>
              <a:ext uri="{FF2B5EF4-FFF2-40B4-BE49-F238E27FC236}">
                <a16:creationId xmlns:a16="http://schemas.microsoft.com/office/drawing/2014/main" id="{79363461-546C-6541-96E6-7319BC632E0B}"/>
              </a:ext>
            </a:extLst>
          </p:cNvPr>
          <p:cNvSpPr txBox="1">
            <a:spLocks/>
          </p:cNvSpPr>
          <p:nvPr/>
        </p:nvSpPr>
        <p:spPr>
          <a:xfrm>
            <a:off x="406400" y="3931101"/>
            <a:ext cx="7320280" cy="1561839"/>
          </a:xfrm>
          <a:prstGeom prst="rect">
            <a:avLst/>
          </a:prstGeom>
        </p:spPr>
        <p:txBody>
          <a:bodyPr/>
          <a:lstStyle>
            <a:lvl1pPr marL="0" indent="0" algn="l" defTabSz="913526" rtl="0" eaLnBrk="1" fontAlgn="base" hangingPunct="1">
              <a:spcBef>
                <a:spcPct val="0"/>
              </a:spcBef>
              <a:spcAft>
                <a:spcPct val="0"/>
              </a:spcAft>
              <a:buClr>
                <a:schemeClr val="tx2"/>
              </a:buClr>
              <a:defRPr sz="1600" baseline="0">
                <a:solidFill>
                  <a:schemeClr val="tx1"/>
                </a:solidFill>
                <a:latin typeface="+mn-lt"/>
                <a:ea typeface="+mn-ea"/>
                <a:cs typeface="+mn-cs"/>
              </a:defRPr>
            </a:lvl1pPr>
            <a:lvl2pPr marL="197607" indent="-195987" algn="l" defTabSz="913526" rtl="0" eaLnBrk="1" fontAlgn="base" hangingPunct="1">
              <a:spcBef>
                <a:spcPct val="0"/>
              </a:spcBef>
              <a:spcAft>
                <a:spcPct val="0"/>
              </a:spcAft>
              <a:buClr>
                <a:schemeClr val="tx2"/>
              </a:buClr>
              <a:buSzPct val="125000"/>
              <a:buFont typeface="Arial" charset="0"/>
              <a:buChar char="▪"/>
              <a:defRPr sz="1600" baseline="0">
                <a:solidFill>
                  <a:schemeClr val="tx1"/>
                </a:solidFill>
                <a:latin typeface="+mn-lt"/>
              </a:defRPr>
            </a:lvl2pPr>
            <a:lvl3pPr marL="466481" indent="-267255" algn="l" defTabSz="913526"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3pPr>
            <a:lvl4pPr marL="626835" indent="-158733" algn="l" defTabSz="913526"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4pPr>
            <a:lvl5pPr marL="765029" indent="-132818" algn="l" defTabSz="913526"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5pPr>
            <a:lvl6pPr marL="765029" indent="-132818" algn="l" defTabSz="913526"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65029" indent="-132818" algn="l" defTabSz="913526"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65029" indent="-132818" algn="l" defTabSz="913526"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65029" indent="-132818" algn="l" defTabSz="913526"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a:lstStyle>
          <a:p>
            <a:pPr marL="285750" indent="-285750">
              <a:buFont typeface="Arial" panose="020B0604020202020204" pitchFamily="34" charset="0"/>
              <a:buChar char="•"/>
            </a:pPr>
            <a:endParaRPr lang="es-ES" kern="0" dirty="0">
              <a:solidFill>
                <a:srgbClr val="000000"/>
              </a:solidFill>
            </a:endParaRPr>
          </a:p>
          <a:p>
            <a:pPr marL="285750" indent="-285750">
              <a:buFont typeface="Arial" panose="020B0604020202020204" pitchFamily="34" charset="0"/>
              <a:buChar char="•"/>
            </a:pPr>
            <a:r>
              <a:rPr lang="es-ES" kern="0" dirty="0">
                <a:solidFill>
                  <a:srgbClr val="000000"/>
                </a:solidFill>
              </a:rPr>
              <a:t>Campo de </a:t>
            </a:r>
            <a:r>
              <a:rPr lang="es-ES" b="1" kern="0" dirty="0">
                <a:solidFill>
                  <a:srgbClr val="000000"/>
                </a:solidFill>
              </a:rPr>
              <a:t>EDU</a:t>
            </a:r>
          </a:p>
          <a:p>
            <a:pPr lvl="2" indent="0">
              <a:buNone/>
            </a:pPr>
            <a:endParaRPr lang="es-ES" kern="0" dirty="0">
              <a:solidFill>
                <a:srgbClr val="000000"/>
              </a:solidFill>
            </a:endParaRPr>
          </a:p>
          <a:p>
            <a:pPr lvl="2" indent="0">
              <a:buNone/>
            </a:pPr>
            <a:r>
              <a:rPr lang="es-ES" kern="0" dirty="0">
                <a:solidFill>
                  <a:srgbClr val="000000"/>
                </a:solidFill>
              </a:rPr>
              <a:t>Error en el tipo de campo. En algunos casos se tiene el campo con formato numérico y se requiere formato </a:t>
            </a:r>
            <a:r>
              <a:rPr lang="es-ES" b="1" kern="0" dirty="0">
                <a:solidFill>
                  <a:srgbClr val="000000"/>
                </a:solidFill>
              </a:rPr>
              <a:t>alfanumérico</a:t>
            </a:r>
            <a:r>
              <a:rPr lang="es-ES" kern="0" dirty="0">
                <a:solidFill>
                  <a:srgbClr val="000000"/>
                </a:solidFill>
              </a:rPr>
              <a:t>. </a:t>
            </a:r>
          </a:p>
        </p:txBody>
      </p:sp>
      <p:sp>
        <p:nvSpPr>
          <p:cNvPr id="13" name="Marcador de contenido 1">
            <a:extLst>
              <a:ext uri="{FF2B5EF4-FFF2-40B4-BE49-F238E27FC236}">
                <a16:creationId xmlns:a16="http://schemas.microsoft.com/office/drawing/2014/main" id="{275F0200-F58B-0348-ACC8-D2AAADBC39EE}"/>
              </a:ext>
            </a:extLst>
          </p:cNvPr>
          <p:cNvSpPr txBox="1">
            <a:spLocks/>
          </p:cNvSpPr>
          <p:nvPr/>
        </p:nvSpPr>
        <p:spPr>
          <a:xfrm>
            <a:off x="406400" y="5578906"/>
            <a:ext cx="11438608" cy="731520"/>
          </a:xfrm>
          <a:prstGeom prst="rect">
            <a:avLst/>
          </a:prstGeom>
        </p:spPr>
        <p:txBody>
          <a:bodyPr/>
          <a:lstStyle>
            <a:lvl1pPr marL="0" indent="0" algn="l" defTabSz="913526" rtl="0" eaLnBrk="1" fontAlgn="base" hangingPunct="1">
              <a:spcBef>
                <a:spcPct val="0"/>
              </a:spcBef>
              <a:spcAft>
                <a:spcPct val="0"/>
              </a:spcAft>
              <a:buClr>
                <a:schemeClr val="tx2"/>
              </a:buClr>
              <a:defRPr sz="1600" baseline="0">
                <a:solidFill>
                  <a:schemeClr val="tx1"/>
                </a:solidFill>
                <a:latin typeface="+mn-lt"/>
                <a:ea typeface="+mn-ea"/>
                <a:cs typeface="+mn-cs"/>
              </a:defRPr>
            </a:lvl1pPr>
            <a:lvl2pPr marL="197607" indent="-195987" algn="l" defTabSz="913526" rtl="0" eaLnBrk="1" fontAlgn="base" hangingPunct="1">
              <a:spcBef>
                <a:spcPct val="0"/>
              </a:spcBef>
              <a:spcAft>
                <a:spcPct val="0"/>
              </a:spcAft>
              <a:buClr>
                <a:schemeClr val="tx2"/>
              </a:buClr>
              <a:buSzPct val="125000"/>
              <a:buFont typeface="Arial" charset="0"/>
              <a:buChar char="▪"/>
              <a:defRPr sz="1600" baseline="0">
                <a:solidFill>
                  <a:schemeClr val="tx1"/>
                </a:solidFill>
                <a:latin typeface="+mn-lt"/>
              </a:defRPr>
            </a:lvl2pPr>
            <a:lvl3pPr marL="466481" indent="-267255" algn="l" defTabSz="913526"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3pPr>
            <a:lvl4pPr marL="626835" indent="-158733" algn="l" defTabSz="913526"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4pPr>
            <a:lvl5pPr marL="765029" indent="-132818" algn="l" defTabSz="913526"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5pPr>
            <a:lvl6pPr marL="765029" indent="-132818" algn="l" defTabSz="913526"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65029" indent="-132818" algn="l" defTabSz="913526"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65029" indent="-132818" algn="l" defTabSz="913526"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65029" indent="-132818" algn="l" defTabSz="913526"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a:lstStyle>
          <a:p>
            <a:pPr algn="ctr"/>
            <a:r>
              <a:rPr lang="es-ES" sz="2800" kern="0" dirty="0">
                <a:solidFill>
                  <a:srgbClr val="000000"/>
                </a:solidFill>
              </a:rPr>
              <a:t>1         01    </a:t>
            </a:r>
            <a:r>
              <a:rPr lang="es-ES" sz="2000" kern="0" dirty="0">
                <a:solidFill>
                  <a:srgbClr val="000000"/>
                </a:solidFill>
              </a:rPr>
              <a:t>(título profesional de 10 semestres)</a:t>
            </a:r>
            <a:endParaRPr lang="es-ES" sz="2800" kern="0" dirty="0">
              <a:solidFill>
                <a:srgbClr val="000000"/>
              </a:solidFill>
            </a:endParaRPr>
          </a:p>
        </p:txBody>
      </p:sp>
      <p:pic>
        <p:nvPicPr>
          <p:cNvPr id="14" name="Picture 13">
            <a:extLst>
              <a:ext uri="{FF2B5EF4-FFF2-40B4-BE49-F238E27FC236}">
                <a16:creationId xmlns:a16="http://schemas.microsoft.com/office/drawing/2014/main" id="{73AEEEA3-565D-C442-B4CA-C85F9EDDD93E}"/>
              </a:ext>
            </a:extLst>
          </p:cNvPr>
          <p:cNvPicPr>
            <a:picLocks noChangeAspect="1"/>
          </p:cNvPicPr>
          <p:nvPr/>
        </p:nvPicPr>
        <p:blipFill>
          <a:blip r:embed="rId8"/>
          <a:stretch>
            <a:fillRect/>
          </a:stretch>
        </p:blipFill>
        <p:spPr>
          <a:xfrm>
            <a:off x="3444734" y="5525931"/>
            <a:ext cx="858693" cy="640442"/>
          </a:xfrm>
          <a:prstGeom prst="rect">
            <a:avLst/>
          </a:prstGeom>
        </p:spPr>
      </p:pic>
      <p:sp>
        <p:nvSpPr>
          <p:cNvPr id="15" name="Marcador de contenido 1">
            <a:extLst>
              <a:ext uri="{FF2B5EF4-FFF2-40B4-BE49-F238E27FC236}">
                <a16:creationId xmlns:a16="http://schemas.microsoft.com/office/drawing/2014/main" id="{0E25BCF5-652B-614D-AACC-68335C869147}"/>
              </a:ext>
            </a:extLst>
          </p:cNvPr>
          <p:cNvSpPr txBox="1">
            <a:spLocks/>
          </p:cNvSpPr>
          <p:nvPr/>
        </p:nvSpPr>
        <p:spPr>
          <a:xfrm>
            <a:off x="487045" y="936904"/>
            <a:ext cx="11217910" cy="1561839"/>
          </a:xfrm>
          <a:prstGeom prst="rect">
            <a:avLst/>
          </a:prstGeom>
        </p:spPr>
        <p:txBody>
          <a:bodyPr/>
          <a:lstStyle>
            <a:lvl1pPr marL="0" indent="0" algn="l" defTabSz="913526" rtl="0" eaLnBrk="1" fontAlgn="base" hangingPunct="1">
              <a:spcBef>
                <a:spcPct val="0"/>
              </a:spcBef>
              <a:spcAft>
                <a:spcPct val="0"/>
              </a:spcAft>
              <a:buClr>
                <a:schemeClr val="tx2"/>
              </a:buClr>
              <a:defRPr sz="1600" baseline="0">
                <a:solidFill>
                  <a:schemeClr val="tx1"/>
                </a:solidFill>
                <a:latin typeface="+mn-lt"/>
                <a:ea typeface="+mn-ea"/>
                <a:cs typeface="+mn-cs"/>
              </a:defRPr>
            </a:lvl1pPr>
            <a:lvl2pPr marL="197607" indent="-195987" algn="l" defTabSz="913526" rtl="0" eaLnBrk="1" fontAlgn="base" hangingPunct="1">
              <a:spcBef>
                <a:spcPct val="0"/>
              </a:spcBef>
              <a:spcAft>
                <a:spcPct val="0"/>
              </a:spcAft>
              <a:buClr>
                <a:schemeClr val="tx2"/>
              </a:buClr>
              <a:buSzPct val="125000"/>
              <a:buFont typeface="Arial" charset="0"/>
              <a:buChar char="▪"/>
              <a:defRPr sz="1600" baseline="0">
                <a:solidFill>
                  <a:schemeClr val="tx1"/>
                </a:solidFill>
                <a:latin typeface="+mn-lt"/>
              </a:defRPr>
            </a:lvl2pPr>
            <a:lvl3pPr marL="466481" indent="-267255" algn="l" defTabSz="913526"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3pPr>
            <a:lvl4pPr marL="626835" indent="-158733" algn="l" defTabSz="913526"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4pPr>
            <a:lvl5pPr marL="765029" indent="-132818" algn="l" defTabSz="913526"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5pPr>
            <a:lvl6pPr marL="765029" indent="-132818" algn="l" defTabSz="913526"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65029" indent="-132818" algn="l" defTabSz="913526"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65029" indent="-132818" algn="l" defTabSz="913526"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65029" indent="-132818" algn="l" defTabSz="913526"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a:lstStyle>
          <a:p>
            <a:pPr marL="285750" indent="-285750">
              <a:buFont typeface="Arial" panose="020B0604020202020204" pitchFamily="34" charset="0"/>
              <a:buChar char="•"/>
            </a:pPr>
            <a:endParaRPr lang="es-ES" kern="0" dirty="0">
              <a:solidFill>
                <a:srgbClr val="000000"/>
              </a:solidFill>
            </a:endParaRPr>
          </a:p>
          <a:p>
            <a:pPr marL="285750" indent="-285750">
              <a:buFont typeface="Arial" panose="020B0604020202020204" pitchFamily="34" charset="0"/>
              <a:buChar char="•"/>
            </a:pPr>
            <a:r>
              <a:rPr lang="es-ES" kern="0" dirty="0">
                <a:solidFill>
                  <a:srgbClr val="000000"/>
                </a:solidFill>
              </a:rPr>
              <a:t>Campo de </a:t>
            </a:r>
            <a:r>
              <a:rPr lang="es-ES" b="1" kern="0" dirty="0" err="1">
                <a:solidFill>
                  <a:srgbClr val="000000"/>
                </a:solidFill>
              </a:rPr>
              <a:t>ID_Servicio</a:t>
            </a:r>
            <a:r>
              <a:rPr lang="es-ES" b="1" kern="0" dirty="0">
                <a:solidFill>
                  <a:srgbClr val="000000"/>
                </a:solidFill>
              </a:rPr>
              <a:t>  (ID_SERV)</a:t>
            </a:r>
          </a:p>
          <a:p>
            <a:pPr lvl="2" indent="0">
              <a:buNone/>
            </a:pPr>
            <a:endParaRPr lang="es-ES" kern="0" dirty="0">
              <a:solidFill>
                <a:srgbClr val="000000"/>
              </a:solidFill>
            </a:endParaRPr>
          </a:p>
          <a:p>
            <a:pPr lvl="2" indent="0">
              <a:buNone/>
            </a:pPr>
            <a:r>
              <a:rPr lang="es-ES" kern="0" dirty="0">
                <a:solidFill>
                  <a:srgbClr val="000000"/>
                </a:solidFill>
              </a:rPr>
              <a:t>Tener cuidado ya que el campo debe ser de tipo </a:t>
            </a:r>
            <a:r>
              <a:rPr lang="es-ES" b="1" kern="0" dirty="0">
                <a:solidFill>
                  <a:srgbClr val="000000"/>
                </a:solidFill>
              </a:rPr>
              <a:t>Texto</a:t>
            </a:r>
            <a:r>
              <a:rPr lang="es-ES" kern="0" dirty="0">
                <a:solidFill>
                  <a:srgbClr val="000000"/>
                </a:solidFill>
              </a:rPr>
              <a:t>. En muchos casos, el tipo está guardado como “general” o “numero”</a:t>
            </a:r>
          </a:p>
        </p:txBody>
      </p:sp>
    </p:spTree>
    <p:extLst>
      <p:ext uri="{BB962C8B-B14F-4D97-AF65-F5344CB8AC3E}">
        <p14:creationId xmlns:p14="http://schemas.microsoft.com/office/powerpoint/2010/main" val="70357106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PRESENTATIONDONOTDELETE" val="&lt;?xml version=&quot;1.0&quot; encoding=&quot;UTF-16&quot; standalone=&quot;yes&quot;?&gt;&lt;root reqver=&quot;23045&quot;&gt;&lt;version val=&quot;25174&quot;/&gt;&lt;CPresentation id=&quot;1&quot;&gt;&lt;m_precDefaultNumber&gt;&lt;m_bNumberIsYear val=&quot;1&quot;/&gt;&lt;m_chMinusSymbol&gt;-&lt;/m_chMinusSymbol&gt;&lt;m_chDecimalSymbol17909&gt;,&lt;/m_chDecimalSymbol17909&gt;&lt;m_nGroupingDigits17909 val=&quot;3&quot;/&gt;&lt;m_chGroupingSymbol17909&gt;.&lt;/m_chGroupingSymbol17909&gt;&lt;m_yearfmt&gt;&lt;begin val=&quot;0&quot;/&gt;&lt;end val=&quot;4&quot;/&gt;&lt;/m_yearfmt&gt;&lt;/m_precDefaultNumber&gt;&lt;m_precDefaultPercent&gt;&lt;m_bNumberIsYear val=&quot;1&quot;/&gt;&lt;m_chMinusSymbol&gt;-&lt;/m_chMinusSymbol&gt;&lt;m_nDecimalDigits17909 val=&quot;1&quot;/&gt;&lt;m_chDecimalSymbol17909&gt;,&lt;/m_chDecimalSymbol17909&gt;&lt;m_nGroupingDigits17909 val=&quot;3&quot;/&gt;&lt;m_chGroupingSymbol17909&gt;.&lt;/m_chGroupingSymbol17909&gt;&lt;m_strSuffix17909&gt;%&lt;/m_strSuffix17909&gt;&lt;m_yearfmt&gt;&lt;begin val=&quot;0&quot;/&gt;&lt;end val=&quot;4&quot;/&gt;&lt;/m_yearfmt&gt;&lt;/m_precDefaultPercent&gt;&lt;m_precDefaultDate&gt;&lt;m_bNumberIsYear val=&quot;0&quot;/&gt;&lt;m_strFormatTime&gt;%d-%m-%Y&lt;/m_strFormatTime&gt;&lt;m_yearfmt&gt;&lt;begin val=&quot;0&quot;/&gt;&lt;end val=&quot;0&quot;/&gt;&lt;/m_yearfmt&gt;&lt;/m_precDefaultDate&gt;&lt;m_precDefaultYear&gt;&lt;m_bNumberIsYear val=&quot;0&quot;/&gt;&lt;m_strFormatTime&gt;%Y&lt;/m_strFormatTime&gt;&lt;m_yearfmt&gt;&lt;begin val=&quot;0&quot;/&gt;&lt;end val=&quot;0&quot;/&gt;&lt;/m_yearfmt&gt;&lt;/m_precDefaultYear&gt;&lt;m_precDefaultQuarter&gt;&lt;m_bNumberIsYear val=&quot;0&quot;/&gt;&lt;m_strFormatTime&gt;Q%5&lt;/m_strFormatTime&gt;&lt;m_yearfmt&gt;&lt;begin val=&quot;0&quot;/&gt;&lt;end val=&quot;4&quot;/&gt;&lt;/m_yearfmt&gt;&lt;/m_precDefaultQuarter&gt;&lt;m_precDefaultMonth&gt;&lt;m_bNumberIsYear val=&quot;0&quot;/&gt;&lt;m_strFormatTime&gt;%1&lt;/m_strFormatTime&gt;&lt;m_yearfmt&gt;&lt;begin val=&quot;0&quot;/&gt;&lt;end val=&quot;4&quot;/&gt;&lt;/m_yearfmt&gt;&lt;/m_precDefaultMonth&gt;&lt;m_precDefaultWeek&gt;&lt;m_bNumberIsYear val=&quot;0&quot;/&gt;&lt;m_strFormatTime&gt;%d.&lt;/m_strFormatTime&gt;&lt;m_yearfmt&gt;&lt;begin val=&quot;0&quot;/&gt;&lt;end val=&quot;4&quot;/&gt;&lt;/m_yearfmt&gt;&lt;/m_precDefaultWeek&gt;&lt;m_precDefaultDay&gt;&lt;m_bNumberIsYear val=&quot;0&quot;/&gt;&lt;m_strFormatTime&gt;%#d&lt;/m_strFormatTime&gt;&lt;m_yearfmt&gt;&lt;begin val=&quot;0&quot;/&gt;&lt;end val=&quot;4&quot;/&gt;&lt;/m_yearfmt&gt;&lt;/m_precDefaultDay&gt;&lt;m_mruColor&gt;&lt;m_vecMRU length=&quot;0&quot;/&gt;&lt;/m_mruColor&gt;&lt;m_eweekdayFirstOfWeek val=&quot;2&quot;/&gt;&lt;m_eweekdayFirstOfWorkweek val=&quot;2&quot;/&gt;&lt;m_eweekdayFirstOfWeekend val=&quot;7&quot;/&gt;&lt;/CPresentation&gt;&lt;/root&gt;"/>
  <p:tag name="THINKCELLUNDODONOTDELETE" val="0"/>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1_Contenido">
  <a:themeElements>
    <a:clrScheme name="Personalizado 1">
      <a:dk1>
        <a:srgbClr val="FFFFFF"/>
      </a:dk1>
      <a:lt1>
        <a:srgbClr val="FFFFFF"/>
      </a:lt1>
      <a:dk2>
        <a:srgbClr val="33448D"/>
      </a:dk2>
      <a:lt2>
        <a:srgbClr val="FFFFFF"/>
      </a:lt2>
      <a:accent1>
        <a:srgbClr val="0070C0"/>
      </a:accent1>
      <a:accent2>
        <a:srgbClr val="E63C00"/>
      </a:accent2>
      <a:accent3>
        <a:srgbClr val="CC2A04"/>
      </a:accent3>
      <a:accent4>
        <a:srgbClr val="0070C0"/>
      </a:accent4>
      <a:accent5>
        <a:srgbClr val="003258"/>
      </a:accent5>
      <a:accent6>
        <a:srgbClr val="808080"/>
      </a:accent6>
      <a:hlink>
        <a:srgbClr val="D8D8D8"/>
      </a:hlink>
      <a:folHlink>
        <a:srgbClr val="871717"/>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9525">
          <a:solidFill>
            <a:schemeClr val="accent6"/>
          </a:solidFill>
        </a:ln>
      </a:spPr>
      <a:bodyPr rtlCol="0" anchor="ct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solidFill>
          <a:schemeClr val="bg1"/>
        </a:solidFill>
        <a:ln w="9525">
          <a:solidFill>
            <a:schemeClr val="accent1"/>
          </a:solidFill>
          <a:miter lim="800000"/>
          <a:headEnd/>
          <a:tailEnd/>
        </a:ln>
        <a:effectLst/>
        <a:extLst/>
      </a:spPr>
      <a:bodyPr vert="horz" wrap="square" lIns="72009" tIns="72009" rIns="72009" bIns="72009" numCol="1" anchor="t" anchorCtr="0" compatLnSpc="1">
        <a:prstTxWarp prst="textNoShape">
          <a:avLst/>
        </a:prstTxWarp>
        <a:noAutofit/>
      </a:bodyPr>
      <a:lstStyle>
        <a:defPPr marL="1587" indent="0">
          <a:buNone/>
          <a:defRPr sz="1200" dirty="0" smtClean="0"/>
        </a:defPPr>
      </a:lstStyle>
    </a:txDef>
  </a:objectDefaults>
  <a:extraClrSchemeLst>
    <a:extraClrScheme>
      <a:clrScheme name="Blank">
        <a:dk1>
          <a:srgbClr val="002960"/>
        </a:dk1>
        <a:lt1>
          <a:srgbClr val="FFFFFF"/>
        </a:lt1>
        <a:dk2>
          <a:srgbClr val="002960"/>
        </a:dk2>
        <a:lt2>
          <a:srgbClr val="FFFFFF"/>
        </a:lt2>
        <a:accent1>
          <a:srgbClr val="C7E0FB"/>
        </a:accent1>
        <a:accent2>
          <a:srgbClr val="91B0FF"/>
        </a:accent2>
        <a:accent3>
          <a:srgbClr val="0066CC"/>
        </a:accent3>
        <a:accent4>
          <a:srgbClr val="002960"/>
        </a:accent4>
        <a:accent5>
          <a:srgbClr val="FF6600"/>
        </a:accent5>
        <a:accent6>
          <a:srgbClr val="808080"/>
        </a:accent6>
        <a:hlink>
          <a:srgbClr val="0066CC"/>
        </a:hlink>
        <a:folHlink>
          <a:srgbClr val="002960"/>
        </a:folHlink>
      </a:clrScheme>
      <a:clrMap bg1="lt1" tx1="dk1" bg2="lt2" tx2="dk2" accent1="accent1" accent2="accent2" accent3="accent3" accent4="accent4" accent5="accent5" accent6="accent6" hlink="hlink" folHlink="folHlink"/>
    </a:extraClrScheme>
    <a:extraClrScheme>
      <a:clrScheme name="CLC2">
        <a:dk1>
          <a:srgbClr val="33448D"/>
        </a:dk1>
        <a:lt1>
          <a:srgbClr val="FFFFFF"/>
        </a:lt1>
        <a:dk2>
          <a:srgbClr val="33448D"/>
        </a:dk2>
        <a:lt2>
          <a:srgbClr val="FFFFFF"/>
        </a:lt2>
        <a:accent1>
          <a:srgbClr val="B6BFDF"/>
        </a:accent1>
        <a:accent2>
          <a:srgbClr val="33448D"/>
        </a:accent2>
        <a:accent3>
          <a:srgbClr val="7686BA"/>
        </a:accent3>
        <a:accent4>
          <a:srgbClr val="BDCB38"/>
        </a:accent4>
        <a:accent5>
          <a:srgbClr val="4BACC6"/>
        </a:accent5>
        <a:accent6>
          <a:srgbClr val="808080"/>
        </a:accent6>
        <a:hlink>
          <a:srgbClr val="7686BA"/>
        </a:hlink>
        <a:folHlink>
          <a:srgbClr val="BDCB38"/>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6143</TotalTime>
  <Words>1600</Words>
  <Application>Microsoft Macintosh PowerPoint</Application>
  <PresentationFormat>Widescreen</PresentationFormat>
  <Paragraphs>278</Paragraphs>
  <Slides>25</Slides>
  <Notes>23</Notes>
  <HiddenSlides>0</HiddenSlides>
  <MMClips>0</MMClips>
  <ScaleCrop>false</ScaleCrop>
  <HeadingPairs>
    <vt:vector size="8" baseType="variant">
      <vt:variant>
        <vt:lpstr>Fonts Used</vt:lpstr>
      </vt:variant>
      <vt:variant>
        <vt:i4>6</vt:i4>
      </vt:variant>
      <vt:variant>
        <vt:lpstr>Theme</vt:lpstr>
      </vt:variant>
      <vt:variant>
        <vt:i4>2</vt:i4>
      </vt:variant>
      <vt:variant>
        <vt:lpstr>Embedded OLE Servers</vt:lpstr>
      </vt:variant>
      <vt:variant>
        <vt:i4>1</vt:i4>
      </vt:variant>
      <vt:variant>
        <vt:lpstr>Slide Titles</vt:lpstr>
      </vt:variant>
      <vt:variant>
        <vt:i4>25</vt:i4>
      </vt:variant>
    </vt:vector>
  </HeadingPairs>
  <TitlesOfParts>
    <vt:vector size="34" baseType="lpstr">
      <vt:lpstr>Arial</vt:lpstr>
      <vt:lpstr>Calibri</vt:lpstr>
      <vt:lpstr>Calibri Light</vt:lpstr>
      <vt:lpstr>Courier New</vt:lpstr>
      <vt:lpstr>Verdana</vt:lpstr>
      <vt:lpstr>Wingdings</vt:lpstr>
      <vt:lpstr>1_Contenido</vt:lpstr>
      <vt:lpstr>Office Theme</vt:lpstr>
      <vt:lpstr>Diapositiva de think-cell</vt:lpstr>
      <vt:lpstr>PowerPoint Presentation</vt:lpstr>
      <vt:lpstr>CONTENIDOS DE LA PRESENTACION</vt:lpstr>
      <vt:lpstr>PowerPoint Presentation</vt:lpstr>
      <vt:lpstr>PowerPoint Presentation</vt:lpstr>
      <vt:lpstr>PowerPoint Presentation</vt:lpstr>
      <vt:lpstr>PowerPoint Presentation</vt:lpstr>
      <vt:lpstr>Estructura General de las matrices</vt:lpstr>
      <vt:lpstr>Matriz D, S y R - Fuentes de información</vt:lpstr>
      <vt:lpstr>Observaciones frecuentes – Matriz D</vt:lpstr>
      <vt:lpstr>PowerPoint Presentation</vt:lpstr>
      <vt:lpstr>Errores frecuentes – Matriz D</vt:lpstr>
      <vt:lpstr>Errores frecuentes – Matriz D</vt:lpstr>
      <vt:lpstr>Errores frecuentes – Matriz D</vt:lpstr>
      <vt:lpstr>Errores frecuentes – Matriz D</vt:lpstr>
      <vt:lpstr>Convertir datos a formato texto o formato “alfanumerico”</vt:lpstr>
      <vt:lpstr>Aplicar Matriz de Validación</vt:lpstr>
      <vt:lpstr>Aplicar Matriz de Validación – Corregir Errores</vt:lpstr>
      <vt:lpstr>Aplicar Matriz de Validación – Corregir Errores</vt:lpstr>
      <vt:lpstr>Corregir código de Región</vt:lpstr>
      <vt:lpstr>Recomendaciones Generales</vt:lpstr>
      <vt:lpstr>Recomendaciones Generales para Envió de Matrices a Referentes Minsal</vt:lpstr>
      <vt:lpstr>Recomendaciones Generales para Envió de Matrices a Referentes Minsal</vt:lpstr>
      <vt:lpstr>Recomendaciones Generales para Envió de Matrices a Referentes Minsal</vt:lpstr>
      <vt:lpstr>Desafíos – Integración de Sistemas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mjcanelo@outlook.com</dc:creator>
  <cp:lastModifiedBy>Tornado Trueno</cp:lastModifiedBy>
  <cp:revision>320</cp:revision>
  <dcterms:created xsi:type="dcterms:W3CDTF">2018-02-12T19:45:10Z</dcterms:created>
  <dcterms:modified xsi:type="dcterms:W3CDTF">2018-12-10T13:19:24Z</dcterms:modified>
</cp:coreProperties>
</file>