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8"/>
  </p:notesMasterIdLst>
  <p:sldIdLst>
    <p:sldId id="260" r:id="rId3"/>
    <p:sldId id="263" r:id="rId4"/>
    <p:sldId id="360" r:id="rId5"/>
    <p:sldId id="368" r:id="rId6"/>
    <p:sldId id="369" r:id="rId7"/>
    <p:sldId id="370" r:id="rId8"/>
    <p:sldId id="371" r:id="rId9"/>
    <p:sldId id="372" r:id="rId10"/>
    <p:sldId id="373" r:id="rId11"/>
    <p:sldId id="375" r:id="rId12"/>
    <p:sldId id="374" r:id="rId13"/>
    <p:sldId id="376" r:id="rId14"/>
    <p:sldId id="377" r:id="rId15"/>
    <p:sldId id="343" r:id="rId16"/>
    <p:sldId id="31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822" autoAdjust="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53775-0C47-4BCC-843C-F1F3E21E81A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89B213B0-069F-4A7B-870C-D1ED456DA7F7}">
      <dgm:prSet phldrT="[Texto]"/>
      <dgm:spPr/>
      <dgm:t>
        <a:bodyPr/>
        <a:lstStyle/>
        <a:p>
          <a:pPr algn="l"/>
          <a:r>
            <a:rPr lang="es-CL" dirty="0" smtClean="0"/>
            <a:t>Fase 1: </a:t>
          </a:r>
        </a:p>
        <a:p>
          <a:pPr algn="l"/>
          <a:r>
            <a:rPr lang="es-CL" dirty="0" smtClean="0"/>
            <a:t>Ajuste de menor complejidad y esfuerzo.</a:t>
          </a:r>
          <a:endParaRPr lang="es-CL" dirty="0"/>
        </a:p>
      </dgm:t>
    </dgm:pt>
    <dgm:pt modelId="{1A170D28-2BB8-4C30-82B7-23C4B703259B}" type="parTrans" cxnId="{917B7F69-D1BD-4389-A828-7B1EF4054980}">
      <dgm:prSet/>
      <dgm:spPr/>
      <dgm:t>
        <a:bodyPr/>
        <a:lstStyle/>
        <a:p>
          <a:endParaRPr lang="es-CL"/>
        </a:p>
      </dgm:t>
    </dgm:pt>
    <dgm:pt modelId="{781F7942-0CCB-4AC0-8528-30C02258D4AE}" type="sibTrans" cxnId="{917B7F69-D1BD-4389-A828-7B1EF4054980}">
      <dgm:prSet/>
      <dgm:spPr/>
      <dgm:t>
        <a:bodyPr/>
        <a:lstStyle/>
        <a:p>
          <a:endParaRPr lang="es-CL"/>
        </a:p>
      </dgm:t>
    </dgm:pt>
    <dgm:pt modelId="{3A05E563-3145-42DC-AE6C-6365F8B2FF1F}">
      <dgm:prSet phldrT="[Texto]"/>
      <dgm:spPr/>
      <dgm:t>
        <a:bodyPr/>
        <a:lstStyle/>
        <a:p>
          <a:pPr algn="l"/>
          <a:r>
            <a:rPr lang="es-CL" dirty="0" smtClean="0"/>
            <a:t>Fase 2: </a:t>
          </a:r>
        </a:p>
        <a:p>
          <a:pPr algn="l"/>
          <a:r>
            <a:rPr lang="es-CL" dirty="0" smtClean="0"/>
            <a:t>Ajuste de mediana complejidad / esfuerzo.</a:t>
          </a:r>
          <a:endParaRPr lang="es-CL" dirty="0"/>
        </a:p>
      </dgm:t>
    </dgm:pt>
    <dgm:pt modelId="{CF06FB7B-A945-44B8-A776-00D46942BE0A}" type="parTrans" cxnId="{ACF990E9-45E2-43A4-9CA9-E5508A6275F6}">
      <dgm:prSet/>
      <dgm:spPr/>
      <dgm:t>
        <a:bodyPr/>
        <a:lstStyle/>
        <a:p>
          <a:endParaRPr lang="es-CL"/>
        </a:p>
      </dgm:t>
    </dgm:pt>
    <dgm:pt modelId="{3CE07B77-EA5C-43CB-867B-D15183358CD5}" type="sibTrans" cxnId="{ACF990E9-45E2-43A4-9CA9-E5508A6275F6}">
      <dgm:prSet/>
      <dgm:spPr/>
      <dgm:t>
        <a:bodyPr/>
        <a:lstStyle/>
        <a:p>
          <a:endParaRPr lang="es-CL"/>
        </a:p>
      </dgm:t>
    </dgm:pt>
    <dgm:pt modelId="{B41784B7-6443-4749-B69E-15C6C27A69BD}">
      <dgm:prSet phldrT="[Texto]"/>
      <dgm:spPr/>
      <dgm:t>
        <a:bodyPr/>
        <a:lstStyle/>
        <a:p>
          <a:pPr algn="l"/>
          <a:r>
            <a:rPr lang="es-CL" dirty="0" smtClean="0"/>
            <a:t>Fase 3:</a:t>
          </a:r>
        </a:p>
        <a:p>
          <a:pPr algn="l"/>
          <a:r>
            <a:rPr lang="es-CL" dirty="0" smtClean="0"/>
            <a:t>Ajuste de mayor complejidad / esfuerzo.</a:t>
          </a:r>
          <a:endParaRPr lang="es-CL" dirty="0"/>
        </a:p>
      </dgm:t>
    </dgm:pt>
    <dgm:pt modelId="{FF7E3727-3F2D-435A-BA88-65C45EA3CC82}" type="parTrans" cxnId="{C98B36BF-1162-4E50-B75B-EE1D168D556F}">
      <dgm:prSet/>
      <dgm:spPr/>
      <dgm:t>
        <a:bodyPr/>
        <a:lstStyle/>
        <a:p>
          <a:endParaRPr lang="es-CL"/>
        </a:p>
      </dgm:t>
    </dgm:pt>
    <dgm:pt modelId="{7876A9CE-F804-41C0-B7E7-8FC7A707E851}" type="sibTrans" cxnId="{C98B36BF-1162-4E50-B75B-EE1D168D556F}">
      <dgm:prSet/>
      <dgm:spPr/>
      <dgm:t>
        <a:bodyPr/>
        <a:lstStyle/>
        <a:p>
          <a:endParaRPr lang="es-CL"/>
        </a:p>
      </dgm:t>
    </dgm:pt>
    <dgm:pt modelId="{80333189-5A68-47F9-8335-D640C0E4F379}" type="pres">
      <dgm:prSet presAssocID="{95053775-0C47-4BCC-843C-F1F3E21E81A0}" presName="linearFlow" presStyleCnt="0">
        <dgm:presLayoutVars>
          <dgm:dir/>
          <dgm:resizeHandles val="exact"/>
        </dgm:presLayoutVars>
      </dgm:prSet>
      <dgm:spPr/>
    </dgm:pt>
    <dgm:pt modelId="{01EC3249-8578-4D18-8CFA-82B95DD97C1D}" type="pres">
      <dgm:prSet presAssocID="{89B213B0-069F-4A7B-870C-D1ED456DA7F7}" presName="composite" presStyleCnt="0"/>
      <dgm:spPr/>
    </dgm:pt>
    <dgm:pt modelId="{DE5CB4FB-53DC-4E31-9940-B95FEB3D8864}" type="pres">
      <dgm:prSet presAssocID="{89B213B0-069F-4A7B-870C-D1ED456DA7F7}" presName="imgShp" presStyleLbl="fgImgPlace1" presStyleIdx="0" presStyleCnt="3"/>
      <dgm:spPr/>
    </dgm:pt>
    <dgm:pt modelId="{563246A4-07DC-49B4-8C11-35BA7BB9FD05}" type="pres">
      <dgm:prSet presAssocID="{89B213B0-069F-4A7B-870C-D1ED456DA7F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2790EF-E91E-4421-A6C7-1E4E2A9A0240}" type="pres">
      <dgm:prSet presAssocID="{781F7942-0CCB-4AC0-8528-30C02258D4AE}" presName="spacing" presStyleCnt="0"/>
      <dgm:spPr/>
    </dgm:pt>
    <dgm:pt modelId="{9AF8F643-E6B2-4F8A-92AD-6940F97AAC54}" type="pres">
      <dgm:prSet presAssocID="{3A05E563-3145-42DC-AE6C-6365F8B2FF1F}" presName="composite" presStyleCnt="0"/>
      <dgm:spPr/>
    </dgm:pt>
    <dgm:pt modelId="{8A0A31A5-BE50-4519-8218-CB906DEA98A6}" type="pres">
      <dgm:prSet presAssocID="{3A05E563-3145-42DC-AE6C-6365F8B2FF1F}" presName="imgShp" presStyleLbl="fgImgPlace1" presStyleIdx="1" presStyleCnt="3"/>
      <dgm:spPr/>
    </dgm:pt>
    <dgm:pt modelId="{E4311F47-1867-4631-921C-344981F9FD3B}" type="pres">
      <dgm:prSet presAssocID="{3A05E563-3145-42DC-AE6C-6365F8B2FF1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37DA88-A6DC-4F43-A4AA-B9FEB2A1A6C8}" type="pres">
      <dgm:prSet presAssocID="{3CE07B77-EA5C-43CB-867B-D15183358CD5}" presName="spacing" presStyleCnt="0"/>
      <dgm:spPr/>
    </dgm:pt>
    <dgm:pt modelId="{9A387739-6AB8-4454-B549-9571AB49C0B5}" type="pres">
      <dgm:prSet presAssocID="{B41784B7-6443-4749-B69E-15C6C27A69BD}" presName="composite" presStyleCnt="0"/>
      <dgm:spPr/>
    </dgm:pt>
    <dgm:pt modelId="{CFB833D8-36A0-4E22-A95C-0F48F63F5779}" type="pres">
      <dgm:prSet presAssocID="{B41784B7-6443-4749-B69E-15C6C27A69BD}" presName="imgShp" presStyleLbl="fgImgPlace1" presStyleIdx="2" presStyleCnt="3"/>
      <dgm:spPr/>
    </dgm:pt>
    <dgm:pt modelId="{98BF0983-6ECC-45E2-BBE9-0D573221837A}" type="pres">
      <dgm:prSet presAssocID="{B41784B7-6443-4749-B69E-15C6C27A69B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17B7F69-D1BD-4389-A828-7B1EF4054980}" srcId="{95053775-0C47-4BCC-843C-F1F3E21E81A0}" destId="{89B213B0-069F-4A7B-870C-D1ED456DA7F7}" srcOrd="0" destOrd="0" parTransId="{1A170D28-2BB8-4C30-82B7-23C4B703259B}" sibTransId="{781F7942-0CCB-4AC0-8528-30C02258D4AE}"/>
    <dgm:cxn modelId="{A5D7E20B-1E0B-46AC-BF9F-ACE5AC61DC69}" type="presOf" srcId="{89B213B0-069F-4A7B-870C-D1ED456DA7F7}" destId="{563246A4-07DC-49B4-8C11-35BA7BB9FD05}" srcOrd="0" destOrd="0" presId="urn:microsoft.com/office/officeart/2005/8/layout/vList3"/>
    <dgm:cxn modelId="{A776EC17-097C-473B-8B4A-86F16DFB5A21}" type="presOf" srcId="{95053775-0C47-4BCC-843C-F1F3E21E81A0}" destId="{80333189-5A68-47F9-8335-D640C0E4F379}" srcOrd="0" destOrd="0" presId="urn:microsoft.com/office/officeart/2005/8/layout/vList3"/>
    <dgm:cxn modelId="{C98B36BF-1162-4E50-B75B-EE1D168D556F}" srcId="{95053775-0C47-4BCC-843C-F1F3E21E81A0}" destId="{B41784B7-6443-4749-B69E-15C6C27A69BD}" srcOrd="2" destOrd="0" parTransId="{FF7E3727-3F2D-435A-BA88-65C45EA3CC82}" sibTransId="{7876A9CE-F804-41C0-B7E7-8FC7A707E851}"/>
    <dgm:cxn modelId="{F544149D-6888-4E61-982C-25A57C947C4D}" type="presOf" srcId="{3A05E563-3145-42DC-AE6C-6365F8B2FF1F}" destId="{E4311F47-1867-4631-921C-344981F9FD3B}" srcOrd="0" destOrd="0" presId="urn:microsoft.com/office/officeart/2005/8/layout/vList3"/>
    <dgm:cxn modelId="{6650F471-EFA3-424F-B87F-10E7E7E63403}" type="presOf" srcId="{B41784B7-6443-4749-B69E-15C6C27A69BD}" destId="{98BF0983-6ECC-45E2-BBE9-0D573221837A}" srcOrd="0" destOrd="0" presId="urn:microsoft.com/office/officeart/2005/8/layout/vList3"/>
    <dgm:cxn modelId="{ACF990E9-45E2-43A4-9CA9-E5508A6275F6}" srcId="{95053775-0C47-4BCC-843C-F1F3E21E81A0}" destId="{3A05E563-3145-42DC-AE6C-6365F8B2FF1F}" srcOrd="1" destOrd="0" parTransId="{CF06FB7B-A945-44B8-A776-00D46942BE0A}" sibTransId="{3CE07B77-EA5C-43CB-867B-D15183358CD5}"/>
    <dgm:cxn modelId="{06FBE314-33BB-4E34-AEC1-EA70B8446B79}" type="presParOf" srcId="{80333189-5A68-47F9-8335-D640C0E4F379}" destId="{01EC3249-8578-4D18-8CFA-82B95DD97C1D}" srcOrd="0" destOrd="0" presId="urn:microsoft.com/office/officeart/2005/8/layout/vList3"/>
    <dgm:cxn modelId="{E05AC013-B388-45EF-93AB-6942FC5000DC}" type="presParOf" srcId="{01EC3249-8578-4D18-8CFA-82B95DD97C1D}" destId="{DE5CB4FB-53DC-4E31-9940-B95FEB3D8864}" srcOrd="0" destOrd="0" presId="urn:microsoft.com/office/officeart/2005/8/layout/vList3"/>
    <dgm:cxn modelId="{5E337243-EB9A-4C0A-80BE-BE25D84A318A}" type="presParOf" srcId="{01EC3249-8578-4D18-8CFA-82B95DD97C1D}" destId="{563246A4-07DC-49B4-8C11-35BA7BB9FD05}" srcOrd="1" destOrd="0" presId="urn:microsoft.com/office/officeart/2005/8/layout/vList3"/>
    <dgm:cxn modelId="{8324ACAE-21EC-476E-9861-BF5D835C1AC8}" type="presParOf" srcId="{80333189-5A68-47F9-8335-D640C0E4F379}" destId="{672790EF-E91E-4421-A6C7-1E4E2A9A0240}" srcOrd="1" destOrd="0" presId="urn:microsoft.com/office/officeart/2005/8/layout/vList3"/>
    <dgm:cxn modelId="{77FC2CFF-F5F0-418F-A10E-4482736CD431}" type="presParOf" srcId="{80333189-5A68-47F9-8335-D640C0E4F379}" destId="{9AF8F643-E6B2-4F8A-92AD-6940F97AAC54}" srcOrd="2" destOrd="0" presId="urn:microsoft.com/office/officeart/2005/8/layout/vList3"/>
    <dgm:cxn modelId="{565E37D9-B66E-4BA3-BC35-6962F64E513A}" type="presParOf" srcId="{9AF8F643-E6B2-4F8A-92AD-6940F97AAC54}" destId="{8A0A31A5-BE50-4519-8218-CB906DEA98A6}" srcOrd="0" destOrd="0" presId="urn:microsoft.com/office/officeart/2005/8/layout/vList3"/>
    <dgm:cxn modelId="{A1E3B4C6-9FAC-4AC0-B494-EDCB982B39B9}" type="presParOf" srcId="{9AF8F643-E6B2-4F8A-92AD-6940F97AAC54}" destId="{E4311F47-1867-4631-921C-344981F9FD3B}" srcOrd="1" destOrd="0" presId="urn:microsoft.com/office/officeart/2005/8/layout/vList3"/>
    <dgm:cxn modelId="{C9B17E23-3987-4BAF-9048-373F0F2A2D10}" type="presParOf" srcId="{80333189-5A68-47F9-8335-D640C0E4F379}" destId="{CA37DA88-A6DC-4F43-A4AA-B9FEB2A1A6C8}" srcOrd="3" destOrd="0" presId="urn:microsoft.com/office/officeart/2005/8/layout/vList3"/>
    <dgm:cxn modelId="{F06294EC-6600-4161-817E-A85FA7B3AAB6}" type="presParOf" srcId="{80333189-5A68-47F9-8335-D640C0E4F379}" destId="{9A387739-6AB8-4454-B549-9571AB49C0B5}" srcOrd="4" destOrd="0" presId="urn:microsoft.com/office/officeart/2005/8/layout/vList3"/>
    <dgm:cxn modelId="{CEF2958E-EA70-41BA-BA44-3D6F04AC80C5}" type="presParOf" srcId="{9A387739-6AB8-4454-B549-9571AB49C0B5}" destId="{CFB833D8-36A0-4E22-A95C-0F48F63F5779}" srcOrd="0" destOrd="0" presId="urn:microsoft.com/office/officeart/2005/8/layout/vList3"/>
    <dgm:cxn modelId="{BB709D8B-139C-4B0E-83ED-A6EF183ED9E8}" type="presParOf" srcId="{9A387739-6AB8-4454-B549-9571AB49C0B5}" destId="{98BF0983-6ECC-45E2-BBE9-0D57322183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D</a:t>
          </a:r>
        </a:p>
        <a:p>
          <a:r>
            <a:rPr lang="es-CL" sz="1800" dirty="0" smtClean="0"/>
            <a:t>Campos TIPO_INFO, SIST_REM, ESTAMENTO, GRADO, DESC_NIVEL, JORNADA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Para los funcionarios DUALES, dato contractual de la Ley 19664, debe traer los campos de la DEFINICION DEL CARGO del Módulo de Planta, usando el correlativo de planta.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TIPO_INFO = ‘D’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SIST_REM = 10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ESTAMENTO = ‘DIRECTIVOS’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GRADO de la </a:t>
          </a:r>
          <a:r>
            <a:rPr lang="es-CL" sz="1600" dirty="0" err="1" smtClean="0">
              <a:solidFill>
                <a:schemeClr val="accent1"/>
              </a:solidFill>
            </a:rPr>
            <a:t>def</a:t>
          </a:r>
          <a:r>
            <a:rPr lang="es-CL" sz="1600" dirty="0" smtClean="0">
              <a:solidFill>
                <a:schemeClr val="accent1"/>
              </a:solidFill>
            </a:rPr>
            <a:t>. del campo.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DESC_NIVEL del NIVEL JERARQUICO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JORNADA del campo HORAS.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El resto de campos se completa de datos contractuales.</a:t>
          </a:r>
        </a:p>
        <a:p>
          <a:pPr algn="l"/>
          <a:endParaRPr lang="es-CL" sz="16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S</a:t>
          </a:r>
        </a:p>
        <a:p>
          <a:r>
            <a:rPr lang="es-CL" sz="1800" dirty="0" smtClean="0"/>
            <a:t>Campo CAUSAL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Los permisos sin goce de sueldo deben ser contabilizados en la Matriz S y Excluidos de la Matriz D.</a:t>
          </a:r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ScaleX="175892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2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2" custScaleX="246937" custScaleY="295383" custLinFactNeighborX="-78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80780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1" presStyleCnt="2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1" presStyleCnt="2" custScaleX="216606" custScaleY="126550" custLinFactNeighborX="-63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0A908625-6279-45F9-A237-FB186484DEB4}" type="presOf" srcId="{EC60AD44-FE39-46BD-B622-477939339067}" destId="{48B142D4-DB00-4F39-B3CB-34776490060F}" srcOrd="1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8F40888A-B3B2-4010-A176-5D2AF1769C4F}" type="presOf" srcId="{4C4CEED5-9DBC-4C0C-9068-AB944B8BF913}" destId="{FA25B444-07B7-4B90-9EDD-ACB6331A26D7}" srcOrd="0" destOrd="0" presId="urn:microsoft.com/office/officeart/2005/8/layout/hierarchy3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F646798C-1AE4-4066-8DF3-36C01C750F41}" type="presOf" srcId="{07CF49C6-3198-4BA6-B243-A607603712B6}" destId="{ADB0CE45-C848-4015-9B35-FDC7DF3810E2}" srcOrd="0" destOrd="0" presId="urn:microsoft.com/office/officeart/2005/8/layout/hierarchy3"/>
    <dgm:cxn modelId="{8A2E31B1-6596-44C6-84EA-26DA426E6C96}" type="presOf" srcId="{EC60AD44-FE39-46BD-B622-477939339067}" destId="{92BEB392-E9D6-4814-9437-38C1421D991E}" srcOrd="0" destOrd="0" presId="urn:microsoft.com/office/officeart/2005/8/layout/hierarchy3"/>
    <dgm:cxn modelId="{625CE4CC-6DE1-4907-A896-985DCCD9D6A4}" type="presOf" srcId="{2B70C670-2B9D-405B-93B8-2660B422D8EA}" destId="{37990D46-EA9F-48EB-AF78-CBB7BE42C7EE}" srcOrd="1" destOrd="0" presId="urn:microsoft.com/office/officeart/2005/8/layout/hierarchy3"/>
    <dgm:cxn modelId="{F6177C82-FEE0-457B-A16C-DF9D15B25E08}" type="presOf" srcId="{01454D4B-AF9A-4CF8-98B9-37C9C17A85A7}" destId="{436489D7-728E-4E66-B140-8AD8B6299405}" srcOrd="0" destOrd="0" presId="urn:microsoft.com/office/officeart/2005/8/layout/hierarchy3"/>
    <dgm:cxn modelId="{15049F46-69F6-404E-AD2B-982F96ADAFBD}" type="presOf" srcId="{0D396700-6B80-4B4D-8948-E9B70A8ED5E4}" destId="{8444F647-9C68-4701-9EB8-38ABF3E5D735}" srcOrd="0" destOrd="0" presId="urn:microsoft.com/office/officeart/2005/8/layout/hierarchy3"/>
    <dgm:cxn modelId="{D8188582-02F1-4294-8E7F-BD9841E84938}" type="presOf" srcId="{2B70C670-2B9D-405B-93B8-2660B422D8EA}" destId="{904C95A6-5AAB-4391-B7BE-9934816AAA5A}" srcOrd="0" destOrd="0" presId="urn:microsoft.com/office/officeart/2005/8/layout/hierarchy3"/>
    <dgm:cxn modelId="{EE397840-4B7D-4AB9-BA3A-0E935D477528}" type="presOf" srcId="{06D561EE-B78C-4E54-903C-C459D02AC808}" destId="{0A13A6A4-4691-4C02-A8CB-EE111CA844BB}" srcOrd="0" destOrd="0" presId="urn:microsoft.com/office/officeart/2005/8/layout/hierarchy3"/>
    <dgm:cxn modelId="{16E530F4-21F8-4270-9E99-B961CF540E93}" type="presParOf" srcId="{FA25B444-07B7-4B90-9EDD-ACB6331A26D7}" destId="{DB66F098-E749-4F0B-9C24-6C9D8990269B}" srcOrd="0" destOrd="0" presId="urn:microsoft.com/office/officeart/2005/8/layout/hierarchy3"/>
    <dgm:cxn modelId="{4425889E-CF39-4EB6-9C09-843DCC5643A9}" type="presParOf" srcId="{DB66F098-E749-4F0B-9C24-6C9D8990269B}" destId="{20571C38-47AD-4E19-8B57-B999998B8D44}" srcOrd="0" destOrd="0" presId="urn:microsoft.com/office/officeart/2005/8/layout/hierarchy3"/>
    <dgm:cxn modelId="{5F5C868F-661F-41FE-B25B-A17AFAE5D559}" type="presParOf" srcId="{20571C38-47AD-4E19-8B57-B999998B8D44}" destId="{92BEB392-E9D6-4814-9437-38C1421D991E}" srcOrd="0" destOrd="0" presId="urn:microsoft.com/office/officeart/2005/8/layout/hierarchy3"/>
    <dgm:cxn modelId="{64A660CD-AEA7-4D4B-A8FA-2E43C093A092}" type="presParOf" srcId="{20571C38-47AD-4E19-8B57-B999998B8D44}" destId="{48B142D4-DB00-4F39-B3CB-34776490060F}" srcOrd="1" destOrd="0" presId="urn:microsoft.com/office/officeart/2005/8/layout/hierarchy3"/>
    <dgm:cxn modelId="{A59B9818-825E-4D65-90F0-EE549B8F27EC}" type="presParOf" srcId="{DB66F098-E749-4F0B-9C24-6C9D8990269B}" destId="{93AE6871-ACD5-4E0A-BC56-8276E433715B}" srcOrd="1" destOrd="0" presId="urn:microsoft.com/office/officeart/2005/8/layout/hierarchy3"/>
    <dgm:cxn modelId="{2F6B81B2-9F7A-4CC0-8FA8-B5976F137F0C}" type="presParOf" srcId="{93AE6871-ACD5-4E0A-BC56-8276E433715B}" destId="{ADB0CE45-C848-4015-9B35-FDC7DF3810E2}" srcOrd="0" destOrd="0" presId="urn:microsoft.com/office/officeart/2005/8/layout/hierarchy3"/>
    <dgm:cxn modelId="{F066E34C-C9F4-4280-A69E-F924B7B18A6C}" type="presParOf" srcId="{93AE6871-ACD5-4E0A-BC56-8276E433715B}" destId="{8444F647-9C68-4701-9EB8-38ABF3E5D735}" srcOrd="1" destOrd="0" presId="urn:microsoft.com/office/officeart/2005/8/layout/hierarchy3"/>
    <dgm:cxn modelId="{8F609D87-8CD8-45D2-86C9-C94AD28BAAC8}" type="presParOf" srcId="{FA25B444-07B7-4B90-9EDD-ACB6331A26D7}" destId="{A6CCACC2-7AA7-4ECB-B0AB-6086931FE66E}" srcOrd="1" destOrd="0" presId="urn:microsoft.com/office/officeart/2005/8/layout/hierarchy3"/>
    <dgm:cxn modelId="{E77438BC-5246-4D56-A9F6-93E9F7EFE1ED}" type="presParOf" srcId="{A6CCACC2-7AA7-4ECB-B0AB-6086931FE66E}" destId="{52C4071A-6610-428A-8F7B-786BC9CA844E}" srcOrd="0" destOrd="0" presId="urn:microsoft.com/office/officeart/2005/8/layout/hierarchy3"/>
    <dgm:cxn modelId="{43058EC2-BB03-4371-BE6E-73975B0E9479}" type="presParOf" srcId="{52C4071A-6610-428A-8F7B-786BC9CA844E}" destId="{904C95A6-5AAB-4391-B7BE-9934816AAA5A}" srcOrd="0" destOrd="0" presId="urn:microsoft.com/office/officeart/2005/8/layout/hierarchy3"/>
    <dgm:cxn modelId="{FAD71CA4-42FB-47F5-A6D2-8E4FE4EDC3E5}" type="presParOf" srcId="{52C4071A-6610-428A-8F7B-786BC9CA844E}" destId="{37990D46-EA9F-48EB-AF78-CBB7BE42C7EE}" srcOrd="1" destOrd="0" presId="urn:microsoft.com/office/officeart/2005/8/layout/hierarchy3"/>
    <dgm:cxn modelId="{9D2C61FE-7625-433A-86CC-32142DD12ECA}" type="presParOf" srcId="{A6CCACC2-7AA7-4ECB-B0AB-6086931FE66E}" destId="{C4D5493D-F449-415F-8F0C-46900DAB02B6}" srcOrd="1" destOrd="0" presId="urn:microsoft.com/office/officeart/2005/8/layout/hierarchy3"/>
    <dgm:cxn modelId="{7151183F-AF19-4727-BBB7-C0A1AEC8AD26}" type="presParOf" srcId="{C4D5493D-F449-415F-8F0C-46900DAB02B6}" destId="{436489D7-728E-4E66-B140-8AD8B6299405}" srcOrd="0" destOrd="0" presId="urn:microsoft.com/office/officeart/2005/8/layout/hierarchy3"/>
    <dgm:cxn modelId="{D54AC3DE-0510-45A8-B0AE-74DC31136688}" type="presParOf" srcId="{C4D5493D-F449-415F-8F0C-46900DAB02B6}" destId="{0A13A6A4-4691-4C02-A8CB-EE111CA844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D, S, H y C</a:t>
          </a:r>
        </a:p>
        <a:p>
          <a:r>
            <a:rPr lang="es-CL" sz="1800" dirty="0" smtClean="0"/>
            <a:t>Campos PAIS, EDU, TITULO, OTROS_EDU, ESPECIALIDAD, UNIDAD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Se carga tabla temporal con estos campos incluyendo RUT y COD_SS.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Se aplica lógica de búsqueda por RUT a la tabla temporal creada y se llenan los datos cuando existan.</a:t>
          </a:r>
          <a:endParaRPr lang="es-CL" sz="16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478C00D3-49DB-4DB2-A819-D2E4EC2AB11D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Se deben agregar los campos PAIS; EDU, TITULO, OTROS_EDU, ESPECIALIDAD, UNIDAD a las tablas de las Matrices D, S, H y C en Gestión Local de SIRH.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Se agregan estos campos a las Tablas D, S, H y C de la Base de Gestión.</a:t>
          </a:r>
          <a:endParaRPr lang="es-CL" sz="1600" dirty="0"/>
        </a:p>
      </dgm:t>
    </dgm:pt>
    <dgm:pt modelId="{F0F97DE8-EA6D-4317-9E73-714E358933E2}" type="parTrans" cxnId="{B039396B-4E75-4566-A45F-9B0FA3F0D3BA}">
      <dgm:prSet/>
      <dgm:spPr/>
      <dgm:t>
        <a:bodyPr/>
        <a:lstStyle/>
        <a:p>
          <a:endParaRPr lang="es-CL"/>
        </a:p>
      </dgm:t>
    </dgm:pt>
    <dgm:pt modelId="{7D7B1C7D-2373-4B2A-A6CD-230BFA015424}" type="sibTrans" cxnId="{B039396B-4E75-4566-A45F-9B0FA3F0D3BA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S</a:t>
          </a:r>
        </a:p>
        <a:p>
          <a:r>
            <a:rPr lang="es-CL" sz="1800" dirty="0" smtClean="0"/>
            <a:t>Campo RUT_TIT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En el Mantenedor de Datos Contractuales, no debe permitir seleccionar y/o grabar el contrato si el usuario indicó la opción “suplencia” del campo “Tipo de Movimiento”.</a:t>
          </a:r>
          <a:endParaRPr lang="es-CL" sz="1600" dirty="0"/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ScaleX="142774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3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3" custScaleX="198360" custScaleY="114034" custLinFactNeighborX="-553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29EBD3-F6D0-46B0-9138-23C81E770DC7}" type="pres">
      <dgm:prSet presAssocID="{F0F97DE8-EA6D-4317-9E73-714E358933E2}" presName="Name13" presStyleLbl="parChTrans1D2" presStyleIdx="1" presStyleCnt="3"/>
      <dgm:spPr/>
      <dgm:t>
        <a:bodyPr/>
        <a:lstStyle/>
        <a:p>
          <a:endParaRPr lang="es-CL"/>
        </a:p>
      </dgm:t>
    </dgm:pt>
    <dgm:pt modelId="{2FD0B8F9-939E-4664-AA9F-3AD3FB6774AD}" type="pres">
      <dgm:prSet presAssocID="{478C00D3-49DB-4DB2-A819-D2E4EC2AB11D}" presName="childText" presStyleLbl="bgAcc1" presStyleIdx="1" presStyleCnt="3" custScaleX="201321" custScaleY="114034" custLinFactNeighborX="-553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23647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2" presStyleCnt="3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2" presStyleCnt="3" custScaleX="193263" custScaleY="132553" custLinFactNeighborX="-63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4E5F03A4-90FD-400D-9C7A-1C7FADFA3B2E}" type="presOf" srcId="{0D396700-6B80-4B4D-8948-E9B70A8ED5E4}" destId="{8444F647-9C68-4701-9EB8-38ABF3E5D735}" srcOrd="0" destOrd="0" presId="urn:microsoft.com/office/officeart/2005/8/layout/hierarchy3"/>
    <dgm:cxn modelId="{AC320A7C-0772-4B16-8021-F76C1E24622F}" type="presOf" srcId="{EC60AD44-FE39-46BD-B622-477939339067}" destId="{92BEB392-E9D6-4814-9437-38C1421D991E}" srcOrd="0" destOrd="0" presId="urn:microsoft.com/office/officeart/2005/8/layout/hierarchy3"/>
    <dgm:cxn modelId="{2E6ED691-C4C7-43A3-BDFF-BBEF9B137926}" type="presOf" srcId="{06D561EE-B78C-4E54-903C-C459D02AC808}" destId="{0A13A6A4-4691-4C02-A8CB-EE111CA844BB}" srcOrd="0" destOrd="0" presId="urn:microsoft.com/office/officeart/2005/8/layout/hierarchy3"/>
    <dgm:cxn modelId="{E4938B91-7220-47D2-8F83-187CD8A66307}" type="presOf" srcId="{478C00D3-49DB-4DB2-A819-D2E4EC2AB11D}" destId="{2FD0B8F9-939E-4664-AA9F-3AD3FB6774AD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D54B9F8E-5128-4DDF-B929-9EEEEC3837F4}" type="presOf" srcId="{2B70C670-2B9D-405B-93B8-2660B422D8EA}" destId="{904C95A6-5AAB-4391-B7BE-9934816AAA5A}" srcOrd="0" destOrd="0" presId="urn:microsoft.com/office/officeart/2005/8/layout/hierarchy3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9F8A36C5-7DF4-4227-9CAD-3D8B78620EED}" type="presOf" srcId="{2B70C670-2B9D-405B-93B8-2660B422D8EA}" destId="{37990D46-EA9F-48EB-AF78-CBB7BE42C7EE}" srcOrd="1" destOrd="0" presId="urn:microsoft.com/office/officeart/2005/8/layout/hierarchy3"/>
    <dgm:cxn modelId="{B039396B-4E75-4566-A45F-9B0FA3F0D3BA}" srcId="{EC60AD44-FE39-46BD-B622-477939339067}" destId="{478C00D3-49DB-4DB2-A819-D2E4EC2AB11D}" srcOrd="1" destOrd="0" parTransId="{F0F97DE8-EA6D-4317-9E73-714E358933E2}" sibTransId="{7D7B1C7D-2373-4B2A-A6CD-230BFA015424}"/>
    <dgm:cxn modelId="{7967FF63-3E78-41A7-85FA-24B9A2860DF8}" type="presOf" srcId="{01454D4B-AF9A-4CF8-98B9-37C9C17A85A7}" destId="{436489D7-728E-4E66-B140-8AD8B6299405}" srcOrd="0" destOrd="0" presId="urn:microsoft.com/office/officeart/2005/8/layout/hierarchy3"/>
    <dgm:cxn modelId="{75825C44-655D-4F05-8D53-40F6BF827321}" type="presOf" srcId="{F0F97DE8-EA6D-4317-9E73-714E358933E2}" destId="{2229EBD3-F6D0-46B0-9138-23C81E770DC7}" srcOrd="0" destOrd="0" presId="urn:microsoft.com/office/officeart/2005/8/layout/hierarchy3"/>
    <dgm:cxn modelId="{1AF354A5-0BE4-4ECC-8611-817EB3252930}" type="presOf" srcId="{4C4CEED5-9DBC-4C0C-9068-AB944B8BF913}" destId="{FA25B444-07B7-4B90-9EDD-ACB6331A26D7}" srcOrd="0" destOrd="0" presId="urn:microsoft.com/office/officeart/2005/8/layout/hierarchy3"/>
    <dgm:cxn modelId="{B3EC7875-8641-4B78-BE3F-3B8133267AAD}" type="presOf" srcId="{07CF49C6-3198-4BA6-B243-A607603712B6}" destId="{ADB0CE45-C848-4015-9B35-FDC7DF3810E2}" srcOrd="0" destOrd="0" presId="urn:microsoft.com/office/officeart/2005/8/layout/hierarchy3"/>
    <dgm:cxn modelId="{E67561BB-618D-4726-8AAA-A36C5CF26122}" type="presOf" srcId="{EC60AD44-FE39-46BD-B622-477939339067}" destId="{48B142D4-DB00-4F39-B3CB-34776490060F}" srcOrd="1" destOrd="0" presId="urn:microsoft.com/office/officeart/2005/8/layout/hierarchy3"/>
    <dgm:cxn modelId="{1F3061B2-1EE6-48A1-8AC4-3590FF64929B}" type="presParOf" srcId="{FA25B444-07B7-4B90-9EDD-ACB6331A26D7}" destId="{DB66F098-E749-4F0B-9C24-6C9D8990269B}" srcOrd="0" destOrd="0" presId="urn:microsoft.com/office/officeart/2005/8/layout/hierarchy3"/>
    <dgm:cxn modelId="{16C6ACCD-5A3F-419D-9C79-31C16130555B}" type="presParOf" srcId="{DB66F098-E749-4F0B-9C24-6C9D8990269B}" destId="{20571C38-47AD-4E19-8B57-B999998B8D44}" srcOrd="0" destOrd="0" presId="urn:microsoft.com/office/officeart/2005/8/layout/hierarchy3"/>
    <dgm:cxn modelId="{02215201-E5D9-4571-88B1-A49AA9D30090}" type="presParOf" srcId="{20571C38-47AD-4E19-8B57-B999998B8D44}" destId="{92BEB392-E9D6-4814-9437-38C1421D991E}" srcOrd="0" destOrd="0" presId="urn:microsoft.com/office/officeart/2005/8/layout/hierarchy3"/>
    <dgm:cxn modelId="{AA435A4F-DA09-40D7-B827-A4F0DFD94FA6}" type="presParOf" srcId="{20571C38-47AD-4E19-8B57-B999998B8D44}" destId="{48B142D4-DB00-4F39-B3CB-34776490060F}" srcOrd="1" destOrd="0" presId="urn:microsoft.com/office/officeart/2005/8/layout/hierarchy3"/>
    <dgm:cxn modelId="{D9C11388-C794-45DD-A042-0D9A83232314}" type="presParOf" srcId="{DB66F098-E749-4F0B-9C24-6C9D8990269B}" destId="{93AE6871-ACD5-4E0A-BC56-8276E433715B}" srcOrd="1" destOrd="0" presId="urn:microsoft.com/office/officeart/2005/8/layout/hierarchy3"/>
    <dgm:cxn modelId="{A142916E-1C6A-4FC1-8C58-E4764F5896F4}" type="presParOf" srcId="{93AE6871-ACD5-4E0A-BC56-8276E433715B}" destId="{ADB0CE45-C848-4015-9B35-FDC7DF3810E2}" srcOrd="0" destOrd="0" presId="urn:microsoft.com/office/officeart/2005/8/layout/hierarchy3"/>
    <dgm:cxn modelId="{455D618A-0929-4C99-BD42-CF41BA8250C1}" type="presParOf" srcId="{93AE6871-ACD5-4E0A-BC56-8276E433715B}" destId="{8444F647-9C68-4701-9EB8-38ABF3E5D735}" srcOrd="1" destOrd="0" presId="urn:microsoft.com/office/officeart/2005/8/layout/hierarchy3"/>
    <dgm:cxn modelId="{BA57A5C0-38A7-46D8-98B7-4BA2FDFD102C}" type="presParOf" srcId="{93AE6871-ACD5-4E0A-BC56-8276E433715B}" destId="{2229EBD3-F6D0-46B0-9138-23C81E770DC7}" srcOrd="2" destOrd="0" presId="urn:microsoft.com/office/officeart/2005/8/layout/hierarchy3"/>
    <dgm:cxn modelId="{6B777399-BCB9-4F68-A2F0-9A19A5A6E6A1}" type="presParOf" srcId="{93AE6871-ACD5-4E0A-BC56-8276E433715B}" destId="{2FD0B8F9-939E-4664-AA9F-3AD3FB6774AD}" srcOrd="3" destOrd="0" presId="urn:microsoft.com/office/officeart/2005/8/layout/hierarchy3"/>
    <dgm:cxn modelId="{8273F870-A236-46A1-A736-227123FB9272}" type="presParOf" srcId="{FA25B444-07B7-4B90-9EDD-ACB6331A26D7}" destId="{A6CCACC2-7AA7-4ECB-B0AB-6086931FE66E}" srcOrd="1" destOrd="0" presId="urn:microsoft.com/office/officeart/2005/8/layout/hierarchy3"/>
    <dgm:cxn modelId="{D0C07B04-12FE-4401-A4E5-8A7525FE669A}" type="presParOf" srcId="{A6CCACC2-7AA7-4ECB-B0AB-6086931FE66E}" destId="{52C4071A-6610-428A-8F7B-786BC9CA844E}" srcOrd="0" destOrd="0" presId="urn:microsoft.com/office/officeart/2005/8/layout/hierarchy3"/>
    <dgm:cxn modelId="{EB561647-B5B8-4B66-84BA-0345522B4DD7}" type="presParOf" srcId="{52C4071A-6610-428A-8F7B-786BC9CA844E}" destId="{904C95A6-5AAB-4391-B7BE-9934816AAA5A}" srcOrd="0" destOrd="0" presId="urn:microsoft.com/office/officeart/2005/8/layout/hierarchy3"/>
    <dgm:cxn modelId="{4953F4FE-D7E5-4108-AD12-C76BEA47AB76}" type="presParOf" srcId="{52C4071A-6610-428A-8F7B-786BC9CA844E}" destId="{37990D46-EA9F-48EB-AF78-CBB7BE42C7EE}" srcOrd="1" destOrd="0" presId="urn:microsoft.com/office/officeart/2005/8/layout/hierarchy3"/>
    <dgm:cxn modelId="{AC4627A5-075D-42FC-A7AB-14513568424A}" type="presParOf" srcId="{A6CCACC2-7AA7-4ECB-B0AB-6086931FE66E}" destId="{C4D5493D-F449-415F-8F0C-46900DAB02B6}" srcOrd="1" destOrd="0" presId="urn:microsoft.com/office/officeart/2005/8/layout/hierarchy3"/>
    <dgm:cxn modelId="{289F1164-7F24-481A-A6BE-B07B1D18F6A0}" type="presParOf" srcId="{C4D5493D-F449-415F-8F0C-46900DAB02B6}" destId="{436489D7-728E-4E66-B140-8AD8B6299405}" srcOrd="0" destOrd="0" presId="urn:microsoft.com/office/officeart/2005/8/layout/hierarchy3"/>
    <dgm:cxn modelId="{34B681AE-DA62-4680-9D9A-9A1D896EF394}" type="presParOf" srcId="{C4D5493D-F449-415F-8F0C-46900DAB02B6}" destId="{0A13A6A4-4691-4C02-A8CB-EE111CA844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H y C</a:t>
          </a:r>
        </a:p>
        <a:p>
          <a:r>
            <a:rPr lang="es-CL" sz="1800" dirty="0" smtClean="0"/>
            <a:t>Campo SUBT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Incluir validación por sistema de los valores de subtítulos para incluir los códigos 24 y 31. (actualmente considera sólo 21)</a:t>
          </a:r>
          <a:endParaRPr lang="es-CL" sz="14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478C00D3-49DB-4DB2-A819-D2E4EC2AB11D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Para la tabla de clasificación presupuestaria de SIRH se debe incluir una marca de uso para Dipres. </a:t>
          </a:r>
          <a:endParaRPr lang="es-CL" sz="1400" dirty="0"/>
        </a:p>
      </dgm:t>
    </dgm:pt>
    <dgm:pt modelId="{F0F97DE8-EA6D-4317-9E73-714E358933E2}" type="parTrans" cxnId="{B039396B-4E75-4566-A45F-9B0FA3F0D3BA}">
      <dgm:prSet/>
      <dgm:spPr/>
      <dgm:t>
        <a:bodyPr/>
        <a:lstStyle/>
        <a:p>
          <a:endParaRPr lang="es-CL"/>
        </a:p>
      </dgm:t>
    </dgm:pt>
    <dgm:pt modelId="{7D7B1C7D-2373-4B2A-A6CD-230BFA015424}" type="sibTrans" cxnId="{B039396B-4E75-4566-A45F-9B0FA3F0D3BA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S</a:t>
          </a:r>
        </a:p>
        <a:p>
          <a:r>
            <a:rPr lang="es-CL" sz="1800" dirty="0" smtClean="0"/>
            <a:t>Campo CAUSAL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/>
      <dgm:spPr/>
      <dgm:t>
        <a:bodyPr/>
        <a:lstStyle/>
        <a:p>
          <a:pPr algn="l"/>
          <a:r>
            <a:rPr lang="es-CL" dirty="0" err="1" smtClean="0"/>
            <a:t>a</a:t>
          </a:r>
          <a:r>
            <a:rPr lang="es-CL" dirty="0" err="1" smtClean="0">
              <a:solidFill>
                <a:schemeClr val="accent1"/>
              </a:solidFill>
            </a:rPr>
            <a:t>Actualizar</a:t>
          </a:r>
          <a:r>
            <a:rPr lang="es-CL" dirty="0" smtClean="0">
              <a:solidFill>
                <a:schemeClr val="accent1"/>
              </a:solidFill>
            </a:rPr>
            <a:t> tabla de códigos generales de SIRH:</a:t>
          </a:r>
        </a:p>
        <a:p>
          <a:pPr algn="l"/>
          <a:r>
            <a:rPr lang="es-CL" dirty="0" smtClean="0">
              <a:solidFill>
                <a:schemeClr val="accent1"/>
              </a:solidFill>
            </a:rPr>
            <a:t>- Agregar todos los códigos de licencias que requiere Dipres.</a:t>
          </a:r>
        </a:p>
        <a:p>
          <a:pPr algn="l"/>
          <a:r>
            <a:rPr lang="es-CL" dirty="0" smtClean="0">
              <a:solidFill>
                <a:schemeClr val="accent1"/>
              </a:solidFill>
            </a:rPr>
            <a:t>- Agregar homologación de los motivos de reemplazos y suplencia con los códigos de Dipres.</a:t>
          </a:r>
          <a:endParaRPr lang="es-CL" dirty="0"/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2B530E1E-F0B4-42BF-879A-B5A67C05B82A}">
      <dgm:prSet phldrT="[Texto]"/>
      <dgm:spPr/>
      <dgm:t>
        <a:bodyPr/>
        <a:lstStyle/>
        <a:p>
          <a:pPr algn="l"/>
          <a:r>
            <a:rPr lang="es-CL" dirty="0" smtClean="0">
              <a:solidFill>
                <a:schemeClr val="accent1"/>
              </a:solidFill>
            </a:rPr>
            <a:t>- Ejecutar Proceso masivo con todas las homologaciones por Servicio de Salud / Organismo entre los campos motivo reemplazo/suplencia y el código Dipres. (tabla de conversión 12)</a:t>
          </a:r>
          <a:endParaRPr lang="es-CL" dirty="0"/>
        </a:p>
      </dgm:t>
    </dgm:pt>
    <dgm:pt modelId="{4C72E03C-DD79-4E44-BE45-72D6BEC37211}" type="parTrans" cxnId="{123B6585-58CA-4E25-B101-BE11C8E1D7A2}">
      <dgm:prSet/>
      <dgm:spPr/>
      <dgm:t>
        <a:bodyPr/>
        <a:lstStyle/>
        <a:p>
          <a:endParaRPr lang="es-CL"/>
        </a:p>
      </dgm:t>
    </dgm:pt>
    <dgm:pt modelId="{B97C76E6-5041-4A97-8BA3-CFDAA319F9F0}" type="sibTrans" cxnId="{123B6585-58CA-4E25-B101-BE11C8E1D7A2}">
      <dgm:prSet/>
      <dgm:spPr/>
      <dgm:t>
        <a:bodyPr/>
        <a:lstStyle/>
        <a:p>
          <a:endParaRPr lang="es-CL"/>
        </a:p>
      </dgm:t>
    </dgm:pt>
    <dgm:pt modelId="{AAD8E982-A317-4FFF-BC7E-06510F1AF839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Ejecutar Proceso de carga masiva para todos los Organismos con los valores posibles que están definidos en tabla de conversión 13 de Dipres.</a:t>
          </a:r>
          <a:endParaRPr lang="es-CL" sz="1400" dirty="0">
            <a:solidFill>
              <a:schemeClr val="accent1"/>
            </a:solidFill>
          </a:endParaRPr>
        </a:p>
      </dgm:t>
    </dgm:pt>
    <dgm:pt modelId="{B569B4CE-BE09-4EC8-A423-ADAB2CB00795}" type="parTrans" cxnId="{425A1237-3BD1-4965-8EAF-4BDD8F24A533}">
      <dgm:prSet/>
      <dgm:spPr/>
      <dgm:t>
        <a:bodyPr/>
        <a:lstStyle/>
        <a:p>
          <a:endParaRPr lang="es-CL"/>
        </a:p>
      </dgm:t>
    </dgm:pt>
    <dgm:pt modelId="{1BE032B5-B14F-49C6-BC69-9E2385B113DA}" type="sibTrans" cxnId="{425A1237-3BD1-4965-8EAF-4BDD8F24A533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5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5" custScaleX="150072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29EBD3-F6D0-46B0-9138-23C81E770DC7}" type="pres">
      <dgm:prSet presAssocID="{F0F97DE8-EA6D-4317-9E73-714E358933E2}" presName="Name13" presStyleLbl="parChTrans1D2" presStyleIdx="1" presStyleCnt="5"/>
      <dgm:spPr/>
      <dgm:t>
        <a:bodyPr/>
        <a:lstStyle/>
        <a:p>
          <a:endParaRPr lang="es-CL"/>
        </a:p>
      </dgm:t>
    </dgm:pt>
    <dgm:pt modelId="{2FD0B8F9-939E-4664-AA9F-3AD3FB6774AD}" type="pres">
      <dgm:prSet presAssocID="{478C00D3-49DB-4DB2-A819-D2E4EC2AB11D}" presName="childText" presStyleLbl="bgAcc1" presStyleIdx="1" presStyleCnt="5" custScaleX="149858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1B500F-F287-436C-9A23-005AA07D34AB}" type="pres">
      <dgm:prSet presAssocID="{B569B4CE-BE09-4EC8-A423-ADAB2CB00795}" presName="Name13" presStyleLbl="parChTrans1D2" presStyleIdx="2" presStyleCnt="5"/>
      <dgm:spPr/>
      <dgm:t>
        <a:bodyPr/>
        <a:lstStyle/>
        <a:p>
          <a:endParaRPr lang="es-CL"/>
        </a:p>
      </dgm:t>
    </dgm:pt>
    <dgm:pt modelId="{79C5CACE-1B41-4916-862A-2AB4E767E324}" type="pres">
      <dgm:prSet presAssocID="{AAD8E982-A317-4FFF-BC7E-06510F1AF839}" presName="childText" presStyleLbl="bgAcc1" presStyleIdx="2" presStyleCnt="5" custScaleX="150072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06158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3" presStyleCnt="5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3" presStyleCnt="5" custScaleX="194523" custLinFactNeighborX="24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FA49D0-4731-4344-9E3F-C295334A1DCD}" type="pres">
      <dgm:prSet presAssocID="{4C72E03C-DD79-4E44-BE45-72D6BEC37211}" presName="Name13" presStyleLbl="parChTrans1D2" presStyleIdx="4" presStyleCnt="5"/>
      <dgm:spPr/>
      <dgm:t>
        <a:bodyPr/>
        <a:lstStyle/>
        <a:p>
          <a:endParaRPr lang="es-CL"/>
        </a:p>
      </dgm:t>
    </dgm:pt>
    <dgm:pt modelId="{7592F385-F60B-4237-B574-203B9F7A8A82}" type="pres">
      <dgm:prSet presAssocID="{2B530E1E-F0B4-42BF-879A-B5A67C05B82A}" presName="childText" presStyleLbl="bgAcc1" presStyleIdx="4" presStyleCnt="5" custScaleX="195378" custLinFactNeighborX="24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45A3F937-CB15-4067-8360-FFC7E53AC06C}" type="presOf" srcId="{0D396700-6B80-4B4D-8948-E9B70A8ED5E4}" destId="{8444F647-9C68-4701-9EB8-38ABF3E5D735}" srcOrd="0" destOrd="0" presId="urn:microsoft.com/office/officeart/2005/8/layout/hierarchy3"/>
    <dgm:cxn modelId="{AF00DEDA-08CD-4592-B916-60D6AAC211FD}" type="presOf" srcId="{07CF49C6-3198-4BA6-B243-A607603712B6}" destId="{ADB0CE45-C848-4015-9B35-FDC7DF3810E2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15435BB3-EA60-42EC-AC64-BBC0E403E0F1}" type="presOf" srcId="{EC60AD44-FE39-46BD-B622-477939339067}" destId="{48B142D4-DB00-4F39-B3CB-34776490060F}" srcOrd="1" destOrd="0" presId="urn:microsoft.com/office/officeart/2005/8/layout/hierarchy3"/>
    <dgm:cxn modelId="{42B8F651-4238-4203-B14C-F5EE6BBC2CBE}" type="presOf" srcId="{EC60AD44-FE39-46BD-B622-477939339067}" destId="{92BEB392-E9D6-4814-9437-38C1421D991E}" srcOrd="0" destOrd="0" presId="urn:microsoft.com/office/officeart/2005/8/layout/hierarchy3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3538B842-068C-4092-B8A4-036ABFDD747F}" type="presOf" srcId="{4C72E03C-DD79-4E44-BE45-72D6BEC37211}" destId="{FDFA49D0-4731-4344-9E3F-C295334A1DCD}" srcOrd="0" destOrd="0" presId="urn:microsoft.com/office/officeart/2005/8/layout/hierarchy3"/>
    <dgm:cxn modelId="{146F2BA0-293E-40DA-977A-0D7C0C9FA6DD}" type="presOf" srcId="{B569B4CE-BE09-4EC8-A423-ADAB2CB00795}" destId="{B41B500F-F287-436C-9A23-005AA07D34AB}" srcOrd="0" destOrd="0" presId="urn:microsoft.com/office/officeart/2005/8/layout/hierarchy3"/>
    <dgm:cxn modelId="{80660F3B-9E8A-419F-A220-4A3552DCF7A4}" type="presOf" srcId="{4C4CEED5-9DBC-4C0C-9068-AB944B8BF913}" destId="{FA25B444-07B7-4B90-9EDD-ACB6331A26D7}" srcOrd="0" destOrd="0" presId="urn:microsoft.com/office/officeart/2005/8/layout/hierarchy3"/>
    <dgm:cxn modelId="{B039396B-4E75-4566-A45F-9B0FA3F0D3BA}" srcId="{EC60AD44-FE39-46BD-B622-477939339067}" destId="{478C00D3-49DB-4DB2-A819-D2E4EC2AB11D}" srcOrd="1" destOrd="0" parTransId="{F0F97DE8-EA6D-4317-9E73-714E358933E2}" sibTransId="{7D7B1C7D-2373-4B2A-A6CD-230BFA015424}"/>
    <dgm:cxn modelId="{123B6585-58CA-4E25-B101-BE11C8E1D7A2}" srcId="{2B70C670-2B9D-405B-93B8-2660B422D8EA}" destId="{2B530E1E-F0B4-42BF-879A-B5A67C05B82A}" srcOrd="1" destOrd="0" parTransId="{4C72E03C-DD79-4E44-BE45-72D6BEC37211}" sibTransId="{B97C76E6-5041-4A97-8BA3-CFDAA319F9F0}"/>
    <dgm:cxn modelId="{425A1237-3BD1-4965-8EAF-4BDD8F24A533}" srcId="{EC60AD44-FE39-46BD-B622-477939339067}" destId="{AAD8E982-A317-4FFF-BC7E-06510F1AF839}" srcOrd="2" destOrd="0" parTransId="{B569B4CE-BE09-4EC8-A423-ADAB2CB00795}" sibTransId="{1BE032B5-B14F-49C6-BC69-9E2385B113DA}"/>
    <dgm:cxn modelId="{3A025586-0F99-42D2-92CC-17E2A8C460C6}" type="presOf" srcId="{2B70C670-2B9D-405B-93B8-2660B422D8EA}" destId="{37990D46-EA9F-48EB-AF78-CBB7BE42C7EE}" srcOrd="1" destOrd="0" presId="urn:microsoft.com/office/officeart/2005/8/layout/hierarchy3"/>
    <dgm:cxn modelId="{1E88785A-B077-490B-A5B3-DD2456FDB5ED}" type="presOf" srcId="{478C00D3-49DB-4DB2-A819-D2E4EC2AB11D}" destId="{2FD0B8F9-939E-4664-AA9F-3AD3FB6774AD}" srcOrd="0" destOrd="0" presId="urn:microsoft.com/office/officeart/2005/8/layout/hierarchy3"/>
    <dgm:cxn modelId="{467BC4EE-AE6D-42C8-9ED0-D6D7F2ED276D}" type="presOf" srcId="{06D561EE-B78C-4E54-903C-C459D02AC808}" destId="{0A13A6A4-4691-4C02-A8CB-EE111CA844BB}" srcOrd="0" destOrd="0" presId="urn:microsoft.com/office/officeart/2005/8/layout/hierarchy3"/>
    <dgm:cxn modelId="{9E7ED3BF-D28E-4895-841B-1E8DD0E8C84F}" type="presOf" srcId="{AAD8E982-A317-4FFF-BC7E-06510F1AF839}" destId="{79C5CACE-1B41-4916-862A-2AB4E767E324}" srcOrd="0" destOrd="0" presId="urn:microsoft.com/office/officeart/2005/8/layout/hierarchy3"/>
    <dgm:cxn modelId="{DD6F7533-59A3-4F3B-A05E-036D725A5E77}" type="presOf" srcId="{F0F97DE8-EA6D-4317-9E73-714E358933E2}" destId="{2229EBD3-F6D0-46B0-9138-23C81E770DC7}" srcOrd="0" destOrd="0" presId="urn:microsoft.com/office/officeart/2005/8/layout/hierarchy3"/>
    <dgm:cxn modelId="{1C8AFF8A-DAED-4D76-87DF-0DDC3A483E9E}" type="presOf" srcId="{2B70C670-2B9D-405B-93B8-2660B422D8EA}" destId="{904C95A6-5AAB-4391-B7BE-9934816AAA5A}" srcOrd="0" destOrd="0" presId="urn:microsoft.com/office/officeart/2005/8/layout/hierarchy3"/>
    <dgm:cxn modelId="{A8367649-F4BB-4F71-874A-24925F5C9021}" type="presOf" srcId="{01454D4B-AF9A-4CF8-98B9-37C9C17A85A7}" destId="{436489D7-728E-4E66-B140-8AD8B6299405}" srcOrd="0" destOrd="0" presId="urn:microsoft.com/office/officeart/2005/8/layout/hierarchy3"/>
    <dgm:cxn modelId="{4C72658A-10DF-4FF7-8D2E-58066807600B}" type="presOf" srcId="{2B530E1E-F0B4-42BF-879A-B5A67C05B82A}" destId="{7592F385-F60B-4237-B574-203B9F7A8A82}" srcOrd="0" destOrd="0" presId="urn:microsoft.com/office/officeart/2005/8/layout/hierarchy3"/>
    <dgm:cxn modelId="{3874EB00-3D1D-4EDE-A57A-054645D9793D}" type="presParOf" srcId="{FA25B444-07B7-4B90-9EDD-ACB6331A26D7}" destId="{DB66F098-E749-4F0B-9C24-6C9D8990269B}" srcOrd="0" destOrd="0" presId="urn:microsoft.com/office/officeart/2005/8/layout/hierarchy3"/>
    <dgm:cxn modelId="{CE7C8AF3-75E6-4378-B60B-D728087EFFE3}" type="presParOf" srcId="{DB66F098-E749-4F0B-9C24-6C9D8990269B}" destId="{20571C38-47AD-4E19-8B57-B999998B8D44}" srcOrd="0" destOrd="0" presId="urn:microsoft.com/office/officeart/2005/8/layout/hierarchy3"/>
    <dgm:cxn modelId="{627C265F-1124-48A7-A359-931B087535D0}" type="presParOf" srcId="{20571C38-47AD-4E19-8B57-B999998B8D44}" destId="{92BEB392-E9D6-4814-9437-38C1421D991E}" srcOrd="0" destOrd="0" presId="urn:microsoft.com/office/officeart/2005/8/layout/hierarchy3"/>
    <dgm:cxn modelId="{853C11A8-BCCA-4409-81C1-6DC99409B136}" type="presParOf" srcId="{20571C38-47AD-4E19-8B57-B999998B8D44}" destId="{48B142D4-DB00-4F39-B3CB-34776490060F}" srcOrd="1" destOrd="0" presId="urn:microsoft.com/office/officeart/2005/8/layout/hierarchy3"/>
    <dgm:cxn modelId="{211761EB-26D3-4D09-9621-72FFA94303AF}" type="presParOf" srcId="{DB66F098-E749-4F0B-9C24-6C9D8990269B}" destId="{93AE6871-ACD5-4E0A-BC56-8276E433715B}" srcOrd="1" destOrd="0" presId="urn:microsoft.com/office/officeart/2005/8/layout/hierarchy3"/>
    <dgm:cxn modelId="{6EC45B55-170B-4A58-A2CF-F4F8AE78B3C4}" type="presParOf" srcId="{93AE6871-ACD5-4E0A-BC56-8276E433715B}" destId="{ADB0CE45-C848-4015-9B35-FDC7DF3810E2}" srcOrd="0" destOrd="0" presId="urn:microsoft.com/office/officeart/2005/8/layout/hierarchy3"/>
    <dgm:cxn modelId="{9CD52BFE-ADB3-497B-9680-5CA226DB9C5C}" type="presParOf" srcId="{93AE6871-ACD5-4E0A-BC56-8276E433715B}" destId="{8444F647-9C68-4701-9EB8-38ABF3E5D735}" srcOrd="1" destOrd="0" presId="urn:microsoft.com/office/officeart/2005/8/layout/hierarchy3"/>
    <dgm:cxn modelId="{340C8E3E-8DFE-4362-8B22-30BB1A49F900}" type="presParOf" srcId="{93AE6871-ACD5-4E0A-BC56-8276E433715B}" destId="{2229EBD3-F6D0-46B0-9138-23C81E770DC7}" srcOrd="2" destOrd="0" presId="urn:microsoft.com/office/officeart/2005/8/layout/hierarchy3"/>
    <dgm:cxn modelId="{4107A328-F313-43DA-9DA0-690818EAA5B3}" type="presParOf" srcId="{93AE6871-ACD5-4E0A-BC56-8276E433715B}" destId="{2FD0B8F9-939E-4664-AA9F-3AD3FB6774AD}" srcOrd="3" destOrd="0" presId="urn:microsoft.com/office/officeart/2005/8/layout/hierarchy3"/>
    <dgm:cxn modelId="{FB27415F-E89E-4040-AD63-CFA3A69ACCAD}" type="presParOf" srcId="{93AE6871-ACD5-4E0A-BC56-8276E433715B}" destId="{B41B500F-F287-436C-9A23-005AA07D34AB}" srcOrd="4" destOrd="0" presId="urn:microsoft.com/office/officeart/2005/8/layout/hierarchy3"/>
    <dgm:cxn modelId="{ECD1B1F8-B50B-42F8-98A2-BFB3BB27E731}" type="presParOf" srcId="{93AE6871-ACD5-4E0A-BC56-8276E433715B}" destId="{79C5CACE-1B41-4916-862A-2AB4E767E324}" srcOrd="5" destOrd="0" presId="urn:microsoft.com/office/officeart/2005/8/layout/hierarchy3"/>
    <dgm:cxn modelId="{0233B724-2356-4216-8473-D4B9BC91C698}" type="presParOf" srcId="{FA25B444-07B7-4B90-9EDD-ACB6331A26D7}" destId="{A6CCACC2-7AA7-4ECB-B0AB-6086931FE66E}" srcOrd="1" destOrd="0" presId="urn:microsoft.com/office/officeart/2005/8/layout/hierarchy3"/>
    <dgm:cxn modelId="{94F972FA-51C9-4896-808C-4EB8F69B1191}" type="presParOf" srcId="{A6CCACC2-7AA7-4ECB-B0AB-6086931FE66E}" destId="{52C4071A-6610-428A-8F7B-786BC9CA844E}" srcOrd="0" destOrd="0" presId="urn:microsoft.com/office/officeart/2005/8/layout/hierarchy3"/>
    <dgm:cxn modelId="{9C314C9A-63E6-437F-8469-0A4C6624FE2A}" type="presParOf" srcId="{52C4071A-6610-428A-8F7B-786BC9CA844E}" destId="{904C95A6-5AAB-4391-B7BE-9934816AAA5A}" srcOrd="0" destOrd="0" presId="urn:microsoft.com/office/officeart/2005/8/layout/hierarchy3"/>
    <dgm:cxn modelId="{AF806C3F-85EF-458B-AD87-925E6FAA3696}" type="presParOf" srcId="{52C4071A-6610-428A-8F7B-786BC9CA844E}" destId="{37990D46-EA9F-48EB-AF78-CBB7BE42C7EE}" srcOrd="1" destOrd="0" presId="urn:microsoft.com/office/officeart/2005/8/layout/hierarchy3"/>
    <dgm:cxn modelId="{FB4206DA-8CAD-4300-8E4D-285811C2122C}" type="presParOf" srcId="{A6CCACC2-7AA7-4ECB-B0AB-6086931FE66E}" destId="{C4D5493D-F449-415F-8F0C-46900DAB02B6}" srcOrd="1" destOrd="0" presId="urn:microsoft.com/office/officeart/2005/8/layout/hierarchy3"/>
    <dgm:cxn modelId="{503C9422-F4A0-4366-A35C-2837DF1EB03E}" type="presParOf" srcId="{C4D5493D-F449-415F-8F0C-46900DAB02B6}" destId="{436489D7-728E-4E66-B140-8AD8B6299405}" srcOrd="0" destOrd="0" presId="urn:microsoft.com/office/officeart/2005/8/layout/hierarchy3"/>
    <dgm:cxn modelId="{2368D14C-BD11-49BA-B619-2471E7F0430B}" type="presParOf" srcId="{C4D5493D-F449-415F-8F0C-46900DAB02B6}" destId="{0A13A6A4-4691-4C02-A8CB-EE111CA844BB}" srcOrd="1" destOrd="0" presId="urn:microsoft.com/office/officeart/2005/8/layout/hierarchy3"/>
    <dgm:cxn modelId="{57F92C8A-500A-464B-856D-B341963FE529}" type="presParOf" srcId="{C4D5493D-F449-415F-8F0C-46900DAB02B6}" destId="{FDFA49D0-4731-4344-9E3F-C295334A1DCD}" srcOrd="2" destOrd="0" presId="urn:microsoft.com/office/officeart/2005/8/layout/hierarchy3"/>
    <dgm:cxn modelId="{BE8F87C4-13C6-4D2F-B8E6-5B10A543BEC1}" type="presParOf" srcId="{C4D5493D-F449-415F-8F0C-46900DAB02B6}" destId="{7592F385-F60B-4237-B574-203B9F7A8A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E</a:t>
          </a:r>
        </a:p>
        <a:p>
          <a:r>
            <a:rPr lang="es-CL" sz="1800" dirty="0" smtClean="0"/>
            <a:t>Campo CORR_CTO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200" dirty="0" smtClean="0">
              <a:solidFill>
                <a:schemeClr val="accent1"/>
              </a:solidFill>
            </a:rPr>
            <a:t>Se debe validar el correlativo de contrato asociado al pago de la hora extra diurna o nocturna para no permitir ingresar horas extras que no estén asociadas a un contrato válido.</a:t>
          </a:r>
          <a:endParaRPr lang="es-CL" sz="12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478C00D3-49DB-4DB2-A819-D2E4EC2AB11D}">
      <dgm:prSet phldrT="[Texto]" custT="1"/>
      <dgm:spPr/>
      <dgm:t>
        <a:bodyPr/>
        <a:lstStyle/>
        <a:p>
          <a:pPr algn="l"/>
          <a:r>
            <a:rPr lang="es-CL" sz="1200" dirty="0" smtClean="0">
              <a:solidFill>
                <a:schemeClr val="accent1"/>
              </a:solidFill>
            </a:rPr>
            <a:t>En los Mantenedores de horas extras para pago normal y accesorio no debe permitir ingreso de horas extras sin asociarlos a contratos válidos.</a:t>
          </a:r>
        </a:p>
        <a:p>
          <a:pPr algn="l"/>
          <a:r>
            <a:rPr lang="es-CL" sz="1200" dirty="0" smtClean="0">
              <a:solidFill>
                <a:schemeClr val="accent1"/>
              </a:solidFill>
            </a:rPr>
            <a:t>Contrato válido: implica que el </a:t>
          </a:r>
          <a:r>
            <a:rPr lang="es-CL" sz="1200" dirty="0" err="1" smtClean="0">
              <a:solidFill>
                <a:schemeClr val="accent1"/>
              </a:solidFill>
            </a:rPr>
            <a:t>ctto</a:t>
          </a:r>
          <a:r>
            <a:rPr lang="es-CL" sz="1200" dirty="0" smtClean="0">
              <a:solidFill>
                <a:schemeClr val="accent1"/>
              </a:solidFill>
            </a:rPr>
            <a:t>. este provisto o tenga núm. resol. asociada.</a:t>
          </a:r>
          <a:endParaRPr lang="es-CL" sz="1200" dirty="0"/>
        </a:p>
      </dgm:t>
    </dgm:pt>
    <dgm:pt modelId="{F0F97DE8-EA6D-4317-9E73-714E358933E2}" type="parTrans" cxnId="{B039396B-4E75-4566-A45F-9B0FA3F0D3BA}">
      <dgm:prSet/>
      <dgm:spPr/>
      <dgm:t>
        <a:bodyPr/>
        <a:lstStyle/>
        <a:p>
          <a:endParaRPr lang="es-CL"/>
        </a:p>
      </dgm:t>
    </dgm:pt>
    <dgm:pt modelId="{7D7B1C7D-2373-4B2A-A6CD-230BFA015424}" type="sibTrans" cxnId="{B039396B-4E75-4566-A45F-9B0FA3F0D3BA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H</a:t>
          </a:r>
        </a:p>
        <a:p>
          <a:r>
            <a:rPr lang="es-CL" sz="1800" dirty="0" smtClean="0"/>
            <a:t>Campos EDU, TITULO, OTROS_EDU, ESPECIALIDAD, UNIDAD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Se deben establecer como obligatorio para los contratos a honorarios el ingreso de los datos de estudio y la unidad de desempeño tanto para los profesionales y técnicos. </a:t>
          </a:r>
          <a:endParaRPr lang="es-CL" sz="1400" dirty="0"/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2B530E1E-F0B4-42BF-879A-B5A67C05B82A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Actualizar tabla temporal para el 4° corte de Dipres 2018 a partir de lo informado en el 3° corte, que contiene los datos de: PAIS, EDU, TITULO, OTROS_EDU, ESPECIALIDAD y UNIDAD.</a:t>
          </a:r>
          <a:endParaRPr lang="es-CL" sz="1400" dirty="0"/>
        </a:p>
      </dgm:t>
    </dgm:pt>
    <dgm:pt modelId="{4C72E03C-DD79-4E44-BE45-72D6BEC37211}" type="parTrans" cxnId="{123B6585-58CA-4E25-B101-BE11C8E1D7A2}">
      <dgm:prSet/>
      <dgm:spPr/>
      <dgm:t>
        <a:bodyPr/>
        <a:lstStyle/>
        <a:p>
          <a:endParaRPr lang="es-CL"/>
        </a:p>
      </dgm:t>
    </dgm:pt>
    <dgm:pt modelId="{B97C76E6-5041-4A97-8BA3-CFDAA319F9F0}" type="sibTrans" cxnId="{123B6585-58CA-4E25-B101-BE11C8E1D7A2}">
      <dgm:prSet/>
      <dgm:spPr/>
      <dgm:t>
        <a:bodyPr/>
        <a:lstStyle/>
        <a:p>
          <a:endParaRPr lang="es-CL"/>
        </a:p>
      </dgm:t>
    </dgm:pt>
    <dgm:pt modelId="{AAD8E982-A317-4FFF-BC7E-06510F1AF839}">
      <dgm:prSet phldrT="[Texto]" custT="1"/>
      <dgm:spPr/>
      <dgm:t>
        <a:bodyPr/>
        <a:lstStyle/>
        <a:p>
          <a:pPr algn="l"/>
          <a:r>
            <a:rPr lang="es-CL" sz="1200" dirty="0" smtClean="0">
              <a:solidFill>
                <a:schemeClr val="accent1"/>
              </a:solidFill>
            </a:rPr>
            <a:t>Hay que verificar la mejora 1 contrato 1 pago, la cual asocia un pago siempre a un correlativo de contrato.</a:t>
          </a:r>
        </a:p>
        <a:p>
          <a:pPr algn="l"/>
          <a:r>
            <a:rPr lang="es-CL" sz="1200" dirty="0" smtClean="0">
              <a:solidFill>
                <a:schemeClr val="accent1"/>
              </a:solidFill>
            </a:rPr>
            <a:t>Esta mejora se encuentra en espera de terminar desarrollo y piloto por disponibilidad de horas.</a:t>
          </a:r>
          <a:endParaRPr lang="es-CL" sz="1200" dirty="0">
            <a:solidFill>
              <a:schemeClr val="accent1"/>
            </a:solidFill>
          </a:endParaRPr>
        </a:p>
      </dgm:t>
    </dgm:pt>
    <dgm:pt modelId="{B569B4CE-BE09-4EC8-A423-ADAB2CB00795}" type="parTrans" cxnId="{425A1237-3BD1-4965-8EAF-4BDD8F24A533}">
      <dgm:prSet/>
      <dgm:spPr/>
      <dgm:t>
        <a:bodyPr/>
        <a:lstStyle/>
        <a:p>
          <a:endParaRPr lang="es-CL"/>
        </a:p>
      </dgm:t>
    </dgm:pt>
    <dgm:pt modelId="{1BE032B5-B14F-49C6-BC69-9E2385B113DA}" type="sibTrans" cxnId="{425A1237-3BD1-4965-8EAF-4BDD8F24A533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5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5" custScaleX="171275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29EBD3-F6D0-46B0-9138-23C81E770DC7}" type="pres">
      <dgm:prSet presAssocID="{F0F97DE8-EA6D-4317-9E73-714E358933E2}" presName="Name13" presStyleLbl="parChTrans1D2" presStyleIdx="1" presStyleCnt="5"/>
      <dgm:spPr/>
      <dgm:t>
        <a:bodyPr/>
        <a:lstStyle/>
        <a:p>
          <a:endParaRPr lang="es-CL"/>
        </a:p>
      </dgm:t>
    </dgm:pt>
    <dgm:pt modelId="{2FD0B8F9-939E-4664-AA9F-3AD3FB6774AD}" type="pres">
      <dgm:prSet presAssocID="{478C00D3-49DB-4DB2-A819-D2E4EC2AB11D}" presName="childText" presStyleLbl="bgAcc1" presStyleIdx="1" presStyleCnt="5" custScaleX="173679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1B500F-F287-436C-9A23-005AA07D34AB}" type="pres">
      <dgm:prSet presAssocID="{B569B4CE-BE09-4EC8-A423-ADAB2CB00795}" presName="Name13" presStyleLbl="parChTrans1D2" presStyleIdx="2" presStyleCnt="5"/>
      <dgm:spPr/>
      <dgm:t>
        <a:bodyPr/>
        <a:lstStyle/>
        <a:p>
          <a:endParaRPr lang="es-CL"/>
        </a:p>
      </dgm:t>
    </dgm:pt>
    <dgm:pt modelId="{79C5CACE-1B41-4916-862A-2AB4E767E324}" type="pres">
      <dgm:prSet presAssocID="{AAD8E982-A317-4FFF-BC7E-06510F1AF839}" presName="childText" presStyleLbl="bgAcc1" presStyleIdx="2" presStyleCnt="5" custScaleX="171275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80780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3" presStyleCnt="5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3" presStyleCnt="5" custScaleX="194523" custLinFactNeighborX="24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FA49D0-4731-4344-9E3F-C295334A1DCD}" type="pres">
      <dgm:prSet presAssocID="{4C72E03C-DD79-4E44-BE45-72D6BEC37211}" presName="Name13" presStyleLbl="parChTrans1D2" presStyleIdx="4" presStyleCnt="5"/>
      <dgm:spPr/>
      <dgm:t>
        <a:bodyPr/>
        <a:lstStyle/>
        <a:p>
          <a:endParaRPr lang="es-CL"/>
        </a:p>
      </dgm:t>
    </dgm:pt>
    <dgm:pt modelId="{7592F385-F60B-4237-B574-203B9F7A8A82}" type="pres">
      <dgm:prSet presAssocID="{2B530E1E-F0B4-42BF-879A-B5A67C05B82A}" presName="childText" presStyleLbl="bgAcc1" presStyleIdx="4" presStyleCnt="5" custScaleX="195378" custLinFactNeighborX="24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9A62308-89C6-495B-81D3-D2286E9A427F}" type="presOf" srcId="{EC60AD44-FE39-46BD-B622-477939339067}" destId="{48B142D4-DB00-4F39-B3CB-34776490060F}" srcOrd="1" destOrd="0" presId="urn:microsoft.com/office/officeart/2005/8/layout/hierarchy3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3C7FD7B6-0E7A-4194-ACA8-D1C4AB1A7AD7}" type="presOf" srcId="{4C72E03C-DD79-4E44-BE45-72D6BEC37211}" destId="{FDFA49D0-4731-4344-9E3F-C295334A1DCD}" srcOrd="0" destOrd="0" presId="urn:microsoft.com/office/officeart/2005/8/layout/hierarchy3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562F4C42-37AD-4D63-A0C5-2E659749E140}" type="presOf" srcId="{B569B4CE-BE09-4EC8-A423-ADAB2CB00795}" destId="{B41B500F-F287-436C-9A23-005AA07D34AB}" srcOrd="0" destOrd="0" presId="urn:microsoft.com/office/officeart/2005/8/layout/hierarchy3"/>
    <dgm:cxn modelId="{E6AD1017-CFC4-441B-8DEC-90DC8899B0E5}" type="presOf" srcId="{06D561EE-B78C-4E54-903C-C459D02AC808}" destId="{0A13A6A4-4691-4C02-A8CB-EE111CA844BB}" srcOrd="0" destOrd="0" presId="urn:microsoft.com/office/officeart/2005/8/layout/hierarchy3"/>
    <dgm:cxn modelId="{B039396B-4E75-4566-A45F-9B0FA3F0D3BA}" srcId="{EC60AD44-FE39-46BD-B622-477939339067}" destId="{478C00D3-49DB-4DB2-A819-D2E4EC2AB11D}" srcOrd="1" destOrd="0" parTransId="{F0F97DE8-EA6D-4317-9E73-714E358933E2}" sibTransId="{7D7B1C7D-2373-4B2A-A6CD-230BFA015424}"/>
    <dgm:cxn modelId="{123B6585-58CA-4E25-B101-BE11C8E1D7A2}" srcId="{2B70C670-2B9D-405B-93B8-2660B422D8EA}" destId="{2B530E1E-F0B4-42BF-879A-B5A67C05B82A}" srcOrd="1" destOrd="0" parTransId="{4C72E03C-DD79-4E44-BE45-72D6BEC37211}" sibTransId="{B97C76E6-5041-4A97-8BA3-CFDAA319F9F0}"/>
    <dgm:cxn modelId="{1D7ABCFD-3BBA-4824-9C3A-0B13655EF471}" type="presOf" srcId="{0D396700-6B80-4B4D-8948-E9B70A8ED5E4}" destId="{8444F647-9C68-4701-9EB8-38ABF3E5D735}" srcOrd="0" destOrd="0" presId="urn:microsoft.com/office/officeart/2005/8/layout/hierarchy3"/>
    <dgm:cxn modelId="{F650BECB-9FEE-4D27-8C1B-6C165ADCDE32}" type="presOf" srcId="{478C00D3-49DB-4DB2-A819-D2E4EC2AB11D}" destId="{2FD0B8F9-939E-4664-AA9F-3AD3FB6774AD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97A8D5CE-E433-49BA-BC91-D8C768274B41}" type="presOf" srcId="{01454D4B-AF9A-4CF8-98B9-37C9C17A85A7}" destId="{436489D7-728E-4E66-B140-8AD8B6299405}" srcOrd="0" destOrd="0" presId="urn:microsoft.com/office/officeart/2005/8/layout/hierarchy3"/>
    <dgm:cxn modelId="{425A1237-3BD1-4965-8EAF-4BDD8F24A533}" srcId="{EC60AD44-FE39-46BD-B622-477939339067}" destId="{AAD8E982-A317-4FFF-BC7E-06510F1AF839}" srcOrd="2" destOrd="0" parTransId="{B569B4CE-BE09-4EC8-A423-ADAB2CB00795}" sibTransId="{1BE032B5-B14F-49C6-BC69-9E2385B113DA}"/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3F06A110-BF77-4F38-9ABA-909D9F4FB3C9}" type="presOf" srcId="{AAD8E982-A317-4FFF-BC7E-06510F1AF839}" destId="{79C5CACE-1B41-4916-862A-2AB4E767E324}" srcOrd="0" destOrd="0" presId="urn:microsoft.com/office/officeart/2005/8/layout/hierarchy3"/>
    <dgm:cxn modelId="{A5D16DC9-7F3B-470E-8035-01A5F75566F5}" type="presOf" srcId="{EC60AD44-FE39-46BD-B622-477939339067}" destId="{92BEB392-E9D6-4814-9437-38C1421D991E}" srcOrd="0" destOrd="0" presId="urn:microsoft.com/office/officeart/2005/8/layout/hierarchy3"/>
    <dgm:cxn modelId="{3D7B741C-C528-4AE2-B86A-820E5D45BB07}" type="presOf" srcId="{07CF49C6-3198-4BA6-B243-A607603712B6}" destId="{ADB0CE45-C848-4015-9B35-FDC7DF3810E2}" srcOrd="0" destOrd="0" presId="urn:microsoft.com/office/officeart/2005/8/layout/hierarchy3"/>
    <dgm:cxn modelId="{DFA8F177-5BEB-4B3E-95AD-FE19E0D171DC}" type="presOf" srcId="{2B70C670-2B9D-405B-93B8-2660B422D8EA}" destId="{37990D46-EA9F-48EB-AF78-CBB7BE42C7EE}" srcOrd="1" destOrd="0" presId="urn:microsoft.com/office/officeart/2005/8/layout/hierarchy3"/>
    <dgm:cxn modelId="{6A2A5A4A-E37D-46A4-AC9E-93C6C15492AE}" type="presOf" srcId="{F0F97DE8-EA6D-4317-9E73-714E358933E2}" destId="{2229EBD3-F6D0-46B0-9138-23C81E770DC7}" srcOrd="0" destOrd="0" presId="urn:microsoft.com/office/officeart/2005/8/layout/hierarchy3"/>
    <dgm:cxn modelId="{D04CD8D5-E659-4F10-8A86-9669577CB989}" type="presOf" srcId="{4C4CEED5-9DBC-4C0C-9068-AB944B8BF913}" destId="{FA25B444-07B7-4B90-9EDD-ACB6331A26D7}" srcOrd="0" destOrd="0" presId="urn:microsoft.com/office/officeart/2005/8/layout/hierarchy3"/>
    <dgm:cxn modelId="{B0258315-67B9-49B6-8AEA-E39D0D9B72C6}" type="presOf" srcId="{2B530E1E-F0B4-42BF-879A-B5A67C05B82A}" destId="{7592F385-F60B-4237-B574-203B9F7A8A82}" srcOrd="0" destOrd="0" presId="urn:microsoft.com/office/officeart/2005/8/layout/hierarchy3"/>
    <dgm:cxn modelId="{863F0466-32F9-4017-B9BD-F9D4AAB12686}" type="presOf" srcId="{2B70C670-2B9D-405B-93B8-2660B422D8EA}" destId="{904C95A6-5AAB-4391-B7BE-9934816AAA5A}" srcOrd="0" destOrd="0" presId="urn:microsoft.com/office/officeart/2005/8/layout/hierarchy3"/>
    <dgm:cxn modelId="{830EC380-0EB6-4688-A477-B950787C638F}" type="presParOf" srcId="{FA25B444-07B7-4B90-9EDD-ACB6331A26D7}" destId="{DB66F098-E749-4F0B-9C24-6C9D8990269B}" srcOrd="0" destOrd="0" presId="urn:microsoft.com/office/officeart/2005/8/layout/hierarchy3"/>
    <dgm:cxn modelId="{B4467EE2-BA53-43ED-AC95-2AA0133E7C5E}" type="presParOf" srcId="{DB66F098-E749-4F0B-9C24-6C9D8990269B}" destId="{20571C38-47AD-4E19-8B57-B999998B8D44}" srcOrd="0" destOrd="0" presId="urn:microsoft.com/office/officeart/2005/8/layout/hierarchy3"/>
    <dgm:cxn modelId="{C6CE38F7-F482-4973-B312-F8DA59CF4979}" type="presParOf" srcId="{20571C38-47AD-4E19-8B57-B999998B8D44}" destId="{92BEB392-E9D6-4814-9437-38C1421D991E}" srcOrd="0" destOrd="0" presId="urn:microsoft.com/office/officeart/2005/8/layout/hierarchy3"/>
    <dgm:cxn modelId="{7AA9B2B7-B95E-4448-8246-57FFD609630C}" type="presParOf" srcId="{20571C38-47AD-4E19-8B57-B999998B8D44}" destId="{48B142D4-DB00-4F39-B3CB-34776490060F}" srcOrd="1" destOrd="0" presId="urn:microsoft.com/office/officeart/2005/8/layout/hierarchy3"/>
    <dgm:cxn modelId="{F0196A7E-E524-45DB-B8B9-6917E9267C3F}" type="presParOf" srcId="{DB66F098-E749-4F0B-9C24-6C9D8990269B}" destId="{93AE6871-ACD5-4E0A-BC56-8276E433715B}" srcOrd="1" destOrd="0" presId="urn:microsoft.com/office/officeart/2005/8/layout/hierarchy3"/>
    <dgm:cxn modelId="{77EBB42D-2F2C-44C9-85E7-A089D657A6E8}" type="presParOf" srcId="{93AE6871-ACD5-4E0A-BC56-8276E433715B}" destId="{ADB0CE45-C848-4015-9B35-FDC7DF3810E2}" srcOrd="0" destOrd="0" presId="urn:microsoft.com/office/officeart/2005/8/layout/hierarchy3"/>
    <dgm:cxn modelId="{7BE0C901-2D1B-4A12-ADA2-7F813451EECE}" type="presParOf" srcId="{93AE6871-ACD5-4E0A-BC56-8276E433715B}" destId="{8444F647-9C68-4701-9EB8-38ABF3E5D735}" srcOrd="1" destOrd="0" presId="urn:microsoft.com/office/officeart/2005/8/layout/hierarchy3"/>
    <dgm:cxn modelId="{B1D35C66-2B14-4820-92E2-CEB5B8DF949B}" type="presParOf" srcId="{93AE6871-ACD5-4E0A-BC56-8276E433715B}" destId="{2229EBD3-F6D0-46B0-9138-23C81E770DC7}" srcOrd="2" destOrd="0" presId="urn:microsoft.com/office/officeart/2005/8/layout/hierarchy3"/>
    <dgm:cxn modelId="{E3EDB1A6-CD0E-4447-AF94-74387CDD4A83}" type="presParOf" srcId="{93AE6871-ACD5-4E0A-BC56-8276E433715B}" destId="{2FD0B8F9-939E-4664-AA9F-3AD3FB6774AD}" srcOrd="3" destOrd="0" presId="urn:microsoft.com/office/officeart/2005/8/layout/hierarchy3"/>
    <dgm:cxn modelId="{FC691B74-BFAB-4CC2-9D99-0244E76B08BA}" type="presParOf" srcId="{93AE6871-ACD5-4E0A-BC56-8276E433715B}" destId="{B41B500F-F287-436C-9A23-005AA07D34AB}" srcOrd="4" destOrd="0" presId="urn:microsoft.com/office/officeart/2005/8/layout/hierarchy3"/>
    <dgm:cxn modelId="{56799378-51FB-4301-8A11-CB6EA3F27D35}" type="presParOf" srcId="{93AE6871-ACD5-4E0A-BC56-8276E433715B}" destId="{79C5CACE-1B41-4916-862A-2AB4E767E324}" srcOrd="5" destOrd="0" presId="urn:microsoft.com/office/officeart/2005/8/layout/hierarchy3"/>
    <dgm:cxn modelId="{2033FD8D-8928-4681-B2B4-85B314B35C8B}" type="presParOf" srcId="{FA25B444-07B7-4B90-9EDD-ACB6331A26D7}" destId="{A6CCACC2-7AA7-4ECB-B0AB-6086931FE66E}" srcOrd="1" destOrd="0" presId="urn:microsoft.com/office/officeart/2005/8/layout/hierarchy3"/>
    <dgm:cxn modelId="{60D19219-EF29-4905-A141-EBA0AD9FE1C6}" type="presParOf" srcId="{A6CCACC2-7AA7-4ECB-B0AB-6086931FE66E}" destId="{52C4071A-6610-428A-8F7B-786BC9CA844E}" srcOrd="0" destOrd="0" presId="urn:microsoft.com/office/officeart/2005/8/layout/hierarchy3"/>
    <dgm:cxn modelId="{E1DE35D7-4969-4A9E-B466-6189E63E843C}" type="presParOf" srcId="{52C4071A-6610-428A-8F7B-786BC9CA844E}" destId="{904C95A6-5AAB-4391-B7BE-9934816AAA5A}" srcOrd="0" destOrd="0" presId="urn:microsoft.com/office/officeart/2005/8/layout/hierarchy3"/>
    <dgm:cxn modelId="{11D91909-C8ED-441D-817C-4A563134C237}" type="presParOf" srcId="{52C4071A-6610-428A-8F7B-786BC9CA844E}" destId="{37990D46-EA9F-48EB-AF78-CBB7BE42C7EE}" srcOrd="1" destOrd="0" presId="urn:microsoft.com/office/officeart/2005/8/layout/hierarchy3"/>
    <dgm:cxn modelId="{C4A13B09-5D59-4FF8-B4A0-D235EB3078AE}" type="presParOf" srcId="{A6CCACC2-7AA7-4ECB-B0AB-6086931FE66E}" destId="{C4D5493D-F449-415F-8F0C-46900DAB02B6}" srcOrd="1" destOrd="0" presId="urn:microsoft.com/office/officeart/2005/8/layout/hierarchy3"/>
    <dgm:cxn modelId="{0E52C07A-0081-4CC8-BD7B-CEA699D8975D}" type="presParOf" srcId="{C4D5493D-F449-415F-8F0C-46900DAB02B6}" destId="{436489D7-728E-4E66-B140-8AD8B6299405}" srcOrd="0" destOrd="0" presId="urn:microsoft.com/office/officeart/2005/8/layout/hierarchy3"/>
    <dgm:cxn modelId="{8897B692-FF66-4083-86EB-2071FEDCECF1}" type="presParOf" srcId="{C4D5493D-F449-415F-8F0C-46900DAB02B6}" destId="{0A13A6A4-4691-4C02-A8CB-EE111CA844BB}" srcOrd="1" destOrd="0" presId="urn:microsoft.com/office/officeart/2005/8/layout/hierarchy3"/>
    <dgm:cxn modelId="{9CD534EF-9307-4B8E-A104-8CC52A735A44}" type="presParOf" srcId="{C4D5493D-F449-415F-8F0C-46900DAB02B6}" destId="{FDFA49D0-4731-4344-9E3F-C295334A1DCD}" srcOrd="2" destOrd="0" presId="urn:microsoft.com/office/officeart/2005/8/layout/hierarchy3"/>
    <dgm:cxn modelId="{05B0CA36-F074-41FB-B43A-FBB4901E7FBC}" type="presParOf" srcId="{C4D5493D-F449-415F-8F0C-46900DAB02B6}" destId="{7592F385-F60B-4237-B574-203B9F7A8A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D, S, H y C</a:t>
          </a:r>
        </a:p>
        <a:p>
          <a:r>
            <a:rPr lang="es-CL" sz="1800" dirty="0" smtClean="0"/>
            <a:t>Campo comunes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200" dirty="0" smtClean="0">
              <a:solidFill>
                <a:schemeClr val="accent1"/>
              </a:solidFill>
            </a:rPr>
            <a:t>Se debe crear una vista madre de validación que represente la unión de todas las matrices bases D, S, H y C y que incluya los siguientes campos: AÑO, MES, ID_SERV, ESTAB, RUT, DV, CORR, TIPO_INFO, APELLIDO_PAT, APELLIDO_MAT, NOMBRES, INGRESO_SERV, COD_SERV, INICIO_NOM, TERMINO_NOM.</a:t>
          </a:r>
          <a:endParaRPr lang="es-CL" sz="12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478C00D3-49DB-4DB2-A819-D2E4EC2AB11D}">
      <dgm:prSet phldrT="[Texto]" custT="1"/>
      <dgm:spPr/>
      <dgm:t>
        <a:bodyPr/>
        <a:lstStyle/>
        <a:p>
          <a:pPr algn="l"/>
          <a:r>
            <a:rPr lang="es-CL" sz="1200" dirty="0" smtClean="0">
              <a:solidFill>
                <a:schemeClr val="accent1"/>
              </a:solidFill>
            </a:rPr>
            <a:t>Se debe incorporar validaciones a todo el resto de matrices temáticas a través de una llave compuesta única: AÑO, MES, ID_SERV, RUT, CORR, INICIO_NOM en donde se verifique si el registro de la matriz temática no esta contenida en la vista madre no debe ser informado.</a:t>
          </a:r>
        </a:p>
        <a:p>
          <a:pPr algn="l"/>
          <a:r>
            <a:rPr lang="es-CL" sz="1200" dirty="0" smtClean="0">
              <a:solidFill>
                <a:schemeClr val="accent1"/>
              </a:solidFill>
            </a:rPr>
            <a:t>Se sugiere guardar en archivo de </a:t>
          </a:r>
          <a:r>
            <a:rPr lang="es-CL" sz="1200" dirty="0" err="1" smtClean="0">
              <a:solidFill>
                <a:schemeClr val="accent1"/>
              </a:solidFill>
            </a:rPr>
            <a:t>logs</a:t>
          </a:r>
          <a:r>
            <a:rPr lang="es-CL" sz="1200" dirty="0" smtClean="0">
              <a:solidFill>
                <a:schemeClr val="accent1"/>
              </a:solidFill>
            </a:rPr>
            <a:t> los casos no declarados para análisis posterior.</a:t>
          </a:r>
          <a:endParaRPr lang="es-CL" sz="1200" dirty="0"/>
        </a:p>
      </dgm:t>
    </dgm:pt>
    <dgm:pt modelId="{F0F97DE8-EA6D-4317-9E73-714E358933E2}" type="parTrans" cxnId="{B039396B-4E75-4566-A45F-9B0FA3F0D3BA}">
      <dgm:prSet/>
      <dgm:spPr/>
      <dgm:t>
        <a:bodyPr/>
        <a:lstStyle/>
        <a:p>
          <a:endParaRPr lang="es-CL"/>
        </a:p>
      </dgm:t>
    </dgm:pt>
    <dgm:pt modelId="{7D7B1C7D-2373-4B2A-A6CD-230BFA015424}" type="sibTrans" cxnId="{B039396B-4E75-4566-A45F-9B0FA3F0D3BA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D, S, H, C, R, V, F, E, L, A, I, O, P, K, X, Y</a:t>
          </a:r>
        </a:p>
        <a:p>
          <a:r>
            <a:rPr lang="es-CL" sz="1800" dirty="0" smtClean="0"/>
            <a:t>Todos los Campos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Se deben formatear las columnas de cada Matriz de acuerdo al formato de las instrucciones de Dipres. </a:t>
          </a:r>
        </a:p>
        <a:p>
          <a:pPr algn="l"/>
          <a:r>
            <a:rPr lang="es-CL" sz="1400" dirty="0" smtClean="0">
              <a:solidFill>
                <a:schemeClr val="accent1"/>
              </a:solidFill>
            </a:rPr>
            <a:t>Se propone que la estructura de Dipres y la estructura de las tablas en la base de datos de SIRH y los formatos de planilla Excel sean los mismos para mantener un estándar. </a:t>
          </a:r>
        </a:p>
        <a:p>
          <a:pPr algn="l"/>
          <a:r>
            <a:rPr lang="es-CL" sz="1400" dirty="0" smtClean="0">
              <a:solidFill>
                <a:schemeClr val="accent1"/>
              </a:solidFill>
            </a:rPr>
            <a:t>Se propone como formato principal de salida </a:t>
          </a:r>
          <a:r>
            <a:rPr lang="es-CL" sz="1400" dirty="0" err="1" smtClean="0">
              <a:solidFill>
                <a:schemeClr val="accent1"/>
              </a:solidFill>
            </a:rPr>
            <a:t>excel</a:t>
          </a:r>
          <a:r>
            <a:rPr lang="es-CL" sz="1400" dirty="0" smtClean="0">
              <a:solidFill>
                <a:schemeClr val="accent1"/>
              </a:solidFill>
            </a:rPr>
            <a:t> y secundario </a:t>
          </a:r>
          <a:r>
            <a:rPr lang="es-CL" sz="1400" dirty="0" err="1" smtClean="0">
              <a:solidFill>
                <a:schemeClr val="accent1"/>
              </a:solidFill>
            </a:rPr>
            <a:t>csv</a:t>
          </a:r>
          <a:r>
            <a:rPr lang="es-CL" sz="1400" dirty="0" smtClean="0">
              <a:solidFill>
                <a:schemeClr val="accent1"/>
              </a:solidFill>
            </a:rPr>
            <a:t>.</a:t>
          </a:r>
          <a:endParaRPr lang="es-CL" sz="1400" dirty="0"/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2B530E1E-F0B4-42BF-879A-B5A67C05B82A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Ventajas:</a:t>
          </a:r>
        </a:p>
        <a:p>
          <a:pPr algn="l"/>
          <a:r>
            <a:rPr lang="es-CL" sz="1400" dirty="0" smtClean="0">
              <a:solidFill>
                <a:schemeClr val="accent1"/>
              </a:solidFill>
            </a:rPr>
            <a:t>Ahorro de tiempo que se ocupa posteriormente en las validaciones de formato y por ende concentrando el análisis más en la calidad del dato más que en el formato.</a:t>
          </a:r>
          <a:endParaRPr lang="es-CL" sz="1400" dirty="0"/>
        </a:p>
      </dgm:t>
    </dgm:pt>
    <dgm:pt modelId="{4C72E03C-DD79-4E44-BE45-72D6BEC37211}" type="parTrans" cxnId="{123B6585-58CA-4E25-B101-BE11C8E1D7A2}">
      <dgm:prSet/>
      <dgm:spPr/>
      <dgm:t>
        <a:bodyPr/>
        <a:lstStyle/>
        <a:p>
          <a:endParaRPr lang="es-CL"/>
        </a:p>
      </dgm:t>
    </dgm:pt>
    <dgm:pt modelId="{B97C76E6-5041-4A97-8BA3-CFDAA319F9F0}" type="sibTrans" cxnId="{123B6585-58CA-4E25-B101-BE11C8E1D7A2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ScaleX="118204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4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4" custScaleX="187627" custScaleY="114034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29EBD3-F6D0-46B0-9138-23C81E770DC7}" type="pres">
      <dgm:prSet presAssocID="{F0F97DE8-EA6D-4317-9E73-714E358933E2}" presName="Name13" presStyleLbl="parChTrans1D2" presStyleIdx="1" presStyleCnt="4"/>
      <dgm:spPr/>
      <dgm:t>
        <a:bodyPr/>
        <a:lstStyle/>
        <a:p>
          <a:endParaRPr lang="es-CL"/>
        </a:p>
      </dgm:t>
    </dgm:pt>
    <dgm:pt modelId="{2FD0B8F9-939E-4664-AA9F-3AD3FB6774AD}" type="pres">
      <dgm:prSet presAssocID="{478C00D3-49DB-4DB2-A819-D2E4EC2AB11D}" presName="childText" presStyleLbl="bgAcc1" presStyleIdx="1" presStyleCnt="4" custScaleX="190428" custScaleY="114034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80780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2" presStyleCnt="4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2" presStyleCnt="4" custScaleX="202776" custScaleY="131646" custLinFactNeighborX="24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FA49D0-4731-4344-9E3F-C295334A1DCD}" type="pres">
      <dgm:prSet presAssocID="{4C72E03C-DD79-4E44-BE45-72D6BEC37211}" presName="Name13" presStyleLbl="parChTrans1D2" presStyleIdx="3" presStyleCnt="4"/>
      <dgm:spPr/>
      <dgm:t>
        <a:bodyPr/>
        <a:lstStyle/>
        <a:p>
          <a:endParaRPr lang="es-CL"/>
        </a:p>
      </dgm:t>
    </dgm:pt>
    <dgm:pt modelId="{7592F385-F60B-4237-B574-203B9F7A8A82}" type="pres">
      <dgm:prSet presAssocID="{2B530E1E-F0B4-42BF-879A-B5A67C05B82A}" presName="childText" presStyleLbl="bgAcc1" presStyleIdx="3" presStyleCnt="4" custScaleX="203667" custScaleY="111018" custLinFactNeighborX="24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B7B3AA63-E9FA-47CE-B9BC-7E4F32AE3EAB}" type="presOf" srcId="{EC60AD44-FE39-46BD-B622-477939339067}" destId="{48B142D4-DB00-4F39-B3CB-34776490060F}" srcOrd="1" destOrd="0" presId="urn:microsoft.com/office/officeart/2005/8/layout/hierarchy3"/>
    <dgm:cxn modelId="{F5782B68-220D-42B1-AC85-446E455E048F}" type="presOf" srcId="{2B70C670-2B9D-405B-93B8-2660B422D8EA}" destId="{37990D46-EA9F-48EB-AF78-CBB7BE42C7EE}" srcOrd="1" destOrd="0" presId="urn:microsoft.com/office/officeart/2005/8/layout/hierarchy3"/>
    <dgm:cxn modelId="{8DCDEDB7-FE0E-4AA3-9AE3-71674A00F5A1}" type="presOf" srcId="{06D561EE-B78C-4E54-903C-C459D02AC808}" destId="{0A13A6A4-4691-4C02-A8CB-EE111CA844BB}" srcOrd="0" destOrd="0" presId="urn:microsoft.com/office/officeart/2005/8/layout/hierarchy3"/>
    <dgm:cxn modelId="{230AFFC3-5637-4E97-91F8-3F9B6D0266F2}" type="presOf" srcId="{01454D4B-AF9A-4CF8-98B9-37C9C17A85A7}" destId="{436489D7-728E-4E66-B140-8AD8B6299405}" srcOrd="0" destOrd="0" presId="urn:microsoft.com/office/officeart/2005/8/layout/hierarchy3"/>
    <dgm:cxn modelId="{5CB09852-BDC1-4773-A8C8-7754EAAF1365}" type="presOf" srcId="{478C00D3-49DB-4DB2-A819-D2E4EC2AB11D}" destId="{2FD0B8F9-939E-4664-AA9F-3AD3FB6774AD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B039396B-4E75-4566-A45F-9B0FA3F0D3BA}" srcId="{EC60AD44-FE39-46BD-B622-477939339067}" destId="{478C00D3-49DB-4DB2-A819-D2E4EC2AB11D}" srcOrd="1" destOrd="0" parTransId="{F0F97DE8-EA6D-4317-9E73-714E358933E2}" sibTransId="{7D7B1C7D-2373-4B2A-A6CD-230BFA015424}"/>
    <dgm:cxn modelId="{BFED88B6-599B-4786-81AA-A0E68E4F5613}" type="presOf" srcId="{07CF49C6-3198-4BA6-B243-A607603712B6}" destId="{ADB0CE45-C848-4015-9B35-FDC7DF3810E2}" srcOrd="0" destOrd="0" presId="urn:microsoft.com/office/officeart/2005/8/layout/hierarchy3"/>
    <dgm:cxn modelId="{B152D013-4B12-41B5-A1AF-2D8A66CD4BCA}" type="presOf" srcId="{EC60AD44-FE39-46BD-B622-477939339067}" destId="{92BEB392-E9D6-4814-9437-38C1421D991E}" srcOrd="0" destOrd="0" presId="urn:microsoft.com/office/officeart/2005/8/layout/hierarchy3"/>
    <dgm:cxn modelId="{123B6585-58CA-4E25-B101-BE11C8E1D7A2}" srcId="{2B70C670-2B9D-405B-93B8-2660B422D8EA}" destId="{2B530E1E-F0B4-42BF-879A-B5A67C05B82A}" srcOrd="1" destOrd="0" parTransId="{4C72E03C-DD79-4E44-BE45-72D6BEC37211}" sibTransId="{B97C76E6-5041-4A97-8BA3-CFDAA319F9F0}"/>
    <dgm:cxn modelId="{2693D274-2795-4FAE-918E-8140A79583F1}" type="presOf" srcId="{4C4CEED5-9DBC-4C0C-9068-AB944B8BF913}" destId="{FA25B444-07B7-4B90-9EDD-ACB6331A26D7}" srcOrd="0" destOrd="0" presId="urn:microsoft.com/office/officeart/2005/8/layout/hierarchy3"/>
    <dgm:cxn modelId="{B0692335-57B5-4785-9B46-BDD5B7866795}" type="presOf" srcId="{0D396700-6B80-4B4D-8948-E9B70A8ED5E4}" destId="{8444F647-9C68-4701-9EB8-38ABF3E5D735}" srcOrd="0" destOrd="0" presId="urn:microsoft.com/office/officeart/2005/8/layout/hierarchy3"/>
    <dgm:cxn modelId="{FF543275-5849-4FAC-BDA7-3C755306E959}" type="presOf" srcId="{2B530E1E-F0B4-42BF-879A-B5A67C05B82A}" destId="{7592F385-F60B-4237-B574-203B9F7A8A82}" srcOrd="0" destOrd="0" presId="urn:microsoft.com/office/officeart/2005/8/layout/hierarchy3"/>
    <dgm:cxn modelId="{D8EDA94D-CF5A-4417-A7E6-D5267FA2664D}" type="presOf" srcId="{F0F97DE8-EA6D-4317-9E73-714E358933E2}" destId="{2229EBD3-F6D0-46B0-9138-23C81E770DC7}" srcOrd="0" destOrd="0" presId="urn:microsoft.com/office/officeart/2005/8/layout/hierarchy3"/>
    <dgm:cxn modelId="{B7CFD948-CBA7-4B71-9CE7-7212C0492F2E}" type="presOf" srcId="{2B70C670-2B9D-405B-93B8-2660B422D8EA}" destId="{904C95A6-5AAB-4391-B7BE-9934816AAA5A}" srcOrd="0" destOrd="0" presId="urn:microsoft.com/office/officeart/2005/8/layout/hierarchy3"/>
    <dgm:cxn modelId="{80E8B214-E9EA-4C2A-948A-03ACF4DFDEF4}" type="presOf" srcId="{4C72E03C-DD79-4E44-BE45-72D6BEC37211}" destId="{FDFA49D0-4731-4344-9E3F-C295334A1DCD}" srcOrd="0" destOrd="0" presId="urn:microsoft.com/office/officeart/2005/8/layout/hierarchy3"/>
    <dgm:cxn modelId="{E562DF81-6E89-4742-A589-858CFC8AC1CF}" type="presParOf" srcId="{FA25B444-07B7-4B90-9EDD-ACB6331A26D7}" destId="{DB66F098-E749-4F0B-9C24-6C9D8990269B}" srcOrd="0" destOrd="0" presId="urn:microsoft.com/office/officeart/2005/8/layout/hierarchy3"/>
    <dgm:cxn modelId="{00453899-42E0-437C-8C06-3903B52B3E49}" type="presParOf" srcId="{DB66F098-E749-4F0B-9C24-6C9D8990269B}" destId="{20571C38-47AD-4E19-8B57-B999998B8D44}" srcOrd="0" destOrd="0" presId="urn:microsoft.com/office/officeart/2005/8/layout/hierarchy3"/>
    <dgm:cxn modelId="{D530B734-D5BA-447D-BFFD-652B20F43A29}" type="presParOf" srcId="{20571C38-47AD-4E19-8B57-B999998B8D44}" destId="{92BEB392-E9D6-4814-9437-38C1421D991E}" srcOrd="0" destOrd="0" presId="urn:microsoft.com/office/officeart/2005/8/layout/hierarchy3"/>
    <dgm:cxn modelId="{E5A0C44E-E388-4D63-8CCA-D90F335C8289}" type="presParOf" srcId="{20571C38-47AD-4E19-8B57-B999998B8D44}" destId="{48B142D4-DB00-4F39-B3CB-34776490060F}" srcOrd="1" destOrd="0" presId="urn:microsoft.com/office/officeart/2005/8/layout/hierarchy3"/>
    <dgm:cxn modelId="{0500007A-FCCC-40A4-A460-002F6A71F3B0}" type="presParOf" srcId="{DB66F098-E749-4F0B-9C24-6C9D8990269B}" destId="{93AE6871-ACD5-4E0A-BC56-8276E433715B}" srcOrd="1" destOrd="0" presId="urn:microsoft.com/office/officeart/2005/8/layout/hierarchy3"/>
    <dgm:cxn modelId="{77EE5CFC-CF6C-4F67-8C6A-F54EAE4E7DDC}" type="presParOf" srcId="{93AE6871-ACD5-4E0A-BC56-8276E433715B}" destId="{ADB0CE45-C848-4015-9B35-FDC7DF3810E2}" srcOrd="0" destOrd="0" presId="urn:microsoft.com/office/officeart/2005/8/layout/hierarchy3"/>
    <dgm:cxn modelId="{74B3023F-B6A6-4FF4-9C43-D2B27B448169}" type="presParOf" srcId="{93AE6871-ACD5-4E0A-BC56-8276E433715B}" destId="{8444F647-9C68-4701-9EB8-38ABF3E5D735}" srcOrd="1" destOrd="0" presId="urn:microsoft.com/office/officeart/2005/8/layout/hierarchy3"/>
    <dgm:cxn modelId="{A331FC2A-D6C8-48FD-ABB1-FECECAA4E925}" type="presParOf" srcId="{93AE6871-ACD5-4E0A-BC56-8276E433715B}" destId="{2229EBD3-F6D0-46B0-9138-23C81E770DC7}" srcOrd="2" destOrd="0" presId="urn:microsoft.com/office/officeart/2005/8/layout/hierarchy3"/>
    <dgm:cxn modelId="{0E31A276-4C84-4A77-B6B6-B8FD2C830E32}" type="presParOf" srcId="{93AE6871-ACD5-4E0A-BC56-8276E433715B}" destId="{2FD0B8F9-939E-4664-AA9F-3AD3FB6774AD}" srcOrd="3" destOrd="0" presId="urn:microsoft.com/office/officeart/2005/8/layout/hierarchy3"/>
    <dgm:cxn modelId="{7A4CC046-B9A2-457F-B779-21C48DFC1756}" type="presParOf" srcId="{FA25B444-07B7-4B90-9EDD-ACB6331A26D7}" destId="{A6CCACC2-7AA7-4ECB-B0AB-6086931FE66E}" srcOrd="1" destOrd="0" presId="urn:microsoft.com/office/officeart/2005/8/layout/hierarchy3"/>
    <dgm:cxn modelId="{CDE524B0-59AA-413B-97C0-A9BE4EE0F80C}" type="presParOf" srcId="{A6CCACC2-7AA7-4ECB-B0AB-6086931FE66E}" destId="{52C4071A-6610-428A-8F7B-786BC9CA844E}" srcOrd="0" destOrd="0" presId="urn:microsoft.com/office/officeart/2005/8/layout/hierarchy3"/>
    <dgm:cxn modelId="{6AE72C8A-F80E-41E3-94AB-D93BC9823320}" type="presParOf" srcId="{52C4071A-6610-428A-8F7B-786BC9CA844E}" destId="{904C95A6-5AAB-4391-B7BE-9934816AAA5A}" srcOrd="0" destOrd="0" presId="urn:microsoft.com/office/officeart/2005/8/layout/hierarchy3"/>
    <dgm:cxn modelId="{723713D2-807E-4A7F-B57D-AD0FCE04C471}" type="presParOf" srcId="{52C4071A-6610-428A-8F7B-786BC9CA844E}" destId="{37990D46-EA9F-48EB-AF78-CBB7BE42C7EE}" srcOrd="1" destOrd="0" presId="urn:microsoft.com/office/officeart/2005/8/layout/hierarchy3"/>
    <dgm:cxn modelId="{D98CEE01-1FDD-460E-8C04-DB0E53D7BEAC}" type="presParOf" srcId="{A6CCACC2-7AA7-4ECB-B0AB-6086931FE66E}" destId="{C4D5493D-F449-415F-8F0C-46900DAB02B6}" srcOrd="1" destOrd="0" presId="urn:microsoft.com/office/officeart/2005/8/layout/hierarchy3"/>
    <dgm:cxn modelId="{07A6B440-3D2F-4B52-B56C-011E7894CE6B}" type="presParOf" srcId="{C4D5493D-F449-415F-8F0C-46900DAB02B6}" destId="{436489D7-728E-4E66-B140-8AD8B6299405}" srcOrd="0" destOrd="0" presId="urn:microsoft.com/office/officeart/2005/8/layout/hierarchy3"/>
    <dgm:cxn modelId="{7FB43333-AAC7-46C0-B477-B6A5D47BE742}" type="presParOf" srcId="{C4D5493D-F449-415F-8F0C-46900DAB02B6}" destId="{0A13A6A4-4691-4C02-A8CB-EE111CA844BB}" srcOrd="1" destOrd="0" presId="urn:microsoft.com/office/officeart/2005/8/layout/hierarchy3"/>
    <dgm:cxn modelId="{437CFF14-30A2-4A83-96CC-9A38D0E8E439}" type="presParOf" srcId="{C4D5493D-F449-415F-8F0C-46900DAB02B6}" destId="{FDFA49D0-4731-4344-9E3F-C295334A1DCD}" srcOrd="2" destOrd="0" presId="urn:microsoft.com/office/officeart/2005/8/layout/hierarchy3"/>
    <dgm:cxn modelId="{CD77F732-E1A8-45F8-BC0E-B38F02184B2E}" type="presParOf" srcId="{C4D5493D-F449-415F-8F0C-46900DAB02B6}" destId="{7592F385-F60B-4237-B574-203B9F7A8A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D, S, H y C</a:t>
          </a:r>
        </a:p>
        <a:p>
          <a:r>
            <a:rPr lang="es-CL" sz="1800" dirty="0" smtClean="0"/>
            <a:t>Campo comunes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200" dirty="0" smtClean="0">
              <a:solidFill>
                <a:schemeClr val="accent1"/>
              </a:solidFill>
            </a:rPr>
            <a:t>Se debe crear una vista madre de validación en la Base de Gestión </a:t>
          </a:r>
          <a:r>
            <a:rPr lang="es-CL" sz="1200" dirty="0" err="1" smtClean="0">
              <a:solidFill>
                <a:schemeClr val="accent1"/>
              </a:solidFill>
            </a:rPr>
            <a:t>Cenral</a:t>
          </a:r>
          <a:r>
            <a:rPr lang="es-CL" sz="1200" dirty="0" smtClean="0">
              <a:solidFill>
                <a:schemeClr val="accent1"/>
              </a:solidFill>
            </a:rPr>
            <a:t> que represente la unión de todas las matrices bases D, S, H y C y que incluya los siguientes campos: AÑO, MES, ID_SERV, ESTAB, RUT, DV, CORR, TIPO_INFO, APELLIDO_PAT, APELLIDO_MAT, NOMBRES, INGRESO_SERV, COD_SERV, INICIO_NOM, TERMINO_NOM.</a:t>
          </a:r>
          <a:endParaRPr lang="es-CL" sz="12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478C00D3-49DB-4DB2-A819-D2E4EC2AB11D}">
      <dgm:prSet phldrT="[Texto]" custT="1"/>
      <dgm:spPr/>
      <dgm:t>
        <a:bodyPr/>
        <a:lstStyle/>
        <a:p>
          <a:pPr algn="l"/>
          <a:r>
            <a:rPr lang="es-CL" sz="1200" dirty="0" smtClean="0">
              <a:solidFill>
                <a:schemeClr val="accent1"/>
              </a:solidFill>
            </a:rPr>
            <a:t>Se debe incorporar vistas de validación entre la Vista Madre D S H C con las Matrices Temáticas para detectar inconsistencias desde el Nivel Central con respecto a todos los Organismos.</a:t>
          </a:r>
          <a:endParaRPr lang="es-CL" sz="1200" dirty="0"/>
        </a:p>
      </dgm:t>
    </dgm:pt>
    <dgm:pt modelId="{F0F97DE8-EA6D-4317-9E73-714E358933E2}" type="parTrans" cxnId="{B039396B-4E75-4566-A45F-9B0FA3F0D3BA}">
      <dgm:prSet/>
      <dgm:spPr/>
      <dgm:t>
        <a:bodyPr/>
        <a:lstStyle/>
        <a:p>
          <a:endParaRPr lang="es-CL"/>
        </a:p>
      </dgm:t>
    </dgm:pt>
    <dgm:pt modelId="{7D7B1C7D-2373-4B2A-A6CD-230BFA015424}" type="sibTrans" cxnId="{B039396B-4E75-4566-A45F-9B0FA3F0D3BA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1" custScaleX="118204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1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2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2" custScaleX="187627" custScaleY="114034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29EBD3-F6D0-46B0-9138-23C81E770DC7}" type="pres">
      <dgm:prSet presAssocID="{F0F97DE8-EA6D-4317-9E73-714E358933E2}" presName="Name13" presStyleLbl="parChTrans1D2" presStyleIdx="1" presStyleCnt="2"/>
      <dgm:spPr/>
      <dgm:t>
        <a:bodyPr/>
        <a:lstStyle/>
        <a:p>
          <a:endParaRPr lang="es-CL"/>
        </a:p>
      </dgm:t>
    </dgm:pt>
    <dgm:pt modelId="{2FD0B8F9-939E-4664-AA9F-3AD3FB6774AD}" type="pres">
      <dgm:prSet presAssocID="{478C00D3-49DB-4DB2-A819-D2E4EC2AB11D}" presName="childText" presStyleLbl="bgAcc1" presStyleIdx="1" presStyleCnt="2" custScaleX="190428" custScaleY="114034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23D7D6B-F71D-4B3D-B556-BE73D61B1945}" type="presOf" srcId="{0D396700-6B80-4B4D-8948-E9B70A8ED5E4}" destId="{8444F647-9C68-4701-9EB8-38ABF3E5D735}" srcOrd="0" destOrd="0" presId="urn:microsoft.com/office/officeart/2005/8/layout/hierarchy3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B039396B-4E75-4566-A45F-9B0FA3F0D3BA}" srcId="{EC60AD44-FE39-46BD-B622-477939339067}" destId="{478C00D3-49DB-4DB2-A819-D2E4EC2AB11D}" srcOrd="1" destOrd="0" parTransId="{F0F97DE8-EA6D-4317-9E73-714E358933E2}" sibTransId="{7D7B1C7D-2373-4B2A-A6CD-230BFA015424}"/>
    <dgm:cxn modelId="{CEB62CA8-4482-41EA-A113-ED5BE0777EB3}" type="presOf" srcId="{F0F97DE8-EA6D-4317-9E73-714E358933E2}" destId="{2229EBD3-F6D0-46B0-9138-23C81E770DC7}" srcOrd="0" destOrd="0" presId="urn:microsoft.com/office/officeart/2005/8/layout/hierarchy3"/>
    <dgm:cxn modelId="{A103361C-A581-4AF4-9756-E49A93A5EE5C}" type="presOf" srcId="{4C4CEED5-9DBC-4C0C-9068-AB944B8BF913}" destId="{FA25B444-07B7-4B90-9EDD-ACB6331A26D7}" srcOrd="0" destOrd="0" presId="urn:microsoft.com/office/officeart/2005/8/layout/hierarchy3"/>
    <dgm:cxn modelId="{6F31E02F-6F6A-4F68-808C-226AD3D2C468}" type="presOf" srcId="{07CF49C6-3198-4BA6-B243-A607603712B6}" destId="{ADB0CE45-C848-4015-9B35-FDC7DF3810E2}" srcOrd="0" destOrd="0" presId="urn:microsoft.com/office/officeart/2005/8/layout/hierarchy3"/>
    <dgm:cxn modelId="{39703083-BE1D-4C15-9A37-249D508BEA83}" type="presOf" srcId="{EC60AD44-FE39-46BD-B622-477939339067}" destId="{48B142D4-DB00-4F39-B3CB-34776490060F}" srcOrd="1" destOrd="0" presId="urn:microsoft.com/office/officeart/2005/8/layout/hierarchy3"/>
    <dgm:cxn modelId="{13E8F85C-09E3-440A-9578-9C3CDB0C3461}" type="presOf" srcId="{EC60AD44-FE39-46BD-B622-477939339067}" destId="{92BEB392-E9D6-4814-9437-38C1421D991E}" srcOrd="0" destOrd="0" presId="urn:microsoft.com/office/officeart/2005/8/layout/hierarchy3"/>
    <dgm:cxn modelId="{587E93B5-EB49-48C1-A445-B997AED67686}" type="presOf" srcId="{478C00D3-49DB-4DB2-A819-D2E4EC2AB11D}" destId="{2FD0B8F9-939E-4664-AA9F-3AD3FB6774AD}" srcOrd="0" destOrd="0" presId="urn:microsoft.com/office/officeart/2005/8/layout/hierarchy3"/>
    <dgm:cxn modelId="{2812887F-95A4-4D28-B52D-245F176237C8}" type="presParOf" srcId="{FA25B444-07B7-4B90-9EDD-ACB6331A26D7}" destId="{DB66F098-E749-4F0B-9C24-6C9D8990269B}" srcOrd="0" destOrd="0" presId="urn:microsoft.com/office/officeart/2005/8/layout/hierarchy3"/>
    <dgm:cxn modelId="{12EF90AA-E5F2-4EC3-AD35-2991A813EDF8}" type="presParOf" srcId="{DB66F098-E749-4F0B-9C24-6C9D8990269B}" destId="{20571C38-47AD-4E19-8B57-B999998B8D44}" srcOrd="0" destOrd="0" presId="urn:microsoft.com/office/officeart/2005/8/layout/hierarchy3"/>
    <dgm:cxn modelId="{1EEF0E23-5282-410F-95A2-EBEC89FE3358}" type="presParOf" srcId="{20571C38-47AD-4E19-8B57-B999998B8D44}" destId="{92BEB392-E9D6-4814-9437-38C1421D991E}" srcOrd="0" destOrd="0" presId="urn:microsoft.com/office/officeart/2005/8/layout/hierarchy3"/>
    <dgm:cxn modelId="{B6062AB1-A987-458C-81E7-E49F0D71BAB6}" type="presParOf" srcId="{20571C38-47AD-4E19-8B57-B999998B8D44}" destId="{48B142D4-DB00-4F39-B3CB-34776490060F}" srcOrd="1" destOrd="0" presId="urn:microsoft.com/office/officeart/2005/8/layout/hierarchy3"/>
    <dgm:cxn modelId="{44FC50F7-022D-44E9-849F-5FDAA7C3F14E}" type="presParOf" srcId="{DB66F098-E749-4F0B-9C24-6C9D8990269B}" destId="{93AE6871-ACD5-4E0A-BC56-8276E433715B}" srcOrd="1" destOrd="0" presId="urn:microsoft.com/office/officeart/2005/8/layout/hierarchy3"/>
    <dgm:cxn modelId="{C8135509-12B2-4923-8D8C-E01759989AED}" type="presParOf" srcId="{93AE6871-ACD5-4E0A-BC56-8276E433715B}" destId="{ADB0CE45-C848-4015-9B35-FDC7DF3810E2}" srcOrd="0" destOrd="0" presId="urn:microsoft.com/office/officeart/2005/8/layout/hierarchy3"/>
    <dgm:cxn modelId="{45CA3F56-BF88-4028-BC89-A6875EF26102}" type="presParOf" srcId="{93AE6871-ACD5-4E0A-BC56-8276E433715B}" destId="{8444F647-9C68-4701-9EB8-38ABF3E5D735}" srcOrd="1" destOrd="0" presId="urn:microsoft.com/office/officeart/2005/8/layout/hierarchy3"/>
    <dgm:cxn modelId="{AD45CA1D-7068-4E9F-8B2E-0B83CB854567}" type="presParOf" srcId="{93AE6871-ACD5-4E0A-BC56-8276E433715B}" destId="{2229EBD3-F6D0-46B0-9138-23C81E770DC7}" srcOrd="2" destOrd="0" presId="urn:microsoft.com/office/officeart/2005/8/layout/hierarchy3"/>
    <dgm:cxn modelId="{EEFC9E41-52F4-42F8-876F-AA68F134196D}" type="presParOf" srcId="{93AE6871-ACD5-4E0A-BC56-8276E433715B}" destId="{2FD0B8F9-939E-4664-AA9F-3AD3FB6774A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H y C</a:t>
          </a:r>
        </a:p>
        <a:p>
          <a:r>
            <a:rPr lang="es-CL" sz="1800" dirty="0" smtClean="0"/>
            <a:t>Campo SUBT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Incluir Tabla de Clasificación Presupuestaria en la Base de Gestión, como es tabla consolidada debe incluir el código del Servicio / Organismo..</a:t>
          </a:r>
          <a:endParaRPr lang="es-CL" sz="14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478C00D3-49DB-4DB2-A819-D2E4EC2AB11D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Se debe incluir proceso de actualización incremental de la tabla de clasificación presupuestaria, es decir que cada vez que haya un cambio en un Servicio / Organismo.</a:t>
          </a:r>
          <a:endParaRPr lang="es-CL" sz="1400" dirty="0"/>
        </a:p>
      </dgm:t>
    </dgm:pt>
    <dgm:pt modelId="{F0F97DE8-EA6D-4317-9E73-714E358933E2}" type="parTrans" cxnId="{B039396B-4E75-4566-A45F-9B0FA3F0D3BA}">
      <dgm:prSet/>
      <dgm:spPr/>
      <dgm:t>
        <a:bodyPr/>
        <a:lstStyle/>
        <a:p>
          <a:endParaRPr lang="es-CL"/>
        </a:p>
      </dgm:t>
    </dgm:pt>
    <dgm:pt modelId="{7D7B1C7D-2373-4B2A-A6CD-230BFA015424}" type="sibTrans" cxnId="{B039396B-4E75-4566-A45F-9B0FA3F0D3BA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S</a:t>
          </a:r>
        </a:p>
        <a:p>
          <a:r>
            <a:rPr lang="es-CL" sz="1800" dirty="0" smtClean="0"/>
            <a:t>Campo CAUSAL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Agregar Tabla de códigos generales de SIRH a la Base de Gestión, incluyendo los campos homologados de los motivos de reemplazos y suplencia con los códigos de Dipres. </a:t>
          </a:r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3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3" custScaleX="150072" custLinFactNeighborX="5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29EBD3-F6D0-46B0-9138-23C81E770DC7}" type="pres">
      <dgm:prSet presAssocID="{F0F97DE8-EA6D-4317-9E73-714E358933E2}" presName="Name13" presStyleLbl="parChTrans1D2" presStyleIdx="1" presStyleCnt="3"/>
      <dgm:spPr/>
      <dgm:t>
        <a:bodyPr/>
        <a:lstStyle/>
        <a:p>
          <a:endParaRPr lang="es-CL"/>
        </a:p>
      </dgm:t>
    </dgm:pt>
    <dgm:pt modelId="{2FD0B8F9-939E-4664-AA9F-3AD3FB6774AD}" type="pres">
      <dgm:prSet presAssocID="{478C00D3-49DB-4DB2-A819-D2E4EC2AB11D}" presName="childText" presStyleLbl="bgAcc1" presStyleIdx="1" presStyleCnt="3" custScaleX="149858" custLinFactNeighborX="5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06158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2" presStyleCnt="3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2" presStyleCnt="3" custScaleX="194523" custLinFactNeighborX="244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2AA0A59B-B1DE-4426-8EF5-F1353D57640C}" type="presOf" srcId="{478C00D3-49DB-4DB2-A819-D2E4EC2AB11D}" destId="{2FD0B8F9-939E-4664-AA9F-3AD3FB6774AD}" srcOrd="0" destOrd="0" presId="urn:microsoft.com/office/officeart/2005/8/layout/hierarchy3"/>
    <dgm:cxn modelId="{72CFB89E-38E4-4237-BDE6-13384359E104}" type="presOf" srcId="{01454D4B-AF9A-4CF8-98B9-37C9C17A85A7}" destId="{436489D7-728E-4E66-B140-8AD8B6299405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98117160-B8EF-4C9C-923A-C88090754B32}" type="presOf" srcId="{EC60AD44-FE39-46BD-B622-477939339067}" destId="{92BEB392-E9D6-4814-9437-38C1421D991E}" srcOrd="0" destOrd="0" presId="urn:microsoft.com/office/officeart/2005/8/layout/hierarchy3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C8DEE211-3AF7-41C4-A075-EB2C15D21F0D}" type="presOf" srcId="{F0F97DE8-EA6D-4317-9E73-714E358933E2}" destId="{2229EBD3-F6D0-46B0-9138-23C81E770DC7}" srcOrd="0" destOrd="0" presId="urn:microsoft.com/office/officeart/2005/8/layout/hierarchy3"/>
    <dgm:cxn modelId="{B039396B-4E75-4566-A45F-9B0FA3F0D3BA}" srcId="{EC60AD44-FE39-46BD-B622-477939339067}" destId="{478C00D3-49DB-4DB2-A819-D2E4EC2AB11D}" srcOrd="1" destOrd="0" parTransId="{F0F97DE8-EA6D-4317-9E73-714E358933E2}" sibTransId="{7D7B1C7D-2373-4B2A-A6CD-230BFA015424}"/>
    <dgm:cxn modelId="{980C8EBE-5DB9-4C40-A2E8-14581E2D244F}" type="presOf" srcId="{06D561EE-B78C-4E54-903C-C459D02AC808}" destId="{0A13A6A4-4691-4C02-A8CB-EE111CA844BB}" srcOrd="0" destOrd="0" presId="urn:microsoft.com/office/officeart/2005/8/layout/hierarchy3"/>
    <dgm:cxn modelId="{EB8C6584-6E09-4578-ADD6-D1CB8F1A6D29}" type="presOf" srcId="{2B70C670-2B9D-405B-93B8-2660B422D8EA}" destId="{904C95A6-5AAB-4391-B7BE-9934816AAA5A}" srcOrd="0" destOrd="0" presId="urn:microsoft.com/office/officeart/2005/8/layout/hierarchy3"/>
    <dgm:cxn modelId="{39ACB2C5-F8AC-4882-B8C7-FA41331472C4}" type="presOf" srcId="{07CF49C6-3198-4BA6-B243-A607603712B6}" destId="{ADB0CE45-C848-4015-9B35-FDC7DF3810E2}" srcOrd="0" destOrd="0" presId="urn:microsoft.com/office/officeart/2005/8/layout/hierarchy3"/>
    <dgm:cxn modelId="{3ED1422C-2CCF-438A-AF48-50FCB3F46075}" type="presOf" srcId="{2B70C670-2B9D-405B-93B8-2660B422D8EA}" destId="{37990D46-EA9F-48EB-AF78-CBB7BE42C7EE}" srcOrd="1" destOrd="0" presId="urn:microsoft.com/office/officeart/2005/8/layout/hierarchy3"/>
    <dgm:cxn modelId="{6BD753C8-372D-4000-88A6-6D23114A93E0}" type="presOf" srcId="{4C4CEED5-9DBC-4C0C-9068-AB944B8BF913}" destId="{FA25B444-07B7-4B90-9EDD-ACB6331A26D7}" srcOrd="0" destOrd="0" presId="urn:microsoft.com/office/officeart/2005/8/layout/hierarchy3"/>
    <dgm:cxn modelId="{EB3CEFB3-FACC-4DC7-99B2-8A9DB82B81C5}" type="presOf" srcId="{EC60AD44-FE39-46BD-B622-477939339067}" destId="{48B142D4-DB00-4F39-B3CB-34776490060F}" srcOrd="1" destOrd="0" presId="urn:microsoft.com/office/officeart/2005/8/layout/hierarchy3"/>
    <dgm:cxn modelId="{B9FF3356-81AA-42DC-AA87-C5D63CDBA699}" type="presOf" srcId="{0D396700-6B80-4B4D-8948-E9B70A8ED5E4}" destId="{8444F647-9C68-4701-9EB8-38ABF3E5D735}" srcOrd="0" destOrd="0" presId="urn:microsoft.com/office/officeart/2005/8/layout/hierarchy3"/>
    <dgm:cxn modelId="{6B31304D-B9C2-4FD0-90D6-E54DB4D68902}" type="presParOf" srcId="{FA25B444-07B7-4B90-9EDD-ACB6331A26D7}" destId="{DB66F098-E749-4F0B-9C24-6C9D8990269B}" srcOrd="0" destOrd="0" presId="urn:microsoft.com/office/officeart/2005/8/layout/hierarchy3"/>
    <dgm:cxn modelId="{BB25644D-3C72-453E-9DCC-C1AC8A466AC4}" type="presParOf" srcId="{DB66F098-E749-4F0B-9C24-6C9D8990269B}" destId="{20571C38-47AD-4E19-8B57-B999998B8D44}" srcOrd="0" destOrd="0" presId="urn:microsoft.com/office/officeart/2005/8/layout/hierarchy3"/>
    <dgm:cxn modelId="{98F35784-50A4-4A8A-888A-AE9CFB00679A}" type="presParOf" srcId="{20571C38-47AD-4E19-8B57-B999998B8D44}" destId="{92BEB392-E9D6-4814-9437-38C1421D991E}" srcOrd="0" destOrd="0" presId="urn:microsoft.com/office/officeart/2005/8/layout/hierarchy3"/>
    <dgm:cxn modelId="{396510D7-8B54-4070-AD4F-08A58023B5D7}" type="presParOf" srcId="{20571C38-47AD-4E19-8B57-B999998B8D44}" destId="{48B142D4-DB00-4F39-B3CB-34776490060F}" srcOrd="1" destOrd="0" presId="urn:microsoft.com/office/officeart/2005/8/layout/hierarchy3"/>
    <dgm:cxn modelId="{CC1CD90C-44F4-4481-BBB6-85DE7E9B14A5}" type="presParOf" srcId="{DB66F098-E749-4F0B-9C24-6C9D8990269B}" destId="{93AE6871-ACD5-4E0A-BC56-8276E433715B}" srcOrd="1" destOrd="0" presId="urn:microsoft.com/office/officeart/2005/8/layout/hierarchy3"/>
    <dgm:cxn modelId="{EC5566C0-0052-48DD-B51F-55C3F3A49173}" type="presParOf" srcId="{93AE6871-ACD5-4E0A-BC56-8276E433715B}" destId="{ADB0CE45-C848-4015-9B35-FDC7DF3810E2}" srcOrd="0" destOrd="0" presId="urn:microsoft.com/office/officeart/2005/8/layout/hierarchy3"/>
    <dgm:cxn modelId="{CA0A8280-D479-4FFC-8C17-76A738C4D368}" type="presParOf" srcId="{93AE6871-ACD5-4E0A-BC56-8276E433715B}" destId="{8444F647-9C68-4701-9EB8-38ABF3E5D735}" srcOrd="1" destOrd="0" presId="urn:microsoft.com/office/officeart/2005/8/layout/hierarchy3"/>
    <dgm:cxn modelId="{CA7AEAF6-D5C9-460A-A713-3AC9821DA47F}" type="presParOf" srcId="{93AE6871-ACD5-4E0A-BC56-8276E433715B}" destId="{2229EBD3-F6D0-46B0-9138-23C81E770DC7}" srcOrd="2" destOrd="0" presId="urn:microsoft.com/office/officeart/2005/8/layout/hierarchy3"/>
    <dgm:cxn modelId="{419CC6C4-D846-4B6C-BBA6-51591F3675D9}" type="presParOf" srcId="{93AE6871-ACD5-4E0A-BC56-8276E433715B}" destId="{2FD0B8F9-939E-4664-AA9F-3AD3FB6774AD}" srcOrd="3" destOrd="0" presId="urn:microsoft.com/office/officeart/2005/8/layout/hierarchy3"/>
    <dgm:cxn modelId="{3969002F-1155-4B09-99AB-3E1440AB5726}" type="presParOf" srcId="{FA25B444-07B7-4B90-9EDD-ACB6331A26D7}" destId="{A6CCACC2-7AA7-4ECB-B0AB-6086931FE66E}" srcOrd="1" destOrd="0" presId="urn:microsoft.com/office/officeart/2005/8/layout/hierarchy3"/>
    <dgm:cxn modelId="{ECCC69E5-7F33-46DC-ACE3-38A58C72C742}" type="presParOf" srcId="{A6CCACC2-7AA7-4ECB-B0AB-6086931FE66E}" destId="{52C4071A-6610-428A-8F7B-786BC9CA844E}" srcOrd="0" destOrd="0" presId="urn:microsoft.com/office/officeart/2005/8/layout/hierarchy3"/>
    <dgm:cxn modelId="{1FD0FB03-48ED-4AB0-B2AA-185F97C94258}" type="presParOf" srcId="{52C4071A-6610-428A-8F7B-786BC9CA844E}" destId="{904C95A6-5AAB-4391-B7BE-9934816AAA5A}" srcOrd="0" destOrd="0" presId="urn:microsoft.com/office/officeart/2005/8/layout/hierarchy3"/>
    <dgm:cxn modelId="{E5946EBC-96A2-4E9F-BD91-CE77ED2612BC}" type="presParOf" srcId="{52C4071A-6610-428A-8F7B-786BC9CA844E}" destId="{37990D46-EA9F-48EB-AF78-CBB7BE42C7EE}" srcOrd="1" destOrd="0" presId="urn:microsoft.com/office/officeart/2005/8/layout/hierarchy3"/>
    <dgm:cxn modelId="{B169EF96-C923-40F0-BBCF-DCB0547E1AD1}" type="presParOf" srcId="{A6CCACC2-7AA7-4ECB-B0AB-6086931FE66E}" destId="{C4D5493D-F449-415F-8F0C-46900DAB02B6}" srcOrd="1" destOrd="0" presId="urn:microsoft.com/office/officeart/2005/8/layout/hierarchy3"/>
    <dgm:cxn modelId="{D0E01B5B-D2D0-45B4-A475-C1600F56F095}" type="presParOf" srcId="{C4D5493D-F449-415F-8F0C-46900DAB02B6}" destId="{436489D7-728E-4E66-B140-8AD8B6299405}" srcOrd="0" destOrd="0" presId="urn:microsoft.com/office/officeart/2005/8/layout/hierarchy3"/>
    <dgm:cxn modelId="{6E78DFF8-ECEF-49A0-8CA9-D7978D3A691C}" type="presParOf" srcId="{C4D5493D-F449-415F-8F0C-46900DAB02B6}" destId="{0A13A6A4-4691-4C02-A8CB-EE111CA844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F</a:t>
          </a:r>
        </a:p>
        <a:p>
          <a:r>
            <a:rPr lang="es-CL" sz="1800" dirty="0" smtClean="0"/>
            <a:t>Campos PORCENTAJE_AFC y MONTO_AFC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Se debe incluir Parámetro del Porcentaje de la Función Crítica al Sistema y se debe agregar las reglas de negocio que valide el monto versus el porcentaje. </a:t>
          </a:r>
          <a:endParaRPr lang="es-CL" sz="14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478C00D3-49DB-4DB2-A819-D2E4EC2AB11D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El derecho de la asignación se debería incluir en el Mantenedor de Datos Contractuales y validar las condiciones que debe cumplir el funcionario de acuerdo a la resolución que lo otorga.</a:t>
          </a:r>
        </a:p>
        <a:p>
          <a:pPr algn="l"/>
          <a:r>
            <a:rPr lang="es-CL" sz="1400" dirty="0" smtClean="0">
              <a:solidFill>
                <a:schemeClr val="accent1"/>
              </a:solidFill>
            </a:rPr>
            <a:t>Se debe agregar un indicador en la ley respectiva para los funcionarios que tienen esta asignación.</a:t>
          </a:r>
          <a:endParaRPr lang="es-CL" sz="1400" dirty="0"/>
        </a:p>
      </dgm:t>
    </dgm:pt>
    <dgm:pt modelId="{F0F97DE8-EA6D-4317-9E73-714E358933E2}" type="parTrans" cxnId="{B039396B-4E75-4566-A45F-9B0FA3F0D3BA}">
      <dgm:prSet/>
      <dgm:spPr/>
      <dgm:t>
        <a:bodyPr/>
        <a:lstStyle/>
        <a:p>
          <a:endParaRPr lang="es-CL"/>
        </a:p>
      </dgm:t>
    </dgm:pt>
    <dgm:pt modelId="{7D7B1C7D-2373-4B2A-A6CD-230BFA015424}" type="sibTrans" cxnId="{B039396B-4E75-4566-A45F-9B0FA3F0D3BA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V</a:t>
          </a:r>
        </a:p>
        <a:p>
          <a:r>
            <a:rPr lang="es-CL" sz="1800" dirty="0" smtClean="0"/>
            <a:t>Campo LEY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Agregar Tabla de Parámetros para Incentivo al Retiro.</a:t>
          </a:r>
        </a:p>
        <a:p>
          <a:pPr algn="l"/>
          <a:r>
            <a:rPr lang="es-CL" sz="1400" dirty="0" smtClean="0">
              <a:solidFill>
                <a:schemeClr val="accent1"/>
              </a:solidFill>
            </a:rPr>
            <a:t>Para llenar el campo LEY en la Matriz V, se debe consultar por la Ley Afecto del funcionario y el Año de Proceso, para rescatar el campo de la Ley que se Acoge a IR.</a:t>
          </a:r>
          <a:endParaRPr lang="es-CL" sz="1400" dirty="0"/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2B530E1E-F0B4-42BF-879A-B5A67C05B82A}">
      <dgm:prSet phldrT="[Texto]" custT="1"/>
      <dgm:spPr/>
      <dgm:t>
        <a:bodyPr/>
        <a:lstStyle/>
        <a:p>
          <a:pPr algn="l"/>
          <a:r>
            <a:rPr lang="es-CL" sz="1400" dirty="0" smtClean="0">
              <a:solidFill>
                <a:schemeClr val="accent1"/>
              </a:solidFill>
            </a:rPr>
            <a:t>Agregar Tabla de Parámetros para Incentivo al Retiro a la Base de Gestión Central. </a:t>
          </a:r>
        </a:p>
      </dgm:t>
    </dgm:pt>
    <dgm:pt modelId="{4C72E03C-DD79-4E44-BE45-72D6BEC37211}" type="parTrans" cxnId="{123B6585-58CA-4E25-B101-BE11C8E1D7A2}">
      <dgm:prSet/>
      <dgm:spPr/>
      <dgm:t>
        <a:bodyPr/>
        <a:lstStyle/>
        <a:p>
          <a:endParaRPr lang="es-CL"/>
        </a:p>
      </dgm:t>
    </dgm:pt>
    <dgm:pt modelId="{B97C76E6-5041-4A97-8BA3-CFDAA319F9F0}" type="sibTrans" cxnId="{123B6585-58CA-4E25-B101-BE11C8E1D7A2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ScaleX="142774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4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4" custScaleX="187627" custScaleY="114034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29EBD3-F6D0-46B0-9138-23C81E770DC7}" type="pres">
      <dgm:prSet presAssocID="{F0F97DE8-EA6D-4317-9E73-714E358933E2}" presName="Name13" presStyleLbl="parChTrans1D2" presStyleIdx="1" presStyleCnt="4"/>
      <dgm:spPr/>
      <dgm:t>
        <a:bodyPr/>
        <a:lstStyle/>
        <a:p>
          <a:endParaRPr lang="es-CL"/>
        </a:p>
      </dgm:t>
    </dgm:pt>
    <dgm:pt modelId="{2FD0B8F9-939E-4664-AA9F-3AD3FB6774AD}" type="pres">
      <dgm:prSet presAssocID="{478C00D3-49DB-4DB2-A819-D2E4EC2AB11D}" presName="childText" presStyleLbl="bgAcc1" presStyleIdx="1" presStyleCnt="4" custScaleX="190428" custScaleY="114034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80780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2" presStyleCnt="4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2" presStyleCnt="4" custScaleX="216606" custScaleY="83826" custLinFactNeighborX="-63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FA49D0-4731-4344-9E3F-C295334A1DCD}" type="pres">
      <dgm:prSet presAssocID="{4C72E03C-DD79-4E44-BE45-72D6BEC37211}" presName="Name13" presStyleLbl="parChTrans1D2" presStyleIdx="3" presStyleCnt="4"/>
      <dgm:spPr/>
      <dgm:t>
        <a:bodyPr/>
        <a:lstStyle/>
        <a:p>
          <a:endParaRPr lang="es-CL"/>
        </a:p>
      </dgm:t>
    </dgm:pt>
    <dgm:pt modelId="{7592F385-F60B-4237-B574-203B9F7A8A82}" type="pres">
      <dgm:prSet presAssocID="{2B530E1E-F0B4-42BF-879A-B5A67C05B82A}" presName="childText" presStyleLbl="bgAcc1" presStyleIdx="3" presStyleCnt="4" custScaleX="217558" custScaleY="70691" custLinFactNeighborX="-72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0F0C345A-87F7-4534-A7E6-03B19BF0FB2B}" type="presOf" srcId="{06D561EE-B78C-4E54-903C-C459D02AC808}" destId="{0A13A6A4-4691-4C02-A8CB-EE111CA844BB}" srcOrd="0" destOrd="0" presId="urn:microsoft.com/office/officeart/2005/8/layout/hierarchy3"/>
    <dgm:cxn modelId="{02B3CF41-560D-4EE4-8BB9-A95415C4E142}" type="presOf" srcId="{01454D4B-AF9A-4CF8-98B9-37C9C17A85A7}" destId="{436489D7-728E-4E66-B140-8AD8B6299405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90BB7EC0-6D7E-4E90-BF32-62BB54541A7E}" type="presOf" srcId="{478C00D3-49DB-4DB2-A819-D2E4EC2AB11D}" destId="{2FD0B8F9-939E-4664-AA9F-3AD3FB6774AD}" srcOrd="0" destOrd="0" presId="urn:microsoft.com/office/officeart/2005/8/layout/hierarchy3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84B2B1EC-2E21-409F-B73F-324BDB641E20}" type="presOf" srcId="{2B70C670-2B9D-405B-93B8-2660B422D8EA}" destId="{904C95A6-5AAB-4391-B7BE-9934816AAA5A}" srcOrd="0" destOrd="0" presId="urn:microsoft.com/office/officeart/2005/8/layout/hierarchy3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B6E25C40-BBCA-499A-82C7-BA4C53E1502C}" type="presOf" srcId="{F0F97DE8-EA6D-4317-9E73-714E358933E2}" destId="{2229EBD3-F6D0-46B0-9138-23C81E770DC7}" srcOrd="0" destOrd="0" presId="urn:microsoft.com/office/officeart/2005/8/layout/hierarchy3"/>
    <dgm:cxn modelId="{B039396B-4E75-4566-A45F-9B0FA3F0D3BA}" srcId="{EC60AD44-FE39-46BD-B622-477939339067}" destId="{478C00D3-49DB-4DB2-A819-D2E4EC2AB11D}" srcOrd="1" destOrd="0" parTransId="{F0F97DE8-EA6D-4317-9E73-714E358933E2}" sibTransId="{7D7B1C7D-2373-4B2A-A6CD-230BFA015424}"/>
    <dgm:cxn modelId="{29DF1E9F-6581-42E7-BB8E-74A0644A1596}" type="presOf" srcId="{4C72E03C-DD79-4E44-BE45-72D6BEC37211}" destId="{FDFA49D0-4731-4344-9E3F-C295334A1DCD}" srcOrd="0" destOrd="0" presId="urn:microsoft.com/office/officeart/2005/8/layout/hierarchy3"/>
    <dgm:cxn modelId="{123B6585-58CA-4E25-B101-BE11C8E1D7A2}" srcId="{2B70C670-2B9D-405B-93B8-2660B422D8EA}" destId="{2B530E1E-F0B4-42BF-879A-B5A67C05B82A}" srcOrd="1" destOrd="0" parTransId="{4C72E03C-DD79-4E44-BE45-72D6BEC37211}" sibTransId="{B97C76E6-5041-4A97-8BA3-CFDAA319F9F0}"/>
    <dgm:cxn modelId="{B83DFB7B-C108-4505-9239-0FE9CB48A817}" type="presOf" srcId="{4C4CEED5-9DBC-4C0C-9068-AB944B8BF913}" destId="{FA25B444-07B7-4B90-9EDD-ACB6331A26D7}" srcOrd="0" destOrd="0" presId="urn:microsoft.com/office/officeart/2005/8/layout/hierarchy3"/>
    <dgm:cxn modelId="{6913C00F-3C07-4F1C-BF65-EB8EDCD07642}" type="presOf" srcId="{EC60AD44-FE39-46BD-B622-477939339067}" destId="{48B142D4-DB00-4F39-B3CB-34776490060F}" srcOrd="1" destOrd="0" presId="urn:microsoft.com/office/officeart/2005/8/layout/hierarchy3"/>
    <dgm:cxn modelId="{0CFDEE95-7CC8-48DD-8519-8176193A62A4}" type="presOf" srcId="{0D396700-6B80-4B4D-8948-E9B70A8ED5E4}" destId="{8444F647-9C68-4701-9EB8-38ABF3E5D735}" srcOrd="0" destOrd="0" presId="urn:microsoft.com/office/officeart/2005/8/layout/hierarchy3"/>
    <dgm:cxn modelId="{91F5C0FD-D03B-4ECA-8E55-7CA6C65CE3DC}" type="presOf" srcId="{EC60AD44-FE39-46BD-B622-477939339067}" destId="{92BEB392-E9D6-4814-9437-38C1421D991E}" srcOrd="0" destOrd="0" presId="urn:microsoft.com/office/officeart/2005/8/layout/hierarchy3"/>
    <dgm:cxn modelId="{57A93DDE-B48A-4A1D-9711-E642836A7270}" type="presOf" srcId="{07CF49C6-3198-4BA6-B243-A607603712B6}" destId="{ADB0CE45-C848-4015-9B35-FDC7DF3810E2}" srcOrd="0" destOrd="0" presId="urn:microsoft.com/office/officeart/2005/8/layout/hierarchy3"/>
    <dgm:cxn modelId="{3A2891A0-D375-4E84-88AB-AD06E3C80D15}" type="presOf" srcId="{2B70C670-2B9D-405B-93B8-2660B422D8EA}" destId="{37990D46-EA9F-48EB-AF78-CBB7BE42C7EE}" srcOrd="1" destOrd="0" presId="urn:microsoft.com/office/officeart/2005/8/layout/hierarchy3"/>
    <dgm:cxn modelId="{660D663D-EC00-4768-8D81-FAD129F9021F}" type="presOf" srcId="{2B530E1E-F0B4-42BF-879A-B5A67C05B82A}" destId="{7592F385-F60B-4237-B574-203B9F7A8A82}" srcOrd="0" destOrd="0" presId="urn:microsoft.com/office/officeart/2005/8/layout/hierarchy3"/>
    <dgm:cxn modelId="{A4E94820-4BA5-416D-9187-FD9E8B6DA1E7}" type="presParOf" srcId="{FA25B444-07B7-4B90-9EDD-ACB6331A26D7}" destId="{DB66F098-E749-4F0B-9C24-6C9D8990269B}" srcOrd="0" destOrd="0" presId="urn:microsoft.com/office/officeart/2005/8/layout/hierarchy3"/>
    <dgm:cxn modelId="{B71DC13A-95E1-4A52-BD65-8D7C4B7C9042}" type="presParOf" srcId="{DB66F098-E749-4F0B-9C24-6C9D8990269B}" destId="{20571C38-47AD-4E19-8B57-B999998B8D44}" srcOrd="0" destOrd="0" presId="urn:microsoft.com/office/officeart/2005/8/layout/hierarchy3"/>
    <dgm:cxn modelId="{8662D5C3-6F89-4FAA-8FD6-FB173451315E}" type="presParOf" srcId="{20571C38-47AD-4E19-8B57-B999998B8D44}" destId="{92BEB392-E9D6-4814-9437-38C1421D991E}" srcOrd="0" destOrd="0" presId="urn:microsoft.com/office/officeart/2005/8/layout/hierarchy3"/>
    <dgm:cxn modelId="{E1EEF62A-6242-4AB8-B3B3-ED30F0184BC4}" type="presParOf" srcId="{20571C38-47AD-4E19-8B57-B999998B8D44}" destId="{48B142D4-DB00-4F39-B3CB-34776490060F}" srcOrd="1" destOrd="0" presId="urn:microsoft.com/office/officeart/2005/8/layout/hierarchy3"/>
    <dgm:cxn modelId="{97B6167A-CD8C-4A0D-A4EB-24F16F155795}" type="presParOf" srcId="{DB66F098-E749-4F0B-9C24-6C9D8990269B}" destId="{93AE6871-ACD5-4E0A-BC56-8276E433715B}" srcOrd="1" destOrd="0" presId="urn:microsoft.com/office/officeart/2005/8/layout/hierarchy3"/>
    <dgm:cxn modelId="{FE6671A0-5450-4304-9C8C-91F58BBA10E8}" type="presParOf" srcId="{93AE6871-ACD5-4E0A-BC56-8276E433715B}" destId="{ADB0CE45-C848-4015-9B35-FDC7DF3810E2}" srcOrd="0" destOrd="0" presId="urn:microsoft.com/office/officeart/2005/8/layout/hierarchy3"/>
    <dgm:cxn modelId="{BD7B82BE-7ACF-4157-B5E4-D485174E6A07}" type="presParOf" srcId="{93AE6871-ACD5-4E0A-BC56-8276E433715B}" destId="{8444F647-9C68-4701-9EB8-38ABF3E5D735}" srcOrd="1" destOrd="0" presId="urn:microsoft.com/office/officeart/2005/8/layout/hierarchy3"/>
    <dgm:cxn modelId="{3601CECB-7920-4C66-9F8F-66401817AA24}" type="presParOf" srcId="{93AE6871-ACD5-4E0A-BC56-8276E433715B}" destId="{2229EBD3-F6D0-46B0-9138-23C81E770DC7}" srcOrd="2" destOrd="0" presId="urn:microsoft.com/office/officeart/2005/8/layout/hierarchy3"/>
    <dgm:cxn modelId="{8012FCC9-C621-4C1A-9D98-19886A551E56}" type="presParOf" srcId="{93AE6871-ACD5-4E0A-BC56-8276E433715B}" destId="{2FD0B8F9-939E-4664-AA9F-3AD3FB6774AD}" srcOrd="3" destOrd="0" presId="urn:microsoft.com/office/officeart/2005/8/layout/hierarchy3"/>
    <dgm:cxn modelId="{E45C4DCB-5228-4E7B-BA2F-400ACA8A4D82}" type="presParOf" srcId="{FA25B444-07B7-4B90-9EDD-ACB6331A26D7}" destId="{A6CCACC2-7AA7-4ECB-B0AB-6086931FE66E}" srcOrd="1" destOrd="0" presId="urn:microsoft.com/office/officeart/2005/8/layout/hierarchy3"/>
    <dgm:cxn modelId="{0F41CD37-A87E-4CD2-8E0D-34047F055303}" type="presParOf" srcId="{A6CCACC2-7AA7-4ECB-B0AB-6086931FE66E}" destId="{52C4071A-6610-428A-8F7B-786BC9CA844E}" srcOrd="0" destOrd="0" presId="urn:microsoft.com/office/officeart/2005/8/layout/hierarchy3"/>
    <dgm:cxn modelId="{A49DB1A3-90BA-4B42-9674-4D9EAE8EFEBA}" type="presParOf" srcId="{52C4071A-6610-428A-8F7B-786BC9CA844E}" destId="{904C95A6-5AAB-4391-B7BE-9934816AAA5A}" srcOrd="0" destOrd="0" presId="urn:microsoft.com/office/officeart/2005/8/layout/hierarchy3"/>
    <dgm:cxn modelId="{3ECBDDB2-5EF1-46EC-8D15-766392A8E336}" type="presParOf" srcId="{52C4071A-6610-428A-8F7B-786BC9CA844E}" destId="{37990D46-EA9F-48EB-AF78-CBB7BE42C7EE}" srcOrd="1" destOrd="0" presId="urn:microsoft.com/office/officeart/2005/8/layout/hierarchy3"/>
    <dgm:cxn modelId="{57F9D1E3-2DDD-4C78-BEA7-B471DD65A8B7}" type="presParOf" srcId="{A6CCACC2-7AA7-4ECB-B0AB-6086931FE66E}" destId="{C4D5493D-F449-415F-8F0C-46900DAB02B6}" srcOrd="1" destOrd="0" presId="urn:microsoft.com/office/officeart/2005/8/layout/hierarchy3"/>
    <dgm:cxn modelId="{A054E645-CD4A-45CB-A8D7-39711883DB45}" type="presParOf" srcId="{C4D5493D-F449-415F-8F0C-46900DAB02B6}" destId="{436489D7-728E-4E66-B140-8AD8B6299405}" srcOrd="0" destOrd="0" presId="urn:microsoft.com/office/officeart/2005/8/layout/hierarchy3"/>
    <dgm:cxn modelId="{075044E8-74E8-4746-9029-BD4E81F79FC7}" type="presParOf" srcId="{C4D5493D-F449-415F-8F0C-46900DAB02B6}" destId="{0A13A6A4-4691-4C02-A8CB-EE111CA844BB}" srcOrd="1" destOrd="0" presId="urn:microsoft.com/office/officeart/2005/8/layout/hierarchy3"/>
    <dgm:cxn modelId="{418C0468-9B2E-4418-9D72-98BA949AA3B8}" type="presParOf" srcId="{C4D5493D-F449-415F-8F0C-46900DAB02B6}" destId="{FDFA49D0-4731-4344-9E3F-C295334A1DCD}" srcOrd="2" destOrd="0" presId="urn:microsoft.com/office/officeart/2005/8/layout/hierarchy3"/>
    <dgm:cxn modelId="{59F013BD-1493-4940-9411-F1C81D4EAFA5}" type="presParOf" srcId="{C4D5493D-F449-415F-8F0C-46900DAB02B6}" destId="{7592F385-F60B-4237-B574-203B9F7A8A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D, S y C</a:t>
          </a:r>
        </a:p>
        <a:p>
          <a:r>
            <a:rPr lang="es-CL" sz="1800" dirty="0" smtClean="0"/>
            <a:t>Campo ASIGPROF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El código de haber 25 es sólo para la ley 18834 y no para las leyes médicas, ya que para las otras leyes corresponde a otras asignaciones.</a:t>
          </a:r>
          <a:endParaRPr lang="es-CL" sz="16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C</a:t>
          </a:r>
        </a:p>
        <a:p>
          <a:r>
            <a:rPr lang="es-CL" sz="1800" dirty="0" smtClean="0"/>
            <a:t>Campo ALEJAMIENTO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Para los contratos cesados: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Se debe aplicar solo a los contratos provistos.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Validar que el periodo de término de búsqueda, sea hasta el penúltimo día del mes de proceso.</a:t>
          </a:r>
        </a:p>
        <a:p>
          <a:pPr algn="l"/>
          <a:endParaRPr lang="es-CL" sz="1600" dirty="0" smtClean="0">
            <a:solidFill>
              <a:schemeClr val="accent1"/>
            </a:solidFill>
          </a:endParaRP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Cuando el contrato no tenga alejamiento se considera la fecha de alejamiento natural + 1 como fecha de alejamiento. </a:t>
          </a:r>
          <a:endParaRPr lang="es-CL" sz="1600" dirty="0"/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ScaleX="142774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2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2" custScaleX="187627" custScaleY="114034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80780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1" presStyleCnt="2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1" presStyleCnt="2" custScaleX="216606" custScaleY="212128" custLinFactNeighborX="-63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D98FDD6B-0E55-47FA-9190-82576D561136}" type="presOf" srcId="{06D561EE-B78C-4E54-903C-C459D02AC808}" destId="{0A13A6A4-4691-4C02-A8CB-EE111CA844BB}" srcOrd="0" destOrd="0" presId="urn:microsoft.com/office/officeart/2005/8/layout/hierarchy3"/>
    <dgm:cxn modelId="{B7B7A3CE-CBB4-4083-8B10-D6E4DF44E9E3}" type="presOf" srcId="{EC60AD44-FE39-46BD-B622-477939339067}" destId="{92BEB392-E9D6-4814-9437-38C1421D991E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A43B3779-C291-49B3-BD04-185CD6F9D749}" type="presOf" srcId="{0D396700-6B80-4B4D-8948-E9B70A8ED5E4}" destId="{8444F647-9C68-4701-9EB8-38ABF3E5D735}" srcOrd="0" destOrd="0" presId="urn:microsoft.com/office/officeart/2005/8/layout/hierarchy3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473D7F75-A3E7-4DDC-99C2-C39A79CE9433}" type="presOf" srcId="{01454D4B-AF9A-4CF8-98B9-37C9C17A85A7}" destId="{436489D7-728E-4E66-B140-8AD8B6299405}" srcOrd="0" destOrd="0" presId="urn:microsoft.com/office/officeart/2005/8/layout/hierarchy3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12147436-B343-4FD7-9236-39A7B905ED70}" type="presOf" srcId="{2B70C670-2B9D-405B-93B8-2660B422D8EA}" destId="{904C95A6-5AAB-4391-B7BE-9934816AAA5A}" srcOrd="0" destOrd="0" presId="urn:microsoft.com/office/officeart/2005/8/layout/hierarchy3"/>
    <dgm:cxn modelId="{FEE97899-56FF-499E-B5DF-5F10901F2C2A}" type="presOf" srcId="{4C4CEED5-9DBC-4C0C-9068-AB944B8BF913}" destId="{FA25B444-07B7-4B90-9EDD-ACB6331A26D7}" srcOrd="0" destOrd="0" presId="urn:microsoft.com/office/officeart/2005/8/layout/hierarchy3"/>
    <dgm:cxn modelId="{2D50332A-CC88-4DC1-9403-8140E12CA5F4}" type="presOf" srcId="{2B70C670-2B9D-405B-93B8-2660B422D8EA}" destId="{37990D46-EA9F-48EB-AF78-CBB7BE42C7EE}" srcOrd="1" destOrd="0" presId="urn:microsoft.com/office/officeart/2005/8/layout/hierarchy3"/>
    <dgm:cxn modelId="{CCCC4352-D47A-4091-ABE1-433ACA81609E}" type="presOf" srcId="{EC60AD44-FE39-46BD-B622-477939339067}" destId="{48B142D4-DB00-4F39-B3CB-34776490060F}" srcOrd="1" destOrd="0" presId="urn:microsoft.com/office/officeart/2005/8/layout/hierarchy3"/>
    <dgm:cxn modelId="{334599B0-0F87-4A26-B04F-A0BBFE1C9A7C}" type="presOf" srcId="{07CF49C6-3198-4BA6-B243-A607603712B6}" destId="{ADB0CE45-C848-4015-9B35-FDC7DF3810E2}" srcOrd="0" destOrd="0" presId="urn:microsoft.com/office/officeart/2005/8/layout/hierarchy3"/>
    <dgm:cxn modelId="{02E7B996-FDBD-401B-9716-AE2E2BC05C1E}" type="presParOf" srcId="{FA25B444-07B7-4B90-9EDD-ACB6331A26D7}" destId="{DB66F098-E749-4F0B-9C24-6C9D8990269B}" srcOrd="0" destOrd="0" presId="urn:microsoft.com/office/officeart/2005/8/layout/hierarchy3"/>
    <dgm:cxn modelId="{3734AA40-BEF3-419C-BB4D-1B08580B4614}" type="presParOf" srcId="{DB66F098-E749-4F0B-9C24-6C9D8990269B}" destId="{20571C38-47AD-4E19-8B57-B999998B8D44}" srcOrd="0" destOrd="0" presId="urn:microsoft.com/office/officeart/2005/8/layout/hierarchy3"/>
    <dgm:cxn modelId="{E8025A09-F697-4DF8-BAF3-6EEDE4D750C4}" type="presParOf" srcId="{20571C38-47AD-4E19-8B57-B999998B8D44}" destId="{92BEB392-E9D6-4814-9437-38C1421D991E}" srcOrd="0" destOrd="0" presId="urn:microsoft.com/office/officeart/2005/8/layout/hierarchy3"/>
    <dgm:cxn modelId="{63F72A35-B63E-4311-A32D-13EBA460225E}" type="presParOf" srcId="{20571C38-47AD-4E19-8B57-B999998B8D44}" destId="{48B142D4-DB00-4F39-B3CB-34776490060F}" srcOrd="1" destOrd="0" presId="urn:microsoft.com/office/officeart/2005/8/layout/hierarchy3"/>
    <dgm:cxn modelId="{92B4E99E-4DC3-4284-8828-7BB88F6F6EFC}" type="presParOf" srcId="{DB66F098-E749-4F0B-9C24-6C9D8990269B}" destId="{93AE6871-ACD5-4E0A-BC56-8276E433715B}" srcOrd="1" destOrd="0" presId="urn:microsoft.com/office/officeart/2005/8/layout/hierarchy3"/>
    <dgm:cxn modelId="{3EAA4378-0680-45AF-BDB3-71AB0C76E26D}" type="presParOf" srcId="{93AE6871-ACD5-4E0A-BC56-8276E433715B}" destId="{ADB0CE45-C848-4015-9B35-FDC7DF3810E2}" srcOrd="0" destOrd="0" presId="urn:microsoft.com/office/officeart/2005/8/layout/hierarchy3"/>
    <dgm:cxn modelId="{C7A631B8-6BC3-4160-AC9B-FFD57E86385A}" type="presParOf" srcId="{93AE6871-ACD5-4E0A-BC56-8276E433715B}" destId="{8444F647-9C68-4701-9EB8-38ABF3E5D735}" srcOrd="1" destOrd="0" presId="urn:microsoft.com/office/officeart/2005/8/layout/hierarchy3"/>
    <dgm:cxn modelId="{4AF5ECCC-2EE4-420A-A7D6-82A3B43935EE}" type="presParOf" srcId="{FA25B444-07B7-4B90-9EDD-ACB6331A26D7}" destId="{A6CCACC2-7AA7-4ECB-B0AB-6086931FE66E}" srcOrd="1" destOrd="0" presId="urn:microsoft.com/office/officeart/2005/8/layout/hierarchy3"/>
    <dgm:cxn modelId="{88C737FF-85BA-4F3A-B236-DE9EEA161355}" type="presParOf" srcId="{A6CCACC2-7AA7-4ECB-B0AB-6086931FE66E}" destId="{52C4071A-6610-428A-8F7B-786BC9CA844E}" srcOrd="0" destOrd="0" presId="urn:microsoft.com/office/officeart/2005/8/layout/hierarchy3"/>
    <dgm:cxn modelId="{23C2B87B-B520-4052-8AB7-B700E6DF8AF5}" type="presParOf" srcId="{52C4071A-6610-428A-8F7B-786BC9CA844E}" destId="{904C95A6-5AAB-4391-B7BE-9934816AAA5A}" srcOrd="0" destOrd="0" presId="urn:microsoft.com/office/officeart/2005/8/layout/hierarchy3"/>
    <dgm:cxn modelId="{9B3584B7-973A-413F-8FA6-F31D2FBA4CE4}" type="presParOf" srcId="{52C4071A-6610-428A-8F7B-786BC9CA844E}" destId="{37990D46-EA9F-48EB-AF78-CBB7BE42C7EE}" srcOrd="1" destOrd="0" presId="urn:microsoft.com/office/officeart/2005/8/layout/hierarchy3"/>
    <dgm:cxn modelId="{9EFF5F37-3EE7-46EC-91B2-A2997158358B}" type="presParOf" srcId="{A6CCACC2-7AA7-4ECB-B0AB-6086931FE66E}" destId="{C4D5493D-F449-415F-8F0C-46900DAB02B6}" srcOrd="1" destOrd="0" presId="urn:microsoft.com/office/officeart/2005/8/layout/hierarchy3"/>
    <dgm:cxn modelId="{9E39E84D-8BA8-4BEC-821D-DC79899B3DA9}" type="presParOf" srcId="{C4D5493D-F449-415F-8F0C-46900DAB02B6}" destId="{436489D7-728E-4E66-B140-8AD8B6299405}" srcOrd="0" destOrd="0" presId="urn:microsoft.com/office/officeart/2005/8/layout/hierarchy3"/>
    <dgm:cxn modelId="{6B5B2FC3-0938-401A-B829-9D624D0A40A6}" type="presParOf" srcId="{C4D5493D-F449-415F-8F0C-46900DAB02B6}" destId="{0A13A6A4-4691-4C02-A8CB-EE111CA844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4CEED5-9DBC-4C0C-9068-AB944B8BF9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C60AD44-FE39-46BD-B622-477939339067}">
      <dgm:prSet phldrT="[Texto]" custT="1"/>
      <dgm:spPr/>
      <dgm:t>
        <a:bodyPr/>
        <a:lstStyle/>
        <a:p>
          <a:r>
            <a:rPr lang="es-CL" sz="2400" dirty="0" smtClean="0"/>
            <a:t>Matriz C</a:t>
          </a:r>
        </a:p>
        <a:p>
          <a:r>
            <a:rPr lang="es-CL" sz="1800" dirty="0" smtClean="0"/>
            <a:t>Sin / campo (genérico)</a:t>
          </a:r>
          <a:endParaRPr lang="es-CL" sz="1800" dirty="0"/>
        </a:p>
      </dgm:t>
    </dgm:pt>
    <dgm:pt modelId="{EEA40B0B-6D83-467B-AADF-9A8B4581AD2A}" type="parTrans" cxnId="{7C82020D-BF64-4EE9-BD23-1F25FA25E3F0}">
      <dgm:prSet/>
      <dgm:spPr/>
      <dgm:t>
        <a:bodyPr/>
        <a:lstStyle/>
        <a:p>
          <a:endParaRPr lang="es-CL"/>
        </a:p>
      </dgm:t>
    </dgm:pt>
    <dgm:pt modelId="{E1C8B63C-2248-4E35-A667-CE81269FAA9A}" type="sibTrans" cxnId="{7C82020D-BF64-4EE9-BD23-1F25FA25E3F0}">
      <dgm:prSet/>
      <dgm:spPr/>
      <dgm:t>
        <a:bodyPr/>
        <a:lstStyle/>
        <a:p>
          <a:endParaRPr lang="es-CL"/>
        </a:p>
      </dgm:t>
    </dgm:pt>
    <dgm:pt modelId="{0D396700-6B80-4B4D-8948-E9B70A8ED5E4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Se deben mostrar los registros históricos de ceses aunque el funcionario tenga en el mes de proceso un nuevo contrato vigente.</a:t>
          </a:r>
          <a:endParaRPr lang="es-CL" sz="1600" dirty="0">
            <a:solidFill>
              <a:schemeClr val="accent1"/>
            </a:solidFill>
          </a:endParaRPr>
        </a:p>
      </dgm:t>
    </dgm:pt>
    <dgm:pt modelId="{07CF49C6-3198-4BA6-B243-A607603712B6}" type="parTrans" cxnId="{E578941B-6141-425E-B124-A37600BBDD26}">
      <dgm:prSet/>
      <dgm:spPr/>
      <dgm:t>
        <a:bodyPr/>
        <a:lstStyle/>
        <a:p>
          <a:endParaRPr lang="es-CL"/>
        </a:p>
      </dgm:t>
    </dgm:pt>
    <dgm:pt modelId="{AA461E53-CC6B-401D-B421-E9485167044E}" type="sibTrans" cxnId="{E578941B-6141-425E-B124-A37600BBDD26}">
      <dgm:prSet/>
      <dgm:spPr/>
      <dgm:t>
        <a:bodyPr/>
        <a:lstStyle/>
        <a:p>
          <a:endParaRPr lang="es-CL"/>
        </a:p>
      </dgm:t>
    </dgm:pt>
    <dgm:pt modelId="{2B70C670-2B9D-405B-93B8-2660B422D8EA}">
      <dgm:prSet phldrT="[Texto]" custT="1"/>
      <dgm:spPr/>
      <dgm:t>
        <a:bodyPr/>
        <a:lstStyle/>
        <a:p>
          <a:r>
            <a:rPr lang="es-CL" sz="2400" dirty="0" smtClean="0"/>
            <a:t>Matriz C</a:t>
          </a:r>
        </a:p>
        <a:p>
          <a:r>
            <a:rPr lang="es-CL" sz="1800" dirty="0" smtClean="0"/>
            <a:t>Campo RENTA</a:t>
          </a:r>
          <a:endParaRPr lang="es-CL" sz="1800" dirty="0"/>
        </a:p>
      </dgm:t>
    </dgm:pt>
    <dgm:pt modelId="{C35330A8-224D-4323-88D3-79B3DCC0A427}" type="parTrans" cxnId="{C136FE27-65A6-4622-A4E6-F4E918B40DA2}">
      <dgm:prSet/>
      <dgm:spPr/>
      <dgm:t>
        <a:bodyPr/>
        <a:lstStyle/>
        <a:p>
          <a:endParaRPr lang="es-CL"/>
        </a:p>
      </dgm:t>
    </dgm:pt>
    <dgm:pt modelId="{A5E0ED72-F7D3-40B5-ABBE-B2B06BE948E5}" type="sibTrans" cxnId="{C136FE27-65A6-4622-A4E6-F4E918B40DA2}">
      <dgm:prSet/>
      <dgm:spPr/>
      <dgm:t>
        <a:bodyPr/>
        <a:lstStyle/>
        <a:p>
          <a:endParaRPr lang="es-CL"/>
        </a:p>
      </dgm:t>
    </dgm:pt>
    <dgm:pt modelId="{06D561EE-B78C-4E54-903C-C459D02AC808}">
      <dgm:prSet phldrT="[Texto]" custT="1"/>
      <dgm:spPr/>
      <dgm:t>
        <a:bodyPr/>
        <a:lstStyle/>
        <a:p>
          <a:pPr algn="l"/>
          <a:r>
            <a:rPr lang="es-CL" sz="1600" dirty="0" smtClean="0">
              <a:solidFill>
                <a:schemeClr val="accent1"/>
              </a:solidFill>
            </a:rPr>
            <a:t>Se debe aplicar la lógica de Renta Bruta </a:t>
          </a:r>
          <a:r>
            <a:rPr lang="es-CL" sz="1600" dirty="0" err="1" smtClean="0">
              <a:solidFill>
                <a:schemeClr val="accent1"/>
              </a:solidFill>
            </a:rPr>
            <a:t>Mensualizada</a:t>
          </a:r>
          <a:r>
            <a:rPr lang="es-CL" sz="1600" dirty="0" smtClean="0">
              <a:solidFill>
                <a:schemeClr val="accent1"/>
              </a:solidFill>
            </a:rPr>
            <a:t>: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(suma de la renta percibida por pago normal y accesoria) / cantidad de pagos.</a:t>
          </a:r>
        </a:p>
        <a:p>
          <a:pPr algn="l"/>
          <a:r>
            <a:rPr lang="es-CL" sz="1600" dirty="0" smtClean="0">
              <a:solidFill>
                <a:schemeClr val="accent1"/>
              </a:solidFill>
            </a:rPr>
            <a:t>Lógica de agrupación por contrato.</a:t>
          </a:r>
        </a:p>
      </dgm:t>
    </dgm:pt>
    <dgm:pt modelId="{01454D4B-AF9A-4CF8-98B9-37C9C17A85A7}" type="parTrans" cxnId="{102A04E2-EC52-4606-80D6-B8549C6100DF}">
      <dgm:prSet/>
      <dgm:spPr/>
      <dgm:t>
        <a:bodyPr/>
        <a:lstStyle/>
        <a:p>
          <a:endParaRPr lang="es-CL"/>
        </a:p>
      </dgm:t>
    </dgm:pt>
    <dgm:pt modelId="{6A662E09-2276-4558-86B0-4A4867AA1D0D}" type="sibTrans" cxnId="{102A04E2-EC52-4606-80D6-B8549C6100DF}">
      <dgm:prSet/>
      <dgm:spPr/>
      <dgm:t>
        <a:bodyPr/>
        <a:lstStyle/>
        <a:p>
          <a:endParaRPr lang="es-CL"/>
        </a:p>
      </dgm:t>
    </dgm:pt>
    <dgm:pt modelId="{FA25B444-07B7-4B90-9EDD-ACB6331A26D7}" type="pres">
      <dgm:prSet presAssocID="{4C4CEED5-9DBC-4C0C-9068-AB944B8BF9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B66F098-E749-4F0B-9C24-6C9D8990269B}" type="pres">
      <dgm:prSet presAssocID="{EC60AD44-FE39-46BD-B622-477939339067}" presName="root" presStyleCnt="0"/>
      <dgm:spPr/>
    </dgm:pt>
    <dgm:pt modelId="{20571C38-47AD-4E19-8B57-B999998B8D44}" type="pres">
      <dgm:prSet presAssocID="{EC60AD44-FE39-46BD-B622-477939339067}" presName="rootComposite" presStyleCnt="0"/>
      <dgm:spPr/>
    </dgm:pt>
    <dgm:pt modelId="{92BEB392-E9D6-4814-9437-38C1421D991E}" type="pres">
      <dgm:prSet presAssocID="{EC60AD44-FE39-46BD-B622-477939339067}" presName="rootText" presStyleLbl="node1" presStyleIdx="0" presStyleCnt="2" custScaleX="142774" custLinFactNeighborX="-42779"/>
      <dgm:spPr/>
      <dgm:t>
        <a:bodyPr/>
        <a:lstStyle/>
        <a:p>
          <a:endParaRPr lang="es-CL"/>
        </a:p>
      </dgm:t>
    </dgm:pt>
    <dgm:pt modelId="{48B142D4-DB00-4F39-B3CB-34776490060F}" type="pres">
      <dgm:prSet presAssocID="{EC60AD44-FE39-46BD-B622-477939339067}" presName="rootConnector" presStyleLbl="node1" presStyleIdx="0" presStyleCnt="2"/>
      <dgm:spPr/>
      <dgm:t>
        <a:bodyPr/>
        <a:lstStyle/>
        <a:p>
          <a:endParaRPr lang="es-CL"/>
        </a:p>
      </dgm:t>
    </dgm:pt>
    <dgm:pt modelId="{93AE6871-ACD5-4E0A-BC56-8276E433715B}" type="pres">
      <dgm:prSet presAssocID="{EC60AD44-FE39-46BD-B622-477939339067}" presName="childShape" presStyleCnt="0"/>
      <dgm:spPr/>
    </dgm:pt>
    <dgm:pt modelId="{ADB0CE45-C848-4015-9B35-FDC7DF3810E2}" type="pres">
      <dgm:prSet presAssocID="{07CF49C6-3198-4BA6-B243-A607603712B6}" presName="Name13" presStyleLbl="parChTrans1D2" presStyleIdx="0" presStyleCnt="2"/>
      <dgm:spPr/>
      <dgm:t>
        <a:bodyPr/>
        <a:lstStyle/>
        <a:p>
          <a:endParaRPr lang="es-CL"/>
        </a:p>
      </dgm:t>
    </dgm:pt>
    <dgm:pt modelId="{8444F647-9C68-4701-9EB8-38ABF3E5D735}" type="pres">
      <dgm:prSet presAssocID="{0D396700-6B80-4B4D-8948-E9B70A8ED5E4}" presName="childText" presStyleLbl="bgAcc1" presStyleIdx="0" presStyleCnt="2" custScaleX="187627" custScaleY="126550" custLinFactNeighborX="-16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CCACC2-7AA7-4ECB-B0AB-6086931FE66E}" type="pres">
      <dgm:prSet presAssocID="{2B70C670-2B9D-405B-93B8-2660B422D8EA}" presName="root" presStyleCnt="0"/>
      <dgm:spPr/>
    </dgm:pt>
    <dgm:pt modelId="{52C4071A-6610-428A-8F7B-786BC9CA844E}" type="pres">
      <dgm:prSet presAssocID="{2B70C670-2B9D-405B-93B8-2660B422D8EA}" presName="rootComposite" presStyleCnt="0"/>
      <dgm:spPr/>
    </dgm:pt>
    <dgm:pt modelId="{904C95A6-5AAB-4391-B7BE-9934816AAA5A}" type="pres">
      <dgm:prSet presAssocID="{2B70C670-2B9D-405B-93B8-2660B422D8EA}" presName="rootText" presStyleLbl="node1" presStyleIdx="1" presStyleCnt="2" custScaleX="180780"/>
      <dgm:spPr/>
      <dgm:t>
        <a:bodyPr/>
        <a:lstStyle/>
        <a:p>
          <a:endParaRPr lang="es-CL"/>
        </a:p>
      </dgm:t>
    </dgm:pt>
    <dgm:pt modelId="{37990D46-EA9F-48EB-AF78-CBB7BE42C7EE}" type="pres">
      <dgm:prSet presAssocID="{2B70C670-2B9D-405B-93B8-2660B422D8EA}" presName="rootConnector" presStyleLbl="node1" presStyleIdx="1" presStyleCnt="2"/>
      <dgm:spPr/>
      <dgm:t>
        <a:bodyPr/>
        <a:lstStyle/>
        <a:p>
          <a:endParaRPr lang="es-CL"/>
        </a:p>
      </dgm:t>
    </dgm:pt>
    <dgm:pt modelId="{C4D5493D-F449-415F-8F0C-46900DAB02B6}" type="pres">
      <dgm:prSet presAssocID="{2B70C670-2B9D-405B-93B8-2660B422D8EA}" presName="childShape" presStyleCnt="0"/>
      <dgm:spPr/>
    </dgm:pt>
    <dgm:pt modelId="{436489D7-728E-4E66-B140-8AD8B6299405}" type="pres">
      <dgm:prSet presAssocID="{01454D4B-AF9A-4CF8-98B9-37C9C17A85A7}" presName="Name13" presStyleLbl="parChTrans1D2" presStyleIdx="1" presStyleCnt="2"/>
      <dgm:spPr/>
      <dgm:t>
        <a:bodyPr/>
        <a:lstStyle/>
        <a:p>
          <a:endParaRPr lang="es-CL"/>
        </a:p>
      </dgm:t>
    </dgm:pt>
    <dgm:pt modelId="{0A13A6A4-4691-4C02-A8CB-EE111CA844BB}" type="pres">
      <dgm:prSet presAssocID="{06D561EE-B78C-4E54-903C-C459D02AC808}" presName="childText" presStyleLbl="bgAcc1" presStyleIdx="1" presStyleCnt="2" custScaleX="216606" custScaleY="126550" custLinFactNeighborX="-63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02A04E2-EC52-4606-80D6-B8549C6100DF}" srcId="{2B70C670-2B9D-405B-93B8-2660B422D8EA}" destId="{06D561EE-B78C-4E54-903C-C459D02AC808}" srcOrd="0" destOrd="0" parTransId="{01454D4B-AF9A-4CF8-98B9-37C9C17A85A7}" sibTransId="{6A662E09-2276-4558-86B0-4A4867AA1D0D}"/>
    <dgm:cxn modelId="{C8ECFBD9-0B8E-4C7F-9085-A650AF5A8745}" type="presOf" srcId="{06D561EE-B78C-4E54-903C-C459D02AC808}" destId="{0A13A6A4-4691-4C02-A8CB-EE111CA844BB}" srcOrd="0" destOrd="0" presId="urn:microsoft.com/office/officeart/2005/8/layout/hierarchy3"/>
    <dgm:cxn modelId="{C136FE27-65A6-4622-A4E6-F4E918B40DA2}" srcId="{4C4CEED5-9DBC-4C0C-9068-AB944B8BF913}" destId="{2B70C670-2B9D-405B-93B8-2660B422D8EA}" srcOrd="1" destOrd="0" parTransId="{C35330A8-224D-4323-88D3-79B3DCC0A427}" sibTransId="{A5E0ED72-F7D3-40B5-ABBE-B2B06BE948E5}"/>
    <dgm:cxn modelId="{7C82020D-BF64-4EE9-BD23-1F25FA25E3F0}" srcId="{4C4CEED5-9DBC-4C0C-9068-AB944B8BF913}" destId="{EC60AD44-FE39-46BD-B622-477939339067}" srcOrd="0" destOrd="0" parTransId="{EEA40B0B-6D83-467B-AADF-9A8B4581AD2A}" sibTransId="{E1C8B63C-2248-4E35-A667-CE81269FAA9A}"/>
    <dgm:cxn modelId="{B8496C77-9743-4ABB-B1FC-E94074D5F553}" type="presOf" srcId="{4C4CEED5-9DBC-4C0C-9068-AB944B8BF913}" destId="{FA25B444-07B7-4B90-9EDD-ACB6331A26D7}" srcOrd="0" destOrd="0" presId="urn:microsoft.com/office/officeart/2005/8/layout/hierarchy3"/>
    <dgm:cxn modelId="{E578941B-6141-425E-B124-A37600BBDD26}" srcId="{EC60AD44-FE39-46BD-B622-477939339067}" destId="{0D396700-6B80-4B4D-8948-E9B70A8ED5E4}" srcOrd="0" destOrd="0" parTransId="{07CF49C6-3198-4BA6-B243-A607603712B6}" sibTransId="{AA461E53-CC6B-401D-B421-E9485167044E}"/>
    <dgm:cxn modelId="{16941C86-09F2-42A3-BDC7-76A80B6EBDAA}" type="presOf" srcId="{0D396700-6B80-4B4D-8948-E9B70A8ED5E4}" destId="{8444F647-9C68-4701-9EB8-38ABF3E5D735}" srcOrd="0" destOrd="0" presId="urn:microsoft.com/office/officeart/2005/8/layout/hierarchy3"/>
    <dgm:cxn modelId="{56E8FE76-DE09-4D2F-AFA4-5F7E8B7C283C}" type="presOf" srcId="{07CF49C6-3198-4BA6-B243-A607603712B6}" destId="{ADB0CE45-C848-4015-9B35-FDC7DF3810E2}" srcOrd="0" destOrd="0" presId="urn:microsoft.com/office/officeart/2005/8/layout/hierarchy3"/>
    <dgm:cxn modelId="{BE497BCE-992F-43A0-B094-526958B36B6B}" type="presOf" srcId="{01454D4B-AF9A-4CF8-98B9-37C9C17A85A7}" destId="{436489D7-728E-4E66-B140-8AD8B6299405}" srcOrd="0" destOrd="0" presId="urn:microsoft.com/office/officeart/2005/8/layout/hierarchy3"/>
    <dgm:cxn modelId="{96228EA8-6860-4A25-9F1A-D37D82B9B6A6}" type="presOf" srcId="{EC60AD44-FE39-46BD-B622-477939339067}" destId="{48B142D4-DB00-4F39-B3CB-34776490060F}" srcOrd="1" destOrd="0" presId="urn:microsoft.com/office/officeart/2005/8/layout/hierarchy3"/>
    <dgm:cxn modelId="{5E0C56D5-FEC0-43DB-B2ED-9BCAD8A69822}" type="presOf" srcId="{EC60AD44-FE39-46BD-B622-477939339067}" destId="{92BEB392-E9D6-4814-9437-38C1421D991E}" srcOrd="0" destOrd="0" presId="urn:microsoft.com/office/officeart/2005/8/layout/hierarchy3"/>
    <dgm:cxn modelId="{5D84F32B-0D3B-412B-A37B-50B82B1A3B85}" type="presOf" srcId="{2B70C670-2B9D-405B-93B8-2660B422D8EA}" destId="{37990D46-EA9F-48EB-AF78-CBB7BE42C7EE}" srcOrd="1" destOrd="0" presId="urn:microsoft.com/office/officeart/2005/8/layout/hierarchy3"/>
    <dgm:cxn modelId="{38240487-C7B6-4747-80BF-9324B18581AD}" type="presOf" srcId="{2B70C670-2B9D-405B-93B8-2660B422D8EA}" destId="{904C95A6-5AAB-4391-B7BE-9934816AAA5A}" srcOrd="0" destOrd="0" presId="urn:microsoft.com/office/officeart/2005/8/layout/hierarchy3"/>
    <dgm:cxn modelId="{C822874E-120E-4540-95EB-3D78D2E85A2D}" type="presParOf" srcId="{FA25B444-07B7-4B90-9EDD-ACB6331A26D7}" destId="{DB66F098-E749-4F0B-9C24-6C9D8990269B}" srcOrd="0" destOrd="0" presId="urn:microsoft.com/office/officeart/2005/8/layout/hierarchy3"/>
    <dgm:cxn modelId="{FBCFF13C-967D-4E38-898E-E544C4631A16}" type="presParOf" srcId="{DB66F098-E749-4F0B-9C24-6C9D8990269B}" destId="{20571C38-47AD-4E19-8B57-B999998B8D44}" srcOrd="0" destOrd="0" presId="urn:microsoft.com/office/officeart/2005/8/layout/hierarchy3"/>
    <dgm:cxn modelId="{B65BA952-EF56-4D55-8364-18549473FF62}" type="presParOf" srcId="{20571C38-47AD-4E19-8B57-B999998B8D44}" destId="{92BEB392-E9D6-4814-9437-38C1421D991E}" srcOrd="0" destOrd="0" presId="urn:microsoft.com/office/officeart/2005/8/layout/hierarchy3"/>
    <dgm:cxn modelId="{4059A60D-5730-47E7-B8DE-F1F06871F7EA}" type="presParOf" srcId="{20571C38-47AD-4E19-8B57-B999998B8D44}" destId="{48B142D4-DB00-4F39-B3CB-34776490060F}" srcOrd="1" destOrd="0" presId="urn:microsoft.com/office/officeart/2005/8/layout/hierarchy3"/>
    <dgm:cxn modelId="{4FC07F2B-AD0C-4759-9030-E5280F6976BD}" type="presParOf" srcId="{DB66F098-E749-4F0B-9C24-6C9D8990269B}" destId="{93AE6871-ACD5-4E0A-BC56-8276E433715B}" srcOrd="1" destOrd="0" presId="urn:microsoft.com/office/officeart/2005/8/layout/hierarchy3"/>
    <dgm:cxn modelId="{6086D195-F148-4B5D-B7FE-EE2F30B4E880}" type="presParOf" srcId="{93AE6871-ACD5-4E0A-BC56-8276E433715B}" destId="{ADB0CE45-C848-4015-9B35-FDC7DF3810E2}" srcOrd="0" destOrd="0" presId="urn:microsoft.com/office/officeart/2005/8/layout/hierarchy3"/>
    <dgm:cxn modelId="{28E48EE7-6355-4FD9-97C6-2A331186A71A}" type="presParOf" srcId="{93AE6871-ACD5-4E0A-BC56-8276E433715B}" destId="{8444F647-9C68-4701-9EB8-38ABF3E5D735}" srcOrd="1" destOrd="0" presId="urn:microsoft.com/office/officeart/2005/8/layout/hierarchy3"/>
    <dgm:cxn modelId="{70D125FA-E183-49E3-A924-6CE8EDD84AAD}" type="presParOf" srcId="{FA25B444-07B7-4B90-9EDD-ACB6331A26D7}" destId="{A6CCACC2-7AA7-4ECB-B0AB-6086931FE66E}" srcOrd="1" destOrd="0" presId="urn:microsoft.com/office/officeart/2005/8/layout/hierarchy3"/>
    <dgm:cxn modelId="{58033417-DBF6-4E72-9DD0-37869910EDC2}" type="presParOf" srcId="{A6CCACC2-7AA7-4ECB-B0AB-6086931FE66E}" destId="{52C4071A-6610-428A-8F7B-786BC9CA844E}" srcOrd="0" destOrd="0" presId="urn:microsoft.com/office/officeart/2005/8/layout/hierarchy3"/>
    <dgm:cxn modelId="{5DF3EEBE-7620-46A1-B867-4436529A4D0B}" type="presParOf" srcId="{52C4071A-6610-428A-8F7B-786BC9CA844E}" destId="{904C95A6-5AAB-4391-B7BE-9934816AAA5A}" srcOrd="0" destOrd="0" presId="urn:microsoft.com/office/officeart/2005/8/layout/hierarchy3"/>
    <dgm:cxn modelId="{44206929-5382-426A-B66E-306869C27F4D}" type="presParOf" srcId="{52C4071A-6610-428A-8F7B-786BC9CA844E}" destId="{37990D46-EA9F-48EB-AF78-CBB7BE42C7EE}" srcOrd="1" destOrd="0" presId="urn:microsoft.com/office/officeart/2005/8/layout/hierarchy3"/>
    <dgm:cxn modelId="{949C3426-EF53-4468-AD6F-B1DB5D749108}" type="presParOf" srcId="{A6CCACC2-7AA7-4ECB-B0AB-6086931FE66E}" destId="{C4D5493D-F449-415F-8F0C-46900DAB02B6}" srcOrd="1" destOrd="0" presId="urn:microsoft.com/office/officeart/2005/8/layout/hierarchy3"/>
    <dgm:cxn modelId="{8247B527-211E-49D4-8FCD-1CA472A96E2F}" type="presParOf" srcId="{C4D5493D-F449-415F-8F0C-46900DAB02B6}" destId="{436489D7-728E-4E66-B140-8AD8B6299405}" srcOrd="0" destOrd="0" presId="urn:microsoft.com/office/officeart/2005/8/layout/hierarchy3"/>
    <dgm:cxn modelId="{5C74223B-5EEC-47BE-AB51-020B2203807F}" type="presParOf" srcId="{C4D5493D-F449-415F-8F0C-46900DAB02B6}" destId="{0A13A6A4-4691-4C02-A8CB-EE111CA844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=""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=""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=""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01%20Propuesta%20Mejoras%20Dipres%202018-11%20-%20V1%20Fase%202y3.xlsx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02%20DocA%20-%20Mejoras%20Dipres%20-%20Gestion%20Local%20y%20Central%20V1%20-%20Fases%202%20y%203.doc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01%20Propuesta%20Mejoras%20Dipres%202018-11%20-%20V1%20Fase%202y3.xlsx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02%20DocA%20-%20Mejoras%20Dipres%20-%20Gestion%20Local%20y%20Central%20V1%20-%20Fases%202%20y%203.doc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01%20Propuesta%20Mejoras%20Dipres%202018-11%20-%20V1%20Fase%202y3.xlsx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02%20DocA%20-%20Mejoras%20Dipres%20-%20Gestion%20Local%20y%20Central%20V1%20-%20Fases%202%20y%203.doc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01%20Propuesta%20Mejoras%20Dipres%202018-11%20-%20V1%20Fase%202y3.xlsx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02%20DocA%20-%20Mejoras%20Dipres%20-%20Gestion%20Local%20y%20Central%20V1%20-%20Fases%202%20y%203.doc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01%20Propuesta%20Mejoras%20Dipres%202018-11%20-%20V1%20Fase%202y3.xlsx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02%20DocA%20-%20Mejoras%20Dipres%20-%20Gestion%20Local%20y%20Central%20V1%20-%20Fases%202%20y%203.doc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01%20Propuesta%20Mejoras%20Dipres%202018-11%20-%20V1%20Fase%202y3.xlsx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02%20DocA%20-%20Mejoras%20Dipres%20-%20Gestion%20Local%20y%20Central%20V1%20-%20Fases%202%20y%203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=""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4"/>
            <a:ext cx="7164186" cy="8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Erwin P. Castillo Barria</a:t>
            </a:r>
            <a:endParaRPr lang="es-CL" altLang="en-US" sz="16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/>
              <a:t>Mejoras DIPRES Fases 2 y 3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1 - Actualmente en Producción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080171012"/>
              </p:ext>
            </p:extLst>
          </p:nvPr>
        </p:nvGraphicFramePr>
        <p:xfrm>
          <a:off x="426128" y="968241"/>
          <a:ext cx="10431261" cy="523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9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1 - Actualmente en Producción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958558444"/>
              </p:ext>
            </p:extLst>
          </p:nvPr>
        </p:nvGraphicFramePr>
        <p:xfrm>
          <a:off x="426128" y="968241"/>
          <a:ext cx="10431261" cy="523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44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1 - Actualmente en Producción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640424262"/>
              </p:ext>
            </p:extLst>
          </p:nvPr>
        </p:nvGraphicFramePr>
        <p:xfrm>
          <a:off x="426128" y="968240"/>
          <a:ext cx="10431261" cy="552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1</a:t>
            </a:r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Actualmente en Producción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527963139"/>
              </p:ext>
            </p:extLst>
          </p:nvPr>
        </p:nvGraphicFramePr>
        <p:xfrm>
          <a:off x="426128" y="968240"/>
          <a:ext cx="10431261" cy="552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6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Desafíos – Integración de Sistemas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=""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=""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704152" y="1562094"/>
            <a:ext cx="7475786" cy="43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solidFill>
                  <a:schemeClr val="accent5"/>
                </a:solidFill>
              </a:rPr>
              <a:t>Clasificación de Fases según esfuerzo / complejidad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solidFill>
                  <a:schemeClr val="accent5"/>
                </a:solidFill>
              </a:rPr>
              <a:t>Mejoras Fase 2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solidFill>
                  <a:schemeClr val="accent5"/>
                </a:solidFill>
              </a:rPr>
              <a:t>Mejoras Fase 3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solidFill>
                  <a:schemeClr val="accent5"/>
                </a:solidFill>
              </a:rPr>
              <a:t>Consolidado de Mejoras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err="1" smtClean="0">
                <a:solidFill>
                  <a:schemeClr val="accent5"/>
                </a:solidFill>
              </a:rPr>
              <a:t>DocA</a:t>
            </a:r>
            <a:r>
              <a:rPr lang="es-ES" sz="2000" dirty="0" smtClean="0">
                <a:solidFill>
                  <a:schemeClr val="accent5"/>
                </a:solidFill>
              </a:rPr>
              <a:t> de Mejoras</a:t>
            </a:r>
            <a:r>
              <a:rPr lang="es-CL" sz="2000" dirty="0">
                <a:solidFill>
                  <a:schemeClr val="accent5"/>
                </a:solidFill>
              </a:rPr>
              <a:t> </a:t>
            </a:r>
            <a:endParaRPr lang="es-CL" sz="2000" dirty="0" smtClean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000" dirty="0" smtClean="0">
                <a:solidFill>
                  <a:schemeClr val="accent5"/>
                </a:solidFill>
              </a:rPr>
              <a:t>Mejoras Fase 1 - En Producción</a:t>
            </a:r>
            <a:endParaRPr lang="es-CL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=""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Clasificación Fases según complejidad / esfuerzo 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65137977"/>
              </p:ext>
            </p:extLst>
          </p:nvPr>
        </p:nvGraphicFramePr>
        <p:xfrm>
          <a:off x="685336" y="1660125"/>
          <a:ext cx="9373064" cy="390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2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05293943"/>
              </p:ext>
            </p:extLst>
          </p:nvPr>
        </p:nvGraphicFramePr>
        <p:xfrm>
          <a:off x="1233010" y="968240"/>
          <a:ext cx="8745492" cy="557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17">
            <a:hlinkClick r:id="rId8" action="ppaction://hlinkfile"/>
          </p:cNvPr>
          <p:cNvSpPr/>
          <p:nvPr/>
        </p:nvSpPr>
        <p:spPr>
          <a:xfrm>
            <a:off x="5877021" y="5538377"/>
            <a:ext cx="3124939" cy="399495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Consolidado Mejoras .</a:t>
            </a:r>
            <a:r>
              <a:rPr lang="es-CL" dirty="0" err="1" smtClean="0">
                <a:solidFill>
                  <a:schemeClr val="tx1"/>
                </a:solidFill>
              </a:rPr>
              <a:t>xlsx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19" name="Flecha derecha 18">
            <a:hlinkClick r:id="rId9" action="ppaction://hlinkfile"/>
          </p:cNvPr>
          <p:cNvSpPr/>
          <p:nvPr/>
        </p:nvSpPr>
        <p:spPr>
          <a:xfrm>
            <a:off x="5877021" y="6047597"/>
            <a:ext cx="3123459" cy="399495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Doc</a:t>
            </a:r>
            <a:r>
              <a:rPr lang="es-CL" dirty="0" smtClean="0">
                <a:solidFill>
                  <a:schemeClr val="tx1"/>
                </a:solidFill>
              </a:rPr>
              <a:t> A Mejoras</a:t>
            </a:r>
          </a:p>
        </p:txBody>
      </p:sp>
    </p:spTree>
    <p:extLst>
      <p:ext uri="{BB962C8B-B14F-4D97-AF65-F5344CB8AC3E}">
        <p14:creationId xmlns:p14="http://schemas.microsoft.com/office/powerpoint/2010/main" val="15099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2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180893564"/>
              </p:ext>
            </p:extLst>
          </p:nvPr>
        </p:nvGraphicFramePr>
        <p:xfrm>
          <a:off x="1233010" y="968240"/>
          <a:ext cx="8745492" cy="557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17">
            <a:hlinkClick r:id="rId8" action="ppaction://hlinkfile"/>
          </p:cNvPr>
          <p:cNvSpPr/>
          <p:nvPr/>
        </p:nvSpPr>
        <p:spPr>
          <a:xfrm>
            <a:off x="5877021" y="5538377"/>
            <a:ext cx="3124939" cy="399495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Consolidado Mejoras .</a:t>
            </a:r>
            <a:r>
              <a:rPr lang="es-CL" dirty="0" err="1" smtClean="0">
                <a:solidFill>
                  <a:schemeClr val="tx1"/>
                </a:solidFill>
              </a:rPr>
              <a:t>xlsx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19" name="Flecha derecha 18">
            <a:hlinkClick r:id="rId9" action="ppaction://hlinkfile"/>
          </p:cNvPr>
          <p:cNvSpPr/>
          <p:nvPr/>
        </p:nvSpPr>
        <p:spPr>
          <a:xfrm>
            <a:off x="5877021" y="6047597"/>
            <a:ext cx="3123459" cy="399495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Doc</a:t>
            </a:r>
            <a:r>
              <a:rPr lang="es-CL" dirty="0" smtClean="0">
                <a:solidFill>
                  <a:schemeClr val="tx1"/>
                </a:solidFill>
              </a:rPr>
              <a:t> A Mejoras</a:t>
            </a:r>
          </a:p>
        </p:txBody>
      </p:sp>
    </p:spTree>
    <p:extLst>
      <p:ext uri="{BB962C8B-B14F-4D97-AF65-F5344CB8AC3E}">
        <p14:creationId xmlns:p14="http://schemas.microsoft.com/office/powerpoint/2010/main" val="10027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2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492623004"/>
              </p:ext>
            </p:extLst>
          </p:nvPr>
        </p:nvGraphicFramePr>
        <p:xfrm>
          <a:off x="426128" y="968241"/>
          <a:ext cx="10431261" cy="523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17">
            <a:hlinkClick r:id="rId8" action="ppaction://hlinkfile"/>
          </p:cNvPr>
          <p:cNvSpPr/>
          <p:nvPr/>
        </p:nvSpPr>
        <p:spPr>
          <a:xfrm>
            <a:off x="1757787" y="6204843"/>
            <a:ext cx="3124939" cy="399495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Consolidado Mejoras .</a:t>
            </a:r>
            <a:r>
              <a:rPr lang="es-CL" dirty="0" err="1" smtClean="0">
                <a:solidFill>
                  <a:schemeClr val="tx1"/>
                </a:solidFill>
              </a:rPr>
              <a:t>xlsx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19" name="Flecha derecha 18">
            <a:hlinkClick r:id="rId9" action="ppaction://hlinkfile"/>
          </p:cNvPr>
          <p:cNvSpPr/>
          <p:nvPr/>
        </p:nvSpPr>
        <p:spPr>
          <a:xfrm>
            <a:off x="6336189" y="6209607"/>
            <a:ext cx="3123459" cy="399495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Doc</a:t>
            </a:r>
            <a:r>
              <a:rPr lang="es-CL" dirty="0" smtClean="0">
                <a:solidFill>
                  <a:schemeClr val="tx1"/>
                </a:solidFill>
              </a:rPr>
              <a:t> A Mejoras</a:t>
            </a:r>
          </a:p>
        </p:txBody>
      </p:sp>
    </p:spTree>
    <p:extLst>
      <p:ext uri="{BB962C8B-B14F-4D97-AF65-F5344CB8AC3E}">
        <p14:creationId xmlns:p14="http://schemas.microsoft.com/office/powerpoint/2010/main" val="20398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2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35451464"/>
              </p:ext>
            </p:extLst>
          </p:nvPr>
        </p:nvGraphicFramePr>
        <p:xfrm>
          <a:off x="426128" y="968241"/>
          <a:ext cx="10431261" cy="523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17">
            <a:hlinkClick r:id="rId8" action="ppaction://hlinkfile"/>
          </p:cNvPr>
          <p:cNvSpPr/>
          <p:nvPr/>
        </p:nvSpPr>
        <p:spPr>
          <a:xfrm>
            <a:off x="1757787" y="6204843"/>
            <a:ext cx="3124939" cy="399495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Consolidado Mejoras .</a:t>
            </a:r>
            <a:r>
              <a:rPr lang="es-CL" dirty="0" err="1" smtClean="0">
                <a:solidFill>
                  <a:schemeClr val="tx1"/>
                </a:solidFill>
              </a:rPr>
              <a:t>xlsx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19" name="Flecha derecha 18">
            <a:hlinkClick r:id="rId9" action="ppaction://hlinkfile"/>
          </p:cNvPr>
          <p:cNvSpPr/>
          <p:nvPr/>
        </p:nvSpPr>
        <p:spPr>
          <a:xfrm>
            <a:off x="6336189" y="6209607"/>
            <a:ext cx="3123459" cy="399495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Doc</a:t>
            </a:r>
            <a:r>
              <a:rPr lang="es-CL" dirty="0" smtClean="0">
                <a:solidFill>
                  <a:schemeClr val="tx1"/>
                </a:solidFill>
              </a:rPr>
              <a:t> A Mejoras</a:t>
            </a:r>
          </a:p>
        </p:txBody>
      </p:sp>
    </p:spTree>
    <p:extLst>
      <p:ext uri="{BB962C8B-B14F-4D97-AF65-F5344CB8AC3E}">
        <p14:creationId xmlns:p14="http://schemas.microsoft.com/office/powerpoint/2010/main" val="23751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3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429911362"/>
              </p:ext>
            </p:extLst>
          </p:nvPr>
        </p:nvGraphicFramePr>
        <p:xfrm>
          <a:off x="1233010" y="968240"/>
          <a:ext cx="8745492" cy="557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17">
            <a:hlinkClick r:id="rId8" action="ppaction://hlinkfile"/>
          </p:cNvPr>
          <p:cNvSpPr/>
          <p:nvPr/>
        </p:nvSpPr>
        <p:spPr>
          <a:xfrm>
            <a:off x="1826006" y="6209607"/>
            <a:ext cx="3124939" cy="399495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Consolidado Mejoras .</a:t>
            </a:r>
            <a:r>
              <a:rPr lang="es-CL" dirty="0" err="1" smtClean="0">
                <a:solidFill>
                  <a:schemeClr val="tx1"/>
                </a:solidFill>
              </a:rPr>
              <a:t>xlsx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19" name="Flecha derecha 18">
            <a:hlinkClick r:id="rId9" action="ppaction://hlinkfile"/>
          </p:cNvPr>
          <p:cNvSpPr/>
          <p:nvPr/>
        </p:nvSpPr>
        <p:spPr>
          <a:xfrm>
            <a:off x="6236510" y="6209607"/>
            <a:ext cx="3123459" cy="399495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Doc</a:t>
            </a:r>
            <a:r>
              <a:rPr lang="es-CL" dirty="0" smtClean="0">
                <a:solidFill>
                  <a:schemeClr val="tx1"/>
                </a:solidFill>
              </a:rPr>
              <a:t> A Mejoras</a:t>
            </a:r>
          </a:p>
        </p:txBody>
      </p:sp>
    </p:spTree>
    <p:extLst>
      <p:ext uri="{BB962C8B-B14F-4D97-AF65-F5344CB8AC3E}">
        <p14:creationId xmlns:p14="http://schemas.microsoft.com/office/powerpoint/2010/main" val="6177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Mejoras Fase 3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=""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848281743"/>
              </p:ext>
            </p:extLst>
          </p:nvPr>
        </p:nvGraphicFramePr>
        <p:xfrm>
          <a:off x="426128" y="968241"/>
          <a:ext cx="10431261" cy="523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17">
            <a:hlinkClick r:id="rId8" action="ppaction://hlinkfile"/>
          </p:cNvPr>
          <p:cNvSpPr/>
          <p:nvPr/>
        </p:nvSpPr>
        <p:spPr>
          <a:xfrm>
            <a:off x="1757787" y="6204843"/>
            <a:ext cx="3124939" cy="399495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Consolidado Mejoras .</a:t>
            </a:r>
            <a:r>
              <a:rPr lang="es-CL" dirty="0" err="1" smtClean="0">
                <a:solidFill>
                  <a:schemeClr val="tx1"/>
                </a:solidFill>
              </a:rPr>
              <a:t>xlsx</a:t>
            </a:r>
            <a:endParaRPr lang="es-CL" dirty="0" smtClean="0">
              <a:solidFill>
                <a:schemeClr val="tx1"/>
              </a:solidFill>
            </a:endParaRPr>
          </a:p>
        </p:txBody>
      </p:sp>
      <p:sp>
        <p:nvSpPr>
          <p:cNvPr id="19" name="Flecha derecha 18">
            <a:hlinkClick r:id="rId9" action="ppaction://hlinkfile"/>
          </p:cNvPr>
          <p:cNvSpPr/>
          <p:nvPr/>
        </p:nvSpPr>
        <p:spPr>
          <a:xfrm>
            <a:off x="6336189" y="6209607"/>
            <a:ext cx="3123459" cy="399495"/>
          </a:xfrm>
          <a:prstGeom prst="rightArrow">
            <a:avLst/>
          </a:prstGeom>
          <a:solidFill>
            <a:srgbClr val="00B0F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Doc</a:t>
            </a:r>
            <a:r>
              <a:rPr lang="es-CL" dirty="0" smtClean="0">
                <a:solidFill>
                  <a:schemeClr val="tx1"/>
                </a:solidFill>
              </a:rPr>
              <a:t> A Mejoras</a:t>
            </a:r>
          </a:p>
        </p:txBody>
      </p:sp>
    </p:spTree>
    <p:extLst>
      <p:ext uri="{BB962C8B-B14F-4D97-AF65-F5344CB8AC3E}">
        <p14:creationId xmlns:p14="http://schemas.microsoft.com/office/powerpoint/2010/main" val="147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7197</TotalTime>
  <Words>1602</Words>
  <Application>Microsoft Office PowerPoint</Application>
  <PresentationFormat>Panorámica</PresentationFormat>
  <Paragraphs>171</Paragraphs>
  <Slides>15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Verdana Bold</vt:lpstr>
      <vt:lpstr>Wingdings</vt:lpstr>
      <vt:lpstr>ヒラギノ角ゴ Pro W3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 – Integración de Sistemas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Erwin Patricio Castillo Barria</cp:lastModifiedBy>
  <cp:revision>491</cp:revision>
  <dcterms:created xsi:type="dcterms:W3CDTF">2018-02-12T19:45:10Z</dcterms:created>
  <dcterms:modified xsi:type="dcterms:W3CDTF">2018-12-10T15:58:58Z</dcterms:modified>
</cp:coreProperties>
</file>