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5" r:id="rId3"/>
  </p:sldMasterIdLst>
  <p:notesMasterIdLst>
    <p:notesMasterId r:id="rId24"/>
  </p:notesMasterIdLst>
  <p:handoutMasterIdLst>
    <p:handoutMasterId r:id="rId25"/>
  </p:handoutMasterIdLst>
  <p:sldIdLst>
    <p:sldId id="256" r:id="rId4"/>
    <p:sldId id="263" r:id="rId5"/>
    <p:sldId id="300" r:id="rId6"/>
    <p:sldId id="301" r:id="rId7"/>
    <p:sldId id="297" r:id="rId8"/>
    <p:sldId id="298" r:id="rId9"/>
    <p:sldId id="299" r:id="rId10"/>
    <p:sldId id="313" r:id="rId11"/>
    <p:sldId id="302" r:id="rId12"/>
    <p:sldId id="303" r:id="rId13"/>
    <p:sldId id="314" r:id="rId14"/>
    <p:sldId id="304" r:id="rId15"/>
    <p:sldId id="306" r:id="rId16"/>
    <p:sldId id="307" r:id="rId17"/>
    <p:sldId id="308" r:id="rId18"/>
    <p:sldId id="309" r:id="rId19"/>
    <p:sldId id="310" r:id="rId20"/>
    <p:sldId id="311" r:id="rId21"/>
    <p:sldId id="312" r:id="rId22"/>
    <p:sldId id="261" r:id="rId2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itchFamily="34" charset="0"/>
        <a:ea typeface="ヒラギノ角ゴ Pro W3" charset="-128"/>
        <a:cs typeface="+mn-cs"/>
      </a:defRPr>
    </a:lvl5pPr>
    <a:lvl6pPr marL="2286000" algn="l" defTabSz="914400" rtl="0" eaLnBrk="1" latinLnBrk="0" hangingPunct="1">
      <a:defRPr kern="1200">
        <a:solidFill>
          <a:schemeClr val="tx1"/>
        </a:solidFill>
        <a:latin typeface="Arial" pitchFamily="34" charset="0"/>
        <a:ea typeface="ヒラギノ角ゴ Pro W3" charset="-128"/>
        <a:cs typeface="+mn-cs"/>
      </a:defRPr>
    </a:lvl6pPr>
    <a:lvl7pPr marL="2743200" algn="l" defTabSz="914400" rtl="0" eaLnBrk="1" latinLnBrk="0" hangingPunct="1">
      <a:defRPr kern="1200">
        <a:solidFill>
          <a:schemeClr val="tx1"/>
        </a:solidFill>
        <a:latin typeface="Arial" pitchFamily="34" charset="0"/>
        <a:ea typeface="ヒラギノ角ゴ Pro W3" charset="-128"/>
        <a:cs typeface="+mn-cs"/>
      </a:defRPr>
    </a:lvl7pPr>
    <a:lvl8pPr marL="3200400" algn="l" defTabSz="914400" rtl="0" eaLnBrk="1" latinLnBrk="0" hangingPunct="1">
      <a:defRPr kern="1200">
        <a:solidFill>
          <a:schemeClr val="tx1"/>
        </a:solidFill>
        <a:latin typeface="Arial" pitchFamily="34" charset="0"/>
        <a:ea typeface="ヒラギノ角ゴ Pro W3" charset="-128"/>
        <a:cs typeface="+mn-cs"/>
      </a:defRPr>
    </a:lvl8pPr>
    <a:lvl9pPr marL="3657600" algn="l" defTabSz="914400" rtl="0" eaLnBrk="1" latinLnBrk="0" hangingPunct="1">
      <a:defRPr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4">
          <p15:clr>
            <a:srgbClr val="A4A3A4"/>
          </p15:clr>
        </p15:guide>
        <p15:guide id="2" pos="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404040"/>
    <a:srgbClr val="808080"/>
    <a:srgbClr val="CCCCCC"/>
    <a:srgbClr val="005FA1"/>
    <a:srgbClr val="E17068"/>
    <a:srgbClr val="FE454A"/>
    <a:srgbClr val="E10202"/>
    <a:srgbClr val="EF4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651" autoAdjust="0"/>
  </p:normalViewPr>
  <p:slideViewPr>
    <p:cSldViewPr snapToObjects="1">
      <p:cViewPr varScale="1">
        <p:scale>
          <a:sx n="69" d="100"/>
          <a:sy n="69" d="100"/>
        </p:scale>
        <p:origin x="2256" y="60"/>
      </p:cViewPr>
      <p:guideLst>
        <p:guide orient="horz" pos="-4"/>
        <p:guide pos="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868526-FA75-4817-9D6F-6AC60ADDE8F2}" type="doc">
      <dgm:prSet loTypeId="urn:microsoft.com/office/officeart/2005/8/layout/radial5" loCatId="cycle" qsTypeId="urn:microsoft.com/office/officeart/2005/8/quickstyle/simple1" qsCatId="simple" csTypeId="urn:microsoft.com/office/officeart/2005/8/colors/accent0_3" csCatId="mainScheme" phldr="1"/>
      <dgm:spPr/>
      <dgm:t>
        <a:bodyPr/>
        <a:lstStyle/>
        <a:p>
          <a:endParaRPr lang="es-CL"/>
        </a:p>
      </dgm:t>
    </dgm:pt>
    <dgm:pt modelId="{382BE4AE-85ED-4238-99B2-9A96F31C32B2}">
      <dgm:prSet phldrT="[Texto]"/>
      <dgm:spPr>
        <a:solidFill>
          <a:srgbClr val="002060"/>
        </a:solidFill>
      </dgm:spPr>
      <dgm:t>
        <a:bodyPr/>
        <a:lstStyle/>
        <a:p>
          <a:r>
            <a:rPr lang="es-CL" dirty="0" smtClean="0"/>
            <a:t>Calidad</a:t>
          </a:r>
          <a:endParaRPr lang="es-CL" dirty="0"/>
        </a:p>
      </dgm:t>
    </dgm:pt>
    <dgm:pt modelId="{D9B8BA04-C8AE-4839-91A7-EA2B2ABD1553}" type="parTrans" cxnId="{00EE9B79-D208-4E33-9069-BFD70B975A20}">
      <dgm:prSet/>
      <dgm:spPr/>
      <dgm:t>
        <a:bodyPr/>
        <a:lstStyle/>
        <a:p>
          <a:endParaRPr lang="es-CL"/>
        </a:p>
      </dgm:t>
    </dgm:pt>
    <dgm:pt modelId="{DDC7F899-A4CF-4543-8FF0-3C4FEBD0BF80}" type="sibTrans" cxnId="{00EE9B79-D208-4E33-9069-BFD70B975A20}">
      <dgm:prSet/>
      <dgm:spPr/>
      <dgm:t>
        <a:bodyPr/>
        <a:lstStyle/>
        <a:p>
          <a:endParaRPr lang="es-CL"/>
        </a:p>
      </dgm:t>
    </dgm:pt>
    <dgm:pt modelId="{A79DABA7-4200-401F-9528-0F5F6E7BB7B5}">
      <dgm:prSet phldrT="[Texto]" custT="1"/>
      <dgm:spPr>
        <a:solidFill>
          <a:srgbClr val="002060"/>
        </a:solidFill>
      </dgm:spPr>
      <dgm:t>
        <a:bodyPr/>
        <a:lstStyle/>
        <a:p>
          <a:r>
            <a:rPr lang="es-CL" sz="1100" dirty="0" smtClean="0"/>
            <a:t>Oportunidad</a:t>
          </a:r>
          <a:endParaRPr lang="es-CL" sz="1100" dirty="0"/>
        </a:p>
      </dgm:t>
    </dgm:pt>
    <dgm:pt modelId="{830E0E9D-C0F6-4ACC-80D8-84D207A6A5E4}" type="parTrans" cxnId="{84BB94D5-762B-45B6-8EB6-F0F67C9E7FF8}">
      <dgm:prSet/>
      <dgm:spPr/>
      <dgm:t>
        <a:bodyPr/>
        <a:lstStyle/>
        <a:p>
          <a:endParaRPr lang="es-CL"/>
        </a:p>
      </dgm:t>
    </dgm:pt>
    <dgm:pt modelId="{21231A6F-03EC-4363-8652-6232E165B76D}" type="sibTrans" cxnId="{84BB94D5-762B-45B6-8EB6-F0F67C9E7FF8}">
      <dgm:prSet/>
      <dgm:spPr/>
      <dgm:t>
        <a:bodyPr/>
        <a:lstStyle/>
        <a:p>
          <a:endParaRPr lang="es-CL"/>
        </a:p>
      </dgm:t>
    </dgm:pt>
    <dgm:pt modelId="{348384E9-C31A-4F0B-BF00-21CED0906036}">
      <dgm:prSet phldrT="[Texto]" custT="1"/>
      <dgm:spPr>
        <a:solidFill>
          <a:srgbClr val="002060"/>
        </a:solidFill>
      </dgm:spPr>
      <dgm:t>
        <a:bodyPr/>
        <a:lstStyle/>
        <a:p>
          <a:r>
            <a:rPr lang="es-CL" sz="1200" dirty="0" smtClean="0"/>
            <a:t>Relevancia</a:t>
          </a:r>
          <a:endParaRPr lang="es-CL" sz="1200" dirty="0"/>
        </a:p>
      </dgm:t>
    </dgm:pt>
    <dgm:pt modelId="{A384B0BF-7622-45AA-94BA-12F49ACB0B07}" type="parTrans" cxnId="{0EF08904-30BB-4D1F-85EA-7C868B308398}">
      <dgm:prSet/>
      <dgm:spPr/>
      <dgm:t>
        <a:bodyPr/>
        <a:lstStyle/>
        <a:p>
          <a:endParaRPr lang="es-CL"/>
        </a:p>
      </dgm:t>
    </dgm:pt>
    <dgm:pt modelId="{18A9BB78-84CC-4F94-B5DE-9AC024D2911B}" type="sibTrans" cxnId="{0EF08904-30BB-4D1F-85EA-7C868B308398}">
      <dgm:prSet/>
      <dgm:spPr/>
      <dgm:t>
        <a:bodyPr/>
        <a:lstStyle/>
        <a:p>
          <a:endParaRPr lang="es-CL"/>
        </a:p>
      </dgm:t>
    </dgm:pt>
    <dgm:pt modelId="{24877F7A-3FF9-4098-B833-4975C0CD5400}">
      <dgm:prSet phldrT="[Texto]" custT="1"/>
      <dgm:spPr>
        <a:solidFill>
          <a:srgbClr val="002060"/>
        </a:solidFill>
      </dgm:spPr>
      <dgm:t>
        <a:bodyPr/>
        <a:lstStyle/>
        <a:p>
          <a:r>
            <a:rPr lang="es-CL" sz="1200" dirty="0" smtClean="0"/>
            <a:t>Cobertura</a:t>
          </a:r>
          <a:endParaRPr lang="es-CL" sz="1200" dirty="0"/>
        </a:p>
      </dgm:t>
    </dgm:pt>
    <dgm:pt modelId="{511C920E-DEF6-49FB-ACE7-91DE1C90CCA0}" type="parTrans" cxnId="{87C98FD3-DF65-46B4-AF85-33B39532BE3E}">
      <dgm:prSet/>
      <dgm:spPr/>
      <dgm:t>
        <a:bodyPr/>
        <a:lstStyle/>
        <a:p>
          <a:endParaRPr lang="es-CL"/>
        </a:p>
      </dgm:t>
    </dgm:pt>
    <dgm:pt modelId="{ED0C63DA-1CA7-4F1B-BCF5-5F79B71D12E7}" type="sibTrans" cxnId="{87C98FD3-DF65-46B4-AF85-33B39532BE3E}">
      <dgm:prSet/>
      <dgm:spPr/>
      <dgm:t>
        <a:bodyPr/>
        <a:lstStyle/>
        <a:p>
          <a:endParaRPr lang="es-CL"/>
        </a:p>
      </dgm:t>
    </dgm:pt>
    <dgm:pt modelId="{27DE8137-EAE8-4E23-BBE0-E5AA10019AE5}">
      <dgm:prSet phldrT="[Texto]" custT="1"/>
      <dgm:spPr>
        <a:solidFill>
          <a:srgbClr val="002060"/>
        </a:solidFill>
      </dgm:spPr>
      <dgm:t>
        <a:bodyPr/>
        <a:lstStyle/>
        <a:p>
          <a:r>
            <a:rPr lang="es-CL" sz="1200" dirty="0" smtClean="0"/>
            <a:t>Exactitud</a:t>
          </a:r>
          <a:endParaRPr lang="es-CL" sz="1200" dirty="0"/>
        </a:p>
      </dgm:t>
    </dgm:pt>
    <dgm:pt modelId="{AE225778-A9D1-423D-8B1F-A14D46F8FB65}" type="parTrans" cxnId="{A938BD4D-5B52-4AEA-BD14-67A0425A0C4E}">
      <dgm:prSet/>
      <dgm:spPr/>
      <dgm:t>
        <a:bodyPr/>
        <a:lstStyle/>
        <a:p>
          <a:endParaRPr lang="es-CL"/>
        </a:p>
      </dgm:t>
    </dgm:pt>
    <dgm:pt modelId="{E0DC6D8D-C4A2-4417-BA82-40EC178E183D}" type="sibTrans" cxnId="{A938BD4D-5B52-4AEA-BD14-67A0425A0C4E}">
      <dgm:prSet/>
      <dgm:spPr/>
      <dgm:t>
        <a:bodyPr/>
        <a:lstStyle/>
        <a:p>
          <a:endParaRPr lang="es-CL"/>
        </a:p>
      </dgm:t>
    </dgm:pt>
    <dgm:pt modelId="{8C155CAB-4FDF-43FA-9B78-6D69D2BEF38E}">
      <dgm:prSet phldrT="[Texto]" custT="1"/>
      <dgm:spPr>
        <a:solidFill>
          <a:srgbClr val="002060"/>
        </a:solidFill>
      </dgm:spPr>
      <dgm:t>
        <a:bodyPr/>
        <a:lstStyle/>
        <a:p>
          <a:r>
            <a:rPr lang="es-CL" sz="1200" dirty="0" smtClean="0"/>
            <a:t>Coherencia</a:t>
          </a:r>
          <a:endParaRPr lang="es-CL" sz="1200" dirty="0"/>
        </a:p>
      </dgm:t>
    </dgm:pt>
    <dgm:pt modelId="{13EF5F9D-40E5-435C-B36A-4C3D48E74B4F}" type="parTrans" cxnId="{A090512E-E2D5-45CF-BA75-46562B8531FD}">
      <dgm:prSet/>
      <dgm:spPr/>
      <dgm:t>
        <a:bodyPr/>
        <a:lstStyle/>
        <a:p>
          <a:endParaRPr lang="es-CL"/>
        </a:p>
      </dgm:t>
    </dgm:pt>
    <dgm:pt modelId="{CE4B8376-3771-4DDC-8579-37BB729F04DC}" type="sibTrans" cxnId="{A090512E-E2D5-45CF-BA75-46562B8531FD}">
      <dgm:prSet/>
      <dgm:spPr/>
      <dgm:t>
        <a:bodyPr/>
        <a:lstStyle/>
        <a:p>
          <a:endParaRPr lang="es-CL"/>
        </a:p>
      </dgm:t>
    </dgm:pt>
    <dgm:pt modelId="{A60D7D2D-CB56-48E1-B331-B1528E33742F}" type="pres">
      <dgm:prSet presAssocID="{52868526-FA75-4817-9D6F-6AC60ADDE8F2}" presName="Name0" presStyleCnt="0">
        <dgm:presLayoutVars>
          <dgm:chMax val="1"/>
          <dgm:dir/>
          <dgm:animLvl val="ctr"/>
          <dgm:resizeHandles val="exact"/>
        </dgm:presLayoutVars>
      </dgm:prSet>
      <dgm:spPr/>
      <dgm:t>
        <a:bodyPr/>
        <a:lstStyle/>
        <a:p>
          <a:endParaRPr lang="es-CL"/>
        </a:p>
      </dgm:t>
    </dgm:pt>
    <dgm:pt modelId="{E90B5328-2F54-4503-BD10-1BBEA9E46A5C}" type="pres">
      <dgm:prSet presAssocID="{382BE4AE-85ED-4238-99B2-9A96F31C32B2}" presName="centerShape" presStyleLbl="node0" presStyleIdx="0" presStyleCnt="1"/>
      <dgm:spPr/>
      <dgm:t>
        <a:bodyPr/>
        <a:lstStyle/>
        <a:p>
          <a:endParaRPr lang="es-CL"/>
        </a:p>
      </dgm:t>
    </dgm:pt>
    <dgm:pt modelId="{61156E92-84AE-4930-A6B6-8A2042C0B923}" type="pres">
      <dgm:prSet presAssocID="{830E0E9D-C0F6-4ACC-80D8-84D207A6A5E4}" presName="parTrans" presStyleLbl="sibTrans2D1" presStyleIdx="0" presStyleCnt="5" custFlipVert="1"/>
      <dgm:spPr/>
      <dgm:t>
        <a:bodyPr/>
        <a:lstStyle/>
        <a:p>
          <a:endParaRPr lang="es-CL"/>
        </a:p>
      </dgm:t>
    </dgm:pt>
    <dgm:pt modelId="{F71C4446-DA5E-40AB-BA83-0CF8830D2098}" type="pres">
      <dgm:prSet presAssocID="{830E0E9D-C0F6-4ACC-80D8-84D207A6A5E4}" presName="connectorText" presStyleLbl="sibTrans2D1" presStyleIdx="0" presStyleCnt="5"/>
      <dgm:spPr/>
      <dgm:t>
        <a:bodyPr/>
        <a:lstStyle/>
        <a:p>
          <a:endParaRPr lang="es-CL"/>
        </a:p>
      </dgm:t>
    </dgm:pt>
    <dgm:pt modelId="{6034FD2A-05C1-4C10-A387-55C8F94E8281}" type="pres">
      <dgm:prSet presAssocID="{A79DABA7-4200-401F-9528-0F5F6E7BB7B5}" presName="node" presStyleLbl="node1" presStyleIdx="0" presStyleCnt="5">
        <dgm:presLayoutVars>
          <dgm:bulletEnabled val="1"/>
        </dgm:presLayoutVars>
      </dgm:prSet>
      <dgm:spPr/>
      <dgm:t>
        <a:bodyPr/>
        <a:lstStyle/>
        <a:p>
          <a:endParaRPr lang="es-CL"/>
        </a:p>
      </dgm:t>
    </dgm:pt>
    <dgm:pt modelId="{019920FA-F645-4499-B676-CAB740EE4F25}" type="pres">
      <dgm:prSet presAssocID="{A384B0BF-7622-45AA-94BA-12F49ACB0B07}" presName="parTrans" presStyleLbl="sibTrans2D1" presStyleIdx="1" presStyleCnt="5" custFlipVert="1" custFlipHor="1"/>
      <dgm:spPr/>
      <dgm:t>
        <a:bodyPr/>
        <a:lstStyle/>
        <a:p>
          <a:endParaRPr lang="es-CL"/>
        </a:p>
      </dgm:t>
    </dgm:pt>
    <dgm:pt modelId="{6F8B0C65-9E54-4974-B46F-8B8DEAFA6135}" type="pres">
      <dgm:prSet presAssocID="{A384B0BF-7622-45AA-94BA-12F49ACB0B07}" presName="connectorText" presStyleLbl="sibTrans2D1" presStyleIdx="1" presStyleCnt="5"/>
      <dgm:spPr/>
      <dgm:t>
        <a:bodyPr/>
        <a:lstStyle/>
        <a:p>
          <a:endParaRPr lang="es-CL"/>
        </a:p>
      </dgm:t>
    </dgm:pt>
    <dgm:pt modelId="{4D96FF9C-1110-47E2-8F0E-9F5137C6F5AA}" type="pres">
      <dgm:prSet presAssocID="{348384E9-C31A-4F0B-BF00-21CED0906036}" presName="node" presStyleLbl="node1" presStyleIdx="1" presStyleCnt="5">
        <dgm:presLayoutVars>
          <dgm:bulletEnabled val="1"/>
        </dgm:presLayoutVars>
      </dgm:prSet>
      <dgm:spPr/>
      <dgm:t>
        <a:bodyPr/>
        <a:lstStyle/>
        <a:p>
          <a:endParaRPr lang="es-CL"/>
        </a:p>
      </dgm:t>
    </dgm:pt>
    <dgm:pt modelId="{ADC2DC4F-5B6B-4E6C-A8F4-B5DC1E8A88EA}" type="pres">
      <dgm:prSet presAssocID="{511C920E-DEF6-49FB-ACE7-91DE1C90CCA0}" presName="parTrans" presStyleLbl="sibTrans2D1" presStyleIdx="2" presStyleCnt="5" custFlipVert="1" custFlipHor="1"/>
      <dgm:spPr/>
      <dgm:t>
        <a:bodyPr/>
        <a:lstStyle/>
        <a:p>
          <a:endParaRPr lang="es-CL"/>
        </a:p>
      </dgm:t>
    </dgm:pt>
    <dgm:pt modelId="{D562CC37-FD35-40B1-AEF1-B2EB6D8C8AF6}" type="pres">
      <dgm:prSet presAssocID="{511C920E-DEF6-49FB-ACE7-91DE1C90CCA0}" presName="connectorText" presStyleLbl="sibTrans2D1" presStyleIdx="2" presStyleCnt="5"/>
      <dgm:spPr/>
      <dgm:t>
        <a:bodyPr/>
        <a:lstStyle/>
        <a:p>
          <a:endParaRPr lang="es-CL"/>
        </a:p>
      </dgm:t>
    </dgm:pt>
    <dgm:pt modelId="{5216DFFC-0A3E-46A8-AD5E-92963BEEE008}" type="pres">
      <dgm:prSet presAssocID="{24877F7A-3FF9-4098-B833-4975C0CD5400}" presName="node" presStyleLbl="node1" presStyleIdx="2" presStyleCnt="5">
        <dgm:presLayoutVars>
          <dgm:bulletEnabled val="1"/>
        </dgm:presLayoutVars>
      </dgm:prSet>
      <dgm:spPr/>
      <dgm:t>
        <a:bodyPr/>
        <a:lstStyle/>
        <a:p>
          <a:endParaRPr lang="es-CL"/>
        </a:p>
      </dgm:t>
    </dgm:pt>
    <dgm:pt modelId="{710DB417-7B1F-4A8B-8E7B-AA5D66218010}" type="pres">
      <dgm:prSet presAssocID="{AE225778-A9D1-423D-8B1F-A14D46F8FB65}" presName="parTrans" presStyleLbl="sibTrans2D1" presStyleIdx="3" presStyleCnt="5" custFlipVert="1" custFlipHor="1"/>
      <dgm:spPr/>
      <dgm:t>
        <a:bodyPr/>
        <a:lstStyle/>
        <a:p>
          <a:endParaRPr lang="es-CL"/>
        </a:p>
      </dgm:t>
    </dgm:pt>
    <dgm:pt modelId="{F6830253-43D0-488F-9100-4BA4295B8F76}" type="pres">
      <dgm:prSet presAssocID="{AE225778-A9D1-423D-8B1F-A14D46F8FB65}" presName="connectorText" presStyleLbl="sibTrans2D1" presStyleIdx="3" presStyleCnt="5"/>
      <dgm:spPr/>
      <dgm:t>
        <a:bodyPr/>
        <a:lstStyle/>
        <a:p>
          <a:endParaRPr lang="es-CL"/>
        </a:p>
      </dgm:t>
    </dgm:pt>
    <dgm:pt modelId="{A0CA517F-D84C-4BF5-8D82-A80FADB20208}" type="pres">
      <dgm:prSet presAssocID="{27DE8137-EAE8-4E23-BBE0-E5AA10019AE5}" presName="node" presStyleLbl="node1" presStyleIdx="3" presStyleCnt="5">
        <dgm:presLayoutVars>
          <dgm:bulletEnabled val="1"/>
        </dgm:presLayoutVars>
      </dgm:prSet>
      <dgm:spPr/>
      <dgm:t>
        <a:bodyPr/>
        <a:lstStyle/>
        <a:p>
          <a:endParaRPr lang="es-CL"/>
        </a:p>
      </dgm:t>
    </dgm:pt>
    <dgm:pt modelId="{204A89C3-99C9-42E0-ADB8-772710B8E3C6}" type="pres">
      <dgm:prSet presAssocID="{13EF5F9D-40E5-435C-B36A-4C3D48E74B4F}" presName="parTrans" presStyleLbl="sibTrans2D1" presStyleIdx="4" presStyleCnt="5" custAng="10800000"/>
      <dgm:spPr/>
      <dgm:t>
        <a:bodyPr/>
        <a:lstStyle/>
        <a:p>
          <a:endParaRPr lang="es-CL"/>
        </a:p>
      </dgm:t>
    </dgm:pt>
    <dgm:pt modelId="{4199A42C-DE4A-4601-BBE2-9C45CA0CE08D}" type="pres">
      <dgm:prSet presAssocID="{13EF5F9D-40E5-435C-B36A-4C3D48E74B4F}" presName="connectorText" presStyleLbl="sibTrans2D1" presStyleIdx="4" presStyleCnt="5"/>
      <dgm:spPr/>
      <dgm:t>
        <a:bodyPr/>
        <a:lstStyle/>
        <a:p>
          <a:endParaRPr lang="es-CL"/>
        </a:p>
      </dgm:t>
    </dgm:pt>
    <dgm:pt modelId="{51B86114-2712-475F-937D-D391537D581B}" type="pres">
      <dgm:prSet presAssocID="{8C155CAB-4FDF-43FA-9B78-6D69D2BEF38E}" presName="node" presStyleLbl="node1" presStyleIdx="4" presStyleCnt="5">
        <dgm:presLayoutVars>
          <dgm:bulletEnabled val="1"/>
        </dgm:presLayoutVars>
      </dgm:prSet>
      <dgm:spPr/>
      <dgm:t>
        <a:bodyPr/>
        <a:lstStyle/>
        <a:p>
          <a:endParaRPr lang="es-CL"/>
        </a:p>
      </dgm:t>
    </dgm:pt>
  </dgm:ptLst>
  <dgm:cxnLst>
    <dgm:cxn modelId="{87C98FD3-DF65-46B4-AF85-33B39532BE3E}" srcId="{382BE4AE-85ED-4238-99B2-9A96F31C32B2}" destId="{24877F7A-3FF9-4098-B833-4975C0CD5400}" srcOrd="2" destOrd="0" parTransId="{511C920E-DEF6-49FB-ACE7-91DE1C90CCA0}" sibTransId="{ED0C63DA-1CA7-4F1B-BCF5-5F79B71D12E7}"/>
    <dgm:cxn modelId="{0EF08904-30BB-4D1F-85EA-7C868B308398}" srcId="{382BE4AE-85ED-4238-99B2-9A96F31C32B2}" destId="{348384E9-C31A-4F0B-BF00-21CED0906036}" srcOrd="1" destOrd="0" parTransId="{A384B0BF-7622-45AA-94BA-12F49ACB0B07}" sibTransId="{18A9BB78-84CC-4F94-B5DE-9AC024D2911B}"/>
    <dgm:cxn modelId="{84BB94D5-762B-45B6-8EB6-F0F67C9E7FF8}" srcId="{382BE4AE-85ED-4238-99B2-9A96F31C32B2}" destId="{A79DABA7-4200-401F-9528-0F5F6E7BB7B5}" srcOrd="0" destOrd="0" parTransId="{830E0E9D-C0F6-4ACC-80D8-84D207A6A5E4}" sibTransId="{21231A6F-03EC-4363-8652-6232E165B76D}"/>
    <dgm:cxn modelId="{C4920E77-42EA-4BC7-BB69-18C16370CC42}" type="presOf" srcId="{A384B0BF-7622-45AA-94BA-12F49ACB0B07}" destId="{6F8B0C65-9E54-4974-B46F-8B8DEAFA6135}" srcOrd="1" destOrd="0" presId="urn:microsoft.com/office/officeart/2005/8/layout/radial5"/>
    <dgm:cxn modelId="{F52C2CAD-00E2-4201-871E-A0FDC77D0871}" type="presOf" srcId="{348384E9-C31A-4F0B-BF00-21CED0906036}" destId="{4D96FF9C-1110-47E2-8F0E-9F5137C6F5AA}" srcOrd="0" destOrd="0" presId="urn:microsoft.com/office/officeart/2005/8/layout/radial5"/>
    <dgm:cxn modelId="{120F4481-8E44-4703-B7FB-6F12F74998C4}" type="presOf" srcId="{8C155CAB-4FDF-43FA-9B78-6D69D2BEF38E}" destId="{51B86114-2712-475F-937D-D391537D581B}" srcOrd="0" destOrd="0" presId="urn:microsoft.com/office/officeart/2005/8/layout/radial5"/>
    <dgm:cxn modelId="{96B6AC85-22F8-4DBF-A82A-AD5608B7D0DF}" type="presOf" srcId="{52868526-FA75-4817-9D6F-6AC60ADDE8F2}" destId="{A60D7D2D-CB56-48E1-B331-B1528E33742F}" srcOrd="0" destOrd="0" presId="urn:microsoft.com/office/officeart/2005/8/layout/radial5"/>
    <dgm:cxn modelId="{9DA5E410-E57A-47D5-BC4C-9132F244499D}" type="presOf" srcId="{27DE8137-EAE8-4E23-BBE0-E5AA10019AE5}" destId="{A0CA517F-D84C-4BF5-8D82-A80FADB20208}" srcOrd="0" destOrd="0" presId="urn:microsoft.com/office/officeart/2005/8/layout/radial5"/>
    <dgm:cxn modelId="{8B5C4441-72AB-4C36-989B-6EFAF57A0734}" type="presOf" srcId="{382BE4AE-85ED-4238-99B2-9A96F31C32B2}" destId="{E90B5328-2F54-4503-BD10-1BBEA9E46A5C}" srcOrd="0" destOrd="0" presId="urn:microsoft.com/office/officeart/2005/8/layout/radial5"/>
    <dgm:cxn modelId="{A938BD4D-5B52-4AEA-BD14-67A0425A0C4E}" srcId="{382BE4AE-85ED-4238-99B2-9A96F31C32B2}" destId="{27DE8137-EAE8-4E23-BBE0-E5AA10019AE5}" srcOrd="3" destOrd="0" parTransId="{AE225778-A9D1-423D-8B1F-A14D46F8FB65}" sibTransId="{E0DC6D8D-C4A2-4417-BA82-40EC178E183D}"/>
    <dgm:cxn modelId="{A090512E-E2D5-45CF-BA75-46562B8531FD}" srcId="{382BE4AE-85ED-4238-99B2-9A96F31C32B2}" destId="{8C155CAB-4FDF-43FA-9B78-6D69D2BEF38E}" srcOrd="4" destOrd="0" parTransId="{13EF5F9D-40E5-435C-B36A-4C3D48E74B4F}" sibTransId="{CE4B8376-3771-4DDC-8579-37BB729F04DC}"/>
    <dgm:cxn modelId="{B852DD87-12A0-4BB3-A324-65707F4C34E9}" type="presOf" srcId="{13EF5F9D-40E5-435C-B36A-4C3D48E74B4F}" destId="{204A89C3-99C9-42E0-ADB8-772710B8E3C6}" srcOrd="0" destOrd="0" presId="urn:microsoft.com/office/officeart/2005/8/layout/radial5"/>
    <dgm:cxn modelId="{FEF82F0F-6D28-42AB-9032-96D6DF41B207}" type="presOf" srcId="{511C920E-DEF6-49FB-ACE7-91DE1C90CCA0}" destId="{ADC2DC4F-5B6B-4E6C-A8F4-B5DC1E8A88EA}" srcOrd="0" destOrd="0" presId="urn:microsoft.com/office/officeart/2005/8/layout/radial5"/>
    <dgm:cxn modelId="{EE9919C3-635D-4D5F-B9EA-15F57112BC24}" type="presOf" srcId="{511C920E-DEF6-49FB-ACE7-91DE1C90CCA0}" destId="{D562CC37-FD35-40B1-AEF1-B2EB6D8C8AF6}" srcOrd="1" destOrd="0" presId="urn:microsoft.com/office/officeart/2005/8/layout/radial5"/>
    <dgm:cxn modelId="{DA8BC891-6BDF-48A3-B020-4BE83C798551}" type="presOf" srcId="{AE225778-A9D1-423D-8B1F-A14D46F8FB65}" destId="{710DB417-7B1F-4A8B-8E7B-AA5D66218010}" srcOrd="0" destOrd="0" presId="urn:microsoft.com/office/officeart/2005/8/layout/radial5"/>
    <dgm:cxn modelId="{48CFB230-71D7-4C77-A339-DCEE488254CA}" type="presOf" srcId="{24877F7A-3FF9-4098-B833-4975C0CD5400}" destId="{5216DFFC-0A3E-46A8-AD5E-92963BEEE008}" srcOrd="0" destOrd="0" presId="urn:microsoft.com/office/officeart/2005/8/layout/radial5"/>
    <dgm:cxn modelId="{00EE9B79-D208-4E33-9069-BFD70B975A20}" srcId="{52868526-FA75-4817-9D6F-6AC60ADDE8F2}" destId="{382BE4AE-85ED-4238-99B2-9A96F31C32B2}" srcOrd="0" destOrd="0" parTransId="{D9B8BA04-C8AE-4839-91A7-EA2B2ABD1553}" sibTransId="{DDC7F899-A4CF-4543-8FF0-3C4FEBD0BF80}"/>
    <dgm:cxn modelId="{58AEB56A-E462-4748-9CE4-75EF52F9F888}" type="presOf" srcId="{A384B0BF-7622-45AA-94BA-12F49ACB0B07}" destId="{019920FA-F645-4499-B676-CAB740EE4F25}" srcOrd="0" destOrd="0" presId="urn:microsoft.com/office/officeart/2005/8/layout/radial5"/>
    <dgm:cxn modelId="{FACC1933-E5B6-424F-8B22-7C22BD6D8E8C}" type="presOf" srcId="{830E0E9D-C0F6-4ACC-80D8-84D207A6A5E4}" destId="{F71C4446-DA5E-40AB-BA83-0CF8830D2098}" srcOrd="1" destOrd="0" presId="urn:microsoft.com/office/officeart/2005/8/layout/radial5"/>
    <dgm:cxn modelId="{85E231A5-D23A-4515-B99B-E6CA423AADCE}" type="presOf" srcId="{A79DABA7-4200-401F-9528-0F5F6E7BB7B5}" destId="{6034FD2A-05C1-4C10-A387-55C8F94E8281}" srcOrd="0" destOrd="0" presId="urn:microsoft.com/office/officeart/2005/8/layout/radial5"/>
    <dgm:cxn modelId="{1DD7C8A4-F44D-4B65-9E3E-6A8384EF2435}" type="presOf" srcId="{13EF5F9D-40E5-435C-B36A-4C3D48E74B4F}" destId="{4199A42C-DE4A-4601-BBE2-9C45CA0CE08D}" srcOrd="1" destOrd="0" presId="urn:microsoft.com/office/officeart/2005/8/layout/radial5"/>
    <dgm:cxn modelId="{C8DCE1CA-5989-4C20-9991-657DDC71A653}" type="presOf" srcId="{830E0E9D-C0F6-4ACC-80D8-84D207A6A5E4}" destId="{61156E92-84AE-4930-A6B6-8A2042C0B923}" srcOrd="0" destOrd="0" presId="urn:microsoft.com/office/officeart/2005/8/layout/radial5"/>
    <dgm:cxn modelId="{E91BE1FC-42C1-4627-B532-6CD0C869583E}" type="presOf" srcId="{AE225778-A9D1-423D-8B1F-A14D46F8FB65}" destId="{F6830253-43D0-488F-9100-4BA4295B8F76}" srcOrd="1" destOrd="0" presId="urn:microsoft.com/office/officeart/2005/8/layout/radial5"/>
    <dgm:cxn modelId="{CFC75D7E-CAC5-4C73-B2AE-2CB47F75DF1D}" type="presParOf" srcId="{A60D7D2D-CB56-48E1-B331-B1528E33742F}" destId="{E90B5328-2F54-4503-BD10-1BBEA9E46A5C}" srcOrd="0" destOrd="0" presId="urn:microsoft.com/office/officeart/2005/8/layout/radial5"/>
    <dgm:cxn modelId="{02CD78D0-4C39-49F8-BD63-E5166C51BEAF}" type="presParOf" srcId="{A60D7D2D-CB56-48E1-B331-B1528E33742F}" destId="{61156E92-84AE-4930-A6B6-8A2042C0B923}" srcOrd="1" destOrd="0" presId="urn:microsoft.com/office/officeart/2005/8/layout/radial5"/>
    <dgm:cxn modelId="{5394B2B2-648D-43B1-A64A-E6E151B5D306}" type="presParOf" srcId="{61156E92-84AE-4930-A6B6-8A2042C0B923}" destId="{F71C4446-DA5E-40AB-BA83-0CF8830D2098}" srcOrd="0" destOrd="0" presId="urn:microsoft.com/office/officeart/2005/8/layout/radial5"/>
    <dgm:cxn modelId="{3E611D52-53EB-48B0-9049-6DAB06040AE3}" type="presParOf" srcId="{A60D7D2D-CB56-48E1-B331-B1528E33742F}" destId="{6034FD2A-05C1-4C10-A387-55C8F94E8281}" srcOrd="2" destOrd="0" presId="urn:microsoft.com/office/officeart/2005/8/layout/radial5"/>
    <dgm:cxn modelId="{C0D7FBAD-1A1D-45C3-86D5-5300368F446D}" type="presParOf" srcId="{A60D7D2D-CB56-48E1-B331-B1528E33742F}" destId="{019920FA-F645-4499-B676-CAB740EE4F25}" srcOrd="3" destOrd="0" presId="urn:microsoft.com/office/officeart/2005/8/layout/radial5"/>
    <dgm:cxn modelId="{3B8E5E2A-25D7-4E9F-99EB-22309F80DB00}" type="presParOf" srcId="{019920FA-F645-4499-B676-CAB740EE4F25}" destId="{6F8B0C65-9E54-4974-B46F-8B8DEAFA6135}" srcOrd="0" destOrd="0" presId="urn:microsoft.com/office/officeart/2005/8/layout/radial5"/>
    <dgm:cxn modelId="{093862EA-FB70-414D-8168-234A025CDA56}" type="presParOf" srcId="{A60D7D2D-CB56-48E1-B331-B1528E33742F}" destId="{4D96FF9C-1110-47E2-8F0E-9F5137C6F5AA}" srcOrd="4" destOrd="0" presId="urn:microsoft.com/office/officeart/2005/8/layout/radial5"/>
    <dgm:cxn modelId="{E181E45A-D0E2-40C4-894C-27700876717C}" type="presParOf" srcId="{A60D7D2D-CB56-48E1-B331-B1528E33742F}" destId="{ADC2DC4F-5B6B-4E6C-A8F4-B5DC1E8A88EA}" srcOrd="5" destOrd="0" presId="urn:microsoft.com/office/officeart/2005/8/layout/radial5"/>
    <dgm:cxn modelId="{27E8DB0B-DBF7-46C4-BE69-85E973600564}" type="presParOf" srcId="{ADC2DC4F-5B6B-4E6C-A8F4-B5DC1E8A88EA}" destId="{D562CC37-FD35-40B1-AEF1-B2EB6D8C8AF6}" srcOrd="0" destOrd="0" presId="urn:microsoft.com/office/officeart/2005/8/layout/radial5"/>
    <dgm:cxn modelId="{68E71F9A-3870-4A3B-B59A-909E6A3CB602}" type="presParOf" srcId="{A60D7D2D-CB56-48E1-B331-B1528E33742F}" destId="{5216DFFC-0A3E-46A8-AD5E-92963BEEE008}" srcOrd="6" destOrd="0" presId="urn:microsoft.com/office/officeart/2005/8/layout/radial5"/>
    <dgm:cxn modelId="{B5B92FA2-0C87-45CA-A976-29779E335025}" type="presParOf" srcId="{A60D7D2D-CB56-48E1-B331-B1528E33742F}" destId="{710DB417-7B1F-4A8B-8E7B-AA5D66218010}" srcOrd="7" destOrd="0" presId="urn:microsoft.com/office/officeart/2005/8/layout/radial5"/>
    <dgm:cxn modelId="{8EB0A870-0810-4309-8414-05CFE85875BF}" type="presParOf" srcId="{710DB417-7B1F-4A8B-8E7B-AA5D66218010}" destId="{F6830253-43D0-488F-9100-4BA4295B8F76}" srcOrd="0" destOrd="0" presId="urn:microsoft.com/office/officeart/2005/8/layout/radial5"/>
    <dgm:cxn modelId="{6358151E-CB4C-4A8C-8437-A1312992CC09}" type="presParOf" srcId="{A60D7D2D-CB56-48E1-B331-B1528E33742F}" destId="{A0CA517F-D84C-4BF5-8D82-A80FADB20208}" srcOrd="8" destOrd="0" presId="urn:microsoft.com/office/officeart/2005/8/layout/radial5"/>
    <dgm:cxn modelId="{2C0452EF-A175-4E1D-B439-32C491472F6F}" type="presParOf" srcId="{A60D7D2D-CB56-48E1-B331-B1528E33742F}" destId="{204A89C3-99C9-42E0-ADB8-772710B8E3C6}" srcOrd="9" destOrd="0" presId="urn:microsoft.com/office/officeart/2005/8/layout/radial5"/>
    <dgm:cxn modelId="{8E8F92F9-7412-40AA-AD0C-D00C970A387D}" type="presParOf" srcId="{204A89C3-99C9-42E0-ADB8-772710B8E3C6}" destId="{4199A42C-DE4A-4601-BBE2-9C45CA0CE08D}" srcOrd="0" destOrd="0" presId="urn:microsoft.com/office/officeart/2005/8/layout/radial5"/>
    <dgm:cxn modelId="{BC784183-FCE1-4A4E-B24B-B47AAEB0E73C}" type="presParOf" srcId="{A60D7D2D-CB56-48E1-B331-B1528E33742F}" destId="{51B86114-2712-475F-937D-D391537D581B}"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3428B6-C749-47F3-B961-5CFE5FD7D37D}"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s-CL"/>
        </a:p>
      </dgm:t>
    </dgm:pt>
    <dgm:pt modelId="{06FB112F-2260-4D88-80A2-F7CA3317874D}">
      <dgm:prSet phldrT="[Texto]" custT="1"/>
      <dgm:spPr>
        <a:solidFill>
          <a:schemeClr val="bg2"/>
        </a:solidFill>
      </dgm:spPr>
      <dgm:t>
        <a:bodyPr/>
        <a:lstStyle/>
        <a:p>
          <a:r>
            <a:rPr lang="es-CL" sz="2200" dirty="0" smtClean="0"/>
            <a:t>Calidad</a:t>
          </a:r>
          <a:endParaRPr lang="es-CL" sz="2200" dirty="0"/>
        </a:p>
      </dgm:t>
    </dgm:pt>
    <dgm:pt modelId="{ECD91805-20EA-4FEF-9873-0A680F5ADCFB}" type="parTrans" cxnId="{F0877B2B-3A81-460B-8B5F-C4768691F03B}">
      <dgm:prSet/>
      <dgm:spPr/>
      <dgm:t>
        <a:bodyPr/>
        <a:lstStyle/>
        <a:p>
          <a:endParaRPr lang="es-CL"/>
        </a:p>
      </dgm:t>
    </dgm:pt>
    <dgm:pt modelId="{7ED4DCF0-5EF7-42D3-9C7D-D45BA07F4EF3}" type="sibTrans" cxnId="{F0877B2B-3A81-460B-8B5F-C4768691F03B}">
      <dgm:prSet/>
      <dgm:spPr/>
      <dgm:t>
        <a:bodyPr/>
        <a:lstStyle/>
        <a:p>
          <a:endParaRPr lang="es-CL"/>
        </a:p>
      </dgm:t>
    </dgm:pt>
    <dgm:pt modelId="{68530760-DFB2-4701-9EEB-4D8938C685E8}">
      <dgm:prSet phldrT="[Texto]" custT="1"/>
      <dgm:spPr>
        <a:solidFill>
          <a:srgbClr val="002060"/>
        </a:solidFill>
        <a:ln>
          <a:noFill/>
        </a:ln>
      </dgm:spPr>
      <dgm:t>
        <a:bodyPr/>
        <a:lstStyle/>
        <a:p>
          <a:r>
            <a:rPr lang="es-CL" sz="1800" dirty="0" smtClean="0"/>
            <a:t>Información consistente</a:t>
          </a:r>
          <a:endParaRPr lang="es-CL" sz="1800" dirty="0"/>
        </a:p>
      </dgm:t>
    </dgm:pt>
    <dgm:pt modelId="{05270467-961E-4638-985D-03F5279AEBFB}" type="parTrans" cxnId="{A552E418-5702-4ADB-A084-A4BDCF4F8495}">
      <dgm:prSet/>
      <dgm:spPr/>
      <dgm:t>
        <a:bodyPr/>
        <a:lstStyle/>
        <a:p>
          <a:endParaRPr lang="es-CL"/>
        </a:p>
      </dgm:t>
    </dgm:pt>
    <dgm:pt modelId="{90660AA6-4768-4A83-9877-F2664251F061}" type="sibTrans" cxnId="{A552E418-5702-4ADB-A084-A4BDCF4F8495}">
      <dgm:prSet/>
      <dgm:spPr/>
      <dgm:t>
        <a:bodyPr/>
        <a:lstStyle/>
        <a:p>
          <a:endParaRPr lang="es-CL"/>
        </a:p>
      </dgm:t>
    </dgm:pt>
    <dgm:pt modelId="{71D32281-1FDB-4797-AD87-73B10310ABE0}">
      <dgm:prSet phldrT="[Texto]" custT="1"/>
      <dgm:spPr>
        <a:solidFill>
          <a:srgbClr val="002060"/>
        </a:solidFill>
        <a:ln>
          <a:noFill/>
        </a:ln>
      </dgm:spPr>
      <dgm:t>
        <a:bodyPr/>
        <a:lstStyle/>
        <a:p>
          <a:r>
            <a:rPr lang="es-CL" sz="1800" dirty="0" smtClean="0"/>
            <a:t>Sin errores y omisiones de información</a:t>
          </a:r>
          <a:endParaRPr lang="es-CL" sz="1800" dirty="0"/>
        </a:p>
      </dgm:t>
    </dgm:pt>
    <dgm:pt modelId="{8DF32930-69A0-49C8-AF7D-BD611495B579}" type="parTrans" cxnId="{67FFACBC-6B44-4C15-8DA4-C5D587650F58}">
      <dgm:prSet/>
      <dgm:spPr/>
      <dgm:t>
        <a:bodyPr/>
        <a:lstStyle/>
        <a:p>
          <a:endParaRPr lang="es-CL"/>
        </a:p>
      </dgm:t>
    </dgm:pt>
    <dgm:pt modelId="{90F34E20-4263-4D2D-8703-9A4F5F3E2BBB}" type="sibTrans" cxnId="{67FFACBC-6B44-4C15-8DA4-C5D587650F58}">
      <dgm:prSet/>
      <dgm:spPr/>
      <dgm:t>
        <a:bodyPr/>
        <a:lstStyle/>
        <a:p>
          <a:endParaRPr lang="es-CL"/>
        </a:p>
      </dgm:t>
    </dgm:pt>
    <dgm:pt modelId="{1E9B21F3-8533-4947-A1AB-A20F702CA229}">
      <dgm:prSet phldrT="[Texto]" custT="1"/>
      <dgm:spPr>
        <a:solidFill>
          <a:schemeClr val="bg2"/>
        </a:solidFill>
      </dgm:spPr>
      <dgm:t>
        <a:bodyPr/>
        <a:lstStyle/>
        <a:p>
          <a:r>
            <a:rPr lang="es-CL" sz="2200" dirty="0" smtClean="0"/>
            <a:t>Oportunidad</a:t>
          </a:r>
          <a:endParaRPr lang="es-CL" sz="2200" dirty="0"/>
        </a:p>
      </dgm:t>
    </dgm:pt>
    <dgm:pt modelId="{65CD36BF-71E9-4190-91C0-7474375B79CC}" type="parTrans" cxnId="{1D197AC6-2331-429F-A668-3EC066B49EF0}">
      <dgm:prSet/>
      <dgm:spPr/>
      <dgm:t>
        <a:bodyPr/>
        <a:lstStyle/>
        <a:p>
          <a:endParaRPr lang="es-CL"/>
        </a:p>
      </dgm:t>
    </dgm:pt>
    <dgm:pt modelId="{91B26EBD-F45F-4F3A-994F-C1A73FB2D548}" type="sibTrans" cxnId="{1D197AC6-2331-429F-A668-3EC066B49EF0}">
      <dgm:prSet/>
      <dgm:spPr/>
      <dgm:t>
        <a:bodyPr/>
        <a:lstStyle/>
        <a:p>
          <a:endParaRPr lang="es-CL"/>
        </a:p>
      </dgm:t>
    </dgm:pt>
    <dgm:pt modelId="{84A825DB-E31F-49FE-95AA-C83C345714B1}">
      <dgm:prSet phldrT="[Texto]" custT="1"/>
      <dgm:spPr>
        <a:solidFill>
          <a:srgbClr val="002060"/>
        </a:solidFill>
        <a:ln>
          <a:noFill/>
        </a:ln>
      </dgm:spPr>
      <dgm:t>
        <a:bodyPr/>
        <a:lstStyle/>
        <a:p>
          <a:r>
            <a:rPr lang="es-CL" sz="1800" dirty="0" smtClean="0"/>
            <a:t>Dentro del plazo</a:t>
          </a:r>
        </a:p>
      </dgm:t>
    </dgm:pt>
    <dgm:pt modelId="{70B99239-E0A0-4419-A6C6-FBC2C2F715ED}" type="parTrans" cxnId="{8B9FFD42-27F3-4FCC-B150-393EC70B12C1}">
      <dgm:prSet/>
      <dgm:spPr/>
      <dgm:t>
        <a:bodyPr/>
        <a:lstStyle/>
        <a:p>
          <a:endParaRPr lang="es-CL"/>
        </a:p>
      </dgm:t>
    </dgm:pt>
    <dgm:pt modelId="{91FEC817-4D20-4B7E-989F-C0E25E92B8CC}" type="sibTrans" cxnId="{8B9FFD42-27F3-4FCC-B150-393EC70B12C1}">
      <dgm:prSet/>
      <dgm:spPr/>
      <dgm:t>
        <a:bodyPr/>
        <a:lstStyle/>
        <a:p>
          <a:endParaRPr lang="es-CL"/>
        </a:p>
      </dgm:t>
    </dgm:pt>
    <dgm:pt modelId="{A6324BA8-DA6B-46E6-A76F-3E00E8EB83DF}">
      <dgm:prSet phldrT="[Texto]" custT="1"/>
      <dgm:spPr>
        <a:solidFill>
          <a:srgbClr val="002060"/>
        </a:solidFill>
        <a:ln>
          <a:noFill/>
        </a:ln>
      </dgm:spPr>
      <dgm:t>
        <a:bodyPr/>
        <a:lstStyle/>
        <a:p>
          <a:r>
            <a:rPr lang="es-CL" sz="1800" dirty="0" smtClean="0"/>
            <a:t>A través del proceso web</a:t>
          </a:r>
          <a:endParaRPr lang="es-CL" sz="1800" dirty="0"/>
        </a:p>
      </dgm:t>
    </dgm:pt>
    <dgm:pt modelId="{FCDB3948-2CEB-48A3-A342-FB4AD57BF0D5}" type="parTrans" cxnId="{67A83E4B-E594-4D91-9D22-469428315EA2}">
      <dgm:prSet/>
      <dgm:spPr/>
      <dgm:t>
        <a:bodyPr/>
        <a:lstStyle/>
        <a:p>
          <a:endParaRPr lang="es-CL"/>
        </a:p>
      </dgm:t>
    </dgm:pt>
    <dgm:pt modelId="{C862037B-3E69-4DCB-8437-B9667C1D6D04}" type="sibTrans" cxnId="{67A83E4B-E594-4D91-9D22-469428315EA2}">
      <dgm:prSet/>
      <dgm:spPr/>
      <dgm:t>
        <a:bodyPr/>
        <a:lstStyle/>
        <a:p>
          <a:endParaRPr lang="es-CL"/>
        </a:p>
      </dgm:t>
    </dgm:pt>
    <dgm:pt modelId="{98FCF7DC-3487-45DF-8271-D7A34E88F232}" type="pres">
      <dgm:prSet presAssocID="{F03428B6-C749-47F3-B961-5CFE5FD7D37D}" presName="theList" presStyleCnt="0">
        <dgm:presLayoutVars>
          <dgm:dir/>
          <dgm:animLvl val="lvl"/>
          <dgm:resizeHandles val="exact"/>
        </dgm:presLayoutVars>
      </dgm:prSet>
      <dgm:spPr/>
      <dgm:t>
        <a:bodyPr/>
        <a:lstStyle/>
        <a:p>
          <a:endParaRPr lang="es-ES"/>
        </a:p>
      </dgm:t>
    </dgm:pt>
    <dgm:pt modelId="{839C0CB0-082A-41C9-B0CB-2A2EB71E8188}" type="pres">
      <dgm:prSet presAssocID="{06FB112F-2260-4D88-80A2-F7CA3317874D}" presName="compNode" presStyleCnt="0"/>
      <dgm:spPr/>
    </dgm:pt>
    <dgm:pt modelId="{CE50A322-691F-481E-B00D-BE7D015F734B}" type="pres">
      <dgm:prSet presAssocID="{06FB112F-2260-4D88-80A2-F7CA3317874D}" presName="aNode" presStyleLbl="bgShp" presStyleIdx="0" presStyleCnt="2"/>
      <dgm:spPr/>
      <dgm:t>
        <a:bodyPr/>
        <a:lstStyle/>
        <a:p>
          <a:endParaRPr lang="es-ES"/>
        </a:p>
      </dgm:t>
    </dgm:pt>
    <dgm:pt modelId="{CB874C0A-F90A-41B1-BB22-790E61F83BB7}" type="pres">
      <dgm:prSet presAssocID="{06FB112F-2260-4D88-80A2-F7CA3317874D}" presName="textNode" presStyleLbl="bgShp" presStyleIdx="0" presStyleCnt="2"/>
      <dgm:spPr/>
      <dgm:t>
        <a:bodyPr/>
        <a:lstStyle/>
        <a:p>
          <a:endParaRPr lang="es-ES"/>
        </a:p>
      </dgm:t>
    </dgm:pt>
    <dgm:pt modelId="{BA098C70-3F42-463F-84E1-4A68D65AE644}" type="pres">
      <dgm:prSet presAssocID="{06FB112F-2260-4D88-80A2-F7CA3317874D}" presName="compChildNode" presStyleCnt="0"/>
      <dgm:spPr/>
    </dgm:pt>
    <dgm:pt modelId="{432C97A8-05B0-4D9D-BC0B-FFA85D189C86}" type="pres">
      <dgm:prSet presAssocID="{06FB112F-2260-4D88-80A2-F7CA3317874D}" presName="theInnerList" presStyleCnt="0"/>
      <dgm:spPr/>
    </dgm:pt>
    <dgm:pt modelId="{E111131A-98C9-41CC-B92E-AC26BB0AA608}" type="pres">
      <dgm:prSet presAssocID="{68530760-DFB2-4701-9EEB-4D8938C685E8}" presName="childNode" presStyleLbl="node1" presStyleIdx="0" presStyleCnt="4">
        <dgm:presLayoutVars>
          <dgm:bulletEnabled val="1"/>
        </dgm:presLayoutVars>
      </dgm:prSet>
      <dgm:spPr/>
      <dgm:t>
        <a:bodyPr/>
        <a:lstStyle/>
        <a:p>
          <a:endParaRPr lang="es-ES"/>
        </a:p>
      </dgm:t>
    </dgm:pt>
    <dgm:pt modelId="{731359BE-11E0-4ECE-B879-F7DB65FE3D55}" type="pres">
      <dgm:prSet presAssocID="{68530760-DFB2-4701-9EEB-4D8938C685E8}" presName="aSpace2" presStyleCnt="0"/>
      <dgm:spPr/>
    </dgm:pt>
    <dgm:pt modelId="{59223F95-3E0E-4F94-A87B-C8545224D5A0}" type="pres">
      <dgm:prSet presAssocID="{71D32281-1FDB-4797-AD87-73B10310ABE0}" presName="childNode" presStyleLbl="node1" presStyleIdx="1" presStyleCnt="4">
        <dgm:presLayoutVars>
          <dgm:bulletEnabled val="1"/>
        </dgm:presLayoutVars>
      </dgm:prSet>
      <dgm:spPr/>
      <dgm:t>
        <a:bodyPr/>
        <a:lstStyle/>
        <a:p>
          <a:endParaRPr lang="es-ES"/>
        </a:p>
      </dgm:t>
    </dgm:pt>
    <dgm:pt modelId="{5E7175FB-87C7-46DF-BDBD-0D1AC7967A69}" type="pres">
      <dgm:prSet presAssocID="{06FB112F-2260-4D88-80A2-F7CA3317874D}" presName="aSpace" presStyleCnt="0"/>
      <dgm:spPr/>
    </dgm:pt>
    <dgm:pt modelId="{440E15B6-5836-4FFA-A204-39B10558AF91}" type="pres">
      <dgm:prSet presAssocID="{1E9B21F3-8533-4947-A1AB-A20F702CA229}" presName="compNode" presStyleCnt="0"/>
      <dgm:spPr/>
    </dgm:pt>
    <dgm:pt modelId="{D8264CB4-3B0B-457F-95CE-A501B531C61B}" type="pres">
      <dgm:prSet presAssocID="{1E9B21F3-8533-4947-A1AB-A20F702CA229}" presName="aNode" presStyleLbl="bgShp" presStyleIdx="1" presStyleCnt="2" custLinFactNeighborY="1961"/>
      <dgm:spPr/>
      <dgm:t>
        <a:bodyPr/>
        <a:lstStyle/>
        <a:p>
          <a:endParaRPr lang="es-ES"/>
        </a:p>
      </dgm:t>
    </dgm:pt>
    <dgm:pt modelId="{DC726556-BEA1-4B95-A8B3-6C76930D78FD}" type="pres">
      <dgm:prSet presAssocID="{1E9B21F3-8533-4947-A1AB-A20F702CA229}" presName="textNode" presStyleLbl="bgShp" presStyleIdx="1" presStyleCnt="2"/>
      <dgm:spPr/>
      <dgm:t>
        <a:bodyPr/>
        <a:lstStyle/>
        <a:p>
          <a:endParaRPr lang="es-ES"/>
        </a:p>
      </dgm:t>
    </dgm:pt>
    <dgm:pt modelId="{D42537BA-C2E4-4344-B560-B6068D3016DF}" type="pres">
      <dgm:prSet presAssocID="{1E9B21F3-8533-4947-A1AB-A20F702CA229}" presName="compChildNode" presStyleCnt="0"/>
      <dgm:spPr/>
    </dgm:pt>
    <dgm:pt modelId="{BD174224-79C0-4AE8-A781-E457272147E2}" type="pres">
      <dgm:prSet presAssocID="{1E9B21F3-8533-4947-A1AB-A20F702CA229}" presName="theInnerList" presStyleCnt="0"/>
      <dgm:spPr/>
    </dgm:pt>
    <dgm:pt modelId="{44A77358-7E09-4C3D-969E-76A94341E331}" type="pres">
      <dgm:prSet presAssocID="{84A825DB-E31F-49FE-95AA-C83C345714B1}" presName="childNode" presStyleLbl="node1" presStyleIdx="2" presStyleCnt="4">
        <dgm:presLayoutVars>
          <dgm:bulletEnabled val="1"/>
        </dgm:presLayoutVars>
      </dgm:prSet>
      <dgm:spPr/>
      <dgm:t>
        <a:bodyPr/>
        <a:lstStyle/>
        <a:p>
          <a:endParaRPr lang="es-ES"/>
        </a:p>
      </dgm:t>
    </dgm:pt>
    <dgm:pt modelId="{72A47006-915F-4121-ADD5-374F98008EF7}" type="pres">
      <dgm:prSet presAssocID="{84A825DB-E31F-49FE-95AA-C83C345714B1}" presName="aSpace2" presStyleCnt="0"/>
      <dgm:spPr/>
    </dgm:pt>
    <dgm:pt modelId="{D0CD78D6-8106-4FA6-8CD3-E46946052335}" type="pres">
      <dgm:prSet presAssocID="{A6324BA8-DA6B-46E6-A76F-3E00E8EB83DF}" presName="childNode" presStyleLbl="node1" presStyleIdx="3" presStyleCnt="4">
        <dgm:presLayoutVars>
          <dgm:bulletEnabled val="1"/>
        </dgm:presLayoutVars>
      </dgm:prSet>
      <dgm:spPr/>
      <dgm:t>
        <a:bodyPr/>
        <a:lstStyle/>
        <a:p>
          <a:endParaRPr lang="es-ES"/>
        </a:p>
      </dgm:t>
    </dgm:pt>
  </dgm:ptLst>
  <dgm:cxnLst>
    <dgm:cxn modelId="{035AA8B0-50C2-49B4-88FF-186A9A6A4165}" type="presOf" srcId="{1E9B21F3-8533-4947-A1AB-A20F702CA229}" destId="{D8264CB4-3B0B-457F-95CE-A501B531C61B}" srcOrd="0" destOrd="0" presId="urn:microsoft.com/office/officeart/2005/8/layout/lProcess2"/>
    <dgm:cxn modelId="{F0877B2B-3A81-460B-8B5F-C4768691F03B}" srcId="{F03428B6-C749-47F3-B961-5CFE5FD7D37D}" destId="{06FB112F-2260-4D88-80A2-F7CA3317874D}" srcOrd="0" destOrd="0" parTransId="{ECD91805-20EA-4FEF-9873-0A680F5ADCFB}" sibTransId="{7ED4DCF0-5EF7-42D3-9C7D-D45BA07F4EF3}"/>
    <dgm:cxn modelId="{E966FBCF-A094-4FC3-87B6-810EB832940E}" type="presOf" srcId="{71D32281-1FDB-4797-AD87-73B10310ABE0}" destId="{59223F95-3E0E-4F94-A87B-C8545224D5A0}" srcOrd="0" destOrd="0" presId="urn:microsoft.com/office/officeart/2005/8/layout/lProcess2"/>
    <dgm:cxn modelId="{67A83E4B-E594-4D91-9D22-469428315EA2}" srcId="{1E9B21F3-8533-4947-A1AB-A20F702CA229}" destId="{A6324BA8-DA6B-46E6-A76F-3E00E8EB83DF}" srcOrd="1" destOrd="0" parTransId="{FCDB3948-2CEB-48A3-A342-FB4AD57BF0D5}" sibTransId="{C862037B-3E69-4DCB-8437-B9667C1D6D04}"/>
    <dgm:cxn modelId="{F71EB0D1-E5C5-4732-8929-A2DABE7FDA96}" type="presOf" srcId="{06FB112F-2260-4D88-80A2-F7CA3317874D}" destId="{CE50A322-691F-481E-B00D-BE7D015F734B}" srcOrd="0" destOrd="0" presId="urn:microsoft.com/office/officeart/2005/8/layout/lProcess2"/>
    <dgm:cxn modelId="{BE1AEEED-7DA0-41BC-9775-7BAC259D1732}" type="presOf" srcId="{A6324BA8-DA6B-46E6-A76F-3E00E8EB83DF}" destId="{D0CD78D6-8106-4FA6-8CD3-E46946052335}" srcOrd="0" destOrd="0" presId="urn:microsoft.com/office/officeart/2005/8/layout/lProcess2"/>
    <dgm:cxn modelId="{ED77FFC3-A922-4F23-BD2D-7441FE1559D9}" type="presOf" srcId="{84A825DB-E31F-49FE-95AA-C83C345714B1}" destId="{44A77358-7E09-4C3D-969E-76A94341E331}" srcOrd="0" destOrd="0" presId="urn:microsoft.com/office/officeart/2005/8/layout/lProcess2"/>
    <dgm:cxn modelId="{8B9FFD42-27F3-4FCC-B150-393EC70B12C1}" srcId="{1E9B21F3-8533-4947-A1AB-A20F702CA229}" destId="{84A825DB-E31F-49FE-95AA-C83C345714B1}" srcOrd="0" destOrd="0" parTransId="{70B99239-E0A0-4419-A6C6-FBC2C2F715ED}" sibTransId="{91FEC817-4D20-4B7E-989F-C0E25E92B8CC}"/>
    <dgm:cxn modelId="{1D197AC6-2331-429F-A668-3EC066B49EF0}" srcId="{F03428B6-C749-47F3-B961-5CFE5FD7D37D}" destId="{1E9B21F3-8533-4947-A1AB-A20F702CA229}" srcOrd="1" destOrd="0" parTransId="{65CD36BF-71E9-4190-91C0-7474375B79CC}" sibTransId="{91B26EBD-F45F-4F3A-994F-C1A73FB2D548}"/>
    <dgm:cxn modelId="{A552E418-5702-4ADB-A084-A4BDCF4F8495}" srcId="{06FB112F-2260-4D88-80A2-F7CA3317874D}" destId="{68530760-DFB2-4701-9EEB-4D8938C685E8}" srcOrd="0" destOrd="0" parTransId="{05270467-961E-4638-985D-03F5279AEBFB}" sibTransId="{90660AA6-4768-4A83-9877-F2664251F061}"/>
    <dgm:cxn modelId="{B67C8D77-5101-45CD-B394-634084A7D016}" type="presOf" srcId="{06FB112F-2260-4D88-80A2-F7CA3317874D}" destId="{CB874C0A-F90A-41B1-BB22-790E61F83BB7}" srcOrd="1" destOrd="0" presId="urn:microsoft.com/office/officeart/2005/8/layout/lProcess2"/>
    <dgm:cxn modelId="{173A8581-04C0-4CAF-9829-721F2D5AF51B}" type="presOf" srcId="{68530760-DFB2-4701-9EEB-4D8938C685E8}" destId="{E111131A-98C9-41CC-B92E-AC26BB0AA608}" srcOrd="0" destOrd="0" presId="urn:microsoft.com/office/officeart/2005/8/layout/lProcess2"/>
    <dgm:cxn modelId="{67FFACBC-6B44-4C15-8DA4-C5D587650F58}" srcId="{06FB112F-2260-4D88-80A2-F7CA3317874D}" destId="{71D32281-1FDB-4797-AD87-73B10310ABE0}" srcOrd="1" destOrd="0" parTransId="{8DF32930-69A0-49C8-AF7D-BD611495B579}" sibTransId="{90F34E20-4263-4D2D-8703-9A4F5F3E2BBB}"/>
    <dgm:cxn modelId="{23DEEB77-2FB7-4EBA-B08D-C6BF351E0B27}" type="presOf" srcId="{1E9B21F3-8533-4947-A1AB-A20F702CA229}" destId="{DC726556-BEA1-4B95-A8B3-6C76930D78FD}" srcOrd="1" destOrd="0" presId="urn:microsoft.com/office/officeart/2005/8/layout/lProcess2"/>
    <dgm:cxn modelId="{37A9EAE7-B5CF-4E76-AB9E-8A5A6586E0EF}" type="presOf" srcId="{F03428B6-C749-47F3-B961-5CFE5FD7D37D}" destId="{98FCF7DC-3487-45DF-8271-D7A34E88F232}" srcOrd="0" destOrd="0" presId="urn:microsoft.com/office/officeart/2005/8/layout/lProcess2"/>
    <dgm:cxn modelId="{FCE5EE8B-EDDE-4CB5-A702-E703EF270923}" type="presParOf" srcId="{98FCF7DC-3487-45DF-8271-D7A34E88F232}" destId="{839C0CB0-082A-41C9-B0CB-2A2EB71E8188}" srcOrd="0" destOrd="0" presId="urn:microsoft.com/office/officeart/2005/8/layout/lProcess2"/>
    <dgm:cxn modelId="{88081897-5290-4ADC-84D1-6B6759FE550E}" type="presParOf" srcId="{839C0CB0-082A-41C9-B0CB-2A2EB71E8188}" destId="{CE50A322-691F-481E-B00D-BE7D015F734B}" srcOrd="0" destOrd="0" presId="urn:microsoft.com/office/officeart/2005/8/layout/lProcess2"/>
    <dgm:cxn modelId="{55E23726-8F60-47C9-9B05-7E7AC2505F44}" type="presParOf" srcId="{839C0CB0-082A-41C9-B0CB-2A2EB71E8188}" destId="{CB874C0A-F90A-41B1-BB22-790E61F83BB7}" srcOrd="1" destOrd="0" presId="urn:microsoft.com/office/officeart/2005/8/layout/lProcess2"/>
    <dgm:cxn modelId="{6304331F-31BA-427A-88FB-3D51354674F7}" type="presParOf" srcId="{839C0CB0-082A-41C9-B0CB-2A2EB71E8188}" destId="{BA098C70-3F42-463F-84E1-4A68D65AE644}" srcOrd="2" destOrd="0" presId="urn:microsoft.com/office/officeart/2005/8/layout/lProcess2"/>
    <dgm:cxn modelId="{56933C07-7FE6-4874-9A6F-E168FD562FE9}" type="presParOf" srcId="{BA098C70-3F42-463F-84E1-4A68D65AE644}" destId="{432C97A8-05B0-4D9D-BC0B-FFA85D189C86}" srcOrd="0" destOrd="0" presId="urn:microsoft.com/office/officeart/2005/8/layout/lProcess2"/>
    <dgm:cxn modelId="{88C83C11-218C-428E-8CC4-C2264268AB48}" type="presParOf" srcId="{432C97A8-05B0-4D9D-BC0B-FFA85D189C86}" destId="{E111131A-98C9-41CC-B92E-AC26BB0AA608}" srcOrd="0" destOrd="0" presId="urn:microsoft.com/office/officeart/2005/8/layout/lProcess2"/>
    <dgm:cxn modelId="{9EE64550-1BF1-4AB8-895D-C90D0A911598}" type="presParOf" srcId="{432C97A8-05B0-4D9D-BC0B-FFA85D189C86}" destId="{731359BE-11E0-4ECE-B879-F7DB65FE3D55}" srcOrd="1" destOrd="0" presId="urn:microsoft.com/office/officeart/2005/8/layout/lProcess2"/>
    <dgm:cxn modelId="{D80411B7-A7CB-4F39-B736-4CF1238208AC}" type="presParOf" srcId="{432C97A8-05B0-4D9D-BC0B-FFA85D189C86}" destId="{59223F95-3E0E-4F94-A87B-C8545224D5A0}" srcOrd="2" destOrd="0" presId="urn:microsoft.com/office/officeart/2005/8/layout/lProcess2"/>
    <dgm:cxn modelId="{94112848-E7A8-48B7-A63B-D12A3C0ADC7D}" type="presParOf" srcId="{98FCF7DC-3487-45DF-8271-D7A34E88F232}" destId="{5E7175FB-87C7-46DF-BDBD-0D1AC7967A69}" srcOrd="1" destOrd="0" presId="urn:microsoft.com/office/officeart/2005/8/layout/lProcess2"/>
    <dgm:cxn modelId="{3FCB60BE-49A1-4393-ABA3-3107C27D1ADC}" type="presParOf" srcId="{98FCF7DC-3487-45DF-8271-D7A34E88F232}" destId="{440E15B6-5836-4FFA-A204-39B10558AF91}" srcOrd="2" destOrd="0" presId="urn:microsoft.com/office/officeart/2005/8/layout/lProcess2"/>
    <dgm:cxn modelId="{9411B685-D309-45FD-B375-56503C87333B}" type="presParOf" srcId="{440E15B6-5836-4FFA-A204-39B10558AF91}" destId="{D8264CB4-3B0B-457F-95CE-A501B531C61B}" srcOrd="0" destOrd="0" presId="urn:microsoft.com/office/officeart/2005/8/layout/lProcess2"/>
    <dgm:cxn modelId="{93D29E91-1457-4212-9C9C-02820BEC1473}" type="presParOf" srcId="{440E15B6-5836-4FFA-A204-39B10558AF91}" destId="{DC726556-BEA1-4B95-A8B3-6C76930D78FD}" srcOrd="1" destOrd="0" presId="urn:microsoft.com/office/officeart/2005/8/layout/lProcess2"/>
    <dgm:cxn modelId="{E00608B6-33F0-42E5-8774-95E551501CBC}" type="presParOf" srcId="{440E15B6-5836-4FFA-A204-39B10558AF91}" destId="{D42537BA-C2E4-4344-B560-B6068D3016DF}" srcOrd="2" destOrd="0" presId="urn:microsoft.com/office/officeart/2005/8/layout/lProcess2"/>
    <dgm:cxn modelId="{7ACC5F9C-DCDB-4BC8-AA6E-E4B6E21EC158}" type="presParOf" srcId="{D42537BA-C2E4-4344-B560-B6068D3016DF}" destId="{BD174224-79C0-4AE8-A781-E457272147E2}" srcOrd="0" destOrd="0" presId="urn:microsoft.com/office/officeart/2005/8/layout/lProcess2"/>
    <dgm:cxn modelId="{9A8D8601-AACD-4104-A79A-BB8B715AEA37}" type="presParOf" srcId="{BD174224-79C0-4AE8-A781-E457272147E2}" destId="{44A77358-7E09-4C3D-969E-76A94341E331}" srcOrd="0" destOrd="0" presId="urn:microsoft.com/office/officeart/2005/8/layout/lProcess2"/>
    <dgm:cxn modelId="{CBCA7594-4442-48A6-BFE9-FD2528DABFA5}" type="presParOf" srcId="{BD174224-79C0-4AE8-A781-E457272147E2}" destId="{72A47006-915F-4121-ADD5-374F98008EF7}" srcOrd="1" destOrd="0" presId="urn:microsoft.com/office/officeart/2005/8/layout/lProcess2"/>
    <dgm:cxn modelId="{AC8E73DD-84E8-4F07-B039-056C2986ABFD}" type="presParOf" srcId="{BD174224-79C0-4AE8-A781-E457272147E2}" destId="{D0CD78D6-8106-4FA6-8CD3-E46946052335}"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23A886-9A09-4872-868A-20A033C34A2B}"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CL"/>
        </a:p>
      </dgm:t>
    </dgm:pt>
    <dgm:pt modelId="{B43F410C-B609-4CB8-9653-60707F691D0B}">
      <dgm:prSet phldrT="[Texto]"/>
      <dgm:spPr/>
      <dgm:t>
        <a:bodyPr/>
        <a:lstStyle/>
        <a:p>
          <a:r>
            <a:rPr lang="es-CL" dirty="0" smtClean="0"/>
            <a:t>Instrucciones</a:t>
          </a:r>
          <a:endParaRPr lang="es-CL" dirty="0"/>
        </a:p>
      </dgm:t>
    </dgm:pt>
    <dgm:pt modelId="{02C8067C-19B9-4571-98E9-D2A2E82036C1}" type="parTrans" cxnId="{3BB19ABA-9717-447B-A754-139F1D9660B4}">
      <dgm:prSet/>
      <dgm:spPr/>
      <dgm:t>
        <a:bodyPr/>
        <a:lstStyle/>
        <a:p>
          <a:endParaRPr lang="es-CL"/>
        </a:p>
      </dgm:t>
    </dgm:pt>
    <dgm:pt modelId="{C9F1A344-E5C4-4DD5-A1DE-22DA6E3D6275}" type="sibTrans" cxnId="{3BB19ABA-9717-447B-A754-139F1D9660B4}">
      <dgm:prSet/>
      <dgm:spPr/>
      <dgm:t>
        <a:bodyPr/>
        <a:lstStyle/>
        <a:p>
          <a:endParaRPr lang="es-CL"/>
        </a:p>
      </dgm:t>
    </dgm:pt>
    <dgm:pt modelId="{0213CA8D-6BD1-40FB-978C-AD68E2DD0919}">
      <dgm:prSet phldrT="[Texto]"/>
      <dgm:spPr/>
      <dgm:t>
        <a:bodyPr/>
        <a:lstStyle/>
        <a:p>
          <a:r>
            <a:rPr lang="es-CL" dirty="0" smtClean="0"/>
            <a:t>Archivos validadores</a:t>
          </a:r>
          <a:endParaRPr lang="es-CL" dirty="0"/>
        </a:p>
      </dgm:t>
    </dgm:pt>
    <dgm:pt modelId="{D659CC15-B60D-4874-927C-0E642D873FD7}" type="parTrans" cxnId="{ABE3B372-2F1A-46A0-A948-552E2871B1D6}">
      <dgm:prSet/>
      <dgm:spPr/>
      <dgm:t>
        <a:bodyPr/>
        <a:lstStyle/>
        <a:p>
          <a:endParaRPr lang="es-CL"/>
        </a:p>
      </dgm:t>
    </dgm:pt>
    <dgm:pt modelId="{9CF0D004-AC07-464C-B6B9-937BBB04CC33}" type="sibTrans" cxnId="{ABE3B372-2F1A-46A0-A948-552E2871B1D6}">
      <dgm:prSet/>
      <dgm:spPr/>
      <dgm:t>
        <a:bodyPr/>
        <a:lstStyle/>
        <a:p>
          <a:endParaRPr lang="es-CL"/>
        </a:p>
      </dgm:t>
    </dgm:pt>
    <dgm:pt modelId="{E0EB7D7D-7911-438D-879D-22A3308637B6}">
      <dgm:prSet phldrT="[Texto]"/>
      <dgm:spPr/>
      <dgm:t>
        <a:bodyPr/>
        <a:lstStyle/>
        <a:p>
          <a:r>
            <a:rPr lang="es-CL" dirty="0" smtClean="0"/>
            <a:t>Guías</a:t>
          </a:r>
          <a:endParaRPr lang="es-CL" dirty="0"/>
        </a:p>
      </dgm:t>
    </dgm:pt>
    <dgm:pt modelId="{6B86D325-21FD-4F6D-AF08-45781E8A363B}" type="parTrans" cxnId="{A2686F7B-9521-4653-97EA-229A8D17FCA0}">
      <dgm:prSet/>
      <dgm:spPr/>
      <dgm:t>
        <a:bodyPr/>
        <a:lstStyle/>
        <a:p>
          <a:endParaRPr lang="es-CL"/>
        </a:p>
      </dgm:t>
    </dgm:pt>
    <dgm:pt modelId="{98A7759D-0B9A-4EA2-BEA9-1DF400C8A5EE}" type="sibTrans" cxnId="{A2686F7B-9521-4653-97EA-229A8D17FCA0}">
      <dgm:prSet/>
      <dgm:spPr/>
      <dgm:t>
        <a:bodyPr/>
        <a:lstStyle/>
        <a:p>
          <a:endParaRPr lang="es-CL"/>
        </a:p>
      </dgm:t>
    </dgm:pt>
    <dgm:pt modelId="{870C0C53-A5DF-4BD0-B645-507385FAA46C}" type="pres">
      <dgm:prSet presAssocID="{8523A886-9A09-4872-868A-20A033C34A2B}" presName="Name0" presStyleCnt="0">
        <dgm:presLayoutVars>
          <dgm:chMax/>
          <dgm:chPref/>
          <dgm:dir/>
        </dgm:presLayoutVars>
      </dgm:prSet>
      <dgm:spPr/>
      <dgm:t>
        <a:bodyPr/>
        <a:lstStyle/>
        <a:p>
          <a:endParaRPr lang="es-ES"/>
        </a:p>
      </dgm:t>
    </dgm:pt>
    <dgm:pt modelId="{D23BDD39-2060-4229-B4F4-33297040A805}" type="pres">
      <dgm:prSet presAssocID="{B43F410C-B609-4CB8-9653-60707F691D0B}" presName="composite" presStyleCnt="0">
        <dgm:presLayoutVars>
          <dgm:chMax val="1"/>
          <dgm:chPref val="1"/>
        </dgm:presLayoutVars>
      </dgm:prSet>
      <dgm:spPr/>
    </dgm:pt>
    <dgm:pt modelId="{37179DDF-54CC-4148-B21E-0235699F0DAF}" type="pres">
      <dgm:prSet presAssocID="{B43F410C-B609-4CB8-9653-60707F691D0B}" presName="Accent" presStyleLbl="trAlignAcc1" presStyleIdx="0" presStyleCnt="3">
        <dgm:presLayoutVars>
          <dgm:chMax val="0"/>
          <dgm:chPref val="0"/>
        </dgm:presLayoutVars>
      </dgm:prSet>
      <dgm:spPr>
        <a:ln w="28575">
          <a:solidFill>
            <a:srgbClr val="002060"/>
          </a:solidFill>
        </a:ln>
      </dgm:spPr>
    </dgm:pt>
    <dgm:pt modelId="{74EA8143-069E-443A-A0B2-F706934CD551}" type="pres">
      <dgm:prSet presAssocID="{B43F410C-B609-4CB8-9653-60707F691D0B}" presName="Image" presStyleLbl="alignImgPlace1" presStyleIdx="0" presStyleCnt="3">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979E42BA-BADF-43F9-AE0F-987A130CF9E3}" type="pres">
      <dgm:prSet presAssocID="{B43F410C-B609-4CB8-9653-60707F691D0B}" presName="ChildComposite" presStyleCnt="0"/>
      <dgm:spPr/>
    </dgm:pt>
    <dgm:pt modelId="{3E4C6711-6BAA-4362-86DD-7972181816B2}" type="pres">
      <dgm:prSet presAssocID="{B43F410C-B609-4CB8-9653-60707F691D0B}" presName="Child" presStyleLbl="node1" presStyleIdx="0" presStyleCnt="0">
        <dgm:presLayoutVars>
          <dgm:chMax val="0"/>
          <dgm:chPref val="0"/>
          <dgm:bulletEnabled val="1"/>
        </dgm:presLayoutVars>
      </dgm:prSet>
      <dgm:spPr/>
    </dgm:pt>
    <dgm:pt modelId="{957A1FC7-E5DE-4F16-8CCC-D10A341C4831}" type="pres">
      <dgm:prSet presAssocID="{B43F410C-B609-4CB8-9653-60707F691D0B}" presName="Parent" presStyleLbl="revTx" presStyleIdx="0" presStyleCnt="3">
        <dgm:presLayoutVars>
          <dgm:chMax val="1"/>
          <dgm:chPref val="0"/>
          <dgm:bulletEnabled val="1"/>
        </dgm:presLayoutVars>
      </dgm:prSet>
      <dgm:spPr/>
      <dgm:t>
        <a:bodyPr/>
        <a:lstStyle/>
        <a:p>
          <a:endParaRPr lang="es-ES"/>
        </a:p>
      </dgm:t>
    </dgm:pt>
    <dgm:pt modelId="{253BFFA0-3E08-445F-B022-149231FAAEA8}" type="pres">
      <dgm:prSet presAssocID="{C9F1A344-E5C4-4DD5-A1DE-22DA6E3D6275}" presName="sibTrans" presStyleCnt="0"/>
      <dgm:spPr/>
    </dgm:pt>
    <dgm:pt modelId="{F14647F3-1BFF-43C9-A23B-1BD960F96078}" type="pres">
      <dgm:prSet presAssocID="{0213CA8D-6BD1-40FB-978C-AD68E2DD0919}" presName="composite" presStyleCnt="0">
        <dgm:presLayoutVars>
          <dgm:chMax val="1"/>
          <dgm:chPref val="1"/>
        </dgm:presLayoutVars>
      </dgm:prSet>
      <dgm:spPr/>
    </dgm:pt>
    <dgm:pt modelId="{78BBD98F-92DC-41D8-99E7-0FE7BCDE7287}" type="pres">
      <dgm:prSet presAssocID="{0213CA8D-6BD1-40FB-978C-AD68E2DD0919}" presName="Accent" presStyleLbl="trAlignAcc1" presStyleIdx="1" presStyleCnt="3">
        <dgm:presLayoutVars>
          <dgm:chMax val="0"/>
          <dgm:chPref val="0"/>
        </dgm:presLayoutVars>
      </dgm:prSet>
      <dgm:spPr>
        <a:ln w="28575">
          <a:solidFill>
            <a:srgbClr val="002060"/>
          </a:solidFill>
        </a:ln>
      </dgm:spPr>
    </dgm:pt>
    <dgm:pt modelId="{44FB0B8C-EF6D-4C50-856F-5DA25999CD65}" type="pres">
      <dgm:prSet presAssocID="{0213CA8D-6BD1-40FB-978C-AD68E2DD0919}"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EB87D1FF-279B-495D-B962-F3883D83F37F}" type="pres">
      <dgm:prSet presAssocID="{0213CA8D-6BD1-40FB-978C-AD68E2DD0919}" presName="ChildComposite" presStyleCnt="0"/>
      <dgm:spPr/>
    </dgm:pt>
    <dgm:pt modelId="{8013931B-F96C-4873-8750-D06A1A3BD78D}" type="pres">
      <dgm:prSet presAssocID="{0213CA8D-6BD1-40FB-978C-AD68E2DD0919}" presName="Child" presStyleLbl="node1" presStyleIdx="0" presStyleCnt="0">
        <dgm:presLayoutVars>
          <dgm:chMax val="0"/>
          <dgm:chPref val="0"/>
          <dgm:bulletEnabled val="1"/>
        </dgm:presLayoutVars>
      </dgm:prSet>
      <dgm:spPr/>
    </dgm:pt>
    <dgm:pt modelId="{E12FCE4A-54B5-4767-A864-B7E9E4B197F2}" type="pres">
      <dgm:prSet presAssocID="{0213CA8D-6BD1-40FB-978C-AD68E2DD0919}" presName="Parent" presStyleLbl="revTx" presStyleIdx="1" presStyleCnt="3">
        <dgm:presLayoutVars>
          <dgm:chMax val="1"/>
          <dgm:chPref val="0"/>
          <dgm:bulletEnabled val="1"/>
        </dgm:presLayoutVars>
      </dgm:prSet>
      <dgm:spPr/>
      <dgm:t>
        <a:bodyPr/>
        <a:lstStyle/>
        <a:p>
          <a:endParaRPr lang="es-ES"/>
        </a:p>
      </dgm:t>
    </dgm:pt>
    <dgm:pt modelId="{A0C6C715-926B-45B1-B5D5-FD3E56ADD09F}" type="pres">
      <dgm:prSet presAssocID="{9CF0D004-AC07-464C-B6B9-937BBB04CC33}" presName="sibTrans" presStyleCnt="0"/>
      <dgm:spPr/>
    </dgm:pt>
    <dgm:pt modelId="{46EF3178-3D87-4136-8983-F7B1E7E49B9B}" type="pres">
      <dgm:prSet presAssocID="{E0EB7D7D-7911-438D-879D-22A3308637B6}" presName="composite" presStyleCnt="0">
        <dgm:presLayoutVars>
          <dgm:chMax val="1"/>
          <dgm:chPref val="1"/>
        </dgm:presLayoutVars>
      </dgm:prSet>
      <dgm:spPr/>
    </dgm:pt>
    <dgm:pt modelId="{69B320D2-4441-4166-BDC6-AF480F72A2D1}" type="pres">
      <dgm:prSet presAssocID="{E0EB7D7D-7911-438D-879D-22A3308637B6}" presName="Accent" presStyleLbl="trAlignAcc1" presStyleIdx="2" presStyleCnt="3">
        <dgm:presLayoutVars>
          <dgm:chMax val="0"/>
          <dgm:chPref val="0"/>
        </dgm:presLayoutVars>
      </dgm:prSet>
      <dgm:spPr>
        <a:ln w="28575">
          <a:solidFill>
            <a:srgbClr val="002060"/>
          </a:solidFill>
        </a:ln>
      </dgm:spPr>
    </dgm:pt>
    <dgm:pt modelId="{1D011FC6-9E30-47E5-9DEA-866EFBFD2DA4}" type="pres">
      <dgm:prSet presAssocID="{E0EB7D7D-7911-438D-879D-22A3308637B6}" presName="Image" presStyleLbl="alignImgPlace1" presStyleIdx="2" presStyleCnt="3">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40C958E1-84A5-4DE0-94E5-541A95A72B3B}" type="pres">
      <dgm:prSet presAssocID="{E0EB7D7D-7911-438D-879D-22A3308637B6}" presName="ChildComposite" presStyleCnt="0"/>
      <dgm:spPr/>
    </dgm:pt>
    <dgm:pt modelId="{FFB4F3C9-C23D-43A0-9665-65805E0A8769}" type="pres">
      <dgm:prSet presAssocID="{E0EB7D7D-7911-438D-879D-22A3308637B6}" presName="Child" presStyleLbl="node1" presStyleIdx="0" presStyleCnt="0">
        <dgm:presLayoutVars>
          <dgm:chMax val="0"/>
          <dgm:chPref val="0"/>
          <dgm:bulletEnabled val="1"/>
        </dgm:presLayoutVars>
      </dgm:prSet>
      <dgm:spPr/>
    </dgm:pt>
    <dgm:pt modelId="{F362E512-A497-4657-8759-2A11019C2B99}" type="pres">
      <dgm:prSet presAssocID="{E0EB7D7D-7911-438D-879D-22A3308637B6}" presName="Parent" presStyleLbl="revTx" presStyleIdx="2" presStyleCnt="3">
        <dgm:presLayoutVars>
          <dgm:chMax val="1"/>
          <dgm:chPref val="0"/>
          <dgm:bulletEnabled val="1"/>
        </dgm:presLayoutVars>
      </dgm:prSet>
      <dgm:spPr/>
      <dgm:t>
        <a:bodyPr/>
        <a:lstStyle/>
        <a:p>
          <a:endParaRPr lang="es-ES"/>
        </a:p>
      </dgm:t>
    </dgm:pt>
  </dgm:ptLst>
  <dgm:cxnLst>
    <dgm:cxn modelId="{084CF7AD-7726-4744-8D2B-493BBC0B89AA}" type="presOf" srcId="{B43F410C-B609-4CB8-9653-60707F691D0B}" destId="{957A1FC7-E5DE-4F16-8CCC-D10A341C4831}" srcOrd="0" destOrd="0" presId="urn:microsoft.com/office/officeart/2008/layout/CaptionedPictures"/>
    <dgm:cxn modelId="{A2686F7B-9521-4653-97EA-229A8D17FCA0}" srcId="{8523A886-9A09-4872-868A-20A033C34A2B}" destId="{E0EB7D7D-7911-438D-879D-22A3308637B6}" srcOrd="2" destOrd="0" parTransId="{6B86D325-21FD-4F6D-AF08-45781E8A363B}" sibTransId="{98A7759D-0B9A-4EA2-BEA9-1DF400C8A5EE}"/>
    <dgm:cxn modelId="{96713E44-E239-41D8-A8AB-836863214CDB}" type="presOf" srcId="{8523A886-9A09-4872-868A-20A033C34A2B}" destId="{870C0C53-A5DF-4BD0-B645-507385FAA46C}" srcOrd="0" destOrd="0" presId="urn:microsoft.com/office/officeart/2008/layout/CaptionedPictures"/>
    <dgm:cxn modelId="{ABE3B372-2F1A-46A0-A948-552E2871B1D6}" srcId="{8523A886-9A09-4872-868A-20A033C34A2B}" destId="{0213CA8D-6BD1-40FB-978C-AD68E2DD0919}" srcOrd="1" destOrd="0" parTransId="{D659CC15-B60D-4874-927C-0E642D873FD7}" sibTransId="{9CF0D004-AC07-464C-B6B9-937BBB04CC33}"/>
    <dgm:cxn modelId="{3BB19ABA-9717-447B-A754-139F1D9660B4}" srcId="{8523A886-9A09-4872-868A-20A033C34A2B}" destId="{B43F410C-B609-4CB8-9653-60707F691D0B}" srcOrd="0" destOrd="0" parTransId="{02C8067C-19B9-4571-98E9-D2A2E82036C1}" sibTransId="{C9F1A344-E5C4-4DD5-A1DE-22DA6E3D6275}"/>
    <dgm:cxn modelId="{473D8442-2C3E-4020-9CF6-269E18EDA864}" type="presOf" srcId="{0213CA8D-6BD1-40FB-978C-AD68E2DD0919}" destId="{E12FCE4A-54B5-4767-A864-B7E9E4B197F2}" srcOrd="0" destOrd="0" presId="urn:microsoft.com/office/officeart/2008/layout/CaptionedPictures"/>
    <dgm:cxn modelId="{EB962B76-6024-4F37-91E1-9A0CE68F80C4}" type="presOf" srcId="{E0EB7D7D-7911-438D-879D-22A3308637B6}" destId="{F362E512-A497-4657-8759-2A11019C2B99}" srcOrd="0" destOrd="0" presId="urn:microsoft.com/office/officeart/2008/layout/CaptionedPictures"/>
    <dgm:cxn modelId="{B5B5FB92-2804-41C1-AC5B-E8F46EA8AD3F}" type="presParOf" srcId="{870C0C53-A5DF-4BD0-B645-507385FAA46C}" destId="{D23BDD39-2060-4229-B4F4-33297040A805}" srcOrd="0" destOrd="0" presId="urn:microsoft.com/office/officeart/2008/layout/CaptionedPictures"/>
    <dgm:cxn modelId="{BF98D5C9-A477-438E-B850-48A0AD4F8775}" type="presParOf" srcId="{D23BDD39-2060-4229-B4F4-33297040A805}" destId="{37179DDF-54CC-4148-B21E-0235699F0DAF}" srcOrd="0" destOrd="0" presId="urn:microsoft.com/office/officeart/2008/layout/CaptionedPictures"/>
    <dgm:cxn modelId="{7BE433BF-762C-48EC-8899-4653C989A2A0}" type="presParOf" srcId="{D23BDD39-2060-4229-B4F4-33297040A805}" destId="{74EA8143-069E-443A-A0B2-F706934CD551}" srcOrd="1" destOrd="0" presId="urn:microsoft.com/office/officeart/2008/layout/CaptionedPictures"/>
    <dgm:cxn modelId="{4DAA4826-EC5C-4A84-9FB4-47BB509D5A43}" type="presParOf" srcId="{D23BDD39-2060-4229-B4F4-33297040A805}" destId="{979E42BA-BADF-43F9-AE0F-987A130CF9E3}" srcOrd="2" destOrd="0" presId="urn:microsoft.com/office/officeart/2008/layout/CaptionedPictures"/>
    <dgm:cxn modelId="{8BC4C272-AC34-4199-8FE5-E5934A6F5BB0}" type="presParOf" srcId="{979E42BA-BADF-43F9-AE0F-987A130CF9E3}" destId="{3E4C6711-6BAA-4362-86DD-7972181816B2}" srcOrd="0" destOrd="0" presId="urn:microsoft.com/office/officeart/2008/layout/CaptionedPictures"/>
    <dgm:cxn modelId="{A1E501D9-FEC4-4677-99E5-882E549E1730}" type="presParOf" srcId="{979E42BA-BADF-43F9-AE0F-987A130CF9E3}" destId="{957A1FC7-E5DE-4F16-8CCC-D10A341C4831}" srcOrd="1" destOrd="0" presId="urn:microsoft.com/office/officeart/2008/layout/CaptionedPictures"/>
    <dgm:cxn modelId="{3410A596-CD48-47E9-908B-20732216FFF0}" type="presParOf" srcId="{870C0C53-A5DF-4BD0-B645-507385FAA46C}" destId="{253BFFA0-3E08-445F-B022-149231FAAEA8}" srcOrd="1" destOrd="0" presId="urn:microsoft.com/office/officeart/2008/layout/CaptionedPictures"/>
    <dgm:cxn modelId="{4350D950-C6BF-4EAA-B380-869472BB5711}" type="presParOf" srcId="{870C0C53-A5DF-4BD0-B645-507385FAA46C}" destId="{F14647F3-1BFF-43C9-A23B-1BD960F96078}" srcOrd="2" destOrd="0" presId="urn:microsoft.com/office/officeart/2008/layout/CaptionedPictures"/>
    <dgm:cxn modelId="{1AAED4FA-5D50-4F0B-9A42-DCD172EB8DA9}" type="presParOf" srcId="{F14647F3-1BFF-43C9-A23B-1BD960F96078}" destId="{78BBD98F-92DC-41D8-99E7-0FE7BCDE7287}" srcOrd="0" destOrd="0" presId="urn:microsoft.com/office/officeart/2008/layout/CaptionedPictures"/>
    <dgm:cxn modelId="{5214E5D1-E3A6-40E2-8F18-B218EED8968D}" type="presParOf" srcId="{F14647F3-1BFF-43C9-A23B-1BD960F96078}" destId="{44FB0B8C-EF6D-4C50-856F-5DA25999CD65}" srcOrd="1" destOrd="0" presId="urn:microsoft.com/office/officeart/2008/layout/CaptionedPictures"/>
    <dgm:cxn modelId="{A1429607-A045-44B9-A2BC-D6E78ECF44CD}" type="presParOf" srcId="{F14647F3-1BFF-43C9-A23B-1BD960F96078}" destId="{EB87D1FF-279B-495D-B962-F3883D83F37F}" srcOrd="2" destOrd="0" presId="urn:microsoft.com/office/officeart/2008/layout/CaptionedPictures"/>
    <dgm:cxn modelId="{25D3AB96-3D31-4C89-BAD9-982208BF0AF1}" type="presParOf" srcId="{EB87D1FF-279B-495D-B962-F3883D83F37F}" destId="{8013931B-F96C-4873-8750-D06A1A3BD78D}" srcOrd="0" destOrd="0" presId="urn:microsoft.com/office/officeart/2008/layout/CaptionedPictures"/>
    <dgm:cxn modelId="{B8BCB82D-898B-41DE-85B4-A229AEC60719}" type="presParOf" srcId="{EB87D1FF-279B-495D-B962-F3883D83F37F}" destId="{E12FCE4A-54B5-4767-A864-B7E9E4B197F2}" srcOrd="1" destOrd="0" presId="urn:microsoft.com/office/officeart/2008/layout/CaptionedPictures"/>
    <dgm:cxn modelId="{3848F37B-0355-4504-A180-8FBA7BA64FB6}" type="presParOf" srcId="{870C0C53-A5DF-4BD0-B645-507385FAA46C}" destId="{A0C6C715-926B-45B1-B5D5-FD3E56ADD09F}" srcOrd="3" destOrd="0" presId="urn:microsoft.com/office/officeart/2008/layout/CaptionedPictures"/>
    <dgm:cxn modelId="{FE15E816-6548-4BB8-9521-59E57F74C8A6}" type="presParOf" srcId="{870C0C53-A5DF-4BD0-B645-507385FAA46C}" destId="{46EF3178-3D87-4136-8983-F7B1E7E49B9B}" srcOrd="4" destOrd="0" presId="urn:microsoft.com/office/officeart/2008/layout/CaptionedPictures"/>
    <dgm:cxn modelId="{F36D284C-7E47-45CC-B8EF-D5F740948BCD}" type="presParOf" srcId="{46EF3178-3D87-4136-8983-F7B1E7E49B9B}" destId="{69B320D2-4441-4166-BDC6-AF480F72A2D1}" srcOrd="0" destOrd="0" presId="urn:microsoft.com/office/officeart/2008/layout/CaptionedPictures"/>
    <dgm:cxn modelId="{C7222103-E126-4AA1-BF7E-095859CB3B6D}" type="presParOf" srcId="{46EF3178-3D87-4136-8983-F7B1E7E49B9B}" destId="{1D011FC6-9E30-47E5-9DEA-866EFBFD2DA4}" srcOrd="1" destOrd="0" presId="urn:microsoft.com/office/officeart/2008/layout/CaptionedPictures"/>
    <dgm:cxn modelId="{F79EE460-FF0F-4E61-9F7F-F72E1A9DF896}" type="presParOf" srcId="{46EF3178-3D87-4136-8983-F7B1E7E49B9B}" destId="{40C958E1-84A5-4DE0-94E5-541A95A72B3B}" srcOrd="2" destOrd="0" presId="urn:microsoft.com/office/officeart/2008/layout/CaptionedPictures"/>
    <dgm:cxn modelId="{B43BFA61-7445-4FC1-93A2-C3557CB449FA}" type="presParOf" srcId="{40C958E1-84A5-4DE0-94E5-541A95A72B3B}" destId="{FFB4F3C9-C23D-43A0-9665-65805E0A8769}" srcOrd="0" destOrd="0" presId="urn:microsoft.com/office/officeart/2008/layout/CaptionedPictures"/>
    <dgm:cxn modelId="{BA8ACC9B-6EB6-454E-B12E-439C556301F2}" type="presParOf" srcId="{40C958E1-84A5-4DE0-94E5-541A95A72B3B}" destId="{F362E512-A497-4657-8759-2A11019C2B99}"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ACDB43-5A11-4D1D-BC6E-AA0F45DC2C0E}" type="doc">
      <dgm:prSet loTypeId="urn:microsoft.com/office/officeart/2005/8/layout/radial5" loCatId="cycle" qsTypeId="urn:microsoft.com/office/officeart/2005/8/quickstyle/simple1" qsCatId="simple" csTypeId="urn:microsoft.com/office/officeart/2005/8/colors/accent0_3" csCatId="mainScheme" phldr="1"/>
      <dgm:spPr/>
      <dgm:t>
        <a:bodyPr/>
        <a:lstStyle/>
        <a:p>
          <a:endParaRPr lang="es-CL"/>
        </a:p>
      </dgm:t>
    </dgm:pt>
    <dgm:pt modelId="{FD8E7314-637D-434F-B593-AA4D324C3C80}">
      <dgm:prSet phldrT="[Texto]" custT="1"/>
      <dgm:spPr>
        <a:solidFill>
          <a:srgbClr val="002060"/>
        </a:solidFill>
      </dgm:spPr>
      <dgm:t>
        <a:bodyPr/>
        <a:lstStyle/>
        <a:p>
          <a:r>
            <a:rPr lang="es-CL" sz="1500" dirty="0" smtClean="0"/>
            <a:t>Identificar universo consultado</a:t>
          </a:r>
          <a:endParaRPr lang="es-CL" sz="1500" dirty="0"/>
        </a:p>
      </dgm:t>
    </dgm:pt>
    <dgm:pt modelId="{EBED5255-6B10-4BE7-9F65-BDB016BA6F5A}" type="parTrans" cxnId="{F0B5EE89-552A-44FE-8404-C77DD6E860ED}">
      <dgm:prSet/>
      <dgm:spPr/>
      <dgm:t>
        <a:bodyPr/>
        <a:lstStyle/>
        <a:p>
          <a:endParaRPr lang="es-CL" sz="1500"/>
        </a:p>
      </dgm:t>
    </dgm:pt>
    <dgm:pt modelId="{75ED167C-0936-4F07-B20F-163A72DBC0E1}" type="sibTrans" cxnId="{F0B5EE89-552A-44FE-8404-C77DD6E860ED}">
      <dgm:prSet/>
      <dgm:spPr/>
      <dgm:t>
        <a:bodyPr/>
        <a:lstStyle/>
        <a:p>
          <a:endParaRPr lang="es-CL" sz="1500"/>
        </a:p>
      </dgm:t>
    </dgm:pt>
    <dgm:pt modelId="{3EF57EC4-4ACA-4A41-99E6-2B57C4A87582}">
      <dgm:prSet phldrT="[Texto]" custT="1"/>
      <dgm:spPr>
        <a:solidFill>
          <a:srgbClr val="002060"/>
        </a:solidFill>
      </dgm:spPr>
      <dgm:t>
        <a:bodyPr/>
        <a:lstStyle/>
        <a:p>
          <a:r>
            <a:rPr lang="es-CL" sz="1200" dirty="0" smtClean="0"/>
            <a:t>Período consultado en la matriz</a:t>
          </a:r>
          <a:endParaRPr lang="es-CL" sz="1200" dirty="0"/>
        </a:p>
      </dgm:t>
    </dgm:pt>
    <dgm:pt modelId="{974B141A-F4BD-4982-8C16-4A3E8DE76840}" type="parTrans" cxnId="{693413C3-D138-4FE2-9419-EB28622AC5B5}">
      <dgm:prSet/>
      <dgm:spPr>
        <a:solidFill>
          <a:schemeClr val="bg2">
            <a:lumMod val="90000"/>
          </a:schemeClr>
        </a:solidFill>
      </dgm:spPr>
      <dgm:t>
        <a:bodyPr/>
        <a:lstStyle/>
        <a:p>
          <a:endParaRPr lang="es-CL" sz="1500"/>
        </a:p>
      </dgm:t>
    </dgm:pt>
    <dgm:pt modelId="{2C2B27BB-20D3-465F-AEFF-CAEB146D3652}" type="sibTrans" cxnId="{693413C3-D138-4FE2-9419-EB28622AC5B5}">
      <dgm:prSet/>
      <dgm:spPr/>
      <dgm:t>
        <a:bodyPr/>
        <a:lstStyle/>
        <a:p>
          <a:endParaRPr lang="es-CL" sz="1500"/>
        </a:p>
      </dgm:t>
    </dgm:pt>
    <dgm:pt modelId="{9DB64D7F-8AC3-41BE-B3D8-6F94A49D79EE}">
      <dgm:prSet phldrT="[Texto]" custT="1"/>
      <dgm:spPr>
        <a:solidFill>
          <a:srgbClr val="002060"/>
        </a:solidFill>
      </dgm:spPr>
      <dgm:t>
        <a:bodyPr/>
        <a:lstStyle/>
        <a:p>
          <a:r>
            <a:rPr lang="es-CL" sz="1200" dirty="0" smtClean="0"/>
            <a:t>Tipo de personal</a:t>
          </a:r>
          <a:endParaRPr lang="es-CL" sz="1200" dirty="0"/>
        </a:p>
      </dgm:t>
    </dgm:pt>
    <dgm:pt modelId="{6C611325-8DC7-41E9-A914-C88E0B809A59}" type="parTrans" cxnId="{61D2ABAF-90CF-47F9-9295-1DA487E98E80}">
      <dgm:prSet/>
      <dgm:spPr>
        <a:solidFill>
          <a:schemeClr val="bg2">
            <a:lumMod val="90000"/>
          </a:schemeClr>
        </a:solidFill>
      </dgm:spPr>
      <dgm:t>
        <a:bodyPr/>
        <a:lstStyle/>
        <a:p>
          <a:endParaRPr lang="es-CL" sz="1500"/>
        </a:p>
      </dgm:t>
    </dgm:pt>
    <dgm:pt modelId="{5EBB3483-43D9-4F51-878E-AC87E5FDD4D8}" type="sibTrans" cxnId="{61D2ABAF-90CF-47F9-9295-1DA487E98E80}">
      <dgm:prSet/>
      <dgm:spPr/>
      <dgm:t>
        <a:bodyPr/>
        <a:lstStyle/>
        <a:p>
          <a:endParaRPr lang="es-CL" sz="1500"/>
        </a:p>
      </dgm:t>
    </dgm:pt>
    <dgm:pt modelId="{BF8295FA-E4EA-4F7A-8010-462E2B51D697}">
      <dgm:prSet phldrT="[Texto]" custT="1"/>
      <dgm:spPr>
        <a:solidFill>
          <a:srgbClr val="002060"/>
        </a:solidFill>
      </dgm:spPr>
      <dgm:t>
        <a:bodyPr/>
        <a:lstStyle/>
        <a:p>
          <a:r>
            <a:rPr lang="es-CL" sz="1200" dirty="0" smtClean="0"/>
            <a:t>Característica principal</a:t>
          </a:r>
          <a:endParaRPr lang="es-CL" sz="1200" dirty="0"/>
        </a:p>
      </dgm:t>
    </dgm:pt>
    <dgm:pt modelId="{FF0F858A-3A1D-4059-91F2-EC4A71446600}" type="parTrans" cxnId="{4E0ED7DB-C3EA-41D3-B661-E723D2BB7CA1}">
      <dgm:prSet/>
      <dgm:spPr>
        <a:solidFill>
          <a:schemeClr val="bg2">
            <a:lumMod val="90000"/>
          </a:schemeClr>
        </a:solidFill>
      </dgm:spPr>
      <dgm:t>
        <a:bodyPr/>
        <a:lstStyle/>
        <a:p>
          <a:endParaRPr lang="es-CL"/>
        </a:p>
      </dgm:t>
    </dgm:pt>
    <dgm:pt modelId="{4E9CF59D-6088-462E-A79B-11B6C4124562}" type="sibTrans" cxnId="{4E0ED7DB-C3EA-41D3-B661-E723D2BB7CA1}">
      <dgm:prSet/>
      <dgm:spPr/>
      <dgm:t>
        <a:bodyPr/>
        <a:lstStyle/>
        <a:p>
          <a:endParaRPr lang="es-CL"/>
        </a:p>
      </dgm:t>
    </dgm:pt>
    <dgm:pt modelId="{31B878DD-D794-495D-8B4B-89C23EDB7958}">
      <dgm:prSet phldrT="[Texto]" custT="1"/>
      <dgm:spPr>
        <a:solidFill>
          <a:srgbClr val="002060"/>
        </a:solidFill>
      </dgm:spPr>
      <dgm:t>
        <a:bodyPr/>
        <a:lstStyle/>
        <a:p>
          <a:r>
            <a:rPr lang="es-CL" sz="1200" dirty="0" smtClean="0"/>
            <a:t>Tipo de matriz</a:t>
          </a:r>
          <a:endParaRPr lang="es-CL" sz="1200" dirty="0"/>
        </a:p>
      </dgm:t>
    </dgm:pt>
    <dgm:pt modelId="{29492ADA-3520-4B1D-AF54-A46CE4AD1EC7}" type="parTrans" cxnId="{55A207CC-CB45-471A-AAF2-0F67547C86B8}">
      <dgm:prSet/>
      <dgm:spPr>
        <a:solidFill>
          <a:schemeClr val="bg2">
            <a:lumMod val="90000"/>
          </a:schemeClr>
        </a:solidFill>
      </dgm:spPr>
      <dgm:t>
        <a:bodyPr/>
        <a:lstStyle/>
        <a:p>
          <a:endParaRPr lang="es-CL"/>
        </a:p>
      </dgm:t>
    </dgm:pt>
    <dgm:pt modelId="{7CD8515F-64E6-4A76-BE06-24AFD6271AAC}" type="sibTrans" cxnId="{55A207CC-CB45-471A-AAF2-0F67547C86B8}">
      <dgm:prSet/>
      <dgm:spPr/>
      <dgm:t>
        <a:bodyPr/>
        <a:lstStyle/>
        <a:p>
          <a:endParaRPr lang="es-CL"/>
        </a:p>
      </dgm:t>
    </dgm:pt>
    <dgm:pt modelId="{4A24242B-9F8F-4866-8BF8-9DB5C1AF14D8}">
      <dgm:prSet phldrT="[Texto]" custT="1"/>
      <dgm:spPr>
        <a:solidFill>
          <a:srgbClr val="002060"/>
        </a:solidFill>
      </dgm:spPr>
      <dgm:t>
        <a:bodyPr/>
        <a:lstStyle/>
        <a:p>
          <a:r>
            <a:rPr lang="es-CL" sz="1200" smtClean="0"/>
            <a:t>Fecha </a:t>
          </a:r>
          <a:r>
            <a:rPr lang="es-CL" sz="1200" dirty="0" smtClean="0"/>
            <a:t>de corte establecida en cada informe</a:t>
          </a:r>
          <a:endParaRPr lang="es-CL" sz="1200" dirty="0"/>
        </a:p>
      </dgm:t>
    </dgm:pt>
    <dgm:pt modelId="{45CE3DC4-8D36-4833-B41A-26E55120BCF3}" type="parTrans" cxnId="{303F711B-3590-4320-A65E-E13CC6531883}">
      <dgm:prSet/>
      <dgm:spPr>
        <a:solidFill>
          <a:schemeClr val="bg2">
            <a:lumMod val="90000"/>
          </a:schemeClr>
        </a:solidFill>
      </dgm:spPr>
      <dgm:t>
        <a:bodyPr/>
        <a:lstStyle/>
        <a:p>
          <a:endParaRPr lang="es-CL"/>
        </a:p>
      </dgm:t>
    </dgm:pt>
    <dgm:pt modelId="{0C0DF2AF-B388-43EA-A989-40C502F7057D}" type="sibTrans" cxnId="{303F711B-3590-4320-A65E-E13CC6531883}">
      <dgm:prSet/>
      <dgm:spPr/>
      <dgm:t>
        <a:bodyPr/>
        <a:lstStyle/>
        <a:p>
          <a:endParaRPr lang="es-CL"/>
        </a:p>
      </dgm:t>
    </dgm:pt>
    <dgm:pt modelId="{85D0AC59-2B68-4E97-A561-B1B7F9DD602D}" type="pres">
      <dgm:prSet presAssocID="{4FACDB43-5A11-4D1D-BC6E-AA0F45DC2C0E}" presName="Name0" presStyleCnt="0">
        <dgm:presLayoutVars>
          <dgm:chMax val="1"/>
          <dgm:dir/>
          <dgm:animLvl val="ctr"/>
          <dgm:resizeHandles val="exact"/>
        </dgm:presLayoutVars>
      </dgm:prSet>
      <dgm:spPr/>
      <dgm:t>
        <a:bodyPr/>
        <a:lstStyle/>
        <a:p>
          <a:endParaRPr lang="es-CL"/>
        </a:p>
      </dgm:t>
    </dgm:pt>
    <dgm:pt modelId="{A3B8F37D-6EAC-46DD-94D0-87CB856B7ECA}" type="pres">
      <dgm:prSet presAssocID="{FD8E7314-637D-434F-B593-AA4D324C3C80}" presName="centerShape" presStyleLbl="node0" presStyleIdx="0" presStyleCnt="1"/>
      <dgm:spPr/>
      <dgm:t>
        <a:bodyPr/>
        <a:lstStyle/>
        <a:p>
          <a:endParaRPr lang="es-CL"/>
        </a:p>
      </dgm:t>
    </dgm:pt>
    <dgm:pt modelId="{76FEB7EB-5BB0-49A9-A12A-8921751AF4DD}" type="pres">
      <dgm:prSet presAssocID="{45CE3DC4-8D36-4833-B41A-26E55120BCF3}" presName="parTrans" presStyleLbl="sibTrans2D1" presStyleIdx="0" presStyleCnt="5"/>
      <dgm:spPr/>
      <dgm:t>
        <a:bodyPr/>
        <a:lstStyle/>
        <a:p>
          <a:endParaRPr lang="es-CL"/>
        </a:p>
      </dgm:t>
    </dgm:pt>
    <dgm:pt modelId="{578D3594-DC37-4331-BAB1-B9B57049F96B}" type="pres">
      <dgm:prSet presAssocID="{45CE3DC4-8D36-4833-B41A-26E55120BCF3}" presName="connectorText" presStyleLbl="sibTrans2D1" presStyleIdx="0" presStyleCnt="5"/>
      <dgm:spPr/>
      <dgm:t>
        <a:bodyPr/>
        <a:lstStyle/>
        <a:p>
          <a:endParaRPr lang="es-CL"/>
        </a:p>
      </dgm:t>
    </dgm:pt>
    <dgm:pt modelId="{051EB2D4-E717-4FBB-91D4-28817BBA20B2}" type="pres">
      <dgm:prSet presAssocID="{4A24242B-9F8F-4866-8BF8-9DB5C1AF14D8}" presName="node" presStyleLbl="node1" presStyleIdx="0" presStyleCnt="5">
        <dgm:presLayoutVars>
          <dgm:bulletEnabled val="1"/>
        </dgm:presLayoutVars>
      </dgm:prSet>
      <dgm:spPr/>
      <dgm:t>
        <a:bodyPr/>
        <a:lstStyle/>
        <a:p>
          <a:endParaRPr lang="es-CL"/>
        </a:p>
      </dgm:t>
    </dgm:pt>
    <dgm:pt modelId="{C003DA96-A08E-4903-930D-078B22CF7779}" type="pres">
      <dgm:prSet presAssocID="{974B141A-F4BD-4982-8C16-4A3E8DE76840}" presName="parTrans" presStyleLbl="sibTrans2D1" presStyleIdx="1" presStyleCnt="5"/>
      <dgm:spPr/>
      <dgm:t>
        <a:bodyPr/>
        <a:lstStyle/>
        <a:p>
          <a:endParaRPr lang="es-CL"/>
        </a:p>
      </dgm:t>
    </dgm:pt>
    <dgm:pt modelId="{E6627E74-C0BB-402A-8228-B1BB1580A7B9}" type="pres">
      <dgm:prSet presAssocID="{974B141A-F4BD-4982-8C16-4A3E8DE76840}" presName="connectorText" presStyleLbl="sibTrans2D1" presStyleIdx="1" presStyleCnt="5"/>
      <dgm:spPr/>
      <dgm:t>
        <a:bodyPr/>
        <a:lstStyle/>
        <a:p>
          <a:endParaRPr lang="es-CL"/>
        </a:p>
      </dgm:t>
    </dgm:pt>
    <dgm:pt modelId="{8E22DBD2-8BA9-455D-819E-A2B9A1958625}" type="pres">
      <dgm:prSet presAssocID="{3EF57EC4-4ACA-4A41-99E6-2B57C4A87582}" presName="node" presStyleLbl="node1" presStyleIdx="1" presStyleCnt="5">
        <dgm:presLayoutVars>
          <dgm:bulletEnabled val="1"/>
        </dgm:presLayoutVars>
      </dgm:prSet>
      <dgm:spPr/>
      <dgm:t>
        <a:bodyPr/>
        <a:lstStyle/>
        <a:p>
          <a:endParaRPr lang="es-CL"/>
        </a:p>
      </dgm:t>
    </dgm:pt>
    <dgm:pt modelId="{BC32B310-84AE-4503-9FEE-DC88CADB17DA}" type="pres">
      <dgm:prSet presAssocID="{29492ADA-3520-4B1D-AF54-A46CE4AD1EC7}" presName="parTrans" presStyleLbl="sibTrans2D1" presStyleIdx="2" presStyleCnt="5"/>
      <dgm:spPr/>
      <dgm:t>
        <a:bodyPr/>
        <a:lstStyle/>
        <a:p>
          <a:endParaRPr lang="es-CL"/>
        </a:p>
      </dgm:t>
    </dgm:pt>
    <dgm:pt modelId="{374798AC-06CB-400F-8E39-EFC1ED8E9D41}" type="pres">
      <dgm:prSet presAssocID="{29492ADA-3520-4B1D-AF54-A46CE4AD1EC7}" presName="connectorText" presStyleLbl="sibTrans2D1" presStyleIdx="2" presStyleCnt="5"/>
      <dgm:spPr/>
      <dgm:t>
        <a:bodyPr/>
        <a:lstStyle/>
        <a:p>
          <a:endParaRPr lang="es-CL"/>
        </a:p>
      </dgm:t>
    </dgm:pt>
    <dgm:pt modelId="{DB856C95-5A6D-40DE-A4DA-6EB9D5300CD9}" type="pres">
      <dgm:prSet presAssocID="{31B878DD-D794-495D-8B4B-89C23EDB7958}" presName="node" presStyleLbl="node1" presStyleIdx="2" presStyleCnt="5">
        <dgm:presLayoutVars>
          <dgm:bulletEnabled val="1"/>
        </dgm:presLayoutVars>
      </dgm:prSet>
      <dgm:spPr/>
      <dgm:t>
        <a:bodyPr/>
        <a:lstStyle/>
        <a:p>
          <a:endParaRPr lang="es-CL"/>
        </a:p>
      </dgm:t>
    </dgm:pt>
    <dgm:pt modelId="{91BE94A0-8D47-4661-947D-D5805DC113EE}" type="pres">
      <dgm:prSet presAssocID="{6C611325-8DC7-41E9-A914-C88E0B809A59}" presName="parTrans" presStyleLbl="sibTrans2D1" presStyleIdx="3" presStyleCnt="5"/>
      <dgm:spPr/>
      <dgm:t>
        <a:bodyPr/>
        <a:lstStyle/>
        <a:p>
          <a:endParaRPr lang="es-CL"/>
        </a:p>
      </dgm:t>
    </dgm:pt>
    <dgm:pt modelId="{F934D87C-B75F-49BA-B18F-B50C1143671D}" type="pres">
      <dgm:prSet presAssocID="{6C611325-8DC7-41E9-A914-C88E0B809A59}" presName="connectorText" presStyleLbl="sibTrans2D1" presStyleIdx="3" presStyleCnt="5"/>
      <dgm:spPr/>
      <dgm:t>
        <a:bodyPr/>
        <a:lstStyle/>
        <a:p>
          <a:endParaRPr lang="es-CL"/>
        </a:p>
      </dgm:t>
    </dgm:pt>
    <dgm:pt modelId="{020451EB-AA76-40D9-98B9-4DD82CD9F4B2}" type="pres">
      <dgm:prSet presAssocID="{9DB64D7F-8AC3-41BE-B3D8-6F94A49D79EE}" presName="node" presStyleLbl="node1" presStyleIdx="3" presStyleCnt="5">
        <dgm:presLayoutVars>
          <dgm:bulletEnabled val="1"/>
        </dgm:presLayoutVars>
      </dgm:prSet>
      <dgm:spPr/>
      <dgm:t>
        <a:bodyPr/>
        <a:lstStyle/>
        <a:p>
          <a:endParaRPr lang="es-CL"/>
        </a:p>
      </dgm:t>
    </dgm:pt>
    <dgm:pt modelId="{8ABB352E-955D-47F7-9D34-517FFBA5BC95}" type="pres">
      <dgm:prSet presAssocID="{FF0F858A-3A1D-4059-91F2-EC4A71446600}" presName="parTrans" presStyleLbl="sibTrans2D1" presStyleIdx="4" presStyleCnt="5"/>
      <dgm:spPr/>
      <dgm:t>
        <a:bodyPr/>
        <a:lstStyle/>
        <a:p>
          <a:endParaRPr lang="es-CL"/>
        </a:p>
      </dgm:t>
    </dgm:pt>
    <dgm:pt modelId="{3A1BCB79-3AC0-470A-8375-03E2B483A028}" type="pres">
      <dgm:prSet presAssocID="{FF0F858A-3A1D-4059-91F2-EC4A71446600}" presName="connectorText" presStyleLbl="sibTrans2D1" presStyleIdx="4" presStyleCnt="5"/>
      <dgm:spPr/>
      <dgm:t>
        <a:bodyPr/>
        <a:lstStyle/>
        <a:p>
          <a:endParaRPr lang="es-CL"/>
        </a:p>
      </dgm:t>
    </dgm:pt>
    <dgm:pt modelId="{82A22AC7-99DF-4B0C-BCFB-B439F26D572B}" type="pres">
      <dgm:prSet presAssocID="{BF8295FA-E4EA-4F7A-8010-462E2B51D697}" presName="node" presStyleLbl="node1" presStyleIdx="4" presStyleCnt="5">
        <dgm:presLayoutVars>
          <dgm:bulletEnabled val="1"/>
        </dgm:presLayoutVars>
      </dgm:prSet>
      <dgm:spPr/>
      <dgm:t>
        <a:bodyPr/>
        <a:lstStyle/>
        <a:p>
          <a:endParaRPr lang="es-CL"/>
        </a:p>
      </dgm:t>
    </dgm:pt>
  </dgm:ptLst>
  <dgm:cxnLst>
    <dgm:cxn modelId="{AE0E860E-9031-413F-B5DA-3B8F64B54AA3}" type="presOf" srcId="{4A24242B-9F8F-4866-8BF8-9DB5C1AF14D8}" destId="{051EB2D4-E717-4FBB-91D4-28817BBA20B2}" srcOrd="0" destOrd="0" presId="urn:microsoft.com/office/officeart/2005/8/layout/radial5"/>
    <dgm:cxn modelId="{05F2DC1D-25F1-4E2A-BF87-27493EEDACF0}" type="presOf" srcId="{974B141A-F4BD-4982-8C16-4A3E8DE76840}" destId="{C003DA96-A08E-4903-930D-078B22CF7779}" srcOrd="0" destOrd="0" presId="urn:microsoft.com/office/officeart/2005/8/layout/radial5"/>
    <dgm:cxn modelId="{0BE34BEB-F820-46F0-9FB3-A07AD915104D}" type="presOf" srcId="{6C611325-8DC7-41E9-A914-C88E0B809A59}" destId="{F934D87C-B75F-49BA-B18F-B50C1143671D}" srcOrd="1" destOrd="0" presId="urn:microsoft.com/office/officeart/2005/8/layout/radial5"/>
    <dgm:cxn modelId="{ACF7D5D8-0586-4EB5-8F41-F8BA8DEA57E0}" type="presOf" srcId="{FF0F858A-3A1D-4059-91F2-EC4A71446600}" destId="{3A1BCB79-3AC0-470A-8375-03E2B483A028}" srcOrd="1" destOrd="0" presId="urn:microsoft.com/office/officeart/2005/8/layout/radial5"/>
    <dgm:cxn modelId="{7C11900D-52B7-4B25-BF59-67A1DAF88264}" type="presOf" srcId="{FF0F858A-3A1D-4059-91F2-EC4A71446600}" destId="{8ABB352E-955D-47F7-9D34-517FFBA5BC95}" srcOrd="0" destOrd="0" presId="urn:microsoft.com/office/officeart/2005/8/layout/radial5"/>
    <dgm:cxn modelId="{AFC2E3E1-6100-42F9-8428-41CD99C2D808}" type="presOf" srcId="{9DB64D7F-8AC3-41BE-B3D8-6F94A49D79EE}" destId="{020451EB-AA76-40D9-98B9-4DD82CD9F4B2}" srcOrd="0" destOrd="0" presId="urn:microsoft.com/office/officeart/2005/8/layout/radial5"/>
    <dgm:cxn modelId="{1349CDED-9863-44BE-B1D3-CF0E4AEE14CD}" type="presOf" srcId="{FD8E7314-637D-434F-B593-AA4D324C3C80}" destId="{A3B8F37D-6EAC-46DD-94D0-87CB856B7ECA}" srcOrd="0" destOrd="0" presId="urn:microsoft.com/office/officeart/2005/8/layout/radial5"/>
    <dgm:cxn modelId="{9FB5EAA7-2D4B-4E46-8AC4-85695CE116C5}" type="presOf" srcId="{974B141A-F4BD-4982-8C16-4A3E8DE76840}" destId="{E6627E74-C0BB-402A-8228-B1BB1580A7B9}" srcOrd="1" destOrd="0" presId="urn:microsoft.com/office/officeart/2005/8/layout/radial5"/>
    <dgm:cxn modelId="{F0B5EE89-552A-44FE-8404-C77DD6E860ED}" srcId="{4FACDB43-5A11-4D1D-BC6E-AA0F45DC2C0E}" destId="{FD8E7314-637D-434F-B593-AA4D324C3C80}" srcOrd="0" destOrd="0" parTransId="{EBED5255-6B10-4BE7-9F65-BDB016BA6F5A}" sibTransId="{75ED167C-0936-4F07-B20F-163A72DBC0E1}"/>
    <dgm:cxn modelId="{303F711B-3590-4320-A65E-E13CC6531883}" srcId="{FD8E7314-637D-434F-B593-AA4D324C3C80}" destId="{4A24242B-9F8F-4866-8BF8-9DB5C1AF14D8}" srcOrd="0" destOrd="0" parTransId="{45CE3DC4-8D36-4833-B41A-26E55120BCF3}" sibTransId="{0C0DF2AF-B388-43EA-A989-40C502F7057D}"/>
    <dgm:cxn modelId="{C8D0B5C6-5D08-4EFB-AF72-528A36B1837B}" type="presOf" srcId="{29492ADA-3520-4B1D-AF54-A46CE4AD1EC7}" destId="{374798AC-06CB-400F-8E39-EFC1ED8E9D41}" srcOrd="1" destOrd="0" presId="urn:microsoft.com/office/officeart/2005/8/layout/radial5"/>
    <dgm:cxn modelId="{C93710BD-B1B9-49A1-8A2D-D791412B416B}" type="presOf" srcId="{3EF57EC4-4ACA-4A41-99E6-2B57C4A87582}" destId="{8E22DBD2-8BA9-455D-819E-A2B9A1958625}" srcOrd="0" destOrd="0" presId="urn:microsoft.com/office/officeart/2005/8/layout/radial5"/>
    <dgm:cxn modelId="{6E4B544F-1E40-4CCD-8185-AE9E23A5C07A}" type="presOf" srcId="{45CE3DC4-8D36-4833-B41A-26E55120BCF3}" destId="{578D3594-DC37-4331-BAB1-B9B57049F96B}" srcOrd="1" destOrd="0" presId="urn:microsoft.com/office/officeart/2005/8/layout/radial5"/>
    <dgm:cxn modelId="{EACA1304-D507-4FBF-8A1D-A52D04592DC9}" type="presOf" srcId="{BF8295FA-E4EA-4F7A-8010-462E2B51D697}" destId="{82A22AC7-99DF-4B0C-BCFB-B439F26D572B}" srcOrd="0" destOrd="0" presId="urn:microsoft.com/office/officeart/2005/8/layout/radial5"/>
    <dgm:cxn modelId="{055BBE4F-E192-4AF5-8F0E-1870213BBADF}" type="presOf" srcId="{4FACDB43-5A11-4D1D-BC6E-AA0F45DC2C0E}" destId="{85D0AC59-2B68-4E97-A561-B1B7F9DD602D}" srcOrd="0" destOrd="0" presId="urn:microsoft.com/office/officeart/2005/8/layout/radial5"/>
    <dgm:cxn modelId="{12C499CF-B25B-4453-BE87-BD3463571E88}" type="presOf" srcId="{6C611325-8DC7-41E9-A914-C88E0B809A59}" destId="{91BE94A0-8D47-4661-947D-D5805DC113EE}" srcOrd="0" destOrd="0" presId="urn:microsoft.com/office/officeart/2005/8/layout/radial5"/>
    <dgm:cxn modelId="{61D2ABAF-90CF-47F9-9295-1DA487E98E80}" srcId="{FD8E7314-637D-434F-B593-AA4D324C3C80}" destId="{9DB64D7F-8AC3-41BE-B3D8-6F94A49D79EE}" srcOrd="3" destOrd="0" parTransId="{6C611325-8DC7-41E9-A914-C88E0B809A59}" sibTransId="{5EBB3483-43D9-4F51-878E-AC87E5FDD4D8}"/>
    <dgm:cxn modelId="{99478721-755D-4D61-B3BF-19740D061845}" type="presOf" srcId="{45CE3DC4-8D36-4833-B41A-26E55120BCF3}" destId="{76FEB7EB-5BB0-49A9-A12A-8921751AF4DD}" srcOrd="0" destOrd="0" presId="urn:microsoft.com/office/officeart/2005/8/layout/radial5"/>
    <dgm:cxn modelId="{55A207CC-CB45-471A-AAF2-0F67547C86B8}" srcId="{FD8E7314-637D-434F-B593-AA4D324C3C80}" destId="{31B878DD-D794-495D-8B4B-89C23EDB7958}" srcOrd="2" destOrd="0" parTransId="{29492ADA-3520-4B1D-AF54-A46CE4AD1EC7}" sibTransId="{7CD8515F-64E6-4A76-BE06-24AFD6271AAC}"/>
    <dgm:cxn modelId="{3A59CA1F-F9F2-4A32-93E0-9725DA351EF1}" type="presOf" srcId="{29492ADA-3520-4B1D-AF54-A46CE4AD1EC7}" destId="{BC32B310-84AE-4503-9FEE-DC88CADB17DA}" srcOrd="0" destOrd="0" presId="urn:microsoft.com/office/officeart/2005/8/layout/radial5"/>
    <dgm:cxn modelId="{7253FBD7-B6A3-4551-9BC9-D5B8C737EF1A}" type="presOf" srcId="{31B878DD-D794-495D-8B4B-89C23EDB7958}" destId="{DB856C95-5A6D-40DE-A4DA-6EB9D5300CD9}" srcOrd="0" destOrd="0" presId="urn:microsoft.com/office/officeart/2005/8/layout/radial5"/>
    <dgm:cxn modelId="{4E0ED7DB-C3EA-41D3-B661-E723D2BB7CA1}" srcId="{FD8E7314-637D-434F-B593-AA4D324C3C80}" destId="{BF8295FA-E4EA-4F7A-8010-462E2B51D697}" srcOrd="4" destOrd="0" parTransId="{FF0F858A-3A1D-4059-91F2-EC4A71446600}" sibTransId="{4E9CF59D-6088-462E-A79B-11B6C4124562}"/>
    <dgm:cxn modelId="{693413C3-D138-4FE2-9419-EB28622AC5B5}" srcId="{FD8E7314-637D-434F-B593-AA4D324C3C80}" destId="{3EF57EC4-4ACA-4A41-99E6-2B57C4A87582}" srcOrd="1" destOrd="0" parTransId="{974B141A-F4BD-4982-8C16-4A3E8DE76840}" sibTransId="{2C2B27BB-20D3-465F-AEFF-CAEB146D3652}"/>
    <dgm:cxn modelId="{43B14C8B-22C6-4777-A6D3-149B176AD1EB}" type="presParOf" srcId="{85D0AC59-2B68-4E97-A561-B1B7F9DD602D}" destId="{A3B8F37D-6EAC-46DD-94D0-87CB856B7ECA}" srcOrd="0" destOrd="0" presId="urn:microsoft.com/office/officeart/2005/8/layout/radial5"/>
    <dgm:cxn modelId="{93C80D56-D4BA-4B2C-B9FC-1E1E035215EA}" type="presParOf" srcId="{85D0AC59-2B68-4E97-A561-B1B7F9DD602D}" destId="{76FEB7EB-5BB0-49A9-A12A-8921751AF4DD}" srcOrd="1" destOrd="0" presId="urn:microsoft.com/office/officeart/2005/8/layout/radial5"/>
    <dgm:cxn modelId="{4415B4A5-8361-43FC-8347-36F4741DAF0A}" type="presParOf" srcId="{76FEB7EB-5BB0-49A9-A12A-8921751AF4DD}" destId="{578D3594-DC37-4331-BAB1-B9B57049F96B}" srcOrd="0" destOrd="0" presId="urn:microsoft.com/office/officeart/2005/8/layout/radial5"/>
    <dgm:cxn modelId="{4B907C68-FC73-43C9-BC91-6BFA66E3FC74}" type="presParOf" srcId="{85D0AC59-2B68-4E97-A561-B1B7F9DD602D}" destId="{051EB2D4-E717-4FBB-91D4-28817BBA20B2}" srcOrd="2" destOrd="0" presId="urn:microsoft.com/office/officeart/2005/8/layout/radial5"/>
    <dgm:cxn modelId="{A317F156-CE43-4F38-B8A6-9302F6073449}" type="presParOf" srcId="{85D0AC59-2B68-4E97-A561-B1B7F9DD602D}" destId="{C003DA96-A08E-4903-930D-078B22CF7779}" srcOrd="3" destOrd="0" presId="urn:microsoft.com/office/officeart/2005/8/layout/radial5"/>
    <dgm:cxn modelId="{6D9F031E-5FAA-431A-8EC4-4F05F632473C}" type="presParOf" srcId="{C003DA96-A08E-4903-930D-078B22CF7779}" destId="{E6627E74-C0BB-402A-8228-B1BB1580A7B9}" srcOrd="0" destOrd="0" presId="urn:microsoft.com/office/officeart/2005/8/layout/radial5"/>
    <dgm:cxn modelId="{AD31BD3E-E18B-4988-ABC5-DD3A85B53A16}" type="presParOf" srcId="{85D0AC59-2B68-4E97-A561-B1B7F9DD602D}" destId="{8E22DBD2-8BA9-455D-819E-A2B9A1958625}" srcOrd="4" destOrd="0" presId="urn:microsoft.com/office/officeart/2005/8/layout/radial5"/>
    <dgm:cxn modelId="{2E22BBC7-6911-44FC-A857-5496E279236E}" type="presParOf" srcId="{85D0AC59-2B68-4E97-A561-B1B7F9DD602D}" destId="{BC32B310-84AE-4503-9FEE-DC88CADB17DA}" srcOrd="5" destOrd="0" presId="urn:microsoft.com/office/officeart/2005/8/layout/radial5"/>
    <dgm:cxn modelId="{02004BA7-581D-4598-A33D-7ED3C6AA6B6B}" type="presParOf" srcId="{BC32B310-84AE-4503-9FEE-DC88CADB17DA}" destId="{374798AC-06CB-400F-8E39-EFC1ED8E9D41}" srcOrd="0" destOrd="0" presId="urn:microsoft.com/office/officeart/2005/8/layout/radial5"/>
    <dgm:cxn modelId="{23E52AF8-AA2E-4D39-B18F-08BE7CC3C186}" type="presParOf" srcId="{85D0AC59-2B68-4E97-A561-B1B7F9DD602D}" destId="{DB856C95-5A6D-40DE-A4DA-6EB9D5300CD9}" srcOrd="6" destOrd="0" presId="urn:microsoft.com/office/officeart/2005/8/layout/radial5"/>
    <dgm:cxn modelId="{48DAA2A9-CA02-4AA7-B341-123260B7F3EF}" type="presParOf" srcId="{85D0AC59-2B68-4E97-A561-B1B7F9DD602D}" destId="{91BE94A0-8D47-4661-947D-D5805DC113EE}" srcOrd="7" destOrd="0" presId="urn:microsoft.com/office/officeart/2005/8/layout/radial5"/>
    <dgm:cxn modelId="{E4208FE4-A5E3-4389-9A77-F32C99998DD1}" type="presParOf" srcId="{91BE94A0-8D47-4661-947D-D5805DC113EE}" destId="{F934D87C-B75F-49BA-B18F-B50C1143671D}" srcOrd="0" destOrd="0" presId="urn:microsoft.com/office/officeart/2005/8/layout/radial5"/>
    <dgm:cxn modelId="{ACE84590-77CE-4A53-A2DF-B4196A08C324}" type="presParOf" srcId="{85D0AC59-2B68-4E97-A561-B1B7F9DD602D}" destId="{020451EB-AA76-40D9-98B9-4DD82CD9F4B2}" srcOrd="8" destOrd="0" presId="urn:microsoft.com/office/officeart/2005/8/layout/radial5"/>
    <dgm:cxn modelId="{87C0303A-5EA6-4071-95D2-642EA4BA2463}" type="presParOf" srcId="{85D0AC59-2B68-4E97-A561-B1B7F9DD602D}" destId="{8ABB352E-955D-47F7-9D34-517FFBA5BC95}" srcOrd="9" destOrd="0" presId="urn:microsoft.com/office/officeart/2005/8/layout/radial5"/>
    <dgm:cxn modelId="{ADBFD095-A87F-44FE-B881-46AE44107BF9}" type="presParOf" srcId="{8ABB352E-955D-47F7-9D34-517FFBA5BC95}" destId="{3A1BCB79-3AC0-470A-8375-03E2B483A028}" srcOrd="0" destOrd="0" presId="urn:microsoft.com/office/officeart/2005/8/layout/radial5"/>
    <dgm:cxn modelId="{984E318A-1FD8-488D-AE36-B6803DE99AD6}" type="presParOf" srcId="{85D0AC59-2B68-4E97-A561-B1B7F9DD602D}" destId="{82A22AC7-99DF-4B0C-BCFB-B439F26D572B}"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F539AF-3E57-49B7-9488-162D1A35C95A}" type="doc">
      <dgm:prSet loTypeId="urn:microsoft.com/office/officeart/2005/8/layout/venn3" loCatId="relationship" qsTypeId="urn:microsoft.com/office/officeart/2005/8/quickstyle/simple1" qsCatId="simple" csTypeId="urn:microsoft.com/office/officeart/2005/8/colors/accent0_3" csCatId="mainScheme" phldr="1"/>
      <dgm:spPr/>
      <dgm:t>
        <a:bodyPr/>
        <a:lstStyle/>
        <a:p>
          <a:endParaRPr lang="es-CL"/>
        </a:p>
      </dgm:t>
    </dgm:pt>
    <dgm:pt modelId="{461F0D14-7660-4D7E-966A-D183296B3AD2}">
      <dgm:prSet phldrT="[Texto]"/>
      <dgm:spPr/>
      <dgm:t>
        <a:bodyPr/>
        <a:lstStyle/>
        <a:p>
          <a:r>
            <a:rPr lang="es-CL" dirty="0" smtClean="0"/>
            <a:t>Numéricos</a:t>
          </a:r>
          <a:endParaRPr lang="es-CL" dirty="0"/>
        </a:p>
      </dgm:t>
    </dgm:pt>
    <dgm:pt modelId="{4C48E56E-D30A-4023-B619-8A34CEFBE051}" type="parTrans" cxnId="{8524F77F-9341-4CD5-9A7D-9AC62CE4C6D2}">
      <dgm:prSet/>
      <dgm:spPr/>
      <dgm:t>
        <a:bodyPr/>
        <a:lstStyle/>
        <a:p>
          <a:endParaRPr lang="es-CL"/>
        </a:p>
      </dgm:t>
    </dgm:pt>
    <dgm:pt modelId="{D31318E1-3121-4276-AF19-3C3E99A01C6C}" type="sibTrans" cxnId="{8524F77F-9341-4CD5-9A7D-9AC62CE4C6D2}">
      <dgm:prSet/>
      <dgm:spPr/>
      <dgm:t>
        <a:bodyPr/>
        <a:lstStyle/>
        <a:p>
          <a:endParaRPr lang="es-CL"/>
        </a:p>
      </dgm:t>
    </dgm:pt>
    <dgm:pt modelId="{EE00E8BD-5898-4FF8-8078-2A621DDDDB1A}">
      <dgm:prSet phldrT="[Texto]"/>
      <dgm:spPr/>
      <dgm:t>
        <a:bodyPr/>
        <a:lstStyle/>
        <a:p>
          <a:r>
            <a:rPr lang="es-CL" dirty="0" smtClean="0"/>
            <a:t>Texto</a:t>
          </a:r>
          <a:endParaRPr lang="es-CL" dirty="0"/>
        </a:p>
      </dgm:t>
    </dgm:pt>
    <dgm:pt modelId="{FCF7DA4A-E260-4B60-98F0-29EF81EDC181}" type="parTrans" cxnId="{B841E5DA-7C40-4123-896C-0CE813D2EBF2}">
      <dgm:prSet/>
      <dgm:spPr/>
      <dgm:t>
        <a:bodyPr/>
        <a:lstStyle/>
        <a:p>
          <a:endParaRPr lang="es-CL"/>
        </a:p>
      </dgm:t>
    </dgm:pt>
    <dgm:pt modelId="{F0621E0E-61D6-4845-A6A6-629D46B6FDEA}" type="sibTrans" cxnId="{B841E5DA-7C40-4123-896C-0CE813D2EBF2}">
      <dgm:prSet/>
      <dgm:spPr/>
      <dgm:t>
        <a:bodyPr/>
        <a:lstStyle/>
        <a:p>
          <a:endParaRPr lang="es-CL"/>
        </a:p>
      </dgm:t>
    </dgm:pt>
    <dgm:pt modelId="{1403A87D-5FB0-40CE-A901-9144F10AC0BB}">
      <dgm:prSet phldrT="[Texto]"/>
      <dgm:spPr/>
      <dgm:t>
        <a:bodyPr/>
        <a:lstStyle/>
        <a:p>
          <a:r>
            <a:rPr lang="es-CL" dirty="0" smtClean="0"/>
            <a:t>Calculables y actualizables</a:t>
          </a:r>
          <a:endParaRPr lang="es-CL" dirty="0"/>
        </a:p>
      </dgm:t>
    </dgm:pt>
    <dgm:pt modelId="{510EE456-83B2-458D-A201-02025113E2BD}" type="parTrans" cxnId="{A44B75E2-9A0A-45D9-A43A-2F66347B0499}">
      <dgm:prSet/>
      <dgm:spPr/>
      <dgm:t>
        <a:bodyPr/>
        <a:lstStyle/>
        <a:p>
          <a:endParaRPr lang="es-CL"/>
        </a:p>
      </dgm:t>
    </dgm:pt>
    <dgm:pt modelId="{723906D2-F74F-46A0-9A02-8A91CC224D9D}" type="sibTrans" cxnId="{A44B75E2-9A0A-45D9-A43A-2F66347B0499}">
      <dgm:prSet/>
      <dgm:spPr/>
      <dgm:t>
        <a:bodyPr/>
        <a:lstStyle/>
        <a:p>
          <a:endParaRPr lang="es-CL"/>
        </a:p>
      </dgm:t>
    </dgm:pt>
    <dgm:pt modelId="{1E2C7C7F-9C05-4519-92D6-CA20F52606FA}">
      <dgm:prSet phldrT="[Texto]"/>
      <dgm:spPr/>
      <dgm:t>
        <a:bodyPr/>
        <a:lstStyle/>
        <a:p>
          <a:r>
            <a:rPr lang="es-CL" dirty="0" smtClean="0"/>
            <a:t>Que se relacionan entre si</a:t>
          </a:r>
          <a:endParaRPr lang="es-CL" dirty="0"/>
        </a:p>
      </dgm:t>
    </dgm:pt>
    <dgm:pt modelId="{8F3C29E9-DFED-4EBF-8B73-40FE5F296C40}" type="parTrans" cxnId="{85F007C8-FAB6-4CC7-85C3-6005D1672125}">
      <dgm:prSet/>
      <dgm:spPr/>
      <dgm:t>
        <a:bodyPr/>
        <a:lstStyle/>
        <a:p>
          <a:endParaRPr lang="es-CL"/>
        </a:p>
      </dgm:t>
    </dgm:pt>
    <dgm:pt modelId="{DFC3DB04-BDEE-4C59-BF7B-C03F5941D29A}" type="sibTrans" cxnId="{85F007C8-FAB6-4CC7-85C3-6005D1672125}">
      <dgm:prSet/>
      <dgm:spPr/>
      <dgm:t>
        <a:bodyPr/>
        <a:lstStyle/>
        <a:p>
          <a:endParaRPr lang="es-CL"/>
        </a:p>
      </dgm:t>
    </dgm:pt>
    <dgm:pt modelId="{92EB0E74-D376-4B20-9996-9AF1C80385B0}">
      <dgm:prSet phldrT="[Texto]"/>
      <dgm:spPr/>
      <dgm:t>
        <a:bodyPr/>
        <a:lstStyle/>
        <a:p>
          <a:r>
            <a:rPr lang="es-CL" dirty="0" smtClean="0"/>
            <a:t>Codificados</a:t>
          </a:r>
          <a:endParaRPr lang="es-CL" dirty="0"/>
        </a:p>
      </dgm:t>
    </dgm:pt>
    <dgm:pt modelId="{2BF35EF3-4B23-4AFF-9C21-587FAC472B9C}" type="parTrans" cxnId="{018DF20E-4BFC-47E5-B21D-1C1F84DB00F0}">
      <dgm:prSet/>
      <dgm:spPr/>
      <dgm:t>
        <a:bodyPr/>
        <a:lstStyle/>
        <a:p>
          <a:endParaRPr lang="es-CL"/>
        </a:p>
      </dgm:t>
    </dgm:pt>
    <dgm:pt modelId="{8190F1D1-A8A6-4E38-9B5C-34CB6F2B6961}" type="sibTrans" cxnId="{018DF20E-4BFC-47E5-B21D-1C1F84DB00F0}">
      <dgm:prSet/>
      <dgm:spPr/>
      <dgm:t>
        <a:bodyPr/>
        <a:lstStyle/>
        <a:p>
          <a:endParaRPr lang="es-CL"/>
        </a:p>
      </dgm:t>
    </dgm:pt>
    <dgm:pt modelId="{24968145-0EFA-4C10-A8F8-294B938F48F7}" type="pres">
      <dgm:prSet presAssocID="{EBF539AF-3E57-49B7-9488-162D1A35C95A}" presName="Name0" presStyleCnt="0">
        <dgm:presLayoutVars>
          <dgm:dir/>
          <dgm:resizeHandles val="exact"/>
        </dgm:presLayoutVars>
      </dgm:prSet>
      <dgm:spPr/>
      <dgm:t>
        <a:bodyPr/>
        <a:lstStyle/>
        <a:p>
          <a:endParaRPr lang="es-CL"/>
        </a:p>
      </dgm:t>
    </dgm:pt>
    <dgm:pt modelId="{3664FA8A-D26B-4917-9D8D-F1185198A389}" type="pres">
      <dgm:prSet presAssocID="{461F0D14-7660-4D7E-966A-D183296B3AD2}" presName="Name5" presStyleLbl="vennNode1" presStyleIdx="0" presStyleCnt="5">
        <dgm:presLayoutVars>
          <dgm:bulletEnabled val="1"/>
        </dgm:presLayoutVars>
      </dgm:prSet>
      <dgm:spPr/>
      <dgm:t>
        <a:bodyPr/>
        <a:lstStyle/>
        <a:p>
          <a:endParaRPr lang="es-CL"/>
        </a:p>
      </dgm:t>
    </dgm:pt>
    <dgm:pt modelId="{9377A7EC-BD2D-4B33-874B-29E35F11E2A8}" type="pres">
      <dgm:prSet presAssocID="{D31318E1-3121-4276-AF19-3C3E99A01C6C}" presName="space" presStyleCnt="0"/>
      <dgm:spPr/>
      <dgm:t>
        <a:bodyPr/>
        <a:lstStyle/>
        <a:p>
          <a:endParaRPr lang="es-CL"/>
        </a:p>
      </dgm:t>
    </dgm:pt>
    <dgm:pt modelId="{5726024E-4068-4EDA-BC10-4DC8EAA964F6}" type="pres">
      <dgm:prSet presAssocID="{EE00E8BD-5898-4FF8-8078-2A621DDDDB1A}" presName="Name5" presStyleLbl="vennNode1" presStyleIdx="1" presStyleCnt="5">
        <dgm:presLayoutVars>
          <dgm:bulletEnabled val="1"/>
        </dgm:presLayoutVars>
      </dgm:prSet>
      <dgm:spPr/>
      <dgm:t>
        <a:bodyPr/>
        <a:lstStyle/>
        <a:p>
          <a:endParaRPr lang="es-CL"/>
        </a:p>
      </dgm:t>
    </dgm:pt>
    <dgm:pt modelId="{9DCF5D96-6002-42A4-AD6A-580D8C287666}" type="pres">
      <dgm:prSet presAssocID="{F0621E0E-61D6-4845-A6A6-629D46B6FDEA}" presName="space" presStyleCnt="0"/>
      <dgm:spPr/>
      <dgm:t>
        <a:bodyPr/>
        <a:lstStyle/>
        <a:p>
          <a:endParaRPr lang="es-CL"/>
        </a:p>
      </dgm:t>
    </dgm:pt>
    <dgm:pt modelId="{A9DAC892-E4CB-4DF7-8842-24C8491B5138}" type="pres">
      <dgm:prSet presAssocID="{92EB0E74-D376-4B20-9996-9AF1C80385B0}" presName="Name5" presStyleLbl="vennNode1" presStyleIdx="2" presStyleCnt="5">
        <dgm:presLayoutVars>
          <dgm:bulletEnabled val="1"/>
        </dgm:presLayoutVars>
      </dgm:prSet>
      <dgm:spPr/>
      <dgm:t>
        <a:bodyPr/>
        <a:lstStyle/>
        <a:p>
          <a:endParaRPr lang="es-CL"/>
        </a:p>
      </dgm:t>
    </dgm:pt>
    <dgm:pt modelId="{35D64D18-E531-4ABB-8C7C-6E9728F069BF}" type="pres">
      <dgm:prSet presAssocID="{8190F1D1-A8A6-4E38-9B5C-34CB6F2B6961}" presName="space" presStyleCnt="0"/>
      <dgm:spPr/>
      <dgm:t>
        <a:bodyPr/>
        <a:lstStyle/>
        <a:p>
          <a:endParaRPr lang="es-CL"/>
        </a:p>
      </dgm:t>
    </dgm:pt>
    <dgm:pt modelId="{49DD037E-1D36-4732-9110-C343124A6571}" type="pres">
      <dgm:prSet presAssocID="{1403A87D-5FB0-40CE-A901-9144F10AC0BB}" presName="Name5" presStyleLbl="vennNode1" presStyleIdx="3" presStyleCnt="5">
        <dgm:presLayoutVars>
          <dgm:bulletEnabled val="1"/>
        </dgm:presLayoutVars>
      </dgm:prSet>
      <dgm:spPr/>
      <dgm:t>
        <a:bodyPr/>
        <a:lstStyle/>
        <a:p>
          <a:endParaRPr lang="es-CL"/>
        </a:p>
      </dgm:t>
    </dgm:pt>
    <dgm:pt modelId="{2EEA9282-614C-443B-A05F-90EF432A06EF}" type="pres">
      <dgm:prSet presAssocID="{723906D2-F74F-46A0-9A02-8A91CC224D9D}" presName="space" presStyleCnt="0"/>
      <dgm:spPr/>
      <dgm:t>
        <a:bodyPr/>
        <a:lstStyle/>
        <a:p>
          <a:endParaRPr lang="es-CL"/>
        </a:p>
      </dgm:t>
    </dgm:pt>
    <dgm:pt modelId="{C9543746-2BEA-41FC-9D56-192828CD4EFF}" type="pres">
      <dgm:prSet presAssocID="{1E2C7C7F-9C05-4519-92D6-CA20F52606FA}" presName="Name5" presStyleLbl="vennNode1" presStyleIdx="4" presStyleCnt="5">
        <dgm:presLayoutVars>
          <dgm:bulletEnabled val="1"/>
        </dgm:presLayoutVars>
      </dgm:prSet>
      <dgm:spPr/>
      <dgm:t>
        <a:bodyPr/>
        <a:lstStyle/>
        <a:p>
          <a:endParaRPr lang="es-CL"/>
        </a:p>
      </dgm:t>
    </dgm:pt>
  </dgm:ptLst>
  <dgm:cxnLst>
    <dgm:cxn modelId="{018DF20E-4BFC-47E5-B21D-1C1F84DB00F0}" srcId="{EBF539AF-3E57-49B7-9488-162D1A35C95A}" destId="{92EB0E74-D376-4B20-9996-9AF1C80385B0}" srcOrd="2" destOrd="0" parTransId="{2BF35EF3-4B23-4AFF-9C21-587FAC472B9C}" sibTransId="{8190F1D1-A8A6-4E38-9B5C-34CB6F2B6961}"/>
    <dgm:cxn modelId="{6D6782A2-106D-4F0C-836C-862F673199B0}" type="presOf" srcId="{1403A87D-5FB0-40CE-A901-9144F10AC0BB}" destId="{49DD037E-1D36-4732-9110-C343124A6571}" srcOrd="0" destOrd="0" presId="urn:microsoft.com/office/officeart/2005/8/layout/venn3"/>
    <dgm:cxn modelId="{85F007C8-FAB6-4CC7-85C3-6005D1672125}" srcId="{EBF539AF-3E57-49B7-9488-162D1A35C95A}" destId="{1E2C7C7F-9C05-4519-92D6-CA20F52606FA}" srcOrd="4" destOrd="0" parTransId="{8F3C29E9-DFED-4EBF-8B73-40FE5F296C40}" sibTransId="{DFC3DB04-BDEE-4C59-BF7B-C03F5941D29A}"/>
    <dgm:cxn modelId="{A44B75E2-9A0A-45D9-A43A-2F66347B0499}" srcId="{EBF539AF-3E57-49B7-9488-162D1A35C95A}" destId="{1403A87D-5FB0-40CE-A901-9144F10AC0BB}" srcOrd="3" destOrd="0" parTransId="{510EE456-83B2-458D-A201-02025113E2BD}" sibTransId="{723906D2-F74F-46A0-9A02-8A91CC224D9D}"/>
    <dgm:cxn modelId="{2994D646-7479-4ED4-8BB4-FA156D91B586}" type="presOf" srcId="{92EB0E74-D376-4B20-9996-9AF1C80385B0}" destId="{A9DAC892-E4CB-4DF7-8842-24C8491B5138}" srcOrd="0" destOrd="0" presId="urn:microsoft.com/office/officeart/2005/8/layout/venn3"/>
    <dgm:cxn modelId="{4DA73F23-4DAD-4E43-A1C7-4F6EF8333331}" type="presOf" srcId="{461F0D14-7660-4D7E-966A-D183296B3AD2}" destId="{3664FA8A-D26B-4917-9D8D-F1185198A389}" srcOrd="0" destOrd="0" presId="urn:microsoft.com/office/officeart/2005/8/layout/venn3"/>
    <dgm:cxn modelId="{D69E89B5-24EA-4B74-9948-E4AE0DE2BBB0}" type="presOf" srcId="{1E2C7C7F-9C05-4519-92D6-CA20F52606FA}" destId="{C9543746-2BEA-41FC-9D56-192828CD4EFF}" srcOrd="0" destOrd="0" presId="urn:microsoft.com/office/officeart/2005/8/layout/venn3"/>
    <dgm:cxn modelId="{8524F77F-9341-4CD5-9A7D-9AC62CE4C6D2}" srcId="{EBF539AF-3E57-49B7-9488-162D1A35C95A}" destId="{461F0D14-7660-4D7E-966A-D183296B3AD2}" srcOrd="0" destOrd="0" parTransId="{4C48E56E-D30A-4023-B619-8A34CEFBE051}" sibTransId="{D31318E1-3121-4276-AF19-3C3E99A01C6C}"/>
    <dgm:cxn modelId="{B0C3409F-8AF3-40A2-8256-6D477A598B90}" type="presOf" srcId="{EE00E8BD-5898-4FF8-8078-2A621DDDDB1A}" destId="{5726024E-4068-4EDA-BC10-4DC8EAA964F6}" srcOrd="0" destOrd="0" presId="urn:microsoft.com/office/officeart/2005/8/layout/venn3"/>
    <dgm:cxn modelId="{4082ACF3-5BDC-4198-AB6C-CCC3A97F43C6}" type="presOf" srcId="{EBF539AF-3E57-49B7-9488-162D1A35C95A}" destId="{24968145-0EFA-4C10-A8F8-294B938F48F7}" srcOrd="0" destOrd="0" presId="urn:microsoft.com/office/officeart/2005/8/layout/venn3"/>
    <dgm:cxn modelId="{B841E5DA-7C40-4123-896C-0CE813D2EBF2}" srcId="{EBF539AF-3E57-49B7-9488-162D1A35C95A}" destId="{EE00E8BD-5898-4FF8-8078-2A621DDDDB1A}" srcOrd="1" destOrd="0" parTransId="{FCF7DA4A-E260-4B60-98F0-29EF81EDC181}" sibTransId="{F0621E0E-61D6-4845-A6A6-629D46B6FDEA}"/>
    <dgm:cxn modelId="{38BD21F1-EF1B-41F1-B5C5-6E07D417B268}" type="presParOf" srcId="{24968145-0EFA-4C10-A8F8-294B938F48F7}" destId="{3664FA8A-D26B-4917-9D8D-F1185198A389}" srcOrd="0" destOrd="0" presId="urn:microsoft.com/office/officeart/2005/8/layout/venn3"/>
    <dgm:cxn modelId="{734AD3C1-DD6F-49E2-8E4E-B0D85569EC55}" type="presParOf" srcId="{24968145-0EFA-4C10-A8F8-294B938F48F7}" destId="{9377A7EC-BD2D-4B33-874B-29E35F11E2A8}" srcOrd="1" destOrd="0" presId="urn:microsoft.com/office/officeart/2005/8/layout/venn3"/>
    <dgm:cxn modelId="{E1E9DADB-D568-49F0-BF5C-C278D7C53E94}" type="presParOf" srcId="{24968145-0EFA-4C10-A8F8-294B938F48F7}" destId="{5726024E-4068-4EDA-BC10-4DC8EAA964F6}" srcOrd="2" destOrd="0" presId="urn:microsoft.com/office/officeart/2005/8/layout/venn3"/>
    <dgm:cxn modelId="{4AD2DDCF-DC2F-4264-B9A2-6642C9C1263D}" type="presParOf" srcId="{24968145-0EFA-4C10-A8F8-294B938F48F7}" destId="{9DCF5D96-6002-42A4-AD6A-580D8C287666}" srcOrd="3" destOrd="0" presId="urn:microsoft.com/office/officeart/2005/8/layout/venn3"/>
    <dgm:cxn modelId="{DDBE5DD9-E601-42F3-894C-7319B9695FF1}" type="presParOf" srcId="{24968145-0EFA-4C10-A8F8-294B938F48F7}" destId="{A9DAC892-E4CB-4DF7-8842-24C8491B5138}" srcOrd="4" destOrd="0" presId="urn:microsoft.com/office/officeart/2005/8/layout/venn3"/>
    <dgm:cxn modelId="{3C369519-863B-4E78-8674-061C757943C7}" type="presParOf" srcId="{24968145-0EFA-4C10-A8F8-294B938F48F7}" destId="{35D64D18-E531-4ABB-8C7C-6E9728F069BF}" srcOrd="5" destOrd="0" presId="urn:microsoft.com/office/officeart/2005/8/layout/venn3"/>
    <dgm:cxn modelId="{81DA39F0-DA4B-404D-A54B-48F159491AA7}" type="presParOf" srcId="{24968145-0EFA-4C10-A8F8-294B938F48F7}" destId="{49DD037E-1D36-4732-9110-C343124A6571}" srcOrd="6" destOrd="0" presId="urn:microsoft.com/office/officeart/2005/8/layout/venn3"/>
    <dgm:cxn modelId="{17473696-451C-43A9-8816-50B48A88E1BE}" type="presParOf" srcId="{24968145-0EFA-4C10-A8F8-294B938F48F7}" destId="{2EEA9282-614C-443B-A05F-90EF432A06EF}" srcOrd="7" destOrd="0" presId="urn:microsoft.com/office/officeart/2005/8/layout/venn3"/>
    <dgm:cxn modelId="{8ACD62C6-5732-4AA8-A416-E2A9EE67826E}" type="presParOf" srcId="{24968145-0EFA-4C10-A8F8-294B938F48F7}" destId="{C9543746-2BEA-41FC-9D56-192828CD4EFF}"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B5328-2F54-4503-BD10-1BBEA9E46A5C}">
      <dsp:nvSpPr>
        <dsp:cNvPr id="0" name=""/>
        <dsp:cNvSpPr/>
      </dsp:nvSpPr>
      <dsp:spPr>
        <a:xfrm>
          <a:off x="1910040" y="1912265"/>
          <a:ext cx="1364495" cy="1364495"/>
        </a:xfrm>
        <a:prstGeom prst="ellipse">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CL" sz="2300" kern="1200" dirty="0" smtClean="0"/>
            <a:t>Calidad</a:t>
          </a:r>
          <a:endParaRPr lang="es-CL" sz="2300" kern="1200" dirty="0"/>
        </a:p>
      </dsp:txBody>
      <dsp:txXfrm>
        <a:off x="2109866" y="2112091"/>
        <a:ext cx="964843" cy="964843"/>
      </dsp:txXfrm>
    </dsp:sp>
    <dsp:sp modelId="{61156E92-84AE-4930-A6B6-8A2042C0B923}">
      <dsp:nvSpPr>
        <dsp:cNvPr id="0" name=""/>
        <dsp:cNvSpPr/>
      </dsp:nvSpPr>
      <dsp:spPr>
        <a:xfrm rot="5400000" flipV="1">
          <a:off x="2448128" y="1416461"/>
          <a:ext cx="288319" cy="46392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L" sz="1800" kern="1200"/>
        </a:p>
      </dsp:txBody>
      <dsp:txXfrm rot="10800000">
        <a:off x="2491376" y="1465999"/>
        <a:ext cx="201823" cy="278356"/>
      </dsp:txXfrm>
    </dsp:sp>
    <dsp:sp modelId="{6034FD2A-05C1-4C10-A387-55C8F94E8281}">
      <dsp:nvSpPr>
        <dsp:cNvPr id="0" name=""/>
        <dsp:cNvSpPr/>
      </dsp:nvSpPr>
      <dsp:spPr>
        <a:xfrm>
          <a:off x="1910040" y="3771"/>
          <a:ext cx="1364495" cy="1364495"/>
        </a:xfrm>
        <a:prstGeom prst="ellipse">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L" sz="1100" kern="1200" dirty="0" smtClean="0"/>
            <a:t>Oportunidad</a:t>
          </a:r>
          <a:endParaRPr lang="es-CL" sz="1100" kern="1200" dirty="0"/>
        </a:p>
      </dsp:txBody>
      <dsp:txXfrm>
        <a:off x="2109866" y="203597"/>
        <a:ext cx="964843" cy="964843"/>
      </dsp:txXfrm>
    </dsp:sp>
    <dsp:sp modelId="{019920FA-F645-4499-B676-CAB740EE4F25}">
      <dsp:nvSpPr>
        <dsp:cNvPr id="0" name=""/>
        <dsp:cNvSpPr/>
      </dsp:nvSpPr>
      <dsp:spPr>
        <a:xfrm rot="20520000" flipH="1" flipV="1">
          <a:off x="3347910" y="2070191"/>
          <a:ext cx="288319" cy="46392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L" sz="1800" kern="1200"/>
        </a:p>
      </dsp:txBody>
      <dsp:txXfrm rot="-10800000">
        <a:off x="3432289" y="2149613"/>
        <a:ext cx="201823" cy="278356"/>
      </dsp:txXfrm>
    </dsp:sp>
    <dsp:sp modelId="{4D96FF9C-1110-47E2-8F0E-9F5137C6F5AA}">
      <dsp:nvSpPr>
        <dsp:cNvPr id="0" name=""/>
        <dsp:cNvSpPr/>
      </dsp:nvSpPr>
      <dsp:spPr>
        <a:xfrm>
          <a:off x="3725125" y="1322508"/>
          <a:ext cx="1364495" cy="1364495"/>
        </a:xfrm>
        <a:prstGeom prst="ellipse">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L" sz="1200" kern="1200" dirty="0" smtClean="0"/>
            <a:t>Relevancia</a:t>
          </a:r>
          <a:endParaRPr lang="es-CL" sz="1200" kern="1200" dirty="0"/>
        </a:p>
      </dsp:txBody>
      <dsp:txXfrm>
        <a:off x="3924951" y="1522334"/>
        <a:ext cx="964843" cy="964843"/>
      </dsp:txXfrm>
    </dsp:sp>
    <dsp:sp modelId="{ADC2DC4F-5B6B-4E6C-A8F4-B5DC1E8A88EA}">
      <dsp:nvSpPr>
        <dsp:cNvPr id="0" name=""/>
        <dsp:cNvSpPr/>
      </dsp:nvSpPr>
      <dsp:spPr>
        <a:xfrm rot="3240000" flipH="1" flipV="1">
          <a:off x="3004224" y="3127949"/>
          <a:ext cx="288319" cy="46392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L" sz="1800" kern="1200"/>
        </a:p>
      </dsp:txBody>
      <dsp:txXfrm rot="10800000">
        <a:off x="3072893" y="3255723"/>
        <a:ext cx="201823" cy="278356"/>
      </dsp:txXfrm>
    </dsp:sp>
    <dsp:sp modelId="{5216DFFC-0A3E-46A8-AD5E-92963BEEE008}">
      <dsp:nvSpPr>
        <dsp:cNvPr id="0" name=""/>
        <dsp:cNvSpPr/>
      </dsp:nvSpPr>
      <dsp:spPr>
        <a:xfrm>
          <a:off x="3031824" y="3456269"/>
          <a:ext cx="1364495" cy="1364495"/>
        </a:xfrm>
        <a:prstGeom prst="ellipse">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L" sz="1200" kern="1200" dirty="0" smtClean="0"/>
            <a:t>Cobertura</a:t>
          </a:r>
          <a:endParaRPr lang="es-CL" sz="1200" kern="1200" dirty="0"/>
        </a:p>
      </dsp:txBody>
      <dsp:txXfrm>
        <a:off x="3231650" y="3656095"/>
        <a:ext cx="964843" cy="964843"/>
      </dsp:txXfrm>
    </dsp:sp>
    <dsp:sp modelId="{710DB417-7B1F-4A8B-8E7B-AA5D66218010}">
      <dsp:nvSpPr>
        <dsp:cNvPr id="0" name=""/>
        <dsp:cNvSpPr/>
      </dsp:nvSpPr>
      <dsp:spPr>
        <a:xfrm rot="7560000" flipH="1" flipV="1">
          <a:off x="1892032" y="3127949"/>
          <a:ext cx="288319" cy="46392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L" sz="1800" kern="1200"/>
        </a:p>
      </dsp:txBody>
      <dsp:txXfrm rot="10800000">
        <a:off x="1909859" y="3255723"/>
        <a:ext cx="201823" cy="278356"/>
      </dsp:txXfrm>
    </dsp:sp>
    <dsp:sp modelId="{A0CA517F-D84C-4BF5-8D82-A80FADB20208}">
      <dsp:nvSpPr>
        <dsp:cNvPr id="0" name=""/>
        <dsp:cNvSpPr/>
      </dsp:nvSpPr>
      <dsp:spPr>
        <a:xfrm>
          <a:off x="788255" y="3456269"/>
          <a:ext cx="1364495" cy="1364495"/>
        </a:xfrm>
        <a:prstGeom prst="ellipse">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L" sz="1200" kern="1200" dirty="0" smtClean="0"/>
            <a:t>Exactitud</a:t>
          </a:r>
          <a:endParaRPr lang="es-CL" sz="1200" kern="1200" dirty="0"/>
        </a:p>
      </dsp:txBody>
      <dsp:txXfrm>
        <a:off x="988081" y="3656095"/>
        <a:ext cx="964843" cy="964843"/>
      </dsp:txXfrm>
    </dsp:sp>
    <dsp:sp modelId="{204A89C3-99C9-42E0-ADB8-772710B8E3C6}">
      <dsp:nvSpPr>
        <dsp:cNvPr id="0" name=""/>
        <dsp:cNvSpPr/>
      </dsp:nvSpPr>
      <dsp:spPr>
        <a:xfrm rot="1080000">
          <a:off x="1548346" y="2070191"/>
          <a:ext cx="288319" cy="46392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L" sz="1800" kern="1200"/>
        </a:p>
      </dsp:txBody>
      <dsp:txXfrm rot="10800000">
        <a:off x="1550463" y="2149613"/>
        <a:ext cx="201823" cy="278356"/>
      </dsp:txXfrm>
    </dsp:sp>
    <dsp:sp modelId="{51B86114-2712-475F-937D-D391537D581B}">
      <dsp:nvSpPr>
        <dsp:cNvPr id="0" name=""/>
        <dsp:cNvSpPr/>
      </dsp:nvSpPr>
      <dsp:spPr>
        <a:xfrm>
          <a:off x="94955" y="1322508"/>
          <a:ext cx="1364495" cy="1364495"/>
        </a:xfrm>
        <a:prstGeom prst="ellipse">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L" sz="1200" kern="1200" dirty="0" smtClean="0"/>
            <a:t>Coherencia</a:t>
          </a:r>
          <a:endParaRPr lang="es-CL" sz="1200" kern="1200" dirty="0"/>
        </a:p>
      </dsp:txBody>
      <dsp:txXfrm>
        <a:off x="294781" y="1522334"/>
        <a:ext cx="964843" cy="964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0A322-691F-481E-B00D-BE7D015F734B}">
      <dsp:nvSpPr>
        <dsp:cNvPr id="0" name=""/>
        <dsp:cNvSpPr/>
      </dsp:nvSpPr>
      <dsp:spPr>
        <a:xfrm>
          <a:off x="2486" y="0"/>
          <a:ext cx="2392086" cy="3672408"/>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L" sz="2200" kern="1200" dirty="0" smtClean="0"/>
            <a:t>Calidad</a:t>
          </a:r>
          <a:endParaRPr lang="es-CL" sz="2200" kern="1200" dirty="0"/>
        </a:p>
      </dsp:txBody>
      <dsp:txXfrm>
        <a:off x="2486" y="0"/>
        <a:ext cx="2392086" cy="1101722"/>
      </dsp:txXfrm>
    </dsp:sp>
    <dsp:sp modelId="{E111131A-98C9-41CC-B92E-AC26BB0AA608}">
      <dsp:nvSpPr>
        <dsp:cNvPr id="0" name=""/>
        <dsp:cNvSpPr/>
      </dsp:nvSpPr>
      <dsp:spPr>
        <a:xfrm>
          <a:off x="241695" y="1102798"/>
          <a:ext cx="1913668" cy="1107281"/>
        </a:xfrm>
        <a:prstGeom prst="roundRect">
          <a:avLst>
            <a:gd name="adj" fmla="val 10000"/>
          </a:avLst>
        </a:prstGeom>
        <a:solidFill>
          <a:srgbClr val="00206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L" sz="1800" kern="1200" dirty="0" smtClean="0"/>
            <a:t>Información consistente</a:t>
          </a:r>
          <a:endParaRPr lang="es-CL" sz="1800" kern="1200" dirty="0"/>
        </a:p>
      </dsp:txBody>
      <dsp:txXfrm>
        <a:off x="274126" y="1135229"/>
        <a:ext cx="1848806" cy="1042419"/>
      </dsp:txXfrm>
    </dsp:sp>
    <dsp:sp modelId="{59223F95-3E0E-4F94-A87B-C8545224D5A0}">
      <dsp:nvSpPr>
        <dsp:cNvPr id="0" name=""/>
        <dsp:cNvSpPr/>
      </dsp:nvSpPr>
      <dsp:spPr>
        <a:xfrm>
          <a:off x="241695" y="2380430"/>
          <a:ext cx="1913668" cy="1107281"/>
        </a:xfrm>
        <a:prstGeom prst="roundRect">
          <a:avLst>
            <a:gd name="adj" fmla="val 10000"/>
          </a:avLst>
        </a:prstGeom>
        <a:solidFill>
          <a:srgbClr val="00206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L" sz="1800" kern="1200" dirty="0" smtClean="0"/>
            <a:t>Sin errores y omisiones de información</a:t>
          </a:r>
          <a:endParaRPr lang="es-CL" sz="1800" kern="1200" dirty="0"/>
        </a:p>
      </dsp:txBody>
      <dsp:txXfrm>
        <a:off x="274126" y="2412861"/>
        <a:ext cx="1848806" cy="1042419"/>
      </dsp:txXfrm>
    </dsp:sp>
    <dsp:sp modelId="{D8264CB4-3B0B-457F-95CE-A501B531C61B}">
      <dsp:nvSpPr>
        <dsp:cNvPr id="0" name=""/>
        <dsp:cNvSpPr/>
      </dsp:nvSpPr>
      <dsp:spPr>
        <a:xfrm>
          <a:off x="2573979" y="0"/>
          <a:ext cx="2392086" cy="3672408"/>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L" sz="2200" kern="1200" dirty="0" smtClean="0"/>
            <a:t>Oportunidad</a:t>
          </a:r>
          <a:endParaRPr lang="es-CL" sz="2200" kern="1200" dirty="0"/>
        </a:p>
      </dsp:txBody>
      <dsp:txXfrm>
        <a:off x="2573979" y="0"/>
        <a:ext cx="2392086" cy="1101722"/>
      </dsp:txXfrm>
    </dsp:sp>
    <dsp:sp modelId="{44A77358-7E09-4C3D-969E-76A94341E331}">
      <dsp:nvSpPr>
        <dsp:cNvPr id="0" name=""/>
        <dsp:cNvSpPr/>
      </dsp:nvSpPr>
      <dsp:spPr>
        <a:xfrm>
          <a:off x="2813187" y="1102798"/>
          <a:ext cx="1913668" cy="1107281"/>
        </a:xfrm>
        <a:prstGeom prst="roundRect">
          <a:avLst>
            <a:gd name="adj" fmla="val 10000"/>
          </a:avLst>
        </a:prstGeom>
        <a:solidFill>
          <a:srgbClr val="00206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L" sz="1800" kern="1200" dirty="0" smtClean="0"/>
            <a:t>Dentro del plazo</a:t>
          </a:r>
        </a:p>
      </dsp:txBody>
      <dsp:txXfrm>
        <a:off x="2845618" y="1135229"/>
        <a:ext cx="1848806" cy="1042419"/>
      </dsp:txXfrm>
    </dsp:sp>
    <dsp:sp modelId="{D0CD78D6-8106-4FA6-8CD3-E46946052335}">
      <dsp:nvSpPr>
        <dsp:cNvPr id="0" name=""/>
        <dsp:cNvSpPr/>
      </dsp:nvSpPr>
      <dsp:spPr>
        <a:xfrm>
          <a:off x="2813187" y="2380430"/>
          <a:ext cx="1913668" cy="1107281"/>
        </a:xfrm>
        <a:prstGeom prst="roundRect">
          <a:avLst>
            <a:gd name="adj" fmla="val 10000"/>
          </a:avLst>
        </a:prstGeom>
        <a:solidFill>
          <a:srgbClr val="00206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L" sz="1800" kern="1200" dirty="0" smtClean="0"/>
            <a:t>A través del proceso web</a:t>
          </a:r>
          <a:endParaRPr lang="es-CL" sz="1800" kern="1200" dirty="0"/>
        </a:p>
      </dsp:txBody>
      <dsp:txXfrm>
        <a:off x="2845618" y="2412861"/>
        <a:ext cx="1848806" cy="10424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79DDF-54CC-4148-B21E-0235699F0DAF}">
      <dsp:nvSpPr>
        <dsp:cNvPr id="0" name=""/>
        <dsp:cNvSpPr/>
      </dsp:nvSpPr>
      <dsp:spPr>
        <a:xfrm>
          <a:off x="3074" y="859667"/>
          <a:ext cx="2385632" cy="2806626"/>
        </a:xfrm>
        <a:prstGeom prst="rect">
          <a:avLst/>
        </a:prstGeom>
        <a:solidFill>
          <a:schemeClr val="lt1">
            <a:alpha val="40000"/>
            <a:hueOff val="0"/>
            <a:satOff val="0"/>
            <a:lumOff val="0"/>
            <a:alphaOff val="0"/>
          </a:schemeClr>
        </a:solidFill>
        <a:ln w="28575" cap="flat" cmpd="sng" algn="ctr">
          <a:solidFill>
            <a:srgbClr val="002060"/>
          </a:solidFill>
          <a:prstDash val="solid"/>
        </a:ln>
        <a:effectLst/>
      </dsp:spPr>
      <dsp:style>
        <a:lnRef idx="1">
          <a:scrgbClr r="0" g="0" b="0"/>
        </a:lnRef>
        <a:fillRef idx="1">
          <a:scrgbClr r="0" g="0" b="0"/>
        </a:fillRef>
        <a:effectRef idx="0">
          <a:scrgbClr r="0" g="0" b="0"/>
        </a:effectRef>
        <a:fontRef idx="minor"/>
      </dsp:style>
    </dsp:sp>
    <dsp:sp modelId="{74EA8143-069E-443A-A0B2-F706934CD551}">
      <dsp:nvSpPr>
        <dsp:cNvPr id="0" name=""/>
        <dsp:cNvSpPr/>
      </dsp:nvSpPr>
      <dsp:spPr>
        <a:xfrm>
          <a:off x="122355" y="971932"/>
          <a:ext cx="2147069" cy="182430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7A1FC7-E5DE-4F16-8CCC-D10A341C4831}">
      <dsp:nvSpPr>
        <dsp:cNvPr id="0" name=""/>
        <dsp:cNvSpPr/>
      </dsp:nvSpPr>
      <dsp:spPr>
        <a:xfrm>
          <a:off x="122355" y="2796240"/>
          <a:ext cx="2147069" cy="757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L" sz="2100" kern="1200" dirty="0" smtClean="0"/>
            <a:t>Instrucciones</a:t>
          </a:r>
          <a:endParaRPr lang="es-CL" sz="2100" kern="1200" dirty="0"/>
        </a:p>
      </dsp:txBody>
      <dsp:txXfrm>
        <a:off x="122355" y="2796240"/>
        <a:ext cx="2147069" cy="757789"/>
      </dsp:txXfrm>
    </dsp:sp>
    <dsp:sp modelId="{78BBD98F-92DC-41D8-99E7-0FE7BCDE7287}">
      <dsp:nvSpPr>
        <dsp:cNvPr id="0" name=""/>
        <dsp:cNvSpPr/>
      </dsp:nvSpPr>
      <dsp:spPr>
        <a:xfrm>
          <a:off x="2895790" y="859667"/>
          <a:ext cx="2385632" cy="2806626"/>
        </a:xfrm>
        <a:prstGeom prst="rect">
          <a:avLst/>
        </a:prstGeom>
        <a:solidFill>
          <a:schemeClr val="lt1">
            <a:alpha val="40000"/>
            <a:hueOff val="0"/>
            <a:satOff val="0"/>
            <a:lumOff val="0"/>
            <a:alphaOff val="0"/>
          </a:schemeClr>
        </a:solidFill>
        <a:ln w="28575" cap="flat" cmpd="sng" algn="ctr">
          <a:solidFill>
            <a:srgbClr val="002060"/>
          </a:solidFill>
          <a:prstDash val="solid"/>
        </a:ln>
        <a:effectLst/>
      </dsp:spPr>
      <dsp:style>
        <a:lnRef idx="1">
          <a:scrgbClr r="0" g="0" b="0"/>
        </a:lnRef>
        <a:fillRef idx="1">
          <a:scrgbClr r="0" g="0" b="0"/>
        </a:fillRef>
        <a:effectRef idx="0">
          <a:scrgbClr r="0" g="0" b="0"/>
        </a:effectRef>
        <a:fontRef idx="minor"/>
      </dsp:style>
    </dsp:sp>
    <dsp:sp modelId="{44FB0B8C-EF6D-4C50-856F-5DA25999CD65}">
      <dsp:nvSpPr>
        <dsp:cNvPr id="0" name=""/>
        <dsp:cNvSpPr/>
      </dsp:nvSpPr>
      <dsp:spPr>
        <a:xfrm>
          <a:off x="3015071" y="971932"/>
          <a:ext cx="2147069" cy="182430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2FCE4A-54B5-4767-A864-B7E9E4B197F2}">
      <dsp:nvSpPr>
        <dsp:cNvPr id="0" name=""/>
        <dsp:cNvSpPr/>
      </dsp:nvSpPr>
      <dsp:spPr>
        <a:xfrm>
          <a:off x="3015071" y="2796240"/>
          <a:ext cx="2147069" cy="757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L" sz="2100" kern="1200" dirty="0" smtClean="0"/>
            <a:t>Archivos validadores</a:t>
          </a:r>
          <a:endParaRPr lang="es-CL" sz="2100" kern="1200" dirty="0"/>
        </a:p>
      </dsp:txBody>
      <dsp:txXfrm>
        <a:off x="3015071" y="2796240"/>
        <a:ext cx="2147069" cy="757789"/>
      </dsp:txXfrm>
    </dsp:sp>
    <dsp:sp modelId="{69B320D2-4441-4166-BDC6-AF480F72A2D1}">
      <dsp:nvSpPr>
        <dsp:cNvPr id="0" name=""/>
        <dsp:cNvSpPr/>
      </dsp:nvSpPr>
      <dsp:spPr>
        <a:xfrm>
          <a:off x="5788505" y="859667"/>
          <a:ext cx="2385632" cy="2806626"/>
        </a:xfrm>
        <a:prstGeom prst="rect">
          <a:avLst/>
        </a:prstGeom>
        <a:solidFill>
          <a:schemeClr val="lt1">
            <a:alpha val="40000"/>
            <a:hueOff val="0"/>
            <a:satOff val="0"/>
            <a:lumOff val="0"/>
            <a:alphaOff val="0"/>
          </a:schemeClr>
        </a:solidFill>
        <a:ln w="28575" cap="flat" cmpd="sng" algn="ctr">
          <a:solidFill>
            <a:srgbClr val="002060"/>
          </a:solidFill>
          <a:prstDash val="solid"/>
        </a:ln>
        <a:effectLst/>
      </dsp:spPr>
      <dsp:style>
        <a:lnRef idx="1">
          <a:scrgbClr r="0" g="0" b="0"/>
        </a:lnRef>
        <a:fillRef idx="1">
          <a:scrgbClr r="0" g="0" b="0"/>
        </a:fillRef>
        <a:effectRef idx="0">
          <a:scrgbClr r="0" g="0" b="0"/>
        </a:effectRef>
        <a:fontRef idx="minor"/>
      </dsp:style>
    </dsp:sp>
    <dsp:sp modelId="{1D011FC6-9E30-47E5-9DEA-866EFBFD2DA4}">
      <dsp:nvSpPr>
        <dsp:cNvPr id="0" name=""/>
        <dsp:cNvSpPr/>
      </dsp:nvSpPr>
      <dsp:spPr>
        <a:xfrm>
          <a:off x="5907787" y="971932"/>
          <a:ext cx="2147069" cy="182430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62E512-A497-4657-8759-2A11019C2B99}">
      <dsp:nvSpPr>
        <dsp:cNvPr id="0" name=""/>
        <dsp:cNvSpPr/>
      </dsp:nvSpPr>
      <dsp:spPr>
        <a:xfrm>
          <a:off x="5907787" y="2796240"/>
          <a:ext cx="2147069" cy="757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L" sz="2100" kern="1200" dirty="0" smtClean="0"/>
            <a:t>Guías</a:t>
          </a:r>
          <a:endParaRPr lang="es-CL" sz="2100" kern="1200" dirty="0"/>
        </a:p>
      </dsp:txBody>
      <dsp:txXfrm>
        <a:off x="5907787" y="2796240"/>
        <a:ext cx="2147069" cy="7577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8F37D-6EAC-46DD-94D0-87CB856B7ECA}">
      <dsp:nvSpPr>
        <dsp:cNvPr id="0" name=""/>
        <dsp:cNvSpPr/>
      </dsp:nvSpPr>
      <dsp:spPr>
        <a:xfrm>
          <a:off x="2177538" y="1770303"/>
          <a:ext cx="1261546" cy="1261546"/>
        </a:xfrm>
        <a:prstGeom prst="ellipse">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L" sz="1500" kern="1200" dirty="0" smtClean="0"/>
            <a:t>Identificar universo consultado</a:t>
          </a:r>
          <a:endParaRPr lang="es-CL" sz="1500" kern="1200" dirty="0"/>
        </a:p>
      </dsp:txBody>
      <dsp:txXfrm>
        <a:off x="2362287" y="1955052"/>
        <a:ext cx="892048" cy="892048"/>
      </dsp:txXfrm>
    </dsp:sp>
    <dsp:sp modelId="{76FEB7EB-5BB0-49A9-A12A-8921751AF4DD}">
      <dsp:nvSpPr>
        <dsp:cNvPr id="0" name=""/>
        <dsp:cNvSpPr/>
      </dsp:nvSpPr>
      <dsp:spPr>
        <a:xfrm rot="16200000">
          <a:off x="2674103" y="1310213"/>
          <a:ext cx="268416" cy="428925"/>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L" sz="1800" kern="1200"/>
        </a:p>
      </dsp:txBody>
      <dsp:txXfrm>
        <a:off x="2714366" y="1436261"/>
        <a:ext cx="187891" cy="257355"/>
      </dsp:txXfrm>
    </dsp:sp>
    <dsp:sp modelId="{051EB2D4-E717-4FBB-91D4-28817BBA20B2}">
      <dsp:nvSpPr>
        <dsp:cNvPr id="0" name=""/>
        <dsp:cNvSpPr/>
      </dsp:nvSpPr>
      <dsp:spPr>
        <a:xfrm>
          <a:off x="2177538" y="2309"/>
          <a:ext cx="1261546" cy="1261546"/>
        </a:xfrm>
        <a:prstGeom prst="ellipse">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L" sz="1200" kern="1200" smtClean="0"/>
            <a:t>Fecha </a:t>
          </a:r>
          <a:r>
            <a:rPr lang="es-CL" sz="1200" kern="1200" dirty="0" smtClean="0"/>
            <a:t>de corte establecida en cada informe</a:t>
          </a:r>
          <a:endParaRPr lang="es-CL" sz="1200" kern="1200" dirty="0"/>
        </a:p>
      </dsp:txBody>
      <dsp:txXfrm>
        <a:off x="2362287" y="187058"/>
        <a:ext cx="892048" cy="892048"/>
      </dsp:txXfrm>
    </dsp:sp>
    <dsp:sp modelId="{C003DA96-A08E-4903-930D-078B22CF7779}">
      <dsp:nvSpPr>
        <dsp:cNvPr id="0" name=""/>
        <dsp:cNvSpPr/>
      </dsp:nvSpPr>
      <dsp:spPr>
        <a:xfrm rot="20520000">
          <a:off x="3507609" y="1915790"/>
          <a:ext cx="268416" cy="428925"/>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L" sz="1800" kern="1200"/>
        </a:p>
      </dsp:txBody>
      <dsp:txXfrm>
        <a:off x="3509580" y="2014017"/>
        <a:ext cx="187891" cy="257355"/>
      </dsp:txXfrm>
    </dsp:sp>
    <dsp:sp modelId="{8E22DBD2-8BA9-455D-819E-A2B9A1958625}">
      <dsp:nvSpPr>
        <dsp:cNvPr id="0" name=""/>
        <dsp:cNvSpPr/>
      </dsp:nvSpPr>
      <dsp:spPr>
        <a:xfrm>
          <a:off x="3859000" y="1223963"/>
          <a:ext cx="1261546" cy="1261546"/>
        </a:xfrm>
        <a:prstGeom prst="ellipse">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L" sz="1200" kern="1200" dirty="0" smtClean="0"/>
            <a:t>Período consultado en la matriz</a:t>
          </a:r>
          <a:endParaRPr lang="es-CL" sz="1200" kern="1200" dirty="0"/>
        </a:p>
      </dsp:txBody>
      <dsp:txXfrm>
        <a:off x="4043749" y="1408712"/>
        <a:ext cx="892048" cy="892048"/>
      </dsp:txXfrm>
    </dsp:sp>
    <dsp:sp modelId="{BC32B310-84AE-4503-9FEE-DC88CADB17DA}">
      <dsp:nvSpPr>
        <dsp:cNvPr id="0" name=""/>
        <dsp:cNvSpPr/>
      </dsp:nvSpPr>
      <dsp:spPr>
        <a:xfrm rot="3240000">
          <a:off x="3189238" y="2895635"/>
          <a:ext cx="268416" cy="428925"/>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L" sz="1800" kern="1200"/>
        </a:p>
      </dsp:txBody>
      <dsp:txXfrm>
        <a:off x="3205835" y="2948847"/>
        <a:ext cx="187891" cy="257355"/>
      </dsp:txXfrm>
    </dsp:sp>
    <dsp:sp modelId="{DB856C95-5A6D-40DE-A4DA-6EB9D5300CD9}">
      <dsp:nvSpPr>
        <dsp:cNvPr id="0" name=""/>
        <dsp:cNvSpPr/>
      </dsp:nvSpPr>
      <dsp:spPr>
        <a:xfrm>
          <a:off x="3216739" y="3200639"/>
          <a:ext cx="1261546" cy="1261546"/>
        </a:xfrm>
        <a:prstGeom prst="ellipse">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L" sz="1200" kern="1200" dirty="0" smtClean="0"/>
            <a:t>Tipo de matriz</a:t>
          </a:r>
          <a:endParaRPr lang="es-CL" sz="1200" kern="1200" dirty="0"/>
        </a:p>
      </dsp:txBody>
      <dsp:txXfrm>
        <a:off x="3401488" y="3385388"/>
        <a:ext cx="892048" cy="892048"/>
      </dsp:txXfrm>
    </dsp:sp>
    <dsp:sp modelId="{91BE94A0-8D47-4661-947D-D5805DC113EE}">
      <dsp:nvSpPr>
        <dsp:cNvPr id="0" name=""/>
        <dsp:cNvSpPr/>
      </dsp:nvSpPr>
      <dsp:spPr>
        <a:xfrm rot="7560000">
          <a:off x="2158968" y="2895635"/>
          <a:ext cx="268416" cy="428925"/>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L" sz="1800" kern="1200"/>
        </a:p>
      </dsp:txBody>
      <dsp:txXfrm rot="10800000">
        <a:off x="2222896" y="2948847"/>
        <a:ext cx="187891" cy="257355"/>
      </dsp:txXfrm>
    </dsp:sp>
    <dsp:sp modelId="{020451EB-AA76-40D9-98B9-4DD82CD9F4B2}">
      <dsp:nvSpPr>
        <dsp:cNvPr id="0" name=""/>
        <dsp:cNvSpPr/>
      </dsp:nvSpPr>
      <dsp:spPr>
        <a:xfrm>
          <a:off x="1138338" y="3200639"/>
          <a:ext cx="1261546" cy="1261546"/>
        </a:xfrm>
        <a:prstGeom prst="ellipse">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L" sz="1200" kern="1200" dirty="0" smtClean="0"/>
            <a:t>Tipo de personal</a:t>
          </a:r>
          <a:endParaRPr lang="es-CL" sz="1200" kern="1200" dirty="0"/>
        </a:p>
      </dsp:txBody>
      <dsp:txXfrm>
        <a:off x="1323087" y="3385388"/>
        <a:ext cx="892048" cy="892048"/>
      </dsp:txXfrm>
    </dsp:sp>
    <dsp:sp modelId="{8ABB352E-955D-47F7-9D34-517FFBA5BC95}">
      <dsp:nvSpPr>
        <dsp:cNvPr id="0" name=""/>
        <dsp:cNvSpPr/>
      </dsp:nvSpPr>
      <dsp:spPr>
        <a:xfrm rot="11880000">
          <a:off x="1840597" y="1915790"/>
          <a:ext cx="268416" cy="428925"/>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L" sz="1800" kern="1200"/>
        </a:p>
      </dsp:txBody>
      <dsp:txXfrm rot="10800000">
        <a:off x="1919151" y="2014017"/>
        <a:ext cx="187891" cy="257355"/>
      </dsp:txXfrm>
    </dsp:sp>
    <dsp:sp modelId="{82A22AC7-99DF-4B0C-BCFB-B439F26D572B}">
      <dsp:nvSpPr>
        <dsp:cNvPr id="0" name=""/>
        <dsp:cNvSpPr/>
      </dsp:nvSpPr>
      <dsp:spPr>
        <a:xfrm>
          <a:off x="496077" y="1223963"/>
          <a:ext cx="1261546" cy="1261546"/>
        </a:xfrm>
        <a:prstGeom prst="ellipse">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L" sz="1200" kern="1200" dirty="0" smtClean="0"/>
            <a:t>Característica principal</a:t>
          </a:r>
          <a:endParaRPr lang="es-CL" sz="1200" kern="1200" dirty="0"/>
        </a:p>
      </dsp:txBody>
      <dsp:txXfrm>
        <a:off x="680826" y="1408712"/>
        <a:ext cx="892048" cy="8920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4FA8A-D26B-4917-9D8D-F1185198A389}">
      <dsp:nvSpPr>
        <dsp:cNvPr id="0" name=""/>
        <dsp:cNvSpPr/>
      </dsp:nvSpPr>
      <dsp:spPr>
        <a:xfrm>
          <a:off x="1002" y="463147"/>
          <a:ext cx="1954025" cy="1954025"/>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537" tIns="21590" rIns="107537" bIns="21590" numCol="1" spcCol="1270" anchor="ctr" anchorCtr="0">
          <a:noAutofit/>
        </a:bodyPr>
        <a:lstStyle/>
        <a:p>
          <a:pPr lvl="0" algn="ctr" defTabSz="755650">
            <a:lnSpc>
              <a:spcPct val="90000"/>
            </a:lnSpc>
            <a:spcBef>
              <a:spcPct val="0"/>
            </a:spcBef>
            <a:spcAft>
              <a:spcPct val="35000"/>
            </a:spcAft>
          </a:pPr>
          <a:r>
            <a:rPr lang="es-CL" sz="1700" kern="1200" dirty="0" smtClean="0"/>
            <a:t>Numéricos</a:t>
          </a:r>
          <a:endParaRPr lang="es-CL" sz="1700" kern="1200" dirty="0"/>
        </a:p>
      </dsp:txBody>
      <dsp:txXfrm>
        <a:off x="287162" y="749307"/>
        <a:ext cx="1381705" cy="1381705"/>
      </dsp:txXfrm>
    </dsp:sp>
    <dsp:sp modelId="{5726024E-4068-4EDA-BC10-4DC8EAA964F6}">
      <dsp:nvSpPr>
        <dsp:cNvPr id="0" name=""/>
        <dsp:cNvSpPr/>
      </dsp:nvSpPr>
      <dsp:spPr>
        <a:xfrm>
          <a:off x="1564222" y="463147"/>
          <a:ext cx="1954025" cy="1954025"/>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537" tIns="21590" rIns="107537" bIns="21590" numCol="1" spcCol="1270" anchor="ctr" anchorCtr="0">
          <a:noAutofit/>
        </a:bodyPr>
        <a:lstStyle/>
        <a:p>
          <a:pPr lvl="0" algn="ctr" defTabSz="755650">
            <a:lnSpc>
              <a:spcPct val="90000"/>
            </a:lnSpc>
            <a:spcBef>
              <a:spcPct val="0"/>
            </a:spcBef>
            <a:spcAft>
              <a:spcPct val="35000"/>
            </a:spcAft>
          </a:pPr>
          <a:r>
            <a:rPr lang="es-CL" sz="1700" kern="1200" dirty="0" smtClean="0"/>
            <a:t>Texto</a:t>
          </a:r>
          <a:endParaRPr lang="es-CL" sz="1700" kern="1200" dirty="0"/>
        </a:p>
      </dsp:txBody>
      <dsp:txXfrm>
        <a:off x="1850382" y="749307"/>
        <a:ext cx="1381705" cy="1381705"/>
      </dsp:txXfrm>
    </dsp:sp>
    <dsp:sp modelId="{A9DAC892-E4CB-4DF7-8842-24C8491B5138}">
      <dsp:nvSpPr>
        <dsp:cNvPr id="0" name=""/>
        <dsp:cNvSpPr/>
      </dsp:nvSpPr>
      <dsp:spPr>
        <a:xfrm>
          <a:off x="3127443" y="463147"/>
          <a:ext cx="1954025" cy="1954025"/>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537" tIns="21590" rIns="107537" bIns="21590" numCol="1" spcCol="1270" anchor="ctr" anchorCtr="0">
          <a:noAutofit/>
        </a:bodyPr>
        <a:lstStyle/>
        <a:p>
          <a:pPr lvl="0" algn="ctr" defTabSz="755650">
            <a:lnSpc>
              <a:spcPct val="90000"/>
            </a:lnSpc>
            <a:spcBef>
              <a:spcPct val="0"/>
            </a:spcBef>
            <a:spcAft>
              <a:spcPct val="35000"/>
            </a:spcAft>
          </a:pPr>
          <a:r>
            <a:rPr lang="es-CL" sz="1700" kern="1200" dirty="0" smtClean="0"/>
            <a:t>Codificados</a:t>
          </a:r>
          <a:endParaRPr lang="es-CL" sz="1700" kern="1200" dirty="0"/>
        </a:p>
      </dsp:txBody>
      <dsp:txXfrm>
        <a:off x="3413603" y="749307"/>
        <a:ext cx="1381705" cy="1381705"/>
      </dsp:txXfrm>
    </dsp:sp>
    <dsp:sp modelId="{49DD037E-1D36-4732-9110-C343124A6571}">
      <dsp:nvSpPr>
        <dsp:cNvPr id="0" name=""/>
        <dsp:cNvSpPr/>
      </dsp:nvSpPr>
      <dsp:spPr>
        <a:xfrm>
          <a:off x="4690663" y="463147"/>
          <a:ext cx="1954025" cy="1954025"/>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537" tIns="21590" rIns="107537" bIns="21590" numCol="1" spcCol="1270" anchor="ctr" anchorCtr="0">
          <a:noAutofit/>
        </a:bodyPr>
        <a:lstStyle/>
        <a:p>
          <a:pPr lvl="0" algn="ctr" defTabSz="755650">
            <a:lnSpc>
              <a:spcPct val="90000"/>
            </a:lnSpc>
            <a:spcBef>
              <a:spcPct val="0"/>
            </a:spcBef>
            <a:spcAft>
              <a:spcPct val="35000"/>
            </a:spcAft>
          </a:pPr>
          <a:r>
            <a:rPr lang="es-CL" sz="1700" kern="1200" dirty="0" smtClean="0"/>
            <a:t>Calculables y actualizables</a:t>
          </a:r>
          <a:endParaRPr lang="es-CL" sz="1700" kern="1200" dirty="0"/>
        </a:p>
      </dsp:txBody>
      <dsp:txXfrm>
        <a:off x="4976823" y="749307"/>
        <a:ext cx="1381705" cy="1381705"/>
      </dsp:txXfrm>
    </dsp:sp>
    <dsp:sp modelId="{C9543746-2BEA-41FC-9D56-192828CD4EFF}">
      <dsp:nvSpPr>
        <dsp:cNvPr id="0" name=""/>
        <dsp:cNvSpPr/>
      </dsp:nvSpPr>
      <dsp:spPr>
        <a:xfrm>
          <a:off x="6253884" y="463147"/>
          <a:ext cx="1954025" cy="1954025"/>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537" tIns="21590" rIns="107537" bIns="21590" numCol="1" spcCol="1270" anchor="ctr" anchorCtr="0">
          <a:noAutofit/>
        </a:bodyPr>
        <a:lstStyle/>
        <a:p>
          <a:pPr lvl="0" algn="ctr" defTabSz="755650">
            <a:lnSpc>
              <a:spcPct val="90000"/>
            </a:lnSpc>
            <a:spcBef>
              <a:spcPct val="0"/>
            </a:spcBef>
            <a:spcAft>
              <a:spcPct val="35000"/>
            </a:spcAft>
          </a:pPr>
          <a:r>
            <a:rPr lang="es-CL" sz="1700" kern="1200" dirty="0" smtClean="0"/>
            <a:t>Que se relacionan entre si</a:t>
          </a:r>
          <a:endParaRPr lang="es-CL" sz="1700" kern="1200" dirty="0"/>
        </a:p>
      </dsp:txBody>
      <dsp:txXfrm>
        <a:off x="6540044" y="749307"/>
        <a:ext cx="1381705" cy="138170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charset="0"/>
                <a:ea typeface="ヒラギノ角ゴ Pro W3" charset="0"/>
                <a:cs typeface="ヒラギノ角ゴ Pro W3" charset="0"/>
              </a:defRPr>
            </a:lvl1pPr>
          </a:lstStyle>
          <a:p>
            <a:pPr>
              <a:defRPr/>
            </a:pPr>
            <a:endParaRPr lang="es-ES"/>
          </a:p>
        </p:txBody>
      </p:sp>
      <p:sp>
        <p:nvSpPr>
          <p:cNvPr id="3" name="Marcador de fecha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BFD01F78-0F3B-4206-B64C-584AADEC6482}" type="datetime1">
              <a:rPr lang="es-ES"/>
              <a:pPr/>
              <a:t>07/12/2018</a:t>
            </a:fld>
            <a:endParaRPr lang="es-ES"/>
          </a:p>
        </p:txBody>
      </p:sp>
      <p:sp>
        <p:nvSpPr>
          <p:cNvPr id="4" name="Marcador de pie de página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atin typeface="Arial" charset="0"/>
                <a:ea typeface="ヒラギノ角ゴ Pro W3" charset="0"/>
                <a:cs typeface="ヒラギノ角ゴ Pro W3" charset="0"/>
              </a:defRPr>
            </a:lvl1pPr>
          </a:lstStyle>
          <a:p>
            <a:pPr>
              <a:defRPr/>
            </a:pPr>
            <a:endParaRPr lang="es-ES"/>
          </a:p>
        </p:txBody>
      </p:sp>
      <p:sp>
        <p:nvSpPr>
          <p:cNvPr id="5" name="Marcador de número de diapositiva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14853CB3-0EC5-41BC-8066-33ED6E202CAC}" type="slidenum">
              <a:rPr lang="es-ES"/>
              <a:pPr/>
              <a:t>‹Nº›</a:t>
            </a:fld>
            <a:endParaRPr lang="es-ES"/>
          </a:p>
        </p:txBody>
      </p:sp>
    </p:spTree>
    <p:extLst>
      <p:ext uri="{BB962C8B-B14F-4D97-AF65-F5344CB8AC3E}">
        <p14:creationId xmlns:p14="http://schemas.microsoft.com/office/powerpoint/2010/main" val="1576276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fld id="{542E4D13-8B3B-4E66-8EC8-4BEBA48D6883}" type="datetime1">
              <a:rPr lang="en-US"/>
              <a:pPr/>
              <a:t>12/7/2018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fld id="{03B6684E-8D50-41E0-BB52-174AA6936484}" type="slidenum">
              <a:rPr lang="en-US"/>
              <a:pPr/>
              <a:t>‹Nº›</a:t>
            </a:fld>
            <a:endParaRPr lang="en-US"/>
          </a:p>
        </p:txBody>
      </p:sp>
    </p:spTree>
    <p:extLst>
      <p:ext uri="{BB962C8B-B14F-4D97-AF65-F5344CB8AC3E}">
        <p14:creationId xmlns:p14="http://schemas.microsoft.com/office/powerpoint/2010/main" val="32763434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oecd.org/fr/sdd/qualityframeworkforoecdstatisticalactivities.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03B6684E-8D50-41E0-BB52-174AA6936484}" type="slidenum">
              <a:rPr lang="en-US" smtClean="0"/>
              <a:pPr/>
              <a:t>1</a:t>
            </a:fld>
            <a:endParaRPr lang="en-US"/>
          </a:p>
        </p:txBody>
      </p:sp>
    </p:spTree>
    <p:extLst>
      <p:ext uri="{BB962C8B-B14F-4D97-AF65-F5344CB8AC3E}">
        <p14:creationId xmlns:p14="http://schemas.microsoft.com/office/powerpoint/2010/main" val="4094974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es-CL" dirty="0" smtClean="0"/>
              <a:t>Informe</a:t>
            </a:r>
            <a:r>
              <a:rPr lang="es-CL" baseline="0" dirty="0" smtClean="0"/>
              <a:t> público más reciente. </a:t>
            </a:r>
          </a:p>
          <a:p>
            <a:r>
              <a:rPr lang="es-CL" baseline="0" dirty="0" smtClean="0"/>
              <a:t>Presenta la caracterización del personal de la dotación y fuera de dotación, según situación informada en cada trimestre, en los últimos 5 años.</a:t>
            </a:r>
          </a:p>
          <a:p>
            <a:r>
              <a:rPr lang="es-CL" baseline="0" dirty="0" smtClean="0"/>
              <a:t>Presenta la evolución trimestral de características e indicadores relevantes.</a:t>
            </a:r>
          </a:p>
          <a:p>
            <a:pPr marL="174708" indent="-174708">
              <a:buFontTx/>
              <a:buChar char="-"/>
            </a:pPr>
            <a:r>
              <a:rPr lang="es-CL" baseline="0" dirty="0" smtClean="0"/>
              <a:t>Características: Para el total del Gobierno Central y para cada uno de los ministerios, se presentan cuadros con la siguiente descripción</a:t>
            </a:r>
          </a:p>
          <a:p>
            <a:pPr marL="640594" lvl="1" indent="-174708">
              <a:buFontTx/>
              <a:buChar char="-"/>
            </a:pPr>
            <a:r>
              <a:rPr lang="es-CL" baseline="0" dirty="0" smtClean="0"/>
              <a:t>Clasificación del personal según calidad jurídica.</a:t>
            </a:r>
          </a:p>
          <a:p>
            <a:pPr marL="1106481" lvl="2" indent="-174708">
              <a:buFontTx/>
              <a:buChar char="-"/>
            </a:pPr>
            <a:r>
              <a:rPr lang="es-CL" baseline="0" dirty="0" smtClean="0"/>
              <a:t>Personal disponible, según grupo (Dotación y fuera de dotación) y calidad jurídica (N° de cargos y participación)</a:t>
            </a:r>
          </a:p>
          <a:p>
            <a:pPr marL="1106481" lvl="2" indent="-174708">
              <a:buFontTx/>
              <a:buChar char="-"/>
            </a:pPr>
            <a:r>
              <a:rPr lang="es-CL" baseline="0" dirty="0" smtClean="0"/>
              <a:t>Incremento de puestos anuales, tanto para el personal de la dotación como fuera de dotación.</a:t>
            </a:r>
          </a:p>
          <a:p>
            <a:pPr marL="640594" lvl="1" indent="-174708">
              <a:buFontTx/>
              <a:buChar char="-"/>
            </a:pPr>
            <a:r>
              <a:rPr lang="es-CL" baseline="0" dirty="0" smtClean="0"/>
              <a:t>Remuneración de escala, como valor de nómina mensual,</a:t>
            </a:r>
          </a:p>
          <a:p>
            <a:pPr marL="1106481" lvl="2" indent="-174708">
              <a:buFontTx/>
              <a:buChar char="-"/>
            </a:pPr>
            <a:r>
              <a:rPr lang="es-CL" baseline="0" dirty="0" smtClean="0"/>
              <a:t>Promedio de remuneraciones brutas de escala, distinguiendo personal de la dotación y fuera de dotación</a:t>
            </a:r>
          </a:p>
          <a:p>
            <a:pPr marL="1106481" lvl="2" indent="-174708">
              <a:buFontTx/>
              <a:buChar char="-"/>
            </a:pPr>
            <a:r>
              <a:rPr lang="es-CL" baseline="0" dirty="0" smtClean="0"/>
              <a:t>Crecimiento de remuneraciones (nominal)</a:t>
            </a:r>
          </a:p>
          <a:p>
            <a:pPr marL="640594" lvl="1" indent="-174708">
              <a:buFontTx/>
              <a:buChar char="-"/>
            </a:pPr>
            <a:r>
              <a:rPr lang="es-CL" baseline="0" dirty="0" smtClean="0"/>
              <a:t>Clasificación del personal de la dotación según estamentos</a:t>
            </a:r>
          </a:p>
          <a:p>
            <a:pPr marL="1106481" lvl="2" indent="-174708">
              <a:buFontTx/>
              <a:buChar char="-"/>
            </a:pPr>
            <a:r>
              <a:rPr lang="es-CL" baseline="0" dirty="0" smtClean="0"/>
              <a:t>N° de cargos</a:t>
            </a:r>
          </a:p>
          <a:p>
            <a:pPr marL="1106481" lvl="2" indent="-174708">
              <a:buFontTx/>
              <a:buChar char="-"/>
            </a:pPr>
            <a:r>
              <a:rPr lang="es-CL" baseline="0" dirty="0" smtClean="0"/>
              <a:t>Participación</a:t>
            </a:r>
          </a:p>
          <a:p>
            <a:pPr marL="1106481" lvl="2" indent="-174708">
              <a:buFontTx/>
              <a:buChar char="-"/>
            </a:pPr>
            <a:r>
              <a:rPr lang="es-CL" baseline="0" dirty="0" smtClean="0"/>
              <a:t>Promedio de remuneraciones bruta de escala (nómina mensual)</a:t>
            </a:r>
          </a:p>
          <a:p>
            <a:pPr marL="465887" lvl="1"/>
            <a:endParaRPr lang="es-CL" baseline="0" dirty="0" smtClean="0"/>
          </a:p>
          <a:p>
            <a:pPr marL="174708" indent="-174708">
              <a:buFontTx/>
              <a:buChar char="-"/>
            </a:pPr>
            <a:r>
              <a:rPr lang="es-CL" baseline="0" dirty="0" smtClean="0"/>
              <a:t>Indicadores: Se presenta un ranking de ministerios según el resultado de los siguientes indicadores</a:t>
            </a:r>
          </a:p>
          <a:p>
            <a:pPr marL="640594" lvl="1" indent="-174708">
              <a:buFontTx/>
              <a:buChar char="-"/>
            </a:pPr>
            <a:r>
              <a:rPr lang="es-CL" baseline="0" dirty="0" smtClean="0"/>
              <a:t>Puestos fuera de dotación / Total Empleo – Promedio anual (N° de personas y valor nómina)</a:t>
            </a:r>
          </a:p>
          <a:p>
            <a:pPr marL="640594" lvl="1" indent="-174708">
              <a:buFontTx/>
              <a:buChar char="-"/>
            </a:pPr>
            <a:r>
              <a:rPr lang="es-CL" baseline="0" dirty="0" smtClean="0"/>
              <a:t>Personal de la dotación / Total Gobierno Central – Promedio anual (N° de cargos y valor nómina)</a:t>
            </a:r>
          </a:p>
          <a:p>
            <a:pPr marL="640594" lvl="1" indent="-174708">
              <a:buFontTx/>
              <a:buChar char="-"/>
            </a:pPr>
            <a:r>
              <a:rPr lang="es-CL" baseline="0" dirty="0" smtClean="0"/>
              <a:t>Remuneración promedio de escala, personal de la Dotación</a:t>
            </a:r>
          </a:p>
          <a:p>
            <a:pPr marL="640594" lvl="1" indent="-174708">
              <a:buFontTx/>
              <a:buChar char="-"/>
            </a:pPr>
            <a:r>
              <a:rPr lang="es-CL" baseline="0" dirty="0" smtClean="0"/>
              <a:t>Remuneración personal fuera de dotación.</a:t>
            </a:r>
          </a:p>
          <a:p>
            <a:pPr marL="640594" lvl="1" indent="-174708">
              <a:buFontTx/>
              <a:buChar char="-"/>
            </a:pPr>
            <a:endParaRPr lang="es-CL" baseline="0" dirty="0" smtClean="0"/>
          </a:p>
          <a:p>
            <a:r>
              <a:rPr lang="es-CL" baseline="0" dirty="0" smtClean="0"/>
              <a:t>Se publica con un desfase mínimo entre la fecha de cierre del informe y la fecha de publicación (2 meses), por lo que se encuentra sometido a revisiones de cifras.</a:t>
            </a:r>
          </a:p>
          <a:p>
            <a:r>
              <a:rPr lang="es-CL" baseline="0" dirty="0" smtClean="0"/>
              <a:t>Por tanto, la contabilización de las diferencias y sus causas también serán publicadas.</a:t>
            </a:r>
          </a:p>
        </p:txBody>
      </p:sp>
      <p:sp>
        <p:nvSpPr>
          <p:cNvPr id="4" name="3 Marcador de número de diapositiva"/>
          <p:cNvSpPr>
            <a:spLocks noGrp="1"/>
          </p:cNvSpPr>
          <p:nvPr>
            <p:ph type="sldNum" sz="quarter" idx="10"/>
          </p:nvPr>
        </p:nvSpPr>
        <p:spPr/>
        <p:txBody>
          <a:bodyPr/>
          <a:lstStyle/>
          <a:p>
            <a:fld id="{03B6684E-8D50-41E0-BB52-174AA6936484}" type="slidenum">
              <a:rPr lang="en-US" smtClean="0"/>
              <a:pPr/>
              <a:t>10</a:t>
            </a:fld>
            <a:endParaRPr lang="en-US"/>
          </a:p>
        </p:txBody>
      </p:sp>
    </p:spTree>
    <p:extLst>
      <p:ext uri="{BB962C8B-B14F-4D97-AF65-F5344CB8AC3E}">
        <p14:creationId xmlns:p14="http://schemas.microsoft.com/office/powerpoint/2010/main" val="285529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Tree>
    <p:extLst>
      <p:ext uri="{BB962C8B-B14F-4D97-AF65-F5344CB8AC3E}">
        <p14:creationId xmlns:p14="http://schemas.microsoft.com/office/powerpoint/2010/main" val="2092520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eaLnBrk="1" hangingPunct="1">
              <a:buClr>
                <a:srgbClr val="006CB7"/>
              </a:buClr>
            </a:pPr>
            <a:r>
              <a:rPr lang="es-CL" dirty="0" smtClean="0"/>
              <a:t>Documentos con instrucciones de elaboración de matrices y llenado de formularios</a:t>
            </a:r>
          </a:p>
          <a:p>
            <a:pPr lvl="1" eaLnBrk="1" hangingPunct="1">
              <a:buClr>
                <a:srgbClr val="006CB7"/>
              </a:buClr>
            </a:pPr>
            <a:r>
              <a:rPr lang="es-CL" dirty="0" smtClean="0"/>
              <a:t>Archivos validadores, donde se realiza la verificación de formato para la mayoría de los campos y las principales validaciones de consistencia entre ellos.</a:t>
            </a:r>
          </a:p>
          <a:p>
            <a:pPr lvl="1" eaLnBrk="1" hangingPunct="1">
              <a:buClr>
                <a:srgbClr val="006CB7"/>
              </a:buClr>
            </a:pPr>
            <a:r>
              <a:rPr lang="es-CL" dirty="0" smtClean="0"/>
              <a:t>Guías de procesos web (ingreso de informes y respuesta a observaciones)</a:t>
            </a:r>
            <a:endParaRPr lang="es-CL" dirty="0" smtClean="0"/>
          </a:p>
        </p:txBody>
      </p:sp>
    </p:spTree>
    <p:extLst>
      <p:ext uri="{BB962C8B-B14F-4D97-AF65-F5344CB8AC3E}">
        <p14:creationId xmlns:p14="http://schemas.microsoft.com/office/powerpoint/2010/main" val="2419214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Tree>
    <p:extLst>
      <p:ext uri="{BB962C8B-B14F-4D97-AF65-F5344CB8AC3E}">
        <p14:creationId xmlns:p14="http://schemas.microsoft.com/office/powerpoint/2010/main" val="915650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55000" lnSpcReduction="20000"/>
          </a:bodyPr>
          <a:lstStyle/>
          <a:p>
            <a:pPr lvl="0"/>
            <a:r>
              <a:rPr lang="es-ES" dirty="0"/>
              <a:t>Dificultades comunes, diferenciando entre los siguientes tipos:</a:t>
            </a:r>
            <a:endParaRPr lang="es-CL" dirty="0"/>
          </a:p>
          <a:p>
            <a:pPr lvl="0"/>
            <a:endParaRPr lang="es-CL" dirty="0">
              <a:cs typeface="ヒラギノ角ゴ Pro W3" charset="0"/>
            </a:endParaRPr>
          </a:p>
          <a:p>
            <a:pPr marL="220348" indent="-220348">
              <a:buAutoNum type="arabicParenR"/>
            </a:pPr>
            <a:r>
              <a:rPr lang="es-ES" dirty="0">
                <a:cs typeface="ヒラギノ角ゴ Pro W3" charset="0"/>
              </a:rPr>
              <a:t>Dificultades en la comprensión de instrucciones. Se manifiestan al informar erróneamente o dejar de informar personas del grupo objetivo al que está apuntando la matriz o formulario. Por ejemplo, un error de este tipo es la no declaración en la matriz C del personal traspasado desde honorarios a la contrata. </a:t>
            </a:r>
            <a:r>
              <a:rPr lang="es-ES" dirty="0"/>
              <a:t>Otro error común es no declarar las matrices sin casos o enviar archivos en blanco</a:t>
            </a:r>
          </a:p>
          <a:p>
            <a:endParaRPr lang="es-ES" dirty="0">
              <a:cs typeface="ヒラギノ角ゴ Pro W3" charset="0"/>
            </a:endParaRPr>
          </a:p>
          <a:p>
            <a:r>
              <a:rPr lang="es-ES" dirty="0">
                <a:cs typeface="ヒラギノ角ゴ Pro W3" charset="0"/>
              </a:rPr>
              <a:t>2) Dificultades en la identificación de funcionarios en las distintas matrices: </a:t>
            </a:r>
            <a:r>
              <a:rPr lang="es-ES" dirty="0"/>
              <a:t>Campos de identificación (RUN-DV-FECHA_NAC-APELLIDO_PAT-APELLIDO_MAT-NOMBRES-SEXO) no coinciden en la misma matriz o entre matrices</a:t>
            </a:r>
          </a:p>
          <a:p>
            <a:endParaRPr lang="es-CL" dirty="0"/>
          </a:p>
          <a:p>
            <a:r>
              <a:rPr lang="es-CL" dirty="0">
                <a:cs typeface="ヒラギノ角ゴ Pro W3" charset="0"/>
              </a:rPr>
              <a:t>3) </a:t>
            </a:r>
            <a:r>
              <a:rPr lang="es-ES" dirty="0">
                <a:cs typeface="ヒラギノ角ゴ Pro W3" charset="0"/>
              </a:rPr>
              <a:t>Alta probabilidad de error en campos descriptivos, producida por:</a:t>
            </a:r>
            <a:endParaRPr lang="es-CL" dirty="0">
              <a:cs typeface="ヒラギノ角ゴ Pro W3" charset="0"/>
            </a:endParaRPr>
          </a:p>
          <a:p>
            <a:pPr lvl="2"/>
            <a:r>
              <a:rPr lang="es-ES" dirty="0"/>
              <a:t>a) Dificultades en la conversión del dato desde su sistema de información al formato solicitado por Dipres. Estos errores son habituales, y se presentan ante la dificultad de las contrapartes para convertir la codificación y formato existente en sus propios sistemas de información, al solicitado por Dipres, mediante los requisitos técnicos establecidos para cada campo. Ejemplo de esto es informar en el campo SEXO a hombres con el código M y mujeres con el código F, aún cuando se solicita declarar a hombres con código H y mujeres con código M; resultado de este error: hombres contabilizados como mujeres. Este error también es frecuente en instituciones desconcentradas, con sistemas de información que poseen criterios de codificación desiguales.</a:t>
            </a:r>
            <a:endParaRPr lang="es-CL" dirty="0"/>
          </a:p>
          <a:p>
            <a:r>
              <a:rPr lang="es-ES" dirty="0"/>
              <a:t>Campos afectados:</a:t>
            </a:r>
            <a:r>
              <a:rPr lang="es-ES" dirty="0">
                <a:cs typeface="ヒラギノ角ゴ Pro W3" charset="0"/>
              </a:rPr>
              <a:t> Sexo, estamento, calidad de desempeño</a:t>
            </a:r>
            <a:endParaRPr lang="es-CL" dirty="0">
              <a:cs typeface="ヒラギノ角ゴ Pro W3" charset="0"/>
            </a:endParaRPr>
          </a:p>
          <a:p>
            <a:r>
              <a:rPr lang="es-ES" dirty="0"/>
              <a:t> </a:t>
            </a:r>
            <a:endParaRPr lang="es-CL" dirty="0"/>
          </a:p>
          <a:p>
            <a:pPr lvl="2"/>
            <a:r>
              <a:rPr lang="es-ES" dirty="0"/>
              <a:t>b) Presencia de errores de tipo lógico y de consistencia entre los distintos campos y matrices. Estos errores dicen relación con los requisitos de consistencia entre campos, establecidos para cada campo, y con la consistencia lógica entre los distintos campos.</a:t>
            </a:r>
            <a:endParaRPr lang="es-CL" dirty="0"/>
          </a:p>
          <a:p>
            <a:pPr lvl="3"/>
            <a:r>
              <a:rPr lang="es-ES" dirty="0"/>
              <a:t>Ejemplos de errores de tipo lógico: Señalar fechas inexistentes, como fechas el 31-06-2016 o 30-02-2016; Identificar a funcionario con RUN inexistente.   </a:t>
            </a:r>
            <a:endParaRPr lang="es-CL" dirty="0"/>
          </a:p>
          <a:p>
            <a:pPr lvl="3"/>
            <a:r>
              <a:rPr lang="es-ES" dirty="0"/>
              <a:t>Ejemplos de errores de consistencia: Señalar que desempeña un cargo a contrata y que la fecha de término de su contrato es indefinido.</a:t>
            </a:r>
            <a:endParaRPr lang="es-CL" dirty="0"/>
          </a:p>
          <a:p>
            <a:pPr lvl="3"/>
            <a:r>
              <a:rPr lang="es-ES" dirty="0"/>
              <a:t>Ejemplos de errores de tipo lógico y de consistencia: Señalar que el funcionario ingresó en el año 1990 a la institución, y que su año de nacimiento es 1980. Según la relación anterior, el funcionario ingresó a la institución a los 9 o 10 años.</a:t>
            </a:r>
            <a:endParaRPr lang="es-CL" dirty="0"/>
          </a:p>
          <a:p>
            <a:r>
              <a:rPr lang="es-ES" dirty="0"/>
              <a:t>Campos afectados: Fechas, relación entre calidad jurídica y calidad de desempeño, entre campos DOTACIÓN y calidad de desempeño (matriz C); </a:t>
            </a:r>
            <a:endParaRPr lang="es-CL" dirty="0"/>
          </a:p>
          <a:p>
            <a:pPr lvl="4"/>
            <a:r>
              <a:rPr lang="es-ES" dirty="0"/>
              <a:t>entre fecha de nacimiento (edad) y fecha de ingreso al servicio o antigüedad en el servicio o en la AP; </a:t>
            </a:r>
            <a:endParaRPr lang="es-CL" dirty="0"/>
          </a:p>
          <a:p>
            <a:pPr lvl="4"/>
            <a:r>
              <a:rPr lang="es-ES" dirty="0"/>
              <a:t>entre la fecha de ingreso al servicio y de inicio de contrato o nombramiento; </a:t>
            </a:r>
            <a:endParaRPr lang="es-CL" dirty="0"/>
          </a:p>
          <a:p>
            <a:pPr lvl="4"/>
            <a:r>
              <a:rPr lang="es-ES" dirty="0"/>
              <a:t>entre causal de cese y fecha de alejamiento y su relación con la fecha de término de contrato. Por ejemplo: causal término del plazo contratado solo sería válida si la fecha de alejamiento es superior en un día a la fecha de término de contrato. Si es anterior, no corresponde a esa causal.</a:t>
            </a:r>
            <a:endParaRPr lang="es-CL" dirty="0"/>
          </a:p>
          <a:p>
            <a:pPr lvl="4"/>
            <a:r>
              <a:rPr lang="es-ES" dirty="0"/>
              <a:t>Entre la fecha de ingreso al servicio, inicio del contrato, campo Continuidad y CTTOS.</a:t>
            </a:r>
            <a:endParaRPr lang="es-CL" dirty="0"/>
          </a:p>
          <a:p>
            <a:pPr lvl="5"/>
            <a:r>
              <a:rPr lang="es-ES" dirty="0"/>
              <a:t>CONTINUIDAD: corresponde a  la situación de los contratos en el año</a:t>
            </a:r>
            <a:endParaRPr lang="es-CL" dirty="0"/>
          </a:p>
          <a:p>
            <a:pPr lvl="5"/>
            <a:r>
              <a:rPr lang="es-ES" dirty="0"/>
              <a:t>CTTOS: corresponde a la situación de los contratos en el año</a:t>
            </a:r>
            <a:endParaRPr lang="es-CL" dirty="0"/>
          </a:p>
          <a:p>
            <a:endParaRPr lang="es-CL" dirty="0"/>
          </a:p>
        </p:txBody>
      </p:sp>
    </p:spTree>
    <p:extLst>
      <p:ext uri="{BB962C8B-B14F-4D97-AF65-F5344CB8AC3E}">
        <p14:creationId xmlns:p14="http://schemas.microsoft.com/office/powerpoint/2010/main" val="4076147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eaLnBrk="1" hangingPunct="1">
              <a:buClr>
                <a:srgbClr val="006CB7"/>
              </a:buClr>
            </a:pPr>
            <a:endParaRPr lang="es-CL" dirty="0" smtClean="0"/>
          </a:p>
          <a:p>
            <a:pPr algn="just" eaLnBrk="1" hangingPunct="1">
              <a:buClr>
                <a:srgbClr val="006CB7"/>
              </a:buClr>
            </a:pPr>
            <a:r>
              <a:rPr lang="es-CL" dirty="0"/>
              <a:t>La verificación de la calidad de la información se inicia:</a:t>
            </a:r>
          </a:p>
          <a:p>
            <a:pPr marL="220348" indent="-220348" algn="just" eaLnBrk="1" hangingPunct="1">
              <a:buClr>
                <a:srgbClr val="006CB7"/>
              </a:buClr>
              <a:buFont typeface="+mj-lt"/>
              <a:buAutoNum type="arabicPeriod"/>
            </a:pPr>
            <a:r>
              <a:rPr lang="es-CL" dirty="0"/>
              <a:t>Identificando el universo que se está consultado en cada matriz</a:t>
            </a:r>
          </a:p>
          <a:p>
            <a:pPr marL="220348" indent="-220348" algn="just" eaLnBrk="1" hangingPunct="1">
              <a:buClr>
                <a:srgbClr val="006CB7"/>
              </a:buClr>
              <a:buFont typeface="+mj-lt"/>
              <a:buAutoNum type="arabicPeriod"/>
            </a:pPr>
            <a:r>
              <a:rPr lang="es-CL" dirty="0"/>
              <a:t>Revisando, a nivel de campo y registro, los requisitos técnicos y de consistencia establecidos para cada matriz. Para esto, es útil el uso de archivos validadores y conocer los tipos de campos que componen cada matriz.</a:t>
            </a:r>
          </a:p>
          <a:p>
            <a:pPr marL="220348" indent="-220348" algn="just" eaLnBrk="1" hangingPunct="1">
              <a:buClr>
                <a:srgbClr val="006CB7"/>
              </a:buClr>
              <a:buFont typeface="+mj-lt"/>
              <a:buAutoNum type="arabicPeriod"/>
            </a:pPr>
            <a:r>
              <a:rPr lang="es-CL" dirty="0"/>
              <a:t>Entendiendo la relación entre matrices del mismo período</a:t>
            </a:r>
          </a:p>
          <a:p>
            <a:pPr marL="220348" indent="-220348" algn="just" eaLnBrk="1" hangingPunct="1">
              <a:buClr>
                <a:srgbClr val="006CB7"/>
              </a:buClr>
              <a:buFont typeface="+mj-lt"/>
              <a:buAutoNum type="arabicPeriod"/>
            </a:pPr>
            <a:r>
              <a:rPr lang="es-CL" dirty="0"/>
              <a:t>Revisando la identificación del funcionario informado en cada matriz, conforme a la temporalidad solicitada en cada una de ellas</a:t>
            </a:r>
          </a:p>
          <a:p>
            <a:pPr eaLnBrk="1" hangingPunct="1">
              <a:buClr>
                <a:srgbClr val="006CB7"/>
              </a:buClr>
            </a:pPr>
            <a:endParaRPr lang="es-CL" dirty="0" smtClean="0"/>
          </a:p>
        </p:txBody>
      </p:sp>
    </p:spTree>
    <p:extLst>
      <p:ext uri="{BB962C8B-B14F-4D97-AF65-F5344CB8AC3E}">
        <p14:creationId xmlns:p14="http://schemas.microsoft.com/office/powerpoint/2010/main" val="1316551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440695" eaLnBrk="1" hangingPunct="1">
              <a:buClr>
                <a:srgbClr val="006CB7"/>
              </a:buClr>
              <a:defRPr/>
            </a:pPr>
            <a:r>
              <a:rPr lang="es-CL" dirty="0"/>
              <a:t>Para identificar correctamente el universo consultado en cada matriz, debe reconocer de cada una, los siguientes parámetros</a:t>
            </a:r>
          </a:p>
          <a:p>
            <a:pPr eaLnBrk="1" hangingPunct="1">
              <a:buClr>
                <a:srgbClr val="006CB7"/>
              </a:buClr>
            </a:pPr>
            <a:endParaRPr lang="es-CL" dirty="0" smtClean="0"/>
          </a:p>
          <a:p>
            <a:pPr lvl="1" eaLnBrk="1" hangingPunct="1">
              <a:buClr>
                <a:srgbClr val="006CB7"/>
              </a:buClr>
            </a:pPr>
            <a:r>
              <a:rPr lang="es-CL" dirty="0" smtClean="0"/>
              <a:t>Las fechas de corte establecidas para cada informe</a:t>
            </a:r>
          </a:p>
          <a:p>
            <a:pPr lvl="2" eaLnBrk="1" hangingPunct="1">
              <a:buClr>
                <a:srgbClr val="006CB7"/>
              </a:buClr>
            </a:pPr>
            <a:r>
              <a:rPr lang="es-CL" dirty="0" smtClean="0"/>
              <a:t>Por ejemplo, identificar casos que cumplen con la característica consultada en fecha posterior a la fecha de corte</a:t>
            </a:r>
          </a:p>
          <a:p>
            <a:pPr lvl="1" eaLnBrk="1" hangingPunct="1">
              <a:buClr>
                <a:srgbClr val="006CB7"/>
              </a:buClr>
            </a:pPr>
            <a:r>
              <a:rPr lang="es-CL" dirty="0" smtClean="0"/>
              <a:t>Período consultado</a:t>
            </a:r>
          </a:p>
          <a:p>
            <a:pPr lvl="2" eaLnBrk="1" hangingPunct="1">
              <a:buClr>
                <a:srgbClr val="006CB7"/>
              </a:buClr>
            </a:pPr>
            <a:r>
              <a:rPr lang="es-CL" dirty="0" smtClean="0"/>
              <a:t>A la fecha de corte (Matrices D, H, S, R, T, I, P)</a:t>
            </a:r>
          </a:p>
          <a:p>
            <a:pPr lvl="2" eaLnBrk="1" hangingPunct="1">
              <a:buClr>
                <a:srgbClr val="006CB7"/>
              </a:buClr>
            </a:pPr>
            <a:r>
              <a:rPr lang="es-CL" dirty="0" smtClean="0"/>
              <a:t>Todo el período consultado (Matrices G, E, A, F)</a:t>
            </a:r>
          </a:p>
          <a:p>
            <a:pPr lvl="2" eaLnBrk="1" hangingPunct="1">
              <a:buClr>
                <a:srgbClr val="006CB7"/>
              </a:buClr>
            </a:pPr>
            <a:r>
              <a:rPr lang="es-CL" dirty="0" smtClean="0"/>
              <a:t>Casos del período anterior que inciden en período en análisis (matrices C, V, L)</a:t>
            </a:r>
          </a:p>
          <a:p>
            <a:pPr lvl="1" eaLnBrk="1" hangingPunct="1">
              <a:buClr>
                <a:srgbClr val="006CB7"/>
              </a:buClr>
            </a:pPr>
            <a:r>
              <a:rPr lang="es-CL" dirty="0" smtClean="0"/>
              <a:t>El tipo de matriz (básica, temática, a la fecha de corte o acumulativa)</a:t>
            </a:r>
          </a:p>
          <a:p>
            <a:pPr lvl="1" eaLnBrk="1" hangingPunct="1">
              <a:buClr>
                <a:srgbClr val="006CB7"/>
              </a:buClr>
            </a:pPr>
            <a:r>
              <a:rPr lang="es-CL" dirty="0" smtClean="0"/>
              <a:t>El tipo de personal consultado (en funciones, cesado, dotación, fuera de dotación)</a:t>
            </a:r>
          </a:p>
          <a:p>
            <a:pPr lvl="1" eaLnBrk="1" hangingPunct="1">
              <a:buClr>
                <a:srgbClr val="006CB7"/>
              </a:buClr>
            </a:pPr>
            <a:r>
              <a:rPr lang="es-CL" dirty="0" smtClean="0"/>
              <a:t>El cumplimiento de la característica principal consultada (con licencia, ausentismo, horas extraordinarias, viáticos, funciones críticas, trabajo pesado)</a:t>
            </a:r>
          </a:p>
          <a:p>
            <a:pPr eaLnBrk="1" hangingPunct="1">
              <a:buClr>
                <a:srgbClr val="006CB7"/>
              </a:buClr>
            </a:pPr>
            <a:endParaRPr lang="es-CL" dirty="0" smtClean="0"/>
          </a:p>
        </p:txBody>
      </p:sp>
    </p:spTree>
    <p:extLst>
      <p:ext uri="{BB962C8B-B14F-4D97-AF65-F5344CB8AC3E}">
        <p14:creationId xmlns:p14="http://schemas.microsoft.com/office/powerpoint/2010/main" val="3942117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lvl="1" eaLnBrk="1" hangingPunct="1">
              <a:buClr>
                <a:srgbClr val="006CB7"/>
              </a:buClr>
            </a:pPr>
            <a:r>
              <a:rPr lang="es-CL" dirty="0" smtClean="0"/>
              <a:t>Se requiere el envío de campos en formato numéricos y en formato texto.</a:t>
            </a:r>
          </a:p>
          <a:p>
            <a:pPr lvl="2" eaLnBrk="1" hangingPunct="1">
              <a:buClr>
                <a:srgbClr val="006CB7"/>
              </a:buClr>
            </a:pPr>
            <a:r>
              <a:rPr lang="es-CL" dirty="0" smtClean="0"/>
              <a:t>La mayoría tienen formato numérico</a:t>
            </a:r>
          </a:p>
          <a:p>
            <a:pPr lvl="2" eaLnBrk="1" hangingPunct="1">
              <a:buClr>
                <a:srgbClr val="006CB7"/>
              </a:buClr>
            </a:pPr>
            <a:r>
              <a:rPr lang="es-CL" dirty="0" smtClean="0"/>
              <a:t>Algunos parecen numéricos pero se solicitan en formato texto: ID_SERV, REGION, SUBT, MES.</a:t>
            </a:r>
          </a:p>
          <a:p>
            <a:pPr lvl="2" eaLnBrk="1" hangingPunct="1">
              <a:buClr>
                <a:srgbClr val="006CB7"/>
              </a:buClr>
            </a:pPr>
            <a:r>
              <a:rPr lang="es-CL" dirty="0" smtClean="0"/>
              <a:t>Los alfabéticos se remiten en formato texto</a:t>
            </a:r>
          </a:p>
          <a:p>
            <a:pPr lvl="2" eaLnBrk="1" hangingPunct="1">
              <a:buClr>
                <a:srgbClr val="006CB7"/>
              </a:buClr>
            </a:pPr>
            <a:r>
              <a:rPr lang="es-CL" dirty="0" smtClean="0"/>
              <a:t>En </a:t>
            </a:r>
            <a:r>
              <a:rPr lang="es-CL" dirty="0" err="1" smtClean="0"/>
              <a:t>excel</a:t>
            </a:r>
            <a:r>
              <a:rPr lang="es-CL" dirty="0" smtClean="0"/>
              <a:t>, las fechas son números, con un formato diferente.</a:t>
            </a:r>
          </a:p>
          <a:p>
            <a:pPr lvl="1" eaLnBrk="1" hangingPunct="1">
              <a:buClr>
                <a:srgbClr val="006CB7"/>
              </a:buClr>
            </a:pPr>
            <a:endParaRPr lang="es-CL" dirty="0" smtClean="0"/>
          </a:p>
          <a:p>
            <a:pPr lvl="1" eaLnBrk="1" hangingPunct="1">
              <a:buClr>
                <a:srgbClr val="006CB7"/>
              </a:buClr>
            </a:pPr>
            <a:r>
              <a:rPr lang="es-CL" dirty="0" smtClean="0"/>
              <a:t>Se requiere el envío de campos que contengan una codificación específica.</a:t>
            </a:r>
          </a:p>
          <a:p>
            <a:pPr lvl="2" eaLnBrk="1" hangingPunct="1">
              <a:buClr>
                <a:srgbClr val="006CB7"/>
              </a:buClr>
            </a:pPr>
            <a:r>
              <a:rPr lang="es-CL" dirty="0" smtClean="0"/>
              <a:t>Atender a las tablas de conversión de los campos SEXO, ESTAMENTO y en todos aquellos donde la respuesta puede ser S (si) o N (no).</a:t>
            </a:r>
          </a:p>
          <a:p>
            <a:pPr lvl="1" eaLnBrk="1" hangingPunct="1">
              <a:buClr>
                <a:srgbClr val="006CB7"/>
              </a:buClr>
            </a:pPr>
            <a:endParaRPr lang="es-CL" dirty="0" smtClean="0"/>
          </a:p>
          <a:p>
            <a:pPr lvl="1" eaLnBrk="1" hangingPunct="1">
              <a:buClr>
                <a:srgbClr val="006CB7"/>
              </a:buClr>
            </a:pPr>
            <a:r>
              <a:rPr lang="es-CL" dirty="0" smtClean="0"/>
              <a:t>Existen campos calculables, que se deben actualizar en cada informe, cuando se solicitan a la fecha de corte; o que se deben mantener, cuando se solicitan a una fecha definida dentro de la matriz. </a:t>
            </a:r>
          </a:p>
          <a:p>
            <a:pPr lvl="2" eaLnBrk="1" hangingPunct="1">
              <a:buClr>
                <a:srgbClr val="006CB7"/>
              </a:buClr>
            </a:pPr>
            <a:r>
              <a:rPr lang="es-CL" dirty="0" smtClean="0"/>
              <a:t>Edad y antigüedad en matrices DHS, calculadas a la fecha de corte. En matriz C, a la fecha de alejamiento.</a:t>
            </a:r>
          </a:p>
          <a:p>
            <a:pPr lvl="1" eaLnBrk="1" hangingPunct="1">
              <a:buClr>
                <a:srgbClr val="006CB7"/>
              </a:buClr>
            </a:pPr>
            <a:r>
              <a:rPr lang="es-CL" dirty="0" smtClean="0"/>
              <a:t>Otros</a:t>
            </a:r>
            <a:r>
              <a:rPr lang="es-CL" baseline="0" dirty="0" smtClean="0"/>
              <a:t> campos cuya actualización se debe revisar en cada informe, corresponden a los que establecen las fechas de término del contrato y otras características del desempeño del cargo, en caso de renovaciones de contrato con o sin modificaciones (aumentos de grado, cambio en calidad jurídica, obtención de título profesional, entre otros).</a:t>
            </a:r>
          </a:p>
          <a:p>
            <a:pPr lvl="1" eaLnBrk="1" hangingPunct="1">
              <a:buClr>
                <a:srgbClr val="006CB7"/>
              </a:buClr>
            </a:pPr>
            <a:endParaRPr lang="es-CL" dirty="0" smtClean="0"/>
          </a:p>
          <a:p>
            <a:pPr lvl="1" eaLnBrk="1" hangingPunct="1">
              <a:buClr>
                <a:srgbClr val="006CB7"/>
              </a:buClr>
            </a:pPr>
            <a:r>
              <a:rPr lang="es-CL" dirty="0" smtClean="0"/>
              <a:t>Existen campos que “conversan” entre si, y que se validan entre ellos.</a:t>
            </a:r>
          </a:p>
          <a:p>
            <a:pPr lvl="2" eaLnBrk="1" hangingPunct="1">
              <a:buClr>
                <a:srgbClr val="006CB7"/>
              </a:buClr>
            </a:pPr>
            <a:r>
              <a:rPr lang="es-CL" dirty="0" smtClean="0"/>
              <a:t>Atender estos casos en archivos de validación.</a:t>
            </a:r>
          </a:p>
          <a:p>
            <a:pPr eaLnBrk="1" hangingPunct="1">
              <a:buClr>
                <a:srgbClr val="006CB7"/>
              </a:buClr>
            </a:pPr>
            <a:endParaRPr lang="es-CL" dirty="0" smtClean="0"/>
          </a:p>
        </p:txBody>
      </p:sp>
    </p:spTree>
    <p:extLst>
      <p:ext uri="{BB962C8B-B14F-4D97-AF65-F5344CB8AC3E}">
        <p14:creationId xmlns:p14="http://schemas.microsoft.com/office/powerpoint/2010/main" val="2195104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037470" lvl="4" indent="-220348" defTabSz="440695">
              <a:spcBef>
                <a:spcPct val="20000"/>
              </a:spcBef>
              <a:defRPr/>
            </a:pPr>
            <a:r>
              <a:rPr lang="es-ES" sz="1700" dirty="0">
                <a:solidFill>
                  <a:srgbClr val="595959"/>
                </a:solidFill>
              </a:rPr>
              <a:t>Este levantamiento responde a un modelo relacional.</a:t>
            </a:r>
          </a:p>
          <a:p>
            <a:pPr marL="1037470" lvl="4" indent="-220348" defTabSz="440695">
              <a:spcBef>
                <a:spcPct val="20000"/>
              </a:spcBef>
              <a:defRPr/>
            </a:pPr>
            <a:endParaRPr lang="es-ES" sz="1700" dirty="0">
              <a:solidFill>
                <a:srgbClr val="595959"/>
              </a:solidFill>
            </a:endParaRPr>
          </a:p>
          <a:p>
            <a:pPr marL="1037470" lvl="4" indent="-220348" defTabSz="440695">
              <a:spcBef>
                <a:spcPct val="20000"/>
              </a:spcBef>
              <a:defRPr/>
            </a:pPr>
            <a:r>
              <a:rPr lang="es-ES" sz="1700" dirty="0">
                <a:solidFill>
                  <a:srgbClr val="595959"/>
                </a:solidFill>
              </a:rPr>
              <a:t>En qué matrices se informa:</a:t>
            </a:r>
          </a:p>
          <a:p>
            <a:pPr marL="1037470" lvl="4" indent="-220348" defTabSz="440695">
              <a:spcBef>
                <a:spcPct val="20000"/>
              </a:spcBef>
              <a:defRPr/>
            </a:pPr>
            <a:endParaRPr lang="es-ES" sz="1700" dirty="0">
              <a:solidFill>
                <a:srgbClr val="595959"/>
              </a:solidFill>
            </a:endParaRPr>
          </a:p>
          <a:p>
            <a:pPr marL="1037470" lvl="4" indent="-220348" defTabSz="440695">
              <a:spcBef>
                <a:spcPct val="20000"/>
              </a:spcBef>
              <a:buFont typeface="Arial" pitchFamily="34" charset="0"/>
              <a:buChar char="»"/>
              <a:defRPr/>
            </a:pPr>
            <a:r>
              <a:rPr lang="es-ES" sz="1700" dirty="0">
                <a:solidFill>
                  <a:srgbClr val="595959"/>
                </a:solidFill>
              </a:rPr>
              <a:t>Primer informe trimestral: D</a:t>
            </a:r>
            <a:endParaRPr lang="es-CL" sz="1700" dirty="0">
              <a:solidFill>
                <a:srgbClr val="595959"/>
              </a:solidFill>
            </a:endParaRPr>
          </a:p>
          <a:p>
            <a:pPr marL="1037470" lvl="4" indent="-220348" defTabSz="440695">
              <a:spcBef>
                <a:spcPct val="20000"/>
              </a:spcBef>
              <a:buFont typeface="Arial" pitchFamily="34" charset="0"/>
              <a:buChar char="»"/>
              <a:defRPr/>
            </a:pPr>
            <a:r>
              <a:rPr lang="es-ES" sz="1700" dirty="0">
                <a:solidFill>
                  <a:srgbClr val="595959"/>
                </a:solidFill>
              </a:rPr>
              <a:t>Segundo informe trimestral: C-L-A-V</a:t>
            </a:r>
            <a:endParaRPr lang="es-CL" sz="1700" dirty="0">
              <a:solidFill>
                <a:srgbClr val="595959"/>
              </a:solidFill>
            </a:endParaRPr>
          </a:p>
          <a:p>
            <a:pPr marL="1037470" lvl="4" indent="-220348" defTabSz="440695">
              <a:spcBef>
                <a:spcPct val="20000"/>
              </a:spcBef>
              <a:buFont typeface="Arial" pitchFamily="34" charset="0"/>
              <a:buChar char="»"/>
              <a:defRPr/>
            </a:pPr>
            <a:r>
              <a:rPr lang="es-ES" sz="1700" dirty="0">
                <a:solidFill>
                  <a:srgbClr val="595959"/>
                </a:solidFill>
              </a:rPr>
              <a:t>Tercer informe trimestral: C-V</a:t>
            </a:r>
            <a:endParaRPr lang="es-CL" sz="1700" dirty="0">
              <a:solidFill>
                <a:srgbClr val="595959"/>
              </a:solidFill>
            </a:endParaRPr>
          </a:p>
          <a:p>
            <a:pPr marL="1037470" lvl="4" indent="-220348" defTabSz="440695">
              <a:spcBef>
                <a:spcPct val="20000"/>
              </a:spcBef>
              <a:buFont typeface="Arial" pitchFamily="34" charset="0"/>
              <a:buChar char="»"/>
              <a:defRPr/>
            </a:pPr>
            <a:r>
              <a:rPr lang="es-ES" sz="1700" dirty="0">
                <a:solidFill>
                  <a:srgbClr val="595959"/>
                </a:solidFill>
              </a:rPr>
              <a:t>Cuarto informe trimestral: C-V-A-L</a:t>
            </a:r>
            <a:endParaRPr lang="es-CL" sz="1700" dirty="0">
              <a:solidFill>
                <a:srgbClr val="595959"/>
              </a:solidFill>
            </a:endParaRPr>
          </a:p>
          <a:p>
            <a:endParaRPr lang="es-CL" dirty="0"/>
          </a:p>
        </p:txBody>
      </p:sp>
    </p:spTree>
    <p:extLst>
      <p:ext uri="{BB962C8B-B14F-4D97-AF65-F5344CB8AC3E}">
        <p14:creationId xmlns:p14="http://schemas.microsoft.com/office/powerpoint/2010/main" val="1932566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dirty="0" smtClean="0"/>
              <a:t>La correcta</a:t>
            </a:r>
            <a:r>
              <a:rPr lang="es-CL" baseline="0" dirty="0" smtClean="0"/>
              <a:t> identificación del funcionario es fundamental, por el carácter relacional de este modelo.</a:t>
            </a:r>
          </a:p>
          <a:p>
            <a:r>
              <a:rPr lang="es-CL" baseline="0" dirty="0" smtClean="0"/>
              <a:t>Verificar que los datos de identificación de un funcionario sean los mismos en todas las matrices solicitadas, ayuda a corroborar que se trata de la misma persona, evitando errores en su clasificación posterior.</a:t>
            </a:r>
          </a:p>
          <a:p>
            <a:endParaRPr lang="es-CL" dirty="0" smtClean="0"/>
          </a:p>
          <a:p>
            <a:r>
              <a:rPr lang="es-CL" dirty="0" err="1" smtClean="0"/>
              <a:t>Run</a:t>
            </a:r>
            <a:r>
              <a:rPr lang="es-CL" dirty="0" smtClean="0"/>
              <a:t>-dv = todas</a:t>
            </a:r>
          </a:p>
          <a:p>
            <a:r>
              <a:rPr lang="es-CL" dirty="0" smtClean="0"/>
              <a:t>Nombres,</a:t>
            </a:r>
            <a:r>
              <a:rPr lang="es-CL" baseline="0" dirty="0" smtClean="0"/>
              <a:t> apellidos, sexo= todas</a:t>
            </a:r>
          </a:p>
          <a:p>
            <a:endParaRPr lang="es-CL" baseline="0" dirty="0" smtClean="0"/>
          </a:p>
          <a:p>
            <a:r>
              <a:rPr lang="es-CL" baseline="0" dirty="0" smtClean="0"/>
              <a:t>Fecha de nacimiento=DHSC</a:t>
            </a:r>
            <a:endParaRPr lang="es-CL" dirty="0"/>
          </a:p>
        </p:txBody>
      </p:sp>
    </p:spTree>
    <p:extLst>
      <p:ext uri="{BB962C8B-B14F-4D97-AF65-F5344CB8AC3E}">
        <p14:creationId xmlns:p14="http://schemas.microsoft.com/office/powerpoint/2010/main" val="54314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465793">
              <a:defRPr/>
            </a:pPr>
            <a:endParaRPr lang="es-ES" dirty="0" smtClean="0"/>
          </a:p>
          <a:p>
            <a:endParaRPr lang="es-CL" dirty="0"/>
          </a:p>
        </p:txBody>
      </p:sp>
    </p:spTree>
    <p:extLst>
      <p:ext uri="{BB962C8B-B14F-4D97-AF65-F5344CB8AC3E}">
        <p14:creationId xmlns:p14="http://schemas.microsoft.com/office/powerpoint/2010/main" val="1346059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03B6684E-8D50-41E0-BB52-174AA6936484}" type="slidenum">
              <a:rPr lang="en-US" smtClean="0"/>
              <a:pPr/>
              <a:t>20</a:t>
            </a:fld>
            <a:endParaRPr lang="en-US"/>
          </a:p>
        </p:txBody>
      </p:sp>
    </p:spTree>
    <p:extLst>
      <p:ext uri="{BB962C8B-B14F-4D97-AF65-F5344CB8AC3E}">
        <p14:creationId xmlns:p14="http://schemas.microsoft.com/office/powerpoint/2010/main" val="95786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Tree>
    <p:extLst>
      <p:ext uri="{BB962C8B-B14F-4D97-AF65-F5344CB8AC3E}">
        <p14:creationId xmlns:p14="http://schemas.microsoft.com/office/powerpoint/2010/main" val="180539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457083">
              <a:defRPr/>
            </a:pPr>
            <a:endParaRPr lang="es-ES" dirty="0" smtClean="0"/>
          </a:p>
          <a:p>
            <a:endParaRPr lang="es-CL" dirty="0"/>
          </a:p>
        </p:txBody>
      </p:sp>
    </p:spTree>
    <p:extLst>
      <p:ext uri="{BB962C8B-B14F-4D97-AF65-F5344CB8AC3E}">
        <p14:creationId xmlns:p14="http://schemas.microsoft.com/office/powerpoint/2010/main" val="98509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Tree>
    <p:extLst>
      <p:ext uri="{BB962C8B-B14F-4D97-AF65-F5344CB8AC3E}">
        <p14:creationId xmlns:p14="http://schemas.microsoft.com/office/powerpoint/2010/main" val="258447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es-CL" dirty="0" smtClean="0"/>
              <a:t>Usuarios:</a:t>
            </a:r>
          </a:p>
          <a:p>
            <a:r>
              <a:rPr lang="es-CL" dirty="0" smtClean="0"/>
              <a:t>Macroeconomistas en general: Bancos de inversión internacionales; clasificadoras de riesgo, elaborar proyecciones; presiones de gasto, anticipación de política monetaria; evolución de la deuda pública. </a:t>
            </a:r>
          </a:p>
          <a:p>
            <a:r>
              <a:rPr lang="es-CL" dirty="0" smtClean="0"/>
              <a:t>Asociaciones gremiales.</a:t>
            </a:r>
          </a:p>
          <a:p>
            <a:r>
              <a:rPr lang="es-CL" dirty="0" smtClean="0"/>
              <a:t>Modernización del Estado.</a:t>
            </a:r>
          </a:p>
          <a:p>
            <a:r>
              <a:rPr lang="es-CL" dirty="0" smtClean="0"/>
              <a:t>Ministerios para control de gestión.</a:t>
            </a:r>
          </a:p>
          <a:p>
            <a:r>
              <a:rPr lang="es-CL" dirty="0" smtClean="0"/>
              <a:t>Investigadores.</a:t>
            </a:r>
          </a:p>
          <a:p>
            <a:endParaRPr lang="es-CL" dirty="0" smtClean="0"/>
          </a:p>
          <a:p>
            <a:endParaRPr lang="es-CL" dirty="0" smtClean="0"/>
          </a:p>
          <a:p>
            <a:pPr lvl="1" algn="just"/>
            <a:r>
              <a:rPr lang="es-CL" sz="1000" b="1" dirty="0">
                <a:cs typeface="Arial" panose="020B0604020202020204" pitchFamily="34" charset="0"/>
              </a:rPr>
              <a:t>Guías internacionales de calidad de estadísticas</a:t>
            </a:r>
          </a:p>
          <a:p>
            <a:pPr marL="820155" lvl="2" indent="111619" algn="just">
              <a:buFont typeface="Wingdings" panose="05000000000000000000" pitchFamily="2" charset="2"/>
              <a:buChar char="ü"/>
            </a:pPr>
            <a:r>
              <a:rPr lang="es-CL" sz="1000" dirty="0">
                <a:cs typeface="Arial" panose="020B0604020202020204" pitchFamily="34" charset="0"/>
              </a:rPr>
              <a:t>OCDE(2011), “</a:t>
            </a:r>
            <a:r>
              <a:rPr lang="es-CL" sz="1000" dirty="0" err="1">
                <a:cs typeface="Arial" panose="020B0604020202020204" pitchFamily="34" charset="0"/>
              </a:rPr>
              <a:t>Quality</a:t>
            </a:r>
            <a:r>
              <a:rPr lang="es-CL" sz="1000" dirty="0">
                <a:cs typeface="Arial" panose="020B0604020202020204" pitchFamily="34" charset="0"/>
              </a:rPr>
              <a:t> Framework and </a:t>
            </a:r>
            <a:r>
              <a:rPr lang="es-CL" sz="1000" dirty="0" err="1">
                <a:cs typeface="Arial" panose="020B0604020202020204" pitchFamily="34" charset="0"/>
              </a:rPr>
              <a:t>Guidelines</a:t>
            </a:r>
            <a:r>
              <a:rPr lang="es-CL" sz="1000" dirty="0">
                <a:cs typeface="Arial" panose="020B0604020202020204" pitchFamily="34" charset="0"/>
              </a:rPr>
              <a:t> </a:t>
            </a:r>
            <a:r>
              <a:rPr lang="es-CL" sz="1000" dirty="0" err="1">
                <a:cs typeface="Arial" panose="020B0604020202020204" pitchFamily="34" charset="0"/>
              </a:rPr>
              <a:t>for</a:t>
            </a:r>
            <a:r>
              <a:rPr lang="es-CL" sz="1000" dirty="0">
                <a:cs typeface="Arial" panose="020B0604020202020204" pitchFamily="34" charset="0"/>
              </a:rPr>
              <a:t> OECD </a:t>
            </a:r>
            <a:r>
              <a:rPr lang="es-CL" sz="1000" dirty="0" err="1">
                <a:cs typeface="Arial" panose="020B0604020202020204" pitchFamily="34" charset="0"/>
              </a:rPr>
              <a:t>Statistical</a:t>
            </a:r>
            <a:r>
              <a:rPr lang="es-CL" sz="1000" dirty="0">
                <a:cs typeface="Arial" panose="020B0604020202020204" pitchFamily="34" charset="0"/>
              </a:rPr>
              <a:t> </a:t>
            </a:r>
            <a:r>
              <a:rPr lang="es-CL" sz="1000" dirty="0" err="1">
                <a:cs typeface="Arial" panose="020B0604020202020204" pitchFamily="34" charset="0"/>
              </a:rPr>
              <a:t>Activities</a:t>
            </a:r>
            <a:r>
              <a:rPr lang="es-CL" sz="1000" dirty="0">
                <a:cs typeface="Arial" panose="020B0604020202020204" pitchFamily="34" charset="0"/>
              </a:rPr>
              <a:t>”, </a:t>
            </a:r>
            <a:r>
              <a:rPr lang="es-CL" sz="1000" i="1" dirty="0">
                <a:hlinkClick r:id="rId3"/>
              </a:rPr>
              <a:t>http://www.oecd.org/fr/sdd/qualityframeworkforoecdstatisticalactivities.htm</a:t>
            </a:r>
            <a:endParaRPr lang="es-CL" sz="1000" dirty="0">
              <a:cs typeface="Arial" panose="020B0604020202020204" pitchFamily="34" charset="0"/>
            </a:endParaRPr>
          </a:p>
          <a:p>
            <a:pPr marL="820155" lvl="2" indent="111619" algn="just">
              <a:buFont typeface="Wingdings" panose="05000000000000000000" pitchFamily="2" charset="2"/>
              <a:buChar char="ü"/>
            </a:pPr>
            <a:r>
              <a:rPr lang="es-CL" sz="1000" dirty="0" err="1">
                <a:cs typeface="Arial" panose="020B0604020202020204" pitchFamily="34" charset="0"/>
              </a:rPr>
              <a:t>Eurostat</a:t>
            </a:r>
            <a:r>
              <a:rPr lang="es-CL" sz="1000" dirty="0">
                <a:cs typeface="Arial" panose="020B0604020202020204" pitchFamily="34" charset="0"/>
              </a:rPr>
              <a:t> y Sistema Estadístico Europeo (2011), “Código de Buenas Prácticas de las Estadísticas Europeas”.</a:t>
            </a:r>
          </a:p>
          <a:p>
            <a:pPr marL="820155" lvl="2" indent="111619" algn="just">
              <a:buFont typeface="Wingdings" panose="05000000000000000000" pitchFamily="2" charset="2"/>
              <a:buChar char="ü"/>
            </a:pPr>
            <a:r>
              <a:rPr lang="en-US" sz="1000" dirty="0">
                <a:cs typeface="Arial" panose="020B0604020202020204" pitchFamily="34" charset="0"/>
              </a:rPr>
              <a:t>UNESCO (2009), “UIS Quality Monitoring and Reporting Framework”</a:t>
            </a:r>
          </a:p>
          <a:p>
            <a:pPr marL="820155" lvl="2" indent="111619" algn="just">
              <a:buFont typeface="Wingdings" panose="05000000000000000000" pitchFamily="2" charset="2"/>
              <a:buChar char="ü"/>
            </a:pPr>
            <a:r>
              <a:rPr lang="en-US" sz="1000" dirty="0" err="1">
                <a:cs typeface="Arial" panose="020B0604020202020204" pitchFamily="34" charset="0"/>
              </a:rPr>
              <a:t>Fondo</a:t>
            </a:r>
            <a:r>
              <a:rPr lang="en-US" sz="1000" dirty="0">
                <a:cs typeface="Arial" panose="020B0604020202020204" pitchFamily="34" charset="0"/>
              </a:rPr>
              <a:t> </a:t>
            </a:r>
            <a:r>
              <a:rPr lang="en-US" sz="1000" dirty="0" err="1">
                <a:cs typeface="Arial" panose="020B0604020202020204" pitchFamily="34" charset="0"/>
              </a:rPr>
              <a:t>Monetario</a:t>
            </a:r>
            <a:r>
              <a:rPr lang="en-US" sz="1000" dirty="0">
                <a:cs typeface="Arial" panose="020B0604020202020204" pitchFamily="34" charset="0"/>
              </a:rPr>
              <a:t> </a:t>
            </a:r>
            <a:r>
              <a:rPr lang="en-US" sz="1000" dirty="0" err="1">
                <a:cs typeface="Arial" panose="020B0604020202020204" pitchFamily="34" charset="0"/>
              </a:rPr>
              <a:t>Internacional</a:t>
            </a:r>
            <a:r>
              <a:rPr lang="en-US" sz="1000" dirty="0">
                <a:cs typeface="Arial" panose="020B0604020202020204" pitchFamily="34" charset="0"/>
              </a:rPr>
              <a:t> (2012), “Data Quality Assessment Framework (DQAF) for National Accounts Statistics”.</a:t>
            </a:r>
          </a:p>
          <a:p>
            <a:pPr marL="820155" lvl="2" indent="111619" algn="just">
              <a:buFont typeface="Wingdings" panose="05000000000000000000" pitchFamily="2" charset="2"/>
              <a:buChar char="ü"/>
            </a:pPr>
            <a:r>
              <a:rPr lang="es-CL" sz="1000" dirty="0" err="1">
                <a:cs typeface="Arial" panose="020B0604020202020204" pitchFamily="34" charset="0"/>
              </a:rPr>
              <a:t>Statcan</a:t>
            </a:r>
            <a:r>
              <a:rPr lang="es-CL" sz="1000" dirty="0">
                <a:cs typeface="Arial" panose="020B0604020202020204" pitchFamily="34" charset="0"/>
              </a:rPr>
              <a:t> (2009), “</a:t>
            </a:r>
            <a:r>
              <a:rPr lang="es-CL" sz="1000" dirty="0" err="1">
                <a:cs typeface="Arial" panose="020B0604020202020204" pitchFamily="34" charset="0"/>
              </a:rPr>
              <a:t>Statistics</a:t>
            </a:r>
            <a:r>
              <a:rPr lang="es-CL" sz="1000" dirty="0">
                <a:cs typeface="Arial" panose="020B0604020202020204" pitchFamily="34" charset="0"/>
              </a:rPr>
              <a:t> </a:t>
            </a:r>
            <a:r>
              <a:rPr lang="es-CL" sz="1000" dirty="0" err="1">
                <a:cs typeface="Arial" panose="020B0604020202020204" pitchFamily="34" charset="0"/>
              </a:rPr>
              <a:t>Canada</a:t>
            </a:r>
            <a:r>
              <a:rPr lang="es-CL" sz="1000" dirty="0">
                <a:cs typeface="Arial" panose="020B0604020202020204" pitchFamily="34" charset="0"/>
              </a:rPr>
              <a:t> </a:t>
            </a:r>
            <a:r>
              <a:rPr lang="es-CL" sz="1000" dirty="0" err="1">
                <a:cs typeface="Arial" panose="020B0604020202020204" pitchFamily="34" charset="0"/>
              </a:rPr>
              <a:t>Quality</a:t>
            </a:r>
            <a:r>
              <a:rPr lang="es-CL" sz="1000" dirty="0">
                <a:cs typeface="Arial" panose="020B0604020202020204" pitchFamily="34" charset="0"/>
              </a:rPr>
              <a:t> </a:t>
            </a:r>
            <a:r>
              <a:rPr lang="es-CL" sz="1000" dirty="0" err="1">
                <a:cs typeface="Arial" panose="020B0604020202020204" pitchFamily="34" charset="0"/>
              </a:rPr>
              <a:t>Guidelines</a:t>
            </a:r>
            <a:r>
              <a:rPr lang="es-CL" sz="1000" dirty="0">
                <a:cs typeface="Arial" panose="020B0604020202020204" pitchFamily="34" charset="0"/>
              </a:rPr>
              <a:t>”, 5ta edición</a:t>
            </a:r>
          </a:p>
          <a:p>
            <a:pPr marL="820155" lvl="2" indent="111619" algn="just">
              <a:buFont typeface="Wingdings" panose="05000000000000000000" pitchFamily="2" charset="2"/>
              <a:buChar char="ü"/>
            </a:pPr>
            <a:r>
              <a:rPr lang="en-US" sz="1000" dirty="0">
                <a:cs typeface="Arial" panose="020B0604020202020204" pitchFamily="34" charset="0"/>
              </a:rPr>
              <a:t>Office for National Statistics (2007), “Guidelines for Measuring Statistical Quality”, version 3.1, </a:t>
            </a:r>
            <a:r>
              <a:rPr lang="en-US" sz="1000" dirty="0" err="1">
                <a:cs typeface="Arial" panose="020B0604020202020204" pitchFamily="34" charset="0"/>
              </a:rPr>
              <a:t>Londres</a:t>
            </a:r>
            <a:r>
              <a:rPr lang="en-US" sz="1000" dirty="0">
                <a:cs typeface="Arial" panose="020B0604020202020204" pitchFamily="34" charset="0"/>
              </a:rPr>
              <a:t>.</a:t>
            </a:r>
          </a:p>
          <a:p>
            <a:pPr marL="820155" lvl="2" indent="111619" algn="just">
              <a:buFont typeface="Wingdings" panose="05000000000000000000" pitchFamily="2" charset="2"/>
              <a:buChar char="ü"/>
            </a:pPr>
            <a:r>
              <a:rPr lang="en-US" sz="1000" dirty="0">
                <a:cs typeface="Arial" panose="020B0604020202020204" pitchFamily="34" charset="0"/>
              </a:rPr>
              <a:t>Australian Bureau of Statistics (2009), “ABS data Quality Framework”.</a:t>
            </a:r>
            <a:endParaRPr lang="es-CL" sz="1000" dirty="0">
              <a:cs typeface="Arial" panose="020B0604020202020204" pitchFamily="34" charset="0"/>
            </a:endParaRPr>
          </a:p>
          <a:p>
            <a:endParaRPr lang="es-CL" dirty="0" smtClean="0"/>
          </a:p>
          <a:p>
            <a:r>
              <a:rPr lang="es-CL" dirty="0" smtClean="0"/>
              <a:t>Las crecientes necesidades de información y el dinamismo propio otorgado por las políticas en materia de estructuras institucionales y de personal, han presentado la necesidad de generar un nuevo producto estadístico, con menor tiempo de desfase, con énfasis en la evolución de determinadas características relevantes de las instituciones públicas, en relación con el personal que disponen para el desarrollo de sus funciones.</a:t>
            </a:r>
          </a:p>
          <a:p>
            <a:r>
              <a:rPr lang="es-CL" dirty="0" smtClean="0"/>
              <a:t>Para ello, </a:t>
            </a:r>
            <a:r>
              <a:rPr lang="es-CL" dirty="0" err="1" smtClean="0"/>
              <a:t>Dipres</a:t>
            </a:r>
            <a:r>
              <a:rPr lang="es-CL" dirty="0" smtClean="0"/>
              <a:t> se ha apoyado en el mismo instrumento de recolección de datos existente, los informes trimestrales de dotación de personal, pero con la misión de visibilizar la información recolectada trimestralmente, con un mínimo desfase y mayor oportunidad.</a:t>
            </a:r>
          </a:p>
          <a:p>
            <a:r>
              <a:rPr lang="es-CL" dirty="0" smtClean="0"/>
              <a:t>Dada la relevancia que la información del sector salud tiene sobre estas estadísticas, resulta necesario apoyar las instancias de capacitación y acompañamiento que faciliten el mejor desempeño y </a:t>
            </a:r>
            <a:r>
              <a:rPr lang="es-CL" dirty="0" err="1" smtClean="0"/>
              <a:t>reportabilidad</a:t>
            </a:r>
            <a:r>
              <a:rPr lang="es-CL" dirty="0" smtClean="0"/>
              <a:t> por parte de las instituciones que componen este sector.</a:t>
            </a:r>
          </a:p>
          <a:p>
            <a:endParaRPr lang="es-CL" dirty="0"/>
          </a:p>
        </p:txBody>
      </p:sp>
      <p:sp>
        <p:nvSpPr>
          <p:cNvPr id="4" name="3 Marcador de número de diapositiva"/>
          <p:cNvSpPr>
            <a:spLocks noGrp="1"/>
          </p:cNvSpPr>
          <p:nvPr>
            <p:ph type="sldNum" sz="quarter" idx="10"/>
          </p:nvPr>
        </p:nvSpPr>
        <p:spPr/>
        <p:txBody>
          <a:bodyPr/>
          <a:lstStyle/>
          <a:p>
            <a:fld id="{03B6684E-8D50-41E0-BB52-174AA6936484}" type="slidenum">
              <a:rPr lang="en-US" smtClean="0"/>
              <a:pPr/>
              <a:t>6</a:t>
            </a:fld>
            <a:endParaRPr lang="en-US"/>
          </a:p>
        </p:txBody>
      </p:sp>
    </p:spTree>
    <p:extLst>
      <p:ext uri="{BB962C8B-B14F-4D97-AF65-F5344CB8AC3E}">
        <p14:creationId xmlns:p14="http://schemas.microsoft.com/office/powerpoint/2010/main" val="2051972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55000" lnSpcReduction="20000"/>
          </a:bodyPr>
          <a:lstStyle/>
          <a:p>
            <a:endParaRPr lang="es-CL" b="0" dirty="0" smtClean="0"/>
          </a:p>
          <a:p>
            <a:r>
              <a:rPr lang="es-CL" b="1" dirty="0" smtClean="0"/>
              <a:t>Calidad:</a:t>
            </a:r>
          </a:p>
          <a:p>
            <a:r>
              <a:rPr lang="es-CL" dirty="0" smtClean="0"/>
              <a:t>Se considera como información sin errores (criterio de calidad) el envío de información consistente y sin errores u omisiones de información. La Calidad de los antecedentes remitidos por los Servicios a través de los Informes de Dotación de Personal se revisará considerando principalmente la consistencia de los datos y la ausencia de errores u omisiones en la información consignada en cada informe.</a:t>
            </a:r>
          </a:p>
          <a:p>
            <a:endParaRPr lang="es-CL" dirty="0" smtClean="0"/>
          </a:p>
          <a:p>
            <a:pPr marL="171450" indent="-171450">
              <a:buFont typeface="Arial" panose="020B0604020202020204" pitchFamily="34" charset="0"/>
              <a:buChar char="•"/>
            </a:pPr>
            <a:r>
              <a:rPr lang="es-CL" dirty="0" smtClean="0"/>
              <a:t>Información consistente: se evaluará la consistencia de la información remitida entre cada una de las matrices y formularios enviados y de aquella con otros informes remitidos a Dipres o cualquier otro informe o documento de difusión pública. En relación con esto último se solicita procurar la consistencia de la información remitida en los informes de dotación de personal, con los datos entregados por la Institución en documentos o informes de difusión pública, como el Balance de Gestión Integral o la página de Gobierno Transparente del Servicio.</a:t>
            </a:r>
          </a:p>
          <a:p>
            <a:pPr marL="171450" indent="-171450">
              <a:buFont typeface="Arial" panose="020B0604020202020204" pitchFamily="34" charset="0"/>
              <a:buChar char="•"/>
            </a:pPr>
            <a:endParaRPr lang="es-CL" dirty="0" smtClean="0"/>
          </a:p>
          <a:p>
            <a:pPr marL="171450" indent="-171450">
              <a:buFont typeface="Arial" panose="020B0604020202020204" pitchFamily="34" charset="0"/>
              <a:buChar char="•"/>
            </a:pPr>
            <a:r>
              <a:rPr lang="es-CL" dirty="0" smtClean="0"/>
              <a:t>Información</a:t>
            </a:r>
            <a:r>
              <a:rPr lang="es-CL" baseline="0" dirty="0" smtClean="0"/>
              <a:t> sin errores y omisiones de información: </a:t>
            </a:r>
            <a:r>
              <a:rPr lang="es-CL" dirty="0" smtClean="0"/>
              <a:t>se evaluará la entrega de información sin errores u omisiones de información, entendiéndose por error a cualquier falla de digitación, cálculo o imputación de la información remitida; se entenderá por omisión, el envío de información incompleta, como por ejemplo, aquella que no ha considerado la totalidad de los casos presentes en la institución al momento de informar.</a:t>
            </a:r>
          </a:p>
          <a:p>
            <a:endParaRPr lang="es-CL" dirty="0" smtClean="0"/>
          </a:p>
          <a:p>
            <a:r>
              <a:rPr lang="es-CL" b="1" dirty="0" smtClean="0"/>
              <a:t>Oportunidad:</a:t>
            </a:r>
          </a:p>
          <a:p>
            <a:r>
              <a:rPr lang="es-CL" dirty="0" smtClean="0"/>
              <a:t>Se considerará como información Oportuna (criterio de oportunidad), aquella enviada sólo dentro de los plazos y a través del proceso de recepción establecido para cada tipo de informe y para la respuesta a observaciones planteadas.</a:t>
            </a:r>
          </a:p>
          <a:p>
            <a:endParaRPr lang="es-CL" sz="1200" b="0" i="0" u="none" strike="noStrike" kern="1200" baseline="0" dirty="0" smtClean="0">
              <a:solidFill>
                <a:schemeClr val="tx1"/>
              </a:solidFill>
              <a:latin typeface="+mn-lt"/>
              <a:ea typeface="ヒラギノ角ゴ Pro W3" charset="-128"/>
              <a:cs typeface="ヒラギノ角ゴ Pro W3" charset="-128"/>
            </a:endParaRPr>
          </a:p>
          <a:p>
            <a:pPr marL="171450" indent="-171450">
              <a:buFont typeface="Arial" panose="020B0604020202020204" pitchFamily="34" charset="0"/>
              <a:buChar char="•"/>
            </a:pPr>
            <a:r>
              <a:rPr lang="es-CL" sz="1200" b="0" i="0" u="none" strike="noStrike" kern="1200" baseline="0" dirty="0" smtClean="0">
                <a:solidFill>
                  <a:schemeClr val="tx1"/>
                </a:solidFill>
                <a:latin typeface="+mn-lt"/>
                <a:ea typeface="ヒラギノ角ゴ Pro W3" charset="-128"/>
                <a:cs typeface="ヒラギノ角ゴ Pro W3" charset="-128"/>
              </a:rPr>
              <a:t>La oportunidad del envío de los informes será verificada mediante el certificado de recepción emitido por el sistema web mediante el cual se envió el informe. </a:t>
            </a:r>
          </a:p>
          <a:p>
            <a:pPr marL="171450" indent="-171450">
              <a:buFont typeface="Arial" panose="020B0604020202020204" pitchFamily="34" charset="0"/>
              <a:buChar char="•"/>
            </a:pPr>
            <a:endParaRPr lang="es-CL" sz="1200" b="0" i="0" u="none" strike="noStrike" kern="1200" baseline="0" dirty="0" smtClean="0">
              <a:solidFill>
                <a:schemeClr val="tx1"/>
              </a:solidFill>
              <a:latin typeface="+mn-lt"/>
              <a:ea typeface="ヒラギノ角ゴ Pro W3" charset="-128"/>
              <a:cs typeface="ヒラギノ角ゴ Pro W3" charset="-128"/>
            </a:endParaRPr>
          </a:p>
          <a:p>
            <a:pPr marL="171450" indent="-171450">
              <a:buFont typeface="Arial" panose="020B0604020202020204" pitchFamily="34" charset="0"/>
              <a:buChar char="•"/>
            </a:pPr>
            <a:r>
              <a:rPr lang="es-CL" sz="1200" b="0" i="0" u="none" strike="noStrike" kern="1200" baseline="0" dirty="0" smtClean="0">
                <a:solidFill>
                  <a:schemeClr val="tx1"/>
                </a:solidFill>
                <a:latin typeface="+mn-lt"/>
                <a:ea typeface="ヒラギノ角ゴ Pro W3" charset="-128"/>
                <a:cs typeface="ヒラギノ角ゴ Pro W3" charset="-128"/>
              </a:rPr>
              <a:t>El sistema de recepción de informes trimestrales de personal requerirá, en un único ingreso, todos los archivos solicitados al Servicio en cada grupo de información, debiendo justificar, en el mismo acto, los archivos que no adjunta, por no tener casos que declarar. Esta situación, matrices que se envían y las que se justifican, quedará establecida en el certificado de recepción del correspondiente envío, extinguiéndose de este modo, el requerimiento de ingresar un aviso en el Registro de Observaciones, sobre las matrices para las cuales no se tiene casos que declarar. </a:t>
            </a:r>
          </a:p>
          <a:p>
            <a:pPr marL="171450" indent="-171450">
              <a:buFont typeface="Arial" panose="020B0604020202020204" pitchFamily="34" charset="0"/>
              <a:buChar char="•"/>
            </a:pPr>
            <a:endParaRPr lang="es-CL" sz="1200" b="0" i="0" u="none" strike="noStrike" kern="1200" baseline="0" dirty="0" smtClean="0">
              <a:solidFill>
                <a:schemeClr val="tx1"/>
              </a:solidFill>
              <a:latin typeface="+mn-lt"/>
              <a:ea typeface="ヒラギノ角ゴ Pro W3" charset="-128"/>
              <a:cs typeface="ヒラギノ角ゴ Pro W3" charset="-128"/>
            </a:endParaRPr>
          </a:p>
          <a:p>
            <a:pPr marL="171450" indent="-171450">
              <a:buFont typeface="Arial" panose="020B0604020202020204" pitchFamily="34" charset="0"/>
              <a:buChar char="•"/>
            </a:pPr>
            <a:r>
              <a:rPr lang="es-CL" sz="1200" b="0" i="0" u="sng" strike="noStrike" kern="1200" baseline="0" dirty="0" smtClean="0">
                <a:solidFill>
                  <a:schemeClr val="tx1"/>
                </a:solidFill>
                <a:latin typeface="+mn-lt"/>
                <a:ea typeface="ヒラギノ角ゴ Pro W3" charset="-128"/>
                <a:cs typeface="ヒラギノ角ゴ Pro W3" charset="-128"/>
              </a:rPr>
              <a:t>Oficio </a:t>
            </a:r>
            <a:r>
              <a:rPr lang="es-CL" sz="1200" b="0" i="0" u="sng" strike="noStrike" kern="1200" baseline="0" dirty="0" err="1" smtClean="0">
                <a:solidFill>
                  <a:schemeClr val="tx1"/>
                </a:solidFill>
                <a:latin typeface="+mn-lt"/>
                <a:ea typeface="ヒラギノ角ゴ Pro W3" charset="-128"/>
                <a:cs typeface="ヒラギノ角ゴ Pro W3" charset="-128"/>
              </a:rPr>
              <a:t>Justificatorio</a:t>
            </a:r>
            <a:r>
              <a:rPr lang="es-CL" sz="1200" b="0" i="0" u="none" strike="noStrike" kern="1200" baseline="0" dirty="0" smtClean="0">
                <a:solidFill>
                  <a:schemeClr val="tx1"/>
                </a:solidFill>
                <a:latin typeface="+mn-lt"/>
                <a:ea typeface="ヒラギノ角ゴ Pro W3" charset="-128"/>
                <a:cs typeface="ヒラギノ角ゴ Pro W3" charset="-128"/>
              </a:rPr>
              <a:t>: En el caso de envíos fuera de plazo, se solicita a los Servicios remitir a Dipres una justificación mediante un oficio donde quede constancia de las causas del retraso, firmado por el Jefe Superior del Servicio o Institución y dirigido al Director de Presupuestos. El oficio </a:t>
            </a:r>
            <a:r>
              <a:rPr lang="es-CL" sz="1200" b="0" i="0" u="none" strike="noStrike" kern="1200" baseline="0" dirty="0" err="1" smtClean="0">
                <a:solidFill>
                  <a:schemeClr val="tx1"/>
                </a:solidFill>
                <a:latin typeface="+mn-lt"/>
                <a:ea typeface="ヒラギノ角ゴ Pro W3" charset="-128"/>
                <a:cs typeface="ヒラギノ角ゴ Pro W3" charset="-128"/>
              </a:rPr>
              <a:t>justificatorio</a:t>
            </a:r>
            <a:r>
              <a:rPr lang="es-CL" sz="1200" b="0" i="0" u="none" strike="noStrike" kern="1200" baseline="0" dirty="0" smtClean="0">
                <a:solidFill>
                  <a:schemeClr val="tx1"/>
                </a:solidFill>
                <a:latin typeface="+mn-lt"/>
                <a:ea typeface="ヒラギノ角ゴ Pro W3" charset="-128"/>
                <a:cs typeface="ヒラギノ角ゴ Pro W3" charset="-128"/>
              </a:rPr>
              <a:t> será considerado como antecedente al momento de validar el informe y no implica la evaluación positiva del mismo. Asimismo, se debe tener presente que sólo serán admisibles justificaciones relacionadas con casos fortuitos o de fuerza mayor. </a:t>
            </a:r>
            <a:endParaRPr lang="es-CL" dirty="0" smtClean="0"/>
          </a:p>
          <a:p>
            <a:pPr marL="171450" indent="-171450">
              <a:buFont typeface="Arial" panose="020B0604020202020204" pitchFamily="34" charset="0"/>
              <a:buChar char="•"/>
            </a:pPr>
            <a:endParaRPr lang="es-CL" sz="1200" b="0" i="0" u="none" strike="noStrike" kern="1200" baseline="0" dirty="0" smtClean="0">
              <a:solidFill>
                <a:schemeClr val="tx1"/>
              </a:solidFill>
              <a:latin typeface="+mn-lt"/>
              <a:ea typeface="ヒラギノ角ゴ Pro W3" charset="-128"/>
              <a:cs typeface="ヒラギノ角ゴ Pro W3" charset="-128"/>
            </a:endParaRPr>
          </a:p>
          <a:p>
            <a:pPr marL="171450" indent="-171450">
              <a:buFont typeface="Arial" panose="020B0604020202020204" pitchFamily="34" charset="0"/>
              <a:buChar char="•"/>
            </a:pPr>
            <a:r>
              <a:rPr lang="es-CL" sz="1200" b="0" i="0" u="sng" strike="noStrike" kern="1200" baseline="0" dirty="0" smtClean="0">
                <a:solidFill>
                  <a:schemeClr val="tx1"/>
                </a:solidFill>
                <a:latin typeface="+mn-lt"/>
                <a:ea typeface="ヒラギノ角ゴ Pro W3" charset="-128"/>
                <a:cs typeface="ヒラギノ角ゴ Pro W3" charset="-128"/>
              </a:rPr>
              <a:t>Uso y manejo de información de acceso al sitio restringido del portal www.dipres.gob.cl</a:t>
            </a:r>
            <a:r>
              <a:rPr lang="es-CL" sz="1200" b="0" i="0" u="none" strike="noStrike" kern="1200" baseline="0" dirty="0" smtClean="0">
                <a:solidFill>
                  <a:schemeClr val="tx1"/>
                </a:solidFill>
                <a:latin typeface="+mn-lt"/>
                <a:ea typeface="ヒラギノ角ゴ Pro W3" charset="-128"/>
                <a:cs typeface="ヒラギノ角ゴ Pro W3" charset="-128"/>
              </a:rPr>
              <a:t>: Cada Servicio deberá procurar que aquellos funcionarios autorizados y/o señalados como responsables de la información sobre dotación de personal, tengan acceso al nombre de usuario y contraseña utilizados para el envío de los informes de dotación de personal, a fin de facilitar el envío oportuno de los informes requeridos, la revisión del Registro de Observaciones, y la oportuna respuesta a las comunicaciones que pudiesen señalarse en él. La falla en el manejo, o la falta de disponibilidad de esta información al momento de remitir informes o responder a notificaciones y observaciones, no excusa al Servicio de cumplir con los plazos máximos establecidos para la entrega de la información solicitada. Esto, en el entendido que es responsabilidad del Servicio el buen uso de estos datos, así como su correcta administración y disponibilidad para quienes lo requieran. </a:t>
            </a:r>
          </a:p>
          <a:p>
            <a:endParaRPr lang="es-CL" sz="1200" b="0" i="0" u="none" strike="noStrike" kern="1200" baseline="0" dirty="0" smtClean="0">
              <a:solidFill>
                <a:schemeClr val="tx1"/>
              </a:solidFill>
              <a:latin typeface="+mn-lt"/>
              <a:ea typeface="ヒラギノ角ゴ Pro W3" charset="-128"/>
            </a:endParaRPr>
          </a:p>
          <a:p>
            <a:endParaRPr lang="es-CL" dirty="0"/>
          </a:p>
        </p:txBody>
      </p:sp>
      <p:sp>
        <p:nvSpPr>
          <p:cNvPr id="4" name="3 Marcador de número de diapositiva"/>
          <p:cNvSpPr>
            <a:spLocks noGrp="1"/>
          </p:cNvSpPr>
          <p:nvPr>
            <p:ph type="sldNum" sz="quarter" idx="10"/>
          </p:nvPr>
        </p:nvSpPr>
        <p:spPr/>
        <p:txBody>
          <a:bodyPr/>
          <a:lstStyle/>
          <a:p>
            <a:fld id="{03B6684E-8D50-41E0-BB52-174AA6936484}" type="slidenum">
              <a:rPr lang="en-US" smtClean="0"/>
              <a:pPr/>
              <a:t>7</a:t>
            </a:fld>
            <a:endParaRPr lang="en-US"/>
          </a:p>
        </p:txBody>
      </p:sp>
    </p:spTree>
    <p:extLst>
      <p:ext uri="{BB962C8B-B14F-4D97-AF65-F5344CB8AC3E}">
        <p14:creationId xmlns:p14="http://schemas.microsoft.com/office/powerpoint/2010/main" val="1500776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Tree>
    <p:extLst>
      <p:ext uri="{BB962C8B-B14F-4D97-AF65-F5344CB8AC3E}">
        <p14:creationId xmlns:p14="http://schemas.microsoft.com/office/powerpoint/2010/main" val="3680908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10000"/>
          </a:bodyPr>
          <a:lstStyle/>
          <a:p>
            <a:r>
              <a:rPr lang="es-CL" dirty="0" smtClean="0"/>
              <a:t>Informe disponible</a:t>
            </a:r>
            <a:r>
              <a:rPr lang="es-CL" baseline="0" dirty="0" smtClean="0"/>
              <a:t> al público general. Se edita desde 2005, con un desfase de 18 meses.</a:t>
            </a:r>
            <a:endParaRPr lang="es-CL" dirty="0" smtClean="0"/>
          </a:p>
          <a:p>
            <a:r>
              <a:rPr lang="es-CL" dirty="0" smtClean="0"/>
              <a:t>Entrega información para el último decenio móvil, para las siguientes variables:</a:t>
            </a:r>
          </a:p>
          <a:p>
            <a:pPr marL="165252" indent="-165252">
              <a:buFontTx/>
              <a:buChar char="-"/>
            </a:pPr>
            <a:r>
              <a:rPr lang="es-CL" baseline="0" dirty="0" smtClean="0"/>
              <a:t>Caracterización del personal de la dotación al 30 de junio de cada año de la serie</a:t>
            </a:r>
          </a:p>
          <a:p>
            <a:pPr marL="631139" lvl="1" indent="-165252">
              <a:buFontTx/>
              <a:buChar char="-"/>
            </a:pPr>
            <a:r>
              <a:rPr lang="es-CL" baseline="0" dirty="0" smtClean="0"/>
              <a:t>Dotación de personal (general y por sexo)</a:t>
            </a:r>
          </a:p>
          <a:p>
            <a:pPr marL="631139" lvl="1" indent="-165252">
              <a:buFontTx/>
              <a:buChar char="-"/>
            </a:pPr>
            <a:r>
              <a:rPr lang="es-CL" baseline="0" dirty="0" smtClean="0"/>
              <a:t>Calidad jurídica</a:t>
            </a:r>
          </a:p>
          <a:p>
            <a:pPr marL="631139" lvl="1" indent="-165252">
              <a:buFontTx/>
              <a:buChar char="-"/>
            </a:pPr>
            <a:r>
              <a:rPr lang="es-CL" baseline="0" dirty="0" smtClean="0"/>
              <a:t>Estamentos</a:t>
            </a:r>
          </a:p>
          <a:p>
            <a:pPr marL="631139" lvl="1" indent="-165252">
              <a:buFontTx/>
              <a:buChar char="-"/>
            </a:pPr>
            <a:r>
              <a:rPr lang="es-CL" baseline="0" dirty="0" smtClean="0"/>
              <a:t>Rangos de edad</a:t>
            </a:r>
          </a:p>
          <a:p>
            <a:pPr marL="631139" lvl="1" indent="-165252">
              <a:buFontTx/>
              <a:buChar char="-"/>
            </a:pPr>
            <a:r>
              <a:rPr lang="es-CL" baseline="0" dirty="0" smtClean="0"/>
              <a:t>Afiliación a sistema previsional</a:t>
            </a:r>
          </a:p>
          <a:p>
            <a:pPr marL="631139" lvl="1" indent="-165252">
              <a:buFontTx/>
              <a:buChar char="-"/>
            </a:pPr>
            <a:r>
              <a:rPr lang="es-CL" baseline="0" dirty="0" smtClean="0"/>
              <a:t>Afiliación a sistema de salud</a:t>
            </a:r>
          </a:p>
          <a:p>
            <a:pPr marL="631139" lvl="1" indent="-165252">
              <a:buFontTx/>
              <a:buChar char="-"/>
            </a:pPr>
            <a:r>
              <a:rPr lang="es-CL" baseline="0" dirty="0" smtClean="0"/>
              <a:t>Distribución regional</a:t>
            </a:r>
          </a:p>
          <a:p>
            <a:pPr marL="165252" indent="-165252">
              <a:buFontTx/>
              <a:buChar char="-"/>
            </a:pPr>
            <a:r>
              <a:rPr lang="es-CL" baseline="0" dirty="0" smtClean="0"/>
              <a:t>Situación del personal en cada año:</a:t>
            </a:r>
          </a:p>
          <a:p>
            <a:pPr marL="631139" lvl="1" indent="-165252">
              <a:buFontTx/>
              <a:buChar char="-"/>
            </a:pPr>
            <a:r>
              <a:rPr lang="es-CL" baseline="0" dirty="0" smtClean="0"/>
              <a:t>Ausentismo</a:t>
            </a:r>
          </a:p>
          <a:p>
            <a:pPr marL="631139" lvl="1" indent="-165252">
              <a:buFontTx/>
              <a:buChar char="-"/>
            </a:pPr>
            <a:r>
              <a:rPr lang="es-CL" baseline="0" dirty="0" smtClean="0"/>
              <a:t>Cese de funciones</a:t>
            </a:r>
          </a:p>
          <a:p>
            <a:pPr marL="631139" lvl="1" indent="-165252">
              <a:buFontTx/>
              <a:buChar char="-"/>
            </a:pPr>
            <a:r>
              <a:rPr lang="es-CL" baseline="0" dirty="0" smtClean="0"/>
              <a:t>Asignación por funciones críticas</a:t>
            </a:r>
          </a:p>
          <a:p>
            <a:pPr marL="165252" indent="-165252" defTabSz="465887">
              <a:buFontTx/>
              <a:buChar char="-"/>
            </a:pPr>
            <a:r>
              <a:rPr lang="es-CL" baseline="0" dirty="0" smtClean="0"/>
              <a:t>Personal contratado sobre la base de honorarios, con contrato vigente al 31 de diciembre de cada año</a:t>
            </a:r>
          </a:p>
          <a:p>
            <a:pPr marL="165252" indent="-165252">
              <a:buFontTx/>
              <a:buChar char="-"/>
            </a:pPr>
            <a:endParaRPr lang="es-CL" baseline="0" dirty="0" smtClean="0"/>
          </a:p>
          <a:p>
            <a:r>
              <a:rPr lang="es-CL" baseline="0" dirty="0" smtClean="0"/>
              <a:t>Presenta los criterios de estandarización que rigen los análisis realizados en materia de personal</a:t>
            </a:r>
          </a:p>
          <a:p>
            <a:pPr marL="165252" indent="-165252">
              <a:buFontTx/>
              <a:buChar char="-"/>
            </a:pPr>
            <a:r>
              <a:rPr lang="es-CL" baseline="0" dirty="0" smtClean="0"/>
              <a:t>Presenta conceptos</a:t>
            </a:r>
          </a:p>
          <a:p>
            <a:pPr marL="165252" indent="-165252">
              <a:buFontTx/>
              <a:buChar char="-"/>
            </a:pPr>
            <a:r>
              <a:rPr lang="es-CL" baseline="0" dirty="0" smtClean="0"/>
              <a:t>Consolidación de estamentos</a:t>
            </a:r>
          </a:p>
          <a:p>
            <a:pPr marL="165252" indent="-165252">
              <a:buFontTx/>
              <a:buChar char="-"/>
            </a:pPr>
            <a:r>
              <a:rPr lang="es-CL" baseline="0" dirty="0" smtClean="0"/>
              <a:t>Categorías de causales de cese de funciones</a:t>
            </a:r>
          </a:p>
          <a:p>
            <a:pPr marL="165252" indent="-165252">
              <a:buFontTx/>
              <a:buChar char="-"/>
            </a:pPr>
            <a:r>
              <a:rPr lang="es-CL" baseline="0" dirty="0" smtClean="0"/>
              <a:t>Categorías de causales de ausentismo</a:t>
            </a:r>
          </a:p>
          <a:p>
            <a:endParaRPr lang="es-CL" dirty="0" smtClean="0"/>
          </a:p>
          <a:p>
            <a:endParaRPr lang="es-CL" dirty="0" smtClean="0"/>
          </a:p>
          <a:p>
            <a:endParaRPr lang="es-CL" dirty="0"/>
          </a:p>
        </p:txBody>
      </p:sp>
    </p:spTree>
    <p:extLst>
      <p:ext uri="{BB962C8B-B14F-4D97-AF65-F5344CB8AC3E}">
        <p14:creationId xmlns:p14="http://schemas.microsoft.com/office/powerpoint/2010/main" val="2991541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solidFill>
                  <a:schemeClr val="bg1">
                    <a:lumMod val="50000"/>
                    <a:lumOff val="50000"/>
                  </a:schemeClr>
                </a:solidFill>
                <a:latin typeface="gobCL"/>
                <a:cs typeface="gobCL"/>
              </a:defRPr>
            </a:lvl1pPr>
          </a:lstStyle>
          <a:p>
            <a:pPr lvl="0"/>
            <a:r>
              <a:rPr lang="en-US" noProof="0" dirty="0" smtClean="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bg1">
                    <a:lumMod val="85000"/>
                    <a:lumOff val="15000"/>
                  </a:schemeClr>
                </a:solidFill>
                <a:latin typeface="gobCL"/>
                <a:cs typeface="gobC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E13C28B-BBA5-49D9-8144-DD0015C20133}"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atin typeface="Verdana" charset="0"/>
                <a:ea typeface="ヒラギノ角ゴ Pro W3" charset="0"/>
                <a:cs typeface="Verdana" charset="0"/>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E59E0E86-45EC-4D6C-8A7A-2270AD21E45F}"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atin typeface="Verdana" charset="0"/>
                <a:ea typeface="ヒラギノ角ゴ Pro W3" charset="0"/>
                <a:cs typeface="Verdana" charset="0"/>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4F0FBBCD-7F7C-41B9-B8EF-8466BCDB1555}"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atin typeface="Verdana" charset="0"/>
                <a:ea typeface="ヒラギノ角ゴ Pro W3" charset="0"/>
                <a:cs typeface="Verdana" charset="0"/>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FB661E48-4B1B-43C3-ADB4-7DDB19A50285}" type="slidenum">
              <a:rPr lang="en-US"/>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atin typeface="Verdana" charset="0"/>
                <a:ea typeface="ヒラギノ角ゴ Pro W3" charset="0"/>
                <a:cs typeface="Verdana" charset="0"/>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5C69021F-EEF0-46F4-9414-54CA2C6F6DCE}" type="slidenum">
              <a:rPr lang="en-US"/>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atin typeface="Verdana" charset="0"/>
                <a:ea typeface="ヒラギノ角ゴ Pro W3" charset="0"/>
                <a:cs typeface="Verdana" charset="0"/>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6696D01B-B74D-400B-A0C5-19281F25F232}" type="slidenum">
              <a:rPr lang="en-US"/>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atin typeface="Verdana" charset="0"/>
                <a:ea typeface="ヒラギノ角ゴ Pro W3" charset="0"/>
                <a:cs typeface="Verdana" charset="0"/>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365B20BD-1ECB-4955-8824-9A9E71C44ABA}" type="slidenum">
              <a:rPr lang="en-US"/>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388AB36-0469-4302-85B1-636318513A80}" type="datetime1">
              <a:rPr lang="en-US"/>
              <a:pPr/>
              <a:t>12/7/2018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D140C00-A758-4FD1-A700-F569799605AE}" type="slidenum">
              <a:rPr lang="en-US"/>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11A572A-3587-44F9-9DBC-68E563D40ED3}" type="datetime1">
              <a:rPr lang="en-US"/>
              <a:pPr/>
              <a:t>12/7/2018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CD6265A-A6F5-4AB2-9BF6-6125438E5AB5}" type="slidenum">
              <a:rPr lang="en-US"/>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84DEE84-B08A-4A7A-A1C6-692CC2EC6478}" type="datetime1">
              <a:rPr lang="en-US"/>
              <a:pPr/>
              <a:t>12/7/2018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75E34521-0F29-4061-B2F3-5EFDC5F8A20B}" type="slidenum">
              <a:rPr lang="en-US"/>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0E57EFB7-4153-4536-B9C3-FA46D15B74A2}" type="datetime1">
              <a:rPr lang="en-US"/>
              <a:pPr/>
              <a:t>12/7/2018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B976942-5A56-40DA-B30F-66CFC71BD063}"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77FA3A9-25B7-4B53-B060-99F80385D1E0}" type="datetime1">
              <a:rPr lang="en-US"/>
              <a:pPr/>
              <a:t>12/7/2018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66A9D2E-F05B-40D3-AA36-DB378C9DB7E8}" type="slidenum">
              <a:rPr lang="en-US"/>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0DF2D920-6A10-442D-B46F-6211AC84B81E}" type="datetime1">
              <a:rPr lang="en-US"/>
              <a:pPr/>
              <a:t>12/7/2018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9A62488-3609-478E-8BB7-C0CFE87D377A}" type="slidenum">
              <a:rPr lang="en-US"/>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71D20076-AD77-4D5E-AB23-EF4A30CCC9FA}" type="datetime1">
              <a:rPr lang="en-US"/>
              <a:pPr/>
              <a:t>12/7/2018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18B0B42-D2C3-47C0-B502-7549436D641A}" type="slidenum">
              <a:rPr lang="en-US"/>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F9B369B-FA43-4895-A2B6-04E2E380344A}" type="datetime1">
              <a:rPr lang="en-US"/>
              <a:pPr/>
              <a:t>12/7/2018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82D3153-5675-49AD-A06B-EF837D937CC1}" type="slidenum">
              <a:rPr lang="en-US"/>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9796755-ABAD-4A36-990F-C1D7CC3BAC0B}" type="datetime1">
              <a:rPr lang="en-US"/>
              <a:pPr/>
              <a:t>12/7/2018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72D1E4D-01E0-4413-9E3E-22E51C34C874}" type="slidenum">
              <a:rPr lang="en-US"/>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554BEEF-0D0C-4086-8D62-9BA03AF69C14}" type="datetime1">
              <a:rPr lang="en-US"/>
              <a:pPr/>
              <a:t>12/7/2018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B2B3599-01EC-4FED-B413-8551ED48795C}" type="slidenum">
              <a:rPr lang="en-US"/>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4D51B9F8-A796-4932-8571-7AEB79D1D121}" type="datetime1">
              <a:rPr lang="en-US"/>
              <a:pPr/>
              <a:t>12/7/2018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296863AA-0B58-493A-A67B-037D5B25C8F2}" type="slidenum">
              <a:rPr lang="en-US"/>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1AF84E0-4E74-4892-A4AA-EF70F38AB778}" type="datetime1">
              <a:rPr lang="en-US"/>
              <a:pPr/>
              <a:t>12/7/2018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24694A2-0FC3-4A2F-B9E3-650D24C2A9D6}"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D8F0672-5BB7-414B-849C-B0903A0E53C8}" type="datetime1">
              <a:rPr lang="en-US"/>
              <a:pPr/>
              <a:t>12/7/2018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4DC2363-3777-4124-8C05-8CCA54FC4E0D}"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1028F3F-B764-43C3-9F70-77E2A2BBE3F7}" type="datetime1">
              <a:rPr lang="en-US"/>
              <a:pPr/>
              <a:t>12/7/2018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45C28B1F-FB84-4BE9-A91A-76AEAD0CED1D}"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0021D40-B593-45E0-91A6-221F9024226F}" type="datetime1">
              <a:rPr lang="en-US"/>
              <a:pPr/>
              <a:t>12/7/2018</a:t>
            </a:fld>
            <a:endParaRPr lang="en-US"/>
          </a:p>
        </p:txBody>
      </p:sp>
      <p:sp>
        <p:nvSpPr>
          <p:cNvPr id="5" name="Footer Placeholder 4"/>
          <p:cNvSpPr>
            <a:spLocks noGrp="1"/>
          </p:cNvSpPr>
          <p:nvPr>
            <p:ph type="ftr" sz="quarter" idx="11"/>
          </p:nvPr>
        </p:nvSpPr>
        <p:spPr/>
        <p:txBody>
          <a:bodyPr/>
          <a:lstStyle>
            <a:lvl1pPr>
              <a:defRPr>
                <a:latin typeface="Verdana" charset="0"/>
                <a:ea typeface="ヒラギノ角ゴ Pro W3" charset="0"/>
                <a:cs typeface="Verdana"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90157BB9-A80F-4FD4-8D9B-F1F1BE49434B}"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atin typeface="Verdana" charset="0"/>
                <a:ea typeface="ヒラギノ角ゴ Pro W3" charset="0"/>
                <a:cs typeface="Verdana" charset="0"/>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6F0871F5-519B-44F5-BD7C-A514422DDA2C}"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277F8CE-F28D-4311-AD85-234E68DAEEB1}" type="datetime1">
              <a:rPr lang="en-US"/>
              <a:pPr/>
              <a:t>12/7/2018</a:t>
            </a:fld>
            <a:endParaRPr lang="en-US"/>
          </a:p>
        </p:txBody>
      </p:sp>
      <p:sp>
        <p:nvSpPr>
          <p:cNvPr id="5" name="Footer Placeholder 4"/>
          <p:cNvSpPr>
            <a:spLocks noGrp="1"/>
          </p:cNvSpPr>
          <p:nvPr>
            <p:ph type="ftr" sz="quarter" idx="11"/>
          </p:nvPr>
        </p:nvSpPr>
        <p:spPr/>
        <p:txBody>
          <a:bodyPr/>
          <a:lstStyle>
            <a:lvl1pPr>
              <a:defRPr>
                <a:latin typeface="Verdana" charset="0"/>
                <a:ea typeface="ヒラギノ角ゴ Pro W3" charset="0"/>
                <a:cs typeface="Verdana"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ABED8CEB-A90C-48B4-8339-73837F7CAA46}"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D893F72-4B42-44A7-B6A2-63CFF274747F}" type="datetime1">
              <a:rPr lang="en-US"/>
              <a:pPr/>
              <a:t>12/7/2018</a:t>
            </a:fld>
            <a:endParaRPr lang="en-US"/>
          </a:p>
        </p:txBody>
      </p:sp>
      <p:sp>
        <p:nvSpPr>
          <p:cNvPr id="6" name="Footer Placeholder 5"/>
          <p:cNvSpPr>
            <a:spLocks noGrp="1"/>
          </p:cNvSpPr>
          <p:nvPr>
            <p:ph type="ftr" sz="quarter" idx="11"/>
          </p:nvPr>
        </p:nvSpPr>
        <p:spPr/>
        <p:txBody>
          <a:bodyPr/>
          <a:lstStyle>
            <a:lvl1pPr>
              <a:defRPr>
                <a:latin typeface="Verdana" charset="0"/>
                <a:ea typeface="ヒラギノ角ゴ Pro W3" charset="0"/>
                <a:cs typeface="Verdana" charset="0"/>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7657FF99-9960-477F-B9B4-BF0411D56689}"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EACBE0E-73D6-4269-99B7-86231099AE60}" type="datetime1">
              <a:rPr lang="en-US"/>
              <a:pPr/>
              <a:t>12/7/2018</a:t>
            </a:fld>
            <a:endParaRPr lang="en-US"/>
          </a:p>
        </p:txBody>
      </p:sp>
      <p:sp>
        <p:nvSpPr>
          <p:cNvPr id="8" name="Footer Placeholder 7"/>
          <p:cNvSpPr>
            <a:spLocks noGrp="1"/>
          </p:cNvSpPr>
          <p:nvPr>
            <p:ph type="ftr" sz="quarter" idx="11"/>
          </p:nvPr>
        </p:nvSpPr>
        <p:spPr/>
        <p:txBody>
          <a:bodyPr/>
          <a:lstStyle>
            <a:lvl1pPr>
              <a:defRPr>
                <a:latin typeface="Verdana" charset="0"/>
                <a:ea typeface="ヒラギノ角ゴ Pro W3" charset="0"/>
                <a:cs typeface="Verdana" charset="0"/>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F4073A42-BC5F-47B6-831F-24EDE95ED289}"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Rectangle 64"/>
          <p:cNvSpPr>
            <a:spLocks noChangeArrowheads="1"/>
          </p:cNvSpPr>
          <p:nvPr userDrawn="1"/>
        </p:nvSpPr>
        <p:spPr bwMode="auto">
          <a:xfrm>
            <a:off x="6645275" y="5181600"/>
            <a:ext cx="760413" cy="16764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66" name="Rectangle 65"/>
          <p:cNvSpPr>
            <a:spLocks noChangeArrowheads="1"/>
          </p:cNvSpPr>
          <p:nvPr userDrawn="1"/>
        </p:nvSpPr>
        <p:spPr bwMode="auto">
          <a:xfrm>
            <a:off x="7405688" y="5181600"/>
            <a:ext cx="1035050" cy="16764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pic>
        <p:nvPicPr>
          <p:cNvPr id="1028" name="Picture 1"/>
          <p:cNvPicPr>
            <a:picLocks noChangeAspect="1" noChangeArrowheads="1"/>
          </p:cNvPicPr>
          <p:nvPr userDrawn="1"/>
        </p:nvPicPr>
        <p:blipFill>
          <a:blip r:embed="rId6"/>
          <a:srcRect/>
          <a:stretch>
            <a:fillRect/>
          </a:stretch>
        </p:blipFill>
        <p:spPr bwMode="auto">
          <a:xfrm>
            <a:off x="6764338" y="5264150"/>
            <a:ext cx="569912" cy="415925"/>
          </a:xfrm>
          <a:prstGeom prst="rect">
            <a:avLst/>
          </a:prstGeom>
          <a:noFill/>
          <a:ln w="12700">
            <a:noFill/>
            <a:miter lim="800000"/>
            <a:headEnd/>
            <a:tailEnd/>
          </a:ln>
        </p:spPr>
      </p:pic>
      <p:sp>
        <p:nvSpPr>
          <p:cNvPr id="71" name="Rectangle 70"/>
          <p:cNvSpPr>
            <a:spLocks noChangeArrowheads="1"/>
          </p:cNvSpPr>
          <p:nvPr userDrawn="1"/>
        </p:nvSpPr>
        <p:spPr bwMode="auto">
          <a:xfrm>
            <a:off x="6645275" y="0"/>
            <a:ext cx="760413" cy="793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72" name="Rectangle 71"/>
          <p:cNvSpPr>
            <a:spLocks noChangeArrowheads="1"/>
          </p:cNvSpPr>
          <p:nvPr userDrawn="1"/>
        </p:nvSpPr>
        <p:spPr bwMode="auto">
          <a:xfrm flipV="1">
            <a:off x="7405688" y="0"/>
            <a:ext cx="1035050" cy="7937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pic>
        <p:nvPicPr>
          <p:cNvPr id="1031" name="Picture 8"/>
          <p:cNvPicPr>
            <a:picLocks noChangeAspect="1" noChangeArrowheads="1"/>
          </p:cNvPicPr>
          <p:nvPr userDrawn="1"/>
        </p:nvPicPr>
        <p:blipFill>
          <a:blip r:embed="rId7"/>
          <a:srcRect/>
          <a:stretch>
            <a:fillRect/>
          </a:stretch>
        </p:blipFill>
        <p:spPr bwMode="auto">
          <a:xfrm>
            <a:off x="7518400" y="5372100"/>
            <a:ext cx="869950" cy="288925"/>
          </a:xfrm>
          <a:prstGeom prst="rect">
            <a:avLst/>
          </a:prstGeom>
          <a:noFill/>
          <a:ln w="9525">
            <a:noFill/>
            <a:miter lim="800000"/>
            <a:headEnd/>
            <a:tailEnd/>
          </a:ln>
        </p:spPr>
      </p:pic>
      <p:pic>
        <p:nvPicPr>
          <p:cNvPr id="1032" name="Picture 9"/>
          <p:cNvPicPr>
            <a:picLocks noChangeAspect="1" noChangeArrowheads="1"/>
          </p:cNvPicPr>
          <p:nvPr userDrawn="1"/>
        </p:nvPicPr>
        <p:blipFill>
          <a:blip r:embed="rId8"/>
          <a:srcRect/>
          <a:stretch>
            <a:fillRect/>
          </a:stretch>
        </p:blipFill>
        <p:spPr bwMode="auto">
          <a:xfrm>
            <a:off x="7508875" y="6734175"/>
            <a:ext cx="862013" cy="79375"/>
          </a:xfrm>
          <a:prstGeom prst="rect">
            <a:avLst/>
          </a:prstGeom>
          <a:noFill/>
          <a:ln w="9525">
            <a:noFill/>
            <a:miter lim="800000"/>
            <a:headEnd/>
            <a:tailEnd/>
          </a:ln>
        </p:spPr>
      </p:pic>
      <p:sp>
        <p:nvSpPr>
          <p:cNvPr id="10" name="Rectangle 64"/>
          <p:cNvSpPr>
            <a:spLocks noChangeArrowheads="1"/>
          </p:cNvSpPr>
          <p:nvPr userDrawn="1"/>
        </p:nvSpPr>
        <p:spPr bwMode="auto">
          <a:xfrm>
            <a:off x="179388" y="6350"/>
            <a:ext cx="114300" cy="68516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1" name="Rectangle 65"/>
          <p:cNvSpPr>
            <a:spLocks noChangeArrowheads="1"/>
          </p:cNvSpPr>
          <p:nvPr userDrawn="1"/>
        </p:nvSpPr>
        <p:spPr bwMode="auto">
          <a:xfrm>
            <a:off x="457200" y="-6350"/>
            <a:ext cx="238125" cy="47688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2" name="Rectangle 64"/>
          <p:cNvSpPr>
            <a:spLocks noChangeArrowheads="1"/>
          </p:cNvSpPr>
          <p:nvPr userDrawn="1"/>
        </p:nvSpPr>
        <p:spPr bwMode="auto">
          <a:xfrm>
            <a:off x="906463" y="3471863"/>
            <a:ext cx="352425" cy="3386137"/>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3" name="Rectangle 65"/>
          <p:cNvSpPr>
            <a:spLocks noChangeArrowheads="1"/>
          </p:cNvSpPr>
          <p:nvPr userDrawn="1"/>
        </p:nvSpPr>
        <p:spPr bwMode="auto">
          <a:xfrm>
            <a:off x="1466850" y="2087563"/>
            <a:ext cx="111125" cy="4770437"/>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defRPr>
            </a:lvl1pPr>
          </a:lstStyle>
          <a:p>
            <a:r>
              <a:rPr lang="es-ES_tradnl"/>
              <a:t>Gobierno de Chile | Dirección de Presupuestos</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fld id="{757685C4-EB5C-443D-9C71-A72832B4EDFD}" type="slidenum">
              <a:rPr lang="en-US"/>
              <a:pPr/>
              <a:t>‹Nº›</a:t>
            </a:fld>
            <a:endParaRPr lang="en-US"/>
          </a:p>
        </p:txBody>
      </p:sp>
      <p:sp>
        <p:nvSpPr>
          <p:cNvPr id="7" name="Rectangle 6"/>
          <p:cNvSpPr>
            <a:spLocks noChangeArrowheads="1"/>
          </p:cNvSpPr>
          <p:nvPr userDrawn="1"/>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8" name="Rectangle 7"/>
          <p:cNvSpPr>
            <a:spLocks noChangeArrowheads="1"/>
          </p:cNvSpPr>
          <p:nvPr userDrawn="1"/>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0" name="Rectangle 9"/>
          <p:cNvSpPr>
            <a:spLocks noChangeArrowheads="1"/>
          </p:cNvSpPr>
          <p:nvPr userDrawn="1"/>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1" name="Rectangle 10"/>
          <p:cNvSpPr>
            <a:spLocks noChangeArrowheads="1"/>
          </p:cNvSpPr>
          <p:nvPr userDrawn="1"/>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1935163"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8435" name="Picture 12"/>
          <p:cNvPicPr>
            <a:picLocks noChangeAspect="1" noChangeArrowheads="1"/>
          </p:cNvPicPr>
          <p:nvPr userDrawn="1"/>
        </p:nvPicPr>
        <p:blipFill>
          <a:blip r:embed="rId13"/>
          <a:srcRect/>
          <a:stretch>
            <a:fillRect/>
          </a:stretch>
        </p:blipFill>
        <p:spPr bwMode="auto">
          <a:xfrm>
            <a:off x="7924800" y="2206625"/>
            <a:ext cx="1157288" cy="384175"/>
          </a:xfrm>
          <a:prstGeom prst="rect">
            <a:avLst/>
          </a:prstGeom>
          <a:noFill/>
          <a:ln w="9525">
            <a:noFill/>
            <a:miter lim="800000"/>
            <a:headEnd/>
            <a:tailEnd/>
          </a:ln>
        </p:spPr>
      </p:pic>
      <p:pic>
        <p:nvPicPr>
          <p:cNvPr id="18436" name="Picture 13"/>
          <p:cNvPicPr>
            <a:picLocks noChangeAspect="1" noChangeArrowheads="1"/>
          </p:cNvPicPr>
          <p:nvPr userDrawn="1"/>
        </p:nvPicPr>
        <p:blipFill>
          <a:blip r:embed="rId14"/>
          <a:srcRect/>
          <a:stretch>
            <a:fillRect/>
          </a:stretch>
        </p:blipFill>
        <p:spPr bwMode="auto">
          <a:xfrm>
            <a:off x="7920038" y="3886200"/>
            <a:ext cx="1147762" cy="104775"/>
          </a:xfrm>
          <a:prstGeom prst="rect">
            <a:avLst/>
          </a:prstGeom>
          <a:noFill/>
          <a:ln w="9525">
            <a:noFill/>
            <a:miter lim="800000"/>
            <a:headEnd/>
            <a:tailEnd/>
          </a:ln>
        </p:spPr>
      </p:pic>
      <p:sp>
        <p:nvSpPr>
          <p:cNvPr id="12" name="Rectangle 64"/>
          <p:cNvSpPr>
            <a:spLocks noChangeArrowheads="1"/>
          </p:cNvSpPr>
          <p:nvPr userDrawn="1"/>
        </p:nvSpPr>
        <p:spPr bwMode="auto">
          <a:xfrm>
            <a:off x="6645275" y="5181600"/>
            <a:ext cx="760413" cy="16764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6" name="Rectangle 65"/>
          <p:cNvSpPr>
            <a:spLocks noChangeArrowheads="1"/>
          </p:cNvSpPr>
          <p:nvPr userDrawn="1"/>
        </p:nvSpPr>
        <p:spPr bwMode="auto">
          <a:xfrm>
            <a:off x="7405688" y="5181600"/>
            <a:ext cx="1035050" cy="16764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pic>
        <p:nvPicPr>
          <p:cNvPr id="18439" name="Picture 1"/>
          <p:cNvPicPr>
            <a:picLocks noChangeAspect="1" noChangeArrowheads="1"/>
          </p:cNvPicPr>
          <p:nvPr userDrawn="1"/>
        </p:nvPicPr>
        <p:blipFill>
          <a:blip r:embed="rId15"/>
          <a:srcRect/>
          <a:stretch>
            <a:fillRect/>
          </a:stretch>
        </p:blipFill>
        <p:spPr bwMode="auto">
          <a:xfrm>
            <a:off x="6764338" y="5264150"/>
            <a:ext cx="569912" cy="415925"/>
          </a:xfrm>
          <a:prstGeom prst="rect">
            <a:avLst/>
          </a:prstGeom>
          <a:noFill/>
          <a:ln w="12700">
            <a:noFill/>
            <a:miter lim="800000"/>
            <a:headEnd/>
            <a:tailEnd/>
          </a:ln>
        </p:spPr>
      </p:pic>
      <p:sp>
        <p:nvSpPr>
          <p:cNvPr id="18" name="Rectangle 70"/>
          <p:cNvSpPr>
            <a:spLocks noChangeArrowheads="1"/>
          </p:cNvSpPr>
          <p:nvPr userDrawn="1"/>
        </p:nvSpPr>
        <p:spPr bwMode="auto">
          <a:xfrm>
            <a:off x="6645275" y="0"/>
            <a:ext cx="760413" cy="793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9" name="Rectangle 71"/>
          <p:cNvSpPr>
            <a:spLocks noChangeArrowheads="1"/>
          </p:cNvSpPr>
          <p:nvPr userDrawn="1"/>
        </p:nvSpPr>
        <p:spPr bwMode="auto">
          <a:xfrm flipV="1">
            <a:off x="7405688" y="0"/>
            <a:ext cx="1035050" cy="7937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pic>
        <p:nvPicPr>
          <p:cNvPr id="18442" name="Picture 8"/>
          <p:cNvPicPr>
            <a:picLocks noChangeAspect="1" noChangeArrowheads="1"/>
          </p:cNvPicPr>
          <p:nvPr userDrawn="1"/>
        </p:nvPicPr>
        <p:blipFill>
          <a:blip r:embed="rId13"/>
          <a:srcRect/>
          <a:stretch>
            <a:fillRect/>
          </a:stretch>
        </p:blipFill>
        <p:spPr bwMode="auto">
          <a:xfrm>
            <a:off x="7518400" y="5372100"/>
            <a:ext cx="869950" cy="288925"/>
          </a:xfrm>
          <a:prstGeom prst="rect">
            <a:avLst/>
          </a:prstGeom>
          <a:noFill/>
          <a:ln w="9525">
            <a:noFill/>
            <a:miter lim="800000"/>
            <a:headEnd/>
            <a:tailEnd/>
          </a:ln>
        </p:spPr>
      </p:pic>
      <p:pic>
        <p:nvPicPr>
          <p:cNvPr id="18443" name="Picture 9"/>
          <p:cNvPicPr>
            <a:picLocks noChangeAspect="1" noChangeArrowheads="1"/>
          </p:cNvPicPr>
          <p:nvPr userDrawn="1"/>
        </p:nvPicPr>
        <p:blipFill>
          <a:blip r:embed="rId14"/>
          <a:srcRect/>
          <a:stretch>
            <a:fillRect/>
          </a:stretch>
        </p:blipFill>
        <p:spPr bwMode="auto">
          <a:xfrm>
            <a:off x="7508875" y="6734175"/>
            <a:ext cx="862013" cy="79375"/>
          </a:xfrm>
          <a:prstGeom prst="rect">
            <a:avLst/>
          </a:prstGeom>
          <a:noFill/>
          <a:ln w="9525">
            <a:noFill/>
            <a:miter lim="800000"/>
            <a:headEnd/>
            <a:tailEnd/>
          </a:ln>
        </p:spPr>
      </p:pic>
      <p:sp>
        <p:nvSpPr>
          <p:cNvPr id="22" name="Rectangle 64"/>
          <p:cNvSpPr>
            <a:spLocks noChangeArrowheads="1"/>
          </p:cNvSpPr>
          <p:nvPr userDrawn="1"/>
        </p:nvSpPr>
        <p:spPr bwMode="auto">
          <a:xfrm>
            <a:off x="179388" y="6350"/>
            <a:ext cx="114300" cy="68516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23" name="Rectangle 65"/>
          <p:cNvSpPr>
            <a:spLocks noChangeArrowheads="1"/>
          </p:cNvSpPr>
          <p:nvPr userDrawn="1"/>
        </p:nvSpPr>
        <p:spPr bwMode="auto">
          <a:xfrm>
            <a:off x="457200" y="-6350"/>
            <a:ext cx="238125" cy="47688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24" name="Rectangle 64"/>
          <p:cNvSpPr>
            <a:spLocks noChangeArrowheads="1"/>
          </p:cNvSpPr>
          <p:nvPr userDrawn="1"/>
        </p:nvSpPr>
        <p:spPr bwMode="auto">
          <a:xfrm>
            <a:off x="906463" y="3471863"/>
            <a:ext cx="352425" cy="3386137"/>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25" name="Rectangle 65"/>
          <p:cNvSpPr>
            <a:spLocks noChangeArrowheads="1"/>
          </p:cNvSpPr>
          <p:nvPr userDrawn="1"/>
        </p:nvSpPr>
        <p:spPr bwMode="auto">
          <a:xfrm>
            <a:off x="1466850" y="2087563"/>
            <a:ext cx="111125" cy="4770437"/>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6.gif"/><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bwMode="auto">
          <a:xfrm>
            <a:off x="2268538" y="1916113"/>
            <a:ext cx="6562725" cy="936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s-ES_tradnl" sz="3200" b="1" dirty="0" smtClean="0">
                <a:solidFill>
                  <a:srgbClr val="7F7F7F"/>
                </a:solidFill>
                <a:latin typeface="gobCL" charset="0"/>
                <a:sym typeface="Verdana Bold" charset="0"/>
              </a:rPr>
              <a:t>Informes Trimestrales de Dotación de Personal</a:t>
            </a:r>
          </a:p>
        </p:txBody>
      </p:sp>
      <p:sp>
        <p:nvSpPr>
          <p:cNvPr id="2" name="Subtitle 2"/>
          <p:cNvSpPr>
            <a:spLocks noGrp="1"/>
          </p:cNvSpPr>
          <p:nvPr>
            <p:ph type="subTitle" idx="1"/>
          </p:nvPr>
        </p:nvSpPr>
        <p:spPr bwMode="auto">
          <a:xfrm>
            <a:off x="2268538" y="3152775"/>
            <a:ext cx="6562725" cy="563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s-CL" sz="2400" dirty="0" smtClean="0">
                <a:solidFill>
                  <a:srgbClr val="404040"/>
                </a:solidFill>
                <a:latin typeface="gobCL" charset="0"/>
                <a:sym typeface="Verdana" pitchFamily="34" charset="0"/>
              </a:rPr>
              <a:t>Lineamientos generales</a:t>
            </a:r>
            <a:endParaRPr lang="es-CL" sz="2400" dirty="0">
              <a:solidFill>
                <a:srgbClr val="404040"/>
              </a:solidFill>
              <a:latin typeface="gobCL" charset="0"/>
              <a:sym typeface="Verdana" pitchFamily="34" charset="0"/>
            </a:endParaRPr>
          </a:p>
          <a:p>
            <a:pPr fontAlgn="base">
              <a:spcAft>
                <a:spcPct val="0"/>
              </a:spcAft>
              <a:buFont typeface="Arial" pitchFamily="34" charset="0"/>
              <a:buNone/>
            </a:pPr>
            <a:endParaRPr lang="en-US" sz="2400" dirty="0" smtClean="0">
              <a:solidFill>
                <a:schemeClr val="tx1"/>
              </a:solidFill>
              <a:latin typeface="gobCL" charset="0"/>
            </a:endParaRPr>
          </a:p>
        </p:txBody>
      </p:sp>
      <p:sp>
        <p:nvSpPr>
          <p:cNvPr id="4" name="Subtitle 2"/>
          <p:cNvSpPr txBox="1">
            <a:spLocks/>
          </p:cNvSpPr>
          <p:nvPr/>
        </p:nvSpPr>
        <p:spPr bwMode="auto">
          <a:xfrm>
            <a:off x="2268538" y="5445224"/>
            <a:ext cx="4319685" cy="8522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Arial"/>
              <a:buNone/>
              <a:tabLst/>
              <a:defRPr/>
            </a:pPr>
            <a:r>
              <a:rPr kumimoji="0" lang="es-CL" sz="2000" i="0" u="none" strike="noStrike" kern="1200" cap="none" spc="0" normalizeH="0" baseline="0" noProof="0" dirty="0" smtClean="0">
                <a:ln>
                  <a:noFill/>
                </a:ln>
                <a:solidFill>
                  <a:srgbClr val="404040"/>
                </a:solidFill>
                <a:effectLst/>
                <a:uLnTx/>
                <a:uFillTx/>
                <a:latin typeface="gobCL" charset="0"/>
                <a:ea typeface="ヒラギノ角ゴ Pro W3" charset="-128"/>
                <a:cs typeface="gobCL"/>
                <a:sym typeface="Verdana" pitchFamily="34" charset="0"/>
              </a:rPr>
              <a:t>Departamento de Estadísticas</a:t>
            </a:r>
          </a:p>
          <a:p>
            <a:pPr marL="0" marR="0" lvl="0" indent="0" algn="l" defTabSz="457200" rtl="0" eaLnBrk="1" fontAlgn="base" latinLnBrk="0" hangingPunct="1">
              <a:lnSpc>
                <a:spcPct val="100000"/>
              </a:lnSpc>
              <a:spcBef>
                <a:spcPct val="20000"/>
              </a:spcBef>
              <a:spcAft>
                <a:spcPct val="0"/>
              </a:spcAft>
              <a:buClrTx/>
              <a:buSzTx/>
              <a:buFont typeface="Arial"/>
              <a:buNone/>
              <a:tabLst/>
              <a:defRPr/>
            </a:pPr>
            <a:r>
              <a:rPr lang="es-CL" sz="2000" dirty="0" smtClean="0">
                <a:solidFill>
                  <a:srgbClr val="404040"/>
                </a:solidFill>
                <a:latin typeface="gobCL" charset="0"/>
                <a:cs typeface="gobCL"/>
                <a:sym typeface="Verdana" pitchFamily="34" charset="0"/>
              </a:rPr>
              <a:t>Diciembre</a:t>
            </a:r>
            <a:r>
              <a:rPr lang="es-CL" sz="2000" dirty="0" smtClean="0">
                <a:solidFill>
                  <a:srgbClr val="404040"/>
                </a:solidFill>
                <a:latin typeface="gobCL" charset="0"/>
                <a:cs typeface="gobCL"/>
                <a:sym typeface="Verdana" pitchFamily="34" charset="0"/>
              </a:rPr>
              <a:t> </a:t>
            </a:r>
            <a:r>
              <a:rPr lang="es-CL" sz="2000" dirty="0" smtClean="0">
                <a:solidFill>
                  <a:srgbClr val="404040"/>
                </a:solidFill>
                <a:latin typeface="gobCL" charset="0"/>
                <a:cs typeface="gobCL"/>
                <a:sym typeface="Verdana" pitchFamily="34" charset="0"/>
              </a:rPr>
              <a:t>2018</a:t>
            </a:r>
            <a:endParaRPr kumimoji="0" lang="en-US" sz="2000" i="0" u="none" strike="noStrike" kern="1200" cap="none" spc="0" normalizeH="0" baseline="0" noProof="0" dirty="0" smtClean="0">
              <a:ln>
                <a:noFill/>
              </a:ln>
              <a:solidFill>
                <a:schemeClr val="tx1"/>
              </a:solidFill>
              <a:effectLst/>
              <a:uLnTx/>
              <a:uFillTx/>
              <a:latin typeface="gobCL" charset="0"/>
              <a:ea typeface="ヒラギノ角ゴ Pro W3" charset="-128"/>
              <a:cs typeface="gobC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title"/>
          </p:nvPr>
        </p:nvSpPr>
        <p:spPr>
          <a:xfrm>
            <a:off x="152400" y="152400"/>
            <a:ext cx="8380040" cy="972344"/>
          </a:xfrm>
        </p:spPr>
        <p:txBody>
          <a:bodyPr/>
          <a:lstStyle/>
          <a:p>
            <a:pPr eaLnBrk="1" hangingPunct="1"/>
            <a:r>
              <a:rPr lang="es-ES_tradnl" dirty="0" smtClean="0">
                <a:latin typeface="Verdana" pitchFamily="34" charset="0"/>
              </a:rPr>
              <a:t/>
            </a:r>
            <a:br>
              <a:rPr lang="es-ES_tradnl" dirty="0" smtClean="0">
                <a:latin typeface="Verdana" pitchFamily="34" charset="0"/>
              </a:rPr>
            </a:br>
            <a:r>
              <a:rPr lang="es-ES_tradnl" dirty="0" smtClean="0">
                <a:solidFill>
                  <a:srgbClr val="002060"/>
                </a:solidFill>
                <a:latin typeface="Verdana" pitchFamily="34" charset="0"/>
              </a:rPr>
              <a:t>Productos: Informes estadísticos</a:t>
            </a:r>
            <a:endParaRPr lang="es-ES_tradnl" sz="1800" dirty="0" smtClean="0">
              <a:solidFill>
                <a:srgbClr val="002060"/>
              </a:solidFill>
              <a:latin typeface="Verdana" pitchFamily="34" charset="0"/>
            </a:endParaRPr>
          </a:p>
        </p:txBody>
      </p:sp>
      <p:grpSp>
        <p:nvGrpSpPr>
          <p:cNvPr id="2" name="1 Grupo"/>
          <p:cNvGrpSpPr/>
          <p:nvPr/>
        </p:nvGrpSpPr>
        <p:grpSpPr>
          <a:xfrm>
            <a:off x="395536" y="1052736"/>
            <a:ext cx="5400600" cy="5472608"/>
            <a:chOff x="251520" y="1052736"/>
            <a:chExt cx="5400600" cy="5472608"/>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520" y="1052736"/>
              <a:ext cx="3370782" cy="4553514"/>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25358"/>
            <a:stretch/>
          </p:blipFill>
          <p:spPr bwMode="auto">
            <a:xfrm>
              <a:off x="874170" y="4185654"/>
              <a:ext cx="4777950" cy="2339690"/>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grpSp>
      <p:sp>
        <p:nvSpPr>
          <p:cNvPr id="8" name="Content Placeholder 8"/>
          <p:cNvSpPr>
            <a:spLocks noGrp="1"/>
          </p:cNvSpPr>
          <p:nvPr>
            <p:ph idx="1"/>
          </p:nvPr>
        </p:nvSpPr>
        <p:spPr>
          <a:xfrm>
            <a:off x="5800060" y="1052736"/>
            <a:ext cx="3113562" cy="1080120"/>
          </a:xfrm>
        </p:spPr>
        <p:txBody>
          <a:bodyPr/>
          <a:lstStyle/>
          <a:p>
            <a:pPr marL="0" indent="0" algn="ctr" eaLnBrk="1" hangingPunct="1">
              <a:buClr>
                <a:srgbClr val="006CB7"/>
              </a:buClr>
              <a:buNone/>
            </a:pPr>
            <a:r>
              <a:rPr lang="es-ES_tradnl" sz="2200" b="1" dirty="0" smtClean="0"/>
              <a:t>Informe Trimestral de los Recursos Humanos del Sector Público</a:t>
            </a:r>
            <a:endParaRPr lang="es-ES_tradnl" sz="1700" b="1" dirty="0" smtClean="0">
              <a:ea typeface="Verdana" pitchFamily="34" charset="0"/>
              <a:cs typeface="Verdana" pitchFamily="34" charset="0"/>
            </a:endParaRPr>
          </a:p>
          <a:p>
            <a:pPr lvl="1" eaLnBrk="1" hangingPunct="1">
              <a:buClr>
                <a:srgbClr val="006CB7"/>
              </a:buClr>
            </a:pPr>
            <a:endParaRPr lang="es-ES_tradnl" b="1" dirty="0" smtClean="0"/>
          </a:p>
        </p:txBody>
      </p:sp>
      <p:sp>
        <p:nvSpPr>
          <p:cNvPr id="9" name="Content Placeholder 8"/>
          <p:cNvSpPr txBox="1">
            <a:spLocks/>
          </p:cNvSpPr>
          <p:nvPr/>
        </p:nvSpPr>
        <p:spPr bwMode="auto">
          <a:xfrm>
            <a:off x="5796136" y="2369642"/>
            <a:ext cx="3262858" cy="7052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eaLnBrk="1" hangingPunct="1">
              <a:buClr>
                <a:srgbClr val="006CB7"/>
              </a:buClr>
              <a:buNone/>
            </a:pPr>
            <a:r>
              <a:rPr lang="es-ES" dirty="0" smtClean="0">
                <a:ea typeface="Verdana" pitchFamily="34" charset="0"/>
                <a:cs typeface="Verdana" pitchFamily="34" charset="0"/>
              </a:rPr>
              <a:t>Entrega información </a:t>
            </a:r>
            <a:r>
              <a:rPr lang="es-CL" dirty="0" smtClean="0">
                <a:ea typeface="Verdana" pitchFamily="34" charset="0"/>
                <a:cs typeface="Verdana" pitchFamily="34" charset="0"/>
              </a:rPr>
              <a:t>trimestral para los últimos 5 años</a:t>
            </a:r>
            <a:endParaRPr lang="es-ES_tradnl" sz="1700" dirty="0" smtClean="0">
              <a:ea typeface="Verdana" pitchFamily="34" charset="0"/>
              <a:cs typeface="Verdana" pitchFamily="34" charset="0"/>
            </a:endParaRPr>
          </a:p>
          <a:p>
            <a:pPr lvl="1" algn="ctr" eaLnBrk="1" hangingPunct="1">
              <a:buClr>
                <a:srgbClr val="006CB7"/>
              </a:buClr>
            </a:pPr>
            <a:endParaRPr lang="es-ES_tradnl" dirty="0" smtClean="0"/>
          </a:p>
        </p:txBody>
      </p:sp>
      <p:sp>
        <p:nvSpPr>
          <p:cNvPr id="10" name="Content Placeholder 8"/>
          <p:cNvSpPr txBox="1">
            <a:spLocks/>
          </p:cNvSpPr>
          <p:nvPr/>
        </p:nvSpPr>
        <p:spPr bwMode="auto">
          <a:xfrm>
            <a:off x="5794352" y="4132306"/>
            <a:ext cx="3242143" cy="9528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eaLnBrk="1" hangingPunct="1">
              <a:buClr>
                <a:srgbClr val="006CB7"/>
              </a:buClr>
              <a:buNone/>
            </a:pPr>
            <a:r>
              <a:rPr lang="es-CL" dirty="0" smtClean="0">
                <a:ea typeface="Verdana" pitchFamily="34" charset="0"/>
                <a:cs typeface="Verdana" pitchFamily="34" charset="0"/>
              </a:rPr>
              <a:t>Presenta información oficial de las instituciones informantes</a:t>
            </a:r>
            <a:endParaRPr lang="es-ES_tradnl" sz="1700" dirty="0" smtClean="0">
              <a:ea typeface="Verdana" pitchFamily="34" charset="0"/>
              <a:cs typeface="Verdana" pitchFamily="34" charset="0"/>
            </a:endParaRPr>
          </a:p>
          <a:p>
            <a:pPr lvl="1" algn="ctr" eaLnBrk="1" hangingPunct="1">
              <a:buClr>
                <a:srgbClr val="006CB7"/>
              </a:buClr>
            </a:pPr>
            <a:endParaRPr lang="es-ES_tradnl" dirty="0" smtClean="0"/>
          </a:p>
        </p:txBody>
      </p:sp>
      <p:sp>
        <p:nvSpPr>
          <p:cNvPr id="11" name="Content Placeholder 8"/>
          <p:cNvSpPr txBox="1">
            <a:spLocks/>
          </p:cNvSpPr>
          <p:nvPr/>
        </p:nvSpPr>
        <p:spPr bwMode="auto">
          <a:xfrm>
            <a:off x="5796136" y="3284984"/>
            <a:ext cx="3262858" cy="7742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eaLnBrk="1" hangingPunct="1">
              <a:buClr>
                <a:srgbClr val="006CB7"/>
              </a:buClr>
              <a:buNone/>
            </a:pPr>
            <a:r>
              <a:rPr lang="es-CL" dirty="0" smtClean="0">
                <a:ea typeface="Verdana" pitchFamily="34" charset="0"/>
                <a:cs typeface="Verdana" pitchFamily="34" charset="0"/>
              </a:rPr>
              <a:t>Se concentra en la evolución de variables relevantes</a:t>
            </a:r>
            <a:endParaRPr lang="es-ES_tradnl" dirty="0" smtClean="0">
              <a:ea typeface="Verdana" pitchFamily="34" charset="0"/>
              <a:cs typeface="Verdana" pitchFamily="34" charset="0"/>
            </a:endParaRPr>
          </a:p>
          <a:p>
            <a:pPr lvl="1" algn="ctr" eaLnBrk="1" hangingPunct="1">
              <a:buClr>
                <a:srgbClr val="006CB7"/>
              </a:buClr>
              <a:buFont typeface="Arial" pitchFamily="34" charset="0"/>
              <a:buNone/>
            </a:pPr>
            <a:endParaRPr lang="es-ES_tradnl" sz="1700" dirty="0" smtClean="0">
              <a:ea typeface="Verdana" pitchFamily="34" charset="0"/>
              <a:cs typeface="Verdana" pitchFamily="34" charset="0"/>
            </a:endParaRPr>
          </a:p>
          <a:p>
            <a:pPr lvl="1" algn="ctr" eaLnBrk="1" hangingPunct="1">
              <a:buClr>
                <a:srgbClr val="006CB7"/>
              </a:buClr>
            </a:pPr>
            <a:endParaRPr lang="es-ES_tradnl" dirty="0" smtClean="0"/>
          </a:p>
        </p:txBody>
      </p:sp>
      <p:sp>
        <p:nvSpPr>
          <p:cNvPr id="12" name="Content Placeholder 8"/>
          <p:cNvSpPr txBox="1">
            <a:spLocks/>
          </p:cNvSpPr>
          <p:nvPr/>
        </p:nvSpPr>
        <p:spPr bwMode="auto">
          <a:xfrm>
            <a:off x="5800060" y="5301208"/>
            <a:ext cx="3308443" cy="7555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eaLnBrk="1" hangingPunct="1">
              <a:buClr>
                <a:srgbClr val="006CB7"/>
              </a:buClr>
              <a:buNone/>
            </a:pPr>
            <a:r>
              <a:rPr lang="es-CL" dirty="0" smtClean="0">
                <a:ea typeface="Verdana" pitchFamily="34" charset="0"/>
                <a:cs typeface="Verdana" pitchFamily="34" charset="0"/>
              </a:rPr>
              <a:t>Se publica con desfase mínimo (2 meses) </a:t>
            </a:r>
            <a:endParaRPr lang="es-ES_tradnl" sz="1700" dirty="0" smtClean="0">
              <a:ea typeface="Verdana" pitchFamily="34" charset="0"/>
              <a:cs typeface="Verdana" pitchFamily="34" charset="0"/>
            </a:endParaRPr>
          </a:p>
          <a:p>
            <a:pPr lvl="1" algn="ctr" eaLnBrk="1" hangingPunct="1">
              <a:buClr>
                <a:srgbClr val="006CB7"/>
              </a:buClr>
            </a:pPr>
            <a:endParaRPr lang="es-ES_tradnl" dirty="0" smtClean="0"/>
          </a:p>
        </p:txBody>
      </p:sp>
    </p:spTree>
    <p:extLst>
      <p:ext uri="{BB962C8B-B14F-4D97-AF65-F5344CB8AC3E}">
        <p14:creationId xmlns:p14="http://schemas.microsoft.com/office/powerpoint/2010/main" val="338260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0722" name="Title 1"/>
          <p:cNvSpPr>
            <a:spLocks noGrp="1"/>
          </p:cNvSpPr>
          <p:nvPr>
            <p:ph type="ctrTitle"/>
          </p:nvPr>
        </p:nvSpPr>
        <p:spPr bwMode="auto">
          <a:xfrm>
            <a:off x="899592" y="3645024"/>
            <a:ext cx="7056784" cy="1944216"/>
          </a:xfrm>
          <a:noFill/>
          <a:ln>
            <a:miter lim="800000"/>
            <a:headEnd/>
            <a:tailEnd/>
          </a:ln>
        </p:spPr>
        <p:txBody>
          <a:bodyPr vert="horz" wrap="square" lIns="91440" tIns="45720" rIns="91440" bIns="45720" numCol="1" anchor="t" anchorCtr="0" compatLnSpc="1">
            <a:prstTxWarp prst="textNoShape">
              <a:avLst/>
            </a:prstTxWarp>
          </a:bodyPr>
          <a:lstStyle/>
          <a:p>
            <a:pPr algn="r" fontAlgn="base">
              <a:spcAft>
                <a:spcPct val="0"/>
              </a:spcAft>
            </a:pPr>
            <a:r>
              <a:rPr lang="es-ES_tradnl" sz="4000" b="1" dirty="0" smtClean="0">
                <a:solidFill>
                  <a:schemeClr val="bg1"/>
                </a:solidFill>
                <a:latin typeface="+mj-lt"/>
                <a:ea typeface="ヒラギノ角ゴ Pro W3" pitchFamily="-111" charset="-128"/>
                <a:sym typeface="Verdana Bold" pitchFamily="-111" charset="0"/>
              </a:rPr>
              <a:t>4.</a:t>
            </a:r>
            <a:r>
              <a:rPr lang="es-ES_tradnl" sz="4000" b="1" dirty="0" smtClean="0">
                <a:solidFill>
                  <a:schemeClr val="bg1"/>
                </a:solidFill>
                <a:latin typeface="+mj-lt"/>
                <a:ea typeface="ヒラギノ角ゴ Pro W3" pitchFamily="-111" charset="-128"/>
                <a:sym typeface="Verdana Bold" pitchFamily="-111" charset="0"/>
              </a:rPr>
              <a:t/>
            </a:r>
            <a:br>
              <a:rPr lang="es-ES_tradnl" sz="4000" b="1" dirty="0" smtClean="0">
                <a:solidFill>
                  <a:schemeClr val="bg1"/>
                </a:solidFill>
                <a:latin typeface="+mj-lt"/>
                <a:ea typeface="ヒラギノ角ゴ Pro W3" pitchFamily="-111" charset="-128"/>
                <a:sym typeface="Verdana Bold" pitchFamily="-111" charset="0"/>
              </a:rPr>
            </a:br>
            <a:r>
              <a:rPr lang="es-ES_tradnl" sz="4000" b="1" dirty="0" smtClean="0">
                <a:solidFill>
                  <a:schemeClr val="bg1"/>
                </a:solidFill>
                <a:latin typeface="+mj-lt"/>
                <a:ea typeface="ヒラギノ角ゴ Pro W3" pitchFamily="-111" charset="-128"/>
                <a:sym typeface="Verdana Bold" pitchFamily="-111" charset="0"/>
              </a:rPr>
              <a:t>Instrumentos de asistencia  </a:t>
            </a:r>
            <a:r>
              <a:rPr lang="es-ES_tradnl" sz="4000" b="1" dirty="0" smtClean="0">
                <a:solidFill>
                  <a:schemeClr val="bg1"/>
                </a:solidFill>
                <a:latin typeface="+mj-lt"/>
                <a:ea typeface="ヒラギノ角ゴ Pro W3" pitchFamily="-111" charset="-128"/>
                <a:sym typeface="Verdana Bold" pitchFamily="-111" charset="0"/>
              </a:rPr>
              <a:t>t</a:t>
            </a:r>
            <a:r>
              <a:rPr lang="es-ES_tradnl" sz="4000" b="1" dirty="0" smtClean="0">
                <a:solidFill>
                  <a:schemeClr val="bg1"/>
                </a:solidFill>
                <a:latin typeface="+mj-lt"/>
                <a:ea typeface="ヒラギノ角ゴ Pro W3" pitchFamily="-111" charset="-128"/>
                <a:sym typeface="Verdana Bold" pitchFamily="-111" charset="0"/>
              </a:rPr>
              <a:t>écnica</a:t>
            </a:r>
            <a:r>
              <a:rPr lang="es-ES_tradnl" sz="4000" b="1" dirty="0" smtClean="0">
                <a:solidFill>
                  <a:schemeClr val="bg1"/>
                </a:solidFill>
                <a:latin typeface="+mj-lt"/>
                <a:ea typeface="ヒラギノ角ゴ Pro W3" pitchFamily="-111" charset="-128"/>
                <a:sym typeface="Verdana Bold" pitchFamily="-111" charset="0"/>
              </a:rPr>
              <a:t/>
            </a:r>
            <a:br>
              <a:rPr lang="es-ES_tradnl" sz="4000" b="1" dirty="0" smtClean="0">
                <a:solidFill>
                  <a:schemeClr val="bg1"/>
                </a:solidFill>
                <a:latin typeface="+mj-lt"/>
                <a:ea typeface="ヒラギノ角ゴ Pro W3" pitchFamily="-111" charset="-128"/>
                <a:sym typeface="Verdana Bold" pitchFamily="-111" charset="0"/>
              </a:rPr>
            </a:br>
            <a:endParaRPr lang="es-ES_tradnl" sz="4000" b="1" dirty="0" smtClean="0">
              <a:solidFill>
                <a:schemeClr val="bg1"/>
              </a:solidFill>
              <a:latin typeface="+mj-lt"/>
              <a:ea typeface="ヒラギノ角ゴ Pro W3" pitchFamily="-111" charset="-128"/>
              <a:sym typeface="Verdana Bold" pitchFamily="-111" charset="0"/>
            </a:endParaRPr>
          </a:p>
        </p:txBody>
      </p:sp>
      <p:sp>
        <p:nvSpPr>
          <p:cNvPr id="3" name="2 Marcador de pie de página"/>
          <p:cNvSpPr>
            <a:spLocks noGrp="1"/>
          </p:cNvSpPr>
          <p:nvPr>
            <p:ph type="ftr" sz="quarter" idx="11"/>
          </p:nvPr>
        </p:nvSpPr>
        <p:spPr/>
        <p:txBody>
          <a:bodyPr/>
          <a:lstStyle/>
          <a:p>
            <a:pPr>
              <a:defRPr/>
            </a:pPr>
            <a:r>
              <a:rPr lang="es-CL" smtClean="0"/>
              <a:t>Gobierno de Chile | Dirección de Presupuestos</a:t>
            </a:r>
            <a:endParaRPr lang="es-ES"/>
          </a:p>
        </p:txBody>
      </p:sp>
      <p:sp>
        <p:nvSpPr>
          <p:cNvPr id="4" name="3 Marcador de número de diapositiva"/>
          <p:cNvSpPr>
            <a:spLocks noGrp="1"/>
          </p:cNvSpPr>
          <p:nvPr>
            <p:ph type="sldNum" sz="quarter" idx="12"/>
          </p:nvPr>
        </p:nvSpPr>
        <p:spPr/>
        <p:txBody>
          <a:bodyPr/>
          <a:lstStyle/>
          <a:p>
            <a:fld id="{90157BB9-A80F-4FD4-8D9B-F1F1BE49434B}" type="slidenum">
              <a:rPr lang="en-US" smtClean="0"/>
              <a:pPr/>
              <a:t>11</a:t>
            </a:fld>
            <a:endParaRPr lang="en-US"/>
          </a:p>
        </p:txBody>
      </p:sp>
    </p:spTree>
    <p:extLst>
      <p:ext uri="{BB962C8B-B14F-4D97-AF65-F5344CB8AC3E}">
        <p14:creationId xmlns:p14="http://schemas.microsoft.com/office/powerpoint/2010/main" val="119767476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Footer Placeholder 10"/>
          <p:cNvSpPr>
            <a:spLocks noGrp="1"/>
          </p:cNvSpPr>
          <p:nvPr>
            <p:ph type="ftr" sz="quarter" idx="10"/>
          </p:nvPr>
        </p:nvSpPr>
        <p:spPr bwMode="auto">
          <a:noFill/>
          <a:ln>
            <a:miter lim="800000"/>
            <a:headEnd/>
            <a:tailEnd/>
          </a:ln>
        </p:spPr>
        <p:txBody>
          <a:bodyPr/>
          <a:lstStyle/>
          <a:p>
            <a:r>
              <a:rPr lang="en-US" smtClean="0">
                <a:latin typeface="Verdana" pitchFamily="34" charset="0"/>
                <a:ea typeface="ヒラギノ角ゴ Pro W3" charset="-128"/>
              </a:rPr>
              <a:t>Gobierno de Chile | Dirección de Presupuestos</a:t>
            </a:r>
          </a:p>
        </p:txBody>
      </p:sp>
      <p:sp>
        <p:nvSpPr>
          <p:cNvPr id="7" name="6 Marcador de número de diapositiva"/>
          <p:cNvSpPr>
            <a:spLocks noGrp="1"/>
          </p:cNvSpPr>
          <p:nvPr>
            <p:ph type="sldNum" sz="quarter" idx="11"/>
          </p:nvPr>
        </p:nvSpPr>
        <p:spPr/>
        <p:txBody>
          <a:bodyPr/>
          <a:lstStyle/>
          <a:p>
            <a:fld id="{6F0871F5-519B-44F5-BD7C-A514422DDA2C}" type="slidenum">
              <a:rPr lang="en-US" smtClean="0"/>
              <a:pPr/>
              <a:t>12</a:t>
            </a:fld>
            <a:endParaRPr lang="en-US"/>
          </a:p>
        </p:txBody>
      </p:sp>
      <p:sp>
        <p:nvSpPr>
          <p:cNvPr id="6" name="Content Placeholder 8"/>
          <p:cNvSpPr>
            <a:spLocks noGrp="1"/>
          </p:cNvSpPr>
          <p:nvPr>
            <p:ph idx="1"/>
          </p:nvPr>
        </p:nvSpPr>
        <p:spPr>
          <a:xfrm>
            <a:off x="395536" y="1844824"/>
            <a:ext cx="8177213" cy="910332"/>
          </a:xfrm>
        </p:spPr>
        <p:txBody>
          <a:bodyPr/>
          <a:lstStyle/>
          <a:p>
            <a:pPr marL="0" indent="0" eaLnBrk="1" hangingPunct="1">
              <a:buClr>
                <a:srgbClr val="006CB7"/>
              </a:buClr>
              <a:buNone/>
            </a:pPr>
            <a:r>
              <a:rPr lang="es-CL" sz="2200" dirty="0" smtClean="0"/>
              <a:t>Actualmente, Dipres pone a su disposición los siguientes </a:t>
            </a:r>
            <a:r>
              <a:rPr lang="es-CL" sz="2200" dirty="0" smtClean="0"/>
              <a:t>medios de </a:t>
            </a:r>
            <a:r>
              <a:rPr lang="es-CL" sz="2200" dirty="0" smtClean="0"/>
              <a:t>asistencia técnica.</a:t>
            </a:r>
            <a:endParaRPr lang="es-ES_tradnl" sz="2200" dirty="0" smtClean="0"/>
          </a:p>
        </p:txBody>
      </p:sp>
      <p:sp>
        <p:nvSpPr>
          <p:cNvPr id="8" name="7 CuadroTexto"/>
          <p:cNvSpPr txBox="1"/>
          <p:nvPr/>
        </p:nvSpPr>
        <p:spPr>
          <a:xfrm>
            <a:off x="251520" y="1295762"/>
            <a:ext cx="5040560" cy="477054"/>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CL" sz="2500" dirty="0" smtClean="0">
                <a:latin typeface="+mn-lt"/>
              </a:rPr>
              <a:t>Medios</a:t>
            </a:r>
            <a:endParaRPr lang="es-CL" sz="2500" dirty="0">
              <a:latin typeface="+mn-lt"/>
            </a:endParaRPr>
          </a:p>
        </p:txBody>
      </p:sp>
      <p:sp>
        <p:nvSpPr>
          <p:cNvPr id="11" name="1 Título"/>
          <p:cNvSpPr>
            <a:spLocks noGrp="1"/>
          </p:cNvSpPr>
          <p:nvPr>
            <p:ph type="title"/>
          </p:nvPr>
        </p:nvSpPr>
        <p:spPr>
          <a:xfrm>
            <a:off x="152400" y="152400"/>
            <a:ext cx="8164513" cy="1143362"/>
          </a:xfrm>
        </p:spPr>
        <p:txBody>
          <a:bodyPr/>
          <a:lstStyle/>
          <a:p>
            <a:r>
              <a:rPr lang="es-ES_tradnl" dirty="0" smtClean="0">
                <a:solidFill>
                  <a:schemeClr val="bg1">
                    <a:lumMod val="65000"/>
                  </a:schemeClr>
                </a:solidFill>
                <a:latin typeface="Verdana" pitchFamily="34" charset="0"/>
              </a:rPr>
              <a:t>Instrumentos de asistencia técnica</a:t>
            </a:r>
            <a:r>
              <a:rPr lang="es-ES_tradnl" b="1" dirty="0">
                <a:latin typeface="Verdana" pitchFamily="34" charset="0"/>
              </a:rPr>
              <a:t/>
            </a:r>
            <a:br>
              <a:rPr lang="es-ES_tradnl" b="1" dirty="0">
                <a:latin typeface="Verdana" pitchFamily="34" charset="0"/>
              </a:rPr>
            </a:br>
            <a:r>
              <a:rPr lang="es-ES_tradnl" dirty="0">
                <a:solidFill>
                  <a:srgbClr val="EF4144"/>
                </a:solidFill>
                <a:latin typeface="Verdana" pitchFamily="34" charset="0"/>
              </a:rPr>
              <a:t/>
            </a:r>
            <a:br>
              <a:rPr lang="es-ES_tradnl" dirty="0">
                <a:solidFill>
                  <a:srgbClr val="EF4144"/>
                </a:solidFill>
                <a:latin typeface="Verdana" pitchFamily="34" charset="0"/>
              </a:rPr>
            </a:br>
            <a:endParaRPr lang="es-CL" dirty="0"/>
          </a:p>
        </p:txBody>
      </p:sp>
      <p:graphicFrame>
        <p:nvGraphicFramePr>
          <p:cNvPr id="9" name="3 Marcador de contenido"/>
          <p:cNvGraphicFramePr>
            <a:graphicFrameLocks/>
          </p:cNvGraphicFramePr>
          <p:nvPr>
            <p:extLst/>
          </p:nvPr>
        </p:nvGraphicFramePr>
        <p:xfrm>
          <a:off x="611560" y="2272499"/>
          <a:ext cx="8177213"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29500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11"/>
                                        </p:tgtEl>
                                        <p:attrNameLst>
                                          <p:attrName>style.color</p:attrName>
                                        </p:attrNameLst>
                                      </p:cBhvr>
                                      <p:to>
                                        <p:clrVal>
                                          <a:srgbClr val="000066"/>
                                        </p:clrVal>
                                      </p:to>
                                    </p:set>
                                    <p:set>
                                      <p:cBhvr>
                                        <p:cTn id="7" dur="500" fill="hold"/>
                                        <p:tgtEl>
                                          <p:spTgt spid="11"/>
                                        </p:tgtEl>
                                        <p:attrNameLst>
                                          <p:attrName>fillcolor</p:attrName>
                                        </p:attrNameLst>
                                      </p:cBhvr>
                                      <p:to>
                                        <p:clrVal>
                                          <a:srgbClr val="000066"/>
                                        </p:clrVal>
                                      </p:to>
                                    </p:set>
                                    <p:set>
                                      <p:cBhvr>
                                        <p:cTn id="8" dur="500" fill="hold"/>
                                        <p:tgtEl>
                                          <p:spTgt spid="11"/>
                                        </p:tgtEl>
                                        <p:attrNameLst>
                                          <p:attrName>fill.type</p:attrName>
                                        </p:attrNameLst>
                                      </p:cBhvr>
                                      <p:to>
                                        <p:strVal val="solid"/>
                                      </p:to>
                                    </p:set>
                                  </p:childTnLst>
                                </p:cTn>
                              </p:par>
                            </p:childTnLst>
                          </p:cTn>
                        </p:par>
                        <p:par>
                          <p:cTn id="9" fill="hold">
                            <p:stCondLst>
                              <p:cond delay="1100"/>
                            </p:stCondLst>
                            <p:childTnLst>
                              <p:par>
                                <p:cTn id="10" presetID="10" presetClass="entr" presetSubtype="0" fill="hold" grpId="1"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600"/>
                            </p:stCondLst>
                            <p:childTnLst>
                              <p:par>
                                <p:cTn id="14" presetID="3" presetClass="emph" presetSubtype="2" fill="hold" grpId="0" nodeType="afterEffect">
                                  <p:stCondLst>
                                    <p:cond delay="0"/>
                                  </p:stCondLst>
                                  <p:childTnLst>
                                    <p:animClr clrSpc="rgb" dir="cw">
                                      <p:cBhvr override="childStyle">
                                        <p:cTn id="15" dur="2000" fill="hold"/>
                                        <p:tgtEl>
                                          <p:spTgt spid="8"/>
                                        </p:tgtEl>
                                        <p:attrNameLst>
                                          <p:attrName>style.color</p:attrName>
                                        </p:attrNameLst>
                                      </p:cBhvr>
                                      <p:to>
                                        <a:schemeClr val="accent2"/>
                                      </p:to>
                                    </p:animClr>
                                  </p:childTnLst>
                                </p:cTn>
                              </p:par>
                              <p:par>
                                <p:cTn id="16" presetID="42"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1000"/>
                                        <p:tgtEl>
                                          <p:spTgt spid="6">
                                            <p:txEl>
                                              <p:pRg st="0" end="0"/>
                                            </p:txEl>
                                          </p:spTgt>
                                        </p:tgtEl>
                                      </p:cBhvr>
                                    </p:animEffect>
                                    <p:anim calcmode="lin" valueType="num">
                                      <p:cBhvr>
                                        <p:cTn id="1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600"/>
                            </p:stCondLst>
                            <p:childTnLst>
                              <p:par>
                                <p:cTn id="22" presetID="4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8" grpId="1" animBg="1"/>
      <p:bldP spid="11" grpId="0"/>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0722" name="Title 1"/>
          <p:cNvSpPr>
            <a:spLocks noGrp="1"/>
          </p:cNvSpPr>
          <p:nvPr>
            <p:ph type="ctrTitle"/>
          </p:nvPr>
        </p:nvSpPr>
        <p:spPr bwMode="auto">
          <a:xfrm>
            <a:off x="683568" y="3645024"/>
            <a:ext cx="7272808" cy="2304256"/>
          </a:xfrm>
          <a:noFill/>
          <a:ln>
            <a:miter lim="800000"/>
            <a:headEnd/>
            <a:tailEnd/>
          </a:ln>
        </p:spPr>
        <p:txBody>
          <a:bodyPr vert="horz" wrap="square" lIns="91440" tIns="45720" rIns="91440" bIns="45720" numCol="1" anchor="t" anchorCtr="0" compatLnSpc="1">
            <a:prstTxWarp prst="textNoShape">
              <a:avLst/>
            </a:prstTxWarp>
          </a:bodyPr>
          <a:lstStyle/>
          <a:p>
            <a:pPr algn="r" fontAlgn="base">
              <a:spcAft>
                <a:spcPct val="0"/>
              </a:spcAft>
            </a:pPr>
            <a:r>
              <a:rPr lang="es-ES_tradnl" sz="4000" b="1" dirty="0" smtClean="0">
                <a:solidFill>
                  <a:schemeClr val="bg1"/>
                </a:solidFill>
                <a:latin typeface="+mj-lt"/>
                <a:ea typeface="ヒラギノ角ゴ Pro W3" pitchFamily="-111" charset="-128"/>
                <a:sym typeface="Verdana Bold" pitchFamily="-111" charset="0"/>
              </a:rPr>
              <a:t>5.</a:t>
            </a:r>
            <a:r>
              <a:rPr lang="es-ES_tradnl" sz="4000" b="1" dirty="0" smtClean="0">
                <a:solidFill>
                  <a:schemeClr val="bg1"/>
                </a:solidFill>
                <a:latin typeface="+mj-lt"/>
                <a:ea typeface="ヒラギノ角ゴ Pro W3" pitchFamily="-111" charset="-128"/>
                <a:sym typeface="Verdana Bold" pitchFamily="-111" charset="0"/>
              </a:rPr>
              <a:t/>
            </a:r>
            <a:br>
              <a:rPr lang="es-ES_tradnl" sz="4000" b="1" dirty="0" smtClean="0">
                <a:solidFill>
                  <a:schemeClr val="bg1"/>
                </a:solidFill>
                <a:latin typeface="+mj-lt"/>
                <a:ea typeface="ヒラギノ角ゴ Pro W3" pitchFamily="-111" charset="-128"/>
                <a:sym typeface="Verdana Bold" pitchFamily="-111" charset="0"/>
              </a:rPr>
            </a:br>
            <a:r>
              <a:rPr lang="es-ES_tradnl" sz="4000" b="1" dirty="0" smtClean="0">
                <a:solidFill>
                  <a:schemeClr val="bg1"/>
                </a:solidFill>
                <a:latin typeface="+mj-lt"/>
                <a:ea typeface="ヒラギノ角ゴ Pro W3" pitchFamily="-111" charset="-128"/>
                <a:sym typeface="Verdana Bold" pitchFamily="-111" charset="0"/>
              </a:rPr>
              <a:t>Cómo enfrentar problemas específicos</a:t>
            </a:r>
            <a:br>
              <a:rPr lang="es-ES_tradnl" sz="4000" b="1" dirty="0" smtClean="0">
                <a:solidFill>
                  <a:schemeClr val="bg1"/>
                </a:solidFill>
                <a:latin typeface="+mj-lt"/>
                <a:ea typeface="ヒラギノ角ゴ Pro W3" pitchFamily="-111" charset="-128"/>
                <a:sym typeface="Verdana Bold" pitchFamily="-111" charset="0"/>
              </a:rPr>
            </a:br>
            <a:endParaRPr lang="es-ES_tradnl" sz="4000" b="1" dirty="0" smtClean="0">
              <a:solidFill>
                <a:schemeClr val="bg1"/>
              </a:solidFill>
              <a:latin typeface="+mj-lt"/>
              <a:ea typeface="ヒラギノ角ゴ Pro W3" pitchFamily="-111" charset="-128"/>
              <a:sym typeface="Verdana Bold" pitchFamily="-111" charset="0"/>
            </a:endParaRPr>
          </a:p>
        </p:txBody>
      </p:sp>
      <p:sp>
        <p:nvSpPr>
          <p:cNvPr id="3" name="2 Marcador de pie de página"/>
          <p:cNvSpPr>
            <a:spLocks noGrp="1"/>
          </p:cNvSpPr>
          <p:nvPr>
            <p:ph type="ftr" sz="quarter" idx="11"/>
          </p:nvPr>
        </p:nvSpPr>
        <p:spPr/>
        <p:txBody>
          <a:bodyPr/>
          <a:lstStyle/>
          <a:p>
            <a:pPr>
              <a:defRPr/>
            </a:pPr>
            <a:r>
              <a:rPr lang="es-CL" smtClean="0"/>
              <a:t>Gobierno de Chile | Dirección de Presupuestos</a:t>
            </a:r>
            <a:endParaRPr lang="es-ES"/>
          </a:p>
        </p:txBody>
      </p:sp>
      <p:sp>
        <p:nvSpPr>
          <p:cNvPr id="4" name="3 Marcador de número de diapositiva"/>
          <p:cNvSpPr>
            <a:spLocks noGrp="1"/>
          </p:cNvSpPr>
          <p:nvPr>
            <p:ph type="sldNum" sz="quarter" idx="12"/>
          </p:nvPr>
        </p:nvSpPr>
        <p:spPr/>
        <p:txBody>
          <a:bodyPr/>
          <a:lstStyle/>
          <a:p>
            <a:fld id="{90157BB9-A80F-4FD4-8D9B-F1F1BE49434B}" type="slidenum">
              <a:rPr lang="en-US" smtClean="0"/>
              <a:pPr/>
              <a:t>13</a:t>
            </a:fld>
            <a:endParaRPr lang="en-US"/>
          </a:p>
        </p:txBody>
      </p:sp>
      <p:sp>
        <p:nvSpPr>
          <p:cNvPr id="7" name="Title 7"/>
          <p:cNvSpPr txBox="1">
            <a:spLocks/>
          </p:cNvSpPr>
          <p:nvPr/>
        </p:nvSpPr>
        <p:spPr bwMode="auto">
          <a:xfrm>
            <a:off x="179512" y="152400"/>
            <a:ext cx="8164513" cy="468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eaLnBrk="1" hangingPunct="1"/>
            <a:r>
              <a:rPr lang="es-ES_tradnl" dirty="0" smtClean="0">
                <a:solidFill>
                  <a:schemeClr val="bg1">
                    <a:lumMod val="85000"/>
                  </a:schemeClr>
                </a:solidFill>
                <a:latin typeface="Verdana" pitchFamily="34" charset="0"/>
              </a:rPr>
              <a:t>Dificultades comunes</a:t>
            </a:r>
            <a:r>
              <a:rPr lang="es-ES_tradnl" b="1" dirty="0" smtClean="0">
                <a:solidFill>
                  <a:schemeClr val="bg1">
                    <a:lumMod val="85000"/>
                  </a:schemeClr>
                </a:solidFill>
                <a:latin typeface="Verdana" pitchFamily="34" charset="0"/>
              </a:rPr>
              <a:t/>
            </a:r>
            <a:br>
              <a:rPr lang="es-ES_tradnl" b="1" dirty="0" smtClean="0">
                <a:solidFill>
                  <a:schemeClr val="bg1">
                    <a:lumMod val="85000"/>
                  </a:schemeClr>
                </a:solidFill>
                <a:latin typeface="Verdana" pitchFamily="34" charset="0"/>
              </a:rPr>
            </a:br>
            <a:endParaRPr lang="es-ES_tradnl" sz="1800" dirty="0" smtClean="0">
              <a:solidFill>
                <a:schemeClr val="bg1">
                  <a:lumMod val="85000"/>
                </a:schemeClr>
              </a:solidFill>
              <a:latin typeface="Verdana" pitchFamily="34" charset="0"/>
            </a:endParaRPr>
          </a:p>
        </p:txBody>
      </p:sp>
      <p:sp>
        <p:nvSpPr>
          <p:cNvPr id="8" name="Title 7"/>
          <p:cNvSpPr txBox="1">
            <a:spLocks/>
          </p:cNvSpPr>
          <p:nvPr/>
        </p:nvSpPr>
        <p:spPr bwMode="auto">
          <a:xfrm>
            <a:off x="179512" y="620688"/>
            <a:ext cx="8164513" cy="4529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eaLnBrk="1" hangingPunct="1"/>
            <a:r>
              <a:rPr lang="es-ES_tradnl" dirty="0" smtClean="0">
                <a:solidFill>
                  <a:schemeClr val="bg1">
                    <a:lumMod val="85000"/>
                  </a:schemeClr>
                </a:solidFill>
                <a:latin typeface="Verdana" pitchFamily="34" charset="0"/>
              </a:rPr>
              <a:t>Estrategias de mejora</a:t>
            </a:r>
          </a:p>
        </p:txBody>
      </p:sp>
    </p:spTree>
    <p:extLst>
      <p:ext uri="{BB962C8B-B14F-4D97-AF65-F5344CB8AC3E}">
        <p14:creationId xmlns:p14="http://schemas.microsoft.com/office/powerpoint/2010/main" val="3741759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02" y="3284984"/>
            <a:ext cx="1787315" cy="1296144"/>
          </a:xfrm>
          <a:prstGeom prst="rect">
            <a:avLst/>
          </a:prstGeom>
        </p:spPr>
      </p:pic>
      <p:sp>
        <p:nvSpPr>
          <p:cNvPr id="2" name="1 Título"/>
          <p:cNvSpPr>
            <a:spLocks noGrp="1"/>
          </p:cNvSpPr>
          <p:nvPr>
            <p:ph type="title"/>
          </p:nvPr>
        </p:nvSpPr>
        <p:spPr/>
        <p:txBody>
          <a:bodyPr/>
          <a:lstStyle/>
          <a:p>
            <a:r>
              <a:rPr lang="es-ES_tradnl" dirty="0">
                <a:solidFill>
                  <a:schemeClr val="bg1">
                    <a:lumMod val="65000"/>
                  </a:schemeClr>
                </a:solidFill>
                <a:latin typeface="Verdana" pitchFamily="34" charset="0"/>
              </a:rPr>
              <a:t>Dificultades comunes</a:t>
            </a:r>
            <a:r>
              <a:rPr lang="es-ES_tradnl" b="1" dirty="0">
                <a:latin typeface="Verdana" pitchFamily="34" charset="0"/>
              </a:rPr>
              <a:t/>
            </a:r>
            <a:br>
              <a:rPr lang="es-ES_tradnl" b="1" dirty="0">
                <a:latin typeface="Verdana" pitchFamily="34" charset="0"/>
              </a:rPr>
            </a:br>
            <a:endParaRPr lang="es-CL" dirty="0"/>
          </a:p>
        </p:txBody>
      </p:sp>
      <p:sp>
        <p:nvSpPr>
          <p:cNvPr id="4" name="3 Marcador de pie de página"/>
          <p:cNvSpPr>
            <a:spLocks noGrp="1"/>
          </p:cNvSpPr>
          <p:nvPr>
            <p:ph type="ftr" sz="quarter" idx="10"/>
          </p:nvPr>
        </p:nvSpPr>
        <p:spPr/>
        <p:txBody>
          <a:bodyPr/>
          <a:lstStyle/>
          <a:p>
            <a:pPr>
              <a:defRPr/>
            </a:pPr>
            <a:r>
              <a:rPr lang="es-CL" smtClean="0"/>
              <a:t>Gobierno de Chile | Dirección de Presupuestos</a:t>
            </a:r>
            <a:endParaRPr lang="en-US"/>
          </a:p>
        </p:txBody>
      </p:sp>
      <p:sp>
        <p:nvSpPr>
          <p:cNvPr id="5" name="4 Marcador de número de diapositiva"/>
          <p:cNvSpPr>
            <a:spLocks noGrp="1"/>
          </p:cNvSpPr>
          <p:nvPr>
            <p:ph type="sldNum" sz="quarter" idx="11"/>
          </p:nvPr>
        </p:nvSpPr>
        <p:spPr/>
        <p:txBody>
          <a:bodyPr/>
          <a:lstStyle/>
          <a:p>
            <a:fld id="{6F0871F5-519B-44F5-BD7C-A514422DDA2C}" type="slidenum">
              <a:rPr lang="en-US" smtClean="0"/>
              <a:pPr/>
              <a:t>14</a:t>
            </a:fld>
            <a:endParaRPr lang="en-US"/>
          </a:p>
        </p:txBody>
      </p:sp>
      <p:sp>
        <p:nvSpPr>
          <p:cNvPr id="6" name="Content Placeholder 8"/>
          <p:cNvSpPr>
            <a:spLocks noGrp="1"/>
          </p:cNvSpPr>
          <p:nvPr>
            <p:ph idx="1"/>
          </p:nvPr>
        </p:nvSpPr>
        <p:spPr>
          <a:xfrm>
            <a:off x="2492560" y="2168861"/>
            <a:ext cx="6399920" cy="972107"/>
          </a:xfrm>
        </p:spPr>
        <p:txBody>
          <a:bodyPr/>
          <a:lstStyle/>
          <a:p>
            <a:pPr eaLnBrk="1" hangingPunct="1">
              <a:buClr>
                <a:srgbClr val="002060"/>
              </a:buClr>
            </a:pPr>
            <a:r>
              <a:rPr lang="es-ES_tradnl" sz="2200" dirty="0" smtClean="0">
                <a:solidFill>
                  <a:schemeClr val="tx1"/>
                </a:solidFill>
              </a:rPr>
              <a:t>En la comprensión de instrucciones </a:t>
            </a:r>
          </a:p>
          <a:p>
            <a:pPr lvl="1" eaLnBrk="1" hangingPunct="1">
              <a:buClr>
                <a:srgbClr val="002060"/>
              </a:buClr>
            </a:pPr>
            <a:r>
              <a:rPr lang="es-ES_tradnl" dirty="0" smtClean="0"/>
              <a:t>Afecta al universo consultado</a:t>
            </a:r>
          </a:p>
          <a:p>
            <a:pPr marL="457200" lvl="1" indent="0" eaLnBrk="1" hangingPunct="1">
              <a:buClr>
                <a:srgbClr val="006CB7"/>
              </a:buClr>
              <a:buNone/>
            </a:pPr>
            <a:endParaRPr lang="es-ES_tradnl" dirty="0" smtClean="0"/>
          </a:p>
        </p:txBody>
      </p:sp>
      <p:sp>
        <p:nvSpPr>
          <p:cNvPr id="7" name="Content Placeholder 8"/>
          <p:cNvSpPr txBox="1">
            <a:spLocks/>
          </p:cNvSpPr>
          <p:nvPr/>
        </p:nvSpPr>
        <p:spPr bwMode="auto">
          <a:xfrm>
            <a:off x="2492559" y="3501008"/>
            <a:ext cx="6399921"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Clr>
                <a:srgbClr val="002060"/>
              </a:buClr>
            </a:pPr>
            <a:r>
              <a:rPr lang="es-ES_tradnl" sz="2200" dirty="0" smtClean="0">
                <a:solidFill>
                  <a:schemeClr val="tx1"/>
                </a:solidFill>
              </a:rPr>
              <a:t>En la identificación de funcionarios</a:t>
            </a:r>
          </a:p>
          <a:p>
            <a:pPr lvl="1" eaLnBrk="1" hangingPunct="1">
              <a:buClr>
                <a:srgbClr val="002060"/>
              </a:buClr>
            </a:pPr>
            <a:r>
              <a:rPr lang="es-ES_tradnl" dirty="0" smtClean="0"/>
              <a:t>Campos de identificación no siempre coinciden</a:t>
            </a:r>
          </a:p>
        </p:txBody>
      </p:sp>
      <p:sp>
        <p:nvSpPr>
          <p:cNvPr id="8" name="Content Placeholder 8"/>
          <p:cNvSpPr txBox="1">
            <a:spLocks/>
          </p:cNvSpPr>
          <p:nvPr/>
        </p:nvSpPr>
        <p:spPr bwMode="auto">
          <a:xfrm>
            <a:off x="2492559" y="4869160"/>
            <a:ext cx="6399921"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Clr>
                <a:srgbClr val="002060"/>
              </a:buClr>
            </a:pPr>
            <a:r>
              <a:rPr lang="es-ES_tradnl" sz="2200" dirty="0" smtClean="0">
                <a:solidFill>
                  <a:schemeClr val="tx1"/>
                </a:solidFill>
              </a:rPr>
              <a:t>Alta probabilidad de error en algunos campos</a:t>
            </a:r>
          </a:p>
          <a:p>
            <a:pPr lvl="1" eaLnBrk="1" hangingPunct="1">
              <a:buClr>
                <a:srgbClr val="002060"/>
              </a:buClr>
            </a:pPr>
            <a:r>
              <a:rPr lang="es-ES_tradnl" dirty="0" smtClean="0"/>
              <a:t>Conversión del dato según codificación preestablecida</a:t>
            </a:r>
          </a:p>
          <a:p>
            <a:pPr lvl="1" eaLnBrk="1" hangingPunct="1">
              <a:buClr>
                <a:srgbClr val="002060"/>
              </a:buClr>
            </a:pPr>
            <a:r>
              <a:rPr lang="es-ES_tradnl" dirty="0" smtClean="0"/>
              <a:t>Requisitos técnicos y de consistencia de campos que consultan fechas y otros altamente relacionados</a:t>
            </a:r>
          </a:p>
        </p:txBody>
      </p:sp>
      <p:sp>
        <p:nvSpPr>
          <p:cNvPr id="3" name="2 CuadroTexto"/>
          <p:cNvSpPr txBox="1"/>
          <p:nvPr/>
        </p:nvSpPr>
        <p:spPr>
          <a:xfrm>
            <a:off x="395535" y="980728"/>
            <a:ext cx="8496945" cy="769441"/>
          </a:xfrm>
          <a:prstGeom prst="rect">
            <a:avLst/>
          </a:prstGeom>
          <a:noFill/>
        </p:spPr>
        <p:txBody>
          <a:bodyPr wrap="square" rtlCol="0">
            <a:spAutoFit/>
          </a:bodyPr>
          <a:lstStyle/>
          <a:p>
            <a:r>
              <a:rPr lang="es-CL" sz="2200" dirty="0" smtClean="0">
                <a:latin typeface="+mn-lt"/>
              </a:rPr>
              <a:t>Afectan la calidad del dato entregado, y se manifiestan en errores de tipo lógico y de consistencia entre los distintos campos y matrices.</a:t>
            </a:r>
            <a:endParaRPr lang="es-CL" sz="2200" dirty="0">
              <a:latin typeface="+mn-lt"/>
            </a:endParaRPr>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3" y="4869160"/>
            <a:ext cx="1440161" cy="1440161"/>
          </a:xfrm>
          <a:prstGeom prst="rect">
            <a:avLst/>
          </a:prstGeom>
        </p:spPr>
      </p:pic>
      <p:pic>
        <p:nvPicPr>
          <p:cNvPr id="11" name="10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502" y="1700808"/>
            <a:ext cx="1838057" cy="1584176"/>
          </a:xfrm>
          <a:prstGeom prst="rect">
            <a:avLst/>
          </a:prstGeom>
        </p:spPr>
      </p:pic>
    </p:spTree>
    <p:extLst>
      <p:ext uri="{BB962C8B-B14F-4D97-AF65-F5344CB8AC3E}">
        <p14:creationId xmlns:p14="http://schemas.microsoft.com/office/powerpoint/2010/main" val="169849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000066"/>
                                        </p:clrVal>
                                      </p:to>
                                    </p:set>
                                    <p:set>
                                      <p:cBhvr>
                                        <p:cTn id="7" dur="500" fill="hold"/>
                                        <p:tgtEl>
                                          <p:spTgt spid="2"/>
                                        </p:tgtEl>
                                        <p:attrNameLst>
                                          <p:attrName>fillcolor</p:attrName>
                                        </p:attrNameLst>
                                      </p:cBhvr>
                                      <p:to>
                                        <p:clrVal>
                                          <a:srgbClr val="000066"/>
                                        </p:clrVal>
                                      </p:to>
                                    </p:set>
                                    <p:set>
                                      <p:cBhvr>
                                        <p:cTn id="8" dur="500" fill="hold"/>
                                        <p:tgtEl>
                                          <p:spTgt spid="2"/>
                                        </p:tgtEl>
                                        <p:attrNameLst>
                                          <p:attrName>fill.type</p:attrName>
                                        </p:attrNameLst>
                                      </p:cBhvr>
                                      <p:to>
                                        <p:strVal val="solid"/>
                                      </p:to>
                                    </p:set>
                                  </p:childTnLst>
                                </p:cTn>
                              </p:par>
                            </p:childTnLst>
                          </p:cTn>
                        </p:par>
                        <p:par>
                          <p:cTn id="9" fill="hold">
                            <p:stCondLst>
                              <p:cond delay="86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860"/>
                            </p:stCondLst>
                            <p:childTnLst>
                              <p:par>
                                <p:cTn id="16" presetID="10" presetClass="entr" presetSubtype="0"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2860"/>
                            </p:stCondLst>
                            <p:childTnLst>
                              <p:par>
                                <p:cTn id="26" presetID="10" presetClass="entr" presetSubtype="0" fill="hold" grpId="0" nodeType="after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par>
                          <p:cTn id="29" fill="hold">
                            <p:stCondLst>
                              <p:cond delay="336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3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4360"/>
                            </p:stCondLst>
                            <p:childTnLst>
                              <p:par>
                                <p:cTn id="40" presetID="10"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3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90"/>
                                          </p:val>
                                        </p:tav>
                                        <p:tav tm="100000">
                                          <p:val>
                                            <p:fltVal val="0"/>
                                          </p:val>
                                        </p:tav>
                                      </p:tavLst>
                                    </p:anim>
                                    <p:animEffect transition="in" filter="fade">
                                      <p:cBhvr>
                                        <p:cTn id="4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7" grpId="0"/>
      <p:bldP spid="8"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7"/>
          <p:cNvSpPr>
            <a:spLocks noGrp="1"/>
          </p:cNvSpPr>
          <p:nvPr>
            <p:ph type="title"/>
          </p:nvPr>
        </p:nvSpPr>
        <p:spPr/>
        <p:txBody>
          <a:bodyPr/>
          <a:lstStyle/>
          <a:p>
            <a:pPr eaLnBrk="1" hangingPunct="1"/>
            <a:r>
              <a:rPr lang="es-ES_tradnl" dirty="0" smtClean="0">
                <a:latin typeface="Verdana" pitchFamily="34" charset="0"/>
              </a:rPr>
              <a:t/>
            </a:r>
            <a:br>
              <a:rPr lang="es-ES_tradnl" dirty="0" smtClean="0">
                <a:latin typeface="Verdana" pitchFamily="34" charset="0"/>
              </a:rPr>
            </a:br>
            <a:r>
              <a:rPr lang="es-ES_tradnl" dirty="0">
                <a:solidFill>
                  <a:schemeClr val="bg1">
                    <a:lumMod val="65000"/>
                  </a:schemeClr>
                </a:solidFill>
                <a:latin typeface="Verdana" pitchFamily="34" charset="0"/>
              </a:rPr>
              <a:t>Estrategias de mejora</a:t>
            </a:r>
            <a:br>
              <a:rPr lang="es-ES_tradnl" dirty="0">
                <a:solidFill>
                  <a:schemeClr val="bg1">
                    <a:lumMod val="65000"/>
                  </a:schemeClr>
                </a:solidFill>
                <a:latin typeface="Verdana" pitchFamily="34" charset="0"/>
              </a:rPr>
            </a:br>
            <a:endParaRPr lang="es-ES_tradnl" dirty="0">
              <a:solidFill>
                <a:schemeClr val="bg1">
                  <a:lumMod val="65000"/>
                </a:schemeClr>
              </a:solidFill>
              <a:latin typeface="Verdana" pitchFamily="34" charset="0"/>
            </a:endParaRPr>
          </a:p>
        </p:txBody>
      </p:sp>
      <p:sp>
        <p:nvSpPr>
          <p:cNvPr id="33796" name="Footer Placeholder 10"/>
          <p:cNvSpPr>
            <a:spLocks noGrp="1"/>
          </p:cNvSpPr>
          <p:nvPr>
            <p:ph type="ftr" sz="quarter" idx="10"/>
          </p:nvPr>
        </p:nvSpPr>
        <p:spPr bwMode="auto">
          <a:noFill/>
          <a:ln>
            <a:miter lim="800000"/>
            <a:headEnd/>
            <a:tailEnd/>
          </a:ln>
        </p:spPr>
        <p:txBody>
          <a:bodyPr/>
          <a:lstStyle/>
          <a:p>
            <a:r>
              <a:rPr lang="en-US" smtClean="0">
                <a:latin typeface="Verdana" pitchFamily="34" charset="0"/>
                <a:ea typeface="ヒラギノ角ゴ Pro W3" charset="-128"/>
              </a:rPr>
              <a:t>Gobierno de Chile | Dirección de Presupuestos</a:t>
            </a:r>
          </a:p>
        </p:txBody>
      </p:sp>
      <p:sp>
        <p:nvSpPr>
          <p:cNvPr id="7" name="6 Marcador de número de diapositiva"/>
          <p:cNvSpPr>
            <a:spLocks noGrp="1"/>
          </p:cNvSpPr>
          <p:nvPr>
            <p:ph type="sldNum" sz="quarter" idx="11"/>
          </p:nvPr>
        </p:nvSpPr>
        <p:spPr/>
        <p:txBody>
          <a:bodyPr/>
          <a:lstStyle/>
          <a:p>
            <a:fld id="{6F0871F5-519B-44F5-BD7C-A514422DDA2C}" type="slidenum">
              <a:rPr lang="en-US" smtClean="0"/>
              <a:pPr/>
              <a:t>15</a:t>
            </a:fld>
            <a:endParaRPr lang="en-US"/>
          </a:p>
        </p:txBody>
      </p:sp>
      <p:sp>
        <p:nvSpPr>
          <p:cNvPr id="3" name="2 CuadroTexto"/>
          <p:cNvSpPr txBox="1"/>
          <p:nvPr/>
        </p:nvSpPr>
        <p:spPr>
          <a:xfrm>
            <a:off x="539552" y="1295400"/>
            <a:ext cx="3816424" cy="769441"/>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CL" sz="2200" dirty="0" smtClean="0">
                <a:solidFill>
                  <a:schemeClr val="bg1"/>
                </a:solidFill>
                <a:latin typeface="+mn-lt"/>
              </a:rPr>
              <a:t>Identificar universo consultado</a:t>
            </a:r>
          </a:p>
          <a:p>
            <a:endParaRPr lang="es-CL" sz="2200" dirty="0">
              <a:solidFill>
                <a:schemeClr val="bg1"/>
              </a:solidFill>
              <a:latin typeface="+mn-lt"/>
            </a:endParaRPr>
          </a:p>
        </p:txBody>
      </p:sp>
      <p:sp>
        <p:nvSpPr>
          <p:cNvPr id="8" name="7 CuadroTexto"/>
          <p:cNvSpPr txBox="1"/>
          <p:nvPr/>
        </p:nvSpPr>
        <p:spPr>
          <a:xfrm>
            <a:off x="1835696" y="2371527"/>
            <a:ext cx="3456384" cy="769441"/>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CL" sz="2200" dirty="0" smtClean="0">
                <a:solidFill>
                  <a:schemeClr val="bg1"/>
                </a:solidFill>
                <a:latin typeface="+mn-lt"/>
              </a:rPr>
              <a:t>Revisar requisitos técnicos y de consistencia</a:t>
            </a:r>
            <a:endParaRPr lang="es-CL" sz="2200" dirty="0">
              <a:solidFill>
                <a:schemeClr val="bg1"/>
              </a:solidFill>
              <a:latin typeface="+mn-lt"/>
            </a:endParaRPr>
          </a:p>
        </p:txBody>
      </p:sp>
      <p:sp>
        <p:nvSpPr>
          <p:cNvPr id="9" name="8 CuadroTexto"/>
          <p:cNvSpPr txBox="1"/>
          <p:nvPr/>
        </p:nvSpPr>
        <p:spPr>
          <a:xfrm>
            <a:off x="3203848" y="3451647"/>
            <a:ext cx="3456384" cy="769441"/>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CL" sz="2200" dirty="0" smtClean="0">
                <a:solidFill>
                  <a:schemeClr val="bg1"/>
                </a:solidFill>
                <a:latin typeface="+mn-lt"/>
              </a:rPr>
              <a:t>Entender relación entre matrices del mismo período</a:t>
            </a:r>
            <a:endParaRPr lang="es-CL" sz="2200" dirty="0">
              <a:solidFill>
                <a:schemeClr val="bg1"/>
              </a:solidFill>
              <a:latin typeface="+mn-lt"/>
            </a:endParaRPr>
          </a:p>
        </p:txBody>
      </p:sp>
      <p:sp>
        <p:nvSpPr>
          <p:cNvPr id="10" name="9 CuadroTexto"/>
          <p:cNvSpPr txBox="1"/>
          <p:nvPr/>
        </p:nvSpPr>
        <p:spPr>
          <a:xfrm>
            <a:off x="4572000" y="4581128"/>
            <a:ext cx="3456384" cy="769441"/>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CL" sz="2200" dirty="0" smtClean="0">
                <a:solidFill>
                  <a:schemeClr val="bg1"/>
                </a:solidFill>
                <a:latin typeface="+mn-lt"/>
              </a:rPr>
              <a:t>Revisar la identificación del funcionario</a:t>
            </a:r>
            <a:endParaRPr lang="es-CL" sz="2200" dirty="0">
              <a:solidFill>
                <a:schemeClr val="bg1"/>
              </a:solidFill>
              <a:latin typeface="+mn-lt"/>
            </a:endParaRPr>
          </a:p>
        </p:txBody>
      </p:sp>
      <p:sp>
        <p:nvSpPr>
          <p:cNvPr id="2" name="1 Flecha doblada hacia arriba"/>
          <p:cNvSpPr/>
          <p:nvPr/>
        </p:nvSpPr>
        <p:spPr>
          <a:xfrm rot="5400000">
            <a:off x="913929" y="2122511"/>
            <a:ext cx="860104" cy="888777"/>
          </a:xfrm>
          <a:prstGeom prst="bentUpArrow">
            <a:avLst/>
          </a:prstGeom>
          <a:solidFill>
            <a:schemeClr val="bg2">
              <a:lumMod val="90000"/>
            </a:schemeClr>
          </a:solidFill>
          <a:ln w="63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11" name="10 Flecha doblada hacia arriba"/>
          <p:cNvSpPr/>
          <p:nvPr/>
        </p:nvSpPr>
        <p:spPr>
          <a:xfrm rot="5400000">
            <a:off x="2282081" y="3202631"/>
            <a:ext cx="860104" cy="888777"/>
          </a:xfrm>
          <a:prstGeom prst="bentUpArrow">
            <a:avLst/>
          </a:prstGeom>
          <a:solidFill>
            <a:schemeClr val="bg2">
              <a:lumMod val="90000"/>
            </a:schemeClr>
          </a:solidFill>
          <a:ln w="63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12" name="11 Flecha doblada hacia arriba"/>
          <p:cNvSpPr/>
          <p:nvPr/>
        </p:nvSpPr>
        <p:spPr>
          <a:xfrm rot="5400000">
            <a:off x="3625551" y="4282751"/>
            <a:ext cx="860104" cy="888777"/>
          </a:xfrm>
          <a:prstGeom prst="bentUpArrow">
            <a:avLst/>
          </a:prstGeom>
          <a:solidFill>
            <a:schemeClr val="bg2">
              <a:lumMod val="90000"/>
            </a:schemeClr>
          </a:solidFill>
          <a:ln w="63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198997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500" fill="hold"/>
                                        <p:tgtEl>
                                          <p:spTgt spid="33793"/>
                                        </p:tgtEl>
                                        <p:attrNameLst>
                                          <p:attrName>style.color</p:attrName>
                                        </p:attrNameLst>
                                      </p:cBhvr>
                                      <p:to>
                                        <p:clrVal>
                                          <a:srgbClr val="000066"/>
                                        </p:clrVal>
                                      </p:to>
                                    </p:set>
                                    <p:set>
                                      <p:cBhvr>
                                        <p:cTn id="7" dur="500" fill="hold"/>
                                        <p:tgtEl>
                                          <p:spTgt spid="33793"/>
                                        </p:tgtEl>
                                        <p:attrNameLst>
                                          <p:attrName>fillcolor</p:attrName>
                                        </p:attrNameLst>
                                      </p:cBhvr>
                                      <p:to>
                                        <p:clrVal>
                                          <a:srgbClr val="000066"/>
                                        </p:clrVal>
                                      </p:to>
                                    </p:set>
                                    <p:set>
                                      <p:cBhvr>
                                        <p:cTn id="8" dur="500" fill="hold"/>
                                        <p:tgtEl>
                                          <p:spTgt spid="33793"/>
                                        </p:tgtEl>
                                        <p:attrNameLst>
                                          <p:attrName>fill.type</p:attrName>
                                        </p:attrNameLst>
                                      </p:cBhvr>
                                      <p:to>
                                        <p:strVal val="solid"/>
                                      </p:to>
                                    </p:set>
                                  </p:childTnLst>
                                </p:cTn>
                              </p:par>
                            </p:childTnLst>
                          </p:cTn>
                        </p:par>
                        <p:par>
                          <p:cTn id="9" fill="hold">
                            <p:stCondLst>
                              <p:cond delay="860"/>
                            </p:stCondLst>
                            <p:childTnLst>
                              <p:par>
                                <p:cTn id="10" presetID="47"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860"/>
                            </p:stCondLst>
                            <p:childTnLst>
                              <p:par>
                                <p:cTn id="16" presetID="2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2360"/>
                            </p:stCondLst>
                            <p:childTnLst>
                              <p:par>
                                <p:cTn id="20" presetID="47"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336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860"/>
                            </p:stCondLst>
                            <p:childTnLst>
                              <p:par>
                                <p:cTn id="30" presetID="47"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486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5360"/>
                            </p:stCondLst>
                            <p:childTnLst>
                              <p:par>
                                <p:cTn id="40" presetID="47"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P spid="3" grpId="0" animBg="1"/>
      <p:bldP spid="8" grpId="0" animBg="1"/>
      <p:bldP spid="9" grpId="0" animBg="1"/>
      <p:bldP spid="10" grpId="0" animBg="1"/>
      <p:bldP spid="2"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7"/>
          <p:cNvSpPr>
            <a:spLocks noGrp="1"/>
          </p:cNvSpPr>
          <p:nvPr>
            <p:ph type="title"/>
          </p:nvPr>
        </p:nvSpPr>
        <p:spPr/>
        <p:txBody>
          <a:bodyPr/>
          <a:lstStyle/>
          <a:p>
            <a:pPr eaLnBrk="1" hangingPunct="1"/>
            <a:r>
              <a:rPr lang="es-ES_tradnl" dirty="0">
                <a:latin typeface="Verdana" pitchFamily="34" charset="0"/>
              </a:rPr>
              <a:t/>
            </a:r>
            <a:br>
              <a:rPr lang="es-ES_tradnl" dirty="0">
                <a:latin typeface="Verdana" pitchFamily="34" charset="0"/>
              </a:rPr>
            </a:br>
            <a:r>
              <a:rPr lang="es-ES_tradnl" dirty="0">
                <a:solidFill>
                  <a:srgbClr val="002060"/>
                </a:solidFill>
                <a:latin typeface="Verdana" pitchFamily="34" charset="0"/>
              </a:rPr>
              <a:t>Estrategias de mejora</a:t>
            </a:r>
            <a:r>
              <a:rPr lang="es-ES_tradnl" dirty="0" smtClean="0">
                <a:solidFill>
                  <a:srgbClr val="002060"/>
                </a:solidFill>
                <a:latin typeface="Verdana" pitchFamily="34" charset="0"/>
              </a:rPr>
              <a:t/>
            </a:r>
            <a:br>
              <a:rPr lang="es-ES_tradnl" dirty="0" smtClean="0">
                <a:solidFill>
                  <a:srgbClr val="002060"/>
                </a:solidFill>
                <a:latin typeface="Verdana" pitchFamily="34" charset="0"/>
              </a:rPr>
            </a:br>
            <a:r>
              <a:rPr lang="es-ES_tradnl" sz="2000" dirty="0" smtClean="0">
                <a:solidFill>
                  <a:srgbClr val="EF4144"/>
                </a:solidFill>
                <a:latin typeface="Verdana" pitchFamily="34" charset="0"/>
              </a:rPr>
              <a:t/>
            </a:r>
            <a:br>
              <a:rPr lang="es-ES_tradnl" sz="2000" dirty="0" smtClean="0">
                <a:solidFill>
                  <a:srgbClr val="EF4144"/>
                </a:solidFill>
                <a:latin typeface="Verdana" pitchFamily="34" charset="0"/>
              </a:rPr>
            </a:br>
            <a:r>
              <a:rPr lang="es-ES_tradnl" b="1" dirty="0" smtClean="0">
                <a:latin typeface="Verdana" pitchFamily="34" charset="0"/>
              </a:rPr>
              <a:t/>
            </a:r>
            <a:br>
              <a:rPr lang="es-ES_tradnl" b="1" dirty="0" smtClean="0">
                <a:latin typeface="Verdana" pitchFamily="34" charset="0"/>
              </a:rPr>
            </a:br>
            <a:endParaRPr lang="es-ES_tradnl" sz="1800" dirty="0" smtClean="0">
              <a:solidFill>
                <a:srgbClr val="EF4144"/>
              </a:solidFill>
              <a:latin typeface="Verdana" pitchFamily="34" charset="0"/>
            </a:endParaRPr>
          </a:p>
        </p:txBody>
      </p:sp>
      <p:sp>
        <p:nvSpPr>
          <p:cNvPr id="33796" name="Footer Placeholder 10"/>
          <p:cNvSpPr>
            <a:spLocks noGrp="1"/>
          </p:cNvSpPr>
          <p:nvPr>
            <p:ph type="ftr" sz="quarter" idx="10"/>
          </p:nvPr>
        </p:nvSpPr>
        <p:spPr bwMode="auto">
          <a:noFill/>
          <a:ln>
            <a:miter lim="800000"/>
            <a:headEnd/>
            <a:tailEnd/>
          </a:ln>
        </p:spPr>
        <p:txBody>
          <a:bodyPr/>
          <a:lstStyle/>
          <a:p>
            <a:r>
              <a:rPr lang="en-US" smtClean="0">
                <a:latin typeface="Verdana" pitchFamily="34" charset="0"/>
                <a:ea typeface="ヒラギノ角ゴ Pro W3" charset="-128"/>
              </a:rPr>
              <a:t>Gobierno de Chile | Dirección de Presupuestos</a:t>
            </a:r>
          </a:p>
        </p:txBody>
      </p:sp>
      <p:sp>
        <p:nvSpPr>
          <p:cNvPr id="7" name="6 Marcador de número de diapositiva"/>
          <p:cNvSpPr>
            <a:spLocks noGrp="1"/>
          </p:cNvSpPr>
          <p:nvPr>
            <p:ph type="sldNum" sz="quarter" idx="11"/>
          </p:nvPr>
        </p:nvSpPr>
        <p:spPr/>
        <p:txBody>
          <a:bodyPr/>
          <a:lstStyle/>
          <a:p>
            <a:fld id="{6F0871F5-519B-44F5-BD7C-A514422DDA2C}" type="slidenum">
              <a:rPr lang="en-US" smtClean="0"/>
              <a:pPr/>
              <a:t>16</a:t>
            </a:fld>
            <a:endParaRPr lang="en-US"/>
          </a:p>
        </p:txBody>
      </p:sp>
      <p:graphicFrame>
        <p:nvGraphicFramePr>
          <p:cNvPr id="8" name="7 Diagrama"/>
          <p:cNvGraphicFramePr/>
          <p:nvPr>
            <p:extLst/>
          </p:nvPr>
        </p:nvGraphicFramePr>
        <p:xfrm>
          <a:off x="1763688" y="1988840"/>
          <a:ext cx="5616624"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CuadroTexto"/>
          <p:cNvSpPr txBox="1"/>
          <p:nvPr/>
        </p:nvSpPr>
        <p:spPr>
          <a:xfrm>
            <a:off x="251520" y="1367770"/>
            <a:ext cx="4203207" cy="477054"/>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CL" sz="2500" dirty="0" smtClean="0">
                <a:latin typeface="+mn-lt"/>
              </a:rPr>
              <a:t>Identificar univer</a:t>
            </a:r>
            <a:r>
              <a:rPr lang="es-CL" sz="2500" dirty="0" smtClean="0"/>
              <a:t>so consultado</a:t>
            </a:r>
            <a:endParaRPr lang="es-CL" sz="2500" dirty="0">
              <a:latin typeface="+mn-lt"/>
            </a:endParaRPr>
          </a:p>
        </p:txBody>
      </p:sp>
    </p:spTree>
    <p:extLst>
      <p:ext uri="{BB962C8B-B14F-4D97-AF65-F5344CB8AC3E}">
        <p14:creationId xmlns:p14="http://schemas.microsoft.com/office/powerpoint/2010/main" val="2724967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9"/>
                                        </p:tgtEl>
                                        <p:attrNameLst>
                                          <p:attrName>style.color</p:attrName>
                                        </p:attrNameLst>
                                      </p:cBhvr>
                                      <p:to>
                                        <a:schemeClr val="accent2"/>
                                      </p:to>
                                    </p:animClr>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8">
                                            <p:graphicEl>
                                              <a:dgm id="{A3B8F37D-6EAC-46DD-94D0-87CB856B7ECA}"/>
                                            </p:graphicEl>
                                          </p:spTgt>
                                        </p:tgtEl>
                                        <p:attrNameLst>
                                          <p:attrName>style.visibility</p:attrName>
                                        </p:attrNameLst>
                                      </p:cBhvr>
                                      <p:to>
                                        <p:strVal val="visible"/>
                                      </p:to>
                                    </p:set>
                                    <p:animEffect transition="in" filter="fade">
                                      <p:cBhvr>
                                        <p:cTn id="10" dur="1000"/>
                                        <p:tgtEl>
                                          <p:spTgt spid="8">
                                            <p:graphicEl>
                                              <a:dgm id="{A3B8F37D-6EAC-46DD-94D0-87CB856B7ECA}"/>
                                            </p:graphicEl>
                                          </p:spTgt>
                                        </p:tgtEl>
                                      </p:cBhvr>
                                    </p:animEffect>
                                    <p:anim calcmode="lin" valueType="num">
                                      <p:cBhvr>
                                        <p:cTn id="11" dur="1000" fill="hold"/>
                                        <p:tgtEl>
                                          <p:spTgt spid="8">
                                            <p:graphicEl>
                                              <a:dgm id="{A3B8F37D-6EAC-46DD-94D0-87CB856B7ECA}"/>
                                            </p:graphicEl>
                                          </p:spTgt>
                                        </p:tgtEl>
                                        <p:attrNameLst>
                                          <p:attrName>ppt_x</p:attrName>
                                        </p:attrNameLst>
                                      </p:cBhvr>
                                      <p:tavLst>
                                        <p:tav tm="0">
                                          <p:val>
                                            <p:strVal val="#ppt_x"/>
                                          </p:val>
                                        </p:tav>
                                        <p:tav tm="100000">
                                          <p:val>
                                            <p:strVal val="#ppt_x"/>
                                          </p:val>
                                        </p:tav>
                                      </p:tavLst>
                                    </p:anim>
                                    <p:anim calcmode="lin" valueType="num">
                                      <p:cBhvr>
                                        <p:cTn id="12" dur="1000" fill="hold"/>
                                        <p:tgtEl>
                                          <p:spTgt spid="8">
                                            <p:graphicEl>
                                              <a:dgm id="{A3B8F37D-6EAC-46DD-94D0-87CB856B7ECA}"/>
                                            </p:graphicEl>
                                          </p:spTgt>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42" presetClass="entr" presetSubtype="0" fill="hold" grpId="0" nodeType="afterEffect">
                                  <p:stCondLst>
                                    <p:cond delay="0"/>
                                  </p:stCondLst>
                                  <p:childTnLst>
                                    <p:set>
                                      <p:cBhvr>
                                        <p:cTn id="15" dur="1" fill="hold">
                                          <p:stCondLst>
                                            <p:cond delay="0"/>
                                          </p:stCondLst>
                                        </p:cTn>
                                        <p:tgtEl>
                                          <p:spTgt spid="8">
                                            <p:graphicEl>
                                              <a:dgm id="{76FEB7EB-5BB0-49A9-A12A-8921751AF4DD}"/>
                                            </p:graphicEl>
                                          </p:spTgt>
                                        </p:tgtEl>
                                        <p:attrNameLst>
                                          <p:attrName>style.visibility</p:attrName>
                                        </p:attrNameLst>
                                      </p:cBhvr>
                                      <p:to>
                                        <p:strVal val="visible"/>
                                      </p:to>
                                    </p:set>
                                    <p:animEffect transition="in" filter="fade">
                                      <p:cBhvr>
                                        <p:cTn id="16" dur="1000"/>
                                        <p:tgtEl>
                                          <p:spTgt spid="8">
                                            <p:graphicEl>
                                              <a:dgm id="{76FEB7EB-5BB0-49A9-A12A-8921751AF4DD}"/>
                                            </p:graphicEl>
                                          </p:spTgt>
                                        </p:tgtEl>
                                      </p:cBhvr>
                                    </p:animEffect>
                                    <p:anim calcmode="lin" valueType="num">
                                      <p:cBhvr>
                                        <p:cTn id="17" dur="1000" fill="hold"/>
                                        <p:tgtEl>
                                          <p:spTgt spid="8">
                                            <p:graphicEl>
                                              <a:dgm id="{76FEB7EB-5BB0-49A9-A12A-8921751AF4DD}"/>
                                            </p:graphicEl>
                                          </p:spTgt>
                                        </p:tgtEl>
                                        <p:attrNameLst>
                                          <p:attrName>ppt_x</p:attrName>
                                        </p:attrNameLst>
                                      </p:cBhvr>
                                      <p:tavLst>
                                        <p:tav tm="0">
                                          <p:val>
                                            <p:strVal val="#ppt_x"/>
                                          </p:val>
                                        </p:tav>
                                        <p:tav tm="100000">
                                          <p:val>
                                            <p:strVal val="#ppt_x"/>
                                          </p:val>
                                        </p:tav>
                                      </p:tavLst>
                                    </p:anim>
                                    <p:anim calcmode="lin" valueType="num">
                                      <p:cBhvr>
                                        <p:cTn id="18" dur="1000" fill="hold"/>
                                        <p:tgtEl>
                                          <p:spTgt spid="8">
                                            <p:graphicEl>
                                              <a:dgm id="{76FEB7EB-5BB0-49A9-A12A-8921751AF4DD}"/>
                                            </p:graphicEl>
                                          </p:spTgt>
                                        </p:tgtEl>
                                        <p:attrNameLst>
                                          <p:attrName>ppt_y</p:attrName>
                                        </p:attrNameLst>
                                      </p:cBhvr>
                                      <p:tavLst>
                                        <p:tav tm="0">
                                          <p:val>
                                            <p:strVal val="#ppt_y+.1"/>
                                          </p:val>
                                        </p:tav>
                                        <p:tav tm="100000">
                                          <p:val>
                                            <p:strVal val="#ppt_y"/>
                                          </p:val>
                                        </p:tav>
                                      </p:tavLst>
                                    </p:anim>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8">
                                            <p:graphicEl>
                                              <a:dgm id="{051EB2D4-E717-4FBB-91D4-28817BBA20B2}"/>
                                            </p:graphicEl>
                                          </p:spTgt>
                                        </p:tgtEl>
                                        <p:attrNameLst>
                                          <p:attrName>style.visibility</p:attrName>
                                        </p:attrNameLst>
                                      </p:cBhvr>
                                      <p:to>
                                        <p:strVal val="visible"/>
                                      </p:to>
                                    </p:set>
                                    <p:animEffect transition="in" filter="fade">
                                      <p:cBhvr>
                                        <p:cTn id="22" dur="1000"/>
                                        <p:tgtEl>
                                          <p:spTgt spid="8">
                                            <p:graphicEl>
                                              <a:dgm id="{051EB2D4-E717-4FBB-91D4-28817BBA20B2}"/>
                                            </p:graphicEl>
                                          </p:spTgt>
                                        </p:tgtEl>
                                      </p:cBhvr>
                                    </p:animEffect>
                                    <p:anim calcmode="lin" valueType="num">
                                      <p:cBhvr>
                                        <p:cTn id="23" dur="1000" fill="hold"/>
                                        <p:tgtEl>
                                          <p:spTgt spid="8">
                                            <p:graphicEl>
                                              <a:dgm id="{051EB2D4-E717-4FBB-91D4-28817BBA20B2}"/>
                                            </p:graphicEl>
                                          </p:spTgt>
                                        </p:tgtEl>
                                        <p:attrNameLst>
                                          <p:attrName>ppt_x</p:attrName>
                                        </p:attrNameLst>
                                      </p:cBhvr>
                                      <p:tavLst>
                                        <p:tav tm="0">
                                          <p:val>
                                            <p:strVal val="#ppt_x"/>
                                          </p:val>
                                        </p:tav>
                                        <p:tav tm="100000">
                                          <p:val>
                                            <p:strVal val="#ppt_x"/>
                                          </p:val>
                                        </p:tav>
                                      </p:tavLst>
                                    </p:anim>
                                    <p:anim calcmode="lin" valueType="num">
                                      <p:cBhvr>
                                        <p:cTn id="24" dur="1000" fill="hold"/>
                                        <p:tgtEl>
                                          <p:spTgt spid="8">
                                            <p:graphicEl>
                                              <a:dgm id="{051EB2D4-E717-4FBB-91D4-28817BBA20B2}"/>
                                            </p:graphicEl>
                                          </p:spTgt>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42" presetClass="entr" presetSubtype="0" fill="hold" grpId="0" nodeType="afterEffect">
                                  <p:stCondLst>
                                    <p:cond delay="0"/>
                                  </p:stCondLst>
                                  <p:childTnLst>
                                    <p:set>
                                      <p:cBhvr>
                                        <p:cTn id="27" dur="1" fill="hold">
                                          <p:stCondLst>
                                            <p:cond delay="0"/>
                                          </p:stCondLst>
                                        </p:cTn>
                                        <p:tgtEl>
                                          <p:spTgt spid="8">
                                            <p:graphicEl>
                                              <a:dgm id="{C003DA96-A08E-4903-930D-078B22CF7779}"/>
                                            </p:graphicEl>
                                          </p:spTgt>
                                        </p:tgtEl>
                                        <p:attrNameLst>
                                          <p:attrName>style.visibility</p:attrName>
                                        </p:attrNameLst>
                                      </p:cBhvr>
                                      <p:to>
                                        <p:strVal val="visible"/>
                                      </p:to>
                                    </p:set>
                                    <p:animEffect transition="in" filter="fade">
                                      <p:cBhvr>
                                        <p:cTn id="28" dur="1000"/>
                                        <p:tgtEl>
                                          <p:spTgt spid="8">
                                            <p:graphicEl>
                                              <a:dgm id="{C003DA96-A08E-4903-930D-078B22CF7779}"/>
                                            </p:graphicEl>
                                          </p:spTgt>
                                        </p:tgtEl>
                                      </p:cBhvr>
                                    </p:animEffect>
                                    <p:anim calcmode="lin" valueType="num">
                                      <p:cBhvr>
                                        <p:cTn id="29" dur="1000" fill="hold"/>
                                        <p:tgtEl>
                                          <p:spTgt spid="8">
                                            <p:graphicEl>
                                              <a:dgm id="{C003DA96-A08E-4903-930D-078B22CF7779}"/>
                                            </p:graphicEl>
                                          </p:spTgt>
                                        </p:tgtEl>
                                        <p:attrNameLst>
                                          <p:attrName>ppt_x</p:attrName>
                                        </p:attrNameLst>
                                      </p:cBhvr>
                                      <p:tavLst>
                                        <p:tav tm="0">
                                          <p:val>
                                            <p:strVal val="#ppt_x"/>
                                          </p:val>
                                        </p:tav>
                                        <p:tav tm="100000">
                                          <p:val>
                                            <p:strVal val="#ppt_x"/>
                                          </p:val>
                                        </p:tav>
                                      </p:tavLst>
                                    </p:anim>
                                    <p:anim calcmode="lin" valueType="num">
                                      <p:cBhvr>
                                        <p:cTn id="30" dur="1000" fill="hold"/>
                                        <p:tgtEl>
                                          <p:spTgt spid="8">
                                            <p:graphicEl>
                                              <a:dgm id="{C003DA96-A08E-4903-930D-078B22CF7779}"/>
                                            </p:graphicEl>
                                          </p:spTgt>
                                        </p:tgtEl>
                                        <p:attrNameLst>
                                          <p:attrName>ppt_y</p:attrName>
                                        </p:attrNameLst>
                                      </p:cBhvr>
                                      <p:tavLst>
                                        <p:tav tm="0">
                                          <p:val>
                                            <p:strVal val="#ppt_y+.1"/>
                                          </p:val>
                                        </p:tav>
                                        <p:tav tm="100000">
                                          <p:val>
                                            <p:strVal val="#ppt_y"/>
                                          </p:val>
                                        </p:tav>
                                      </p:tavLst>
                                    </p:anim>
                                  </p:childTnLst>
                                </p:cTn>
                              </p:par>
                            </p:childTnLst>
                          </p:cTn>
                        </p:par>
                        <p:par>
                          <p:cTn id="31" fill="hold">
                            <p:stCondLst>
                              <p:cond delay="6000"/>
                            </p:stCondLst>
                            <p:childTnLst>
                              <p:par>
                                <p:cTn id="32" presetID="42" presetClass="entr" presetSubtype="0" fill="hold" grpId="0" nodeType="afterEffect">
                                  <p:stCondLst>
                                    <p:cond delay="0"/>
                                  </p:stCondLst>
                                  <p:childTnLst>
                                    <p:set>
                                      <p:cBhvr>
                                        <p:cTn id="33" dur="1" fill="hold">
                                          <p:stCondLst>
                                            <p:cond delay="0"/>
                                          </p:stCondLst>
                                        </p:cTn>
                                        <p:tgtEl>
                                          <p:spTgt spid="8">
                                            <p:graphicEl>
                                              <a:dgm id="{8E22DBD2-8BA9-455D-819E-A2B9A1958625}"/>
                                            </p:graphicEl>
                                          </p:spTgt>
                                        </p:tgtEl>
                                        <p:attrNameLst>
                                          <p:attrName>style.visibility</p:attrName>
                                        </p:attrNameLst>
                                      </p:cBhvr>
                                      <p:to>
                                        <p:strVal val="visible"/>
                                      </p:to>
                                    </p:set>
                                    <p:animEffect transition="in" filter="fade">
                                      <p:cBhvr>
                                        <p:cTn id="34" dur="1000"/>
                                        <p:tgtEl>
                                          <p:spTgt spid="8">
                                            <p:graphicEl>
                                              <a:dgm id="{8E22DBD2-8BA9-455D-819E-A2B9A1958625}"/>
                                            </p:graphicEl>
                                          </p:spTgt>
                                        </p:tgtEl>
                                      </p:cBhvr>
                                    </p:animEffect>
                                    <p:anim calcmode="lin" valueType="num">
                                      <p:cBhvr>
                                        <p:cTn id="35" dur="1000" fill="hold"/>
                                        <p:tgtEl>
                                          <p:spTgt spid="8">
                                            <p:graphicEl>
                                              <a:dgm id="{8E22DBD2-8BA9-455D-819E-A2B9A1958625}"/>
                                            </p:graphicEl>
                                          </p:spTgt>
                                        </p:tgtEl>
                                        <p:attrNameLst>
                                          <p:attrName>ppt_x</p:attrName>
                                        </p:attrNameLst>
                                      </p:cBhvr>
                                      <p:tavLst>
                                        <p:tav tm="0">
                                          <p:val>
                                            <p:strVal val="#ppt_x"/>
                                          </p:val>
                                        </p:tav>
                                        <p:tav tm="100000">
                                          <p:val>
                                            <p:strVal val="#ppt_x"/>
                                          </p:val>
                                        </p:tav>
                                      </p:tavLst>
                                    </p:anim>
                                    <p:anim calcmode="lin" valueType="num">
                                      <p:cBhvr>
                                        <p:cTn id="36" dur="1000" fill="hold"/>
                                        <p:tgtEl>
                                          <p:spTgt spid="8">
                                            <p:graphicEl>
                                              <a:dgm id="{8E22DBD2-8BA9-455D-819E-A2B9A1958625}"/>
                                            </p:graphicEl>
                                          </p:spTgt>
                                        </p:tgtEl>
                                        <p:attrNameLst>
                                          <p:attrName>ppt_y</p:attrName>
                                        </p:attrNameLst>
                                      </p:cBhvr>
                                      <p:tavLst>
                                        <p:tav tm="0">
                                          <p:val>
                                            <p:strVal val="#ppt_y+.1"/>
                                          </p:val>
                                        </p:tav>
                                        <p:tav tm="100000">
                                          <p:val>
                                            <p:strVal val="#ppt_y"/>
                                          </p:val>
                                        </p:tav>
                                      </p:tavLst>
                                    </p:anim>
                                  </p:childTnLst>
                                </p:cTn>
                              </p:par>
                            </p:childTnLst>
                          </p:cTn>
                        </p:par>
                        <p:par>
                          <p:cTn id="37" fill="hold">
                            <p:stCondLst>
                              <p:cond delay="7000"/>
                            </p:stCondLst>
                            <p:childTnLst>
                              <p:par>
                                <p:cTn id="38" presetID="42" presetClass="entr" presetSubtype="0" fill="hold" grpId="0" nodeType="afterEffect">
                                  <p:stCondLst>
                                    <p:cond delay="0"/>
                                  </p:stCondLst>
                                  <p:childTnLst>
                                    <p:set>
                                      <p:cBhvr>
                                        <p:cTn id="39" dur="1" fill="hold">
                                          <p:stCondLst>
                                            <p:cond delay="0"/>
                                          </p:stCondLst>
                                        </p:cTn>
                                        <p:tgtEl>
                                          <p:spTgt spid="8">
                                            <p:graphicEl>
                                              <a:dgm id="{BC32B310-84AE-4503-9FEE-DC88CADB17DA}"/>
                                            </p:graphicEl>
                                          </p:spTgt>
                                        </p:tgtEl>
                                        <p:attrNameLst>
                                          <p:attrName>style.visibility</p:attrName>
                                        </p:attrNameLst>
                                      </p:cBhvr>
                                      <p:to>
                                        <p:strVal val="visible"/>
                                      </p:to>
                                    </p:set>
                                    <p:animEffect transition="in" filter="fade">
                                      <p:cBhvr>
                                        <p:cTn id="40" dur="1000"/>
                                        <p:tgtEl>
                                          <p:spTgt spid="8">
                                            <p:graphicEl>
                                              <a:dgm id="{BC32B310-84AE-4503-9FEE-DC88CADB17DA}"/>
                                            </p:graphicEl>
                                          </p:spTgt>
                                        </p:tgtEl>
                                      </p:cBhvr>
                                    </p:animEffect>
                                    <p:anim calcmode="lin" valueType="num">
                                      <p:cBhvr>
                                        <p:cTn id="41" dur="1000" fill="hold"/>
                                        <p:tgtEl>
                                          <p:spTgt spid="8">
                                            <p:graphicEl>
                                              <a:dgm id="{BC32B310-84AE-4503-9FEE-DC88CADB17DA}"/>
                                            </p:graphicEl>
                                          </p:spTgt>
                                        </p:tgtEl>
                                        <p:attrNameLst>
                                          <p:attrName>ppt_x</p:attrName>
                                        </p:attrNameLst>
                                      </p:cBhvr>
                                      <p:tavLst>
                                        <p:tav tm="0">
                                          <p:val>
                                            <p:strVal val="#ppt_x"/>
                                          </p:val>
                                        </p:tav>
                                        <p:tav tm="100000">
                                          <p:val>
                                            <p:strVal val="#ppt_x"/>
                                          </p:val>
                                        </p:tav>
                                      </p:tavLst>
                                    </p:anim>
                                    <p:anim calcmode="lin" valueType="num">
                                      <p:cBhvr>
                                        <p:cTn id="42" dur="1000" fill="hold"/>
                                        <p:tgtEl>
                                          <p:spTgt spid="8">
                                            <p:graphicEl>
                                              <a:dgm id="{BC32B310-84AE-4503-9FEE-DC88CADB17DA}"/>
                                            </p:graphicEl>
                                          </p:spTgt>
                                        </p:tgtEl>
                                        <p:attrNameLst>
                                          <p:attrName>ppt_y</p:attrName>
                                        </p:attrNameLst>
                                      </p:cBhvr>
                                      <p:tavLst>
                                        <p:tav tm="0">
                                          <p:val>
                                            <p:strVal val="#ppt_y+.1"/>
                                          </p:val>
                                        </p:tav>
                                        <p:tav tm="100000">
                                          <p:val>
                                            <p:strVal val="#ppt_y"/>
                                          </p:val>
                                        </p:tav>
                                      </p:tavLst>
                                    </p:anim>
                                  </p:childTnLst>
                                </p:cTn>
                              </p:par>
                            </p:childTnLst>
                          </p:cTn>
                        </p:par>
                        <p:par>
                          <p:cTn id="43" fill="hold">
                            <p:stCondLst>
                              <p:cond delay="8000"/>
                            </p:stCondLst>
                            <p:childTnLst>
                              <p:par>
                                <p:cTn id="44" presetID="42" presetClass="entr" presetSubtype="0" fill="hold" grpId="0" nodeType="afterEffect">
                                  <p:stCondLst>
                                    <p:cond delay="0"/>
                                  </p:stCondLst>
                                  <p:childTnLst>
                                    <p:set>
                                      <p:cBhvr>
                                        <p:cTn id="45" dur="1" fill="hold">
                                          <p:stCondLst>
                                            <p:cond delay="0"/>
                                          </p:stCondLst>
                                        </p:cTn>
                                        <p:tgtEl>
                                          <p:spTgt spid="8">
                                            <p:graphicEl>
                                              <a:dgm id="{DB856C95-5A6D-40DE-A4DA-6EB9D5300CD9}"/>
                                            </p:graphicEl>
                                          </p:spTgt>
                                        </p:tgtEl>
                                        <p:attrNameLst>
                                          <p:attrName>style.visibility</p:attrName>
                                        </p:attrNameLst>
                                      </p:cBhvr>
                                      <p:to>
                                        <p:strVal val="visible"/>
                                      </p:to>
                                    </p:set>
                                    <p:animEffect transition="in" filter="fade">
                                      <p:cBhvr>
                                        <p:cTn id="46" dur="1000"/>
                                        <p:tgtEl>
                                          <p:spTgt spid="8">
                                            <p:graphicEl>
                                              <a:dgm id="{DB856C95-5A6D-40DE-A4DA-6EB9D5300CD9}"/>
                                            </p:graphicEl>
                                          </p:spTgt>
                                        </p:tgtEl>
                                      </p:cBhvr>
                                    </p:animEffect>
                                    <p:anim calcmode="lin" valueType="num">
                                      <p:cBhvr>
                                        <p:cTn id="47" dur="1000" fill="hold"/>
                                        <p:tgtEl>
                                          <p:spTgt spid="8">
                                            <p:graphicEl>
                                              <a:dgm id="{DB856C95-5A6D-40DE-A4DA-6EB9D5300CD9}"/>
                                            </p:graphicEl>
                                          </p:spTgt>
                                        </p:tgtEl>
                                        <p:attrNameLst>
                                          <p:attrName>ppt_x</p:attrName>
                                        </p:attrNameLst>
                                      </p:cBhvr>
                                      <p:tavLst>
                                        <p:tav tm="0">
                                          <p:val>
                                            <p:strVal val="#ppt_x"/>
                                          </p:val>
                                        </p:tav>
                                        <p:tav tm="100000">
                                          <p:val>
                                            <p:strVal val="#ppt_x"/>
                                          </p:val>
                                        </p:tav>
                                      </p:tavLst>
                                    </p:anim>
                                    <p:anim calcmode="lin" valueType="num">
                                      <p:cBhvr>
                                        <p:cTn id="48" dur="1000" fill="hold"/>
                                        <p:tgtEl>
                                          <p:spTgt spid="8">
                                            <p:graphicEl>
                                              <a:dgm id="{DB856C95-5A6D-40DE-A4DA-6EB9D5300CD9}"/>
                                            </p:graphicEl>
                                          </p:spTgt>
                                        </p:tgtEl>
                                        <p:attrNameLst>
                                          <p:attrName>ppt_y</p:attrName>
                                        </p:attrNameLst>
                                      </p:cBhvr>
                                      <p:tavLst>
                                        <p:tav tm="0">
                                          <p:val>
                                            <p:strVal val="#ppt_y+.1"/>
                                          </p:val>
                                        </p:tav>
                                        <p:tav tm="100000">
                                          <p:val>
                                            <p:strVal val="#ppt_y"/>
                                          </p:val>
                                        </p:tav>
                                      </p:tavLst>
                                    </p:anim>
                                  </p:childTnLst>
                                </p:cTn>
                              </p:par>
                            </p:childTnLst>
                          </p:cTn>
                        </p:par>
                        <p:par>
                          <p:cTn id="49" fill="hold">
                            <p:stCondLst>
                              <p:cond delay="9000"/>
                            </p:stCondLst>
                            <p:childTnLst>
                              <p:par>
                                <p:cTn id="50" presetID="42" presetClass="entr" presetSubtype="0" fill="hold" grpId="0" nodeType="afterEffect">
                                  <p:stCondLst>
                                    <p:cond delay="0"/>
                                  </p:stCondLst>
                                  <p:childTnLst>
                                    <p:set>
                                      <p:cBhvr>
                                        <p:cTn id="51" dur="1" fill="hold">
                                          <p:stCondLst>
                                            <p:cond delay="0"/>
                                          </p:stCondLst>
                                        </p:cTn>
                                        <p:tgtEl>
                                          <p:spTgt spid="8">
                                            <p:graphicEl>
                                              <a:dgm id="{91BE94A0-8D47-4661-947D-D5805DC113EE}"/>
                                            </p:graphicEl>
                                          </p:spTgt>
                                        </p:tgtEl>
                                        <p:attrNameLst>
                                          <p:attrName>style.visibility</p:attrName>
                                        </p:attrNameLst>
                                      </p:cBhvr>
                                      <p:to>
                                        <p:strVal val="visible"/>
                                      </p:to>
                                    </p:set>
                                    <p:animEffect transition="in" filter="fade">
                                      <p:cBhvr>
                                        <p:cTn id="52" dur="1000"/>
                                        <p:tgtEl>
                                          <p:spTgt spid="8">
                                            <p:graphicEl>
                                              <a:dgm id="{91BE94A0-8D47-4661-947D-D5805DC113EE}"/>
                                            </p:graphicEl>
                                          </p:spTgt>
                                        </p:tgtEl>
                                      </p:cBhvr>
                                    </p:animEffect>
                                    <p:anim calcmode="lin" valueType="num">
                                      <p:cBhvr>
                                        <p:cTn id="53" dur="1000" fill="hold"/>
                                        <p:tgtEl>
                                          <p:spTgt spid="8">
                                            <p:graphicEl>
                                              <a:dgm id="{91BE94A0-8D47-4661-947D-D5805DC113EE}"/>
                                            </p:graphicEl>
                                          </p:spTgt>
                                        </p:tgtEl>
                                        <p:attrNameLst>
                                          <p:attrName>ppt_x</p:attrName>
                                        </p:attrNameLst>
                                      </p:cBhvr>
                                      <p:tavLst>
                                        <p:tav tm="0">
                                          <p:val>
                                            <p:strVal val="#ppt_x"/>
                                          </p:val>
                                        </p:tav>
                                        <p:tav tm="100000">
                                          <p:val>
                                            <p:strVal val="#ppt_x"/>
                                          </p:val>
                                        </p:tav>
                                      </p:tavLst>
                                    </p:anim>
                                    <p:anim calcmode="lin" valueType="num">
                                      <p:cBhvr>
                                        <p:cTn id="54" dur="1000" fill="hold"/>
                                        <p:tgtEl>
                                          <p:spTgt spid="8">
                                            <p:graphicEl>
                                              <a:dgm id="{91BE94A0-8D47-4661-947D-D5805DC113EE}"/>
                                            </p:graphicEl>
                                          </p:spTgt>
                                        </p:tgtEl>
                                        <p:attrNameLst>
                                          <p:attrName>ppt_y</p:attrName>
                                        </p:attrNameLst>
                                      </p:cBhvr>
                                      <p:tavLst>
                                        <p:tav tm="0">
                                          <p:val>
                                            <p:strVal val="#ppt_y+.1"/>
                                          </p:val>
                                        </p:tav>
                                        <p:tav tm="100000">
                                          <p:val>
                                            <p:strVal val="#ppt_y"/>
                                          </p:val>
                                        </p:tav>
                                      </p:tavLst>
                                    </p:anim>
                                  </p:childTnLst>
                                </p:cTn>
                              </p:par>
                            </p:childTnLst>
                          </p:cTn>
                        </p:par>
                        <p:par>
                          <p:cTn id="55" fill="hold">
                            <p:stCondLst>
                              <p:cond delay="10000"/>
                            </p:stCondLst>
                            <p:childTnLst>
                              <p:par>
                                <p:cTn id="56" presetID="42" presetClass="entr" presetSubtype="0" fill="hold" grpId="0" nodeType="afterEffect">
                                  <p:stCondLst>
                                    <p:cond delay="0"/>
                                  </p:stCondLst>
                                  <p:childTnLst>
                                    <p:set>
                                      <p:cBhvr>
                                        <p:cTn id="57" dur="1" fill="hold">
                                          <p:stCondLst>
                                            <p:cond delay="0"/>
                                          </p:stCondLst>
                                        </p:cTn>
                                        <p:tgtEl>
                                          <p:spTgt spid="8">
                                            <p:graphicEl>
                                              <a:dgm id="{020451EB-AA76-40D9-98B9-4DD82CD9F4B2}"/>
                                            </p:graphicEl>
                                          </p:spTgt>
                                        </p:tgtEl>
                                        <p:attrNameLst>
                                          <p:attrName>style.visibility</p:attrName>
                                        </p:attrNameLst>
                                      </p:cBhvr>
                                      <p:to>
                                        <p:strVal val="visible"/>
                                      </p:to>
                                    </p:set>
                                    <p:animEffect transition="in" filter="fade">
                                      <p:cBhvr>
                                        <p:cTn id="58" dur="1000"/>
                                        <p:tgtEl>
                                          <p:spTgt spid="8">
                                            <p:graphicEl>
                                              <a:dgm id="{020451EB-AA76-40D9-98B9-4DD82CD9F4B2}"/>
                                            </p:graphicEl>
                                          </p:spTgt>
                                        </p:tgtEl>
                                      </p:cBhvr>
                                    </p:animEffect>
                                    <p:anim calcmode="lin" valueType="num">
                                      <p:cBhvr>
                                        <p:cTn id="59" dur="1000" fill="hold"/>
                                        <p:tgtEl>
                                          <p:spTgt spid="8">
                                            <p:graphicEl>
                                              <a:dgm id="{020451EB-AA76-40D9-98B9-4DD82CD9F4B2}"/>
                                            </p:graphicEl>
                                          </p:spTgt>
                                        </p:tgtEl>
                                        <p:attrNameLst>
                                          <p:attrName>ppt_x</p:attrName>
                                        </p:attrNameLst>
                                      </p:cBhvr>
                                      <p:tavLst>
                                        <p:tav tm="0">
                                          <p:val>
                                            <p:strVal val="#ppt_x"/>
                                          </p:val>
                                        </p:tav>
                                        <p:tav tm="100000">
                                          <p:val>
                                            <p:strVal val="#ppt_x"/>
                                          </p:val>
                                        </p:tav>
                                      </p:tavLst>
                                    </p:anim>
                                    <p:anim calcmode="lin" valueType="num">
                                      <p:cBhvr>
                                        <p:cTn id="60" dur="1000" fill="hold"/>
                                        <p:tgtEl>
                                          <p:spTgt spid="8">
                                            <p:graphicEl>
                                              <a:dgm id="{020451EB-AA76-40D9-98B9-4DD82CD9F4B2}"/>
                                            </p:graphicEl>
                                          </p:spTgt>
                                        </p:tgtEl>
                                        <p:attrNameLst>
                                          <p:attrName>ppt_y</p:attrName>
                                        </p:attrNameLst>
                                      </p:cBhvr>
                                      <p:tavLst>
                                        <p:tav tm="0">
                                          <p:val>
                                            <p:strVal val="#ppt_y+.1"/>
                                          </p:val>
                                        </p:tav>
                                        <p:tav tm="100000">
                                          <p:val>
                                            <p:strVal val="#ppt_y"/>
                                          </p:val>
                                        </p:tav>
                                      </p:tavLst>
                                    </p:anim>
                                  </p:childTnLst>
                                </p:cTn>
                              </p:par>
                            </p:childTnLst>
                          </p:cTn>
                        </p:par>
                        <p:par>
                          <p:cTn id="61" fill="hold">
                            <p:stCondLst>
                              <p:cond delay="11000"/>
                            </p:stCondLst>
                            <p:childTnLst>
                              <p:par>
                                <p:cTn id="62" presetID="42" presetClass="entr" presetSubtype="0" fill="hold" grpId="0" nodeType="afterEffect">
                                  <p:stCondLst>
                                    <p:cond delay="0"/>
                                  </p:stCondLst>
                                  <p:childTnLst>
                                    <p:set>
                                      <p:cBhvr>
                                        <p:cTn id="63" dur="1" fill="hold">
                                          <p:stCondLst>
                                            <p:cond delay="0"/>
                                          </p:stCondLst>
                                        </p:cTn>
                                        <p:tgtEl>
                                          <p:spTgt spid="8">
                                            <p:graphicEl>
                                              <a:dgm id="{8ABB352E-955D-47F7-9D34-517FFBA5BC95}"/>
                                            </p:graphicEl>
                                          </p:spTgt>
                                        </p:tgtEl>
                                        <p:attrNameLst>
                                          <p:attrName>style.visibility</p:attrName>
                                        </p:attrNameLst>
                                      </p:cBhvr>
                                      <p:to>
                                        <p:strVal val="visible"/>
                                      </p:to>
                                    </p:set>
                                    <p:animEffect transition="in" filter="fade">
                                      <p:cBhvr>
                                        <p:cTn id="64" dur="1000"/>
                                        <p:tgtEl>
                                          <p:spTgt spid="8">
                                            <p:graphicEl>
                                              <a:dgm id="{8ABB352E-955D-47F7-9D34-517FFBA5BC95}"/>
                                            </p:graphicEl>
                                          </p:spTgt>
                                        </p:tgtEl>
                                      </p:cBhvr>
                                    </p:animEffect>
                                    <p:anim calcmode="lin" valueType="num">
                                      <p:cBhvr>
                                        <p:cTn id="65" dur="1000" fill="hold"/>
                                        <p:tgtEl>
                                          <p:spTgt spid="8">
                                            <p:graphicEl>
                                              <a:dgm id="{8ABB352E-955D-47F7-9D34-517FFBA5BC95}"/>
                                            </p:graphicEl>
                                          </p:spTgt>
                                        </p:tgtEl>
                                        <p:attrNameLst>
                                          <p:attrName>ppt_x</p:attrName>
                                        </p:attrNameLst>
                                      </p:cBhvr>
                                      <p:tavLst>
                                        <p:tav tm="0">
                                          <p:val>
                                            <p:strVal val="#ppt_x"/>
                                          </p:val>
                                        </p:tav>
                                        <p:tav tm="100000">
                                          <p:val>
                                            <p:strVal val="#ppt_x"/>
                                          </p:val>
                                        </p:tav>
                                      </p:tavLst>
                                    </p:anim>
                                    <p:anim calcmode="lin" valueType="num">
                                      <p:cBhvr>
                                        <p:cTn id="66" dur="1000" fill="hold"/>
                                        <p:tgtEl>
                                          <p:spTgt spid="8">
                                            <p:graphicEl>
                                              <a:dgm id="{8ABB352E-955D-47F7-9D34-517FFBA5BC95}"/>
                                            </p:graphicEl>
                                          </p:spTgt>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8">
                                            <p:graphicEl>
                                              <a:dgm id="{82A22AC7-99DF-4B0C-BCFB-B439F26D572B}"/>
                                            </p:graphicEl>
                                          </p:spTgt>
                                        </p:tgtEl>
                                        <p:attrNameLst>
                                          <p:attrName>style.visibility</p:attrName>
                                        </p:attrNameLst>
                                      </p:cBhvr>
                                      <p:to>
                                        <p:strVal val="visible"/>
                                      </p:to>
                                    </p:set>
                                    <p:animEffect transition="in" filter="fade">
                                      <p:cBhvr>
                                        <p:cTn id="70" dur="1000"/>
                                        <p:tgtEl>
                                          <p:spTgt spid="8">
                                            <p:graphicEl>
                                              <a:dgm id="{82A22AC7-99DF-4B0C-BCFB-B439F26D572B}"/>
                                            </p:graphicEl>
                                          </p:spTgt>
                                        </p:tgtEl>
                                      </p:cBhvr>
                                    </p:animEffect>
                                    <p:anim calcmode="lin" valueType="num">
                                      <p:cBhvr>
                                        <p:cTn id="71" dur="1000" fill="hold"/>
                                        <p:tgtEl>
                                          <p:spTgt spid="8">
                                            <p:graphicEl>
                                              <a:dgm id="{82A22AC7-99DF-4B0C-BCFB-B439F26D572B}"/>
                                            </p:graphicEl>
                                          </p:spTgt>
                                        </p:tgtEl>
                                        <p:attrNameLst>
                                          <p:attrName>ppt_x</p:attrName>
                                        </p:attrNameLst>
                                      </p:cBhvr>
                                      <p:tavLst>
                                        <p:tav tm="0">
                                          <p:val>
                                            <p:strVal val="#ppt_x"/>
                                          </p:val>
                                        </p:tav>
                                        <p:tav tm="100000">
                                          <p:val>
                                            <p:strVal val="#ppt_x"/>
                                          </p:val>
                                        </p:tav>
                                      </p:tavLst>
                                    </p:anim>
                                    <p:anim calcmode="lin" valueType="num">
                                      <p:cBhvr>
                                        <p:cTn id="72" dur="1000" fill="hold"/>
                                        <p:tgtEl>
                                          <p:spTgt spid="8">
                                            <p:graphicEl>
                                              <a:dgm id="{82A22AC7-99DF-4B0C-BCFB-B439F26D572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p:bldSub>
      </p:bldGraphic>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7"/>
          <p:cNvSpPr>
            <a:spLocks noGrp="1"/>
          </p:cNvSpPr>
          <p:nvPr>
            <p:ph type="title"/>
          </p:nvPr>
        </p:nvSpPr>
        <p:spPr/>
        <p:txBody>
          <a:bodyPr/>
          <a:lstStyle/>
          <a:p>
            <a:pPr eaLnBrk="1" hangingPunct="1"/>
            <a:r>
              <a:rPr lang="es-ES_tradnl" dirty="0" smtClean="0">
                <a:latin typeface="Verdana" pitchFamily="34" charset="0"/>
              </a:rPr>
              <a:t/>
            </a:r>
            <a:br>
              <a:rPr lang="es-ES_tradnl" dirty="0" smtClean="0">
                <a:latin typeface="Verdana" pitchFamily="34" charset="0"/>
              </a:rPr>
            </a:br>
            <a:r>
              <a:rPr lang="es-ES_tradnl" dirty="0">
                <a:solidFill>
                  <a:srgbClr val="002060"/>
                </a:solidFill>
                <a:latin typeface="Verdana" pitchFamily="34" charset="0"/>
              </a:rPr>
              <a:t>Estrategias de mejora</a:t>
            </a:r>
            <a:r>
              <a:rPr lang="es-ES_tradnl" dirty="0" smtClean="0">
                <a:latin typeface="Verdana" pitchFamily="34" charset="0"/>
              </a:rPr>
              <a:t/>
            </a:r>
            <a:br>
              <a:rPr lang="es-ES_tradnl" dirty="0" smtClean="0">
                <a:latin typeface="Verdana" pitchFamily="34" charset="0"/>
              </a:rPr>
            </a:br>
            <a:r>
              <a:rPr lang="es-ES_tradnl" b="1" dirty="0" smtClean="0">
                <a:latin typeface="Verdana" pitchFamily="34" charset="0"/>
              </a:rPr>
              <a:t/>
            </a:r>
            <a:br>
              <a:rPr lang="es-ES_tradnl" b="1" dirty="0" smtClean="0">
                <a:latin typeface="Verdana" pitchFamily="34" charset="0"/>
              </a:rPr>
            </a:br>
            <a:r>
              <a:rPr lang="es-ES_tradnl" b="1" dirty="0" smtClean="0">
                <a:latin typeface="Verdana" pitchFamily="34" charset="0"/>
              </a:rPr>
              <a:t/>
            </a:r>
            <a:br>
              <a:rPr lang="es-ES_tradnl" b="1" dirty="0" smtClean="0">
                <a:latin typeface="Verdana" pitchFamily="34" charset="0"/>
              </a:rPr>
            </a:br>
            <a:endParaRPr lang="es-ES_tradnl" sz="1800" dirty="0" smtClean="0">
              <a:solidFill>
                <a:srgbClr val="EF4144"/>
              </a:solidFill>
              <a:latin typeface="Verdana" pitchFamily="34" charset="0"/>
            </a:endParaRPr>
          </a:p>
        </p:txBody>
      </p:sp>
      <p:sp>
        <p:nvSpPr>
          <p:cNvPr id="33794" name="Content Placeholder 8"/>
          <p:cNvSpPr>
            <a:spLocks noGrp="1"/>
          </p:cNvSpPr>
          <p:nvPr>
            <p:ph idx="1"/>
          </p:nvPr>
        </p:nvSpPr>
        <p:spPr>
          <a:xfrm>
            <a:off x="611560" y="1916832"/>
            <a:ext cx="7705354" cy="1296144"/>
          </a:xfrm>
        </p:spPr>
        <p:txBody>
          <a:bodyPr/>
          <a:lstStyle/>
          <a:p>
            <a:pPr marL="0" indent="0" eaLnBrk="1" hangingPunct="1">
              <a:buClr>
                <a:srgbClr val="006CB7"/>
              </a:buClr>
              <a:buNone/>
            </a:pPr>
            <a:r>
              <a:rPr lang="es-CL" sz="2200" dirty="0" smtClean="0"/>
              <a:t>Para facilitar la construcción de matrices conforme a los requisitos técnicos y de consistencia se debe aprender a diferenciar los distintos tipos de campos:</a:t>
            </a:r>
          </a:p>
        </p:txBody>
      </p:sp>
      <p:sp>
        <p:nvSpPr>
          <p:cNvPr id="33796" name="Footer Placeholder 10"/>
          <p:cNvSpPr>
            <a:spLocks noGrp="1"/>
          </p:cNvSpPr>
          <p:nvPr>
            <p:ph type="ftr" sz="quarter" idx="10"/>
          </p:nvPr>
        </p:nvSpPr>
        <p:spPr bwMode="auto">
          <a:noFill/>
          <a:ln>
            <a:miter lim="800000"/>
            <a:headEnd/>
            <a:tailEnd/>
          </a:ln>
        </p:spPr>
        <p:txBody>
          <a:bodyPr/>
          <a:lstStyle/>
          <a:p>
            <a:r>
              <a:rPr lang="en-US" smtClean="0">
                <a:latin typeface="Verdana" pitchFamily="34" charset="0"/>
                <a:ea typeface="ヒラギノ角ゴ Pro W3" charset="-128"/>
              </a:rPr>
              <a:t>Gobierno de Chile | Dirección de Presupuestos</a:t>
            </a:r>
          </a:p>
        </p:txBody>
      </p:sp>
      <p:sp>
        <p:nvSpPr>
          <p:cNvPr id="7" name="6 Marcador de número de diapositiva"/>
          <p:cNvSpPr>
            <a:spLocks noGrp="1"/>
          </p:cNvSpPr>
          <p:nvPr>
            <p:ph type="sldNum" sz="quarter" idx="11"/>
          </p:nvPr>
        </p:nvSpPr>
        <p:spPr/>
        <p:txBody>
          <a:bodyPr/>
          <a:lstStyle/>
          <a:p>
            <a:fld id="{6F0871F5-519B-44F5-BD7C-A514422DDA2C}" type="slidenum">
              <a:rPr lang="en-US" smtClean="0"/>
              <a:pPr/>
              <a:t>17</a:t>
            </a:fld>
            <a:endParaRPr lang="en-US"/>
          </a:p>
        </p:txBody>
      </p:sp>
      <p:graphicFrame>
        <p:nvGraphicFramePr>
          <p:cNvPr id="6" name="5 Diagrama"/>
          <p:cNvGraphicFramePr/>
          <p:nvPr>
            <p:extLst/>
          </p:nvPr>
        </p:nvGraphicFramePr>
        <p:xfrm>
          <a:off x="539552" y="2996952"/>
          <a:ext cx="8208912"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251520" y="1367770"/>
            <a:ext cx="4203207" cy="477054"/>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CL" sz="2500" dirty="0" smtClean="0">
                <a:latin typeface="+mn-lt"/>
              </a:rPr>
              <a:t>Tipos de campo</a:t>
            </a:r>
            <a:endParaRPr lang="es-CL" sz="2500" dirty="0">
              <a:latin typeface="+mn-lt"/>
            </a:endParaRPr>
          </a:p>
        </p:txBody>
      </p:sp>
    </p:spTree>
    <p:extLst>
      <p:ext uri="{BB962C8B-B14F-4D97-AF65-F5344CB8AC3E}">
        <p14:creationId xmlns:p14="http://schemas.microsoft.com/office/powerpoint/2010/main" val="3751497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8"/>
                                        </p:tgtEl>
                                        <p:attrNameLst>
                                          <p:attrName>style.color</p:attrName>
                                        </p:attrNameLst>
                                      </p:cBhvr>
                                      <p:to>
                                        <a:schemeClr val="accent2"/>
                                      </p:to>
                                    </p:animClr>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33794">
                                            <p:txEl>
                                              <p:pRg st="0" end="0"/>
                                            </p:txEl>
                                          </p:spTgt>
                                        </p:tgtEl>
                                        <p:attrNameLst>
                                          <p:attrName>style.visibility</p:attrName>
                                        </p:attrNameLst>
                                      </p:cBhvr>
                                      <p:to>
                                        <p:strVal val="visible"/>
                                      </p:to>
                                    </p:set>
                                    <p:animEffect transition="in" filter="fade">
                                      <p:cBhvr>
                                        <p:cTn id="10" dur="1000"/>
                                        <p:tgtEl>
                                          <p:spTgt spid="33794">
                                            <p:txEl>
                                              <p:pRg st="0" end="0"/>
                                            </p:txEl>
                                          </p:spTgt>
                                        </p:tgtEl>
                                      </p:cBhvr>
                                    </p:animEffect>
                                    <p:anim calcmode="lin" valueType="num">
                                      <p:cBhvr>
                                        <p:cTn id="11"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37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graphicEl>
                                              <a:dgm id="{3664FA8A-D26B-4917-9D8D-F1185198A389}"/>
                                            </p:graphicEl>
                                          </p:spTgt>
                                        </p:tgtEl>
                                        <p:attrNameLst>
                                          <p:attrName>style.visibility</p:attrName>
                                        </p:attrNameLst>
                                      </p:cBhvr>
                                      <p:to>
                                        <p:strVal val="visible"/>
                                      </p:to>
                                    </p:set>
                                    <p:animEffect transition="in" filter="fade">
                                      <p:cBhvr>
                                        <p:cTn id="17" dur="1000"/>
                                        <p:tgtEl>
                                          <p:spTgt spid="6">
                                            <p:graphicEl>
                                              <a:dgm id="{3664FA8A-D26B-4917-9D8D-F1185198A389}"/>
                                            </p:graphicEl>
                                          </p:spTgt>
                                        </p:tgtEl>
                                      </p:cBhvr>
                                    </p:animEffect>
                                    <p:anim calcmode="lin" valueType="num">
                                      <p:cBhvr>
                                        <p:cTn id="18" dur="1000" fill="hold"/>
                                        <p:tgtEl>
                                          <p:spTgt spid="6">
                                            <p:graphicEl>
                                              <a:dgm id="{3664FA8A-D26B-4917-9D8D-F1185198A389}"/>
                                            </p:graphicEl>
                                          </p:spTgt>
                                        </p:tgtEl>
                                        <p:attrNameLst>
                                          <p:attrName>ppt_x</p:attrName>
                                        </p:attrNameLst>
                                      </p:cBhvr>
                                      <p:tavLst>
                                        <p:tav tm="0">
                                          <p:val>
                                            <p:strVal val="#ppt_x"/>
                                          </p:val>
                                        </p:tav>
                                        <p:tav tm="100000">
                                          <p:val>
                                            <p:strVal val="#ppt_x"/>
                                          </p:val>
                                        </p:tav>
                                      </p:tavLst>
                                    </p:anim>
                                    <p:anim calcmode="lin" valueType="num">
                                      <p:cBhvr>
                                        <p:cTn id="19" dur="1000" fill="hold"/>
                                        <p:tgtEl>
                                          <p:spTgt spid="6">
                                            <p:graphicEl>
                                              <a:dgm id="{3664FA8A-D26B-4917-9D8D-F1185198A389}"/>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graphicEl>
                                              <a:dgm id="{5726024E-4068-4EDA-BC10-4DC8EAA964F6}"/>
                                            </p:graphicEl>
                                          </p:spTgt>
                                        </p:tgtEl>
                                        <p:attrNameLst>
                                          <p:attrName>style.visibility</p:attrName>
                                        </p:attrNameLst>
                                      </p:cBhvr>
                                      <p:to>
                                        <p:strVal val="visible"/>
                                      </p:to>
                                    </p:set>
                                    <p:animEffect transition="in" filter="fade">
                                      <p:cBhvr>
                                        <p:cTn id="24" dur="1000"/>
                                        <p:tgtEl>
                                          <p:spTgt spid="6">
                                            <p:graphicEl>
                                              <a:dgm id="{5726024E-4068-4EDA-BC10-4DC8EAA964F6}"/>
                                            </p:graphicEl>
                                          </p:spTgt>
                                        </p:tgtEl>
                                      </p:cBhvr>
                                    </p:animEffect>
                                    <p:anim calcmode="lin" valueType="num">
                                      <p:cBhvr>
                                        <p:cTn id="25" dur="1000" fill="hold"/>
                                        <p:tgtEl>
                                          <p:spTgt spid="6">
                                            <p:graphicEl>
                                              <a:dgm id="{5726024E-4068-4EDA-BC10-4DC8EAA964F6}"/>
                                            </p:graphicEl>
                                          </p:spTgt>
                                        </p:tgtEl>
                                        <p:attrNameLst>
                                          <p:attrName>ppt_x</p:attrName>
                                        </p:attrNameLst>
                                      </p:cBhvr>
                                      <p:tavLst>
                                        <p:tav tm="0">
                                          <p:val>
                                            <p:strVal val="#ppt_x"/>
                                          </p:val>
                                        </p:tav>
                                        <p:tav tm="100000">
                                          <p:val>
                                            <p:strVal val="#ppt_x"/>
                                          </p:val>
                                        </p:tav>
                                      </p:tavLst>
                                    </p:anim>
                                    <p:anim calcmode="lin" valueType="num">
                                      <p:cBhvr>
                                        <p:cTn id="26" dur="1000" fill="hold"/>
                                        <p:tgtEl>
                                          <p:spTgt spid="6">
                                            <p:graphicEl>
                                              <a:dgm id="{5726024E-4068-4EDA-BC10-4DC8EAA964F6}"/>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graphicEl>
                                              <a:dgm id="{A9DAC892-E4CB-4DF7-8842-24C8491B5138}"/>
                                            </p:graphicEl>
                                          </p:spTgt>
                                        </p:tgtEl>
                                        <p:attrNameLst>
                                          <p:attrName>style.visibility</p:attrName>
                                        </p:attrNameLst>
                                      </p:cBhvr>
                                      <p:to>
                                        <p:strVal val="visible"/>
                                      </p:to>
                                    </p:set>
                                    <p:animEffect transition="in" filter="fade">
                                      <p:cBhvr>
                                        <p:cTn id="31" dur="1000"/>
                                        <p:tgtEl>
                                          <p:spTgt spid="6">
                                            <p:graphicEl>
                                              <a:dgm id="{A9DAC892-E4CB-4DF7-8842-24C8491B5138}"/>
                                            </p:graphicEl>
                                          </p:spTgt>
                                        </p:tgtEl>
                                      </p:cBhvr>
                                    </p:animEffect>
                                    <p:anim calcmode="lin" valueType="num">
                                      <p:cBhvr>
                                        <p:cTn id="32" dur="1000" fill="hold"/>
                                        <p:tgtEl>
                                          <p:spTgt spid="6">
                                            <p:graphicEl>
                                              <a:dgm id="{A9DAC892-E4CB-4DF7-8842-24C8491B5138}"/>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A9DAC892-E4CB-4DF7-8842-24C8491B5138}"/>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49DD037E-1D36-4732-9110-C343124A6571}"/>
                                            </p:graphicEl>
                                          </p:spTgt>
                                        </p:tgtEl>
                                        <p:attrNameLst>
                                          <p:attrName>style.visibility</p:attrName>
                                        </p:attrNameLst>
                                      </p:cBhvr>
                                      <p:to>
                                        <p:strVal val="visible"/>
                                      </p:to>
                                    </p:set>
                                    <p:animEffect transition="in" filter="fade">
                                      <p:cBhvr>
                                        <p:cTn id="38" dur="1000"/>
                                        <p:tgtEl>
                                          <p:spTgt spid="6">
                                            <p:graphicEl>
                                              <a:dgm id="{49DD037E-1D36-4732-9110-C343124A6571}"/>
                                            </p:graphicEl>
                                          </p:spTgt>
                                        </p:tgtEl>
                                      </p:cBhvr>
                                    </p:animEffect>
                                    <p:anim calcmode="lin" valueType="num">
                                      <p:cBhvr>
                                        <p:cTn id="39" dur="1000" fill="hold"/>
                                        <p:tgtEl>
                                          <p:spTgt spid="6">
                                            <p:graphicEl>
                                              <a:dgm id="{49DD037E-1D36-4732-9110-C343124A6571}"/>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49DD037E-1D36-4732-9110-C343124A6571}"/>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graphicEl>
                                              <a:dgm id="{C9543746-2BEA-41FC-9D56-192828CD4EFF}"/>
                                            </p:graphicEl>
                                          </p:spTgt>
                                        </p:tgtEl>
                                        <p:attrNameLst>
                                          <p:attrName>style.visibility</p:attrName>
                                        </p:attrNameLst>
                                      </p:cBhvr>
                                      <p:to>
                                        <p:strVal val="visible"/>
                                      </p:to>
                                    </p:set>
                                    <p:animEffect transition="in" filter="fade">
                                      <p:cBhvr>
                                        <p:cTn id="45" dur="1000"/>
                                        <p:tgtEl>
                                          <p:spTgt spid="6">
                                            <p:graphicEl>
                                              <a:dgm id="{C9543746-2BEA-41FC-9D56-192828CD4EFF}"/>
                                            </p:graphicEl>
                                          </p:spTgt>
                                        </p:tgtEl>
                                      </p:cBhvr>
                                    </p:animEffect>
                                    <p:anim calcmode="lin" valueType="num">
                                      <p:cBhvr>
                                        <p:cTn id="46" dur="1000" fill="hold"/>
                                        <p:tgtEl>
                                          <p:spTgt spid="6">
                                            <p:graphicEl>
                                              <a:dgm id="{C9543746-2BEA-41FC-9D56-192828CD4EFF}"/>
                                            </p:graphicEl>
                                          </p:spTgt>
                                        </p:tgtEl>
                                        <p:attrNameLst>
                                          <p:attrName>ppt_x</p:attrName>
                                        </p:attrNameLst>
                                      </p:cBhvr>
                                      <p:tavLst>
                                        <p:tav tm="0">
                                          <p:val>
                                            <p:strVal val="#ppt_x"/>
                                          </p:val>
                                        </p:tav>
                                        <p:tav tm="100000">
                                          <p:val>
                                            <p:strVal val="#ppt_x"/>
                                          </p:val>
                                        </p:tav>
                                      </p:tavLst>
                                    </p:anim>
                                    <p:anim calcmode="lin" valueType="num">
                                      <p:cBhvr>
                                        <p:cTn id="47" dur="1000" fill="hold"/>
                                        <p:tgtEl>
                                          <p:spTgt spid="6">
                                            <p:graphicEl>
                                              <a:dgm id="{C9543746-2BEA-41FC-9D56-192828CD4EF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Graphic spid="6" grpId="0">
        <p:bldSub>
          <a:bldDgm bld="one"/>
        </p:bldSub>
      </p:bldGraphic>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latin typeface="Verdana" pitchFamily="34" charset="0"/>
              </a:rPr>
              <a:t/>
            </a:r>
            <a:br>
              <a:rPr lang="es-ES_tradnl" dirty="0" smtClean="0">
                <a:latin typeface="Verdana" pitchFamily="34" charset="0"/>
              </a:rPr>
            </a:br>
            <a:r>
              <a:rPr lang="es-ES_tradnl" dirty="0">
                <a:solidFill>
                  <a:srgbClr val="002060"/>
                </a:solidFill>
                <a:latin typeface="Verdana" pitchFamily="34" charset="0"/>
              </a:rPr>
              <a:t>Estrategias de mejora</a:t>
            </a:r>
            <a:r>
              <a:rPr lang="es-ES_tradnl" dirty="0">
                <a:latin typeface="Verdana" pitchFamily="34" charset="0"/>
              </a:rPr>
              <a:t/>
            </a:r>
            <a:br>
              <a:rPr lang="es-ES_tradnl" dirty="0">
                <a:latin typeface="Verdana" pitchFamily="34" charset="0"/>
              </a:rPr>
            </a:br>
            <a:endParaRPr lang="es-CL" sz="2000" dirty="0">
              <a:solidFill>
                <a:srgbClr val="EF4144"/>
              </a:solidFill>
              <a:latin typeface="Verdana" pitchFamily="34" charset="0"/>
            </a:endParaRPr>
          </a:p>
        </p:txBody>
      </p:sp>
      <p:sp>
        <p:nvSpPr>
          <p:cNvPr id="3" name="2 Marcador de contenido"/>
          <p:cNvSpPr>
            <a:spLocks noGrp="1"/>
          </p:cNvSpPr>
          <p:nvPr>
            <p:ph idx="1"/>
          </p:nvPr>
        </p:nvSpPr>
        <p:spPr>
          <a:xfrm>
            <a:off x="427235" y="1765995"/>
            <a:ext cx="8177213" cy="1446981"/>
          </a:xfrm>
        </p:spPr>
        <p:txBody>
          <a:bodyPr/>
          <a:lstStyle/>
          <a:p>
            <a:pPr marL="268288" lvl="2" indent="0">
              <a:buNone/>
            </a:pPr>
            <a:r>
              <a:rPr lang="es-ES" sz="2000" dirty="0" smtClean="0"/>
              <a:t>Roberto Pino, funcionario </a:t>
            </a:r>
            <a:r>
              <a:rPr lang="es-ES" sz="2000" dirty="0"/>
              <a:t>de planta </a:t>
            </a:r>
            <a:r>
              <a:rPr lang="es-ES" sz="2000" dirty="0" smtClean="0"/>
              <a:t>titular, durante </a:t>
            </a:r>
            <a:r>
              <a:rPr lang="es-ES" sz="2000" dirty="0"/>
              <a:t>el mes de </a:t>
            </a:r>
            <a:r>
              <a:rPr lang="es-ES" sz="2000" dirty="0" smtClean="0"/>
              <a:t>enero hizo uso de </a:t>
            </a:r>
            <a:r>
              <a:rPr lang="es-ES" sz="2000" dirty="0"/>
              <a:t>su feriado </a:t>
            </a:r>
            <a:r>
              <a:rPr lang="es-ES" sz="2000" dirty="0" smtClean="0"/>
              <a:t>legal; en el mes de marzo presentó una licencia médica por 5 </a:t>
            </a:r>
            <a:r>
              <a:rPr lang="es-ES" sz="2000" dirty="0"/>
              <a:t>días </a:t>
            </a:r>
            <a:r>
              <a:rPr lang="es-ES" sz="2000" dirty="0" smtClean="0"/>
              <a:t>y presentó su renuncia voluntaria al </a:t>
            </a:r>
            <a:r>
              <a:rPr lang="es-ES" sz="2000" dirty="0"/>
              <a:t>30 de abril del año </a:t>
            </a:r>
            <a:r>
              <a:rPr lang="es-ES" sz="2000" dirty="0" smtClean="0"/>
              <a:t>analizado, para acogerse </a:t>
            </a:r>
            <a:r>
              <a:rPr lang="es-ES" sz="2000" dirty="0"/>
              <a:t>a la ley de incentivo al </a:t>
            </a:r>
            <a:r>
              <a:rPr lang="es-ES" sz="2000" dirty="0" smtClean="0"/>
              <a:t>retiro.</a:t>
            </a:r>
          </a:p>
        </p:txBody>
      </p:sp>
      <p:sp>
        <p:nvSpPr>
          <p:cNvPr id="4" name="3 Marcador de pie de página"/>
          <p:cNvSpPr>
            <a:spLocks noGrp="1"/>
          </p:cNvSpPr>
          <p:nvPr>
            <p:ph type="ftr" sz="quarter" idx="10"/>
          </p:nvPr>
        </p:nvSpPr>
        <p:spPr/>
        <p:txBody>
          <a:bodyPr/>
          <a:lstStyle/>
          <a:p>
            <a:pPr>
              <a:defRPr/>
            </a:pPr>
            <a:r>
              <a:rPr lang="es-CL" smtClean="0"/>
              <a:t>Gobierno de Chile | Dirección de Presupuestos</a:t>
            </a:r>
            <a:endParaRPr lang="en-US"/>
          </a:p>
        </p:txBody>
      </p:sp>
      <p:sp>
        <p:nvSpPr>
          <p:cNvPr id="5" name="4 Marcador de número de diapositiva"/>
          <p:cNvSpPr>
            <a:spLocks noGrp="1"/>
          </p:cNvSpPr>
          <p:nvPr>
            <p:ph type="sldNum" sz="quarter" idx="11"/>
          </p:nvPr>
        </p:nvSpPr>
        <p:spPr/>
        <p:txBody>
          <a:bodyPr/>
          <a:lstStyle/>
          <a:p>
            <a:fld id="{6F0871F5-519B-44F5-BD7C-A514422DDA2C}" type="slidenum">
              <a:rPr lang="en-US" smtClean="0"/>
              <a:pPr/>
              <a:t>18</a:t>
            </a:fld>
            <a:endParaRPr lang="en-US"/>
          </a:p>
        </p:txBody>
      </p:sp>
      <p:sp>
        <p:nvSpPr>
          <p:cNvPr id="6" name="2 Marcador de contenido"/>
          <p:cNvSpPr txBox="1">
            <a:spLocks/>
          </p:cNvSpPr>
          <p:nvPr/>
        </p:nvSpPr>
        <p:spPr bwMode="auto">
          <a:xfrm>
            <a:off x="755575" y="3356992"/>
            <a:ext cx="7561337"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s-ES" sz="2500" b="0" i="0" u="none" strike="noStrike" kern="1200" cap="none" spc="0" normalizeH="0" baseline="0" noProof="0" dirty="0" smtClean="0">
                <a:ln>
                  <a:noFill/>
                </a:ln>
                <a:solidFill>
                  <a:srgbClr val="595959"/>
                </a:solidFill>
                <a:effectLst/>
                <a:uLnTx/>
                <a:uFillTx/>
                <a:latin typeface="+mn-lt"/>
                <a:ea typeface="ヒラギノ角ゴ Pro W3" charset="-128"/>
                <a:cs typeface="ヒラギノ角ゴ Pro W3" charset="-128"/>
              </a:rPr>
              <a:t>¿En qué matrices se informa?</a:t>
            </a:r>
            <a:endParaRPr kumimoji="0" lang="es-CL" sz="2500" b="0" i="0" u="none" strike="noStrike" kern="1200" cap="none" spc="0" normalizeH="0" baseline="0" noProof="0" dirty="0" smtClean="0">
              <a:ln>
                <a:noFill/>
              </a:ln>
              <a:solidFill>
                <a:srgbClr val="595959"/>
              </a:solidFill>
              <a:effectLst/>
              <a:uLnTx/>
              <a:uFillTx/>
              <a:latin typeface="+mn-lt"/>
              <a:ea typeface="ヒラギノ角ゴ Pro W3" charset="-128"/>
              <a:cs typeface="ヒラギノ角ゴ Pro W3" charset="-128"/>
            </a:endParaRPr>
          </a:p>
        </p:txBody>
      </p:sp>
      <p:sp>
        <p:nvSpPr>
          <p:cNvPr id="10" name="2 Marcador de contenido"/>
          <p:cNvSpPr txBox="1">
            <a:spLocks/>
          </p:cNvSpPr>
          <p:nvPr/>
        </p:nvSpPr>
        <p:spPr bwMode="auto">
          <a:xfrm>
            <a:off x="5220072" y="4005064"/>
            <a:ext cx="2808312" cy="1944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457200" rtl="0" eaLnBrk="0" fontAlgn="base" latinLnBrk="0" hangingPunct="0">
              <a:lnSpc>
                <a:spcPct val="100000"/>
              </a:lnSpc>
              <a:spcBef>
                <a:spcPct val="20000"/>
              </a:spcBef>
              <a:spcAft>
                <a:spcPct val="0"/>
              </a:spcAft>
              <a:buClrTx/>
              <a:buSzTx/>
              <a:buFont typeface="Calibri" pitchFamily="34" charset="0"/>
              <a:buChar char="="/>
              <a:tabLst/>
              <a:defRPr/>
            </a:pPr>
            <a:r>
              <a:rPr lang="es-CL" sz="2000" dirty="0" smtClean="0">
                <a:solidFill>
                  <a:srgbClr val="595959"/>
                </a:solidFill>
                <a:latin typeface="+mn-lt"/>
                <a:cs typeface="ヒラギノ角ゴ Pro W3" charset="-128"/>
              </a:rPr>
              <a:t>D</a:t>
            </a:r>
          </a:p>
          <a:p>
            <a:pPr marL="457200" marR="0" lvl="0" indent="-457200" algn="l" defTabSz="457200" rtl="0" eaLnBrk="0" fontAlgn="base" latinLnBrk="0" hangingPunct="0">
              <a:lnSpc>
                <a:spcPct val="100000"/>
              </a:lnSpc>
              <a:spcBef>
                <a:spcPct val="20000"/>
              </a:spcBef>
              <a:spcAft>
                <a:spcPct val="0"/>
              </a:spcAft>
              <a:buClrTx/>
              <a:buSzTx/>
              <a:buFont typeface="Calibri" pitchFamily="34" charset="0"/>
              <a:buChar char="="/>
              <a:tabLst/>
              <a:defRPr/>
            </a:pPr>
            <a:r>
              <a:rPr kumimoji="0" lang="es-CL" sz="2000" b="0" i="0" u="none" strike="noStrike" kern="1200" cap="none" spc="0" normalizeH="0" baseline="0" noProof="0" dirty="0" smtClean="0">
                <a:ln>
                  <a:noFill/>
                </a:ln>
                <a:solidFill>
                  <a:srgbClr val="595959"/>
                </a:solidFill>
                <a:effectLst/>
                <a:uLnTx/>
                <a:uFillTx/>
                <a:latin typeface="+mn-lt"/>
                <a:cs typeface="ヒラギノ角ゴ Pro W3" charset="-128"/>
              </a:rPr>
              <a:t>C – L – A – V </a:t>
            </a:r>
          </a:p>
          <a:p>
            <a:pPr marL="457200" marR="0" lvl="0" indent="-457200" algn="l" defTabSz="457200" rtl="0" eaLnBrk="0" fontAlgn="base" latinLnBrk="0" hangingPunct="0">
              <a:lnSpc>
                <a:spcPct val="100000"/>
              </a:lnSpc>
              <a:spcBef>
                <a:spcPct val="20000"/>
              </a:spcBef>
              <a:spcAft>
                <a:spcPct val="0"/>
              </a:spcAft>
              <a:buClrTx/>
              <a:buSzTx/>
              <a:buFont typeface="Calibri" pitchFamily="34" charset="0"/>
              <a:buChar char="="/>
              <a:tabLst/>
              <a:defRPr/>
            </a:pPr>
            <a:r>
              <a:rPr lang="es-CL" sz="2000" dirty="0" smtClean="0">
                <a:solidFill>
                  <a:srgbClr val="595959"/>
                </a:solidFill>
                <a:latin typeface="+mn-lt"/>
                <a:cs typeface="ヒラギノ角ゴ Pro W3" charset="-128"/>
              </a:rPr>
              <a:t>C – V</a:t>
            </a:r>
          </a:p>
          <a:p>
            <a:pPr marL="457200" marR="0" lvl="0" indent="-457200" algn="l" defTabSz="457200" rtl="0" eaLnBrk="0" fontAlgn="base" latinLnBrk="0" hangingPunct="0">
              <a:lnSpc>
                <a:spcPct val="100000"/>
              </a:lnSpc>
              <a:spcBef>
                <a:spcPct val="20000"/>
              </a:spcBef>
              <a:spcAft>
                <a:spcPct val="0"/>
              </a:spcAft>
              <a:buClrTx/>
              <a:buSzTx/>
              <a:buFont typeface="Calibri" pitchFamily="34" charset="0"/>
              <a:buChar char="="/>
              <a:tabLst/>
              <a:defRPr/>
            </a:pPr>
            <a:r>
              <a:rPr kumimoji="0" lang="es-CL" sz="2000" b="0" i="0" u="none" strike="noStrike" kern="1200" cap="none" spc="0" normalizeH="0" baseline="0" noProof="0" dirty="0" smtClean="0">
                <a:ln>
                  <a:noFill/>
                </a:ln>
                <a:solidFill>
                  <a:srgbClr val="595959"/>
                </a:solidFill>
                <a:effectLst/>
                <a:uLnTx/>
                <a:uFillTx/>
                <a:latin typeface="+mn-lt"/>
                <a:cs typeface="ヒラギノ角ゴ Pro W3" charset="-128"/>
              </a:rPr>
              <a:t>C – V</a:t>
            </a:r>
            <a:r>
              <a:rPr kumimoji="0" lang="es-CL" sz="2000" b="0" i="0" u="none" strike="noStrike" kern="1200" cap="none" spc="0" normalizeH="0" noProof="0" dirty="0" smtClean="0">
                <a:ln>
                  <a:noFill/>
                </a:ln>
                <a:solidFill>
                  <a:srgbClr val="595959"/>
                </a:solidFill>
                <a:effectLst/>
                <a:uLnTx/>
                <a:uFillTx/>
                <a:latin typeface="+mn-lt"/>
                <a:cs typeface="ヒラギノ角ゴ Pro W3" charset="-128"/>
              </a:rPr>
              <a:t> – A – L </a:t>
            </a:r>
            <a:endParaRPr kumimoji="0" lang="es-CL" sz="2000" b="0" i="0" u="none" strike="noStrike" kern="1200" cap="none" spc="0" normalizeH="0" baseline="0" noProof="0" dirty="0" smtClean="0">
              <a:ln>
                <a:noFill/>
              </a:ln>
              <a:solidFill>
                <a:srgbClr val="595959"/>
              </a:solidFill>
              <a:effectLst/>
              <a:uLnTx/>
              <a:uFillTx/>
              <a:latin typeface="+mn-lt"/>
              <a:cs typeface="ヒラギノ角ゴ Pro W3" charset="-128"/>
            </a:endParaRPr>
          </a:p>
        </p:txBody>
      </p:sp>
      <p:sp>
        <p:nvSpPr>
          <p:cNvPr id="11" name="2 Marcador de contenido"/>
          <p:cNvSpPr txBox="1">
            <a:spLocks/>
          </p:cNvSpPr>
          <p:nvPr/>
        </p:nvSpPr>
        <p:spPr bwMode="auto">
          <a:xfrm>
            <a:off x="1060375" y="4013448"/>
            <a:ext cx="4240089" cy="1944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s-CL" sz="2000" b="0" i="0" u="none" strike="noStrike" kern="1200" cap="none" spc="0" normalizeH="0" baseline="0" noProof="0" dirty="0" smtClean="0">
                <a:ln>
                  <a:noFill/>
                </a:ln>
                <a:solidFill>
                  <a:srgbClr val="595959"/>
                </a:solidFill>
                <a:effectLst/>
                <a:uLnTx/>
                <a:uFillTx/>
                <a:latin typeface="+mn-lt"/>
                <a:cs typeface="ヒラギノ角ゴ Pro W3" charset="-128"/>
              </a:rPr>
              <a:t>Primer informe</a:t>
            </a:r>
            <a:r>
              <a:rPr kumimoji="0" lang="es-CL" sz="2000" b="0" i="0" u="none" strike="noStrike" kern="1200" cap="none" spc="0" normalizeH="0" noProof="0" dirty="0" smtClean="0">
                <a:ln>
                  <a:noFill/>
                </a:ln>
                <a:solidFill>
                  <a:srgbClr val="595959"/>
                </a:solidFill>
                <a:effectLst/>
                <a:uLnTx/>
                <a:uFillTx/>
                <a:latin typeface="+mn-lt"/>
                <a:cs typeface="ヒラギノ角ゴ Pro W3" charset="-128"/>
              </a:rPr>
              <a:t> trimestral</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lang="es-CL" sz="2000" baseline="0" dirty="0" smtClean="0">
                <a:solidFill>
                  <a:srgbClr val="595959"/>
                </a:solidFill>
                <a:latin typeface="+mn-lt"/>
                <a:cs typeface="ヒラギノ角ゴ Pro W3" charset="-128"/>
              </a:rPr>
              <a:t>Segundo</a:t>
            </a:r>
            <a:r>
              <a:rPr lang="es-CL" sz="2000" dirty="0" smtClean="0">
                <a:solidFill>
                  <a:srgbClr val="595959"/>
                </a:solidFill>
                <a:latin typeface="+mn-lt"/>
                <a:cs typeface="ヒラギノ角ゴ Pro W3" charset="-128"/>
              </a:rPr>
              <a:t> informe trimestral</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s-CL" sz="2000" b="0" i="0" u="none" strike="noStrike" kern="1200" cap="none" spc="0" normalizeH="0" baseline="0" noProof="0" dirty="0" smtClean="0">
                <a:ln>
                  <a:noFill/>
                </a:ln>
                <a:solidFill>
                  <a:srgbClr val="595959"/>
                </a:solidFill>
                <a:effectLst/>
                <a:uLnTx/>
                <a:uFillTx/>
                <a:latin typeface="+mn-lt"/>
                <a:cs typeface="ヒラギノ角ゴ Pro W3" charset="-128"/>
              </a:rPr>
              <a:t>Tercer</a:t>
            </a:r>
            <a:r>
              <a:rPr kumimoji="0" lang="es-CL" sz="2000" b="0" i="0" u="none" strike="noStrike" kern="1200" cap="none" spc="0" normalizeH="0" noProof="0" dirty="0" smtClean="0">
                <a:ln>
                  <a:noFill/>
                </a:ln>
                <a:solidFill>
                  <a:srgbClr val="595959"/>
                </a:solidFill>
                <a:effectLst/>
                <a:uLnTx/>
                <a:uFillTx/>
                <a:latin typeface="+mn-lt"/>
                <a:cs typeface="ヒラギノ角ゴ Pro W3" charset="-128"/>
              </a:rPr>
              <a:t> informe trimestral</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lang="es-CL" sz="2000" baseline="0" dirty="0" smtClean="0">
                <a:solidFill>
                  <a:srgbClr val="595959"/>
                </a:solidFill>
                <a:latin typeface="+mn-lt"/>
                <a:cs typeface="ヒラギノ角ゴ Pro W3" charset="-128"/>
              </a:rPr>
              <a:t>Cuarto</a:t>
            </a:r>
            <a:r>
              <a:rPr lang="es-CL" sz="2000" dirty="0" smtClean="0">
                <a:solidFill>
                  <a:srgbClr val="595959"/>
                </a:solidFill>
                <a:latin typeface="+mn-lt"/>
                <a:cs typeface="ヒラギノ角ゴ Pro W3" charset="-128"/>
              </a:rPr>
              <a:t> informe trimestral</a:t>
            </a:r>
            <a:endParaRPr kumimoji="0" lang="es-CL" sz="2000" b="0" i="0" u="none" strike="noStrike" kern="1200" cap="none" spc="0" normalizeH="0" baseline="0" noProof="0" dirty="0" smtClean="0">
              <a:ln>
                <a:noFill/>
              </a:ln>
              <a:solidFill>
                <a:srgbClr val="595959"/>
              </a:solidFill>
              <a:effectLst/>
              <a:uLnTx/>
              <a:uFillTx/>
              <a:latin typeface="+mn-lt"/>
              <a:cs typeface="ヒラギノ角ゴ Pro W3" charset="-128"/>
            </a:endParaRPr>
          </a:p>
        </p:txBody>
      </p:sp>
      <p:cxnSp>
        <p:nvCxnSpPr>
          <p:cNvPr id="8" name="7 Conector recto"/>
          <p:cNvCxnSpPr/>
          <p:nvPr/>
        </p:nvCxnSpPr>
        <p:spPr>
          <a:xfrm>
            <a:off x="971104" y="4365104"/>
            <a:ext cx="7417320"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cxnSp>
        <p:nvCxnSpPr>
          <p:cNvPr id="12" name="11 Conector recto"/>
          <p:cNvCxnSpPr/>
          <p:nvPr/>
        </p:nvCxnSpPr>
        <p:spPr>
          <a:xfrm>
            <a:off x="971600" y="4725144"/>
            <a:ext cx="7417320"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cxnSp>
        <p:nvCxnSpPr>
          <p:cNvPr id="13" name="12 Conector recto"/>
          <p:cNvCxnSpPr/>
          <p:nvPr/>
        </p:nvCxnSpPr>
        <p:spPr>
          <a:xfrm>
            <a:off x="971104" y="5157192"/>
            <a:ext cx="7417320"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cxnSp>
        <p:nvCxnSpPr>
          <p:cNvPr id="14" name="13 Conector recto"/>
          <p:cNvCxnSpPr/>
          <p:nvPr/>
        </p:nvCxnSpPr>
        <p:spPr>
          <a:xfrm>
            <a:off x="971600" y="5517232"/>
            <a:ext cx="7417320"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15" name="14 CuadroTexto"/>
          <p:cNvSpPr txBox="1"/>
          <p:nvPr/>
        </p:nvSpPr>
        <p:spPr>
          <a:xfrm>
            <a:off x="251520" y="1079738"/>
            <a:ext cx="5760640" cy="477054"/>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CL" sz="2500" dirty="0" smtClean="0">
                <a:latin typeface="+mn-lt"/>
              </a:rPr>
              <a:t>Relación entre matrices del mismo período</a:t>
            </a:r>
            <a:endParaRPr lang="es-CL" sz="2500" dirty="0">
              <a:latin typeface="+mn-lt"/>
            </a:endParaRPr>
          </a:p>
        </p:txBody>
      </p:sp>
    </p:spTree>
    <p:extLst>
      <p:ext uri="{BB962C8B-B14F-4D97-AF65-F5344CB8AC3E}">
        <p14:creationId xmlns:p14="http://schemas.microsoft.com/office/powerpoint/2010/main" val="392696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15"/>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latin typeface="Verdana" pitchFamily="34" charset="0"/>
              </a:rPr>
              <a:t/>
            </a:r>
            <a:br>
              <a:rPr lang="es-ES_tradnl" dirty="0" smtClean="0">
                <a:latin typeface="Verdana" pitchFamily="34" charset="0"/>
              </a:rPr>
            </a:br>
            <a:r>
              <a:rPr lang="es-ES_tradnl" dirty="0">
                <a:solidFill>
                  <a:srgbClr val="002060"/>
                </a:solidFill>
                <a:latin typeface="Verdana" pitchFamily="34" charset="0"/>
              </a:rPr>
              <a:t>Estrategias de mejora</a:t>
            </a:r>
            <a:r>
              <a:rPr lang="es-ES_tradnl" dirty="0" smtClean="0">
                <a:latin typeface="Verdana" pitchFamily="34" charset="0"/>
              </a:rPr>
              <a:t/>
            </a:r>
            <a:br>
              <a:rPr lang="es-ES_tradnl" dirty="0" smtClean="0">
                <a:latin typeface="Verdana" pitchFamily="34" charset="0"/>
              </a:rPr>
            </a:br>
            <a:endParaRPr lang="es-CL" dirty="0">
              <a:solidFill>
                <a:srgbClr val="EF4144"/>
              </a:solidFill>
              <a:latin typeface="Verdana" pitchFamily="34" charset="0"/>
            </a:endParaRPr>
          </a:p>
        </p:txBody>
      </p:sp>
      <p:sp>
        <p:nvSpPr>
          <p:cNvPr id="3" name="2 Marcador de contenido"/>
          <p:cNvSpPr>
            <a:spLocks noGrp="1"/>
          </p:cNvSpPr>
          <p:nvPr>
            <p:ph idx="1"/>
          </p:nvPr>
        </p:nvSpPr>
        <p:spPr>
          <a:xfrm>
            <a:off x="395536" y="1916832"/>
            <a:ext cx="8280920" cy="1230957"/>
          </a:xfrm>
        </p:spPr>
        <p:txBody>
          <a:bodyPr/>
          <a:lstStyle/>
          <a:p>
            <a:pPr marL="268288" lvl="1" indent="0">
              <a:buNone/>
            </a:pPr>
            <a:r>
              <a:rPr lang="es-ES" sz="2200" dirty="0" smtClean="0"/>
              <a:t>Verificar que los datos de identificación de un funcionario sean los mismos en todas las matrices solicitadas, ayuda a evitar errores en su clasificación posterior.</a:t>
            </a:r>
            <a:endParaRPr lang="es-CL" sz="2200" dirty="0"/>
          </a:p>
        </p:txBody>
      </p:sp>
      <p:sp>
        <p:nvSpPr>
          <p:cNvPr id="4" name="3 Marcador de pie de página"/>
          <p:cNvSpPr>
            <a:spLocks noGrp="1"/>
          </p:cNvSpPr>
          <p:nvPr>
            <p:ph type="ftr" sz="quarter" idx="10"/>
          </p:nvPr>
        </p:nvSpPr>
        <p:spPr/>
        <p:txBody>
          <a:bodyPr/>
          <a:lstStyle/>
          <a:p>
            <a:pPr>
              <a:defRPr/>
            </a:pPr>
            <a:r>
              <a:rPr lang="es-CL" smtClean="0"/>
              <a:t>Gobierno de Chile | Dirección de Presupuestos</a:t>
            </a:r>
            <a:endParaRPr lang="en-US"/>
          </a:p>
        </p:txBody>
      </p:sp>
      <p:sp>
        <p:nvSpPr>
          <p:cNvPr id="5" name="4 Marcador de número de diapositiva"/>
          <p:cNvSpPr>
            <a:spLocks noGrp="1"/>
          </p:cNvSpPr>
          <p:nvPr>
            <p:ph type="sldNum" sz="quarter" idx="11"/>
          </p:nvPr>
        </p:nvSpPr>
        <p:spPr/>
        <p:txBody>
          <a:bodyPr/>
          <a:lstStyle/>
          <a:p>
            <a:fld id="{6F0871F5-519B-44F5-BD7C-A514422DDA2C}" type="slidenum">
              <a:rPr lang="en-US" smtClean="0"/>
              <a:pPr/>
              <a:t>19</a:t>
            </a:fld>
            <a:endParaRPr lang="en-US"/>
          </a:p>
        </p:txBody>
      </p:sp>
      <p:sp>
        <p:nvSpPr>
          <p:cNvPr id="6" name="5 CuadroTexto"/>
          <p:cNvSpPr txBox="1"/>
          <p:nvPr/>
        </p:nvSpPr>
        <p:spPr>
          <a:xfrm>
            <a:off x="5292080" y="3259668"/>
            <a:ext cx="2880320" cy="369332"/>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CL" dirty="0" smtClean="0">
                <a:solidFill>
                  <a:schemeClr val="bg1"/>
                </a:solidFill>
              </a:rPr>
              <a:t>RUN - DV</a:t>
            </a:r>
            <a:endParaRPr lang="es-CL" dirty="0">
              <a:solidFill>
                <a:schemeClr val="bg1"/>
              </a:solidFill>
            </a:endParaRPr>
          </a:p>
        </p:txBody>
      </p:sp>
      <p:sp>
        <p:nvSpPr>
          <p:cNvPr id="7" name="6 CuadroTexto"/>
          <p:cNvSpPr txBox="1"/>
          <p:nvPr/>
        </p:nvSpPr>
        <p:spPr>
          <a:xfrm>
            <a:off x="5292080" y="3691716"/>
            <a:ext cx="2880320" cy="369332"/>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CL" dirty="0" smtClean="0">
                <a:solidFill>
                  <a:schemeClr val="bg1"/>
                </a:solidFill>
              </a:rPr>
              <a:t>NOMBRES</a:t>
            </a:r>
          </a:p>
        </p:txBody>
      </p:sp>
      <p:sp>
        <p:nvSpPr>
          <p:cNvPr id="8" name="7 CuadroTexto"/>
          <p:cNvSpPr txBox="1"/>
          <p:nvPr/>
        </p:nvSpPr>
        <p:spPr>
          <a:xfrm>
            <a:off x="5292080" y="4123764"/>
            <a:ext cx="2880320" cy="369332"/>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CL" dirty="0" smtClean="0">
                <a:solidFill>
                  <a:schemeClr val="bg1"/>
                </a:solidFill>
              </a:rPr>
              <a:t>APELLIDO PATERNO</a:t>
            </a:r>
            <a:endParaRPr lang="es-CL" dirty="0">
              <a:solidFill>
                <a:schemeClr val="bg1"/>
              </a:solidFill>
            </a:endParaRPr>
          </a:p>
        </p:txBody>
      </p:sp>
      <p:sp>
        <p:nvSpPr>
          <p:cNvPr id="9" name="8 CuadroTexto"/>
          <p:cNvSpPr txBox="1"/>
          <p:nvPr/>
        </p:nvSpPr>
        <p:spPr>
          <a:xfrm>
            <a:off x="5292080" y="4565104"/>
            <a:ext cx="2880320" cy="369332"/>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CL" dirty="0" smtClean="0">
                <a:solidFill>
                  <a:schemeClr val="bg1"/>
                </a:solidFill>
              </a:rPr>
              <a:t>APELLIDO MATERNO</a:t>
            </a:r>
            <a:endParaRPr lang="es-CL" dirty="0">
              <a:solidFill>
                <a:schemeClr val="bg1"/>
              </a:solidFill>
            </a:endParaRPr>
          </a:p>
        </p:txBody>
      </p:sp>
      <p:sp>
        <p:nvSpPr>
          <p:cNvPr id="10" name="9 CuadroTexto"/>
          <p:cNvSpPr txBox="1"/>
          <p:nvPr/>
        </p:nvSpPr>
        <p:spPr>
          <a:xfrm>
            <a:off x="5292080" y="4997152"/>
            <a:ext cx="2880320" cy="369332"/>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CL" dirty="0" smtClean="0">
                <a:solidFill>
                  <a:schemeClr val="bg1"/>
                </a:solidFill>
              </a:rPr>
              <a:t>FECHA DE NACIMIENTO</a:t>
            </a:r>
            <a:endParaRPr lang="es-CL" dirty="0">
              <a:solidFill>
                <a:schemeClr val="bg1"/>
              </a:solidFill>
            </a:endParaRPr>
          </a:p>
        </p:txBody>
      </p:sp>
      <p:sp>
        <p:nvSpPr>
          <p:cNvPr id="11" name="10 CuadroTexto"/>
          <p:cNvSpPr txBox="1"/>
          <p:nvPr/>
        </p:nvSpPr>
        <p:spPr>
          <a:xfrm>
            <a:off x="5292080" y="5429200"/>
            <a:ext cx="2880320" cy="369332"/>
          </a:xfrm>
          <a:prstGeom prst="rect">
            <a:avLst/>
          </a:prstGeom>
          <a:solidFill>
            <a:srgbClr val="002060"/>
          </a:solidFill>
          <a:ln>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CL" dirty="0" smtClean="0">
                <a:solidFill>
                  <a:schemeClr val="bg1"/>
                </a:solidFill>
              </a:rPr>
              <a:t>SEXO</a:t>
            </a:r>
            <a:endParaRPr lang="es-CL" dirty="0">
              <a:solidFill>
                <a:schemeClr val="bg1"/>
              </a:solidFill>
            </a:endParaRPr>
          </a:p>
        </p:txBody>
      </p:sp>
      <p:pic>
        <p:nvPicPr>
          <p:cNvPr id="14" name="1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180184"/>
            <a:ext cx="4261656" cy="2841104"/>
          </a:xfrm>
          <a:prstGeom prst="rect">
            <a:avLst/>
          </a:prstGeom>
        </p:spPr>
      </p:pic>
      <p:sp>
        <p:nvSpPr>
          <p:cNvPr id="15" name="14 CuadroTexto"/>
          <p:cNvSpPr txBox="1"/>
          <p:nvPr/>
        </p:nvSpPr>
        <p:spPr>
          <a:xfrm>
            <a:off x="251520" y="1268760"/>
            <a:ext cx="5760640" cy="477054"/>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CL" sz="2500" dirty="0" smtClean="0">
                <a:latin typeface="+mn-lt"/>
              </a:rPr>
              <a:t>Identificación del funcionario informado</a:t>
            </a:r>
            <a:endParaRPr lang="es-CL" sz="2500" dirty="0">
              <a:latin typeface="+mn-lt"/>
            </a:endParaRPr>
          </a:p>
        </p:txBody>
      </p:sp>
    </p:spTree>
    <p:extLst>
      <p:ext uri="{BB962C8B-B14F-4D97-AF65-F5344CB8AC3E}">
        <p14:creationId xmlns:p14="http://schemas.microsoft.com/office/powerpoint/2010/main" val="92168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15"/>
                                        </p:tgtEl>
                                        <p:attrNameLst>
                                          <p:attrName>style.color</p:attrName>
                                        </p:attrNameLst>
                                      </p:cBhvr>
                                      <p:to>
                                        <a:schemeClr val="accent2"/>
                                      </p:to>
                                    </p:animClr>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42"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9" grpId="0" animBg="1"/>
      <p:bldP spid="10" grpId="0" animBg="1"/>
      <p:bldP spid="11"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7"/>
          <p:cNvSpPr>
            <a:spLocks noGrp="1"/>
          </p:cNvSpPr>
          <p:nvPr>
            <p:ph type="title"/>
          </p:nvPr>
        </p:nvSpPr>
        <p:spPr/>
        <p:txBody>
          <a:bodyPr/>
          <a:lstStyle/>
          <a:p>
            <a:pPr eaLnBrk="1" hangingPunct="1"/>
            <a:r>
              <a:rPr lang="es-ES_tradnl" dirty="0" smtClean="0">
                <a:solidFill>
                  <a:srgbClr val="002060"/>
                </a:solidFill>
                <a:latin typeface="Verdana" pitchFamily="34" charset="0"/>
              </a:rPr>
              <a:t>Qué veremos</a:t>
            </a:r>
            <a:r>
              <a:rPr lang="es-ES_tradnl" b="1" dirty="0" smtClean="0">
                <a:solidFill>
                  <a:srgbClr val="002060"/>
                </a:solidFill>
                <a:latin typeface="Verdana" pitchFamily="34" charset="0"/>
              </a:rPr>
              <a:t/>
            </a:r>
            <a:br>
              <a:rPr lang="es-ES_tradnl" b="1" dirty="0" smtClean="0">
                <a:solidFill>
                  <a:srgbClr val="002060"/>
                </a:solidFill>
                <a:latin typeface="Verdana" pitchFamily="34" charset="0"/>
              </a:rPr>
            </a:br>
            <a:endParaRPr lang="es-ES_tradnl" sz="1800" dirty="0" smtClean="0">
              <a:solidFill>
                <a:srgbClr val="002060"/>
              </a:solidFill>
              <a:latin typeface="Verdana" pitchFamily="34" charset="0"/>
            </a:endParaRPr>
          </a:p>
        </p:txBody>
      </p:sp>
      <p:sp>
        <p:nvSpPr>
          <p:cNvPr id="33794" name="Content Placeholder 8"/>
          <p:cNvSpPr>
            <a:spLocks noGrp="1"/>
          </p:cNvSpPr>
          <p:nvPr>
            <p:ph idx="1"/>
          </p:nvPr>
        </p:nvSpPr>
        <p:spPr>
          <a:xfrm>
            <a:off x="1403648" y="1484784"/>
            <a:ext cx="6565925" cy="3744416"/>
          </a:xfrm>
        </p:spPr>
        <p:txBody>
          <a:bodyPr/>
          <a:lstStyle/>
          <a:p>
            <a:pPr marL="457200" indent="-457200" algn="just" eaLnBrk="1" hangingPunct="1">
              <a:buClr>
                <a:srgbClr val="002060"/>
              </a:buClr>
              <a:buFont typeface="+mj-lt"/>
              <a:buAutoNum type="arabicPeriod"/>
            </a:pPr>
            <a:r>
              <a:rPr lang="es-ES_tradnl" sz="2400" dirty="0" smtClean="0">
                <a:ea typeface="Verdana" pitchFamily="34" charset="0"/>
                <a:cs typeface="Verdana" pitchFamily="34" charset="0"/>
              </a:rPr>
              <a:t>IV </a:t>
            </a:r>
            <a:r>
              <a:rPr lang="es-ES_tradnl" sz="2400" dirty="0">
                <a:ea typeface="Verdana" pitchFamily="34" charset="0"/>
                <a:cs typeface="Verdana" pitchFamily="34" charset="0"/>
              </a:rPr>
              <a:t>i</a:t>
            </a:r>
            <a:r>
              <a:rPr lang="es-ES_tradnl" sz="2400" dirty="0" smtClean="0">
                <a:ea typeface="Verdana" pitchFamily="34" charset="0"/>
                <a:cs typeface="Verdana" pitchFamily="34" charset="0"/>
              </a:rPr>
              <a:t>nforme </a:t>
            </a:r>
            <a:r>
              <a:rPr lang="es-ES_tradnl" sz="2400" dirty="0">
                <a:ea typeface="Verdana" pitchFamily="34" charset="0"/>
                <a:cs typeface="Verdana" pitchFamily="34" charset="0"/>
              </a:rPr>
              <a:t>t</a:t>
            </a:r>
            <a:r>
              <a:rPr lang="es-ES_tradnl" sz="2400" dirty="0" smtClean="0">
                <a:ea typeface="Verdana" pitchFamily="34" charset="0"/>
                <a:cs typeface="Verdana" pitchFamily="34" charset="0"/>
              </a:rPr>
              <a:t>rimestral</a:t>
            </a:r>
            <a:endParaRPr lang="es-ES_tradnl" sz="2400" dirty="0" smtClean="0">
              <a:ea typeface="Verdana" pitchFamily="34" charset="0"/>
              <a:cs typeface="Verdana" pitchFamily="34" charset="0"/>
            </a:endParaRPr>
          </a:p>
          <a:p>
            <a:pPr marL="457200" indent="-457200" algn="just" eaLnBrk="1" hangingPunct="1">
              <a:buClr>
                <a:srgbClr val="002060"/>
              </a:buClr>
              <a:buFont typeface="+mj-lt"/>
              <a:buAutoNum type="arabicPeriod"/>
            </a:pPr>
            <a:endParaRPr lang="es-ES_tradnl" sz="1500" dirty="0" smtClean="0">
              <a:ea typeface="Verdana" pitchFamily="34" charset="0"/>
              <a:cs typeface="Verdana" pitchFamily="34" charset="0"/>
            </a:endParaRPr>
          </a:p>
          <a:p>
            <a:pPr marL="457200" indent="-457200" algn="just" eaLnBrk="1" hangingPunct="1">
              <a:buClr>
                <a:srgbClr val="002060"/>
              </a:buClr>
              <a:buFont typeface="+mj-lt"/>
              <a:buAutoNum type="arabicPeriod"/>
            </a:pPr>
            <a:r>
              <a:rPr lang="es-ES_tradnl" sz="2400" dirty="0" smtClean="0">
                <a:ea typeface="Verdana" pitchFamily="34" charset="0"/>
                <a:cs typeface="Verdana" pitchFamily="34" charset="0"/>
              </a:rPr>
              <a:t>Calidad y oportunidad</a:t>
            </a:r>
          </a:p>
          <a:p>
            <a:pPr marL="457200" indent="-457200" algn="just" eaLnBrk="1" hangingPunct="1">
              <a:buClr>
                <a:srgbClr val="002060"/>
              </a:buClr>
              <a:buFont typeface="+mj-lt"/>
              <a:buAutoNum type="arabicPeriod"/>
            </a:pPr>
            <a:endParaRPr lang="es-ES_tradnl" sz="1500" dirty="0" smtClean="0">
              <a:ea typeface="Verdana" pitchFamily="34" charset="0"/>
              <a:cs typeface="Verdana" pitchFamily="34" charset="0"/>
            </a:endParaRPr>
          </a:p>
          <a:p>
            <a:pPr marL="457200" indent="-457200" algn="just" eaLnBrk="1" hangingPunct="1">
              <a:buClr>
                <a:srgbClr val="002060"/>
              </a:buClr>
              <a:buFont typeface="+mj-lt"/>
              <a:buAutoNum type="arabicPeriod"/>
            </a:pPr>
            <a:r>
              <a:rPr lang="es-ES_tradnl" sz="2400" dirty="0" smtClean="0">
                <a:ea typeface="Verdana" pitchFamily="34" charset="0"/>
                <a:cs typeface="Verdana" pitchFamily="34" charset="0"/>
              </a:rPr>
              <a:t>Productos estadísticos</a:t>
            </a:r>
            <a:endParaRPr lang="es-ES_tradnl" sz="2400" dirty="0" smtClean="0">
              <a:ea typeface="Verdana" pitchFamily="34" charset="0"/>
              <a:cs typeface="Verdana" pitchFamily="34" charset="0"/>
            </a:endParaRPr>
          </a:p>
          <a:p>
            <a:pPr marL="457200" indent="-457200" algn="just" eaLnBrk="1" hangingPunct="1">
              <a:buClr>
                <a:srgbClr val="002060"/>
              </a:buClr>
              <a:buFont typeface="+mj-lt"/>
              <a:buAutoNum type="arabicPeriod"/>
            </a:pPr>
            <a:endParaRPr lang="es-ES_tradnl" sz="1500" dirty="0" smtClean="0">
              <a:ea typeface="Verdana" pitchFamily="34" charset="0"/>
              <a:cs typeface="Verdana" pitchFamily="34" charset="0"/>
            </a:endParaRPr>
          </a:p>
          <a:p>
            <a:pPr marL="457200" indent="-457200" algn="just" eaLnBrk="1" hangingPunct="1">
              <a:buClr>
                <a:srgbClr val="002060"/>
              </a:buClr>
              <a:buFont typeface="+mj-lt"/>
              <a:buAutoNum type="arabicPeriod"/>
            </a:pPr>
            <a:r>
              <a:rPr lang="es-ES_tradnl" sz="2400" dirty="0" smtClean="0">
                <a:ea typeface="Verdana" pitchFamily="34" charset="0"/>
                <a:cs typeface="Verdana" pitchFamily="34" charset="0"/>
              </a:rPr>
              <a:t>Instrumentos de asistencia técnica</a:t>
            </a:r>
          </a:p>
          <a:p>
            <a:pPr marL="457200" indent="-457200" algn="just" eaLnBrk="1" hangingPunct="1">
              <a:buClr>
                <a:srgbClr val="002060"/>
              </a:buClr>
              <a:buFont typeface="+mj-lt"/>
              <a:buAutoNum type="arabicPeriod"/>
            </a:pPr>
            <a:endParaRPr lang="es-ES_tradnl" sz="1500" dirty="0" smtClean="0">
              <a:ea typeface="Verdana" pitchFamily="34" charset="0"/>
              <a:cs typeface="Verdana" pitchFamily="34" charset="0"/>
            </a:endParaRPr>
          </a:p>
          <a:p>
            <a:pPr marL="457200" indent="-457200" algn="just" eaLnBrk="1" hangingPunct="1">
              <a:buClr>
                <a:srgbClr val="002060"/>
              </a:buClr>
              <a:buFont typeface="+mj-lt"/>
              <a:buAutoNum type="arabicPeriod"/>
            </a:pPr>
            <a:r>
              <a:rPr lang="es-ES_tradnl" sz="2400" dirty="0" smtClean="0">
                <a:ea typeface="Verdana" pitchFamily="34" charset="0"/>
                <a:cs typeface="Verdana" pitchFamily="34" charset="0"/>
              </a:rPr>
              <a:t>Cómo enfrentar problemas específicos</a:t>
            </a:r>
            <a:endParaRPr lang="es-ES_tradnl" sz="2400" dirty="0" smtClean="0">
              <a:ea typeface="Verdana" pitchFamily="34" charset="0"/>
              <a:cs typeface="Verdana" pitchFamily="34" charset="0"/>
            </a:endParaRPr>
          </a:p>
        </p:txBody>
      </p:sp>
      <p:sp>
        <p:nvSpPr>
          <p:cNvPr id="33796" name="Footer Placeholder 10"/>
          <p:cNvSpPr>
            <a:spLocks noGrp="1"/>
          </p:cNvSpPr>
          <p:nvPr>
            <p:ph type="ftr" sz="quarter" idx="10"/>
          </p:nvPr>
        </p:nvSpPr>
        <p:spPr bwMode="auto">
          <a:noFill/>
          <a:ln>
            <a:miter lim="800000"/>
            <a:headEnd/>
            <a:tailEnd/>
          </a:ln>
        </p:spPr>
        <p:txBody>
          <a:bodyPr/>
          <a:lstStyle/>
          <a:p>
            <a:r>
              <a:rPr lang="en-US" smtClean="0">
                <a:latin typeface="Verdana" pitchFamily="34" charset="0"/>
                <a:ea typeface="ヒラギノ角ゴ Pro W3" charset="-128"/>
              </a:rPr>
              <a:t>Gobierno de Chile | Dirección de Presupuestos</a:t>
            </a:r>
          </a:p>
        </p:txBody>
      </p:sp>
      <p:sp>
        <p:nvSpPr>
          <p:cNvPr id="6" name="5 Marcador de número de diapositiva"/>
          <p:cNvSpPr>
            <a:spLocks noGrp="1"/>
          </p:cNvSpPr>
          <p:nvPr>
            <p:ph type="sldNum" sz="quarter" idx="11"/>
          </p:nvPr>
        </p:nvSpPr>
        <p:spPr/>
        <p:txBody>
          <a:bodyPr/>
          <a:lstStyle/>
          <a:p>
            <a:fld id="{6F0871F5-519B-44F5-BD7C-A514422DDA2C}" type="slidenum">
              <a:rPr lang="en-US" smtClean="0"/>
              <a:pPr/>
              <a:t>2</a:t>
            </a:fld>
            <a:endParaRPr lang="en-US"/>
          </a:p>
        </p:txBody>
      </p:sp>
    </p:spTree>
    <p:extLst>
      <p:ext uri="{BB962C8B-B14F-4D97-AF65-F5344CB8AC3E}">
        <p14:creationId xmlns:p14="http://schemas.microsoft.com/office/powerpoint/2010/main" val="405470087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3"/>
          <p:cNvSpPr>
            <a:spLocks noGrp="1"/>
          </p:cNvSpPr>
          <p:nvPr>
            <p:ph type="ctrTitle"/>
          </p:nvPr>
        </p:nvSpPr>
        <p:spPr>
          <a:xfrm>
            <a:off x="2124075" y="2339975"/>
            <a:ext cx="7772400" cy="1470025"/>
          </a:xfrm>
        </p:spPr>
        <p:txBody>
          <a:bodyPr/>
          <a:lstStyle/>
          <a:p>
            <a:pPr eaLnBrk="1" hangingPunct="1"/>
            <a:r>
              <a:rPr lang="en-US" sz="9200" smtClean="0">
                <a:solidFill>
                  <a:srgbClr val="CCCCCC"/>
                </a:solidFill>
                <a:latin typeface="Verdana" pitchFamily="34" charset="0"/>
              </a:rPr>
              <a:t>Gracias.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0722" name="Title 1"/>
          <p:cNvSpPr>
            <a:spLocks noGrp="1"/>
          </p:cNvSpPr>
          <p:nvPr>
            <p:ph type="ctrTitle"/>
          </p:nvPr>
        </p:nvSpPr>
        <p:spPr bwMode="auto">
          <a:xfrm>
            <a:off x="899592" y="3645024"/>
            <a:ext cx="7056784" cy="1584176"/>
          </a:xfrm>
          <a:noFill/>
          <a:ln>
            <a:miter lim="800000"/>
            <a:headEnd/>
            <a:tailEnd/>
          </a:ln>
        </p:spPr>
        <p:txBody>
          <a:bodyPr vert="horz" wrap="square" lIns="91440" tIns="45720" rIns="91440" bIns="45720" numCol="1" anchor="t" anchorCtr="0" compatLnSpc="1">
            <a:prstTxWarp prst="textNoShape">
              <a:avLst/>
            </a:prstTxWarp>
          </a:bodyPr>
          <a:lstStyle/>
          <a:p>
            <a:pPr algn="r" fontAlgn="base">
              <a:spcAft>
                <a:spcPct val="0"/>
              </a:spcAft>
            </a:pPr>
            <a:r>
              <a:rPr lang="es-ES_tradnl" sz="4000" b="1" dirty="0" smtClean="0">
                <a:solidFill>
                  <a:schemeClr val="bg1"/>
                </a:solidFill>
                <a:latin typeface="+mj-lt"/>
                <a:ea typeface="ヒラギノ角ゴ Pro W3" pitchFamily="-111" charset="-128"/>
                <a:sym typeface="Verdana Bold" pitchFamily="-111" charset="0"/>
              </a:rPr>
              <a:t>1.</a:t>
            </a:r>
            <a:br>
              <a:rPr lang="es-ES_tradnl" sz="4000" b="1" dirty="0" smtClean="0">
                <a:solidFill>
                  <a:schemeClr val="bg1"/>
                </a:solidFill>
                <a:latin typeface="+mj-lt"/>
                <a:ea typeface="ヒラギノ角ゴ Pro W3" pitchFamily="-111" charset="-128"/>
                <a:sym typeface="Verdana Bold" pitchFamily="-111" charset="0"/>
              </a:rPr>
            </a:br>
            <a:r>
              <a:rPr lang="es-ES_tradnl" sz="4000" b="1" dirty="0" smtClean="0">
                <a:solidFill>
                  <a:schemeClr val="bg1"/>
                </a:solidFill>
                <a:latin typeface="+mj-lt"/>
                <a:ea typeface="ヒラギノ角ゴ Pro W3" pitchFamily="-111" charset="-128"/>
                <a:sym typeface="Verdana Bold" pitchFamily="-111" charset="0"/>
              </a:rPr>
              <a:t>IV informe trimestral</a:t>
            </a:r>
            <a:endParaRPr lang="es-ES_tradnl" sz="4000" b="1" dirty="0" smtClean="0">
              <a:solidFill>
                <a:schemeClr val="bg1"/>
              </a:solidFill>
              <a:latin typeface="+mj-lt"/>
              <a:ea typeface="ヒラギノ角ゴ Pro W3" pitchFamily="-111" charset="-128"/>
              <a:sym typeface="Verdana Bold" pitchFamily="-111" charset="0"/>
            </a:endParaRPr>
          </a:p>
        </p:txBody>
      </p:sp>
      <p:sp>
        <p:nvSpPr>
          <p:cNvPr id="3" name="2 Marcador de pie de página"/>
          <p:cNvSpPr>
            <a:spLocks noGrp="1"/>
          </p:cNvSpPr>
          <p:nvPr>
            <p:ph type="ftr" sz="quarter" idx="11"/>
          </p:nvPr>
        </p:nvSpPr>
        <p:spPr/>
        <p:txBody>
          <a:bodyPr/>
          <a:lstStyle/>
          <a:p>
            <a:pPr>
              <a:defRPr/>
            </a:pPr>
            <a:r>
              <a:rPr lang="es-CL" smtClean="0"/>
              <a:t>Gobierno de Chile | Dirección de Presupuestos</a:t>
            </a:r>
            <a:endParaRPr lang="es-ES"/>
          </a:p>
        </p:txBody>
      </p:sp>
      <p:sp>
        <p:nvSpPr>
          <p:cNvPr id="4" name="3 Marcador de número de diapositiva"/>
          <p:cNvSpPr>
            <a:spLocks noGrp="1"/>
          </p:cNvSpPr>
          <p:nvPr>
            <p:ph type="sldNum" sz="quarter" idx="12"/>
          </p:nvPr>
        </p:nvSpPr>
        <p:spPr/>
        <p:txBody>
          <a:bodyPr/>
          <a:lstStyle/>
          <a:p>
            <a:fld id="{90157BB9-A80F-4FD4-8D9B-F1F1BE49434B}" type="slidenum">
              <a:rPr lang="en-US" smtClean="0"/>
              <a:pPr/>
              <a:t>3</a:t>
            </a:fld>
            <a:endParaRPr lang="en-US"/>
          </a:p>
        </p:txBody>
      </p:sp>
    </p:spTree>
    <p:extLst>
      <p:ext uri="{BB962C8B-B14F-4D97-AF65-F5344CB8AC3E}">
        <p14:creationId xmlns:p14="http://schemas.microsoft.com/office/powerpoint/2010/main" val="386729282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50207" y="1052736"/>
            <a:ext cx="4889424" cy="3240360"/>
          </a:xfrm>
          <a:prstGeom prst="rect">
            <a:avLst/>
          </a:prstGeom>
        </p:spPr>
      </p:pic>
      <p:pic>
        <p:nvPicPr>
          <p:cNvPr id="4" name="Imagen 3"/>
          <p:cNvPicPr>
            <a:picLocks noChangeAspect="1"/>
          </p:cNvPicPr>
          <p:nvPr/>
        </p:nvPicPr>
        <p:blipFill>
          <a:blip r:embed="rId4"/>
          <a:stretch>
            <a:fillRect/>
          </a:stretch>
        </p:blipFill>
        <p:spPr>
          <a:xfrm>
            <a:off x="2292427" y="3583051"/>
            <a:ext cx="6010275" cy="2828925"/>
          </a:xfrm>
          <a:prstGeom prst="rect">
            <a:avLst/>
          </a:prstGeom>
        </p:spPr>
      </p:pic>
      <p:sp>
        <p:nvSpPr>
          <p:cNvPr id="33793" name="Title 7"/>
          <p:cNvSpPr>
            <a:spLocks noGrp="1"/>
          </p:cNvSpPr>
          <p:nvPr>
            <p:ph type="title"/>
          </p:nvPr>
        </p:nvSpPr>
        <p:spPr/>
        <p:txBody>
          <a:bodyPr/>
          <a:lstStyle/>
          <a:p>
            <a:pPr eaLnBrk="1" hangingPunct="1"/>
            <a:r>
              <a:rPr lang="es-ES_trad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Cuarto </a:t>
            </a:r>
            <a:r>
              <a:rPr lang="es-ES_tradnl" dirty="0">
                <a:solidFill>
                  <a:srgbClr val="002060"/>
                </a:solidFill>
                <a:latin typeface="Verdana" panose="020B0604030504040204" pitchFamily="34" charset="0"/>
                <a:ea typeface="Verdana" panose="020B0604030504040204" pitchFamily="34" charset="0"/>
                <a:cs typeface="Verdana" panose="020B0604030504040204" pitchFamily="34" charset="0"/>
              </a:rPr>
              <a:t>Informe </a:t>
            </a:r>
            <a:r>
              <a:rPr lang="es-ES_trad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trimestral</a:t>
            </a:r>
            <a:br>
              <a:rPr lang="es-ES_tradnl"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es-ES_tradnl"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Situación al </a:t>
            </a:r>
            <a:r>
              <a:rPr lang="es-ES_tradnl"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31 </a:t>
            </a:r>
            <a:r>
              <a:rPr lang="es-ES_tradnl"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a:t>
            </a:r>
            <a:r>
              <a:rPr lang="es-ES_tradnl"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diciembre </a:t>
            </a:r>
            <a:r>
              <a:rPr lang="es-ES_tradnl"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2018</a:t>
            </a:r>
            <a:endParaRPr lang="es-ES_tradnl" sz="1400" dirty="0" smtClean="0">
              <a:solidFill>
                <a:schemeClr val="bg1">
                  <a:lumMod val="65000"/>
                </a:schemeClr>
              </a:solidFill>
              <a:latin typeface="Verdana" pitchFamily="34" charset="0"/>
            </a:endParaRPr>
          </a:p>
        </p:txBody>
      </p:sp>
      <p:sp>
        <p:nvSpPr>
          <p:cNvPr id="33796" name="Footer Placeholder 10"/>
          <p:cNvSpPr>
            <a:spLocks noGrp="1"/>
          </p:cNvSpPr>
          <p:nvPr>
            <p:ph type="ftr" sz="quarter" idx="10"/>
          </p:nvPr>
        </p:nvSpPr>
        <p:spPr bwMode="auto">
          <a:noFill/>
          <a:ln>
            <a:miter lim="800000"/>
            <a:headEnd/>
            <a:tailEnd/>
          </a:ln>
        </p:spPr>
        <p:txBody>
          <a:bodyPr/>
          <a:lstStyle/>
          <a:p>
            <a:r>
              <a:rPr lang="en-US" smtClean="0">
                <a:latin typeface="Verdana" pitchFamily="34" charset="0"/>
                <a:ea typeface="ヒラギノ角ゴ Pro W3" charset="-128"/>
              </a:rPr>
              <a:t>Gobierno de Chile | Dirección de Presupuestos</a:t>
            </a:r>
          </a:p>
        </p:txBody>
      </p:sp>
      <p:sp>
        <p:nvSpPr>
          <p:cNvPr id="6" name="5 Marcador de número de diapositiva"/>
          <p:cNvSpPr>
            <a:spLocks noGrp="1"/>
          </p:cNvSpPr>
          <p:nvPr>
            <p:ph type="sldNum" sz="quarter" idx="11"/>
          </p:nvPr>
        </p:nvSpPr>
        <p:spPr/>
        <p:txBody>
          <a:bodyPr/>
          <a:lstStyle/>
          <a:p>
            <a:fld id="{6F0871F5-519B-44F5-BD7C-A514422DDA2C}" type="slidenum">
              <a:rPr lang="en-US" smtClean="0"/>
              <a:pPr/>
              <a:t>4</a:t>
            </a:fld>
            <a:endParaRPr lang="en-US"/>
          </a:p>
        </p:txBody>
      </p:sp>
      <p:sp>
        <p:nvSpPr>
          <p:cNvPr id="8" name="Rectángulo redondeado 7"/>
          <p:cNvSpPr/>
          <p:nvPr/>
        </p:nvSpPr>
        <p:spPr>
          <a:xfrm>
            <a:off x="2292427" y="5517231"/>
            <a:ext cx="5878807" cy="867597"/>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97724374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0722" name="Title 1"/>
          <p:cNvSpPr>
            <a:spLocks noGrp="1"/>
          </p:cNvSpPr>
          <p:nvPr>
            <p:ph type="ctrTitle"/>
          </p:nvPr>
        </p:nvSpPr>
        <p:spPr bwMode="auto">
          <a:xfrm>
            <a:off x="899592" y="3645024"/>
            <a:ext cx="7056784" cy="1584176"/>
          </a:xfrm>
          <a:noFill/>
          <a:ln>
            <a:miter lim="800000"/>
            <a:headEnd/>
            <a:tailEnd/>
          </a:ln>
        </p:spPr>
        <p:txBody>
          <a:bodyPr vert="horz" wrap="square" lIns="91440" tIns="45720" rIns="91440" bIns="45720" numCol="1" anchor="t" anchorCtr="0" compatLnSpc="1">
            <a:prstTxWarp prst="textNoShape">
              <a:avLst/>
            </a:prstTxWarp>
          </a:bodyPr>
          <a:lstStyle/>
          <a:p>
            <a:pPr algn="r" fontAlgn="base">
              <a:spcAft>
                <a:spcPct val="0"/>
              </a:spcAft>
            </a:pPr>
            <a:r>
              <a:rPr lang="es-ES_tradnl" sz="4000" b="1" dirty="0" smtClean="0">
                <a:solidFill>
                  <a:schemeClr val="bg1"/>
                </a:solidFill>
                <a:latin typeface="+mj-lt"/>
                <a:ea typeface="ヒラギノ角ゴ Pro W3" pitchFamily="-111" charset="-128"/>
                <a:sym typeface="Verdana Bold" pitchFamily="-111" charset="0"/>
              </a:rPr>
              <a:t>2.</a:t>
            </a:r>
            <a:br>
              <a:rPr lang="es-ES_tradnl" sz="4000" b="1" dirty="0" smtClean="0">
                <a:solidFill>
                  <a:schemeClr val="bg1"/>
                </a:solidFill>
                <a:latin typeface="+mj-lt"/>
                <a:ea typeface="ヒラギノ角ゴ Pro W3" pitchFamily="-111" charset="-128"/>
                <a:sym typeface="Verdana Bold" pitchFamily="-111" charset="0"/>
              </a:rPr>
            </a:br>
            <a:r>
              <a:rPr lang="es-ES_tradnl" sz="4000" b="1" dirty="0" smtClean="0">
                <a:solidFill>
                  <a:schemeClr val="bg1"/>
                </a:solidFill>
                <a:latin typeface="+mj-lt"/>
                <a:ea typeface="ヒラギノ角ゴ Pro W3" pitchFamily="-111" charset="-128"/>
                <a:sym typeface="Verdana Bold" pitchFamily="-111" charset="0"/>
              </a:rPr>
              <a:t>Calidad y oportunidad</a:t>
            </a:r>
            <a:br>
              <a:rPr lang="es-ES_tradnl" sz="4000" b="1" dirty="0" smtClean="0">
                <a:solidFill>
                  <a:schemeClr val="bg1"/>
                </a:solidFill>
                <a:latin typeface="+mj-lt"/>
                <a:ea typeface="ヒラギノ角ゴ Pro W3" pitchFamily="-111" charset="-128"/>
                <a:sym typeface="Verdana Bold" pitchFamily="-111" charset="0"/>
              </a:rPr>
            </a:br>
            <a:endParaRPr lang="es-ES_tradnl" sz="4000" b="1" dirty="0" smtClean="0">
              <a:solidFill>
                <a:schemeClr val="bg1"/>
              </a:solidFill>
              <a:latin typeface="+mj-lt"/>
              <a:ea typeface="ヒラギノ角ゴ Pro W3" pitchFamily="-111" charset="-128"/>
              <a:sym typeface="Verdana Bold" pitchFamily="-111" charset="0"/>
            </a:endParaRPr>
          </a:p>
        </p:txBody>
      </p:sp>
      <p:sp>
        <p:nvSpPr>
          <p:cNvPr id="3" name="2 Marcador de pie de página"/>
          <p:cNvSpPr>
            <a:spLocks noGrp="1"/>
          </p:cNvSpPr>
          <p:nvPr>
            <p:ph type="ftr" sz="quarter" idx="11"/>
          </p:nvPr>
        </p:nvSpPr>
        <p:spPr/>
        <p:txBody>
          <a:bodyPr/>
          <a:lstStyle/>
          <a:p>
            <a:pPr>
              <a:defRPr/>
            </a:pPr>
            <a:r>
              <a:rPr lang="es-CL" smtClean="0"/>
              <a:t>Gobierno de Chile | Dirección de Presupuestos</a:t>
            </a:r>
            <a:endParaRPr lang="es-ES"/>
          </a:p>
        </p:txBody>
      </p:sp>
      <p:sp>
        <p:nvSpPr>
          <p:cNvPr id="4" name="3 Marcador de número de diapositiva"/>
          <p:cNvSpPr>
            <a:spLocks noGrp="1"/>
          </p:cNvSpPr>
          <p:nvPr>
            <p:ph type="sldNum" sz="quarter" idx="12"/>
          </p:nvPr>
        </p:nvSpPr>
        <p:spPr/>
        <p:txBody>
          <a:bodyPr/>
          <a:lstStyle/>
          <a:p>
            <a:fld id="{90157BB9-A80F-4FD4-8D9B-F1F1BE49434B}" type="slidenum">
              <a:rPr lang="en-US" smtClean="0"/>
              <a:pPr/>
              <a:t>5</a:t>
            </a:fld>
            <a:endParaRPr lang="en-US"/>
          </a:p>
        </p:txBody>
      </p:sp>
      <p:sp>
        <p:nvSpPr>
          <p:cNvPr id="7" name="Title 7"/>
          <p:cNvSpPr txBox="1">
            <a:spLocks/>
          </p:cNvSpPr>
          <p:nvPr/>
        </p:nvSpPr>
        <p:spPr bwMode="auto">
          <a:xfrm>
            <a:off x="179512" y="152400"/>
            <a:ext cx="8164513" cy="468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eaLnBrk="1" hangingPunct="1"/>
            <a:r>
              <a:rPr lang="es-ES_tradnl" dirty="0" smtClean="0">
                <a:solidFill>
                  <a:schemeClr val="bg1">
                    <a:lumMod val="75000"/>
                  </a:schemeClr>
                </a:solidFill>
                <a:latin typeface="Verdana" pitchFamily="34" charset="0"/>
              </a:rPr>
              <a:t>Calidad estadística</a:t>
            </a:r>
            <a:r>
              <a:rPr lang="es-ES_tradnl" b="1" dirty="0" smtClean="0">
                <a:solidFill>
                  <a:schemeClr val="bg1">
                    <a:lumMod val="75000"/>
                  </a:schemeClr>
                </a:solidFill>
                <a:latin typeface="Verdana" pitchFamily="34" charset="0"/>
              </a:rPr>
              <a:t/>
            </a:r>
            <a:br>
              <a:rPr lang="es-ES_tradnl" b="1" dirty="0" smtClean="0">
                <a:solidFill>
                  <a:schemeClr val="bg1">
                    <a:lumMod val="75000"/>
                  </a:schemeClr>
                </a:solidFill>
                <a:latin typeface="Verdana" pitchFamily="34" charset="0"/>
              </a:rPr>
            </a:br>
            <a:endParaRPr lang="es-ES_tradnl" sz="1800" dirty="0" smtClean="0">
              <a:solidFill>
                <a:schemeClr val="bg1">
                  <a:lumMod val="75000"/>
                </a:schemeClr>
              </a:solidFill>
              <a:latin typeface="Verdana" pitchFamily="34" charset="0"/>
            </a:endParaRPr>
          </a:p>
        </p:txBody>
      </p:sp>
      <p:sp>
        <p:nvSpPr>
          <p:cNvPr id="8" name="Title 7"/>
          <p:cNvSpPr txBox="1">
            <a:spLocks/>
          </p:cNvSpPr>
          <p:nvPr/>
        </p:nvSpPr>
        <p:spPr bwMode="auto">
          <a:xfrm>
            <a:off x="179512" y="620688"/>
            <a:ext cx="8164513" cy="4529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eaLnBrk="1" hangingPunct="1"/>
            <a:r>
              <a:rPr lang="es-CL" dirty="0">
                <a:solidFill>
                  <a:schemeClr val="bg1">
                    <a:lumMod val="75000"/>
                  </a:schemeClr>
                </a:solidFill>
                <a:latin typeface="Verdana" pitchFamily="34" charset="0"/>
              </a:rPr>
              <a:t>Calidad y oportunidad en los informes trimestrales</a:t>
            </a:r>
            <a:endParaRPr lang="es-ES_tradnl" dirty="0" smtClean="0">
              <a:solidFill>
                <a:schemeClr val="bg1">
                  <a:lumMod val="75000"/>
                </a:schemeClr>
              </a:solidFill>
              <a:latin typeface="Verdana" pitchFamily="34" charset="0"/>
            </a:endParaRPr>
          </a:p>
        </p:txBody>
      </p:sp>
    </p:spTree>
    <p:extLst>
      <p:ext uri="{BB962C8B-B14F-4D97-AF65-F5344CB8AC3E}">
        <p14:creationId xmlns:p14="http://schemas.microsoft.com/office/powerpoint/2010/main" val="4113586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fld id="{B6D78D6A-EBEC-462F-9AFD-ED9980CBA0D1}" type="slidenum">
              <a:rPr lang="en-US" smtClean="0"/>
              <a:pPr>
                <a:defRPr/>
              </a:pPr>
              <a:t>6</a:t>
            </a:fld>
            <a:endParaRPr lang="en-US" dirty="0"/>
          </a:p>
        </p:txBody>
      </p:sp>
      <p:graphicFrame>
        <p:nvGraphicFramePr>
          <p:cNvPr id="3" name="2 Diagrama"/>
          <p:cNvGraphicFramePr/>
          <p:nvPr>
            <p:extLst/>
          </p:nvPr>
        </p:nvGraphicFramePr>
        <p:xfrm>
          <a:off x="0" y="1635636"/>
          <a:ext cx="518457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5292080" y="1724615"/>
            <a:ext cx="3600400" cy="1200329"/>
          </a:xfrm>
          <a:prstGeom prst="rect">
            <a:avLst/>
          </a:prstGeom>
        </p:spPr>
        <p:txBody>
          <a:bodyPr wrap="square">
            <a:spAutoFit/>
          </a:bodyPr>
          <a:lstStyle/>
          <a:p>
            <a:pPr marL="285750" indent="-285750">
              <a:buFont typeface="Arial" panose="020B0604020202020204" pitchFamily="34" charset="0"/>
              <a:buChar char="•"/>
            </a:pPr>
            <a:r>
              <a:rPr lang="es-CL" b="1" u="sng" dirty="0">
                <a:latin typeface="+mn-lt"/>
                <a:cs typeface="Arial" panose="020B0604020202020204" pitchFamily="34" charset="0"/>
              </a:rPr>
              <a:t>Las estadísticas deben satisfacer las necesidades de los usuarios para facilitar la toma de decisiones</a:t>
            </a:r>
            <a:endParaRPr lang="es-CL" dirty="0">
              <a:latin typeface="+mn-lt"/>
              <a:cs typeface="Arial" panose="020B0604020202020204" pitchFamily="34" charset="0"/>
            </a:endParaRPr>
          </a:p>
        </p:txBody>
      </p:sp>
      <p:sp>
        <p:nvSpPr>
          <p:cNvPr id="6" name="Shape 460"/>
          <p:cNvSpPr/>
          <p:nvPr/>
        </p:nvSpPr>
        <p:spPr>
          <a:xfrm>
            <a:off x="323528" y="896005"/>
            <a:ext cx="8064896" cy="739631"/>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b">
            <a:noAutofit/>
          </a:bodyPr>
          <a:lstStyle/>
          <a:p>
            <a:pPr>
              <a:lnSpc>
                <a:spcPct val="90000"/>
              </a:lnSpc>
              <a:spcBef>
                <a:spcPct val="0"/>
              </a:spcBef>
            </a:pPr>
            <a:r>
              <a:rPr lang="es-CL" sz="2000" b="1" dirty="0" err="1">
                <a:latin typeface="+mn-lt"/>
                <a:ea typeface="+mj-ea"/>
                <a:cs typeface="Arial" panose="020B0604020202020204" pitchFamily="34" charset="0"/>
                <a:sym typeface="MyriadPro-SemiboldSemiCn"/>
              </a:rPr>
              <a:t>Dipres</a:t>
            </a:r>
            <a:r>
              <a:rPr lang="es-CL" sz="2000" b="1" dirty="0">
                <a:latin typeface="+mn-lt"/>
                <a:ea typeface="+mj-ea"/>
                <a:cs typeface="Arial" panose="020B0604020202020204" pitchFamily="34" charset="0"/>
                <a:sym typeface="MyriadPro-SemiboldSemiCn"/>
              </a:rPr>
              <a:t> busca cerrar brechas en calidad de estadísticas de acuerdo a estándares internacionales.</a:t>
            </a:r>
          </a:p>
        </p:txBody>
      </p:sp>
      <p:sp>
        <p:nvSpPr>
          <p:cNvPr id="8" name="Rectángulo 4"/>
          <p:cNvSpPr/>
          <p:nvPr/>
        </p:nvSpPr>
        <p:spPr>
          <a:xfrm>
            <a:off x="5292080" y="3140968"/>
            <a:ext cx="3456384" cy="553998"/>
          </a:xfrm>
          <a:prstGeom prst="rect">
            <a:avLst/>
          </a:prstGeom>
        </p:spPr>
        <p:txBody>
          <a:bodyPr wrap="square">
            <a:spAutoFit/>
          </a:bodyPr>
          <a:lstStyle/>
          <a:p>
            <a:pPr marL="285750" indent="-285750">
              <a:buFont typeface="Arial" panose="020B0604020202020204" pitchFamily="34" charset="0"/>
              <a:buChar char="•"/>
            </a:pPr>
            <a:r>
              <a:rPr lang="es-CL" sz="1500" dirty="0">
                <a:latin typeface="+mn-lt"/>
                <a:cs typeface="Arial" panose="020B0604020202020204" pitchFamily="34" charset="0"/>
              </a:rPr>
              <a:t>La calidad de las estadísticas es </a:t>
            </a:r>
            <a:r>
              <a:rPr lang="es-CL" sz="1500" dirty="0" smtClean="0">
                <a:latin typeface="+mn-lt"/>
                <a:cs typeface="Arial" panose="020B0604020202020204" pitchFamily="34" charset="0"/>
              </a:rPr>
              <a:t>multidimensional</a:t>
            </a:r>
          </a:p>
        </p:txBody>
      </p:sp>
      <p:sp>
        <p:nvSpPr>
          <p:cNvPr id="10" name="1 Título"/>
          <p:cNvSpPr txBox="1">
            <a:spLocks/>
          </p:cNvSpPr>
          <p:nvPr/>
        </p:nvSpPr>
        <p:spPr>
          <a:xfrm>
            <a:off x="152400" y="152400"/>
            <a:ext cx="8164513" cy="1143000"/>
          </a:xfrm>
          <a:prstGeom prst="rect">
            <a:avLst/>
          </a:prstGeom>
        </p:spPr>
        <p:txBody>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CL" dirty="0" smtClean="0">
                <a:solidFill>
                  <a:schemeClr val="bg1">
                    <a:lumMod val="65000"/>
                  </a:schemeClr>
                </a:solidFill>
              </a:rPr>
              <a:t>Calidad Estadística</a:t>
            </a:r>
            <a:endParaRPr lang="es-CL" dirty="0">
              <a:solidFill>
                <a:schemeClr val="bg1">
                  <a:lumMod val="65000"/>
                </a:schemeClr>
              </a:solidFill>
            </a:endParaRPr>
          </a:p>
        </p:txBody>
      </p:sp>
      <p:sp>
        <p:nvSpPr>
          <p:cNvPr id="11" name="Rectángulo 4"/>
          <p:cNvSpPr/>
          <p:nvPr/>
        </p:nvSpPr>
        <p:spPr>
          <a:xfrm>
            <a:off x="5298529" y="3851463"/>
            <a:ext cx="3456384" cy="2169825"/>
          </a:xfrm>
          <a:prstGeom prst="rect">
            <a:avLst/>
          </a:prstGeom>
        </p:spPr>
        <p:txBody>
          <a:bodyPr wrap="square">
            <a:spAutoFit/>
          </a:bodyPr>
          <a:lstStyle/>
          <a:p>
            <a:pPr marL="742950" lvl="1" indent="-285750">
              <a:buFont typeface="Wingdings" panose="05000000000000000000" pitchFamily="2" charset="2"/>
              <a:buChar char="ü"/>
            </a:pPr>
            <a:r>
              <a:rPr lang="es-CL" sz="1500" dirty="0" smtClean="0">
                <a:latin typeface="+mn-lt"/>
                <a:cs typeface="Arial" panose="020B0604020202020204" pitchFamily="34" charset="0"/>
              </a:rPr>
              <a:t>Calidad estadística va más allá de la exactitud</a:t>
            </a:r>
          </a:p>
          <a:p>
            <a:pPr marL="742950" lvl="1" indent="-285750">
              <a:buFont typeface="Wingdings" panose="05000000000000000000" pitchFamily="2" charset="2"/>
              <a:buChar char="ü"/>
            </a:pPr>
            <a:r>
              <a:rPr lang="es-CL" sz="1500" dirty="0" smtClean="0">
                <a:latin typeface="+mn-lt"/>
                <a:cs typeface="Arial" panose="020B0604020202020204" pitchFamily="34" charset="0"/>
              </a:rPr>
              <a:t>Se busca no perder oportunidad y relevancia a costa de la exactitud</a:t>
            </a:r>
          </a:p>
          <a:p>
            <a:pPr marL="742950" lvl="1" indent="-285750">
              <a:buFont typeface="Wingdings" panose="05000000000000000000" pitchFamily="2" charset="2"/>
              <a:buChar char="ü"/>
            </a:pPr>
            <a:r>
              <a:rPr lang="es-CL" sz="1500" dirty="0" smtClean="0">
                <a:latin typeface="+mn-lt"/>
                <a:cs typeface="Arial" panose="020B0604020202020204" pitchFamily="34" charset="0"/>
              </a:rPr>
              <a:t>La coherencia se entiende como consistencia entre informes, entre matrices, a lo largo del tiempo.</a:t>
            </a:r>
            <a:endParaRPr lang="es-CL" sz="1500" dirty="0">
              <a:latin typeface="+mn-lt"/>
              <a:cs typeface="Arial" panose="020B0604020202020204" pitchFamily="34" charset="0"/>
            </a:endParaRPr>
          </a:p>
        </p:txBody>
      </p:sp>
    </p:spTree>
    <p:extLst>
      <p:ext uri="{BB962C8B-B14F-4D97-AF65-F5344CB8AC3E}">
        <p14:creationId xmlns:p14="http://schemas.microsoft.com/office/powerpoint/2010/main" val="368325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500" fill="hold"/>
                                        <p:tgtEl>
                                          <p:spTgt spid="10"/>
                                        </p:tgtEl>
                                        <p:attrNameLst>
                                          <p:attrName>style.color</p:attrName>
                                        </p:attrNameLst>
                                      </p:cBhvr>
                                      <p:to>
                                        <p:clrVal>
                                          <a:srgbClr val="000066"/>
                                        </p:clrVal>
                                      </p:to>
                                    </p:set>
                                    <p:set>
                                      <p:cBhvr>
                                        <p:cTn id="7" dur="500" fill="hold"/>
                                        <p:tgtEl>
                                          <p:spTgt spid="10"/>
                                        </p:tgtEl>
                                        <p:attrNameLst>
                                          <p:attrName>fillcolor</p:attrName>
                                        </p:attrNameLst>
                                      </p:cBhvr>
                                      <p:to>
                                        <p:clrVal>
                                          <a:srgbClr val="000066"/>
                                        </p:clrVal>
                                      </p:to>
                                    </p:set>
                                    <p:set>
                                      <p:cBhvr>
                                        <p:cTn id="8" dur="500" fill="hold"/>
                                        <p:tgtEl>
                                          <p:spTgt spid="10"/>
                                        </p:tgtEl>
                                        <p:attrNameLst>
                                          <p:attrName>fill.type</p:attrName>
                                        </p:attrNameLst>
                                      </p:cBhvr>
                                      <p:to>
                                        <p:strVal val="solid"/>
                                      </p:to>
                                    </p:set>
                                  </p:childTnLst>
                                </p:cTn>
                              </p:par>
                            </p:childTnLst>
                          </p:cTn>
                        </p:par>
                        <p:par>
                          <p:cTn id="9" fill="hold">
                            <p:stCondLst>
                              <p:cond delay="840"/>
                            </p:stCondLst>
                            <p:childTnLst>
                              <p:par>
                                <p:cTn id="10" presetID="47"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840"/>
                            </p:stCondLst>
                            <p:childTnLst>
                              <p:par>
                                <p:cTn id="16" presetID="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
                                            <p:graphicEl>
                                              <a:dgm id="{E90B5328-2F54-4503-BD10-1BBEA9E46A5C}"/>
                                            </p:graphicEl>
                                          </p:spTgt>
                                        </p:tgtEl>
                                        <p:attrNameLst>
                                          <p:attrName>style.visibility</p:attrName>
                                        </p:attrNameLst>
                                      </p:cBhvr>
                                      <p:to>
                                        <p:strVal val="visible"/>
                                      </p:to>
                                    </p:set>
                                    <p:animEffect transition="in" filter="fade">
                                      <p:cBhvr>
                                        <p:cTn id="29" dur="500"/>
                                        <p:tgtEl>
                                          <p:spTgt spid="3">
                                            <p:graphicEl>
                                              <a:dgm id="{E90B5328-2F54-4503-BD10-1BBEA9E46A5C}"/>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graphicEl>
                                              <a:dgm id="{61156E92-84AE-4930-A6B6-8A2042C0B923}"/>
                                            </p:graphicEl>
                                          </p:spTgt>
                                        </p:tgtEl>
                                        <p:attrNameLst>
                                          <p:attrName>style.visibility</p:attrName>
                                        </p:attrNameLst>
                                      </p:cBhvr>
                                      <p:to>
                                        <p:strVal val="visible"/>
                                      </p:to>
                                    </p:set>
                                    <p:animEffect transition="in" filter="fade">
                                      <p:cBhvr>
                                        <p:cTn id="34" dur="500"/>
                                        <p:tgtEl>
                                          <p:spTgt spid="3">
                                            <p:graphicEl>
                                              <a:dgm id="{61156E92-84AE-4930-A6B6-8A2042C0B923}"/>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graphicEl>
                                              <a:dgm id="{6034FD2A-05C1-4C10-A387-55C8F94E8281}"/>
                                            </p:graphicEl>
                                          </p:spTgt>
                                        </p:tgtEl>
                                        <p:attrNameLst>
                                          <p:attrName>style.visibility</p:attrName>
                                        </p:attrNameLst>
                                      </p:cBhvr>
                                      <p:to>
                                        <p:strVal val="visible"/>
                                      </p:to>
                                    </p:set>
                                    <p:animEffect transition="in" filter="fade">
                                      <p:cBhvr>
                                        <p:cTn id="37" dur="500"/>
                                        <p:tgtEl>
                                          <p:spTgt spid="3">
                                            <p:graphicEl>
                                              <a:dgm id="{6034FD2A-05C1-4C10-A387-55C8F94E828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019920FA-F645-4499-B676-CAB740EE4F25}"/>
                                            </p:graphicEl>
                                          </p:spTgt>
                                        </p:tgtEl>
                                        <p:attrNameLst>
                                          <p:attrName>style.visibility</p:attrName>
                                        </p:attrNameLst>
                                      </p:cBhvr>
                                      <p:to>
                                        <p:strVal val="visible"/>
                                      </p:to>
                                    </p:set>
                                    <p:animEffect transition="in" filter="fade">
                                      <p:cBhvr>
                                        <p:cTn id="42" dur="500"/>
                                        <p:tgtEl>
                                          <p:spTgt spid="3">
                                            <p:graphicEl>
                                              <a:dgm id="{019920FA-F645-4499-B676-CAB740EE4F25}"/>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graphicEl>
                                              <a:dgm id="{4D96FF9C-1110-47E2-8F0E-9F5137C6F5AA}"/>
                                            </p:graphicEl>
                                          </p:spTgt>
                                        </p:tgtEl>
                                        <p:attrNameLst>
                                          <p:attrName>style.visibility</p:attrName>
                                        </p:attrNameLst>
                                      </p:cBhvr>
                                      <p:to>
                                        <p:strVal val="visible"/>
                                      </p:to>
                                    </p:set>
                                    <p:animEffect transition="in" filter="fade">
                                      <p:cBhvr>
                                        <p:cTn id="45" dur="500"/>
                                        <p:tgtEl>
                                          <p:spTgt spid="3">
                                            <p:graphicEl>
                                              <a:dgm id="{4D96FF9C-1110-47E2-8F0E-9F5137C6F5AA}"/>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graphicEl>
                                              <a:dgm id="{ADC2DC4F-5B6B-4E6C-A8F4-B5DC1E8A88EA}"/>
                                            </p:graphicEl>
                                          </p:spTgt>
                                        </p:tgtEl>
                                        <p:attrNameLst>
                                          <p:attrName>style.visibility</p:attrName>
                                        </p:attrNameLst>
                                      </p:cBhvr>
                                      <p:to>
                                        <p:strVal val="visible"/>
                                      </p:to>
                                    </p:set>
                                    <p:animEffect transition="in" filter="fade">
                                      <p:cBhvr>
                                        <p:cTn id="50" dur="500"/>
                                        <p:tgtEl>
                                          <p:spTgt spid="3">
                                            <p:graphicEl>
                                              <a:dgm id="{ADC2DC4F-5B6B-4E6C-A8F4-B5DC1E8A88EA}"/>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graphicEl>
                                              <a:dgm id="{5216DFFC-0A3E-46A8-AD5E-92963BEEE008}"/>
                                            </p:graphicEl>
                                          </p:spTgt>
                                        </p:tgtEl>
                                        <p:attrNameLst>
                                          <p:attrName>style.visibility</p:attrName>
                                        </p:attrNameLst>
                                      </p:cBhvr>
                                      <p:to>
                                        <p:strVal val="visible"/>
                                      </p:to>
                                    </p:set>
                                    <p:animEffect transition="in" filter="fade">
                                      <p:cBhvr>
                                        <p:cTn id="53" dur="500"/>
                                        <p:tgtEl>
                                          <p:spTgt spid="3">
                                            <p:graphicEl>
                                              <a:dgm id="{5216DFFC-0A3E-46A8-AD5E-92963BEEE008}"/>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graphicEl>
                                              <a:dgm id="{710DB417-7B1F-4A8B-8E7B-AA5D66218010}"/>
                                            </p:graphicEl>
                                          </p:spTgt>
                                        </p:tgtEl>
                                        <p:attrNameLst>
                                          <p:attrName>style.visibility</p:attrName>
                                        </p:attrNameLst>
                                      </p:cBhvr>
                                      <p:to>
                                        <p:strVal val="visible"/>
                                      </p:to>
                                    </p:set>
                                    <p:animEffect transition="in" filter="fade">
                                      <p:cBhvr>
                                        <p:cTn id="58" dur="500"/>
                                        <p:tgtEl>
                                          <p:spTgt spid="3">
                                            <p:graphicEl>
                                              <a:dgm id="{710DB417-7B1F-4A8B-8E7B-AA5D66218010}"/>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graphicEl>
                                              <a:dgm id="{A0CA517F-D84C-4BF5-8D82-A80FADB20208}"/>
                                            </p:graphicEl>
                                          </p:spTgt>
                                        </p:tgtEl>
                                        <p:attrNameLst>
                                          <p:attrName>style.visibility</p:attrName>
                                        </p:attrNameLst>
                                      </p:cBhvr>
                                      <p:to>
                                        <p:strVal val="visible"/>
                                      </p:to>
                                    </p:set>
                                    <p:animEffect transition="in" filter="fade">
                                      <p:cBhvr>
                                        <p:cTn id="61" dur="500"/>
                                        <p:tgtEl>
                                          <p:spTgt spid="3">
                                            <p:graphicEl>
                                              <a:dgm id="{A0CA517F-D84C-4BF5-8D82-A80FADB20208}"/>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
                                            <p:graphicEl>
                                              <a:dgm id="{204A89C3-99C9-42E0-ADB8-772710B8E3C6}"/>
                                            </p:graphicEl>
                                          </p:spTgt>
                                        </p:tgtEl>
                                        <p:attrNameLst>
                                          <p:attrName>style.visibility</p:attrName>
                                        </p:attrNameLst>
                                      </p:cBhvr>
                                      <p:to>
                                        <p:strVal val="visible"/>
                                      </p:to>
                                    </p:set>
                                    <p:animEffect transition="in" filter="fade">
                                      <p:cBhvr>
                                        <p:cTn id="66" dur="500"/>
                                        <p:tgtEl>
                                          <p:spTgt spid="3">
                                            <p:graphicEl>
                                              <a:dgm id="{204A89C3-99C9-42E0-ADB8-772710B8E3C6}"/>
                                            </p:graphic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
                                            <p:graphicEl>
                                              <a:dgm id="{51B86114-2712-475F-937D-D391537D581B}"/>
                                            </p:graphicEl>
                                          </p:spTgt>
                                        </p:tgtEl>
                                        <p:attrNameLst>
                                          <p:attrName>style.visibility</p:attrName>
                                        </p:attrNameLst>
                                      </p:cBhvr>
                                      <p:to>
                                        <p:strVal val="visible"/>
                                      </p:to>
                                    </p:set>
                                    <p:animEffect transition="in" filter="fade">
                                      <p:cBhvr>
                                        <p:cTn id="69" dur="500"/>
                                        <p:tgtEl>
                                          <p:spTgt spid="3">
                                            <p:graphicEl>
                                              <a:dgm id="{51B86114-2712-475F-937D-D391537D581B}"/>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1">
                                            <p:txEl>
                                              <p:pRg st="0" end="0"/>
                                            </p:txEl>
                                          </p:spTgt>
                                        </p:tgtEl>
                                        <p:attrNameLst>
                                          <p:attrName>style.visibility</p:attrName>
                                        </p:attrNameLst>
                                      </p:cBhvr>
                                      <p:to>
                                        <p:strVal val="visible"/>
                                      </p:to>
                                    </p:set>
                                    <p:animEffect transition="in" filter="fade">
                                      <p:cBhvr>
                                        <p:cTn id="74" dur="1000"/>
                                        <p:tgtEl>
                                          <p:spTgt spid="11">
                                            <p:txEl>
                                              <p:pRg st="0" end="0"/>
                                            </p:txEl>
                                          </p:spTgt>
                                        </p:tgtEl>
                                      </p:cBhvr>
                                    </p:animEffect>
                                    <p:anim calcmode="lin" valueType="num">
                                      <p:cBhvr>
                                        <p:cTn id="7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1">
                                            <p:txEl>
                                              <p:pRg st="1" end="1"/>
                                            </p:txEl>
                                          </p:spTgt>
                                        </p:tgtEl>
                                        <p:attrNameLst>
                                          <p:attrName>style.visibility</p:attrName>
                                        </p:attrNameLst>
                                      </p:cBhvr>
                                      <p:to>
                                        <p:strVal val="visible"/>
                                      </p:to>
                                    </p:set>
                                    <p:animEffect transition="in" filter="fade">
                                      <p:cBhvr>
                                        <p:cTn id="81" dur="1000"/>
                                        <p:tgtEl>
                                          <p:spTgt spid="11">
                                            <p:txEl>
                                              <p:pRg st="1" end="1"/>
                                            </p:txEl>
                                          </p:spTgt>
                                        </p:tgtEl>
                                      </p:cBhvr>
                                    </p:animEffect>
                                    <p:anim calcmode="lin" valueType="num">
                                      <p:cBhvr>
                                        <p:cTn id="8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83"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1">
                                            <p:txEl>
                                              <p:pRg st="2" end="2"/>
                                            </p:txEl>
                                          </p:spTgt>
                                        </p:tgtEl>
                                        <p:attrNameLst>
                                          <p:attrName>style.visibility</p:attrName>
                                        </p:attrNameLst>
                                      </p:cBhvr>
                                      <p:to>
                                        <p:strVal val="visible"/>
                                      </p:to>
                                    </p:set>
                                    <p:animEffect transition="in" filter="fade">
                                      <p:cBhvr>
                                        <p:cTn id="88" dur="1000"/>
                                        <p:tgtEl>
                                          <p:spTgt spid="11">
                                            <p:txEl>
                                              <p:pRg st="2" end="2"/>
                                            </p:txEl>
                                          </p:spTgt>
                                        </p:tgtEl>
                                      </p:cBhvr>
                                    </p:animEffect>
                                    <p:anim calcmode="lin" valueType="num">
                                      <p:cBhvr>
                                        <p:cTn id="89"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0"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P spid="5" grpId="0"/>
      <p:bldP spid="6" grpId="0"/>
      <p:bldP spid="8" grpId="0"/>
      <p:bldP spid="10" grpId="0"/>
      <p:bldP spid="11"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nvPr>
        </p:nvGraphicFramePr>
        <p:xfrm>
          <a:off x="2123728" y="2132856"/>
          <a:ext cx="4968552"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 Título"/>
          <p:cNvSpPr txBox="1">
            <a:spLocks/>
          </p:cNvSpPr>
          <p:nvPr/>
        </p:nvSpPr>
        <p:spPr>
          <a:xfrm>
            <a:off x="152400" y="152400"/>
            <a:ext cx="8164513" cy="1143000"/>
          </a:xfrm>
          <a:prstGeom prst="rect">
            <a:avLst/>
          </a:prstGeom>
        </p:spPr>
        <p:txBody>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endParaRPr lang="es-CL" dirty="0" smtClean="0">
              <a:solidFill>
                <a:schemeClr val="bg1">
                  <a:lumMod val="65000"/>
                </a:schemeClr>
              </a:solidFill>
            </a:endParaRPr>
          </a:p>
          <a:p>
            <a:r>
              <a:rPr lang="es-CL" dirty="0" smtClean="0">
                <a:solidFill>
                  <a:schemeClr val="bg1">
                    <a:lumMod val="65000"/>
                  </a:schemeClr>
                </a:solidFill>
              </a:rPr>
              <a:t>Calidad y oportunidad en los informes trimestrales</a:t>
            </a:r>
            <a:endParaRPr lang="es-CL" dirty="0">
              <a:solidFill>
                <a:schemeClr val="bg1">
                  <a:lumMod val="65000"/>
                </a:schemeClr>
              </a:solidFill>
            </a:endParaRPr>
          </a:p>
        </p:txBody>
      </p:sp>
    </p:spTree>
    <p:extLst>
      <p:ext uri="{BB962C8B-B14F-4D97-AF65-F5344CB8AC3E}">
        <p14:creationId xmlns:p14="http://schemas.microsoft.com/office/powerpoint/2010/main" val="224212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500" fill="hold"/>
                                        <p:tgtEl>
                                          <p:spTgt spid="4"/>
                                        </p:tgtEl>
                                        <p:attrNameLst>
                                          <p:attrName>style.color</p:attrName>
                                        </p:attrNameLst>
                                      </p:cBhvr>
                                      <p:to>
                                        <p:clrVal>
                                          <a:srgbClr val="000066"/>
                                        </p:clrVal>
                                      </p:to>
                                    </p:set>
                                    <p:set>
                                      <p:cBhvr>
                                        <p:cTn id="7" dur="500" fill="hold"/>
                                        <p:tgtEl>
                                          <p:spTgt spid="4"/>
                                        </p:tgtEl>
                                        <p:attrNameLst>
                                          <p:attrName>fillcolor</p:attrName>
                                        </p:attrNameLst>
                                      </p:cBhvr>
                                      <p:to>
                                        <p:clrVal>
                                          <a:srgbClr val="000066"/>
                                        </p:clrVal>
                                      </p:to>
                                    </p:set>
                                    <p:set>
                                      <p:cBhvr>
                                        <p:cTn id="8" dur="500" fill="hold"/>
                                        <p:tgtEl>
                                          <p:spTgt spid="4"/>
                                        </p:tgtEl>
                                        <p:attrNameLst>
                                          <p:attrName>fill.type</p:attrName>
                                        </p:attrNameLst>
                                      </p:cBhvr>
                                      <p:to>
                                        <p:strVal val="solid"/>
                                      </p:to>
                                    </p:set>
                                  </p:childTnLst>
                                </p:cTn>
                              </p:par>
                            </p:childTnLst>
                          </p:cTn>
                        </p:par>
                        <p:par>
                          <p:cTn id="9" fill="hold">
                            <p:stCondLst>
                              <p:cond delay="1360"/>
                            </p:stCondLst>
                            <p:childTnLst>
                              <p:par>
                                <p:cTn id="10" presetID="10" presetClass="entr" presetSubtype="0" fill="hold" grpId="0" nodeType="afterEffect">
                                  <p:stCondLst>
                                    <p:cond delay="0"/>
                                  </p:stCondLst>
                                  <p:childTnLst>
                                    <p:set>
                                      <p:cBhvr>
                                        <p:cTn id="11" dur="1" fill="hold">
                                          <p:stCondLst>
                                            <p:cond delay="0"/>
                                          </p:stCondLst>
                                        </p:cTn>
                                        <p:tgtEl>
                                          <p:spTgt spid="3">
                                            <p:graphicEl>
                                              <a:dgm id="{CE50A322-691F-481E-B00D-BE7D015F734B}"/>
                                            </p:graphicEl>
                                          </p:spTgt>
                                        </p:tgtEl>
                                        <p:attrNameLst>
                                          <p:attrName>style.visibility</p:attrName>
                                        </p:attrNameLst>
                                      </p:cBhvr>
                                      <p:to>
                                        <p:strVal val="visible"/>
                                      </p:to>
                                    </p:set>
                                    <p:animEffect transition="in" filter="fade">
                                      <p:cBhvr>
                                        <p:cTn id="12" dur="500"/>
                                        <p:tgtEl>
                                          <p:spTgt spid="3">
                                            <p:graphicEl>
                                              <a:dgm id="{CE50A322-691F-481E-B00D-BE7D015F734B}"/>
                                            </p:graphicEl>
                                          </p:spTgt>
                                        </p:tgtEl>
                                      </p:cBhvr>
                                    </p:animEffect>
                                  </p:childTnLst>
                                </p:cTn>
                              </p:par>
                            </p:childTnLst>
                          </p:cTn>
                        </p:par>
                        <p:par>
                          <p:cTn id="13" fill="hold">
                            <p:stCondLst>
                              <p:cond delay="1860"/>
                            </p:stCondLst>
                            <p:childTnLst>
                              <p:par>
                                <p:cTn id="14" presetID="10" presetClass="entr" presetSubtype="0" fill="hold" grpId="0" nodeType="afterEffect">
                                  <p:stCondLst>
                                    <p:cond delay="0"/>
                                  </p:stCondLst>
                                  <p:childTnLst>
                                    <p:set>
                                      <p:cBhvr>
                                        <p:cTn id="15" dur="1" fill="hold">
                                          <p:stCondLst>
                                            <p:cond delay="0"/>
                                          </p:stCondLst>
                                        </p:cTn>
                                        <p:tgtEl>
                                          <p:spTgt spid="3">
                                            <p:graphicEl>
                                              <a:dgm id="{E111131A-98C9-41CC-B92E-AC26BB0AA608}"/>
                                            </p:graphicEl>
                                          </p:spTgt>
                                        </p:tgtEl>
                                        <p:attrNameLst>
                                          <p:attrName>style.visibility</p:attrName>
                                        </p:attrNameLst>
                                      </p:cBhvr>
                                      <p:to>
                                        <p:strVal val="visible"/>
                                      </p:to>
                                    </p:set>
                                    <p:animEffect transition="in" filter="fade">
                                      <p:cBhvr>
                                        <p:cTn id="16" dur="500"/>
                                        <p:tgtEl>
                                          <p:spTgt spid="3">
                                            <p:graphicEl>
                                              <a:dgm id="{E111131A-98C9-41CC-B92E-AC26BB0AA60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graphicEl>
                                              <a:dgm id="{59223F95-3E0E-4F94-A87B-C8545224D5A0}"/>
                                            </p:graphicEl>
                                          </p:spTgt>
                                        </p:tgtEl>
                                        <p:attrNameLst>
                                          <p:attrName>style.visibility</p:attrName>
                                        </p:attrNameLst>
                                      </p:cBhvr>
                                      <p:to>
                                        <p:strVal val="visible"/>
                                      </p:to>
                                    </p:set>
                                    <p:animEffect transition="in" filter="fade">
                                      <p:cBhvr>
                                        <p:cTn id="21" dur="500"/>
                                        <p:tgtEl>
                                          <p:spTgt spid="3">
                                            <p:graphicEl>
                                              <a:dgm id="{59223F95-3E0E-4F94-A87B-C8545224D5A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graphicEl>
                                              <a:dgm id="{D8264CB4-3B0B-457F-95CE-A501B531C61B}"/>
                                            </p:graphicEl>
                                          </p:spTgt>
                                        </p:tgtEl>
                                        <p:attrNameLst>
                                          <p:attrName>style.visibility</p:attrName>
                                        </p:attrNameLst>
                                      </p:cBhvr>
                                      <p:to>
                                        <p:strVal val="visible"/>
                                      </p:to>
                                    </p:set>
                                    <p:animEffect transition="in" filter="fade">
                                      <p:cBhvr>
                                        <p:cTn id="26" dur="500"/>
                                        <p:tgtEl>
                                          <p:spTgt spid="3">
                                            <p:graphicEl>
                                              <a:dgm id="{D8264CB4-3B0B-457F-95CE-A501B531C61B}"/>
                                            </p:graphic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
                                            <p:graphicEl>
                                              <a:dgm id="{44A77358-7E09-4C3D-969E-76A94341E331}"/>
                                            </p:graphicEl>
                                          </p:spTgt>
                                        </p:tgtEl>
                                        <p:attrNameLst>
                                          <p:attrName>style.visibility</p:attrName>
                                        </p:attrNameLst>
                                      </p:cBhvr>
                                      <p:to>
                                        <p:strVal val="visible"/>
                                      </p:to>
                                    </p:set>
                                    <p:animEffect transition="in" filter="fade">
                                      <p:cBhvr>
                                        <p:cTn id="30" dur="500"/>
                                        <p:tgtEl>
                                          <p:spTgt spid="3">
                                            <p:graphicEl>
                                              <a:dgm id="{44A77358-7E09-4C3D-969E-76A94341E33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graphicEl>
                                              <a:dgm id="{D0CD78D6-8106-4FA6-8CD3-E46946052335}"/>
                                            </p:graphicEl>
                                          </p:spTgt>
                                        </p:tgtEl>
                                        <p:attrNameLst>
                                          <p:attrName>style.visibility</p:attrName>
                                        </p:attrNameLst>
                                      </p:cBhvr>
                                      <p:to>
                                        <p:strVal val="visible"/>
                                      </p:to>
                                    </p:set>
                                    <p:animEffect transition="in" filter="fade">
                                      <p:cBhvr>
                                        <p:cTn id="35" dur="500"/>
                                        <p:tgtEl>
                                          <p:spTgt spid="3">
                                            <p:graphicEl>
                                              <a:dgm id="{D0CD78D6-8106-4FA6-8CD3-E469460523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0722" name="Title 1"/>
          <p:cNvSpPr>
            <a:spLocks noGrp="1"/>
          </p:cNvSpPr>
          <p:nvPr>
            <p:ph type="ctrTitle"/>
          </p:nvPr>
        </p:nvSpPr>
        <p:spPr bwMode="auto">
          <a:xfrm>
            <a:off x="899592" y="3645024"/>
            <a:ext cx="7056784" cy="1584176"/>
          </a:xfrm>
          <a:noFill/>
          <a:ln>
            <a:miter lim="800000"/>
            <a:headEnd/>
            <a:tailEnd/>
          </a:ln>
        </p:spPr>
        <p:txBody>
          <a:bodyPr vert="horz" wrap="square" lIns="91440" tIns="45720" rIns="91440" bIns="45720" numCol="1" anchor="t" anchorCtr="0" compatLnSpc="1">
            <a:prstTxWarp prst="textNoShape">
              <a:avLst/>
            </a:prstTxWarp>
          </a:bodyPr>
          <a:lstStyle/>
          <a:p>
            <a:pPr algn="r" fontAlgn="base">
              <a:spcAft>
                <a:spcPct val="0"/>
              </a:spcAft>
            </a:pPr>
            <a:r>
              <a:rPr lang="es-ES_tradnl" sz="4000" b="1" dirty="0">
                <a:solidFill>
                  <a:schemeClr val="bg1"/>
                </a:solidFill>
                <a:latin typeface="+mj-lt"/>
                <a:ea typeface="ヒラギノ角ゴ Pro W3" pitchFamily="-111" charset="-128"/>
                <a:sym typeface="Verdana Bold" pitchFamily="-111" charset="0"/>
              </a:rPr>
              <a:t>3</a:t>
            </a:r>
            <a:r>
              <a:rPr lang="es-ES_tradnl" sz="4000" b="1" dirty="0" smtClean="0">
                <a:solidFill>
                  <a:schemeClr val="bg1"/>
                </a:solidFill>
                <a:latin typeface="+mj-lt"/>
                <a:ea typeface="ヒラギノ角ゴ Pro W3" pitchFamily="-111" charset="-128"/>
                <a:sym typeface="Verdana Bold" pitchFamily="-111" charset="0"/>
              </a:rPr>
              <a:t>.</a:t>
            </a:r>
            <a:r>
              <a:rPr lang="es-ES_tradnl" sz="4000" b="1" dirty="0" smtClean="0">
                <a:solidFill>
                  <a:schemeClr val="bg1"/>
                </a:solidFill>
                <a:latin typeface="+mj-lt"/>
                <a:ea typeface="ヒラギノ角ゴ Pro W3" pitchFamily="-111" charset="-128"/>
                <a:sym typeface="Verdana Bold" pitchFamily="-111" charset="0"/>
              </a:rPr>
              <a:t/>
            </a:r>
            <a:br>
              <a:rPr lang="es-ES_tradnl" sz="4000" b="1" dirty="0" smtClean="0">
                <a:solidFill>
                  <a:schemeClr val="bg1"/>
                </a:solidFill>
                <a:latin typeface="+mj-lt"/>
                <a:ea typeface="ヒラギノ角ゴ Pro W3" pitchFamily="-111" charset="-128"/>
                <a:sym typeface="Verdana Bold" pitchFamily="-111" charset="0"/>
              </a:rPr>
            </a:br>
            <a:r>
              <a:rPr lang="es-ES_tradnl" sz="4000" b="1" dirty="0" smtClean="0">
                <a:solidFill>
                  <a:schemeClr val="bg1"/>
                </a:solidFill>
                <a:latin typeface="+mj-lt"/>
                <a:ea typeface="ヒラギノ角ゴ Pro W3" pitchFamily="-111" charset="-128"/>
                <a:sym typeface="Verdana Bold" pitchFamily="-111" charset="0"/>
              </a:rPr>
              <a:t>Productos estadísticos</a:t>
            </a:r>
            <a:r>
              <a:rPr lang="es-ES_tradnl" sz="4000" b="1" dirty="0" smtClean="0">
                <a:solidFill>
                  <a:schemeClr val="bg1"/>
                </a:solidFill>
                <a:latin typeface="+mj-lt"/>
                <a:ea typeface="ヒラギノ角ゴ Pro W3" pitchFamily="-111" charset="-128"/>
                <a:sym typeface="Verdana Bold" pitchFamily="-111" charset="0"/>
              </a:rPr>
              <a:t/>
            </a:r>
            <a:br>
              <a:rPr lang="es-ES_tradnl" sz="4000" b="1" dirty="0" smtClean="0">
                <a:solidFill>
                  <a:schemeClr val="bg1"/>
                </a:solidFill>
                <a:latin typeface="+mj-lt"/>
                <a:ea typeface="ヒラギノ角ゴ Pro W3" pitchFamily="-111" charset="-128"/>
                <a:sym typeface="Verdana Bold" pitchFamily="-111" charset="0"/>
              </a:rPr>
            </a:br>
            <a:endParaRPr lang="es-ES_tradnl" sz="4000" b="1" dirty="0" smtClean="0">
              <a:solidFill>
                <a:schemeClr val="bg1"/>
              </a:solidFill>
              <a:latin typeface="+mj-lt"/>
              <a:ea typeface="ヒラギノ角ゴ Pro W3" pitchFamily="-111" charset="-128"/>
              <a:sym typeface="Verdana Bold" pitchFamily="-111" charset="0"/>
            </a:endParaRPr>
          </a:p>
        </p:txBody>
      </p:sp>
      <p:sp>
        <p:nvSpPr>
          <p:cNvPr id="3" name="2 Marcador de pie de página"/>
          <p:cNvSpPr>
            <a:spLocks noGrp="1"/>
          </p:cNvSpPr>
          <p:nvPr>
            <p:ph type="ftr" sz="quarter" idx="11"/>
          </p:nvPr>
        </p:nvSpPr>
        <p:spPr/>
        <p:txBody>
          <a:bodyPr/>
          <a:lstStyle/>
          <a:p>
            <a:pPr>
              <a:defRPr/>
            </a:pPr>
            <a:r>
              <a:rPr lang="es-CL" smtClean="0"/>
              <a:t>Gobierno de Chile | Dirección de Presupuestos</a:t>
            </a:r>
            <a:endParaRPr lang="es-ES"/>
          </a:p>
        </p:txBody>
      </p:sp>
      <p:sp>
        <p:nvSpPr>
          <p:cNvPr id="4" name="3 Marcador de número de diapositiva"/>
          <p:cNvSpPr>
            <a:spLocks noGrp="1"/>
          </p:cNvSpPr>
          <p:nvPr>
            <p:ph type="sldNum" sz="quarter" idx="12"/>
          </p:nvPr>
        </p:nvSpPr>
        <p:spPr/>
        <p:txBody>
          <a:bodyPr/>
          <a:lstStyle/>
          <a:p>
            <a:fld id="{90157BB9-A80F-4FD4-8D9B-F1F1BE49434B}" type="slidenum">
              <a:rPr lang="en-US" smtClean="0"/>
              <a:pPr/>
              <a:t>8</a:t>
            </a:fld>
            <a:endParaRPr lang="en-US"/>
          </a:p>
        </p:txBody>
      </p:sp>
    </p:spTree>
    <p:extLst>
      <p:ext uri="{BB962C8B-B14F-4D97-AF65-F5344CB8AC3E}">
        <p14:creationId xmlns:p14="http://schemas.microsoft.com/office/powerpoint/2010/main" val="329420963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7"/>
          <p:cNvSpPr>
            <a:spLocks noGrp="1"/>
          </p:cNvSpPr>
          <p:nvPr>
            <p:ph type="title"/>
          </p:nvPr>
        </p:nvSpPr>
        <p:spPr>
          <a:xfrm>
            <a:off x="152400" y="152400"/>
            <a:ext cx="8380040" cy="972344"/>
          </a:xfrm>
        </p:spPr>
        <p:txBody>
          <a:bodyPr/>
          <a:lstStyle/>
          <a:p>
            <a:pPr eaLnBrk="1" hangingPunct="1"/>
            <a:r>
              <a:rPr lang="es-ES_tradnl" dirty="0" smtClean="0">
                <a:latin typeface="Verdana" pitchFamily="34" charset="0"/>
              </a:rPr>
              <a:t/>
            </a:r>
            <a:br>
              <a:rPr lang="es-ES_tradnl" dirty="0" smtClean="0">
                <a:latin typeface="Verdana" pitchFamily="34" charset="0"/>
              </a:rPr>
            </a:br>
            <a:r>
              <a:rPr lang="es-ES_tradnl" dirty="0" smtClean="0">
                <a:solidFill>
                  <a:schemeClr val="bg1">
                    <a:lumMod val="65000"/>
                  </a:schemeClr>
                </a:solidFill>
                <a:latin typeface="Verdana" pitchFamily="34" charset="0"/>
              </a:rPr>
              <a:t>Productos: Informes estadísticos</a:t>
            </a:r>
            <a:endParaRPr lang="es-ES_tradnl" sz="1800" dirty="0" smtClean="0">
              <a:solidFill>
                <a:srgbClr val="EF4144"/>
              </a:solidFill>
              <a:latin typeface="Verdana" pitchFamily="34" charset="0"/>
            </a:endParaRPr>
          </a:p>
        </p:txBody>
      </p:sp>
      <p:sp>
        <p:nvSpPr>
          <p:cNvPr id="33794" name="Content Placeholder 8"/>
          <p:cNvSpPr>
            <a:spLocks noGrp="1"/>
          </p:cNvSpPr>
          <p:nvPr>
            <p:ph idx="1"/>
          </p:nvPr>
        </p:nvSpPr>
        <p:spPr>
          <a:xfrm>
            <a:off x="4211960" y="1052736"/>
            <a:ext cx="4341622" cy="936104"/>
          </a:xfrm>
        </p:spPr>
        <p:txBody>
          <a:bodyPr/>
          <a:lstStyle/>
          <a:p>
            <a:pPr marL="0" indent="0" algn="just" eaLnBrk="1" hangingPunct="1">
              <a:buClr>
                <a:srgbClr val="006CB7"/>
              </a:buClr>
              <a:buNone/>
            </a:pPr>
            <a:r>
              <a:rPr lang="es-ES_tradnl" sz="2200" b="1" dirty="0" smtClean="0"/>
              <a:t>Estadísticas de Recursos Humanos del Sector Público</a:t>
            </a:r>
            <a:endParaRPr lang="es-ES_tradnl" sz="1700" b="1" dirty="0" smtClean="0">
              <a:ea typeface="Verdana" pitchFamily="34" charset="0"/>
              <a:cs typeface="Verdana" pitchFamily="34" charset="0"/>
            </a:endParaRPr>
          </a:p>
          <a:p>
            <a:pPr lvl="1" eaLnBrk="1" hangingPunct="1">
              <a:buClr>
                <a:srgbClr val="006CB7"/>
              </a:buClr>
            </a:pPr>
            <a:endParaRPr lang="es-ES_tradnl" b="1" dirty="0" smtClean="0"/>
          </a:p>
        </p:txBody>
      </p:sp>
      <p:sp>
        <p:nvSpPr>
          <p:cNvPr id="33796" name="Footer Placeholder 10"/>
          <p:cNvSpPr>
            <a:spLocks noGrp="1"/>
          </p:cNvSpPr>
          <p:nvPr>
            <p:ph type="ftr" sz="quarter" idx="10"/>
          </p:nvPr>
        </p:nvSpPr>
        <p:spPr bwMode="auto">
          <a:noFill/>
          <a:ln>
            <a:miter lim="800000"/>
            <a:headEnd/>
            <a:tailEnd/>
          </a:ln>
        </p:spPr>
        <p:txBody>
          <a:bodyPr/>
          <a:lstStyle/>
          <a:p>
            <a:r>
              <a:rPr lang="en-US" smtClean="0">
                <a:latin typeface="Verdana" pitchFamily="34" charset="0"/>
                <a:ea typeface="ヒラギノ角ゴ Pro W3" charset="-128"/>
              </a:rPr>
              <a:t>Gobierno de Chile | Dirección de Presupuestos</a:t>
            </a:r>
          </a:p>
        </p:txBody>
      </p:sp>
      <p:sp>
        <p:nvSpPr>
          <p:cNvPr id="8" name="7 Marcador de número de diapositiva"/>
          <p:cNvSpPr>
            <a:spLocks noGrp="1"/>
          </p:cNvSpPr>
          <p:nvPr>
            <p:ph type="sldNum" sz="quarter" idx="11"/>
          </p:nvPr>
        </p:nvSpPr>
        <p:spPr/>
        <p:txBody>
          <a:bodyPr/>
          <a:lstStyle/>
          <a:p>
            <a:fld id="{6F0871F5-519B-44F5-BD7C-A514422DDA2C}" type="slidenum">
              <a:rPr lang="en-US" smtClean="0"/>
              <a:pPr/>
              <a:t>9</a:t>
            </a:fld>
            <a:endParaRPr lang="en-US"/>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53" y="1324596"/>
            <a:ext cx="3435186" cy="4408660"/>
          </a:xfrm>
          <a:prstGeom prst="rect">
            <a:avLst/>
          </a:prstGeom>
        </p:spPr>
      </p:pic>
      <p:sp>
        <p:nvSpPr>
          <p:cNvPr id="9" name="Content Placeholder 8"/>
          <p:cNvSpPr txBox="1">
            <a:spLocks/>
          </p:cNvSpPr>
          <p:nvPr/>
        </p:nvSpPr>
        <p:spPr bwMode="auto">
          <a:xfrm>
            <a:off x="4307269" y="2003678"/>
            <a:ext cx="4341622" cy="7052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eaLnBrk="1" hangingPunct="1">
              <a:buClr>
                <a:srgbClr val="006CB7"/>
              </a:buClr>
              <a:buNone/>
            </a:pPr>
            <a:r>
              <a:rPr lang="es-ES" dirty="0" smtClean="0">
                <a:ea typeface="Verdana" pitchFamily="34" charset="0"/>
                <a:cs typeface="Verdana" pitchFamily="34" charset="0"/>
              </a:rPr>
              <a:t>Entrega información para el último decenio móvil</a:t>
            </a:r>
            <a:endParaRPr lang="es-ES_tradnl" sz="1700" dirty="0" smtClean="0">
              <a:ea typeface="Verdana" pitchFamily="34" charset="0"/>
              <a:cs typeface="Verdana" pitchFamily="34" charset="0"/>
            </a:endParaRPr>
          </a:p>
          <a:p>
            <a:pPr lvl="1" algn="ctr" eaLnBrk="1" hangingPunct="1">
              <a:buClr>
                <a:srgbClr val="006CB7"/>
              </a:buClr>
            </a:pPr>
            <a:endParaRPr lang="es-ES_tradnl" dirty="0" smtClean="0"/>
          </a:p>
        </p:txBody>
      </p:sp>
      <p:sp>
        <p:nvSpPr>
          <p:cNvPr id="10" name="Content Placeholder 8"/>
          <p:cNvSpPr txBox="1">
            <a:spLocks/>
          </p:cNvSpPr>
          <p:nvPr/>
        </p:nvSpPr>
        <p:spPr bwMode="auto">
          <a:xfrm>
            <a:off x="4448456" y="3302819"/>
            <a:ext cx="4341622" cy="1143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eaLnBrk="1" hangingPunct="1">
              <a:buClr>
                <a:srgbClr val="006CB7"/>
              </a:buClr>
              <a:buNone/>
            </a:pPr>
            <a:r>
              <a:rPr lang="es-ES" dirty="0" smtClean="0">
                <a:ea typeface="Verdana" pitchFamily="34" charset="0"/>
                <a:cs typeface="Verdana" pitchFamily="34" charset="0"/>
              </a:rPr>
              <a:t>Presenta los criterios de estandarización que rigen los análisis realizados en materia de personal</a:t>
            </a:r>
            <a:r>
              <a:rPr lang="es-ES_tradnl" dirty="0" smtClean="0">
                <a:ea typeface="Verdana" pitchFamily="34" charset="0"/>
                <a:cs typeface="Verdana" pitchFamily="34" charset="0"/>
              </a:rPr>
              <a:t>.</a:t>
            </a:r>
          </a:p>
          <a:p>
            <a:pPr lvl="1" algn="ctr" eaLnBrk="1" hangingPunct="1">
              <a:buClr>
                <a:srgbClr val="006CB7"/>
              </a:buClr>
              <a:buFont typeface="Arial" pitchFamily="34" charset="0"/>
              <a:buNone/>
            </a:pPr>
            <a:endParaRPr lang="es-ES_tradnl" sz="1700" dirty="0" smtClean="0">
              <a:ea typeface="Verdana" pitchFamily="34" charset="0"/>
              <a:cs typeface="Verdana" pitchFamily="34" charset="0"/>
            </a:endParaRPr>
          </a:p>
          <a:p>
            <a:pPr lvl="1" algn="ctr" eaLnBrk="1" hangingPunct="1">
              <a:buClr>
                <a:srgbClr val="006CB7"/>
              </a:buClr>
            </a:pPr>
            <a:endParaRPr lang="es-ES_tradnl" dirty="0" smtClean="0"/>
          </a:p>
        </p:txBody>
      </p:sp>
      <p:pic>
        <p:nvPicPr>
          <p:cNvPr id="4" name="3 Imagen"/>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5148313" y="4446563"/>
            <a:ext cx="3168600" cy="1871533"/>
          </a:xfrm>
          <a:prstGeom prst="rect">
            <a:avLst/>
          </a:prstGeom>
        </p:spPr>
      </p:pic>
      <p:sp>
        <p:nvSpPr>
          <p:cNvPr id="12" name="Content Placeholder 8"/>
          <p:cNvSpPr txBox="1">
            <a:spLocks/>
          </p:cNvSpPr>
          <p:nvPr/>
        </p:nvSpPr>
        <p:spPr bwMode="auto">
          <a:xfrm>
            <a:off x="4307269" y="4869160"/>
            <a:ext cx="4341622" cy="7052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eaLnBrk="1" hangingPunct="1">
              <a:buClr>
                <a:srgbClr val="006CB7"/>
              </a:buClr>
              <a:buNone/>
            </a:pPr>
            <a:r>
              <a:rPr lang="es-CL" dirty="0" smtClean="0">
                <a:ea typeface="Verdana" pitchFamily="34" charset="0"/>
                <a:cs typeface="Verdana" pitchFamily="34" charset="0"/>
              </a:rPr>
              <a:t>Presenta información oficial de las instituciones informantes</a:t>
            </a:r>
            <a:endParaRPr lang="es-ES_tradnl" sz="1700" dirty="0" smtClean="0">
              <a:ea typeface="Verdana" pitchFamily="34" charset="0"/>
              <a:cs typeface="Verdana" pitchFamily="34" charset="0"/>
            </a:endParaRPr>
          </a:p>
          <a:p>
            <a:pPr lvl="1" algn="ctr" eaLnBrk="1" hangingPunct="1">
              <a:buClr>
                <a:srgbClr val="006CB7"/>
              </a:buClr>
            </a:pPr>
            <a:endParaRPr lang="es-ES_tradnl" dirty="0" smtClean="0"/>
          </a:p>
        </p:txBody>
      </p:sp>
      <p:pic>
        <p:nvPicPr>
          <p:cNvPr id="5" name="Imagen 4"/>
          <p:cNvPicPr>
            <a:picLocks noChangeAspect="1"/>
          </p:cNvPicPr>
          <p:nvPr/>
        </p:nvPicPr>
        <p:blipFill>
          <a:blip r:embed="rId5"/>
          <a:stretch>
            <a:fillRect/>
          </a:stretch>
        </p:blipFill>
        <p:spPr>
          <a:xfrm>
            <a:off x="4159339" y="2706287"/>
            <a:ext cx="4902001" cy="1740276"/>
          </a:xfrm>
          <a:prstGeom prst="rect">
            <a:avLst/>
          </a:prstGeom>
        </p:spPr>
      </p:pic>
    </p:spTree>
    <p:extLst>
      <p:ext uri="{BB962C8B-B14F-4D97-AF65-F5344CB8AC3E}">
        <p14:creationId xmlns:p14="http://schemas.microsoft.com/office/powerpoint/2010/main" val="1364990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500" fill="hold"/>
                                        <p:tgtEl>
                                          <p:spTgt spid="33793"/>
                                        </p:tgtEl>
                                        <p:attrNameLst>
                                          <p:attrName>style.color</p:attrName>
                                        </p:attrNameLst>
                                      </p:cBhvr>
                                      <p:to>
                                        <p:clrVal>
                                          <a:srgbClr val="000066"/>
                                        </p:clrVal>
                                      </p:to>
                                    </p:set>
                                    <p:set>
                                      <p:cBhvr>
                                        <p:cTn id="7" dur="500" fill="hold"/>
                                        <p:tgtEl>
                                          <p:spTgt spid="33793"/>
                                        </p:tgtEl>
                                        <p:attrNameLst>
                                          <p:attrName>fillcolor</p:attrName>
                                        </p:attrNameLst>
                                      </p:cBhvr>
                                      <p:to>
                                        <p:clrVal>
                                          <a:srgbClr val="000066"/>
                                        </p:clrVal>
                                      </p:to>
                                    </p:set>
                                    <p:set>
                                      <p:cBhvr>
                                        <p:cTn id="8" dur="500" fill="hold"/>
                                        <p:tgtEl>
                                          <p:spTgt spid="33793"/>
                                        </p:tgtEl>
                                        <p:attrNameLst>
                                          <p:attrName>fill.type</p:attrName>
                                        </p:attrNameLst>
                                      </p:cBhvr>
                                      <p:to>
                                        <p:strVal val="solid"/>
                                      </p:to>
                                    </p:set>
                                  </p:childTnLst>
                                </p:cTn>
                              </p:par>
                            </p:childTnLst>
                          </p:cTn>
                        </p:par>
                        <p:par>
                          <p:cTn id="9" fill="hold">
                            <p:stCondLst>
                              <p:cond delay="1080"/>
                            </p:stCondLst>
                            <p:childTnLst>
                              <p:par>
                                <p:cTn id="10" presetID="10" presetClass="entr" presetSubtype="0" fill="hold" grpId="0" nodeType="afterEffect">
                                  <p:stCondLst>
                                    <p:cond delay="0"/>
                                  </p:stCondLst>
                                  <p:childTnLst>
                                    <p:set>
                                      <p:cBhvr>
                                        <p:cTn id="11" dur="1" fill="hold">
                                          <p:stCondLst>
                                            <p:cond delay="0"/>
                                          </p:stCondLst>
                                        </p:cTn>
                                        <p:tgtEl>
                                          <p:spTgt spid="33794">
                                            <p:txEl>
                                              <p:pRg st="0" end="0"/>
                                            </p:txEl>
                                          </p:spTgt>
                                        </p:tgtEl>
                                        <p:attrNameLst>
                                          <p:attrName>style.visibility</p:attrName>
                                        </p:attrNameLst>
                                      </p:cBhvr>
                                      <p:to>
                                        <p:strVal val="visible"/>
                                      </p:to>
                                    </p:set>
                                    <p:animEffect transition="in" filter="fade">
                                      <p:cBhvr>
                                        <p:cTn id="12" dur="500"/>
                                        <p:tgtEl>
                                          <p:spTgt spid="33794">
                                            <p:txEl>
                                              <p:pRg st="0" end="0"/>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childTnLst>
                          </p:cTn>
                        </p:par>
                        <p:par>
                          <p:cTn id="52" fill="hold">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P spid="33794" grpId="0" build="p"/>
      <p:bldP spid="9" grpId="0"/>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5143</TotalTime>
  <Words>2979</Words>
  <Application>Microsoft Office PowerPoint</Application>
  <PresentationFormat>Presentación en pantalla (4:3)</PresentationFormat>
  <Paragraphs>304</Paragraphs>
  <Slides>20</Slides>
  <Notes>20</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20</vt:i4>
      </vt:variant>
    </vt:vector>
  </HeadingPairs>
  <TitlesOfParts>
    <vt:vector size="31" baseType="lpstr">
      <vt:lpstr>Arial</vt:lpstr>
      <vt:lpstr>Calibri</vt:lpstr>
      <vt:lpstr>gobCL</vt:lpstr>
      <vt:lpstr>MyriadPro-SemiboldSemiCn</vt:lpstr>
      <vt:lpstr>Verdana</vt:lpstr>
      <vt:lpstr>Verdana Bold</vt:lpstr>
      <vt:lpstr>Wingdings</vt:lpstr>
      <vt:lpstr>ヒラギノ角ゴ Pro W3</vt:lpstr>
      <vt:lpstr>Office Theme</vt:lpstr>
      <vt:lpstr>1_Office Theme</vt:lpstr>
      <vt:lpstr>2_Office Theme</vt:lpstr>
      <vt:lpstr>Informes Trimestrales de Dotación de Personal</vt:lpstr>
      <vt:lpstr>Qué veremos </vt:lpstr>
      <vt:lpstr>1. IV informe trimestral</vt:lpstr>
      <vt:lpstr>Cuarto Informe trimestral Situación al 31 de diciembre de 2018</vt:lpstr>
      <vt:lpstr>2. Calidad y oportunidad </vt:lpstr>
      <vt:lpstr>Presentación de PowerPoint</vt:lpstr>
      <vt:lpstr>Presentación de PowerPoint</vt:lpstr>
      <vt:lpstr>3. Productos estadísticos </vt:lpstr>
      <vt:lpstr> Productos: Informes estadísticos</vt:lpstr>
      <vt:lpstr> Productos: Informes estadísticos</vt:lpstr>
      <vt:lpstr>4. Instrumentos de asistencia  técnica </vt:lpstr>
      <vt:lpstr>Instrumentos de asistencia técnica  </vt:lpstr>
      <vt:lpstr>5. Cómo enfrentar problemas específicos </vt:lpstr>
      <vt:lpstr>Dificultades comunes </vt:lpstr>
      <vt:lpstr> Estrategias de mejora </vt:lpstr>
      <vt:lpstr> Estrategias de mejora   </vt:lpstr>
      <vt:lpstr> Estrategias de mejora   </vt:lpstr>
      <vt:lpstr> Estrategias de mejora </vt:lpstr>
      <vt:lpstr> Estrategias de mejora </vt:lpstr>
      <vt:lpstr>Gracias.</vt:lpstr>
    </vt:vector>
  </TitlesOfParts>
  <Company>Gabriel Badagnani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Alejandro Perez N</cp:lastModifiedBy>
  <cp:revision>76</cp:revision>
  <cp:lastPrinted>2018-06-24T03:21:42Z</cp:lastPrinted>
  <dcterms:created xsi:type="dcterms:W3CDTF">2010-11-27T19:44:20Z</dcterms:created>
  <dcterms:modified xsi:type="dcterms:W3CDTF">2018-12-07T21:43:56Z</dcterms:modified>
</cp:coreProperties>
</file>