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3" r:id="rId1"/>
    <p:sldMasterId id="2147483665" r:id="rId2"/>
  </p:sldMasterIdLst>
  <p:notesMasterIdLst>
    <p:notesMasterId r:id="rId17"/>
  </p:notesMasterIdLst>
  <p:handoutMasterIdLst>
    <p:handoutMasterId r:id="rId18"/>
  </p:handoutMasterIdLst>
  <p:sldIdLst>
    <p:sldId id="256" r:id="rId3"/>
    <p:sldId id="726" r:id="rId4"/>
    <p:sldId id="620" r:id="rId5"/>
    <p:sldId id="727" r:id="rId6"/>
    <p:sldId id="728" r:id="rId7"/>
    <p:sldId id="729" r:id="rId8"/>
    <p:sldId id="732" r:id="rId9"/>
    <p:sldId id="734" r:id="rId10"/>
    <p:sldId id="733" r:id="rId11"/>
    <p:sldId id="3871" r:id="rId12"/>
    <p:sldId id="3873" r:id="rId13"/>
    <p:sldId id="730" r:id="rId14"/>
    <p:sldId id="731" r:id="rId15"/>
    <p:sldId id="735"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extLst>
    <p:ext uri="{521415D9-36F7-43E2-AB2F-B90AF26B5E84}">
      <p14:sectionLst xmlns:p14="http://schemas.microsoft.com/office/powerpoint/2010/main">
        <p14:section name="Sección predeterminada" id="{90E5AD23-1FCB-43F0-95A3-7F2E346B4AB5}">
          <p14:sldIdLst>
            <p14:sldId id="256"/>
            <p14:sldId id="726"/>
            <p14:sldId id="620"/>
          </p14:sldIdLst>
        </p14:section>
        <p14:section name="Sección sin título" id="{EC369650-F43B-4FBA-8FBB-7004AF534B98}">
          <p14:sldIdLst>
            <p14:sldId id="727"/>
            <p14:sldId id="728"/>
            <p14:sldId id="729"/>
            <p14:sldId id="732"/>
            <p14:sldId id="734"/>
            <p14:sldId id="733"/>
            <p14:sldId id="3871"/>
            <p14:sldId id="3873"/>
            <p14:sldId id="730"/>
            <p14:sldId id="731"/>
            <p14:sldId id="735"/>
          </p14:sldIdLst>
        </p14:section>
      </p14:sectionLst>
    </p:ext>
    <p:ext uri="{EFAFB233-063F-42B5-8137-9DF3F51BA10A}">
      <p15:sldGuideLst xmlns:p15="http://schemas.microsoft.com/office/powerpoint/2012/main">
        <p15:guide id="1" orient="horz" pos="-4">
          <p15:clr>
            <a:srgbClr val="A4A3A4"/>
          </p15:clr>
        </p15:guide>
        <p15:guide id="2" pos="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E17068"/>
    <a:srgbClr val="005FA1"/>
    <a:srgbClr val="008080"/>
    <a:srgbClr val="748002"/>
    <a:srgbClr val="E10202"/>
    <a:srgbClr val="404040"/>
    <a:srgbClr val="80808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9027" autoAdjust="0"/>
  </p:normalViewPr>
  <p:slideViewPr>
    <p:cSldViewPr snapToObjects="1">
      <p:cViewPr varScale="1">
        <p:scale>
          <a:sx n="90" d="100"/>
          <a:sy n="90" d="100"/>
        </p:scale>
        <p:origin x="618" y="90"/>
      </p:cViewPr>
      <p:guideLst>
        <p:guide orient="horz" pos="-4"/>
        <p:guide pos="3"/>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260E8-1143-4ABA-86BD-6C48F37F7250}"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s-CL"/>
        </a:p>
      </dgm:t>
    </dgm:pt>
    <dgm:pt modelId="{89A1703E-5F10-45AB-947D-95D66FDCBB87}">
      <dgm:prSet phldrT="[Texto]" custT="1"/>
      <dgm:spPr/>
      <dgm:t>
        <a:bodyPr/>
        <a:lstStyle/>
        <a:p>
          <a:r>
            <a:rPr lang="es-CL" sz="1400" dirty="0"/>
            <a:t>Asesores externos que desarrollan servicios principalmente fuera de las dependencias institucionales como, por ejemplo, abogados a los que se les encomienda un juicio o expertos que elaboran un informe en materias específicas.</a:t>
          </a:r>
        </a:p>
      </dgm:t>
    </dgm:pt>
    <dgm:pt modelId="{A6BB0AA7-BE7C-43B7-9139-D36B0997C24A}" type="parTrans" cxnId="{42884CD1-4D0D-4BE3-9712-B6E995E2CB75}">
      <dgm:prSet/>
      <dgm:spPr/>
      <dgm:t>
        <a:bodyPr/>
        <a:lstStyle/>
        <a:p>
          <a:endParaRPr lang="es-CL"/>
        </a:p>
      </dgm:t>
    </dgm:pt>
    <dgm:pt modelId="{25F43B2E-F6AE-47BD-BD8C-60D0EFB1BF04}" type="sibTrans" cxnId="{42884CD1-4D0D-4BE3-9712-B6E995E2CB75}">
      <dgm:prSet/>
      <dgm:spPr/>
      <dgm:t>
        <a:bodyPr/>
        <a:lstStyle/>
        <a:p>
          <a:endParaRPr lang="es-CL"/>
        </a:p>
      </dgm:t>
    </dgm:pt>
    <dgm:pt modelId="{165CFB59-A457-4847-AF43-E345D0E94DB1}">
      <dgm:prSet phldrT="[Texto]" custT="1"/>
      <dgm:spPr/>
      <dgm:t>
        <a:bodyPr/>
        <a:lstStyle/>
        <a:p>
          <a:r>
            <a:rPr lang="es-CL" sz="1400" dirty="0"/>
            <a:t>Personas que, cada cierto tiempo, deben incorporarse a tareas acotadas en su duración, por ejemplo, un experto en materias informáticas o de construcción en el marco de una comisión evaluadora.</a:t>
          </a:r>
        </a:p>
      </dgm:t>
    </dgm:pt>
    <dgm:pt modelId="{0AE1BD5A-FAC7-423E-946D-77CC5B46599A}" type="parTrans" cxnId="{54158435-1BF9-45EA-ADBA-4E9A464FC91C}">
      <dgm:prSet/>
      <dgm:spPr/>
      <dgm:t>
        <a:bodyPr/>
        <a:lstStyle/>
        <a:p>
          <a:endParaRPr lang="es-CL"/>
        </a:p>
      </dgm:t>
    </dgm:pt>
    <dgm:pt modelId="{A21E0087-D588-4099-AA6A-3EECB81567C3}" type="sibTrans" cxnId="{54158435-1BF9-45EA-ADBA-4E9A464FC91C}">
      <dgm:prSet/>
      <dgm:spPr/>
      <dgm:t>
        <a:bodyPr/>
        <a:lstStyle/>
        <a:p>
          <a:endParaRPr lang="es-CL"/>
        </a:p>
      </dgm:t>
    </dgm:pt>
    <dgm:pt modelId="{655DBC28-6030-443F-BE61-B9ACA0BB918A}">
      <dgm:prSet phldrT="[Texto]" custT="1"/>
      <dgm:spPr/>
      <dgm:t>
        <a:bodyPr/>
        <a:lstStyle/>
        <a:p>
          <a:r>
            <a:rPr lang="es-CL" sz="1400" dirty="0"/>
            <a:t>Personal que trabaja en los Gabinetes del Presidente de la República, Ministros, Subsecretarios y Jefes de Servicio.  </a:t>
          </a:r>
        </a:p>
      </dgm:t>
    </dgm:pt>
    <dgm:pt modelId="{ED9FE683-586D-4B67-B1ED-FB17889E30C6}" type="parTrans" cxnId="{A17AC182-A595-4A0E-BA9F-CA07EFF009AB}">
      <dgm:prSet/>
      <dgm:spPr/>
      <dgm:t>
        <a:bodyPr/>
        <a:lstStyle/>
        <a:p>
          <a:endParaRPr lang="es-CL"/>
        </a:p>
      </dgm:t>
    </dgm:pt>
    <dgm:pt modelId="{FE5D8846-25CC-4890-9A5F-5B217712A69F}" type="sibTrans" cxnId="{A17AC182-A595-4A0E-BA9F-CA07EFF009AB}">
      <dgm:prSet/>
      <dgm:spPr/>
      <dgm:t>
        <a:bodyPr/>
        <a:lstStyle/>
        <a:p>
          <a:endParaRPr lang="es-CL"/>
        </a:p>
      </dgm:t>
    </dgm:pt>
    <dgm:pt modelId="{02E3320D-7654-42CD-8FE1-6F044FD46173}" type="pres">
      <dgm:prSet presAssocID="{609260E8-1143-4ABA-86BD-6C48F37F7250}" presName="linear" presStyleCnt="0">
        <dgm:presLayoutVars>
          <dgm:dir/>
          <dgm:animLvl val="lvl"/>
          <dgm:resizeHandles val="exact"/>
        </dgm:presLayoutVars>
      </dgm:prSet>
      <dgm:spPr/>
    </dgm:pt>
    <dgm:pt modelId="{641D0EB5-354C-47EA-9B4B-AD536316312D}" type="pres">
      <dgm:prSet presAssocID="{89A1703E-5F10-45AB-947D-95D66FDCBB87}" presName="parentLin" presStyleCnt="0"/>
      <dgm:spPr/>
    </dgm:pt>
    <dgm:pt modelId="{7975A537-3D03-4D9A-B319-7879FA0536DA}" type="pres">
      <dgm:prSet presAssocID="{89A1703E-5F10-45AB-947D-95D66FDCBB87}" presName="parentLeftMargin" presStyleLbl="node1" presStyleIdx="0" presStyleCnt="3"/>
      <dgm:spPr/>
    </dgm:pt>
    <dgm:pt modelId="{B0C32C67-E554-4822-ABB3-5E338C66AC4F}" type="pres">
      <dgm:prSet presAssocID="{89A1703E-5F10-45AB-947D-95D66FDCBB87}" presName="parentText" presStyleLbl="node1" presStyleIdx="0" presStyleCnt="3" custScaleX="127114" custScaleY="165552">
        <dgm:presLayoutVars>
          <dgm:chMax val="0"/>
          <dgm:bulletEnabled val="1"/>
        </dgm:presLayoutVars>
      </dgm:prSet>
      <dgm:spPr/>
    </dgm:pt>
    <dgm:pt modelId="{9DD44C23-8E9A-45BF-AE69-C3922952E5A0}" type="pres">
      <dgm:prSet presAssocID="{89A1703E-5F10-45AB-947D-95D66FDCBB87}" presName="negativeSpace" presStyleCnt="0"/>
      <dgm:spPr/>
    </dgm:pt>
    <dgm:pt modelId="{41BCE5E4-5695-4702-8FBC-04E271A7CAF8}" type="pres">
      <dgm:prSet presAssocID="{89A1703E-5F10-45AB-947D-95D66FDCBB87}" presName="childText" presStyleLbl="conFgAcc1" presStyleIdx="0" presStyleCnt="3">
        <dgm:presLayoutVars>
          <dgm:bulletEnabled val="1"/>
        </dgm:presLayoutVars>
      </dgm:prSet>
      <dgm:spPr/>
    </dgm:pt>
    <dgm:pt modelId="{F22851D3-6947-4430-89CF-7206FA89EC6D}" type="pres">
      <dgm:prSet presAssocID="{25F43B2E-F6AE-47BD-BD8C-60D0EFB1BF04}" presName="spaceBetweenRectangles" presStyleCnt="0"/>
      <dgm:spPr/>
    </dgm:pt>
    <dgm:pt modelId="{C0780B4C-5B65-4279-A36A-C1C60BA7F456}" type="pres">
      <dgm:prSet presAssocID="{165CFB59-A457-4847-AF43-E345D0E94DB1}" presName="parentLin" presStyleCnt="0"/>
      <dgm:spPr/>
    </dgm:pt>
    <dgm:pt modelId="{8E4C8F0B-5254-4942-88BA-C61E3D43D029}" type="pres">
      <dgm:prSet presAssocID="{165CFB59-A457-4847-AF43-E345D0E94DB1}" presName="parentLeftMargin" presStyleLbl="node1" presStyleIdx="0" presStyleCnt="3"/>
      <dgm:spPr/>
    </dgm:pt>
    <dgm:pt modelId="{AB9970EB-C70E-4095-BA6F-76CB23A46F1A}" type="pres">
      <dgm:prSet presAssocID="{165CFB59-A457-4847-AF43-E345D0E94DB1}" presName="parentText" presStyleLbl="node1" presStyleIdx="1" presStyleCnt="3" custScaleX="127617" custScaleY="152920">
        <dgm:presLayoutVars>
          <dgm:chMax val="0"/>
          <dgm:bulletEnabled val="1"/>
        </dgm:presLayoutVars>
      </dgm:prSet>
      <dgm:spPr/>
    </dgm:pt>
    <dgm:pt modelId="{94DC6D90-C5FF-4067-BCE3-3BD62754525F}" type="pres">
      <dgm:prSet presAssocID="{165CFB59-A457-4847-AF43-E345D0E94DB1}" presName="negativeSpace" presStyleCnt="0"/>
      <dgm:spPr/>
    </dgm:pt>
    <dgm:pt modelId="{29F04AEB-FCA6-44A3-BF86-9A470260A140}" type="pres">
      <dgm:prSet presAssocID="{165CFB59-A457-4847-AF43-E345D0E94DB1}" presName="childText" presStyleLbl="conFgAcc1" presStyleIdx="1" presStyleCnt="3">
        <dgm:presLayoutVars>
          <dgm:bulletEnabled val="1"/>
        </dgm:presLayoutVars>
      </dgm:prSet>
      <dgm:spPr/>
    </dgm:pt>
    <dgm:pt modelId="{BA1C3AC4-4CEA-4B08-991E-BC924CAFDD79}" type="pres">
      <dgm:prSet presAssocID="{A21E0087-D588-4099-AA6A-3EECB81567C3}" presName="spaceBetweenRectangles" presStyleCnt="0"/>
      <dgm:spPr/>
    </dgm:pt>
    <dgm:pt modelId="{133CE963-5146-4CB0-AD6A-55F2148E3B36}" type="pres">
      <dgm:prSet presAssocID="{655DBC28-6030-443F-BE61-B9ACA0BB918A}" presName="parentLin" presStyleCnt="0"/>
      <dgm:spPr/>
    </dgm:pt>
    <dgm:pt modelId="{548CB609-C4AE-48FE-92BC-DF1E4C6C5E15}" type="pres">
      <dgm:prSet presAssocID="{655DBC28-6030-443F-BE61-B9ACA0BB918A}" presName="parentLeftMargin" presStyleLbl="node1" presStyleIdx="1" presStyleCnt="3"/>
      <dgm:spPr/>
    </dgm:pt>
    <dgm:pt modelId="{FC121344-6BE2-4235-9A12-3C996AF523C6}" type="pres">
      <dgm:prSet presAssocID="{655DBC28-6030-443F-BE61-B9ACA0BB918A}" presName="parentText" presStyleLbl="node1" presStyleIdx="2" presStyleCnt="3" custScaleX="128429" custScaleY="158229">
        <dgm:presLayoutVars>
          <dgm:chMax val="0"/>
          <dgm:bulletEnabled val="1"/>
        </dgm:presLayoutVars>
      </dgm:prSet>
      <dgm:spPr/>
    </dgm:pt>
    <dgm:pt modelId="{CFE20007-DECB-4F34-A2F8-3ACC2157C38A}" type="pres">
      <dgm:prSet presAssocID="{655DBC28-6030-443F-BE61-B9ACA0BB918A}" presName="negativeSpace" presStyleCnt="0"/>
      <dgm:spPr/>
    </dgm:pt>
    <dgm:pt modelId="{B7EF3D48-CDF2-4DA3-AF6F-52E757672C85}" type="pres">
      <dgm:prSet presAssocID="{655DBC28-6030-443F-BE61-B9ACA0BB918A}" presName="childText" presStyleLbl="conFgAcc1" presStyleIdx="2" presStyleCnt="3">
        <dgm:presLayoutVars>
          <dgm:bulletEnabled val="1"/>
        </dgm:presLayoutVars>
      </dgm:prSet>
      <dgm:spPr/>
    </dgm:pt>
  </dgm:ptLst>
  <dgm:cxnLst>
    <dgm:cxn modelId="{E4BD9322-954A-494F-9DB4-2059ABABA8F2}" type="presOf" srcId="{165CFB59-A457-4847-AF43-E345D0E94DB1}" destId="{8E4C8F0B-5254-4942-88BA-C61E3D43D029}" srcOrd="0" destOrd="0" presId="urn:microsoft.com/office/officeart/2005/8/layout/list1"/>
    <dgm:cxn modelId="{54158435-1BF9-45EA-ADBA-4E9A464FC91C}" srcId="{609260E8-1143-4ABA-86BD-6C48F37F7250}" destId="{165CFB59-A457-4847-AF43-E345D0E94DB1}" srcOrd="1" destOrd="0" parTransId="{0AE1BD5A-FAC7-423E-946D-77CC5B46599A}" sibTransId="{A21E0087-D588-4099-AA6A-3EECB81567C3}"/>
    <dgm:cxn modelId="{C1D91D79-83C8-4C62-A241-65FD8E647743}" type="presOf" srcId="{655DBC28-6030-443F-BE61-B9ACA0BB918A}" destId="{548CB609-C4AE-48FE-92BC-DF1E4C6C5E15}" srcOrd="0" destOrd="0" presId="urn:microsoft.com/office/officeart/2005/8/layout/list1"/>
    <dgm:cxn modelId="{9CC4747E-FEF3-4DFD-938E-00C62C4F8C6B}" type="presOf" srcId="{89A1703E-5F10-45AB-947D-95D66FDCBB87}" destId="{B0C32C67-E554-4822-ABB3-5E338C66AC4F}" srcOrd="1" destOrd="0" presId="urn:microsoft.com/office/officeart/2005/8/layout/list1"/>
    <dgm:cxn modelId="{A17AC182-A595-4A0E-BA9F-CA07EFF009AB}" srcId="{609260E8-1143-4ABA-86BD-6C48F37F7250}" destId="{655DBC28-6030-443F-BE61-B9ACA0BB918A}" srcOrd="2" destOrd="0" parTransId="{ED9FE683-586D-4B67-B1ED-FB17889E30C6}" sibTransId="{FE5D8846-25CC-4890-9A5F-5B217712A69F}"/>
    <dgm:cxn modelId="{6B0F878E-433A-4CAA-B2AC-B210A49A8A8C}" type="presOf" srcId="{165CFB59-A457-4847-AF43-E345D0E94DB1}" destId="{AB9970EB-C70E-4095-BA6F-76CB23A46F1A}" srcOrd="1" destOrd="0" presId="urn:microsoft.com/office/officeart/2005/8/layout/list1"/>
    <dgm:cxn modelId="{5AAD6692-B0AC-4C7C-815D-CD2BD40EFF28}" type="presOf" srcId="{655DBC28-6030-443F-BE61-B9ACA0BB918A}" destId="{FC121344-6BE2-4235-9A12-3C996AF523C6}" srcOrd="1" destOrd="0" presId="urn:microsoft.com/office/officeart/2005/8/layout/list1"/>
    <dgm:cxn modelId="{6F55ADCC-4F6C-408E-A0D0-1E1E5A335F67}" type="presOf" srcId="{609260E8-1143-4ABA-86BD-6C48F37F7250}" destId="{02E3320D-7654-42CD-8FE1-6F044FD46173}" srcOrd="0" destOrd="0" presId="urn:microsoft.com/office/officeart/2005/8/layout/list1"/>
    <dgm:cxn modelId="{9AE239D0-933F-41E4-AFB3-EBE956F767E5}" type="presOf" srcId="{89A1703E-5F10-45AB-947D-95D66FDCBB87}" destId="{7975A537-3D03-4D9A-B319-7879FA0536DA}" srcOrd="0" destOrd="0" presId="urn:microsoft.com/office/officeart/2005/8/layout/list1"/>
    <dgm:cxn modelId="{42884CD1-4D0D-4BE3-9712-B6E995E2CB75}" srcId="{609260E8-1143-4ABA-86BD-6C48F37F7250}" destId="{89A1703E-5F10-45AB-947D-95D66FDCBB87}" srcOrd="0" destOrd="0" parTransId="{A6BB0AA7-BE7C-43B7-9139-D36B0997C24A}" sibTransId="{25F43B2E-F6AE-47BD-BD8C-60D0EFB1BF04}"/>
    <dgm:cxn modelId="{5D672629-AD24-4C3B-A8AB-E2F90D9B9D02}" type="presParOf" srcId="{02E3320D-7654-42CD-8FE1-6F044FD46173}" destId="{641D0EB5-354C-47EA-9B4B-AD536316312D}" srcOrd="0" destOrd="0" presId="urn:microsoft.com/office/officeart/2005/8/layout/list1"/>
    <dgm:cxn modelId="{092CDF69-621E-43AF-B25B-E8CC2BA23782}" type="presParOf" srcId="{641D0EB5-354C-47EA-9B4B-AD536316312D}" destId="{7975A537-3D03-4D9A-B319-7879FA0536DA}" srcOrd="0" destOrd="0" presId="urn:microsoft.com/office/officeart/2005/8/layout/list1"/>
    <dgm:cxn modelId="{67E6E46F-BD63-4713-8ADB-0A28C8A36D7D}" type="presParOf" srcId="{641D0EB5-354C-47EA-9B4B-AD536316312D}" destId="{B0C32C67-E554-4822-ABB3-5E338C66AC4F}" srcOrd="1" destOrd="0" presId="urn:microsoft.com/office/officeart/2005/8/layout/list1"/>
    <dgm:cxn modelId="{75CB715A-B419-499C-9A9C-4C1CAEE7C525}" type="presParOf" srcId="{02E3320D-7654-42CD-8FE1-6F044FD46173}" destId="{9DD44C23-8E9A-45BF-AE69-C3922952E5A0}" srcOrd="1" destOrd="0" presId="urn:microsoft.com/office/officeart/2005/8/layout/list1"/>
    <dgm:cxn modelId="{BBB95F9B-C41E-4FF8-8319-E7CFB25B66C8}" type="presParOf" srcId="{02E3320D-7654-42CD-8FE1-6F044FD46173}" destId="{41BCE5E4-5695-4702-8FBC-04E271A7CAF8}" srcOrd="2" destOrd="0" presId="urn:microsoft.com/office/officeart/2005/8/layout/list1"/>
    <dgm:cxn modelId="{1590F040-559C-44B3-BEED-3FF98A27F9EF}" type="presParOf" srcId="{02E3320D-7654-42CD-8FE1-6F044FD46173}" destId="{F22851D3-6947-4430-89CF-7206FA89EC6D}" srcOrd="3" destOrd="0" presId="urn:microsoft.com/office/officeart/2005/8/layout/list1"/>
    <dgm:cxn modelId="{400F658F-0AC0-491E-8E18-E703BF9D4450}" type="presParOf" srcId="{02E3320D-7654-42CD-8FE1-6F044FD46173}" destId="{C0780B4C-5B65-4279-A36A-C1C60BA7F456}" srcOrd="4" destOrd="0" presId="urn:microsoft.com/office/officeart/2005/8/layout/list1"/>
    <dgm:cxn modelId="{2BB0636D-8993-4417-BBCA-A4C50DD1AEC4}" type="presParOf" srcId="{C0780B4C-5B65-4279-A36A-C1C60BA7F456}" destId="{8E4C8F0B-5254-4942-88BA-C61E3D43D029}" srcOrd="0" destOrd="0" presId="urn:microsoft.com/office/officeart/2005/8/layout/list1"/>
    <dgm:cxn modelId="{F9457451-44B6-4373-BEE4-FE2B93BC30FE}" type="presParOf" srcId="{C0780B4C-5B65-4279-A36A-C1C60BA7F456}" destId="{AB9970EB-C70E-4095-BA6F-76CB23A46F1A}" srcOrd="1" destOrd="0" presId="urn:microsoft.com/office/officeart/2005/8/layout/list1"/>
    <dgm:cxn modelId="{319619BD-DF1D-46DC-A8BE-75163CCCB7C6}" type="presParOf" srcId="{02E3320D-7654-42CD-8FE1-6F044FD46173}" destId="{94DC6D90-C5FF-4067-BCE3-3BD62754525F}" srcOrd="5" destOrd="0" presId="urn:microsoft.com/office/officeart/2005/8/layout/list1"/>
    <dgm:cxn modelId="{51BFE55E-780A-439E-A58C-DB18313FD999}" type="presParOf" srcId="{02E3320D-7654-42CD-8FE1-6F044FD46173}" destId="{29F04AEB-FCA6-44A3-BF86-9A470260A140}" srcOrd="6" destOrd="0" presId="urn:microsoft.com/office/officeart/2005/8/layout/list1"/>
    <dgm:cxn modelId="{C7D95B1D-6B85-48A1-AFDE-A1101CB51A1F}" type="presParOf" srcId="{02E3320D-7654-42CD-8FE1-6F044FD46173}" destId="{BA1C3AC4-4CEA-4B08-991E-BC924CAFDD79}" srcOrd="7" destOrd="0" presId="urn:microsoft.com/office/officeart/2005/8/layout/list1"/>
    <dgm:cxn modelId="{5A80A84D-FCDF-453D-92AA-E04020EE8E5F}" type="presParOf" srcId="{02E3320D-7654-42CD-8FE1-6F044FD46173}" destId="{133CE963-5146-4CB0-AD6A-55F2148E3B36}" srcOrd="8" destOrd="0" presId="urn:microsoft.com/office/officeart/2005/8/layout/list1"/>
    <dgm:cxn modelId="{D0C95CAB-972F-4322-B89F-23F4B4EDFE64}" type="presParOf" srcId="{133CE963-5146-4CB0-AD6A-55F2148E3B36}" destId="{548CB609-C4AE-48FE-92BC-DF1E4C6C5E15}" srcOrd="0" destOrd="0" presId="urn:microsoft.com/office/officeart/2005/8/layout/list1"/>
    <dgm:cxn modelId="{88506E86-515B-4868-BE03-A79CC7351EA0}" type="presParOf" srcId="{133CE963-5146-4CB0-AD6A-55F2148E3B36}" destId="{FC121344-6BE2-4235-9A12-3C996AF523C6}" srcOrd="1" destOrd="0" presId="urn:microsoft.com/office/officeart/2005/8/layout/list1"/>
    <dgm:cxn modelId="{5B21CB2F-7B6C-4B90-8FA4-984C507C6751}" type="presParOf" srcId="{02E3320D-7654-42CD-8FE1-6F044FD46173}" destId="{CFE20007-DECB-4F34-A2F8-3ACC2157C38A}" srcOrd="9" destOrd="0" presId="urn:microsoft.com/office/officeart/2005/8/layout/list1"/>
    <dgm:cxn modelId="{D4586B2F-E71D-471F-8282-33C2238C16DE}" type="presParOf" srcId="{02E3320D-7654-42CD-8FE1-6F044FD46173}" destId="{B7EF3D48-CDF2-4DA3-AF6F-52E757672C8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BCE5E4-5695-4702-8FBC-04E271A7CAF8}">
      <dsp:nvSpPr>
        <dsp:cNvPr id="0" name=""/>
        <dsp:cNvSpPr/>
      </dsp:nvSpPr>
      <dsp:spPr>
        <a:xfrm>
          <a:off x="0" y="771177"/>
          <a:ext cx="7484368"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C32C67-E554-4822-ABB3-5E338C66AC4F}">
      <dsp:nvSpPr>
        <dsp:cNvPr id="0" name=""/>
        <dsp:cNvSpPr/>
      </dsp:nvSpPr>
      <dsp:spPr>
        <a:xfrm>
          <a:off x="374218" y="20736"/>
          <a:ext cx="6659575" cy="107516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024" tIns="0" rIns="198024" bIns="0" numCol="1" spcCol="1270" anchor="ctr" anchorCtr="0">
          <a:noAutofit/>
        </a:bodyPr>
        <a:lstStyle/>
        <a:p>
          <a:pPr marL="0" lvl="0" indent="0" algn="l" defTabSz="622300">
            <a:lnSpc>
              <a:spcPct val="90000"/>
            </a:lnSpc>
            <a:spcBef>
              <a:spcPct val="0"/>
            </a:spcBef>
            <a:spcAft>
              <a:spcPct val="35000"/>
            </a:spcAft>
            <a:buNone/>
          </a:pPr>
          <a:r>
            <a:rPr lang="es-CL" sz="1400" kern="1200" dirty="0"/>
            <a:t>Asesores externos que desarrollan servicios principalmente fuera de las dependencias institucionales como, por ejemplo, abogados a los que se les encomienda un juicio o expertos que elaboran un informe en materias específicas.</a:t>
          </a:r>
        </a:p>
      </dsp:txBody>
      <dsp:txXfrm>
        <a:off x="426703" y="73221"/>
        <a:ext cx="6554605" cy="970190"/>
      </dsp:txXfrm>
    </dsp:sp>
    <dsp:sp modelId="{29F04AEB-FCA6-44A3-BF86-9A470260A140}">
      <dsp:nvSpPr>
        <dsp:cNvPr id="0" name=""/>
        <dsp:cNvSpPr/>
      </dsp:nvSpPr>
      <dsp:spPr>
        <a:xfrm>
          <a:off x="0" y="2112781"/>
          <a:ext cx="7484368"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9970EB-C70E-4095-BA6F-76CB23A46F1A}">
      <dsp:nvSpPr>
        <dsp:cNvPr id="0" name=""/>
        <dsp:cNvSpPr/>
      </dsp:nvSpPr>
      <dsp:spPr>
        <a:xfrm>
          <a:off x="374218" y="1444377"/>
          <a:ext cx="6685928" cy="993123"/>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024" tIns="0" rIns="198024" bIns="0" numCol="1" spcCol="1270" anchor="ctr" anchorCtr="0">
          <a:noAutofit/>
        </a:bodyPr>
        <a:lstStyle/>
        <a:p>
          <a:pPr marL="0" lvl="0" indent="0" algn="l" defTabSz="622300">
            <a:lnSpc>
              <a:spcPct val="90000"/>
            </a:lnSpc>
            <a:spcBef>
              <a:spcPct val="0"/>
            </a:spcBef>
            <a:spcAft>
              <a:spcPct val="35000"/>
            </a:spcAft>
            <a:buNone/>
          </a:pPr>
          <a:r>
            <a:rPr lang="es-CL" sz="1400" kern="1200" dirty="0"/>
            <a:t>Personas que, cada cierto tiempo, deben incorporarse a tareas acotadas en su duración, por ejemplo, un experto en materias informáticas o de construcción en el marco de una comisión evaluadora.</a:t>
          </a:r>
        </a:p>
      </dsp:txBody>
      <dsp:txXfrm>
        <a:off x="422698" y="1492857"/>
        <a:ext cx="6588968" cy="896163"/>
      </dsp:txXfrm>
    </dsp:sp>
    <dsp:sp modelId="{B7EF3D48-CDF2-4DA3-AF6F-52E757672C85}">
      <dsp:nvSpPr>
        <dsp:cNvPr id="0" name=""/>
        <dsp:cNvSpPr/>
      </dsp:nvSpPr>
      <dsp:spPr>
        <a:xfrm>
          <a:off x="0" y="3488863"/>
          <a:ext cx="7484368" cy="5544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121344-6BE2-4235-9A12-3C996AF523C6}">
      <dsp:nvSpPr>
        <dsp:cNvPr id="0" name=""/>
        <dsp:cNvSpPr/>
      </dsp:nvSpPr>
      <dsp:spPr>
        <a:xfrm>
          <a:off x="374218" y="2785981"/>
          <a:ext cx="6728469" cy="1027602"/>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024" tIns="0" rIns="198024" bIns="0" numCol="1" spcCol="1270" anchor="ctr" anchorCtr="0">
          <a:noAutofit/>
        </a:bodyPr>
        <a:lstStyle/>
        <a:p>
          <a:pPr marL="0" lvl="0" indent="0" algn="l" defTabSz="622300">
            <a:lnSpc>
              <a:spcPct val="90000"/>
            </a:lnSpc>
            <a:spcBef>
              <a:spcPct val="0"/>
            </a:spcBef>
            <a:spcAft>
              <a:spcPct val="35000"/>
            </a:spcAft>
            <a:buNone/>
          </a:pPr>
          <a:r>
            <a:rPr lang="es-CL" sz="1400" kern="1200" dirty="0"/>
            <a:t>Personal que trabaja en los Gabinetes del Presidente de la República, Ministros, Subsecretarios y Jefes de Servicio.  </a:t>
          </a:r>
        </a:p>
      </dsp:txBody>
      <dsp:txXfrm>
        <a:off x="424381" y="2836144"/>
        <a:ext cx="6628143" cy="9272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wrap="square" lIns="92133" tIns="46067" rIns="92133" bIns="46067" numCol="1" anchor="t" anchorCtr="0" compatLnSpc="1">
            <a:prstTxWarp prst="textNoShape">
              <a:avLst/>
            </a:prstTxWarp>
          </a:bodyPr>
          <a:lstStyle>
            <a:lvl1pPr>
              <a:defRPr sz="1200">
                <a:latin typeface="Arial" charset="0"/>
                <a:ea typeface="ヒラギノ角ゴ Pro W3" pitchFamily="-60" charset="-128"/>
                <a:cs typeface="+mn-cs"/>
              </a:defRPr>
            </a:lvl1pPr>
          </a:lstStyle>
          <a:p>
            <a:pPr>
              <a:defRPr/>
            </a:pPr>
            <a:endParaRPr lang="es-ES_tradnl" dirty="0"/>
          </a:p>
        </p:txBody>
      </p:sp>
      <p:sp>
        <p:nvSpPr>
          <p:cNvPr id="3" name="Marcador de fecha 2"/>
          <p:cNvSpPr>
            <a:spLocks noGrp="1"/>
          </p:cNvSpPr>
          <p:nvPr>
            <p:ph type="dt" sz="quarter" idx="1"/>
          </p:nvPr>
        </p:nvSpPr>
        <p:spPr>
          <a:xfrm>
            <a:off x="3884613" y="0"/>
            <a:ext cx="2971800" cy="457200"/>
          </a:xfrm>
          <a:prstGeom prst="rect">
            <a:avLst/>
          </a:prstGeom>
        </p:spPr>
        <p:txBody>
          <a:bodyPr vert="horz" wrap="square" lIns="92133" tIns="46067" rIns="92133" bIns="46067" numCol="1" anchor="t" anchorCtr="0" compatLnSpc="1">
            <a:prstTxWarp prst="textNoShape">
              <a:avLst/>
            </a:prstTxWarp>
          </a:bodyPr>
          <a:lstStyle>
            <a:lvl1pPr algn="r">
              <a:defRPr sz="1200">
                <a:latin typeface="Arial" charset="0"/>
                <a:ea typeface="ヒラギノ角ゴ Pro W3" pitchFamily="-60" charset="-128"/>
                <a:cs typeface="+mn-cs"/>
              </a:defRPr>
            </a:lvl1pPr>
          </a:lstStyle>
          <a:p>
            <a:pPr>
              <a:defRPr/>
            </a:pPr>
            <a:fld id="{48EB8669-2C39-4CD9-901C-245D015DFB3E}" type="datetime1">
              <a:rPr lang="es-ES_tradnl"/>
              <a:pPr>
                <a:defRPr/>
              </a:pPr>
              <a:t>10/02/2022</a:t>
            </a:fld>
            <a:endParaRPr lang="es-ES_tradnl" dirty="0"/>
          </a:p>
        </p:txBody>
      </p:sp>
      <p:sp>
        <p:nvSpPr>
          <p:cNvPr id="4" name="Marcador de pie de página 3"/>
          <p:cNvSpPr>
            <a:spLocks noGrp="1"/>
          </p:cNvSpPr>
          <p:nvPr>
            <p:ph type="ftr" sz="quarter" idx="2"/>
          </p:nvPr>
        </p:nvSpPr>
        <p:spPr>
          <a:xfrm>
            <a:off x="0" y="8685213"/>
            <a:ext cx="2971800" cy="457200"/>
          </a:xfrm>
          <a:prstGeom prst="rect">
            <a:avLst/>
          </a:prstGeom>
        </p:spPr>
        <p:txBody>
          <a:bodyPr vert="horz" wrap="square" lIns="92133" tIns="46067" rIns="92133" bIns="46067" numCol="1" anchor="b" anchorCtr="0" compatLnSpc="1">
            <a:prstTxWarp prst="textNoShape">
              <a:avLst/>
            </a:prstTxWarp>
          </a:bodyPr>
          <a:lstStyle>
            <a:lvl1pPr>
              <a:defRPr sz="1200">
                <a:latin typeface="Arial" charset="0"/>
                <a:ea typeface="ヒラギノ角ゴ Pro W3" pitchFamily="-60" charset="-128"/>
                <a:cs typeface="+mn-cs"/>
              </a:defRPr>
            </a:lvl1pPr>
          </a:lstStyle>
          <a:p>
            <a:pPr>
              <a:defRPr/>
            </a:pPr>
            <a:endParaRPr lang="es-ES_tradnl" dirty="0"/>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2133" tIns="46067" rIns="92133" bIns="46067" numCol="1" anchor="b" anchorCtr="0" compatLnSpc="1">
            <a:prstTxWarp prst="textNoShape">
              <a:avLst/>
            </a:prstTxWarp>
          </a:bodyPr>
          <a:lstStyle>
            <a:lvl1pPr algn="r">
              <a:defRPr sz="1200">
                <a:latin typeface="Arial" charset="0"/>
                <a:ea typeface="ヒラギノ角ゴ Pro W3" pitchFamily="-60" charset="-128"/>
                <a:cs typeface="+mn-cs"/>
              </a:defRPr>
            </a:lvl1pPr>
          </a:lstStyle>
          <a:p>
            <a:pPr>
              <a:defRPr/>
            </a:pPr>
            <a:fld id="{8A503C52-CB0C-4BFB-803D-95F638D9CC07}" type="slidenum">
              <a:rPr lang="es-ES_tradnl"/>
              <a:pPr>
                <a:defRPr/>
              </a:pPr>
              <a:t>‹Nº›</a:t>
            </a:fld>
            <a:endParaRPr lang="es-ES_tradnl" dirty="0"/>
          </a:p>
        </p:txBody>
      </p:sp>
    </p:spTree>
    <p:extLst>
      <p:ext uri="{BB962C8B-B14F-4D97-AF65-F5344CB8AC3E}">
        <p14:creationId xmlns:p14="http://schemas.microsoft.com/office/powerpoint/2010/main" val="8999577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2133" tIns="46067" rIns="92133" bIns="46067" numCol="1" anchor="t" anchorCtr="0" compatLnSpc="1">
            <a:prstTxWarp prst="textNoShape">
              <a:avLst/>
            </a:prstTxWarp>
          </a:bodyPr>
          <a:lstStyle>
            <a:lvl1pPr>
              <a:defRPr sz="1200">
                <a:latin typeface="Calibri" pitchFamily="-60" charset="0"/>
                <a:ea typeface="ヒラギノ角ゴ Pro W3" pitchFamily="-60" charset="-128"/>
                <a:cs typeface="+mn-cs"/>
              </a:defRPr>
            </a:lvl1pPr>
          </a:lstStyle>
          <a:p>
            <a:pPr>
              <a:defRPr/>
            </a:pPr>
            <a:endParaRPr lang="es-E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2133" tIns="46067" rIns="92133" bIns="46067" numCol="1" anchor="t" anchorCtr="0" compatLnSpc="1">
            <a:prstTxWarp prst="textNoShape">
              <a:avLst/>
            </a:prstTxWarp>
          </a:bodyPr>
          <a:lstStyle>
            <a:lvl1pPr algn="r">
              <a:defRPr sz="1200">
                <a:latin typeface="Calibri" pitchFamily="-60" charset="0"/>
                <a:ea typeface="ヒラギノ角ゴ Pro W3" pitchFamily="-60" charset="-128"/>
                <a:cs typeface="+mn-cs"/>
              </a:defRPr>
            </a:lvl1pPr>
          </a:lstStyle>
          <a:p>
            <a:pPr>
              <a:defRPr/>
            </a:pPr>
            <a:fld id="{1183AFAE-6C7A-407B-8AD2-C814F7C4C670}" type="datetime1">
              <a:rPr lang="en-US"/>
              <a:pPr>
                <a:defRPr/>
              </a:pPr>
              <a:t>2/10/2022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2133" tIns="46067" rIns="92133" bIns="46067" numCol="1" anchor="ctr" anchorCtr="0" compatLnSpc="1">
            <a:prstTxWarp prst="textNoShape">
              <a:avLst/>
            </a:prstTxWarp>
          </a:bodyPr>
          <a:lstStyle/>
          <a:p>
            <a:pPr lvl="0"/>
            <a:endParaRPr lang="es-E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2133" tIns="46067" rIns="92133" bIns="4606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2133" tIns="46067" rIns="92133" bIns="46067" numCol="1" anchor="b" anchorCtr="0" compatLnSpc="1">
            <a:prstTxWarp prst="textNoShape">
              <a:avLst/>
            </a:prstTxWarp>
          </a:bodyPr>
          <a:lstStyle>
            <a:lvl1pPr>
              <a:defRPr sz="1200">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2133" tIns="46067" rIns="92133" bIns="46067" numCol="1" anchor="b" anchorCtr="0" compatLnSpc="1">
            <a:prstTxWarp prst="textNoShape">
              <a:avLst/>
            </a:prstTxWarp>
          </a:bodyPr>
          <a:lstStyle>
            <a:lvl1pPr algn="r">
              <a:defRPr sz="1200">
                <a:latin typeface="Calibri" pitchFamily="-60" charset="0"/>
                <a:ea typeface="ヒラギノ角ゴ Pro W3" pitchFamily="-60" charset="-128"/>
                <a:cs typeface="+mn-cs"/>
              </a:defRPr>
            </a:lvl1pPr>
          </a:lstStyle>
          <a:p>
            <a:pPr>
              <a:defRPr/>
            </a:pPr>
            <a:fld id="{8EBBDAE7-AC1E-45A4-AB8C-21BC2E0E5C35}" type="slidenum">
              <a:rPr lang="en-US"/>
              <a:pPr>
                <a:defRPr/>
              </a:pPr>
              <a:t>‹Nº›</a:t>
            </a:fld>
            <a:endParaRPr lang="en-US" dirty="0"/>
          </a:p>
        </p:txBody>
      </p:sp>
    </p:spTree>
    <p:extLst>
      <p:ext uri="{BB962C8B-B14F-4D97-AF65-F5344CB8AC3E}">
        <p14:creationId xmlns:p14="http://schemas.microsoft.com/office/powerpoint/2010/main" val="349750300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dirty="0">
              <a:ea typeface="ヒラギノ角ゴ Pro W3"/>
              <a:cs typeface="ヒラギノ角ゴ Pro W3"/>
            </a:endParaRPr>
          </a:p>
        </p:txBody>
      </p:sp>
      <p:sp>
        <p:nvSpPr>
          <p:cNvPr id="35843"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fld id="{F2E34BEC-6D5E-4975-82FE-0C0C2CD907FB}" type="slidenum">
              <a:rPr lang="en-US" altLang="es-CL" smtClean="0">
                <a:latin typeface="Calibri" pitchFamily="34" charset="0"/>
              </a:rPr>
              <a:pPr/>
              <a:t>1</a:t>
            </a:fld>
            <a:endParaRPr lang="en-US" altLang="es-CL" dirty="0">
              <a:latin typeface="Calibri" pitchFamily="34" charset="0"/>
            </a:endParaRPr>
          </a:p>
        </p:txBody>
      </p:sp>
    </p:spTree>
    <p:extLst>
      <p:ext uri="{BB962C8B-B14F-4D97-AF65-F5344CB8AC3E}">
        <p14:creationId xmlns:p14="http://schemas.microsoft.com/office/powerpoint/2010/main" val="362272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ADAFDF08-7FA8-4F8E-BC41-61FF4824083D}" type="slidenum">
              <a:rPr lang="en-US"/>
              <a:pPr>
                <a:defRPr/>
              </a:pPr>
              <a:t>‹Nº›</a:t>
            </a:fld>
            <a:endParaRPr lang="en-US" dirty="0"/>
          </a:p>
        </p:txBody>
      </p:sp>
    </p:spTree>
    <p:extLst>
      <p:ext uri="{BB962C8B-B14F-4D97-AF65-F5344CB8AC3E}">
        <p14:creationId xmlns:p14="http://schemas.microsoft.com/office/powerpoint/2010/main" val="155891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BACD4E2A-D5C3-46CD-8623-69BB5B258FBC}" type="slidenum">
              <a:rPr lang="en-US"/>
              <a:pPr>
                <a:defRPr/>
              </a:pPr>
              <a:t>‹Nº›</a:t>
            </a:fld>
            <a:endParaRPr lang="en-US" dirty="0"/>
          </a:p>
        </p:txBody>
      </p:sp>
    </p:spTree>
    <p:extLst>
      <p:ext uri="{BB962C8B-B14F-4D97-AF65-F5344CB8AC3E}">
        <p14:creationId xmlns:p14="http://schemas.microsoft.com/office/powerpoint/2010/main" val="3636897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0E731F53-EFF0-4748-95DA-ABCC69FBA9DE}" type="slidenum">
              <a:rPr lang="en-US"/>
              <a:pPr>
                <a:defRPr/>
              </a:pPr>
              <a:t>‹Nº›</a:t>
            </a:fld>
            <a:endParaRPr lang="en-US" dirty="0"/>
          </a:p>
        </p:txBody>
      </p:sp>
    </p:spTree>
    <p:extLst>
      <p:ext uri="{BB962C8B-B14F-4D97-AF65-F5344CB8AC3E}">
        <p14:creationId xmlns:p14="http://schemas.microsoft.com/office/powerpoint/2010/main" val="165265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a:xfrm>
            <a:off x="6454588" y="5809152"/>
            <a:ext cx="1213821" cy="365125"/>
          </a:xfrm>
          <a:prstGeom prst="rect">
            <a:avLst/>
          </a:prstGeom>
        </p:spPr>
        <p:txBody>
          <a:bodyPr/>
          <a:lstStyle/>
          <a:p>
            <a:fld id="{DF4DCCBE-92A2-42E1-8CCE-932B6E198079}" type="datetimeFigureOut">
              <a:rPr lang="es-CL" smtClean="0"/>
              <a:t>10-02-2022</a:t>
            </a:fld>
            <a:endParaRPr lang="es-CL" dirty="0"/>
          </a:p>
        </p:txBody>
      </p:sp>
      <p:sp>
        <p:nvSpPr>
          <p:cNvPr id="5" name="Footer Placeholder 4"/>
          <p:cNvSpPr>
            <a:spLocks noGrp="1"/>
          </p:cNvSpPr>
          <p:nvPr>
            <p:ph type="ftr" sz="quarter" idx="11"/>
          </p:nvPr>
        </p:nvSpPr>
        <p:spPr>
          <a:xfrm>
            <a:off x="914401" y="5809152"/>
            <a:ext cx="5540188" cy="365125"/>
          </a:xfrm>
          <a:prstGeom prst="rect">
            <a:avLst/>
          </a:prstGeom>
        </p:spPr>
        <p:txBody>
          <a:bodyPr/>
          <a:lstStyle/>
          <a:p>
            <a:endParaRPr lang="es-CL" dirty="0"/>
          </a:p>
        </p:txBody>
      </p:sp>
      <p:sp>
        <p:nvSpPr>
          <p:cNvPr id="6" name="Slide Number Placeholder 5"/>
          <p:cNvSpPr>
            <a:spLocks noGrp="1"/>
          </p:cNvSpPr>
          <p:nvPr>
            <p:ph type="sldNum" sz="quarter" idx="12"/>
          </p:nvPr>
        </p:nvSpPr>
        <p:spPr/>
        <p:txBody>
          <a:bodyPr/>
          <a:lstStyle/>
          <a:p>
            <a:fld id="{E2D582EB-53E6-4E2B-AC7E-15033EFEA379}" type="slidenum">
              <a:rPr lang="es-CL" smtClean="0"/>
              <a:t>‹Nº›</a:t>
            </a:fld>
            <a:endParaRPr lang="es-CL" dirty="0"/>
          </a:p>
        </p:txBody>
      </p:sp>
    </p:spTree>
    <p:extLst>
      <p:ext uri="{BB962C8B-B14F-4D97-AF65-F5344CB8AC3E}">
        <p14:creationId xmlns:p14="http://schemas.microsoft.com/office/powerpoint/2010/main" val="1841064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322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504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24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9951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07739825-38B6-489F-83F1-DDA951EE4B5D}" type="slidenum">
              <a:rPr lang="en-US"/>
              <a:pPr>
                <a:defRPr/>
              </a:pPr>
              <a:t>‹Nº›</a:t>
            </a:fld>
            <a:endParaRPr lang="en-US" dirty="0"/>
          </a:p>
        </p:txBody>
      </p:sp>
    </p:spTree>
    <p:extLst>
      <p:ext uri="{BB962C8B-B14F-4D97-AF65-F5344CB8AC3E}">
        <p14:creationId xmlns:p14="http://schemas.microsoft.com/office/powerpoint/2010/main" val="3979730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6B59B14A-98B6-4A74-9E68-B0BDE8A488E3}" type="slidenum">
              <a:rPr lang="en-US"/>
              <a:pPr>
                <a:defRPr/>
              </a:pPr>
              <a:t>‹Nº›</a:t>
            </a:fld>
            <a:endParaRPr lang="en-US" dirty="0"/>
          </a:p>
        </p:txBody>
      </p:sp>
    </p:spTree>
    <p:extLst>
      <p:ext uri="{BB962C8B-B14F-4D97-AF65-F5344CB8AC3E}">
        <p14:creationId xmlns:p14="http://schemas.microsoft.com/office/powerpoint/2010/main" val="1432060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7B11248A-FB3F-49FE-92B6-1480BD480E54}" type="slidenum">
              <a:rPr lang="en-US"/>
              <a:pPr>
                <a:defRPr/>
              </a:pPr>
              <a:t>‹Nº›</a:t>
            </a:fld>
            <a:endParaRPr lang="en-US" dirty="0"/>
          </a:p>
        </p:txBody>
      </p:sp>
    </p:spTree>
    <p:extLst>
      <p:ext uri="{BB962C8B-B14F-4D97-AF65-F5344CB8AC3E}">
        <p14:creationId xmlns:p14="http://schemas.microsoft.com/office/powerpoint/2010/main" val="177808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3175"/>
            <a:ext cx="6521451"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1 Título"/>
          <p:cNvSpPr txBox="1">
            <a:spLocks/>
          </p:cNvSpPr>
          <p:nvPr userDrawn="1"/>
        </p:nvSpPr>
        <p:spPr bwMode="auto">
          <a:xfrm>
            <a:off x="482600" y="69850"/>
            <a:ext cx="2994025" cy="428625"/>
          </a:xfrm>
          <a:prstGeom prst="rect">
            <a:avLst/>
          </a:prstGeom>
          <a:noFill/>
          <a:ln w="9525">
            <a:noFill/>
            <a:miter lim="800000"/>
            <a:headEnd/>
            <a:tailEnd/>
          </a:ln>
          <a:effectLst>
            <a:outerShdw blurRad="50800" dist="38100" dir="2700000" algn="tl" rotWithShape="0">
              <a:prstClr val="black">
                <a:alpha val="40000"/>
              </a:prstClr>
            </a:outerShdw>
          </a:effectLst>
        </p:spPr>
        <p:txBody>
          <a:bodyPr/>
          <a:lstStyle/>
          <a:p>
            <a:pPr eaLnBrk="0" hangingPunct="0">
              <a:defRPr/>
            </a:pP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a:ea typeface="+mn-ea"/>
              <a:cs typeface="+mn-cs"/>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EBFAF93D-9E16-4D68-AD24-F1AB8ABA8A82}" type="slidenum">
              <a:rPr lang="en-US"/>
              <a:pPr>
                <a:defRPr/>
              </a:pPr>
              <a:t>‹Nº›</a:t>
            </a:fld>
            <a:endParaRPr lang="en-US" dirty="0"/>
          </a:p>
        </p:txBody>
      </p:sp>
    </p:spTree>
    <p:extLst>
      <p:ext uri="{BB962C8B-B14F-4D97-AF65-F5344CB8AC3E}">
        <p14:creationId xmlns:p14="http://schemas.microsoft.com/office/powerpoint/2010/main" val="3541683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2E6770B7-229F-4173-9BBC-DAAF1E24E3C7}" type="slidenum">
              <a:rPr lang="en-US"/>
              <a:pPr>
                <a:defRPr/>
              </a:pPr>
              <a:t>‹Nº›</a:t>
            </a:fld>
            <a:endParaRPr lang="en-US" dirty="0"/>
          </a:p>
        </p:txBody>
      </p:sp>
    </p:spTree>
    <p:extLst>
      <p:ext uri="{BB962C8B-B14F-4D97-AF65-F5344CB8AC3E}">
        <p14:creationId xmlns:p14="http://schemas.microsoft.com/office/powerpoint/2010/main" val="114592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EC75FD69-CFAC-401B-A61A-ECF72C6C773B}" type="slidenum">
              <a:rPr lang="en-US"/>
              <a:pPr>
                <a:defRPr/>
              </a:pPr>
              <a:t>‹Nº›</a:t>
            </a:fld>
            <a:endParaRPr lang="en-US" dirty="0"/>
          </a:p>
        </p:txBody>
      </p:sp>
    </p:spTree>
    <p:extLst>
      <p:ext uri="{BB962C8B-B14F-4D97-AF65-F5344CB8AC3E}">
        <p14:creationId xmlns:p14="http://schemas.microsoft.com/office/powerpoint/2010/main" val="3321477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AD7AA83C-D2D1-4926-AB70-7899DF8EFA4A}" type="slidenum">
              <a:rPr lang="en-US"/>
              <a:pPr>
                <a:defRPr/>
              </a:pPr>
              <a:t>‹Nº›</a:t>
            </a:fld>
            <a:endParaRPr lang="en-US" dirty="0"/>
          </a:p>
        </p:txBody>
      </p:sp>
    </p:spTree>
    <p:extLst>
      <p:ext uri="{BB962C8B-B14F-4D97-AF65-F5344CB8AC3E}">
        <p14:creationId xmlns:p14="http://schemas.microsoft.com/office/powerpoint/2010/main" val="30926748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8017F94A-DFAA-44B5-9C91-3DF2AE54B027}" type="slidenum">
              <a:rPr lang="en-US"/>
              <a:pPr>
                <a:defRPr/>
              </a:pPr>
              <a:t>‹Nº›</a:t>
            </a:fld>
            <a:endParaRPr lang="en-US" dirty="0"/>
          </a:p>
        </p:txBody>
      </p:sp>
    </p:spTree>
    <p:extLst>
      <p:ext uri="{BB962C8B-B14F-4D97-AF65-F5344CB8AC3E}">
        <p14:creationId xmlns:p14="http://schemas.microsoft.com/office/powerpoint/2010/main" val="18668648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EFAA8850-E173-4D07-988A-4EFB7EDF58D0}" type="slidenum">
              <a:rPr lang="en-US"/>
              <a:pPr>
                <a:defRPr/>
              </a:pPr>
              <a:t>‹Nº›</a:t>
            </a:fld>
            <a:endParaRPr lang="en-US" dirty="0"/>
          </a:p>
        </p:txBody>
      </p:sp>
    </p:spTree>
    <p:extLst>
      <p:ext uri="{BB962C8B-B14F-4D97-AF65-F5344CB8AC3E}">
        <p14:creationId xmlns:p14="http://schemas.microsoft.com/office/powerpoint/2010/main" val="3808666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4574ED5E-BE0F-4010-B103-8DF5696B09F6}" type="slidenum">
              <a:rPr lang="en-US"/>
              <a:pPr>
                <a:defRPr/>
              </a:pPr>
              <a:t>‹Nº›</a:t>
            </a:fld>
            <a:endParaRPr lang="en-US" dirty="0"/>
          </a:p>
        </p:txBody>
      </p:sp>
    </p:spTree>
    <p:extLst>
      <p:ext uri="{BB962C8B-B14F-4D97-AF65-F5344CB8AC3E}">
        <p14:creationId xmlns:p14="http://schemas.microsoft.com/office/powerpoint/2010/main" val="14196479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1D23F19E-AF1C-4B40-9225-130BFDDFC181}" type="slidenum">
              <a:rPr lang="en-US"/>
              <a:pPr>
                <a:defRPr/>
              </a:pPr>
              <a:t>‹Nº›</a:t>
            </a:fld>
            <a:endParaRPr lang="en-US" dirty="0"/>
          </a:p>
        </p:txBody>
      </p:sp>
    </p:spTree>
    <p:extLst>
      <p:ext uri="{BB962C8B-B14F-4D97-AF65-F5344CB8AC3E}">
        <p14:creationId xmlns:p14="http://schemas.microsoft.com/office/powerpoint/2010/main" val="37604803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fld id="{CF05AA00-2D49-497B-B570-430D1D82A1A7}" type="slidenum">
              <a:rPr lang="en-US"/>
              <a:pPr>
                <a:defRPr/>
              </a:pPr>
              <a:t>‹Nº›</a:t>
            </a:fld>
            <a:endParaRPr lang="en-US" dirty="0"/>
          </a:p>
        </p:txBody>
      </p:sp>
    </p:spTree>
    <p:extLst>
      <p:ext uri="{BB962C8B-B14F-4D97-AF65-F5344CB8AC3E}">
        <p14:creationId xmlns:p14="http://schemas.microsoft.com/office/powerpoint/2010/main" val="3571968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0029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49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5" name="Footer Placeholder 4"/>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72C01E99-7B32-4141-9E26-FA3EA1EA0AF6}" type="slidenum">
              <a:rPr lang="en-US"/>
              <a:pPr>
                <a:defRPr/>
              </a:pPr>
              <a:t>‹Nº›</a:t>
            </a:fld>
            <a:endParaRPr lang="en-US" dirty="0"/>
          </a:p>
        </p:txBody>
      </p:sp>
    </p:spTree>
    <p:extLst>
      <p:ext uri="{BB962C8B-B14F-4D97-AF65-F5344CB8AC3E}">
        <p14:creationId xmlns:p14="http://schemas.microsoft.com/office/powerpoint/2010/main" val="5562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5633DAF2-2F4B-431D-AF1E-108F5E2F6152}" type="slidenum">
              <a:rPr lang="en-US"/>
              <a:pPr>
                <a:defRPr/>
              </a:pPr>
              <a:t>‹Nº›</a:t>
            </a:fld>
            <a:endParaRPr lang="en-US" dirty="0"/>
          </a:p>
        </p:txBody>
      </p:sp>
    </p:spTree>
    <p:extLst>
      <p:ext uri="{BB962C8B-B14F-4D97-AF65-F5344CB8AC3E}">
        <p14:creationId xmlns:p14="http://schemas.microsoft.com/office/powerpoint/2010/main" val="3894786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60" charset="0"/>
                <a:ea typeface="ヒラギノ角ゴ Pro W3" pitchFamily="-60" charset="-128"/>
                <a:cs typeface="+mn-cs"/>
              </a:defRPr>
            </a:lvl1pPr>
          </a:lstStyle>
          <a:p>
            <a:pPr>
              <a:defRPr/>
            </a:pPr>
            <a:endParaRPr lang="es-CL" dirty="0"/>
          </a:p>
        </p:txBody>
      </p:sp>
      <p:sp>
        <p:nvSpPr>
          <p:cNvPr id="8" name="Footer Placeholder 7"/>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pitchFamily="-60" charset="-128"/>
                <a:cs typeface="+mn-cs"/>
              </a:defRPr>
            </a:lvl1pPr>
          </a:lstStyle>
          <a:p>
            <a:pPr>
              <a:defRPr/>
            </a:pPr>
            <a:endParaRPr lang="es-ES" dirty="0"/>
          </a:p>
        </p:txBody>
      </p:sp>
      <p:sp>
        <p:nvSpPr>
          <p:cNvPr id="9" name="Slide Number Placeholder 8"/>
          <p:cNvSpPr>
            <a:spLocks noGrp="1"/>
          </p:cNvSpPr>
          <p:nvPr>
            <p:ph type="sldNum" sz="quarter" idx="12"/>
          </p:nvPr>
        </p:nvSpPr>
        <p:spPr/>
        <p:txBody>
          <a:bodyPr/>
          <a:lstStyle>
            <a:lvl1pPr>
              <a:defRPr/>
            </a:lvl1pPr>
          </a:lstStyle>
          <a:p>
            <a:pPr>
              <a:defRPr/>
            </a:pPr>
            <a:fld id="{0EFB3746-5B16-4FEC-85F7-963F1B5C88E7}" type="slidenum">
              <a:rPr lang="en-US"/>
              <a:pPr>
                <a:defRPr/>
              </a:pPr>
              <a:t>‹Nº›</a:t>
            </a:fld>
            <a:endParaRPr lang="en-US" dirty="0"/>
          </a:p>
        </p:txBody>
      </p:sp>
    </p:spTree>
    <p:extLst>
      <p:ext uri="{BB962C8B-B14F-4D97-AF65-F5344CB8AC3E}">
        <p14:creationId xmlns:p14="http://schemas.microsoft.com/office/powerpoint/2010/main" val="177827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4427AB04-3921-4CC0-84AB-F95680A402A9}" type="slidenum">
              <a:rPr lang="en-US"/>
              <a:pPr>
                <a:defRPr/>
              </a:pPr>
              <a:t>‹Nº›</a:t>
            </a:fld>
            <a:endParaRPr lang="en-US" dirty="0"/>
          </a:p>
        </p:txBody>
      </p:sp>
    </p:spTree>
    <p:extLst>
      <p:ext uri="{BB962C8B-B14F-4D97-AF65-F5344CB8AC3E}">
        <p14:creationId xmlns:p14="http://schemas.microsoft.com/office/powerpoint/2010/main" val="1002518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ACDA50E-69F8-449D-9B93-B646B2F17147}" type="slidenum">
              <a:rPr lang="en-US"/>
              <a:pPr>
                <a:defRPr/>
              </a:pPr>
              <a:t>‹Nº›</a:t>
            </a:fld>
            <a:endParaRPr lang="en-US" dirty="0"/>
          </a:p>
        </p:txBody>
      </p:sp>
    </p:spTree>
    <p:extLst>
      <p:ext uri="{BB962C8B-B14F-4D97-AF65-F5344CB8AC3E}">
        <p14:creationId xmlns:p14="http://schemas.microsoft.com/office/powerpoint/2010/main" val="413785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DA104AF-5FF8-430E-9980-8FE1E54423A3}" type="slidenum">
              <a:rPr lang="en-US"/>
              <a:pPr>
                <a:defRPr/>
              </a:pPr>
              <a:t>‹Nº›</a:t>
            </a:fld>
            <a:endParaRPr lang="en-US" dirty="0"/>
          </a:p>
        </p:txBody>
      </p:sp>
    </p:spTree>
    <p:extLst>
      <p:ext uri="{BB962C8B-B14F-4D97-AF65-F5344CB8AC3E}">
        <p14:creationId xmlns:p14="http://schemas.microsoft.com/office/powerpoint/2010/main" val="4204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C2830A4A-46DE-4EFF-9A13-35DDC0ADD851}" type="slidenum">
              <a:rPr lang="en-US"/>
              <a:pPr>
                <a:defRPr/>
              </a:pPr>
              <a:t>‹Nº›</a:t>
            </a:fld>
            <a:endParaRPr lang="en-US" dirty="0"/>
          </a:p>
        </p:txBody>
      </p:sp>
    </p:spTree>
    <p:extLst>
      <p:ext uri="{BB962C8B-B14F-4D97-AF65-F5344CB8AC3E}">
        <p14:creationId xmlns:p14="http://schemas.microsoft.com/office/powerpoint/2010/main" val="24142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image" Target="file:///\\localhost\Users\CDEB\Desktop\logoMINSAL.jpg" TargetMode="Externa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2.jpe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000">
              <a:schemeClr val="accent1">
                <a:lumMod val="5000"/>
                <a:lumOff val="95000"/>
              </a:schemeClr>
            </a:gs>
            <a:gs pos="32000">
              <a:schemeClr val="accent1">
                <a:lumMod val="45000"/>
                <a:lumOff val="55000"/>
              </a:schemeClr>
            </a:gs>
            <a:gs pos="58000">
              <a:schemeClr val="accent1">
                <a:lumMod val="45000"/>
                <a:lumOff val="55000"/>
              </a:schemeClr>
            </a:gs>
            <a:gs pos="84000">
              <a:schemeClr val="accent1"/>
            </a:gs>
          </a:gsLst>
          <a:lin ang="5400000" scaled="1"/>
          <a:tileRect/>
        </a:gra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6147"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60" charset="0"/>
                <a:ea typeface="ヒラギノ角ゴ Pro W3" pitchFamily="-60" charset="-128"/>
                <a:cs typeface="+mn-cs"/>
              </a:defRPr>
            </a:lvl1pPr>
          </a:lstStyle>
          <a:p>
            <a:pPr>
              <a:defRPr/>
            </a:pPr>
            <a:fld id="{BAE65273-6738-413D-AF4D-36803B435770}" type="slidenum">
              <a:rPr lang="en-US"/>
              <a:pPr>
                <a:defRPr/>
              </a:pPr>
              <a:t>‹Nº›</a:t>
            </a:fld>
            <a:endParaRPr lang="en-US" dirty="0"/>
          </a:p>
        </p:txBody>
      </p:sp>
      <p:sp>
        <p:nvSpPr>
          <p:cNvPr id="2053" name="Rectangle 6"/>
          <p:cNvSpPr>
            <a:spLocks noChangeArrowheads="1"/>
          </p:cNvSpPr>
          <p:nvPr/>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4" name="Rectangle 7"/>
          <p:cNvSpPr>
            <a:spLocks noChangeArrowheads="1"/>
          </p:cNvSpPr>
          <p:nvPr/>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5" name="Rectangle 9"/>
          <p:cNvSpPr>
            <a:spLocks noChangeArrowheads="1"/>
          </p:cNvSpPr>
          <p:nvPr/>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6" name="Rectangle 10"/>
          <p:cNvSpPr>
            <a:spLocks noChangeArrowheads="1"/>
          </p:cNvSpPr>
          <p:nvPr/>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sp>
        <p:nvSpPr>
          <p:cNvPr id="2057" name="CuadroTexto 11"/>
          <p:cNvSpPr txBox="1">
            <a:spLocks noChangeArrowheads="1"/>
          </p:cNvSpPr>
          <p:nvPr/>
        </p:nvSpPr>
        <p:spPr bwMode="auto">
          <a:xfrm>
            <a:off x="133350" y="6494463"/>
            <a:ext cx="2762250" cy="246062"/>
          </a:xfrm>
          <a:prstGeom prst="rect">
            <a:avLst/>
          </a:prstGeom>
          <a:noFill/>
          <a:ln>
            <a:noFill/>
          </a:ln>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r>
              <a:rPr lang="es-ES_tradnl" sz="1000" dirty="0">
                <a:solidFill>
                  <a:srgbClr val="7F7F7F"/>
                </a:solidFill>
                <a:latin typeface="Verdana" pitchFamily="34" charset="0"/>
              </a:rPr>
              <a:t>Gobierno de Chile / Ministerio de Salud</a:t>
            </a:r>
          </a:p>
        </p:txBody>
      </p:sp>
    </p:spTree>
  </p:cSld>
  <p:clrMap bg1="lt1" tx1="dk1" bg2="lt2" tx2="dk2" accent1="accent1" accent2="accent2" accent3="accent3" accent4="accent4" accent5="accent5" accent6="accent6" hlink="hlink" folHlink="folHlink"/>
  <p:sldLayoutIdLst>
    <p:sldLayoutId id="2147483692" r:id="rId1"/>
    <p:sldLayoutId id="2147483694" r:id="rId2"/>
    <p:sldLayoutId id="2147483695" r:id="rId3"/>
    <p:sldLayoutId id="2147483691" r:id="rId4"/>
    <p:sldLayoutId id="2147483696" r:id="rId5"/>
    <p:sldLayoutId id="2147483690" r:id="rId6"/>
    <p:sldLayoutId id="2147483689" r:id="rId7"/>
    <p:sldLayoutId id="2147483688" r:id="rId8"/>
    <p:sldLayoutId id="2147483687" r:id="rId9"/>
    <p:sldLayoutId id="2147483686" r:id="rId10"/>
    <p:sldLayoutId id="2147483685" r:id="rId11"/>
    <p:sldLayoutId id="2147483709" r:id="rId12"/>
    <p:sldLayoutId id="2147483711" r:id="rId13"/>
    <p:sldLayoutId id="2147483683" r:id="rId14"/>
    <p:sldLayoutId id="2147483682" r:id="rId15"/>
    <p:sldLayoutId id="2147483681" r:id="rId16"/>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60"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Verdana"/>
          <a:ea typeface="ヒラギノ角ゴ Pro W3" charset="-128"/>
          <a:cs typeface="Verdana"/>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Verdana"/>
          <a:ea typeface="ヒラギノ角ゴ Pro W3" charset="-128"/>
          <a:cs typeface="Verdana"/>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Verdana"/>
          <a:ea typeface="ヒラギノ角ゴ Pro W3" charset="-128"/>
          <a:cs typeface="Verdana"/>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000">
              <a:schemeClr val="accent1">
                <a:lumMod val="5000"/>
                <a:lumOff val="95000"/>
              </a:schemeClr>
            </a:gs>
            <a:gs pos="32000">
              <a:schemeClr val="accent1">
                <a:lumMod val="45000"/>
                <a:lumOff val="55000"/>
              </a:schemeClr>
            </a:gs>
            <a:gs pos="58000">
              <a:schemeClr val="accent1">
                <a:lumMod val="45000"/>
                <a:lumOff val="55000"/>
              </a:schemeClr>
            </a:gs>
            <a:gs pos="84000">
              <a:schemeClr val="accent1"/>
            </a:gs>
          </a:gsLst>
          <a:lin ang="5400000" scaled="1"/>
          <a:tileRect/>
        </a:gradFill>
        <a:effectLst/>
      </p:bgPr>
    </p:bg>
    <p:spTree>
      <p:nvGrpSpPr>
        <p:cNvPr id="1" name=""/>
        <p:cNvGrpSpPr/>
        <p:nvPr/>
      </p:nvGrpSpPr>
      <p:grpSpPr>
        <a:xfrm>
          <a:off x="0" y="0"/>
          <a:ext cx="0" cy="0"/>
          <a:chOff x="0" y="0"/>
          <a:chExt cx="0" cy="0"/>
        </a:xfrm>
      </p:grpSpPr>
      <p:sp>
        <p:nvSpPr>
          <p:cNvPr id="3074" name="Rectangle 13"/>
          <p:cNvSpPr>
            <a:spLocks noChangeArrowheads="1"/>
          </p:cNvSpPr>
          <p:nvPr/>
        </p:nvSpPr>
        <p:spPr bwMode="auto">
          <a:xfrm>
            <a:off x="7153275" y="0"/>
            <a:ext cx="1990725" cy="6629400"/>
          </a:xfrm>
          <a:prstGeom prst="rect">
            <a:avLst/>
          </a:prstGeom>
          <a:solidFill>
            <a:schemeClr val="bg1"/>
          </a:solidFill>
          <a:ln w="9525">
            <a:noFill/>
            <a:miter lim="800000"/>
            <a:headEnd/>
            <a:tailEnd/>
          </a:ln>
          <a:effectLst>
            <a:outerShdw dist="38100" dir="5640026" rotWithShape="0">
              <a:srgbClr val="808080">
                <a:alpha val="25000"/>
              </a:srgbClr>
            </a:outerShdw>
          </a:effectLst>
        </p:spPr>
        <p:txBody>
          <a:bodyPr anchor="ctr"/>
          <a:lstStyle/>
          <a:p>
            <a:pPr>
              <a:defRPr/>
            </a:pPr>
            <a:endParaRPr lang="es-ES" dirty="0">
              <a:solidFill>
                <a:srgbClr val="FFFFFF"/>
              </a:solidFill>
              <a:latin typeface="Calibri" pitchFamily="34" charset="0"/>
            </a:endParaRPr>
          </a:p>
        </p:txBody>
      </p:sp>
      <p:pic>
        <p:nvPicPr>
          <p:cNvPr id="19459" name="logoMINSAL.jpg" descr="/Users/CDEB/Desktop/logoMINSAL.jpg"/>
          <p:cNvPicPr>
            <a:picLocks noChangeAspect="1"/>
          </p:cNvPicPr>
          <p:nvPr/>
        </p:nvPicPr>
        <p:blipFill>
          <a:blip r:embed="rId15" r:link="rId16">
            <a:extLst>
              <a:ext uri="{28A0092B-C50C-407E-A947-70E740481C1C}">
                <a14:useLocalDpi xmlns:a14="http://schemas.microsoft.com/office/drawing/2010/main" val="0"/>
              </a:ext>
            </a:extLst>
          </a:blip>
          <a:srcRect/>
          <a:stretch>
            <a:fillRect/>
          </a:stretch>
        </p:blipFill>
        <p:spPr bwMode="auto">
          <a:xfrm>
            <a:off x="7153275" y="2286000"/>
            <a:ext cx="1990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pitchFamily="-60" charset="-128"/>
            </a:endParaRPr>
          </a:p>
        </p:txBody>
      </p:sp>
      <p:sp>
        <p:nvSpPr>
          <p:cNvPr id="3077" name="Rectangle 12"/>
          <p:cNvSpPr>
            <a:spLocks noChangeArrowheads="1"/>
          </p:cNvSpPr>
          <p:nvPr/>
        </p:nvSpPr>
        <p:spPr bwMode="auto">
          <a:xfrm>
            <a:off x="4763" y="0"/>
            <a:ext cx="7148512" cy="6629400"/>
          </a:xfrm>
          <a:prstGeom prst="rect">
            <a:avLst/>
          </a:prstGeom>
          <a:solidFill>
            <a:srgbClr val="006CB7"/>
          </a:solidFill>
          <a:ln w="9525">
            <a:noFill/>
            <a:miter lim="800000"/>
            <a:headEnd/>
            <a:tailEnd/>
          </a:ln>
          <a:effectLst>
            <a:outerShdw dist="38100" dir="3779989" algn="br" rotWithShape="0">
              <a:srgbClr val="808080">
                <a:alpha val="70000"/>
              </a:srgbClr>
            </a:outerShdw>
          </a:effectLst>
        </p:spPr>
        <p:txBody>
          <a:bodyPr anchor="ctr"/>
          <a:lstStyle/>
          <a:p>
            <a:pPr>
              <a:defRPr/>
            </a:pPr>
            <a:endParaRPr lang="es-ES" dirty="0">
              <a:solidFill>
                <a:srgbClr val="FFFFFF"/>
              </a:solidFill>
              <a:latin typeface="Calibri" pitchFamily="34" charset="0"/>
            </a:endParaRPr>
          </a:p>
        </p:txBody>
      </p:sp>
      <p:sp>
        <p:nvSpPr>
          <p:cNvPr id="19462"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a:t>Click to edit Master title style</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693" r:id="rId12"/>
    <p:sldLayoutId id="2147483725" r:id="rId13"/>
  </p:sldLayoutIdLst>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60"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txBox="1">
            <a:spLocks/>
          </p:cNvSpPr>
          <p:nvPr/>
        </p:nvSpPr>
        <p:spPr bwMode="auto">
          <a:xfrm>
            <a:off x="251520" y="2132856"/>
            <a:ext cx="835292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pPr algn="ctr"/>
            <a:r>
              <a:rPr lang="es-ES" sz="2400" b="1" dirty="0">
                <a:solidFill>
                  <a:srgbClr val="002060"/>
                </a:solidFill>
                <a:effectLst>
                  <a:outerShdw blurRad="50800" dist="38100" dir="2700000" algn="tl" rotWithShape="0">
                    <a:prstClr val="black">
                      <a:alpha val="40000"/>
                    </a:prstClr>
                  </a:outerShdw>
                </a:effectLst>
              </a:rPr>
              <a:t>Dictamen N°E173171 de la Contraloría General de la República a través del cual </a:t>
            </a:r>
            <a:r>
              <a:rPr lang="es-CL" sz="2400" b="1" dirty="0">
                <a:solidFill>
                  <a:srgbClr val="002060"/>
                </a:solidFill>
                <a:effectLst>
                  <a:outerShdw blurRad="50800" dist="38100" dir="2700000" algn="tl" rotWithShape="0">
                    <a:prstClr val="black">
                      <a:alpha val="40000"/>
                    </a:prstClr>
                  </a:outerShdw>
                </a:effectLst>
              </a:rPr>
              <a:t>imparte instrucciones respecto de las contrataciones a honorarios en los órganos de la Administración del Estado.</a:t>
            </a:r>
          </a:p>
        </p:txBody>
      </p:sp>
      <p:sp>
        <p:nvSpPr>
          <p:cNvPr id="5" name="Subtitle 2"/>
          <p:cNvSpPr txBox="1">
            <a:spLocks/>
          </p:cNvSpPr>
          <p:nvPr/>
        </p:nvSpPr>
        <p:spPr bwMode="auto">
          <a:xfrm>
            <a:off x="4594707" y="5229200"/>
            <a:ext cx="3649701" cy="10801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Font typeface="Arial" pitchFamily="34" charset="0"/>
              <a:buNone/>
            </a:pPr>
            <a:endParaRPr lang="es-ES" sz="1400" dirty="0">
              <a:solidFill>
                <a:srgbClr val="FFFFFF"/>
              </a:solidFill>
              <a:effectLst>
                <a:outerShdw blurRad="38100" dist="38100" dir="2700000" algn="tl">
                  <a:srgbClr val="000000">
                    <a:alpha val="43137"/>
                  </a:srgbClr>
                </a:outerShdw>
              </a:effectLst>
              <a:latin typeface="+mj-lt"/>
              <a:ea typeface="ヒラギノ角ゴ Pro W3"/>
              <a:cs typeface="Arial" panose="020B0604020202020204" pitchFamily="34" charset="0"/>
            </a:endParaRPr>
          </a:p>
          <a:p>
            <a:pPr>
              <a:spcBef>
                <a:spcPts val="0"/>
              </a:spcBef>
              <a:buFont typeface="Arial" pitchFamily="34" charset="0"/>
              <a:buNone/>
            </a:pPr>
            <a:endParaRPr lang="es-ES" sz="1400" dirty="0">
              <a:solidFill>
                <a:srgbClr val="FFFFFF"/>
              </a:solidFill>
              <a:effectLst>
                <a:outerShdw blurRad="38100" dist="38100" dir="2700000" algn="tl">
                  <a:srgbClr val="000000">
                    <a:alpha val="43137"/>
                  </a:srgbClr>
                </a:outerShdw>
              </a:effectLst>
              <a:latin typeface="+mj-lt"/>
              <a:ea typeface="ヒラギノ角ゴ Pro W3"/>
              <a:cs typeface="Arial" panose="020B0604020202020204" pitchFamily="34" charset="0"/>
            </a:endParaRPr>
          </a:p>
        </p:txBody>
      </p:sp>
      <p:sp>
        <p:nvSpPr>
          <p:cNvPr id="6" name="Title 1"/>
          <p:cNvSpPr txBox="1">
            <a:spLocks/>
          </p:cNvSpPr>
          <p:nvPr/>
        </p:nvSpPr>
        <p:spPr bwMode="auto">
          <a:xfrm>
            <a:off x="3347864" y="3933056"/>
            <a:ext cx="5050344"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a:cs typeface="ヒラギノ角ゴ Pro W3"/>
              </a:defRPr>
            </a:lvl1pPr>
            <a:lvl2pPr marL="742950" indent="-285750">
              <a:defRPr>
                <a:solidFill>
                  <a:schemeClr val="tx1"/>
                </a:solidFill>
                <a:latin typeface="Arial" pitchFamily="34" charset="0"/>
                <a:ea typeface="ヒラギノ角ゴ Pro W3"/>
                <a:cs typeface="ヒラギノ角ゴ Pro W3"/>
              </a:defRPr>
            </a:lvl2pPr>
            <a:lvl3pPr marL="1143000" indent="-228600">
              <a:defRPr>
                <a:solidFill>
                  <a:schemeClr val="tx1"/>
                </a:solidFill>
                <a:latin typeface="Arial" pitchFamily="34" charset="0"/>
                <a:ea typeface="ヒラギノ角ゴ Pro W3"/>
                <a:cs typeface="ヒラギノ角ゴ Pro W3"/>
              </a:defRPr>
            </a:lvl3pPr>
            <a:lvl4pPr marL="1600200" indent="-228600">
              <a:defRPr>
                <a:solidFill>
                  <a:schemeClr val="tx1"/>
                </a:solidFill>
                <a:latin typeface="Arial" pitchFamily="34" charset="0"/>
                <a:ea typeface="ヒラギノ角ゴ Pro W3"/>
                <a:cs typeface="ヒラギノ角ゴ Pro W3"/>
              </a:defRPr>
            </a:lvl4pPr>
            <a:lvl5pPr marL="2057400" indent="-228600">
              <a:defRPr>
                <a:solidFill>
                  <a:schemeClr val="tx1"/>
                </a:solidFill>
                <a:latin typeface="Arial" pitchFamily="34" charset="0"/>
                <a:ea typeface="ヒラギノ角ゴ Pro W3"/>
                <a:cs typeface="ヒラギノ角ゴ Pro W3"/>
              </a:defRPr>
            </a:lvl5pPr>
            <a:lvl6pPr marL="25146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fontAlgn="base">
              <a:spcBef>
                <a:spcPct val="0"/>
              </a:spcBef>
              <a:spcAft>
                <a:spcPct val="0"/>
              </a:spcAft>
              <a:defRPr>
                <a:solidFill>
                  <a:schemeClr val="tx1"/>
                </a:solidFill>
                <a:latin typeface="Arial" pitchFamily="34" charset="0"/>
                <a:ea typeface="ヒラギノ角ゴ Pro W3"/>
                <a:cs typeface="ヒラギノ角ゴ Pro W3"/>
              </a:defRPr>
            </a:lvl9pPr>
          </a:lstStyle>
          <a:p>
            <a:pPr algn="ctr"/>
            <a:r>
              <a:rPr lang="es-ES_tradnl" altLang="es-CL" sz="2000" b="1" dirty="0">
                <a:solidFill>
                  <a:srgbClr val="002060"/>
                </a:solidFill>
                <a:effectLst>
                  <a:outerShdw blurRad="50800" dist="38100" dir="2700000" algn="tl" rotWithShape="0">
                    <a:prstClr val="black">
                      <a:alpha val="40000"/>
                    </a:prstClr>
                  </a:outerShdw>
                </a:effectLst>
                <a:latin typeface="+mj-lt"/>
                <a:sym typeface="Verdana Bold"/>
              </a:rPr>
              <a:t>Departamento de Gestión Normativa y Presupuestaria.</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0ACEC-ACEB-496C-8E32-21220FE12447}"/>
              </a:ext>
            </a:extLst>
          </p:cNvPr>
          <p:cNvSpPr>
            <a:spLocks noGrp="1"/>
          </p:cNvSpPr>
          <p:nvPr>
            <p:ph type="title"/>
          </p:nvPr>
        </p:nvSpPr>
        <p:spPr>
          <a:xfrm>
            <a:off x="165619" y="332656"/>
            <a:ext cx="1800200" cy="5040560"/>
          </a:xfrm>
        </p:spPr>
        <p:txBody>
          <a:bodyPr/>
          <a:lstStyle/>
          <a:p>
            <a:pPr algn="ctr"/>
            <a:br>
              <a:rPr lang="es-CL" b="1" dirty="0"/>
            </a:br>
            <a:r>
              <a:rPr lang="es-CL" sz="1800" b="1" dirty="0"/>
              <a:t>CUPOS</a:t>
            </a:r>
            <a:br>
              <a:rPr lang="es-CL" sz="1800" b="1" dirty="0"/>
            </a:br>
            <a:br>
              <a:rPr lang="es-CL" sz="1800" b="1" dirty="0"/>
            </a:br>
            <a:r>
              <a:rPr lang="es-CL" sz="1800" b="1" dirty="0"/>
              <a:t> TRASPASO</a:t>
            </a:r>
            <a:br>
              <a:rPr lang="es-CL" sz="1800" b="1" dirty="0"/>
            </a:br>
            <a:br>
              <a:rPr lang="es-CL" sz="1800" b="1" dirty="0"/>
            </a:br>
            <a:r>
              <a:rPr lang="es-CL" sz="1800" b="1" dirty="0"/>
              <a:t> HSA A LA</a:t>
            </a:r>
            <a:br>
              <a:rPr lang="es-CL" sz="1800" b="1" dirty="0"/>
            </a:br>
            <a:br>
              <a:rPr lang="es-CL" sz="1800" b="1" dirty="0"/>
            </a:br>
            <a:r>
              <a:rPr lang="es-CL" sz="1800" b="1" dirty="0"/>
              <a:t> CONTRATA</a:t>
            </a:r>
            <a:br>
              <a:rPr lang="es-CL" sz="1800" b="1" dirty="0"/>
            </a:br>
            <a:r>
              <a:rPr lang="es-CL" sz="1800" b="1" dirty="0"/>
              <a:t> ASIGNADOS</a:t>
            </a:r>
            <a:br>
              <a:rPr lang="es-CL" sz="1800" b="1" dirty="0"/>
            </a:br>
            <a:br>
              <a:rPr lang="es-CL" sz="1800" b="1" dirty="0"/>
            </a:br>
            <a:r>
              <a:rPr lang="es-CL" sz="1800" b="1" dirty="0"/>
              <a:t> POR AÑO</a:t>
            </a:r>
            <a:br>
              <a:rPr lang="es-CL" sz="1800" b="1" dirty="0"/>
            </a:br>
            <a:endParaRPr lang="es-CL" sz="1800" b="1" dirty="0"/>
          </a:p>
        </p:txBody>
      </p:sp>
      <p:sp>
        <p:nvSpPr>
          <p:cNvPr id="4" name="Marcador de número de diapositiva 3">
            <a:extLst>
              <a:ext uri="{FF2B5EF4-FFF2-40B4-BE49-F238E27FC236}">
                <a16:creationId xmlns:a16="http://schemas.microsoft.com/office/drawing/2014/main" id="{52F116C7-2629-495C-BF4F-E3835C659BB6}"/>
              </a:ext>
            </a:extLst>
          </p:cNvPr>
          <p:cNvSpPr>
            <a:spLocks noGrp="1"/>
          </p:cNvSpPr>
          <p:nvPr>
            <p:ph type="sldNum" sz="quarter" idx="11"/>
          </p:nvPr>
        </p:nvSpPr>
        <p:spPr/>
        <p:txBody>
          <a:bodyPr/>
          <a:lstStyle/>
          <a:p>
            <a:pPr>
              <a:defRPr/>
            </a:pPr>
            <a:fld id="{FF41E64B-4994-40DD-8F76-C53AC959A458}" type="slidenum">
              <a:rPr lang="en-US" smtClean="0"/>
              <a:pPr>
                <a:defRPr/>
              </a:pPr>
              <a:t>10</a:t>
            </a:fld>
            <a:endParaRPr lang="en-US" dirty="0"/>
          </a:p>
        </p:txBody>
      </p:sp>
      <p:sp>
        <p:nvSpPr>
          <p:cNvPr id="3" name="Elipse 2">
            <a:extLst>
              <a:ext uri="{FF2B5EF4-FFF2-40B4-BE49-F238E27FC236}">
                <a16:creationId xmlns:a16="http://schemas.microsoft.com/office/drawing/2014/main" id="{49D1F701-BFED-40D3-87B8-EA331FB17196}"/>
              </a:ext>
            </a:extLst>
          </p:cNvPr>
          <p:cNvSpPr/>
          <p:nvPr/>
        </p:nvSpPr>
        <p:spPr>
          <a:xfrm>
            <a:off x="7963943" y="4581128"/>
            <a:ext cx="1157175" cy="1134126"/>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s-CL" sz="900" dirty="0">
                <a:solidFill>
                  <a:srgbClr val="006CB7"/>
                </a:solidFill>
                <a:latin typeface="Verdana"/>
                <a:ea typeface="ヒラギノ角ゴ Pro W3" charset="-128"/>
              </a:rPr>
              <a:t>Traspasos HSA a la contrata total </a:t>
            </a:r>
            <a:r>
              <a:rPr lang="es-CL" sz="900" b="1" dirty="0">
                <a:solidFill>
                  <a:srgbClr val="006CB7"/>
                </a:solidFill>
                <a:latin typeface="Verdana"/>
                <a:ea typeface="ヒラギノ角ゴ Pro W3" charset="-128"/>
              </a:rPr>
              <a:t>14.432</a:t>
            </a:r>
            <a:endParaRPr lang="es-CL" sz="900" b="1" dirty="0"/>
          </a:p>
        </p:txBody>
      </p:sp>
      <p:pic>
        <p:nvPicPr>
          <p:cNvPr id="7" name="Imagen 6">
            <a:extLst>
              <a:ext uri="{FF2B5EF4-FFF2-40B4-BE49-F238E27FC236}">
                <a16:creationId xmlns:a16="http://schemas.microsoft.com/office/drawing/2014/main" id="{7652AC78-418A-453E-91C7-5DEFEF9C23B3}"/>
              </a:ext>
            </a:extLst>
          </p:cNvPr>
          <p:cNvPicPr>
            <a:picLocks noChangeAspect="1"/>
          </p:cNvPicPr>
          <p:nvPr/>
        </p:nvPicPr>
        <p:blipFill>
          <a:blip r:embed="rId2"/>
          <a:stretch>
            <a:fillRect/>
          </a:stretch>
        </p:blipFill>
        <p:spPr>
          <a:xfrm>
            <a:off x="2147634" y="1644694"/>
            <a:ext cx="5547525" cy="4538347"/>
          </a:xfrm>
          <a:prstGeom prst="rect">
            <a:avLst/>
          </a:prstGeom>
        </p:spPr>
      </p:pic>
    </p:spTree>
    <p:extLst>
      <p:ext uri="{BB962C8B-B14F-4D97-AF65-F5344CB8AC3E}">
        <p14:creationId xmlns:p14="http://schemas.microsoft.com/office/powerpoint/2010/main" val="42565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8A3A02-E932-4965-B317-4B181EDD1C19}"/>
              </a:ext>
            </a:extLst>
          </p:cNvPr>
          <p:cNvSpPr>
            <a:spLocks noGrp="1"/>
          </p:cNvSpPr>
          <p:nvPr>
            <p:ph type="title"/>
          </p:nvPr>
        </p:nvSpPr>
        <p:spPr>
          <a:xfrm>
            <a:off x="152402" y="450827"/>
            <a:ext cx="8164512" cy="567240"/>
          </a:xfrm>
        </p:spPr>
        <p:txBody>
          <a:bodyPr/>
          <a:lstStyle/>
          <a:p>
            <a:r>
              <a:rPr lang="es-CL" b="1" dirty="0"/>
              <a:t>CONTEXTO: TRASPASO DE HONORARIOS A LA CONTRATA ART.45 LEY N°21.405</a:t>
            </a:r>
            <a:br>
              <a:rPr lang="es-CL" b="1" dirty="0"/>
            </a:br>
            <a:endParaRPr lang="es-CL" dirty="0"/>
          </a:p>
        </p:txBody>
      </p:sp>
      <p:sp>
        <p:nvSpPr>
          <p:cNvPr id="4" name="Marcador de número de diapositiva 3">
            <a:extLst>
              <a:ext uri="{FF2B5EF4-FFF2-40B4-BE49-F238E27FC236}">
                <a16:creationId xmlns:a16="http://schemas.microsoft.com/office/drawing/2014/main" id="{8B515E36-2A25-4FFE-A791-5CF41252580C}"/>
              </a:ext>
            </a:extLst>
          </p:cNvPr>
          <p:cNvSpPr>
            <a:spLocks noGrp="1"/>
          </p:cNvSpPr>
          <p:nvPr>
            <p:ph type="sldNum" sz="quarter" idx="11"/>
          </p:nvPr>
        </p:nvSpPr>
        <p:spPr/>
        <p:txBody>
          <a:bodyPr/>
          <a:lstStyle/>
          <a:p>
            <a:pPr>
              <a:defRPr/>
            </a:pPr>
            <a:fld id="{FF41E64B-4994-40DD-8F76-C53AC959A458}" type="slidenum">
              <a:rPr lang="en-US" smtClean="0"/>
              <a:pPr>
                <a:defRPr/>
              </a:pPr>
              <a:t>11</a:t>
            </a:fld>
            <a:endParaRPr lang="en-US"/>
          </a:p>
        </p:txBody>
      </p:sp>
      <p:pic>
        <p:nvPicPr>
          <p:cNvPr id="5" name="Imagen 4">
            <a:extLst>
              <a:ext uri="{FF2B5EF4-FFF2-40B4-BE49-F238E27FC236}">
                <a16:creationId xmlns:a16="http://schemas.microsoft.com/office/drawing/2014/main" id="{81E54AE3-2CFD-4EC6-A2A6-49583DB80B41}"/>
              </a:ext>
            </a:extLst>
          </p:cNvPr>
          <p:cNvPicPr>
            <a:picLocks noChangeAspect="1"/>
          </p:cNvPicPr>
          <p:nvPr/>
        </p:nvPicPr>
        <p:blipFill>
          <a:blip r:embed="rId2"/>
          <a:stretch>
            <a:fillRect/>
          </a:stretch>
        </p:blipFill>
        <p:spPr>
          <a:xfrm>
            <a:off x="1585882" y="1586581"/>
            <a:ext cx="5972235" cy="4778899"/>
          </a:xfrm>
          <a:prstGeom prst="rect">
            <a:avLst/>
          </a:prstGeom>
        </p:spPr>
      </p:pic>
    </p:spTree>
    <p:extLst>
      <p:ext uri="{BB962C8B-B14F-4D97-AF65-F5344CB8AC3E}">
        <p14:creationId xmlns:p14="http://schemas.microsoft.com/office/powerpoint/2010/main" val="1948533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7EE31E-19A7-467D-8475-EF10394A0C69}"/>
              </a:ext>
            </a:extLst>
          </p:cNvPr>
          <p:cNvSpPr>
            <a:spLocks noGrp="1"/>
          </p:cNvSpPr>
          <p:nvPr>
            <p:ph type="title"/>
          </p:nvPr>
        </p:nvSpPr>
        <p:spPr/>
        <p:txBody>
          <a:bodyPr/>
          <a:lstStyle/>
          <a:p>
            <a:br>
              <a:rPr lang="es-CL" dirty="0"/>
            </a:br>
            <a:r>
              <a:rPr lang="es-CL" b="1" dirty="0">
                <a:solidFill>
                  <a:schemeClr val="accent6">
                    <a:lumMod val="75000"/>
                  </a:schemeClr>
                </a:solidFill>
              </a:rPr>
              <a:t>Responsabilidad.</a:t>
            </a:r>
          </a:p>
        </p:txBody>
      </p:sp>
      <p:sp>
        <p:nvSpPr>
          <p:cNvPr id="3" name="Marcador de contenido 2">
            <a:extLst>
              <a:ext uri="{FF2B5EF4-FFF2-40B4-BE49-F238E27FC236}">
                <a16:creationId xmlns:a16="http://schemas.microsoft.com/office/drawing/2014/main" id="{33E7491D-E9E0-4288-9A57-8A39378A7CC4}"/>
              </a:ext>
            </a:extLst>
          </p:cNvPr>
          <p:cNvSpPr>
            <a:spLocks noGrp="1"/>
          </p:cNvSpPr>
          <p:nvPr>
            <p:ph idx="1"/>
          </p:nvPr>
        </p:nvSpPr>
        <p:spPr>
          <a:xfrm>
            <a:off x="152400" y="1477963"/>
            <a:ext cx="8177213" cy="4327301"/>
          </a:xfrm>
        </p:spPr>
        <p:txBody>
          <a:bodyPr/>
          <a:lstStyle/>
          <a:p>
            <a:pPr algn="just">
              <a:buFont typeface="Wingdings" panose="05000000000000000000" pitchFamily="2" charset="2"/>
              <a:buChar char="Ø"/>
            </a:pPr>
            <a:r>
              <a:rPr lang="es-CL" dirty="0">
                <a:solidFill>
                  <a:srgbClr val="002060"/>
                </a:solidFill>
              </a:rPr>
              <a:t>El dictamen señala que recaerá en el Jefe de Servicio y en los funcionarios involucrados la responsabilidad civil en el caso que el Servicio sea condenado en por Tribunales a pagar indemnizaciones, cotizaciones o cualquier desembolso económico a un servidor a honorarios contratado en condiciones distintas a las señaladas en el Dictamen.</a:t>
            </a:r>
          </a:p>
          <a:p>
            <a:pPr marL="0" indent="0" algn="just">
              <a:buNone/>
            </a:pPr>
            <a:endParaRPr lang="es-CL" dirty="0">
              <a:solidFill>
                <a:srgbClr val="002060"/>
              </a:solidFill>
            </a:endParaRPr>
          </a:p>
          <a:p>
            <a:pPr algn="just">
              <a:buFont typeface="Wingdings" panose="05000000000000000000" pitchFamily="2" charset="2"/>
              <a:buChar char="Ø"/>
            </a:pPr>
            <a:r>
              <a:rPr lang="es-CL" dirty="0">
                <a:solidFill>
                  <a:srgbClr val="002060"/>
                </a:solidFill>
              </a:rPr>
              <a:t>Idéntico efecto se producirá en el caso que el desembolso provenga de un equivalente jurisdiccional.</a:t>
            </a:r>
          </a:p>
        </p:txBody>
      </p:sp>
      <p:sp>
        <p:nvSpPr>
          <p:cNvPr id="4" name="Marcador de número de diapositiva 3">
            <a:extLst>
              <a:ext uri="{FF2B5EF4-FFF2-40B4-BE49-F238E27FC236}">
                <a16:creationId xmlns:a16="http://schemas.microsoft.com/office/drawing/2014/main" id="{44A14061-DECF-462C-A14C-976774A9768C}"/>
              </a:ext>
            </a:extLst>
          </p:cNvPr>
          <p:cNvSpPr>
            <a:spLocks noGrp="1"/>
          </p:cNvSpPr>
          <p:nvPr>
            <p:ph type="sldNum" sz="quarter" idx="12"/>
          </p:nvPr>
        </p:nvSpPr>
        <p:spPr/>
        <p:txBody>
          <a:bodyPr/>
          <a:lstStyle/>
          <a:p>
            <a:fld id="{E2D582EB-53E6-4E2B-AC7E-15033EFEA379}" type="slidenum">
              <a:rPr lang="es-CL" smtClean="0"/>
              <a:t>12</a:t>
            </a:fld>
            <a:endParaRPr lang="es-CL" dirty="0"/>
          </a:p>
        </p:txBody>
      </p:sp>
    </p:spTree>
    <p:extLst>
      <p:ext uri="{BB962C8B-B14F-4D97-AF65-F5344CB8AC3E}">
        <p14:creationId xmlns:p14="http://schemas.microsoft.com/office/powerpoint/2010/main" val="3240401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28ED6-0D50-4C5F-B214-2B4DD8CE5A73}"/>
              </a:ext>
            </a:extLst>
          </p:cNvPr>
          <p:cNvSpPr>
            <a:spLocks noGrp="1"/>
          </p:cNvSpPr>
          <p:nvPr>
            <p:ph type="title"/>
          </p:nvPr>
        </p:nvSpPr>
        <p:spPr/>
        <p:txBody>
          <a:bodyPr/>
          <a:lstStyle/>
          <a:p>
            <a:br>
              <a:rPr lang="es-CL" b="1" dirty="0">
                <a:solidFill>
                  <a:schemeClr val="accent6">
                    <a:lumMod val="75000"/>
                  </a:schemeClr>
                </a:solidFill>
              </a:rPr>
            </a:br>
            <a:r>
              <a:rPr lang="es-CL" b="1" dirty="0">
                <a:solidFill>
                  <a:schemeClr val="accent6">
                    <a:lumMod val="75000"/>
                  </a:schemeClr>
                </a:solidFill>
              </a:rPr>
              <a:t>Fiscalización del cumplimiento del dictamen.</a:t>
            </a:r>
          </a:p>
        </p:txBody>
      </p:sp>
      <p:sp>
        <p:nvSpPr>
          <p:cNvPr id="3" name="Marcador de contenido 2">
            <a:extLst>
              <a:ext uri="{FF2B5EF4-FFF2-40B4-BE49-F238E27FC236}">
                <a16:creationId xmlns:a16="http://schemas.microsoft.com/office/drawing/2014/main" id="{0E5CC74F-3E0A-4C94-BDF5-A1FDB6C850DC}"/>
              </a:ext>
            </a:extLst>
          </p:cNvPr>
          <p:cNvSpPr>
            <a:spLocks noGrp="1"/>
          </p:cNvSpPr>
          <p:nvPr>
            <p:ph idx="1"/>
          </p:nvPr>
        </p:nvSpPr>
        <p:spPr/>
        <p:txBody>
          <a:bodyPr/>
          <a:lstStyle/>
          <a:p>
            <a:pPr marL="0" indent="0" algn="just">
              <a:buNone/>
            </a:pPr>
            <a:r>
              <a:rPr lang="es-CL" dirty="0">
                <a:solidFill>
                  <a:srgbClr val="002060"/>
                </a:solidFill>
              </a:rPr>
              <a:t>Como mecanismos de control para verificar eventuales incumplimientos a estas instrucciones, el dictamen considera la utilización de los siguientes mecanismos de control:</a:t>
            </a:r>
          </a:p>
          <a:p>
            <a:pPr marL="0" indent="0" algn="just">
              <a:buNone/>
            </a:pPr>
            <a:endParaRPr lang="es-CL" dirty="0">
              <a:solidFill>
                <a:srgbClr val="002060"/>
              </a:solidFill>
            </a:endParaRPr>
          </a:p>
          <a:p>
            <a:pPr lvl="1" algn="just">
              <a:buFont typeface="Wingdings" panose="05000000000000000000" pitchFamily="2" charset="2"/>
              <a:buChar char="Ø"/>
            </a:pPr>
            <a:r>
              <a:rPr lang="es-CL" sz="2000" dirty="0">
                <a:solidFill>
                  <a:srgbClr val="002060"/>
                </a:solidFill>
              </a:rPr>
              <a:t>Auditorías.</a:t>
            </a:r>
          </a:p>
          <a:p>
            <a:pPr marL="400050" lvl="1" indent="0" algn="just">
              <a:buNone/>
            </a:pPr>
            <a:endParaRPr lang="es-CL" sz="2000" dirty="0">
              <a:solidFill>
                <a:srgbClr val="002060"/>
              </a:solidFill>
            </a:endParaRPr>
          </a:p>
          <a:p>
            <a:pPr lvl="1" algn="just">
              <a:buFont typeface="Wingdings" panose="05000000000000000000" pitchFamily="2" charset="2"/>
              <a:buChar char="Ø"/>
            </a:pPr>
            <a:r>
              <a:rPr lang="es-CL" sz="2000" dirty="0">
                <a:solidFill>
                  <a:srgbClr val="002060"/>
                </a:solidFill>
              </a:rPr>
              <a:t>Toma de Razón de los Contratos a Honorarios.</a:t>
            </a:r>
          </a:p>
          <a:p>
            <a:pPr marL="400050" lvl="1" indent="0" algn="just">
              <a:buNone/>
            </a:pPr>
            <a:endParaRPr lang="es-CL" sz="2000" dirty="0">
              <a:solidFill>
                <a:srgbClr val="002060"/>
              </a:solidFill>
            </a:endParaRPr>
          </a:p>
          <a:p>
            <a:pPr lvl="1" algn="just">
              <a:buFont typeface="Wingdings" panose="05000000000000000000" pitchFamily="2" charset="2"/>
              <a:buChar char="Ø"/>
            </a:pPr>
            <a:r>
              <a:rPr lang="es-CL" sz="2000" dirty="0">
                <a:solidFill>
                  <a:srgbClr val="002060"/>
                </a:solidFill>
              </a:rPr>
              <a:t>Toma de Razón de los traspasos a la contrata.</a:t>
            </a:r>
          </a:p>
          <a:p>
            <a:pPr marL="400050" lvl="1" indent="0" algn="just">
              <a:buNone/>
            </a:pPr>
            <a:endParaRPr lang="es-CL" sz="2000" dirty="0">
              <a:solidFill>
                <a:srgbClr val="002060"/>
              </a:solidFill>
            </a:endParaRPr>
          </a:p>
          <a:p>
            <a:pPr lvl="1" algn="just">
              <a:buFont typeface="Wingdings" panose="05000000000000000000" pitchFamily="2" charset="2"/>
              <a:buChar char="Ø"/>
            </a:pPr>
            <a:r>
              <a:rPr lang="es-CL" sz="2000" dirty="0">
                <a:solidFill>
                  <a:srgbClr val="002060"/>
                </a:solidFill>
              </a:rPr>
              <a:t>Reclamos funcionarios de los art. 160 de la ley 18.834 y 156 de la ley 18.883.</a:t>
            </a:r>
          </a:p>
          <a:p>
            <a:endParaRPr lang="es-CL" dirty="0"/>
          </a:p>
        </p:txBody>
      </p:sp>
      <p:sp>
        <p:nvSpPr>
          <p:cNvPr id="4" name="Marcador de número de diapositiva 3">
            <a:extLst>
              <a:ext uri="{FF2B5EF4-FFF2-40B4-BE49-F238E27FC236}">
                <a16:creationId xmlns:a16="http://schemas.microsoft.com/office/drawing/2014/main" id="{FB7AC80A-4C06-44B5-BE0B-50F3B62542F0}"/>
              </a:ext>
            </a:extLst>
          </p:cNvPr>
          <p:cNvSpPr>
            <a:spLocks noGrp="1"/>
          </p:cNvSpPr>
          <p:nvPr>
            <p:ph type="sldNum" sz="quarter" idx="12"/>
          </p:nvPr>
        </p:nvSpPr>
        <p:spPr/>
        <p:txBody>
          <a:bodyPr/>
          <a:lstStyle/>
          <a:p>
            <a:fld id="{E2D582EB-53E6-4E2B-AC7E-15033EFEA379}" type="slidenum">
              <a:rPr lang="es-CL" smtClean="0"/>
              <a:t>13</a:t>
            </a:fld>
            <a:endParaRPr lang="es-CL" dirty="0"/>
          </a:p>
        </p:txBody>
      </p:sp>
    </p:spTree>
    <p:extLst>
      <p:ext uri="{BB962C8B-B14F-4D97-AF65-F5344CB8AC3E}">
        <p14:creationId xmlns:p14="http://schemas.microsoft.com/office/powerpoint/2010/main" val="2923989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0D2D18C-A39A-4A98-8814-77FAD0754F81}"/>
              </a:ext>
            </a:extLst>
          </p:cNvPr>
          <p:cNvSpPr>
            <a:spLocks noGrp="1"/>
          </p:cNvSpPr>
          <p:nvPr>
            <p:ph idx="1"/>
          </p:nvPr>
        </p:nvSpPr>
        <p:spPr>
          <a:xfrm>
            <a:off x="899591" y="1052735"/>
            <a:ext cx="6624737" cy="2376265"/>
          </a:xfrm>
        </p:spPr>
        <p:txBody>
          <a:bodyPr/>
          <a:lstStyle/>
          <a:p>
            <a:pPr marL="0" indent="0" algn="ctr">
              <a:buNone/>
            </a:pPr>
            <a:endParaRPr lang="es-CL" sz="4000" dirty="0">
              <a:solidFill>
                <a:srgbClr val="002060"/>
              </a:solidFill>
            </a:endParaRPr>
          </a:p>
          <a:p>
            <a:pPr marL="0" indent="0" algn="ctr">
              <a:buNone/>
            </a:pPr>
            <a:endParaRPr lang="es-CL" sz="4000" dirty="0">
              <a:solidFill>
                <a:srgbClr val="002060"/>
              </a:solidFill>
            </a:endParaRPr>
          </a:p>
          <a:p>
            <a:pPr marL="0" indent="0" algn="ctr">
              <a:buNone/>
            </a:pPr>
            <a:r>
              <a:rPr lang="es-CL" sz="4000" dirty="0">
                <a:solidFill>
                  <a:srgbClr val="002060"/>
                </a:solidFill>
                <a:effectLst>
                  <a:outerShdw blurRad="50800" dist="38100" dir="2700000" algn="tl" rotWithShape="0">
                    <a:prstClr val="black">
                      <a:alpha val="40000"/>
                    </a:prstClr>
                  </a:outerShdw>
                </a:effectLst>
              </a:rPr>
              <a:t>Muchas Gracias.</a:t>
            </a:r>
          </a:p>
        </p:txBody>
      </p:sp>
      <p:sp>
        <p:nvSpPr>
          <p:cNvPr id="4" name="Marcador de número de diapositiva 3">
            <a:extLst>
              <a:ext uri="{FF2B5EF4-FFF2-40B4-BE49-F238E27FC236}">
                <a16:creationId xmlns:a16="http://schemas.microsoft.com/office/drawing/2014/main" id="{D96461DC-3161-476C-91D4-F17F756E3278}"/>
              </a:ext>
            </a:extLst>
          </p:cNvPr>
          <p:cNvSpPr>
            <a:spLocks noGrp="1"/>
          </p:cNvSpPr>
          <p:nvPr>
            <p:ph type="sldNum" sz="quarter" idx="12"/>
          </p:nvPr>
        </p:nvSpPr>
        <p:spPr/>
        <p:txBody>
          <a:bodyPr/>
          <a:lstStyle/>
          <a:p>
            <a:fld id="{E2D582EB-53E6-4E2B-AC7E-15033EFEA379}" type="slidenum">
              <a:rPr lang="es-CL" smtClean="0"/>
              <a:t>14</a:t>
            </a:fld>
            <a:endParaRPr lang="es-CL" dirty="0"/>
          </a:p>
        </p:txBody>
      </p:sp>
    </p:spTree>
    <p:extLst>
      <p:ext uri="{BB962C8B-B14F-4D97-AF65-F5344CB8AC3E}">
        <p14:creationId xmlns:p14="http://schemas.microsoft.com/office/powerpoint/2010/main" val="93077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B7A465-7803-4D86-9370-27584AA02DC2}"/>
              </a:ext>
            </a:extLst>
          </p:cNvPr>
          <p:cNvSpPr>
            <a:spLocks noGrp="1"/>
          </p:cNvSpPr>
          <p:nvPr>
            <p:ph type="title"/>
          </p:nvPr>
        </p:nvSpPr>
        <p:spPr>
          <a:xfrm>
            <a:off x="152400" y="260648"/>
            <a:ext cx="8164513" cy="1034752"/>
          </a:xfrm>
        </p:spPr>
        <p:txBody>
          <a:bodyPr/>
          <a:lstStyle/>
          <a:p>
            <a:br>
              <a:rPr lang="es-CL" dirty="0"/>
            </a:br>
            <a:r>
              <a:rPr lang="es-CL" b="1" dirty="0">
                <a:solidFill>
                  <a:schemeClr val="accent6">
                    <a:lumMod val="75000"/>
                  </a:schemeClr>
                </a:solidFill>
              </a:rPr>
              <a:t>Contenido del Dictamen:</a:t>
            </a:r>
            <a:br>
              <a:rPr lang="es-CL" dirty="0"/>
            </a:br>
            <a:endParaRPr lang="es-CL" dirty="0"/>
          </a:p>
        </p:txBody>
      </p:sp>
      <p:sp>
        <p:nvSpPr>
          <p:cNvPr id="3" name="Marcador de contenido 2">
            <a:extLst>
              <a:ext uri="{FF2B5EF4-FFF2-40B4-BE49-F238E27FC236}">
                <a16:creationId xmlns:a16="http://schemas.microsoft.com/office/drawing/2014/main" id="{CF69F61B-08B1-4B58-A22B-2C947F806A7C}"/>
              </a:ext>
            </a:extLst>
          </p:cNvPr>
          <p:cNvSpPr>
            <a:spLocks noGrp="1"/>
          </p:cNvSpPr>
          <p:nvPr>
            <p:ph idx="1"/>
          </p:nvPr>
        </p:nvSpPr>
        <p:spPr/>
        <p:txBody>
          <a:bodyPr/>
          <a:lstStyle/>
          <a:p>
            <a:endParaRPr lang="es-CL" dirty="0"/>
          </a:p>
          <a:p>
            <a:pPr algn="just"/>
            <a:r>
              <a:rPr lang="es-CL" dirty="0">
                <a:solidFill>
                  <a:srgbClr val="002060"/>
                </a:solidFill>
              </a:rPr>
              <a:t>El 10 de enero recién pasado, la Contraloría General de la República emitió el dictamen N°E173171, que fija un nuevo criterio de interpretación para la contratación en la modalidad de honorarios, recogiendo la jurisprudencia de la Corte Suprema y aplicando el Principio de “Primacía de la Realidad”, reinterpretando el artículo 11 de la Ley N°18.834 sobre Estatuto Administrativo y el artículo 4 de la Ley N°18.883 sobre Estatuto Administrativo para Funcionarios Municipales.</a:t>
            </a:r>
          </a:p>
          <a:p>
            <a:endParaRPr lang="es-CL" dirty="0"/>
          </a:p>
        </p:txBody>
      </p:sp>
    </p:spTree>
    <p:extLst>
      <p:ext uri="{BB962C8B-B14F-4D97-AF65-F5344CB8AC3E}">
        <p14:creationId xmlns:p14="http://schemas.microsoft.com/office/powerpoint/2010/main" val="426959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39552" y="1192466"/>
            <a:ext cx="7920881" cy="615553"/>
          </a:xfrm>
          <a:prstGeom prst="rect">
            <a:avLst/>
          </a:prstGeom>
        </p:spPr>
        <p:txBody>
          <a:bodyPr wrap="square">
            <a:spAutoFit/>
          </a:bodyPr>
          <a:lstStyle/>
          <a:p>
            <a:pPr algn="just" defTabSz="914400"/>
            <a:endParaRPr lang="es-ES_tradnl" altLang="es-CL" sz="1600" dirty="0">
              <a:solidFill>
                <a:srgbClr val="1F497D"/>
              </a:solidFill>
              <a:latin typeface="+mj-lt"/>
              <a:ea typeface="Calibri" pitchFamily="34" charset="0"/>
              <a:cs typeface="Arial" pitchFamily="34" charset="0"/>
            </a:endParaRPr>
          </a:p>
          <a:p>
            <a:pPr marL="285750" lvl="0" indent="-285750" algn="just" defTabSz="914400">
              <a:buFont typeface="Wingdings" panose="05000000000000000000" pitchFamily="2" charset="2"/>
              <a:buChar char="Ø"/>
            </a:pPr>
            <a:endParaRPr lang="es-CL" altLang="es-CL" dirty="0">
              <a:solidFill>
                <a:prstClr val="black"/>
              </a:solidFill>
              <a:latin typeface="+mj-lt"/>
              <a:cs typeface="Arial" pitchFamily="34" charset="0"/>
            </a:endParaRPr>
          </a:p>
        </p:txBody>
      </p:sp>
      <p:sp>
        <p:nvSpPr>
          <p:cNvPr id="9" name="Título 8">
            <a:extLst>
              <a:ext uri="{FF2B5EF4-FFF2-40B4-BE49-F238E27FC236}">
                <a16:creationId xmlns:a16="http://schemas.microsoft.com/office/drawing/2014/main" id="{A1901D99-7D52-48F2-A206-538BBF1DC234}"/>
              </a:ext>
            </a:extLst>
          </p:cNvPr>
          <p:cNvSpPr>
            <a:spLocks noGrp="1"/>
          </p:cNvSpPr>
          <p:nvPr>
            <p:ph type="title"/>
          </p:nvPr>
        </p:nvSpPr>
        <p:spPr/>
        <p:txBody>
          <a:bodyPr/>
          <a:lstStyle/>
          <a:p>
            <a:br>
              <a:rPr lang="es-CL" dirty="0"/>
            </a:br>
            <a:r>
              <a:rPr lang="es-CL" dirty="0"/>
              <a:t>		</a:t>
            </a:r>
            <a:r>
              <a:rPr lang="es-CL" dirty="0">
                <a:solidFill>
                  <a:schemeClr val="accent6">
                    <a:lumMod val="75000"/>
                  </a:schemeClr>
                </a:solidFill>
              </a:rPr>
              <a:t>Diagnóstico de la CGR:</a:t>
            </a:r>
          </a:p>
        </p:txBody>
      </p:sp>
      <p:sp>
        <p:nvSpPr>
          <p:cNvPr id="10" name="Marcador de contenido 9">
            <a:extLst>
              <a:ext uri="{FF2B5EF4-FFF2-40B4-BE49-F238E27FC236}">
                <a16:creationId xmlns:a16="http://schemas.microsoft.com/office/drawing/2014/main" id="{E4DCFF3B-E43E-4BC5-A8C1-CC4A2C109F60}"/>
              </a:ext>
            </a:extLst>
          </p:cNvPr>
          <p:cNvSpPr>
            <a:spLocks noGrp="1"/>
          </p:cNvSpPr>
          <p:nvPr>
            <p:ph sz="half" idx="1"/>
          </p:nvPr>
        </p:nvSpPr>
        <p:spPr/>
        <p:txBody>
          <a:bodyPr/>
          <a:lstStyle/>
          <a:p>
            <a:pPr marL="457200" indent="-457200" algn="just">
              <a:buFont typeface="+mj-lt"/>
              <a:buAutoNum type="arabicPeriod"/>
            </a:pPr>
            <a:r>
              <a:rPr lang="es-CL" sz="1600" dirty="0">
                <a:solidFill>
                  <a:srgbClr val="002060"/>
                </a:solidFill>
              </a:rPr>
              <a:t>En la práctica los contratos a honorarios han dejado de tener el carácter de excepcional para la Administración.</a:t>
            </a:r>
          </a:p>
          <a:p>
            <a:pPr marL="457200" indent="-457200" algn="just">
              <a:buFont typeface="+mj-lt"/>
              <a:buAutoNum type="arabicPeriod"/>
            </a:pPr>
            <a:endParaRPr lang="es-CL" sz="1600" dirty="0">
              <a:solidFill>
                <a:srgbClr val="002060"/>
              </a:solidFill>
            </a:endParaRPr>
          </a:p>
          <a:p>
            <a:pPr marL="457200" indent="-457200" algn="just">
              <a:buFont typeface="+mj-lt"/>
              <a:buAutoNum type="arabicPeriod"/>
            </a:pPr>
            <a:r>
              <a:rPr lang="es-CL" sz="1600" dirty="0">
                <a:solidFill>
                  <a:srgbClr val="002060"/>
                </a:solidFill>
              </a:rPr>
              <a:t>Una parte significativa de las funciones propias de los órganos públicos son realizadas por personas contratadas a honorarios.</a:t>
            </a:r>
          </a:p>
          <a:p>
            <a:pPr marL="457200" indent="-457200" algn="just">
              <a:buFont typeface="+mj-lt"/>
              <a:buAutoNum type="arabicPeriod"/>
            </a:pPr>
            <a:endParaRPr lang="es-CL" sz="1600" dirty="0">
              <a:solidFill>
                <a:srgbClr val="002060"/>
              </a:solidFill>
            </a:endParaRPr>
          </a:p>
          <a:p>
            <a:pPr marL="457200" indent="-457200" algn="just">
              <a:buFont typeface="+mj-lt"/>
              <a:buAutoNum type="arabicPeriod"/>
            </a:pPr>
            <a:r>
              <a:rPr lang="es-CL" sz="1600" dirty="0">
                <a:solidFill>
                  <a:srgbClr val="002060"/>
                </a:solidFill>
              </a:rPr>
              <a:t>Se advierte una precarización de la condición de quienes sirven en dicha calidad jurídica, al tenor de una normativa que no ha sido debidamente actualizada frente a una realidad que ha variado ostensiblemente desde la época de su dictación.</a:t>
            </a:r>
          </a:p>
        </p:txBody>
      </p:sp>
      <p:sp>
        <p:nvSpPr>
          <p:cNvPr id="11" name="Marcador de contenido 10">
            <a:extLst>
              <a:ext uri="{FF2B5EF4-FFF2-40B4-BE49-F238E27FC236}">
                <a16:creationId xmlns:a16="http://schemas.microsoft.com/office/drawing/2014/main" id="{7F24C510-8632-4A09-9A0D-87CE4E97FE6C}"/>
              </a:ext>
            </a:extLst>
          </p:cNvPr>
          <p:cNvSpPr>
            <a:spLocks noGrp="1"/>
          </p:cNvSpPr>
          <p:nvPr>
            <p:ph sz="half" idx="2"/>
          </p:nvPr>
        </p:nvSpPr>
        <p:spPr/>
        <p:txBody>
          <a:bodyPr/>
          <a:lstStyle/>
          <a:p>
            <a:pPr marL="457200" indent="-457200">
              <a:buFont typeface="+mj-lt"/>
              <a:buAutoNum type="arabicPeriod" startAt="4"/>
            </a:pPr>
            <a:r>
              <a:rPr lang="es-CL" sz="1600" dirty="0">
                <a:solidFill>
                  <a:srgbClr val="002060"/>
                </a:solidFill>
              </a:rPr>
              <a:t>Se prolongan en el tiempo, en condiciones claramente desventajosas en comparación con los regímenes estatutarios regulares.</a:t>
            </a:r>
          </a:p>
          <a:p>
            <a:pPr marL="457200" indent="-457200">
              <a:buFont typeface="+mj-lt"/>
              <a:buAutoNum type="arabicPeriod" startAt="4"/>
            </a:pPr>
            <a:r>
              <a:rPr lang="es-CL" sz="1600" dirty="0">
                <a:solidFill>
                  <a:srgbClr val="002060"/>
                </a:solidFill>
              </a:rPr>
              <a:t>Los servidores a honorarios realizan funciones públicas sin las obligaciones y responsabilidades de los funcionarios públicos.</a:t>
            </a:r>
          </a:p>
          <a:p>
            <a:pPr marL="0" indent="0">
              <a:buNone/>
            </a:pPr>
            <a:endParaRPr lang="es-CL" sz="1600" dirty="0">
              <a:solidFill>
                <a:srgbClr val="002060"/>
              </a:solidFill>
            </a:endParaRPr>
          </a:p>
          <a:p>
            <a:pPr marL="457200" indent="-457200">
              <a:buFont typeface="+mj-lt"/>
              <a:buAutoNum type="arabicPeriod" startAt="6"/>
            </a:pPr>
            <a:r>
              <a:rPr lang="es-CL" sz="1600" dirty="0">
                <a:solidFill>
                  <a:srgbClr val="002060"/>
                </a:solidFill>
              </a:rPr>
              <a:t>Durante los últimos años se ha advertido un aumento de la conflictividad laboral en este ámbito lo que se ha traducido en que los Tribunales de Justicia terminan condenando al Estado y sus órganos al pago de importantes indemnizaciones.</a:t>
            </a:r>
          </a:p>
          <a:p>
            <a:pPr marL="0" indent="0" algn="just">
              <a:buNone/>
            </a:pPr>
            <a:endParaRPr lang="es-CL" sz="1600" dirty="0">
              <a:solidFill>
                <a:srgbClr val="002060"/>
              </a:solidFill>
            </a:endParaRPr>
          </a:p>
          <a:p>
            <a:pPr marL="0" indent="0" algn="just">
              <a:buNone/>
            </a:pPr>
            <a:endParaRPr lang="es-CL" sz="1600" dirty="0">
              <a:solidFill>
                <a:srgbClr val="002060"/>
              </a:solidFill>
            </a:endParaRPr>
          </a:p>
          <a:p>
            <a:pPr marL="457200" indent="-457200" algn="just">
              <a:buFont typeface="+mj-lt"/>
              <a:buAutoNum type="arabicPeriod" startAt="4"/>
            </a:pPr>
            <a:endParaRPr lang="es-CL" sz="1600" dirty="0">
              <a:solidFill>
                <a:srgbClr val="002060"/>
              </a:solidFill>
            </a:endParaRPr>
          </a:p>
          <a:p>
            <a:pPr marL="457200" indent="-457200" algn="just">
              <a:buFont typeface="+mj-lt"/>
              <a:buAutoNum type="arabicPeriod" startAt="4"/>
            </a:pPr>
            <a:endParaRPr lang="es-CL" sz="1600" dirty="0">
              <a:solidFill>
                <a:srgbClr val="002060"/>
              </a:solidFill>
            </a:endParaRPr>
          </a:p>
          <a:p>
            <a:pPr marL="457200" indent="-457200" algn="just">
              <a:buFont typeface="+mj-lt"/>
              <a:buAutoNum type="arabicPeriod" startAt="4"/>
            </a:pPr>
            <a:endParaRPr lang="es-CL" sz="1600" dirty="0">
              <a:solidFill>
                <a:srgbClr val="002060"/>
              </a:solidFill>
            </a:endParaRPr>
          </a:p>
          <a:p>
            <a:pPr marL="0" indent="0" algn="just">
              <a:buNone/>
            </a:pPr>
            <a:endParaRPr lang="es-CL" sz="1600" dirty="0">
              <a:solidFill>
                <a:srgbClr val="002060"/>
              </a:solidFill>
            </a:endParaRPr>
          </a:p>
          <a:p>
            <a:pPr marL="0" indent="0" algn="just">
              <a:buNone/>
            </a:pPr>
            <a:endParaRPr lang="es-CL" sz="1600" dirty="0">
              <a:solidFill>
                <a:srgbClr val="002060"/>
              </a:solidFill>
            </a:endParaRPr>
          </a:p>
          <a:p>
            <a:pPr marL="0" indent="0" algn="just">
              <a:buNone/>
            </a:pPr>
            <a:endParaRPr lang="es-CL" sz="1600" dirty="0"/>
          </a:p>
        </p:txBody>
      </p:sp>
    </p:spTree>
    <p:extLst>
      <p:ext uri="{BB962C8B-B14F-4D97-AF65-F5344CB8AC3E}">
        <p14:creationId xmlns:p14="http://schemas.microsoft.com/office/powerpoint/2010/main" val="343899121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8F739F-8A27-4F34-B64F-42A6053FE83A}"/>
              </a:ext>
            </a:extLst>
          </p:cNvPr>
          <p:cNvSpPr>
            <a:spLocks noGrp="1"/>
          </p:cNvSpPr>
          <p:nvPr>
            <p:ph type="ctrTitle"/>
          </p:nvPr>
        </p:nvSpPr>
        <p:spPr>
          <a:xfrm>
            <a:off x="251520" y="382451"/>
            <a:ext cx="7772400" cy="1014549"/>
          </a:xfrm>
        </p:spPr>
        <p:txBody>
          <a:bodyPr/>
          <a:lstStyle/>
          <a:p>
            <a:r>
              <a:rPr lang="es-CL" dirty="0">
                <a:solidFill>
                  <a:schemeClr val="accent6">
                    <a:lumMod val="75000"/>
                  </a:schemeClr>
                </a:solidFill>
              </a:rPr>
              <a:t>Casos en los cuales </a:t>
            </a:r>
            <a:r>
              <a:rPr lang="es-CL" dirty="0" err="1">
                <a:solidFill>
                  <a:schemeClr val="accent6">
                    <a:lumMod val="75000"/>
                  </a:schemeClr>
                </a:solidFill>
              </a:rPr>
              <a:t>procedecen</a:t>
            </a:r>
            <a:r>
              <a:rPr lang="es-CL" dirty="0">
                <a:solidFill>
                  <a:schemeClr val="accent6">
                    <a:lumMod val="75000"/>
                  </a:schemeClr>
                </a:solidFill>
              </a:rPr>
              <a:t> las contrataciones a honorarios:</a:t>
            </a:r>
          </a:p>
        </p:txBody>
      </p:sp>
      <p:sp>
        <p:nvSpPr>
          <p:cNvPr id="10" name="Subtítulo 9">
            <a:extLst>
              <a:ext uri="{FF2B5EF4-FFF2-40B4-BE49-F238E27FC236}">
                <a16:creationId xmlns:a16="http://schemas.microsoft.com/office/drawing/2014/main" id="{A5CA951D-31F2-42A2-BED6-EC6D742EA363}"/>
              </a:ext>
            </a:extLst>
          </p:cNvPr>
          <p:cNvSpPr>
            <a:spLocks noGrp="1"/>
          </p:cNvSpPr>
          <p:nvPr>
            <p:ph type="subTitle" idx="1"/>
          </p:nvPr>
        </p:nvSpPr>
        <p:spPr/>
        <p:txBody>
          <a:bodyPr/>
          <a:lstStyle/>
          <a:p>
            <a:endParaRPr lang="es-CL"/>
          </a:p>
        </p:txBody>
      </p:sp>
      <p:sp>
        <p:nvSpPr>
          <p:cNvPr id="4" name="Marcador de número de diapositiva 3">
            <a:extLst>
              <a:ext uri="{FF2B5EF4-FFF2-40B4-BE49-F238E27FC236}">
                <a16:creationId xmlns:a16="http://schemas.microsoft.com/office/drawing/2014/main" id="{B80A6439-B61E-4D66-A35B-BF420973ADAA}"/>
              </a:ext>
            </a:extLst>
          </p:cNvPr>
          <p:cNvSpPr>
            <a:spLocks noGrp="1"/>
          </p:cNvSpPr>
          <p:nvPr>
            <p:ph type="sldNum" sz="quarter" idx="10"/>
          </p:nvPr>
        </p:nvSpPr>
        <p:spPr/>
        <p:txBody>
          <a:bodyPr/>
          <a:lstStyle/>
          <a:p>
            <a:pPr>
              <a:defRPr/>
            </a:pPr>
            <a:fld id="{ADAFDF08-7FA8-4F8E-BC41-61FF4824083D}" type="slidenum">
              <a:rPr lang="en-US" smtClean="0"/>
              <a:pPr>
                <a:defRPr/>
              </a:pPr>
              <a:t>4</a:t>
            </a:fld>
            <a:endParaRPr lang="en-US" dirty="0"/>
          </a:p>
        </p:txBody>
      </p:sp>
      <p:graphicFrame>
        <p:nvGraphicFramePr>
          <p:cNvPr id="5" name="Diagrama 4">
            <a:extLst>
              <a:ext uri="{FF2B5EF4-FFF2-40B4-BE49-F238E27FC236}">
                <a16:creationId xmlns:a16="http://schemas.microsoft.com/office/drawing/2014/main" id="{D3F06F38-3ED5-430F-AF8D-E1C2D0563402}"/>
              </a:ext>
            </a:extLst>
          </p:cNvPr>
          <p:cNvGraphicFramePr/>
          <p:nvPr>
            <p:extLst>
              <p:ext uri="{D42A27DB-BD31-4B8C-83A1-F6EECF244321}">
                <p14:modId xmlns:p14="http://schemas.microsoft.com/office/powerpoint/2010/main" val="1783936462"/>
              </p:ext>
            </p:extLst>
          </p:nvPr>
        </p:nvGraphicFramePr>
        <p:xfrm>
          <a:off x="683568" y="1397000"/>
          <a:ext cx="748436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a:extLst>
              <a:ext uri="{FF2B5EF4-FFF2-40B4-BE49-F238E27FC236}">
                <a16:creationId xmlns:a16="http://schemas.microsoft.com/office/drawing/2014/main" id="{D9590CAE-8206-431B-BB8E-DC8F5F58AD16}"/>
              </a:ext>
            </a:extLst>
          </p:cNvPr>
          <p:cNvSpPr/>
          <p:nvPr/>
        </p:nvSpPr>
        <p:spPr>
          <a:xfrm>
            <a:off x="683568" y="5878264"/>
            <a:ext cx="7484368" cy="597285"/>
          </a:xfrm>
          <a:prstGeom prst="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8" name="Rectángulo: esquinas redondeadas 7">
            <a:extLst>
              <a:ext uri="{FF2B5EF4-FFF2-40B4-BE49-F238E27FC236}">
                <a16:creationId xmlns:a16="http://schemas.microsoft.com/office/drawing/2014/main" id="{8D278BF0-6745-4D64-BA96-AA629D7AB5C7}"/>
              </a:ext>
            </a:extLst>
          </p:cNvPr>
          <p:cNvSpPr/>
          <p:nvPr/>
        </p:nvSpPr>
        <p:spPr>
          <a:xfrm>
            <a:off x="1115616" y="5373216"/>
            <a:ext cx="6696744" cy="9151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lstStyle/>
          <a:p>
            <a:r>
              <a:rPr lang="es-CL" sz="1400" dirty="0"/>
              <a:t>Profesores contratados por hora, personal especializado que en virtud de la ley deben ser contratados a honorarios, por ejemplo ITO.</a:t>
            </a:r>
          </a:p>
        </p:txBody>
      </p:sp>
    </p:spTree>
    <p:extLst>
      <p:ext uri="{BB962C8B-B14F-4D97-AF65-F5344CB8AC3E}">
        <p14:creationId xmlns:p14="http://schemas.microsoft.com/office/powerpoint/2010/main" val="1663549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B7A465-7803-4D86-9370-27584AA02DC2}"/>
              </a:ext>
            </a:extLst>
          </p:cNvPr>
          <p:cNvSpPr>
            <a:spLocks noGrp="1"/>
          </p:cNvSpPr>
          <p:nvPr>
            <p:ph type="title"/>
          </p:nvPr>
        </p:nvSpPr>
        <p:spPr>
          <a:xfrm>
            <a:off x="152400" y="260648"/>
            <a:ext cx="8164513" cy="1034752"/>
          </a:xfrm>
        </p:spPr>
        <p:txBody>
          <a:bodyPr/>
          <a:lstStyle/>
          <a:p>
            <a:br>
              <a:rPr lang="es-CL" dirty="0"/>
            </a:br>
            <a:br>
              <a:rPr lang="es-CL" dirty="0"/>
            </a:br>
            <a:endParaRPr lang="es-CL" dirty="0"/>
          </a:p>
        </p:txBody>
      </p:sp>
      <p:sp>
        <p:nvSpPr>
          <p:cNvPr id="3" name="Marcador de contenido 2">
            <a:extLst>
              <a:ext uri="{FF2B5EF4-FFF2-40B4-BE49-F238E27FC236}">
                <a16:creationId xmlns:a16="http://schemas.microsoft.com/office/drawing/2014/main" id="{CF69F61B-08B1-4B58-A22B-2C947F806A7C}"/>
              </a:ext>
            </a:extLst>
          </p:cNvPr>
          <p:cNvSpPr>
            <a:spLocks noGrp="1"/>
          </p:cNvSpPr>
          <p:nvPr>
            <p:ph idx="1"/>
          </p:nvPr>
        </p:nvSpPr>
        <p:spPr>
          <a:xfrm>
            <a:off x="539552" y="1295401"/>
            <a:ext cx="8121054" cy="4708524"/>
          </a:xfrm>
        </p:spPr>
        <p:txBody>
          <a:bodyPr/>
          <a:lstStyle/>
          <a:p>
            <a:pPr lvl="0"/>
            <a:r>
              <a:rPr lang="es-CL" sz="1600" dirty="0">
                <a:solidFill>
                  <a:srgbClr val="002060"/>
                </a:solidFill>
              </a:rPr>
              <a:t>Prestación de servicios en programas comunitarios municipales. Se trata de actividades ajenas a la gestión administrativa interna, asociados directamente al beneficio de la comunidad en materias sociales, culturales, deportivas, de rehabilitación o de emergencia.</a:t>
            </a:r>
          </a:p>
          <a:p>
            <a:pPr marL="0" lvl="0" indent="0">
              <a:buNone/>
            </a:pPr>
            <a:endParaRPr lang="es-CL" sz="1600" dirty="0">
              <a:solidFill>
                <a:srgbClr val="002060"/>
              </a:solidFill>
            </a:endParaRPr>
          </a:p>
          <a:p>
            <a:pPr lvl="0"/>
            <a:r>
              <a:rPr lang="es-CL" sz="1600" dirty="0">
                <a:solidFill>
                  <a:srgbClr val="002060"/>
                </a:solidFill>
              </a:rPr>
              <a:t>Contratos autorizados por la Ley, para funcionarios del propio organismo. La CGR utiliza como ejemplo el caso del Servicio Médico Legal para contratar a sus propios funcionarios.  En el caso de los Servicios de Salud se puede ejemplificar con la situación de los médicos Consultores de Llamada (artículo 24 de la Ley N°19.964.)</a:t>
            </a:r>
          </a:p>
          <a:p>
            <a:pPr marL="0" lvl="0" indent="0">
              <a:buNone/>
            </a:pPr>
            <a:endParaRPr lang="es-CL" sz="1600" dirty="0">
              <a:solidFill>
                <a:srgbClr val="002060"/>
              </a:solidFill>
            </a:endParaRPr>
          </a:p>
          <a:p>
            <a:pPr lvl="0"/>
            <a:r>
              <a:rPr lang="es-CL" sz="1600" dirty="0">
                <a:solidFill>
                  <a:srgbClr val="002060"/>
                </a:solidFill>
              </a:rPr>
              <a:t>Contratos para el personal de salud, para cubrir la recarga de las tareas provocada por COVID-19.</a:t>
            </a:r>
          </a:p>
          <a:p>
            <a:pPr marL="0" lvl="0" indent="0">
              <a:buNone/>
            </a:pPr>
            <a:endParaRPr lang="es-CL" sz="1600" dirty="0">
              <a:solidFill>
                <a:srgbClr val="002060"/>
              </a:solidFill>
            </a:endParaRPr>
          </a:p>
          <a:p>
            <a:pPr lvl="0"/>
            <a:r>
              <a:rPr lang="es-CL" sz="1600" dirty="0">
                <a:solidFill>
                  <a:srgbClr val="002060"/>
                </a:solidFill>
              </a:rPr>
              <a:t>Personal contratado por la Ley N°21.288 (Fondo de Emergencia Transitorio COVID).</a:t>
            </a:r>
          </a:p>
          <a:p>
            <a:endParaRPr lang="es-CL" dirty="0"/>
          </a:p>
          <a:p>
            <a:pPr marL="0" indent="0" algn="just">
              <a:buNone/>
            </a:pPr>
            <a:endParaRPr lang="es-CL" dirty="0"/>
          </a:p>
        </p:txBody>
      </p:sp>
      <p:sp>
        <p:nvSpPr>
          <p:cNvPr id="4" name="Rectángulo 3">
            <a:extLst>
              <a:ext uri="{FF2B5EF4-FFF2-40B4-BE49-F238E27FC236}">
                <a16:creationId xmlns:a16="http://schemas.microsoft.com/office/drawing/2014/main" id="{72833B6A-BA22-40B5-A6AD-71469ECC2E49}"/>
              </a:ext>
            </a:extLst>
          </p:cNvPr>
          <p:cNvSpPr/>
          <p:nvPr/>
        </p:nvSpPr>
        <p:spPr>
          <a:xfrm>
            <a:off x="539552" y="454858"/>
            <a:ext cx="7632848" cy="461665"/>
          </a:xfrm>
          <a:prstGeom prst="rect">
            <a:avLst/>
          </a:prstGeom>
        </p:spPr>
        <p:txBody>
          <a:bodyPr wrap="square">
            <a:spAutoFit/>
          </a:bodyPr>
          <a:lstStyle/>
          <a:p>
            <a:r>
              <a:rPr lang="es-CL" sz="2400" b="1" dirty="0">
                <a:solidFill>
                  <a:schemeClr val="accent6">
                    <a:lumMod val="75000"/>
                  </a:schemeClr>
                </a:solidFill>
              </a:rPr>
              <a:t>Casos a los cuales NO se les aplica el dictamen</a:t>
            </a:r>
            <a:r>
              <a:rPr lang="es-CL" sz="2400" dirty="0">
                <a:solidFill>
                  <a:schemeClr val="accent6">
                    <a:lumMod val="75000"/>
                  </a:schemeClr>
                </a:solidFill>
              </a:rPr>
              <a:t>:</a:t>
            </a:r>
          </a:p>
        </p:txBody>
      </p:sp>
    </p:spTree>
    <p:extLst>
      <p:ext uri="{BB962C8B-B14F-4D97-AF65-F5344CB8AC3E}">
        <p14:creationId xmlns:p14="http://schemas.microsoft.com/office/powerpoint/2010/main" val="327692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144A1-C144-4AD6-8EA8-FD00C095C0A9}"/>
              </a:ext>
            </a:extLst>
          </p:cNvPr>
          <p:cNvSpPr>
            <a:spLocks noGrp="1"/>
          </p:cNvSpPr>
          <p:nvPr>
            <p:ph type="title"/>
          </p:nvPr>
        </p:nvSpPr>
        <p:spPr/>
        <p:txBody>
          <a:bodyPr/>
          <a:lstStyle/>
          <a:p>
            <a:br>
              <a:rPr lang="es-CL" dirty="0"/>
            </a:br>
            <a:r>
              <a:rPr lang="es-CL" b="1" dirty="0">
                <a:solidFill>
                  <a:schemeClr val="accent6">
                    <a:lumMod val="75000"/>
                  </a:schemeClr>
                </a:solidFill>
              </a:rPr>
              <a:t>Vigencia del Dictamen.</a:t>
            </a:r>
          </a:p>
        </p:txBody>
      </p:sp>
      <p:sp>
        <p:nvSpPr>
          <p:cNvPr id="3" name="Marcador de contenido 2">
            <a:extLst>
              <a:ext uri="{FF2B5EF4-FFF2-40B4-BE49-F238E27FC236}">
                <a16:creationId xmlns:a16="http://schemas.microsoft.com/office/drawing/2014/main" id="{A848C6AA-850E-45AB-B800-258D070788D2}"/>
              </a:ext>
            </a:extLst>
          </p:cNvPr>
          <p:cNvSpPr>
            <a:spLocks noGrp="1"/>
          </p:cNvSpPr>
          <p:nvPr>
            <p:ph idx="1"/>
          </p:nvPr>
        </p:nvSpPr>
        <p:spPr/>
        <p:txBody>
          <a:bodyPr/>
          <a:lstStyle/>
          <a:p>
            <a:pPr algn="just"/>
            <a:r>
              <a:rPr lang="es-CL" dirty="0">
                <a:solidFill>
                  <a:srgbClr val="002060"/>
                </a:solidFill>
              </a:rPr>
              <a:t>El dictamen no tiene efecto retroactivo, en consecuencia, </a:t>
            </a:r>
            <a:r>
              <a:rPr lang="es-CL" dirty="0">
                <a:solidFill>
                  <a:srgbClr val="FF0000"/>
                </a:solidFill>
              </a:rPr>
              <a:t>NO APLICA </a:t>
            </a:r>
            <a:r>
              <a:rPr lang="es-CL" dirty="0">
                <a:solidFill>
                  <a:srgbClr val="002060"/>
                </a:solidFill>
              </a:rPr>
              <a:t>para aquellos contratos a honorarios que son producto de una renovación originada en el año 2021. (contrato vigente al 31.12.2021). </a:t>
            </a:r>
          </a:p>
          <a:p>
            <a:pPr algn="just"/>
            <a:endParaRPr lang="es-CL" dirty="0">
              <a:solidFill>
                <a:srgbClr val="002060"/>
              </a:solidFill>
            </a:endParaRPr>
          </a:p>
          <a:p>
            <a:pPr algn="just"/>
            <a:r>
              <a:rPr lang="es-CL" dirty="0">
                <a:solidFill>
                  <a:srgbClr val="002060"/>
                </a:solidFill>
              </a:rPr>
              <a:t>El dictamen </a:t>
            </a:r>
            <a:r>
              <a:rPr lang="es-CL" dirty="0">
                <a:solidFill>
                  <a:srgbClr val="FF0000"/>
                </a:solidFill>
              </a:rPr>
              <a:t>SI APLICA </a:t>
            </a:r>
            <a:r>
              <a:rPr lang="es-CL" dirty="0">
                <a:solidFill>
                  <a:srgbClr val="002060"/>
                </a:solidFill>
              </a:rPr>
              <a:t>para cualquier nueva contratación que se realice desde la fecha de emisión del mismo, esto es, el 10/01/2022.</a:t>
            </a:r>
          </a:p>
          <a:p>
            <a:pPr algn="just"/>
            <a:endParaRPr lang="es-CL" dirty="0">
              <a:solidFill>
                <a:srgbClr val="002060"/>
              </a:solidFill>
            </a:endParaRPr>
          </a:p>
          <a:p>
            <a:pPr algn="just"/>
            <a:r>
              <a:rPr lang="es-CL" dirty="0">
                <a:solidFill>
                  <a:srgbClr val="002060"/>
                </a:solidFill>
              </a:rPr>
              <a:t>Para el año 2023, lo dispuesto por la CGR deberá entrar en plena aplicación.</a:t>
            </a:r>
          </a:p>
          <a:p>
            <a:pPr algn="just"/>
            <a:endParaRPr lang="es-CL" dirty="0">
              <a:solidFill>
                <a:srgbClr val="002060"/>
              </a:solidFill>
            </a:endParaRPr>
          </a:p>
          <a:p>
            <a:pPr algn="just"/>
            <a:endParaRPr lang="es-CL" sz="1600" dirty="0">
              <a:solidFill>
                <a:srgbClr val="002060"/>
              </a:solidFill>
            </a:endParaRPr>
          </a:p>
          <a:p>
            <a:pPr marL="0" indent="0" algn="just">
              <a:buNone/>
            </a:pPr>
            <a:endParaRPr lang="es-CL" sz="1600" dirty="0">
              <a:solidFill>
                <a:srgbClr val="002060"/>
              </a:solidFill>
            </a:endParaRPr>
          </a:p>
          <a:p>
            <a:endParaRPr lang="es-CL" sz="1400" dirty="0"/>
          </a:p>
        </p:txBody>
      </p:sp>
      <p:sp>
        <p:nvSpPr>
          <p:cNvPr id="4" name="Marcador de número de diapositiva 3">
            <a:extLst>
              <a:ext uri="{FF2B5EF4-FFF2-40B4-BE49-F238E27FC236}">
                <a16:creationId xmlns:a16="http://schemas.microsoft.com/office/drawing/2014/main" id="{84C83636-2379-45D7-BE3B-9CAF282F2D6C}"/>
              </a:ext>
            </a:extLst>
          </p:cNvPr>
          <p:cNvSpPr>
            <a:spLocks noGrp="1"/>
          </p:cNvSpPr>
          <p:nvPr>
            <p:ph type="sldNum" sz="quarter" idx="12"/>
          </p:nvPr>
        </p:nvSpPr>
        <p:spPr/>
        <p:txBody>
          <a:bodyPr/>
          <a:lstStyle/>
          <a:p>
            <a:fld id="{E2D582EB-53E6-4E2B-AC7E-15033EFEA379}" type="slidenum">
              <a:rPr lang="es-CL" smtClean="0"/>
              <a:t>6</a:t>
            </a:fld>
            <a:endParaRPr lang="es-CL" dirty="0"/>
          </a:p>
        </p:txBody>
      </p:sp>
    </p:spTree>
    <p:extLst>
      <p:ext uri="{BB962C8B-B14F-4D97-AF65-F5344CB8AC3E}">
        <p14:creationId xmlns:p14="http://schemas.microsoft.com/office/powerpoint/2010/main" val="2190033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982C6B-FBB1-492E-839D-D1DFF10193D2}"/>
              </a:ext>
            </a:extLst>
          </p:cNvPr>
          <p:cNvSpPr>
            <a:spLocks noGrp="1"/>
          </p:cNvSpPr>
          <p:nvPr>
            <p:ph type="title"/>
          </p:nvPr>
        </p:nvSpPr>
        <p:spPr/>
        <p:txBody>
          <a:bodyPr/>
          <a:lstStyle/>
          <a:p>
            <a:r>
              <a:rPr lang="es-CL" b="1" dirty="0">
                <a:solidFill>
                  <a:schemeClr val="accent6">
                    <a:lumMod val="75000"/>
                  </a:schemeClr>
                </a:solidFill>
              </a:rPr>
              <a:t>Traspaso a la contrata personal a honorarios.</a:t>
            </a:r>
            <a:br>
              <a:rPr lang="es-CL" b="1" dirty="0">
                <a:solidFill>
                  <a:schemeClr val="accent6">
                    <a:lumMod val="75000"/>
                  </a:schemeClr>
                </a:solidFill>
              </a:rPr>
            </a:br>
            <a:r>
              <a:rPr lang="es-CL" b="1" dirty="0">
                <a:solidFill>
                  <a:schemeClr val="accent6">
                    <a:lumMod val="75000"/>
                  </a:schemeClr>
                </a:solidFill>
              </a:rPr>
              <a:t>Figura de Confianza Legítima.</a:t>
            </a:r>
          </a:p>
        </p:txBody>
      </p:sp>
      <p:sp>
        <p:nvSpPr>
          <p:cNvPr id="3" name="Marcador de contenido 2">
            <a:extLst>
              <a:ext uri="{FF2B5EF4-FFF2-40B4-BE49-F238E27FC236}">
                <a16:creationId xmlns:a16="http://schemas.microsoft.com/office/drawing/2014/main" id="{78DD0622-8253-4FD4-9EDD-D373830BCE90}"/>
              </a:ext>
            </a:extLst>
          </p:cNvPr>
          <p:cNvSpPr>
            <a:spLocks noGrp="1"/>
          </p:cNvSpPr>
          <p:nvPr>
            <p:ph idx="1"/>
          </p:nvPr>
        </p:nvSpPr>
        <p:spPr/>
        <p:txBody>
          <a:bodyPr/>
          <a:lstStyle/>
          <a:p>
            <a:pPr algn="just">
              <a:buFont typeface="Wingdings" panose="05000000000000000000" pitchFamily="2" charset="2"/>
              <a:buChar char="Ø"/>
            </a:pPr>
            <a:r>
              <a:rPr lang="es-CL" dirty="0">
                <a:solidFill>
                  <a:srgbClr val="002060"/>
                </a:solidFill>
              </a:rPr>
              <a:t>De acuerdo a lo sostenido por la CGR, quienes al 31 de diciembre del año 2022, se encuentren cumpliendo funciones a honorarios sin sujeción a lo establecido en el dictamen, </a:t>
            </a:r>
            <a:r>
              <a:rPr lang="es-CL" dirty="0">
                <a:solidFill>
                  <a:srgbClr val="FF0000"/>
                </a:solidFill>
              </a:rPr>
              <a:t>por un lapso de más de dos años</a:t>
            </a:r>
            <a:r>
              <a:rPr lang="es-CL" dirty="0">
                <a:solidFill>
                  <a:srgbClr val="002060"/>
                </a:solidFill>
              </a:rPr>
              <a:t>, poseen la legítima expectativa de continuar prestando servicios en el respectivo órgano estatal.</a:t>
            </a:r>
          </a:p>
          <a:p>
            <a:pPr algn="just">
              <a:buFont typeface="Wingdings" panose="05000000000000000000" pitchFamily="2" charset="2"/>
              <a:buChar char="Ø"/>
            </a:pPr>
            <a:endParaRPr lang="es-CL" dirty="0">
              <a:solidFill>
                <a:srgbClr val="002060"/>
              </a:solidFill>
            </a:endParaRPr>
          </a:p>
          <a:p>
            <a:pPr algn="just">
              <a:buFont typeface="Wingdings" panose="05000000000000000000" pitchFamily="2" charset="2"/>
              <a:buChar char="Ø"/>
            </a:pPr>
            <a:r>
              <a:rPr lang="es-CL" dirty="0">
                <a:solidFill>
                  <a:srgbClr val="002060"/>
                </a:solidFill>
              </a:rPr>
              <a:t>Dichas personas no podrán ser contratados a honorarios, razón por la cual sus servicios deberán ser prestados previa designación a contrata.</a:t>
            </a:r>
          </a:p>
          <a:p>
            <a:pPr algn="just">
              <a:buFont typeface="Wingdings" panose="05000000000000000000" pitchFamily="2" charset="2"/>
              <a:buChar char="Ø"/>
            </a:pPr>
            <a:endParaRPr lang="es-CL" dirty="0">
              <a:solidFill>
                <a:srgbClr val="002060"/>
              </a:solidFill>
            </a:endParaRPr>
          </a:p>
          <a:p>
            <a:pPr algn="just">
              <a:buFont typeface="Wingdings" panose="05000000000000000000" pitchFamily="2" charset="2"/>
              <a:buChar char="Ø"/>
            </a:pPr>
            <a:r>
              <a:rPr lang="es-CL" dirty="0">
                <a:solidFill>
                  <a:srgbClr val="002060"/>
                </a:solidFill>
              </a:rPr>
              <a:t>En el evento que dichos servicios no sean requeridos por el Servicio, éste debe fundar o motivar aquello en el respectivo acto administrativo.</a:t>
            </a:r>
          </a:p>
        </p:txBody>
      </p:sp>
      <p:sp>
        <p:nvSpPr>
          <p:cNvPr id="4" name="Marcador de número de diapositiva 3">
            <a:extLst>
              <a:ext uri="{FF2B5EF4-FFF2-40B4-BE49-F238E27FC236}">
                <a16:creationId xmlns:a16="http://schemas.microsoft.com/office/drawing/2014/main" id="{E1EFD9D4-B014-4B12-8A62-B63B03B02961}"/>
              </a:ext>
            </a:extLst>
          </p:cNvPr>
          <p:cNvSpPr>
            <a:spLocks noGrp="1"/>
          </p:cNvSpPr>
          <p:nvPr>
            <p:ph type="sldNum" sz="quarter" idx="12"/>
          </p:nvPr>
        </p:nvSpPr>
        <p:spPr/>
        <p:txBody>
          <a:bodyPr/>
          <a:lstStyle/>
          <a:p>
            <a:fld id="{E2D582EB-53E6-4E2B-AC7E-15033EFEA379}" type="slidenum">
              <a:rPr lang="es-CL" smtClean="0"/>
              <a:t>7</a:t>
            </a:fld>
            <a:endParaRPr lang="es-CL" dirty="0"/>
          </a:p>
        </p:txBody>
      </p:sp>
    </p:spTree>
    <p:extLst>
      <p:ext uri="{BB962C8B-B14F-4D97-AF65-F5344CB8AC3E}">
        <p14:creationId xmlns:p14="http://schemas.microsoft.com/office/powerpoint/2010/main" val="3732971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5CF68-F86A-44E3-8A2D-7444A59D6A4E}"/>
              </a:ext>
            </a:extLst>
          </p:cNvPr>
          <p:cNvSpPr>
            <a:spLocks noGrp="1"/>
          </p:cNvSpPr>
          <p:nvPr>
            <p:ph type="title"/>
          </p:nvPr>
        </p:nvSpPr>
        <p:spPr/>
        <p:txBody>
          <a:bodyPr/>
          <a:lstStyle/>
          <a:p>
            <a:r>
              <a:rPr lang="es-CL" b="1" dirty="0">
                <a:solidFill>
                  <a:schemeClr val="accent6">
                    <a:lumMod val="75000"/>
                  </a:schemeClr>
                </a:solidFill>
              </a:rPr>
              <a:t>Cumplimiento de requisitos generales y específicos para el traspaso a la contrata.</a:t>
            </a:r>
          </a:p>
        </p:txBody>
      </p:sp>
      <p:sp>
        <p:nvSpPr>
          <p:cNvPr id="3" name="Marcador de contenido 2">
            <a:extLst>
              <a:ext uri="{FF2B5EF4-FFF2-40B4-BE49-F238E27FC236}">
                <a16:creationId xmlns:a16="http://schemas.microsoft.com/office/drawing/2014/main" id="{D133607D-0E4C-4353-BD40-1EC1EF7A4B20}"/>
              </a:ext>
            </a:extLst>
          </p:cNvPr>
          <p:cNvSpPr>
            <a:spLocks noGrp="1"/>
          </p:cNvSpPr>
          <p:nvPr>
            <p:ph idx="1"/>
          </p:nvPr>
        </p:nvSpPr>
        <p:spPr/>
        <p:txBody>
          <a:bodyPr/>
          <a:lstStyle/>
          <a:p>
            <a:pPr algn="just">
              <a:buFont typeface="Wingdings" panose="05000000000000000000" pitchFamily="2" charset="2"/>
              <a:buChar char="Ø"/>
            </a:pPr>
            <a:r>
              <a:rPr lang="es-CL" sz="1800" dirty="0">
                <a:solidFill>
                  <a:srgbClr val="002060"/>
                </a:solidFill>
              </a:rPr>
              <a:t>Las personas susceptibles de ser traspasadas a la contrata, deberán dar cumplimiento a los requisitos generales para el ingreso a la Administración del Estado: situación militar; salud compatible; nivel educacional; no encontrarse inhabilitado, etc.</a:t>
            </a:r>
          </a:p>
          <a:p>
            <a:pPr marL="0" indent="0" algn="just">
              <a:buNone/>
            </a:pPr>
            <a:endParaRPr lang="es-CL" sz="1800" dirty="0">
              <a:solidFill>
                <a:srgbClr val="002060"/>
              </a:solidFill>
            </a:endParaRPr>
          </a:p>
          <a:p>
            <a:pPr algn="just">
              <a:buFont typeface="Wingdings" panose="05000000000000000000" pitchFamily="2" charset="2"/>
              <a:buChar char="Ø"/>
            </a:pPr>
            <a:r>
              <a:rPr lang="es-CL" sz="1800" dirty="0">
                <a:solidFill>
                  <a:srgbClr val="002060"/>
                </a:solidFill>
              </a:rPr>
              <a:t>Asimismo, dichos servidores deberán satisfacer los requisitos específicos para el ingreso al cargo determinado. (los contenidos para cada grado en el DFL correspondiente).</a:t>
            </a:r>
          </a:p>
          <a:p>
            <a:pPr algn="just">
              <a:buFont typeface="Wingdings" panose="05000000000000000000" pitchFamily="2" charset="2"/>
              <a:buChar char="Ø"/>
            </a:pPr>
            <a:endParaRPr lang="es-CL" sz="1800" dirty="0">
              <a:solidFill>
                <a:srgbClr val="002060"/>
              </a:solidFill>
            </a:endParaRPr>
          </a:p>
          <a:p>
            <a:pPr algn="just">
              <a:buFont typeface="Wingdings" panose="05000000000000000000" pitchFamily="2" charset="2"/>
              <a:buChar char="Ø"/>
            </a:pPr>
            <a:r>
              <a:rPr lang="es-CL" sz="1800" dirty="0">
                <a:solidFill>
                  <a:srgbClr val="002060"/>
                </a:solidFill>
              </a:rPr>
              <a:t>De no cumplir con los requisitos generales, no procede el traspaso.  En el evento que no cumpla con alguno de los requisitos especiales, deberá ser designado sólo por el año 2023 en el grado asimilado.  Con todo, en el 2024, forzosamente deberá acreditar el cumplimiento de los requisitos especiales, de lo contrario tendrá que designarse en un cargo en el que cumpla con dichos requisitos.</a:t>
            </a:r>
          </a:p>
        </p:txBody>
      </p:sp>
      <p:sp>
        <p:nvSpPr>
          <p:cNvPr id="4" name="Marcador de número de diapositiva 3">
            <a:extLst>
              <a:ext uri="{FF2B5EF4-FFF2-40B4-BE49-F238E27FC236}">
                <a16:creationId xmlns:a16="http://schemas.microsoft.com/office/drawing/2014/main" id="{1AF1E5B3-44CE-4CEB-996B-5C016C3C161E}"/>
              </a:ext>
            </a:extLst>
          </p:cNvPr>
          <p:cNvSpPr>
            <a:spLocks noGrp="1"/>
          </p:cNvSpPr>
          <p:nvPr>
            <p:ph type="sldNum" sz="quarter" idx="12"/>
          </p:nvPr>
        </p:nvSpPr>
        <p:spPr/>
        <p:txBody>
          <a:bodyPr/>
          <a:lstStyle/>
          <a:p>
            <a:fld id="{E2D582EB-53E6-4E2B-AC7E-15033EFEA379}" type="slidenum">
              <a:rPr lang="es-CL" smtClean="0"/>
              <a:t>8</a:t>
            </a:fld>
            <a:endParaRPr lang="es-CL" dirty="0"/>
          </a:p>
        </p:txBody>
      </p:sp>
    </p:spTree>
    <p:extLst>
      <p:ext uri="{BB962C8B-B14F-4D97-AF65-F5344CB8AC3E}">
        <p14:creationId xmlns:p14="http://schemas.microsoft.com/office/powerpoint/2010/main" val="2693666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8DD4F9-4253-4E81-9664-CB216D873D88}"/>
              </a:ext>
            </a:extLst>
          </p:cNvPr>
          <p:cNvSpPr>
            <a:spLocks noGrp="1"/>
          </p:cNvSpPr>
          <p:nvPr>
            <p:ph type="title"/>
          </p:nvPr>
        </p:nvSpPr>
        <p:spPr/>
        <p:txBody>
          <a:bodyPr/>
          <a:lstStyle/>
          <a:p>
            <a:r>
              <a:rPr lang="es-CL" b="1" dirty="0">
                <a:solidFill>
                  <a:schemeClr val="accent6">
                    <a:lumMod val="75000"/>
                  </a:schemeClr>
                </a:solidFill>
              </a:rPr>
              <a:t>Elementos a considerar en la designación a contrata del personal a honorarios.</a:t>
            </a:r>
          </a:p>
        </p:txBody>
      </p:sp>
      <p:sp>
        <p:nvSpPr>
          <p:cNvPr id="3" name="Marcador de contenido 2">
            <a:extLst>
              <a:ext uri="{FF2B5EF4-FFF2-40B4-BE49-F238E27FC236}">
                <a16:creationId xmlns:a16="http://schemas.microsoft.com/office/drawing/2014/main" id="{16A73A8D-3D15-4765-B753-A85154345C2D}"/>
              </a:ext>
            </a:extLst>
          </p:cNvPr>
          <p:cNvSpPr>
            <a:spLocks noGrp="1"/>
          </p:cNvSpPr>
          <p:nvPr>
            <p:ph idx="1"/>
          </p:nvPr>
        </p:nvSpPr>
        <p:spPr/>
        <p:txBody>
          <a:bodyPr/>
          <a:lstStyle/>
          <a:p>
            <a:pPr algn="just">
              <a:buFont typeface="Wingdings" panose="05000000000000000000" pitchFamily="2" charset="2"/>
              <a:buChar char="Ø"/>
            </a:pPr>
            <a:r>
              <a:rPr lang="es-CL" dirty="0">
                <a:solidFill>
                  <a:srgbClr val="002060"/>
                </a:solidFill>
              </a:rPr>
              <a:t>Debe analizarse caso a caso las funciones que efectivamente ejecuta la persona.</a:t>
            </a:r>
          </a:p>
          <a:p>
            <a:pPr algn="just">
              <a:buFont typeface="Wingdings" panose="05000000000000000000" pitchFamily="2" charset="2"/>
              <a:buChar char="Ø"/>
            </a:pPr>
            <a:r>
              <a:rPr lang="es-CL" dirty="0">
                <a:solidFill>
                  <a:srgbClr val="002060"/>
                </a:solidFill>
              </a:rPr>
              <a:t>Debe verificarse su nivel de estudios.</a:t>
            </a:r>
          </a:p>
          <a:p>
            <a:pPr algn="just">
              <a:buFont typeface="Wingdings" panose="05000000000000000000" pitchFamily="2" charset="2"/>
              <a:buChar char="Ø"/>
            </a:pPr>
            <a:r>
              <a:rPr lang="es-CL" dirty="0">
                <a:solidFill>
                  <a:srgbClr val="002060"/>
                </a:solidFill>
              </a:rPr>
              <a:t>Con estos elementos, deberá asimilarse al grado cuya remuneración líquida sea la más cercana al honorario que percibe. En este punto deben tenerse a la vista los siguientes elementos:</a:t>
            </a:r>
          </a:p>
          <a:p>
            <a:pPr algn="just">
              <a:buFont typeface="Wingdings" panose="05000000000000000000" pitchFamily="2" charset="2"/>
              <a:buChar char="Ø"/>
            </a:pPr>
            <a:endParaRPr lang="es-CL" dirty="0">
              <a:solidFill>
                <a:srgbClr val="002060"/>
              </a:solidFill>
            </a:endParaRPr>
          </a:p>
          <a:p>
            <a:pPr lvl="2" algn="just">
              <a:buFont typeface="Wingdings" panose="05000000000000000000" pitchFamily="2" charset="2"/>
              <a:buChar char="ü"/>
            </a:pPr>
            <a:r>
              <a:rPr lang="es-CL" dirty="0">
                <a:solidFill>
                  <a:srgbClr val="002060"/>
                </a:solidFill>
              </a:rPr>
              <a:t>Considerar el honorario líquido una vez descontado el impuesto.</a:t>
            </a:r>
          </a:p>
          <a:p>
            <a:pPr lvl="2" algn="just">
              <a:buFont typeface="Wingdings" panose="05000000000000000000" pitchFamily="2" charset="2"/>
              <a:buChar char="ü"/>
            </a:pPr>
            <a:r>
              <a:rPr lang="es-CL" dirty="0">
                <a:solidFill>
                  <a:srgbClr val="002060"/>
                </a:solidFill>
              </a:rPr>
              <a:t>Con relación a las remuneraciones líquidas asociadas al grado respectivo, verificar que su monto ha considerado todas las asignaciones que le correspondería percibir una vez designado. (</a:t>
            </a:r>
            <a:r>
              <a:rPr lang="es-CL" dirty="0" err="1">
                <a:solidFill>
                  <a:srgbClr val="002060"/>
                </a:solidFill>
              </a:rPr>
              <a:t>asig</a:t>
            </a:r>
            <a:r>
              <a:rPr lang="es-CL" dirty="0">
                <a:solidFill>
                  <a:srgbClr val="002060"/>
                </a:solidFill>
              </a:rPr>
              <a:t>. de zona; metas; </a:t>
            </a:r>
            <a:r>
              <a:rPr lang="es-CL" dirty="0" err="1">
                <a:solidFill>
                  <a:srgbClr val="002060"/>
                </a:solidFill>
              </a:rPr>
              <a:t>asig</a:t>
            </a:r>
            <a:r>
              <a:rPr lang="es-CL" dirty="0">
                <a:solidFill>
                  <a:srgbClr val="002060"/>
                </a:solidFill>
              </a:rPr>
              <a:t>. profesional, etc.).</a:t>
            </a:r>
          </a:p>
          <a:p>
            <a:pPr lvl="2" algn="just">
              <a:buFont typeface="Wingdings" panose="05000000000000000000" pitchFamily="2" charset="2"/>
              <a:buChar char="ü"/>
            </a:pPr>
            <a:r>
              <a:rPr lang="es-CL" dirty="0">
                <a:solidFill>
                  <a:srgbClr val="002060"/>
                </a:solidFill>
              </a:rPr>
              <a:t>La diferencia que se genere entre ambas, deberá ser pagada en planilla suplementaria que será absorbida en el tiempo por las mejoras </a:t>
            </a:r>
            <a:r>
              <a:rPr lang="es-CL" dirty="0" err="1">
                <a:solidFill>
                  <a:srgbClr val="002060"/>
                </a:solidFill>
              </a:rPr>
              <a:t>remuneracionales</a:t>
            </a:r>
            <a:r>
              <a:rPr lang="es-CL" dirty="0">
                <a:solidFill>
                  <a:srgbClr val="002060"/>
                </a:solidFill>
              </a:rPr>
              <a:t>.</a:t>
            </a:r>
          </a:p>
        </p:txBody>
      </p:sp>
      <p:sp>
        <p:nvSpPr>
          <p:cNvPr id="4" name="Marcador de número de diapositiva 3">
            <a:extLst>
              <a:ext uri="{FF2B5EF4-FFF2-40B4-BE49-F238E27FC236}">
                <a16:creationId xmlns:a16="http://schemas.microsoft.com/office/drawing/2014/main" id="{129F5068-D4B0-4053-BF7C-19CEE9C32A77}"/>
              </a:ext>
            </a:extLst>
          </p:cNvPr>
          <p:cNvSpPr>
            <a:spLocks noGrp="1"/>
          </p:cNvSpPr>
          <p:nvPr>
            <p:ph type="sldNum" sz="quarter" idx="12"/>
          </p:nvPr>
        </p:nvSpPr>
        <p:spPr/>
        <p:txBody>
          <a:bodyPr/>
          <a:lstStyle/>
          <a:p>
            <a:fld id="{E2D582EB-53E6-4E2B-AC7E-15033EFEA379}" type="slidenum">
              <a:rPr lang="es-CL" smtClean="0"/>
              <a:t>9</a:t>
            </a:fld>
            <a:endParaRPr lang="es-CL" dirty="0"/>
          </a:p>
        </p:txBody>
      </p:sp>
    </p:spTree>
    <p:extLst>
      <p:ext uri="{BB962C8B-B14F-4D97-AF65-F5344CB8AC3E}">
        <p14:creationId xmlns:p14="http://schemas.microsoft.com/office/powerpoint/2010/main" val="10608838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19152</TotalTime>
  <Words>1260</Words>
  <Application>Microsoft Office PowerPoint</Application>
  <PresentationFormat>Presentación en pantalla (4:3)</PresentationFormat>
  <Paragraphs>94</Paragraphs>
  <Slides>14</Slides>
  <Notes>1</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14</vt:i4>
      </vt:variant>
    </vt:vector>
  </HeadingPairs>
  <TitlesOfParts>
    <vt:vector size="20" baseType="lpstr">
      <vt:lpstr>Arial</vt:lpstr>
      <vt:lpstr>Calibri</vt:lpstr>
      <vt:lpstr>Verdana</vt:lpstr>
      <vt:lpstr>Wingdings</vt:lpstr>
      <vt:lpstr>1_Office Theme</vt:lpstr>
      <vt:lpstr>2_Office Theme</vt:lpstr>
      <vt:lpstr>Presentación de PowerPoint</vt:lpstr>
      <vt:lpstr> Contenido del Dictamen: </vt:lpstr>
      <vt:lpstr>   Diagnóstico de la CGR:</vt:lpstr>
      <vt:lpstr>Casos en los cuales procedecen las contrataciones a honorarios:</vt:lpstr>
      <vt:lpstr>  </vt:lpstr>
      <vt:lpstr> Vigencia del Dictamen.</vt:lpstr>
      <vt:lpstr>Traspaso a la contrata personal a honorarios. Figura de Confianza Legítima.</vt:lpstr>
      <vt:lpstr>Cumplimiento de requisitos generales y específicos para el traspaso a la contrata.</vt:lpstr>
      <vt:lpstr>Elementos a considerar en la designación a contrata del personal a honorarios.</vt:lpstr>
      <vt:lpstr> CUPOS   TRASPASO   HSA A LA   CONTRATA  ASIGNADOS   POR AÑO </vt:lpstr>
      <vt:lpstr>CONTEXTO: TRASPASO DE HONORARIOS A LA CONTRATA ART.45 LEY N°21.405 </vt:lpstr>
      <vt:lpstr> Responsabilidad.</vt:lpstr>
      <vt:lpstr> Fiscalización del cumplimiento del dictamen.</vt:lpstr>
      <vt:lpstr>Presentación de PowerPoint</vt:lpstr>
    </vt:vector>
  </TitlesOfParts>
  <Company>Gabriel Badagnani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Alfonso Toledo Valencia</cp:lastModifiedBy>
  <cp:revision>930</cp:revision>
  <cp:lastPrinted>2013-05-20T14:37:14Z</cp:lastPrinted>
  <dcterms:created xsi:type="dcterms:W3CDTF">2010-12-28T17:53:50Z</dcterms:created>
  <dcterms:modified xsi:type="dcterms:W3CDTF">2022-02-10T11:26:15Z</dcterms:modified>
</cp:coreProperties>
</file>