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25"/>
  </p:notesMasterIdLst>
  <p:handoutMasterIdLst>
    <p:handoutMasterId r:id="rId26"/>
  </p:handoutMasterIdLst>
  <p:sldIdLst>
    <p:sldId id="382" r:id="rId4"/>
    <p:sldId id="442" r:id="rId5"/>
    <p:sldId id="464" r:id="rId6"/>
    <p:sldId id="459" r:id="rId7"/>
    <p:sldId id="451" r:id="rId8"/>
    <p:sldId id="452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53" r:id="rId17"/>
    <p:sldId id="465" r:id="rId18"/>
    <p:sldId id="477" r:id="rId19"/>
    <p:sldId id="475" r:id="rId20"/>
    <p:sldId id="476" r:id="rId21"/>
    <p:sldId id="478" r:id="rId22"/>
    <p:sldId id="479" r:id="rId23"/>
    <p:sldId id="450" r:id="rId2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005FA1"/>
    <a:srgbClr val="006600"/>
    <a:srgbClr val="6666FF"/>
    <a:srgbClr val="808080"/>
    <a:srgbClr val="CCCCCC"/>
    <a:srgbClr val="E17068"/>
    <a:srgbClr val="FE45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5944" autoAdjust="0"/>
  </p:normalViewPr>
  <p:slideViewPr>
    <p:cSldViewPr snapToObjects="1">
      <p:cViewPr>
        <p:scale>
          <a:sx n="72" d="100"/>
          <a:sy n="72" d="100"/>
        </p:scale>
        <p:origin x="-1218" y="-168"/>
      </p:cViewPr>
      <p:guideLst>
        <p:guide orient="horz" pos="-4"/>
        <p:guide pos="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11" d="100"/>
          <a:sy n="111" d="100"/>
        </p:scale>
        <p:origin x="-480" y="2760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6694-3A54-49D1-8528-A21D3AF6F3C4}" type="doc">
      <dgm:prSet loTypeId="urn:microsoft.com/office/officeart/2005/8/layout/process3" loCatId="process" qsTypeId="urn:microsoft.com/office/officeart/2005/8/quickstyle/simple1" qsCatId="simple" csTypeId="urn:microsoft.com/office/officeart/2005/8/colors/colorful1#1" csCatId="colorful" phldr="1"/>
      <dgm:spPr/>
    </dgm:pt>
    <dgm:pt modelId="{5337BD2E-396D-41F6-B1DD-F73D8A927DF1}">
      <dgm:prSet phldrT="[Texto]"/>
      <dgm:spPr/>
      <dgm:t>
        <a:bodyPr/>
        <a:lstStyle/>
        <a:p>
          <a:r>
            <a:rPr lang="es-CL" dirty="0" smtClean="0"/>
            <a:t>Dotación 20%</a:t>
          </a:r>
          <a:endParaRPr lang="es-CL" dirty="0"/>
        </a:p>
      </dgm:t>
    </dgm:pt>
    <dgm:pt modelId="{127596EB-F080-4249-AFA8-B833EB7E2306}" type="parTrans" cxnId="{3D7C4267-F638-4653-8C30-BC832268B533}">
      <dgm:prSet/>
      <dgm:spPr/>
      <dgm:t>
        <a:bodyPr/>
        <a:lstStyle/>
        <a:p>
          <a:endParaRPr lang="es-CL"/>
        </a:p>
      </dgm:t>
    </dgm:pt>
    <dgm:pt modelId="{680EFED0-ACAE-465E-9E47-04BD69FE3B1A}" type="sibTrans" cxnId="{3D7C4267-F638-4653-8C30-BC832268B533}">
      <dgm:prSet/>
      <dgm:spPr/>
      <dgm:t>
        <a:bodyPr/>
        <a:lstStyle/>
        <a:p>
          <a:endParaRPr lang="es-CL"/>
        </a:p>
      </dgm:t>
    </dgm:pt>
    <dgm:pt modelId="{F725398C-77FE-4580-82CD-1AFFABC23D48}">
      <dgm:prSet phldrT="[Texto]"/>
      <dgm:spPr/>
      <dgm:t>
        <a:bodyPr/>
        <a:lstStyle/>
        <a:p>
          <a:r>
            <a:rPr lang="es-CL" dirty="0" smtClean="0"/>
            <a:t>Gasto 15%</a:t>
          </a:r>
          <a:endParaRPr lang="es-CL" dirty="0"/>
        </a:p>
      </dgm:t>
    </dgm:pt>
    <dgm:pt modelId="{0B05F6CD-99DF-4B10-9DE6-51DF9E67D89D}" type="parTrans" cxnId="{B8B3ECDF-FE02-4B23-AFAF-EB77C5714EB3}">
      <dgm:prSet/>
      <dgm:spPr/>
      <dgm:t>
        <a:bodyPr/>
        <a:lstStyle/>
        <a:p>
          <a:endParaRPr lang="es-CL"/>
        </a:p>
      </dgm:t>
    </dgm:pt>
    <dgm:pt modelId="{01BE7AD7-142E-4111-B59F-ACF6EA0B6C5E}" type="sibTrans" cxnId="{B8B3ECDF-FE02-4B23-AFAF-EB77C5714EB3}">
      <dgm:prSet/>
      <dgm:spPr/>
      <dgm:t>
        <a:bodyPr/>
        <a:lstStyle/>
        <a:p>
          <a:endParaRPr lang="es-CL"/>
        </a:p>
      </dgm:t>
    </dgm:pt>
    <dgm:pt modelId="{C1E5ED89-DCE8-42D9-B8B0-FC4851F5C268}">
      <dgm:prSet phldrT="[Texto]"/>
      <dgm:spPr/>
      <dgm:t>
        <a:bodyPr/>
        <a:lstStyle/>
        <a:p>
          <a:r>
            <a:rPr lang="es-CL" dirty="0" smtClean="0"/>
            <a:t>Ausentismo 10%</a:t>
          </a:r>
          <a:endParaRPr lang="es-CL" dirty="0"/>
        </a:p>
      </dgm:t>
    </dgm:pt>
    <dgm:pt modelId="{15F3C948-A836-4B88-BEA7-0F7E615FEDD6}" type="parTrans" cxnId="{EE545BB4-F162-4CA3-8EB0-CE229B66E508}">
      <dgm:prSet/>
      <dgm:spPr/>
      <dgm:t>
        <a:bodyPr/>
        <a:lstStyle/>
        <a:p>
          <a:endParaRPr lang="es-CL"/>
        </a:p>
      </dgm:t>
    </dgm:pt>
    <dgm:pt modelId="{AEC61CFD-BAF7-4615-A60F-3431B71586C0}" type="sibTrans" cxnId="{EE545BB4-F162-4CA3-8EB0-CE229B66E508}">
      <dgm:prSet/>
      <dgm:spPr/>
      <dgm:t>
        <a:bodyPr/>
        <a:lstStyle/>
        <a:p>
          <a:endParaRPr lang="es-CL"/>
        </a:p>
      </dgm:t>
    </dgm:pt>
    <dgm:pt modelId="{48D37052-CC00-459E-ABEC-6DC17D28C4A9}">
      <dgm:prSet/>
      <dgm:spPr/>
      <dgm:t>
        <a:bodyPr/>
        <a:lstStyle/>
        <a:p>
          <a:r>
            <a:rPr lang="es-CL" dirty="0" smtClean="0"/>
            <a:t>Control de Dotación Efectiva.</a:t>
          </a:r>
          <a:endParaRPr lang="es-CL" dirty="0"/>
        </a:p>
      </dgm:t>
    </dgm:pt>
    <dgm:pt modelId="{FF816185-4660-4371-AE27-CEF26312FF24}" type="parTrans" cxnId="{5DB258C0-C7C8-40AA-B863-7ACCDB5CC639}">
      <dgm:prSet/>
      <dgm:spPr/>
      <dgm:t>
        <a:bodyPr/>
        <a:lstStyle/>
        <a:p>
          <a:endParaRPr lang="es-CL"/>
        </a:p>
      </dgm:t>
    </dgm:pt>
    <dgm:pt modelId="{55A743BB-68F7-42DC-9783-2A98580557C2}" type="sibTrans" cxnId="{5DB258C0-C7C8-40AA-B863-7ACCDB5CC639}">
      <dgm:prSet/>
      <dgm:spPr/>
      <dgm:t>
        <a:bodyPr/>
        <a:lstStyle/>
        <a:p>
          <a:endParaRPr lang="es-CL"/>
        </a:p>
      </dgm:t>
    </dgm:pt>
    <dgm:pt modelId="{5FC7EBEF-9297-4A3F-B32C-8886E8008A56}">
      <dgm:prSet/>
      <dgm:spPr/>
      <dgm:t>
        <a:bodyPr/>
        <a:lstStyle/>
        <a:p>
          <a:r>
            <a:rPr lang="es-CL" dirty="0" smtClean="0"/>
            <a:t>Control Gasto 21</a:t>
          </a:r>
          <a:endParaRPr lang="es-CL" dirty="0"/>
        </a:p>
      </dgm:t>
    </dgm:pt>
    <dgm:pt modelId="{69D3E191-1890-45DC-A8CB-9B8587EF9C76}" type="parTrans" cxnId="{08001724-9F8D-4EE6-BBDA-AF63A605AAC7}">
      <dgm:prSet/>
      <dgm:spPr/>
      <dgm:t>
        <a:bodyPr/>
        <a:lstStyle/>
        <a:p>
          <a:endParaRPr lang="es-CL"/>
        </a:p>
      </dgm:t>
    </dgm:pt>
    <dgm:pt modelId="{57507707-3DDB-4E11-A4D5-287B8808F594}" type="sibTrans" cxnId="{08001724-9F8D-4EE6-BBDA-AF63A605AAC7}">
      <dgm:prSet/>
      <dgm:spPr/>
      <dgm:t>
        <a:bodyPr/>
        <a:lstStyle/>
        <a:p>
          <a:endParaRPr lang="es-CL"/>
        </a:p>
      </dgm:t>
    </dgm:pt>
    <dgm:pt modelId="{D48F8584-9104-47C1-BD14-6FDD5BDDD1CB}">
      <dgm:prSet/>
      <dgm:spPr/>
      <dgm:t>
        <a:bodyPr/>
        <a:lstStyle/>
        <a:p>
          <a:r>
            <a:rPr lang="es-CL" dirty="0" smtClean="0"/>
            <a:t>Índice de ausentismo</a:t>
          </a:r>
          <a:endParaRPr lang="es-CL" dirty="0"/>
        </a:p>
      </dgm:t>
    </dgm:pt>
    <dgm:pt modelId="{1205AD50-06CB-4077-A994-F09F7A88AED1}" type="parTrans" cxnId="{B2455FAE-94BC-4C97-9E56-6D94C56445E6}">
      <dgm:prSet/>
      <dgm:spPr/>
      <dgm:t>
        <a:bodyPr/>
        <a:lstStyle/>
        <a:p>
          <a:endParaRPr lang="es-ES"/>
        </a:p>
      </dgm:t>
    </dgm:pt>
    <dgm:pt modelId="{BE8B19CD-5ED6-43D7-BB9C-3347369A5BB9}" type="sibTrans" cxnId="{B2455FAE-94BC-4C97-9E56-6D94C56445E6}">
      <dgm:prSet/>
      <dgm:spPr/>
      <dgm:t>
        <a:bodyPr/>
        <a:lstStyle/>
        <a:p>
          <a:endParaRPr lang="es-ES"/>
        </a:p>
      </dgm:t>
    </dgm:pt>
    <dgm:pt modelId="{324C1F9C-31E0-4A7B-96B2-33F10AE73F27}">
      <dgm:prSet/>
      <dgm:spPr/>
      <dgm:t>
        <a:bodyPr/>
        <a:lstStyle/>
        <a:p>
          <a:r>
            <a:rPr lang="es-CL" dirty="0" smtClean="0"/>
            <a:t>Capacitación 5%</a:t>
          </a:r>
          <a:endParaRPr lang="es-CL" dirty="0"/>
        </a:p>
      </dgm:t>
    </dgm:pt>
    <dgm:pt modelId="{D9FC690F-DD23-4AB1-888D-82C55166778A}" type="parTrans" cxnId="{B91537EF-0581-458A-B03E-708E7B625108}">
      <dgm:prSet/>
      <dgm:spPr/>
      <dgm:t>
        <a:bodyPr/>
        <a:lstStyle/>
        <a:p>
          <a:endParaRPr lang="es-CL"/>
        </a:p>
      </dgm:t>
    </dgm:pt>
    <dgm:pt modelId="{B37D7C9C-91B5-475F-B815-8592B20E27DB}" type="sibTrans" cxnId="{B91537EF-0581-458A-B03E-708E7B625108}">
      <dgm:prSet/>
      <dgm:spPr/>
      <dgm:t>
        <a:bodyPr/>
        <a:lstStyle/>
        <a:p>
          <a:endParaRPr lang="es-CL"/>
        </a:p>
      </dgm:t>
    </dgm:pt>
    <dgm:pt modelId="{89F323F1-95B2-4630-8CFC-AB292171CD79}">
      <dgm:prSet/>
      <dgm:spPr/>
      <dgm:t>
        <a:bodyPr/>
        <a:lstStyle/>
        <a:p>
          <a:r>
            <a:rPr lang="es-CL" dirty="0" smtClean="0"/>
            <a:t>Disponibilidad Unidades DEIS</a:t>
          </a:r>
          <a:endParaRPr lang="es-CL" dirty="0"/>
        </a:p>
      </dgm:t>
    </dgm:pt>
    <dgm:pt modelId="{9A5EA99C-6C30-4ED6-9EFC-354F017AD885}" type="parTrans" cxnId="{90ADE6C4-C9F0-402E-BA4A-4075AA3835F2}">
      <dgm:prSet/>
      <dgm:spPr/>
      <dgm:t>
        <a:bodyPr/>
        <a:lstStyle/>
        <a:p>
          <a:endParaRPr lang="es-MX"/>
        </a:p>
      </dgm:t>
    </dgm:pt>
    <dgm:pt modelId="{E0D64D5B-567B-4419-BEE7-541416F4D6E5}" type="sibTrans" cxnId="{90ADE6C4-C9F0-402E-BA4A-4075AA3835F2}">
      <dgm:prSet/>
      <dgm:spPr/>
      <dgm:t>
        <a:bodyPr/>
        <a:lstStyle/>
        <a:p>
          <a:endParaRPr lang="es-MX"/>
        </a:p>
      </dgm:t>
    </dgm:pt>
    <dgm:pt modelId="{6C626E64-0BAF-42A8-8C10-3DD0EE38C22E}">
      <dgm:prSet/>
      <dgm:spPr/>
      <dgm:t>
        <a:bodyPr/>
        <a:lstStyle/>
        <a:p>
          <a:r>
            <a:rPr lang="es-CL" dirty="0" smtClean="0"/>
            <a:t>Rotación de Personal</a:t>
          </a:r>
          <a:endParaRPr lang="es-CL" dirty="0"/>
        </a:p>
      </dgm:t>
    </dgm:pt>
    <dgm:pt modelId="{4E6376A5-C90C-41A9-9702-73D14265ECE4}" type="parTrans" cxnId="{1F22E17F-145E-485F-A442-BE68EDABD5E2}">
      <dgm:prSet/>
      <dgm:spPr/>
      <dgm:t>
        <a:bodyPr/>
        <a:lstStyle/>
        <a:p>
          <a:endParaRPr lang="es-MX"/>
        </a:p>
      </dgm:t>
    </dgm:pt>
    <dgm:pt modelId="{A8D3F07F-42BE-43D5-B889-8BD327DBDEAA}" type="sibTrans" cxnId="{1F22E17F-145E-485F-A442-BE68EDABD5E2}">
      <dgm:prSet/>
      <dgm:spPr/>
      <dgm:t>
        <a:bodyPr/>
        <a:lstStyle/>
        <a:p>
          <a:endParaRPr lang="es-MX"/>
        </a:p>
      </dgm:t>
    </dgm:pt>
    <dgm:pt modelId="{199AA57F-C366-4849-836A-35A516023EC0}">
      <dgm:prSet/>
      <dgm:spPr/>
      <dgm:t>
        <a:bodyPr/>
        <a:lstStyle/>
        <a:p>
          <a:r>
            <a:rPr lang="es-CL" dirty="0" smtClean="0"/>
            <a:t>Control  Gasto Honorarios</a:t>
          </a:r>
          <a:endParaRPr lang="es-CL" dirty="0"/>
        </a:p>
      </dgm:t>
    </dgm:pt>
    <dgm:pt modelId="{DBA82024-5CD3-4F6C-B497-9B8904A709DF}" type="parTrans" cxnId="{A9EA8016-1BD9-4B0C-A1F2-A4D42E2B54A3}">
      <dgm:prSet/>
      <dgm:spPr/>
      <dgm:t>
        <a:bodyPr/>
        <a:lstStyle/>
        <a:p>
          <a:endParaRPr lang="es-MX"/>
        </a:p>
      </dgm:t>
    </dgm:pt>
    <dgm:pt modelId="{962FCE16-3A84-43C9-BBB6-FFBE02BE6C70}" type="sibTrans" cxnId="{A9EA8016-1BD9-4B0C-A1F2-A4D42E2B54A3}">
      <dgm:prSet/>
      <dgm:spPr/>
      <dgm:t>
        <a:bodyPr/>
        <a:lstStyle/>
        <a:p>
          <a:endParaRPr lang="es-MX"/>
        </a:p>
      </dgm:t>
    </dgm:pt>
    <dgm:pt modelId="{C40C789D-5826-4F81-8905-ED23F87469A8}">
      <dgm:prSet/>
      <dgm:spPr/>
      <dgm:t>
        <a:bodyPr/>
        <a:lstStyle/>
        <a:p>
          <a:r>
            <a:rPr lang="es-CL" dirty="0" smtClean="0"/>
            <a:t>Control  Gasto Viáticos</a:t>
          </a:r>
          <a:endParaRPr lang="es-CL" dirty="0"/>
        </a:p>
      </dgm:t>
    </dgm:pt>
    <dgm:pt modelId="{253BAB93-EE30-4270-98CC-82D6159AA082}" type="parTrans" cxnId="{F996AF44-A189-4389-8587-5444656222F1}">
      <dgm:prSet/>
      <dgm:spPr/>
      <dgm:t>
        <a:bodyPr/>
        <a:lstStyle/>
        <a:p>
          <a:endParaRPr lang="es-MX"/>
        </a:p>
      </dgm:t>
    </dgm:pt>
    <dgm:pt modelId="{A881F880-237B-4911-A9A5-DB9DCD5F1A2E}" type="sibTrans" cxnId="{F996AF44-A189-4389-8587-5444656222F1}">
      <dgm:prSet/>
      <dgm:spPr/>
      <dgm:t>
        <a:bodyPr/>
        <a:lstStyle/>
        <a:p>
          <a:endParaRPr lang="es-MX"/>
        </a:p>
      </dgm:t>
    </dgm:pt>
    <dgm:pt modelId="{BA36BA9F-90C2-4EC9-9E95-6236FB64952B}">
      <dgm:prSet/>
      <dgm:spPr/>
      <dgm:t>
        <a:bodyPr/>
        <a:lstStyle/>
        <a:p>
          <a:endParaRPr lang="es-CL" dirty="0"/>
        </a:p>
      </dgm:t>
    </dgm:pt>
    <dgm:pt modelId="{8E2F21FC-C0B3-4776-8A8F-F47223172F9C}" type="parTrans" cxnId="{4E1DAAC7-0B7B-4D62-833B-0E055A4AC375}">
      <dgm:prSet/>
      <dgm:spPr/>
      <dgm:t>
        <a:bodyPr/>
        <a:lstStyle/>
        <a:p>
          <a:endParaRPr lang="es-MX"/>
        </a:p>
      </dgm:t>
    </dgm:pt>
    <dgm:pt modelId="{43C9A863-74E0-43C3-87E5-8F171D7166BA}" type="sibTrans" cxnId="{4E1DAAC7-0B7B-4D62-833B-0E055A4AC375}">
      <dgm:prSet/>
      <dgm:spPr/>
      <dgm:t>
        <a:bodyPr/>
        <a:lstStyle/>
        <a:p>
          <a:endParaRPr lang="es-MX"/>
        </a:p>
      </dgm:t>
    </dgm:pt>
    <dgm:pt modelId="{740A743E-782C-414E-B170-8A6C8B74EF55}">
      <dgm:prSet/>
      <dgm:spPr/>
      <dgm:t>
        <a:bodyPr/>
        <a:lstStyle/>
        <a:p>
          <a:r>
            <a:rPr lang="es-CL" dirty="0" smtClean="0"/>
            <a:t>Porcentaje de LM con recuperación de subsidio.</a:t>
          </a:r>
          <a:endParaRPr lang="es-CL" dirty="0"/>
        </a:p>
      </dgm:t>
    </dgm:pt>
    <dgm:pt modelId="{59EC6238-D131-4448-A66B-B8E3A526A96A}" type="parTrans" cxnId="{22637EF0-EEAC-47A7-8970-B21D847891D2}">
      <dgm:prSet/>
      <dgm:spPr/>
      <dgm:t>
        <a:bodyPr/>
        <a:lstStyle/>
        <a:p>
          <a:endParaRPr lang="es-MX"/>
        </a:p>
      </dgm:t>
    </dgm:pt>
    <dgm:pt modelId="{A855FAB0-539E-4DA3-B6F3-A18A89FD2367}" type="sibTrans" cxnId="{22637EF0-EEAC-47A7-8970-B21D847891D2}">
      <dgm:prSet/>
      <dgm:spPr/>
      <dgm:t>
        <a:bodyPr/>
        <a:lstStyle/>
        <a:p>
          <a:endParaRPr lang="es-MX"/>
        </a:p>
      </dgm:t>
    </dgm:pt>
    <dgm:pt modelId="{30E4DA85-9AD8-4692-91F2-4311169EBDA5}">
      <dgm:prSet/>
      <dgm:spPr/>
      <dgm:t>
        <a:bodyPr/>
        <a:lstStyle/>
        <a:p>
          <a:r>
            <a:rPr lang="es-CL" dirty="0" smtClean="0"/>
            <a:t>Porcentaje de funcionarios capacitados en el PAC</a:t>
          </a:r>
          <a:endParaRPr lang="es-CL" dirty="0"/>
        </a:p>
      </dgm:t>
    </dgm:pt>
    <dgm:pt modelId="{1403140E-E2E3-46C6-AB00-3EAA184D2A4E}" type="parTrans" cxnId="{16F7EBF1-2E75-4882-A349-902E200D757C}">
      <dgm:prSet/>
      <dgm:spPr/>
      <dgm:t>
        <a:bodyPr/>
        <a:lstStyle/>
        <a:p>
          <a:endParaRPr lang="es-MX"/>
        </a:p>
      </dgm:t>
    </dgm:pt>
    <dgm:pt modelId="{7A86D3BB-3878-4752-8886-D2C6CDB258C4}" type="sibTrans" cxnId="{16F7EBF1-2E75-4882-A349-902E200D757C}">
      <dgm:prSet/>
      <dgm:spPr/>
      <dgm:t>
        <a:bodyPr/>
        <a:lstStyle/>
        <a:p>
          <a:endParaRPr lang="es-MX"/>
        </a:p>
      </dgm:t>
    </dgm:pt>
    <dgm:pt modelId="{AF06767B-8F36-408A-B0E4-2E8E70778E10}" type="pres">
      <dgm:prSet presAssocID="{D4786694-3A54-49D1-8528-A21D3AF6F3C4}" presName="linearFlow" presStyleCnt="0">
        <dgm:presLayoutVars>
          <dgm:dir/>
          <dgm:animLvl val="lvl"/>
          <dgm:resizeHandles val="exact"/>
        </dgm:presLayoutVars>
      </dgm:prSet>
      <dgm:spPr/>
    </dgm:pt>
    <dgm:pt modelId="{AD48A1F3-761A-49F8-85C9-F85F3F03638F}" type="pres">
      <dgm:prSet presAssocID="{5337BD2E-396D-41F6-B1DD-F73D8A927DF1}" presName="composite" presStyleCnt="0"/>
      <dgm:spPr/>
    </dgm:pt>
    <dgm:pt modelId="{DAE353B7-14AD-4DCE-9800-5F335C4CC900}" type="pres">
      <dgm:prSet presAssocID="{5337BD2E-396D-41F6-B1DD-F73D8A927DF1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80B63E5-DAAE-41CA-BD87-874A873E0888}" type="pres">
      <dgm:prSet presAssocID="{5337BD2E-396D-41F6-B1DD-F73D8A927DF1}" presName="parSh" presStyleLbl="node1" presStyleIdx="0" presStyleCnt="4"/>
      <dgm:spPr/>
      <dgm:t>
        <a:bodyPr/>
        <a:lstStyle/>
        <a:p>
          <a:endParaRPr lang="es-CL"/>
        </a:p>
      </dgm:t>
    </dgm:pt>
    <dgm:pt modelId="{A5A194B8-3286-4A36-9EA2-57C2CA4AC214}" type="pres">
      <dgm:prSet presAssocID="{5337BD2E-396D-41F6-B1DD-F73D8A927DF1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0481A1-A2C7-4C7F-AC72-D195C7E5D3B4}" type="pres">
      <dgm:prSet presAssocID="{680EFED0-ACAE-465E-9E47-04BD69FE3B1A}" presName="sibTrans" presStyleLbl="sibTrans2D1" presStyleIdx="0" presStyleCnt="3"/>
      <dgm:spPr/>
      <dgm:t>
        <a:bodyPr/>
        <a:lstStyle/>
        <a:p>
          <a:endParaRPr lang="es-CL"/>
        </a:p>
      </dgm:t>
    </dgm:pt>
    <dgm:pt modelId="{F76B9B7C-AE93-44C8-B1F5-4CAAAD612E8E}" type="pres">
      <dgm:prSet presAssocID="{680EFED0-ACAE-465E-9E47-04BD69FE3B1A}" presName="connTx" presStyleLbl="sibTrans2D1" presStyleIdx="0" presStyleCnt="3"/>
      <dgm:spPr/>
      <dgm:t>
        <a:bodyPr/>
        <a:lstStyle/>
        <a:p>
          <a:endParaRPr lang="es-CL"/>
        </a:p>
      </dgm:t>
    </dgm:pt>
    <dgm:pt modelId="{E92FFCF7-80FF-4CE7-93CA-44F6C16A7490}" type="pres">
      <dgm:prSet presAssocID="{F725398C-77FE-4580-82CD-1AFFABC23D48}" presName="composite" presStyleCnt="0"/>
      <dgm:spPr/>
    </dgm:pt>
    <dgm:pt modelId="{963745FE-401B-4442-A68F-C06A20C0ADE4}" type="pres">
      <dgm:prSet presAssocID="{F725398C-77FE-4580-82CD-1AFFABC23D48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AA90E66-7A5B-4D2F-A0BD-1BBA5049ACA9}" type="pres">
      <dgm:prSet presAssocID="{F725398C-77FE-4580-82CD-1AFFABC23D48}" presName="parSh" presStyleLbl="node1" presStyleIdx="1" presStyleCnt="4"/>
      <dgm:spPr/>
      <dgm:t>
        <a:bodyPr/>
        <a:lstStyle/>
        <a:p>
          <a:endParaRPr lang="es-CL"/>
        </a:p>
      </dgm:t>
    </dgm:pt>
    <dgm:pt modelId="{5FA06D13-7CFA-48FC-8CC8-5618680CB345}" type="pres">
      <dgm:prSet presAssocID="{F725398C-77FE-4580-82CD-1AFFABC23D48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1E82F7-4D2E-4454-A428-B33A4B3CCCA9}" type="pres">
      <dgm:prSet presAssocID="{01BE7AD7-142E-4111-B59F-ACF6EA0B6C5E}" presName="sibTrans" presStyleLbl="sibTrans2D1" presStyleIdx="1" presStyleCnt="3"/>
      <dgm:spPr/>
      <dgm:t>
        <a:bodyPr/>
        <a:lstStyle/>
        <a:p>
          <a:endParaRPr lang="es-CL"/>
        </a:p>
      </dgm:t>
    </dgm:pt>
    <dgm:pt modelId="{FF2C9447-4C76-49A7-AF3D-5F7DFDC6AC3D}" type="pres">
      <dgm:prSet presAssocID="{01BE7AD7-142E-4111-B59F-ACF6EA0B6C5E}" presName="connTx" presStyleLbl="sibTrans2D1" presStyleIdx="1" presStyleCnt="3"/>
      <dgm:spPr/>
      <dgm:t>
        <a:bodyPr/>
        <a:lstStyle/>
        <a:p>
          <a:endParaRPr lang="es-CL"/>
        </a:p>
      </dgm:t>
    </dgm:pt>
    <dgm:pt modelId="{FCD23B67-1AC1-4F29-B039-89A83600E619}" type="pres">
      <dgm:prSet presAssocID="{C1E5ED89-DCE8-42D9-B8B0-FC4851F5C268}" presName="composite" presStyleCnt="0"/>
      <dgm:spPr/>
    </dgm:pt>
    <dgm:pt modelId="{2F77B0DE-B83B-4F6F-A74E-E607E5541188}" type="pres">
      <dgm:prSet presAssocID="{C1E5ED89-DCE8-42D9-B8B0-FC4851F5C268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121AF31-CC13-4B18-8B61-0CE504FD2E5D}" type="pres">
      <dgm:prSet presAssocID="{C1E5ED89-DCE8-42D9-B8B0-FC4851F5C268}" presName="parSh" presStyleLbl="node1" presStyleIdx="2" presStyleCnt="4"/>
      <dgm:spPr/>
      <dgm:t>
        <a:bodyPr/>
        <a:lstStyle/>
        <a:p>
          <a:endParaRPr lang="es-CL"/>
        </a:p>
      </dgm:t>
    </dgm:pt>
    <dgm:pt modelId="{CA46AB4D-A2F8-4147-A34D-D9982B8B8952}" type="pres">
      <dgm:prSet presAssocID="{C1E5ED89-DCE8-42D9-B8B0-FC4851F5C268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95D3A0-8FDA-40AD-A685-DB39555001A3}" type="pres">
      <dgm:prSet presAssocID="{AEC61CFD-BAF7-4615-A60F-3431B71586C0}" presName="sibTrans" presStyleLbl="sibTrans2D1" presStyleIdx="2" presStyleCnt="3"/>
      <dgm:spPr/>
      <dgm:t>
        <a:bodyPr/>
        <a:lstStyle/>
        <a:p>
          <a:endParaRPr lang="es-CL"/>
        </a:p>
      </dgm:t>
    </dgm:pt>
    <dgm:pt modelId="{EF3BA651-71C5-4120-A635-BD508D2B1AF2}" type="pres">
      <dgm:prSet presAssocID="{AEC61CFD-BAF7-4615-A60F-3431B71586C0}" presName="connTx" presStyleLbl="sibTrans2D1" presStyleIdx="2" presStyleCnt="3"/>
      <dgm:spPr/>
      <dgm:t>
        <a:bodyPr/>
        <a:lstStyle/>
        <a:p>
          <a:endParaRPr lang="es-CL"/>
        </a:p>
      </dgm:t>
    </dgm:pt>
    <dgm:pt modelId="{90260229-CC10-47E6-A552-AE1B0705D0AC}" type="pres">
      <dgm:prSet presAssocID="{324C1F9C-31E0-4A7B-96B2-33F10AE73F27}" presName="composite" presStyleCnt="0"/>
      <dgm:spPr/>
    </dgm:pt>
    <dgm:pt modelId="{6378DCAF-BA61-4570-B33B-34E0D9E3A88E}" type="pres">
      <dgm:prSet presAssocID="{324C1F9C-31E0-4A7B-96B2-33F10AE73F27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D44047B-25C0-4DC6-ABBF-218E92D8D488}" type="pres">
      <dgm:prSet presAssocID="{324C1F9C-31E0-4A7B-96B2-33F10AE73F27}" presName="parSh" presStyleLbl="node1" presStyleIdx="3" presStyleCnt="4"/>
      <dgm:spPr/>
      <dgm:t>
        <a:bodyPr/>
        <a:lstStyle/>
        <a:p>
          <a:endParaRPr lang="es-CL"/>
        </a:p>
      </dgm:t>
    </dgm:pt>
    <dgm:pt modelId="{02376B64-9CF9-4A25-865F-75E4FC5F1836}" type="pres">
      <dgm:prSet presAssocID="{324C1F9C-31E0-4A7B-96B2-33F10AE73F27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CE2878F-DAB1-44F6-B693-09EC3596CE70}" type="presOf" srcId="{D48F8584-9104-47C1-BD14-6FDD5BDDD1CB}" destId="{CA46AB4D-A2F8-4147-A34D-D9982B8B8952}" srcOrd="0" destOrd="0" presId="urn:microsoft.com/office/officeart/2005/8/layout/process3"/>
    <dgm:cxn modelId="{65D9EAD4-547A-4357-9DA9-38789FF8DE5D}" type="presOf" srcId="{89F323F1-95B2-4630-8CFC-AB292171CD79}" destId="{A5A194B8-3286-4A36-9EA2-57C2CA4AC214}" srcOrd="0" destOrd="1" presId="urn:microsoft.com/office/officeart/2005/8/layout/process3"/>
    <dgm:cxn modelId="{5DB258C0-C7C8-40AA-B863-7ACCDB5CC639}" srcId="{5337BD2E-396D-41F6-B1DD-F73D8A927DF1}" destId="{48D37052-CC00-459E-ABEC-6DC17D28C4A9}" srcOrd="0" destOrd="0" parTransId="{FF816185-4660-4371-AE27-CEF26312FF24}" sibTransId="{55A743BB-68F7-42DC-9783-2A98580557C2}"/>
    <dgm:cxn modelId="{1B2FA130-E648-42E2-8AA5-D95E48742361}" type="presOf" srcId="{740A743E-782C-414E-B170-8A6C8B74EF55}" destId="{CA46AB4D-A2F8-4147-A34D-D9982B8B8952}" srcOrd="0" destOrd="1" presId="urn:microsoft.com/office/officeart/2005/8/layout/process3"/>
    <dgm:cxn modelId="{4FEECDBA-9B32-48A1-A642-304DCC7EA6E4}" type="presOf" srcId="{680EFED0-ACAE-465E-9E47-04BD69FE3B1A}" destId="{210481A1-A2C7-4C7F-AC72-D195C7E5D3B4}" srcOrd="0" destOrd="0" presId="urn:microsoft.com/office/officeart/2005/8/layout/process3"/>
    <dgm:cxn modelId="{A0C664E8-B4AA-42FD-8D5C-D8CB643CC359}" type="presOf" srcId="{01BE7AD7-142E-4111-B59F-ACF6EA0B6C5E}" destId="{FF2C9447-4C76-49A7-AF3D-5F7DFDC6AC3D}" srcOrd="1" destOrd="0" presId="urn:microsoft.com/office/officeart/2005/8/layout/process3"/>
    <dgm:cxn modelId="{22637EF0-EEAC-47A7-8970-B21D847891D2}" srcId="{C1E5ED89-DCE8-42D9-B8B0-FC4851F5C268}" destId="{740A743E-782C-414E-B170-8A6C8B74EF55}" srcOrd="1" destOrd="0" parTransId="{59EC6238-D131-4448-A66B-B8E3A526A96A}" sibTransId="{A855FAB0-539E-4DA3-B6F3-A18A89FD2367}"/>
    <dgm:cxn modelId="{F996AF44-A189-4389-8587-5444656222F1}" srcId="{F725398C-77FE-4580-82CD-1AFFABC23D48}" destId="{C40C789D-5826-4F81-8905-ED23F87469A8}" srcOrd="2" destOrd="0" parTransId="{253BAB93-EE30-4270-98CC-82D6159AA082}" sibTransId="{A881F880-237B-4911-A9A5-DB9DCD5F1A2E}"/>
    <dgm:cxn modelId="{08001724-9F8D-4EE6-BBDA-AF63A605AAC7}" srcId="{F725398C-77FE-4580-82CD-1AFFABC23D48}" destId="{5FC7EBEF-9297-4A3F-B32C-8886E8008A56}" srcOrd="0" destOrd="0" parTransId="{69D3E191-1890-45DC-A8CB-9B8587EF9C76}" sibTransId="{57507707-3DDB-4E11-A4D5-287B8808F594}"/>
    <dgm:cxn modelId="{B384FA15-7216-4108-9940-44607B4DC847}" type="presOf" srcId="{6C626E64-0BAF-42A8-8C10-3DD0EE38C22E}" destId="{A5A194B8-3286-4A36-9EA2-57C2CA4AC214}" srcOrd="0" destOrd="2" presId="urn:microsoft.com/office/officeart/2005/8/layout/process3"/>
    <dgm:cxn modelId="{DB7B0F88-D15E-40F1-8F54-DA385E483895}" type="presOf" srcId="{F725398C-77FE-4580-82CD-1AFFABC23D48}" destId="{963745FE-401B-4442-A68F-C06A20C0ADE4}" srcOrd="0" destOrd="0" presId="urn:microsoft.com/office/officeart/2005/8/layout/process3"/>
    <dgm:cxn modelId="{0D50A5BD-E84F-4084-B536-1DDD15451C24}" type="presOf" srcId="{C1E5ED89-DCE8-42D9-B8B0-FC4851F5C268}" destId="{4121AF31-CC13-4B18-8B61-0CE504FD2E5D}" srcOrd="1" destOrd="0" presId="urn:microsoft.com/office/officeart/2005/8/layout/process3"/>
    <dgm:cxn modelId="{A4DE6BD5-EE5F-4F1B-9C77-960F6BA00861}" type="presOf" srcId="{F725398C-77FE-4580-82CD-1AFFABC23D48}" destId="{0AA90E66-7A5B-4D2F-A0BD-1BBA5049ACA9}" srcOrd="1" destOrd="0" presId="urn:microsoft.com/office/officeart/2005/8/layout/process3"/>
    <dgm:cxn modelId="{552472F6-924C-438E-929E-D6159677269A}" type="presOf" srcId="{48D37052-CC00-459E-ABEC-6DC17D28C4A9}" destId="{A5A194B8-3286-4A36-9EA2-57C2CA4AC214}" srcOrd="0" destOrd="0" presId="urn:microsoft.com/office/officeart/2005/8/layout/process3"/>
    <dgm:cxn modelId="{1F22E17F-145E-485F-A442-BE68EDABD5E2}" srcId="{5337BD2E-396D-41F6-B1DD-F73D8A927DF1}" destId="{6C626E64-0BAF-42A8-8C10-3DD0EE38C22E}" srcOrd="2" destOrd="0" parTransId="{4E6376A5-C90C-41A9-9702-73D14265ECE4}" sibTransId="{A8D3F07F-42BE-43D5-B889-8BD327DBDEAA}"/>
    <dgm:cxn modelId="{26E1B3D9-1582-455B-B734-32B3AEF6A093}" type="presOf" srcId="{01BE7AD7-142E-4111-B59F-ACF6EA0B6C5E}" destId="{0C1E82F7-4D2E-4454-A428-B33A4B3CCCA9}" srcOrd="0" destOrd="0" presId="urn:microsoft.com/office/officeart/2005/8/layout/process3"/>
    <dgm:cxn modelId="{16F7EBF1-2E75-4882-A349-902E200D757C}" srcId="{324C1F9C-31E0-4A7B-96B2-33F10AE73F27}" destId="{30E4DA85-9AD8-4692-91F2-4311169EBDA5}" srcOrd="0" destOrd="0" parTransId="{1403140E-E2E3-46C6-AB00-3EAA184D2A4E}" sibTransId="{7A86D3BB-3878-4752-8886-D2C6CDB258C4}"/>
    <dgm:cxn modelId="{776574A3-77AF-4764-881F-1342AD14C3D7}" type="presOf" srcId="{30E4DA85-9AD8-4692-91F2-4311169EBDA5}" destId="{02376B64-9CF9-4A25-865F-75E4FC5F1836}" srcOrd="0" destOrd="0" presId="urn:microsoft.com/office/officeart/2005/8/layout/process3"/>
    <dgm:cxn modelId="{DFD8BF01-24FC-4179-9939-7739BE974A3F}" type="presOf" srcId="{D4786694-3A54-49D1-8528-A21D3AF6F3C4}" destId="{AF06767B-8F36-408A-B0E4-2E8E70778E10}" srcOrd="0" destOrd="0" presId="urn:microsoft.com/office/officeart/2005/8/layout/process3"/>
    <dgm:cxn modelId="{A9EA8016-1BD9-4B0C-A1F2-A4D42E2B54A3}" srcId="{F725398C-77FE-4580-82CD-1AFFABC23D48}" destId="{199AA57F-C366-4849-836A-35A516023EC0}" srcOrd="1" destOrd="0" parTransId="{DBA82024-5CD3-4F6C-B497-9B8904A709DF}" sibTransId="{962FCE16-3A84-43C9-BBB6-FFBE02BE6C70}"/>
    <dgm:cxn modelId="{5BB6F9F7-7256-4010-83DF-F226E964D264}" type="presOf" srcId="{AEC61CFD-BAF7-4615-A60F-3431B71586C0}" destId="{EF3BA651-71C5-4120-A635-BD508D2B1AF2}" srcOrd="1" destOrd="0" presId="urn:microsoft.com/office/officeart/2005/8/layout/process3"/>
    <dgm:cxn modelId="{B8B3ECDF-FE02-4B23-AFAF-EB77C5714EB3}" srcId="{D4786694-3A54-49D1-8528-A21D3AF6F3C4}" destId="{F725398C-77FE-4580-82CD-1AFFABC23D48}" srcOrd="1" destOrd="0" parTransId="{0B05F6CD-99DF-4B10-9DE6-51DF9E67D89D}" sibTransId="{01BE7AD7-142E-4111-B59F-ACF6EA0B6C5E}"/>
    <dgm:cxn modelId="{801C6857-F2DF-4D9C-96B1-7E2A7C99B74E}" type="presOf" srcId="{5337BD2E-396D-41F6-B1DD-F73D8A927DF1}" destId="{680B63E5-DAAE-41CA-BD87-874A873E0888}" srcOrd="1" destOrd="0" presId="urn:microsoft.com/office/officeart/2005/8/layout/process3"/>
    <dgm:cxn modelId="{B2455FAE-94BC-4C97-9E56-6D94C56445E6}" srcId="{C1E5ED89-DCE8-42D9-B8B0-FC4851F5C268}" destId="{D48F8584-9104-47C1-BD14-6FDD5BDDD1CB}" srcOrd="0" destOrd="0" parTransId="{1205AD50-06CB-4077-A994-F09F7A88AED1}" sibTransId="{BE8B19CD-5ED6-43D7-BB9C-3347369A5BB9}"/>
    <dgm:cxn modelId="{15D4514F-B34D-4A80-8A4B-49CFDAEDA8B8}" type="presOf" srcId="{BA36BA9F-90C2-4EC9-9E95-6236FB64952B}" destId="{5FA06D13-7CFA-48FC-8CC8-5618680CB345}" srcOrd="0" destOrd="3" presId="urn:microsoft.com/office/officeart/2005/8/layout/process3"/>
    <dgm:cxn modelId="{E865C605-03D0-4EDB-BE6A-F8AFD733CB1E}" type="presOf" srcId="{680EFED0-ACAE-465E-9E47-04BD69FE3B1A}" destId="{F76B9B7C-AE93-44C8-B1F5-4CAAAD612E8E}" srcOrd="1" destOrd="0" presId="urn:microsoft.com/office/officeart/2005/8/layout/process3"/>
    <dgm:cxn modelId="{EE545BB4-F162-4CA3-8EB0-CE229B66E508}" srcId="{D4786694-3A54-49D1-8528-A21D3AF6F3C4}" destId="{C1E5ED89-DCE8-42D9-B8B0-FC4851F5C268}" srcOrd="2" destOrd="0" parTransId="{15F3C948-A836-4B88-BEA7-0F7E615FEDD6}" sibTransId="{AEC61CFD-BAF7-4615-A60F-3431B71586C0}"/>
    <dgm:cxn modelId="{ADA71860-FD62-45ED-A3D8-68FE9ED46206}" type="presOf" srcId="{5337BD2E-396D-41F6-B1DD-F73D8A927DF1}" destId="{DAE353B7-14AD-4DCE-9800-5F335C4CC900}" srcOrd="0" destOrd="0" presId="urn:microsoft.com/office/officeart/2005/8/layout/process3"/>
    <dgm:cxn modelId="{90ADE6C4-C9F0-402E-BA4A-4075AA3835F2}" srcId="{5337BD2E-396D-41F6-B1DD-F73D8A927DF1}" destId="{89F323F1-95B2-4630-8CFC-AB292171CD79}" srcOrd="1" destOrd="0" parTransId="{9A5EA99C-6C30-4ED6-9EFC-354F017AD885}" sibTransId="{E0D64D5B-567B-4419-BEE7-541416F4D6E5}"/>
    <dgm:cxn modelId="{8F1BB551-1E58-4850-9B1C-50532BE467E8}" type="presOf" srcId="{C1E5ED89-DCE8-42D9-B8B0-FC4851F5C268}" destId="{2F77B0DE-B83B-4F6F-A74E-E607E5541188}" srcOrd="0" destOrd="0" presId="urn:microsoft.com/office/officeart/2005/8/layout/process3"/>
    <dgm:cxn modelId="{24949CF1-C595-4089-8742-324600BFDD71}" type="presOf" srcId="{324C1F9C-31E0-4A7B-96B2-33F10AE73F27}" destId="{6378DCAF-BA61-4570-B33B-34E0D9E3A88E}" srcOrd="0" destOrd="0" presId="urn:microsoft.com/office/officeart/2005/8/layout/process3"/>
    <dgm:cxn modelId="{D9357C26-A1F3-4C65-833C-9F95CB48C982}" type="presOf" srcId="{AEC61CFD-BAF7-4615-A60F-3431B71586C0}" destId="{6595D3A0-8FDA-40AD-A685-DB39555001A3}" srcOrd="0" destOrd="0" presId="urn:microsoft.com/office/officeart/2005/8/layout/process3"/>
    <dgm:cxn modelId="{63BFC3EC-68CF-4A28-B7BA-AB7667E34E79}" type="presOf" srcId="{5FC7EBEF-9297-4A3F-B32C-8886E8008A56}" destId="{5FA06D13-7CFA-48FC-8CC8-5618680CB345}" srcOrd="0" destOrd="0" presId="urn:microsoft.com/office/officeart/2005/8/layout/process3"/>
    <dgm:cxn modelId="{7DD5D88A-C350-413A-BE58-A7B99C5D986F}" type="presOf" srcId="{C40C789D-5826-4F81-8905-ED23F87469A8}" destId="{5FA06D13-7CFA-48FC-8CC8-5618680CB345}" srcOrd="0" destOrd="2" presId="urn:microsoft.com/office/officeart/2005/8/layout/process3"/>
    <dgm:cxn modelId="{B91537EF-0581-458A-B03E-708E7B625108}" srcId="{D4786694-3A54-49D1-8528-A21D3AF6F3C4}" destId="{324C1F9C-31E0-4A7B-96B2-33F10AE73F27}" srcOrd="3" destOrd="0" parTransId="{D9FC690F-DD23-4AB1-888D-82C55166778A}" sibTransId="{B37D7C9C-91B5-475F-B815-8592B20E27DB}"/>
    <dgm:cxn modelId="{4E1DAAC7-0B7B-4D62-833B-0E055A4AC375}" srcId="{F725398C-77FE-4580-82CD-1AFFABC23D48}" destId="{BA36BA9F-90C2-4EC9-9E95-6236FB64952B}" srcOrd="3" destOrd="0" parTransId="{8E2F21FC-C0B3-4776-8A8F-F47223172F9C}" sibTransId="{43C9A863-74E0-43C3-87E5-8F171D7166BA}"/>
    <dgm:cxn modelId="{8302C997-ADE6-49BD-88B5-B3939D9ADE29}" type="presOf" srcId="{324C1F9C-31E0-4A7B-96B2-33F10AE73F27}" destId="{3D44047B-25C0-4DC6-ABBF-218E92D8D488}" srcOrd="1" destOrd="0" presId="urn:microsoft.com/office/officeart/2005/8/layout/process3"/>
    <dgm:cxn modelId="{5417FACD-74C8-4885-BC8F-312347A4ECEC}" type="presOf" srcId="{199AA57F-C366-4849-836A-35A516023EC0}" destId="{5FA06D13-7CFA-48FC-8CC8-5618680CB345}" srcOrd="0" destOrd="1" presId="urn:microsoft.com/office/officeart/2005/8/layout/process3"/>
    <dgm:cxn modelId="{3D7C4267-F638-4653-8C30-BC832268B533}" srcId="{D4786694-3A54-49D1-8528-A21D3AF6F3C4}" destId="{5337BD2E-396D-41F6-B1DD-F73D8A927DF1}" srcOrd="0" destOrd="0" parTransId="{127596EB-F080-4249-AFA8-B833EB7E2306}" sibTransId="{680EFED0-ACAE-465E-9E47-04BD69FE3B1A}"/>
    <dgm:cxn modelId="{6A2BB182-8903-44D5-AEA8-08F46678423E}" type="presParOf" srcId="{AF06767B-8F36-408A-B0E4-2E8E70778E10}" destId="{AD48A1F3-761A-49F8-85C9-F85F3F03638F}" srcOrd="0" destOrd="0" presId="urn:microsoft.com/office/officeart/2005/8/layout/process3"/>
    <dgm:cxn modelId="{2CA89ABF-8B8D-4BB5-8903-8FA459BC8463}" type="presParOf" srcId="{AD48A1F3-761A-49F8-85C9-F85F3F03638F}" destId="{DAE353B7-14AD-4DCE-9800-5F335C4CC900}" srcOrd="0" destOrd="0" presId="urn:microsoft.com/office/officeart/2005/8/layout/process3"/>
    <dgm:cxn modelId="{086F0DF8-FBF5-4776-BE18-E9ACFCB6BD33}" type="presParOf" srcId="{AD48A1F3-761A-49F8-85C9-F85F3F03638F}" destId="{680B63E5-DAAE-41CA-BD87-874A873E0888}" srcOrd="1" destOrd="0" presId="urn:microsoft.com/office/officeart/2005/8/layout/process3"/>
    <dgm:cxn modelId="{69DF4F87-A5B0-47FE-9E7A-ED16A9D24093}" type="presParOf" srcId="{AD48A1F3-761A-49F8-85C9-F85F3F03638F}" destId="{A5A194B8-3286-4A36-9EA2-57C2CA4AC214}" srcOrd="2" destOrd="0" presId="urn:microsoft.com/office/officeart/2005/8/layout/process3"/>
    <dgm:cxn modelId="{55AEB687-EEAE-44F5-9F4B-77B54F784366}" type="presParOf" srcId="{AF06767B-8F36-408A-B0E4-2E8E70778E10}" destId="{210481A1-A2C7-4C7F-AC72-D195C7E5D3B4}" srcOrd="1" destOrd="0" presId="urn:microsoft.com/office/officeart/2005/8/layout/process3"/>
    <dgm:cxn modelId="{5338F11F-B05C-4BA4-8C4D-C50089F7990C}" type="presParOf" srcId="{210481A1-A2C7-4C7F-AC72-D195C7E5D3B4}" destId="{F76B9B7C-AE93-44C8-B1F5-4CAAAD612E8E}" srcOrd="0" destOrd="0" presId="urn:microsoft.com/office/officeart/2005/8/layout/process3"/>
    <dgm:cxn modelId="{CA8FD63C-0B0E-41C5-8457-FCFD2E21812E}" type="presParOf" srcId="{AF06767B-8F36-408A-B0E4-2E8E70778E10}" destId="{E92FFCF7-80FF-4CE7-93CA-44F6C16A7490}" srcOrd="2" destOrd="0" presId="urn:microsoft.com/office/officeart/2005/8/layout/process3"/>
    <dgm:cxn modelId="{77A8ED32-F21A-4AF2-9F7B-3997AACBF3F7}" type="presParOf" srcId="{E92FFCF7-80FF-4CE7-93CA-44F6C16A7490}" destId="{963745FE-401B-4442-A68F-C06A20C0ADE4}" srcOrd="0" destOrd="0" presId="urn:microsoft.com/office/officeart/2005/8/layout/process3"/>
    <dgm:cxn modelId="{352D1618-ABBD-434C-8512-551130AE45C9}" type="presParOf" srcId="{E92FFCF7-80FF-4CE7-93CA-44F6C16A7490}" destId="{0AA90E66-7A5B-4D2F-A0BD-1BBA5049ACA9}" srcOrd="1" destOrd="0" presId="urn:microsoft.com/office/officeart/2005/8/layout/process3"/>
    <dgm:cxn modelId="{D0EBD29D-7D54-402F-90F8-A0F0E09FE905}" type="presParOf" srcId="{E92FFCF7-80FF-4CE7-93CA-44F6C16A7490}" destId="{5FA06D13-7CFA-48FC-8CC8-5618680CB345}" srcOrd="2" destOrd="0" presId="urn:microsoft.com/office/officeart/2005/8/layout/process3"/>
    <dgm:cxn modelId="{508643E3-7575-49BF-82D1-A1B23DA92914}" type="presParOf" srcId="{AF06767B-8F36-408A-B0E4-2E8E70778E10}" destId="{0C1E82F7-4D2E-4454-A428-B33A4B3CCCA9}" srcOrd="3" destOrd="0" presId="urn:microsoft.com/office/officeart/2005/8/layout/process3"/>
    <dgm:cxn modelId="{EA6CFFD7-6517-4958-A33A-71754031333F}" type="presParOf" srcId="{0C1E82F7-4D2E-4454-A428-B33A4B3CCCA9}" destId="{FF2C9447-4C76-49A7-AF3D-5F7DFDC6AC3D}" srcOrd="0" destOrd="0" presId="urn:microsoft.com/office/officeart/2005/8/layout/process3"/>
    <dgm:cxn modelId="{B1CEC553-61C8-44B5-83CD-7CDCA7B047B5}" type="presParOf" srcId="{AF06767B-8F36-408A-B0E4-2E8E70778E10}" destId="{FCD23B67-1AC1-4F29-B039-89A83600E619}" srcOrd="4" destOrd="0" presId="urn:microsoft.com/office/officeart/2005/8/layout/process3"/>
    <dgm:cxn modelId="{6B165739-3864-424E-9B09-A387B2A1422A}" type="presParOf" srcId="{FCD23B67-1AC1-4F29-B039-89A83600E619}" destId="{2F77B0DE-B83B-4F6F-A74E-E607E5541188}" srcOrd="0" destOrd="0" presId="urn:microsoft.com/office/officeart/2005/8/layout/process3"/>
    <dgm:cxn modelId="{FC0EB1F7-6ABE-4FC3-AE8C-14C34C7A4FF9}" type="presParOf" srcId="{FCD23B67-1AC1-4F29-B039-89A83600E619}" destId="{4121AF31-CC13-4B18-8B61-0CE504FD2E5D}" srcOrd="1" destOrd="0" presId="urn:microsoft.com/office/officeart/2005/8/layout/process3"/>
    <dgm:cxn modelId="{21502713-2CA9-4BC7-BA54-2866B665E486}" type="presParOf" srcId="{FCD23B67-1AC1-4F29-B039-89A83600E619}" destId="{CA46AB4D-A2F8-4147-A34D-D9982B8B8952}" srcOrd="2" destOrd="0" presId="urn:microsoft.com/office/officeart/2005/8/layout/process3"/>
    <dgm:cxn modelId="{681EE45A-A7DB-4C03-BD8D-C7613F4A28F9}" type="presParOf" srcId="{AF06767B-8F36-408A-B0E4-2E8E70778E10}" destId="{6595D3A0-8FDA-40AD-A685-DB39555001A3}" srcOrd="5" destOrd="0" presId="urn:microsoft.com/office/officeart/2005/8/layout/process3"/>
    <dgm:cxn modelId="{98F53A10-F945-4E37-8F5C-8E5B6CE730D3}" type="presParOf" srcId="{6595D3A0-8FDA-40AD-A685-DB39555001A3}" destId="{EF3BA651-71C5-4120-A635-BD508D2B1AF2}" srcOrd="0" destOrd="0" presId="urn:microsoft.com/office/officeart/2005/8/layout/process3"/>
    <dgm:cxn modelId="{D8FD8098-03A3-42A9-BB38-DD1D51EB6424}" type="presParOf" srcId="{AF06767B-8F36-408A-B0E4-2E8E70778E10}" destId="{90260229-CC10-47E6-A552-AE1B0705D0AC}" srcOrd="6" destOrd="0" presId="urn:microsoft.com/office/officeart/2005/8/layout/process3"/>
    <dgm:cxn modelId="{4E37EEF5-1B9A-4260-88A4-FBE35D55396E}" type="presParOf" srcId="{90260229-CC10-47E6-A552-AE1B0705D0AC}" destId="{6378DCAF-BA61-4570-B33B-34E0D9E3A88E}" srcOrd="0" destOrd="0" presId="urn:microsoft.com/office/officeart/2005/8/layout/process3"/>
    <dgm:cxn modelId="{1EE88FED-76F7-46F4-9CDB-8977A45A1329}" type="presParOf" srcId="{90260229-CC10-47E6-A552-AE1B0705D0AC}" destId="{3D44047B-25C0-4DC6-ABBF-218E92D8D488}" srcOrd="1" destOrd="0" presId="urn:microsoft.com/office/officeart/2005/8/layout/process3"/>
    <dgm:cxn modelId="{E62CB343-3B58-430F-8465-4607C918325D}" type="presParOf" srcId="{90260229-CC10-47E6-A552-AE1B0705D0AC}" destId="{02376B64-9CF9-4A25-865F-75E4FC5F183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786694-3A54-49D1-8528-A21D3AF6F3C4}" type="doc">
      <dgm:prSet loTypeId="urn:microsoft.com/office/officeart/2005/8/layout/process3" loCatId="process" qsTypeId="urn:microsoft.com/office/officeart/2005/8/quickstyle/simple1" qsCatId="simple" csTypeId="urn:microsoft.com/office/officeart/2005/8/colors/colorful1#1" csCatId="colorful" phldr="1"/>
      <dgm:spPr/>
    </dgm:pt>
    <dgm:pt modelId="{5337BD2E-396D-41F6-B1DD-F73D8A927DF1}">
      <dgm:prSet phldrT="[Texto]"/>
      <dgm:spPr/>
      <dgm:t>
        <a:bodyPr/>
        <a:lstStyle/>
        <a:p>
          <a:r>
            <a:rPr lang="es-CL" dirty="0" smtClean="0"/>
            <a:t>Continuidad 2011</a:t>
          </a:r>
          <a:endParaRPr lang="es-CL" dirty="0"/>
        </a:p>
      </dgm:t>
    </dgm:pt>
    <dgm:pt modelId="{127596EB-F080-4249-AFA8-B833EB7E2306}" type="parTrans" cxnId="{3D7C4267-F638-4653-8C30-BC832268B533}">
      <dgm:prSet/>
      <dgm:spPr/>
      <dgm:t>
        <a:bodyPr/>
        <a:lstStyle/>
        <a:p>
          <a:endParaRPr lang="es-CL"/>
        </a:p>
      </dgm:t>
    </dgm:pt>
    <dgm:pt modelId="{680EFED0-ACAE-465E-9E47-04BD69FE3B1A}" type="sibTrans" cxnId="{3D7C4267-F638-4653-8C30-BC832268B533}">
      <dgm:prSet/>
      <dgm:spPr/>
      <dgm:t>
        <a:bodyPr/>
        <a:lstStyle/>
        <a:p>
          <a:endParaRPr lang="es-CL"/>
        </a:p>
      </dgm:t>
    </dgm:pt>
    <dgm:pt modelId="{48D37052-CC00-459E-ABEC-6DC17D28C4A9}">
      <dgm:prSet custT="1"/>
      <dgm:spPr/>
      <dgm:t>
        <a:bodyPr/>
        <a:lstStyle/>
        <a:p>
          <a:r>
            <a:rPr lang="es-CL" sz="2400" dirty="0" smtClean="0"/>
            <a:t>Control de Dotación.</a:t>
          </a:r>
          <a:endParaRPr lang="es-CL" sz="2400" dirty="0"/>
        </a:p>
      </dgm:t>
    </dgm:pt>
    <dgm:pt modelId="{FF816185-4660-4371-AE27-CEF26312FF24}" type="parTrans" cxnId="{5DB258C0-C7C8-40AA-B863-7ACCDB5CC639}">
      <dgm:prSet/>
      <dgm:spPr/>
      <dgm:t>
        <a:bodyPr/>
        <a:lstStyle/>
        <a:p>
          <a:endParaRPr lang="es-CL"/>
        </a:p>
      </dgm:t>
    </dgm:pt>
    <dgm:pt modelId="{55A743BB-68F7-42DC-9783-2A98580557C2}" type="sibTrans" cxnId="{5DB258C0-C7C8-40AA-B863-7ACCDB5CC639}">
      <dgm:prSet/>
      <dgm:spPr/>
      <dgm:t>
        <a:bodyPr/>
        <a:lstStyle/>
        <a:p>
          <a:endParaRPr lang="es-CL"/>
        </a:p>
      </dgm:t>
    </dgm:pt>
    <dgm:pt modelId="{89F323F1-95B2-4630-8CFC-AB292171CD79}">
      <dgm:prSet custT="1"/>
      <dgm:spPr/>
      <dgm:t>
        <a:bodyPr/>
        <a:lstStyle/>
        <a:p>
          <a:r>
            <a:rPr lang="es-CL" sz="2400" dirty="0" smtClean="0"/>
            <a:t>Disponibilidad Unidades DEIS</a:t>
          </a:r>
          <a:endParaRPr lang="es-CL" sz="2400" dirty="0"/>
        </a:p>
      </dgm:t>
    </dgm:pt>
    <dgm:pt modelId="{9A5EA99C-6C30-4ED6-9EFC-354F017AD885}" type="parTrans" cxnId="{90ADE6C4-C9F0-402E-BA4A-4075AA3835F2}">
      <dgm:prSet/>
      <dgm:spPr/>
      <dgm:t>
        <a:bodyPr/>
        <a:lstStyle/>
        <a:p>
          <a:endParaRPr lang="es-MX"/>
        </a:p>
      </dgm:t>
    </dgm:pt>
    <dgm:pt modelId="{E0D64D5B-567B-4419-BEE7-541416F4D6E5}" type="sibTrans" cxnId="{90ADE6C4-C9F0-402E-BA4A-4075AA3835F2}">
      <dgm:prSet/>
      <dgm:spPr/>
      <dgm:t>
        <a:bodyPr/>
        <a:lstStyle/>
        <a:p>
          <a:endParaRPr lang="es-MX"/>
        </a:p>
      </dgm:t>
    </dgm:pt>
    <dgm:pt modelId="{6C626E64-0BAF-42A8-8C10-3DD0EE38C22E}">
      <dgm:prSet custT="1"/>
      <dgm:spPr/>
      <dgm:t>
        <a:bodyPr/>
        <a:lstStyle/>
        <a:p>
          <a:r>
            <a:rPr lang="es-CL" sz="2400" dirty="0" smtClean="0"/>
            <a:t>Rotación de Personal</a:t>
          </a:r>
          <a:endParaRPr lang="es-CL" sz="2400" dirty="0"/>
        </a:p>
      </dgm:t>
    </dgm:pt>
    <dgm:pt modelId="{4E6376A5-C90C-41A9-9702-73D14265ECE4}" type="parTrans" cxnId="{1F22E17F-145E-485F-A442-BE68EDABD5E2}">
      <dgm:prSet/>
      <dgm:spPr/>
      <dgm:t>
        <a:bodyPr/>
        <a:lstStyle/>
        <a:p>
          <a:endParaRPr lang="es-MX"/>
        </a:p>
      </dgm:t>
    </dgm:pt>
    <dgm:pt modelId="{A8D3F07F-42BE-43D5-B889-8BD327DBDEAA}" type="sibTrans" cxnId="{1F22E17F-145E-485F-A442-BE68EDABD5E2}">
      <dgm:prSet/>
      <dgm:spPr/>
      <dgm:t>
        <a:bodyPr/>
        <a:lstStyle/>
        <a:p>
          <a:endParaRPr lang="es-MX"/>
        </a:p>
      </dgm:t>
    </dgm:pt>
    <dgm:pt modelId="{AF06767B-8F36-408A-B0E4-2E8E70778E10}" type="pres">
      <dgm:prSet presAssocID="{D4786694-3A54-49D1-8528-A21D3AF6F3C4}" presName="linearFlow" presStyleCnt="0">
        <dgm:presLayoutVars>
          <dgm:dir/>
          <dgm:animLvl val="lvl"/>
          <dgm:resizeHandles val="exact"/>
        </dgm:presLayoutVars>
      </dgm:prSet>
      <dgm:spPr/>
    </dgm:pt>
    <dgm:pt modelId="{AD48A1F3-761A-49F8-85C9-F85F3F03638F}" type="pres">
      <dgm:prSet presAssocID="{5337BD2E-396D-41F6-B1DD-F73D8A927DF1}" presName="composite" presStyleCnt="0"/>
      <dgm:spPr/>
    </dgm:pt>
    <dgm:pt modelId="{DAE353B7-14AD-4DCE-9800-5F335C4CC900}" type="pres">
      <dgm:prSet presAssocID="{5337BD2E-396D-41F6-B1DD-F73D8A927DF1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80B63E5-DAAE-41CA-BD87-874A873E0888}" type="pres">
      <dgm:prSet presAssocID="{5337BD2E-396D-41F6-B1DD-F73D8A927DF1}" presName="parSh" presStyleLbl="node1" presStyleIdx="0" presStyleCnt="1" custLinFactNeighborX="-34" custLinFactNeighborY="-3714"/>
      <dgm:spPr/>
      <dgm:t>
        <a:bodyPr/>
        <a:lstStyle/>
        <a:p>
          <a:endParaRPr lang="es-CL"/>
        </a:p>
      </dgm:t>
    </dgm:pt>
    <dgm:pt modelId="{A5A194B8-3286-4A36-9EA2-57C2CA4AC214}" type="pres">
      <dgm:prSet presAssocID="{5337BD2E-396D-41F6-B1DD-F73D8A927DF1}" presName="desTx" presStyleLbl="fgAcc1" presStyleIdx="0" presStyleCnt="1" custScaleX="1122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D54204-B2ED-4301-929A-C067D2B32C71}" type="presOf" srcId="{5337BD2E-396D-41F6-B1DD-F73D8A927DF1}" destId="{DAE353B7-14AD-4DCE-9800-5F335C4CC900}" srcOrd="0" destOrd="0" presId="urn:microsoft.com/office/officeart/2005/8/layout/process3"/>
    <dgm:cxn modelId="{09BD3DB1-66B2-4ECD-A91E-931895628D22}" type="presOf" srcId="{D4786694-3A54-49D1-8528-A21D3AF6F3C4}" destId="{AF06767B-8F36-408A-B0E4-2E8E70778E10}" srcOrd="0" destOrd="0" presId="urn:microsoft.com/office/officeart/2005/8/layout/process3"/>
    <dgm:cxn modelId="{3D7C4267-F638-4653-8C30-BC832268B533}" srcId="{D4786694-3A54-49D1-8528-A21D3AF6F3C4}" destId="{5337BD2E-396D-41F6-B1DD-F73D8A927DF1}" srcOrd="0" destOrd="0" parTransId="{127596EB-F080-4249-AFA8-B833EB7E2306}" sibTransId="{680EFED0-ACAE-465E-9E47-04BD69FE3B1A}"/>
    <dgm:cxn modelId="{1522F6EA-ECB7-4189-BF03-F198052F44BB}" type="presOf" srcId="{6C626E64-0BAF-42A8-8C10-3DD0EE38C22E}" destId="{A5A194B8-3286-4A36-9EA2-57C2CA4AC214}" srcOrd="0" destOrd="2" presId="urn:microsoft.com/office/officeart/2005/8/layout/process3"/>
    <dgm:cxn modelId="{C3D0DD8C-3BB8-4AD8-AC38-2E3D6BA5BE0D}" type="presOf" srcId="{5337BD2E-396D-41F6-B1DD-F73D8A927DF1}" destId="{680B63E5-DAAE-41CA-BD87-874A873E0888}" srcOrd="1" destOrd="0" presId="urn:microsoft.com/office/officeart/2005/8/layout/process3"/>
    <dgm:cxn modelId="{72A78179-97B5-4FC5-9C9C-52537BEF06BB}" type="presOf" srcId="{89F323F1-95B2-4630-8CFC-AB292171CD79}" destId="{A5A194B8-3286-4A36-9EA2-57C2CA4AC214}" srcOrd="0" destOrd="1" presId="urn:microsoft.com/office/officeart/2005/8/layout/process3"/>
    <dgm:cxn modelId="{90ADE6C4-C9F0-402E-BA4A-4075AA3835F2}" srcId="{5337BD2E-396D-41F6-B1DD-F73D8A927DF1}" destId="{89F323F1-95B2-4630-8CFC-AB292171CD79}" srcOrd="1" destOrd="0" parTransId="{9A5EA99C-6C30-4ED6-9EFC-354F017AD885}" sibTransId="{E0D64D5B-567B-4419-BEE7-541416F4D6E5}"/>
    <dgm:cxn modelId="{8C6FE6DD-200A-4D9C-AFEC-313D294E46B1}" type="presOf" srcId="{48D37052-CC00-459E-ABEC-6DC17D28C4A9}" destId="{A5A194B8-3286-4A36-9EA2-57C2CA4AC214}" srcOrd="0" destOrd="0" presId="urn:microsoft.com/office/officeart/2005/8/layout/process3"/>
    <dgm:cxn modelId="{1F22E17F-145E-485F-A442-BE68EDABD5E2}" srcId="{5337BD2E-396D-41F6-B1DD-F73D8A927DF1}" destId="{6C626E64-0BAF-42A8-8C10-3DD0EE38C22E}" srcOrd="2" destOrd="0" parTransId="{4E6376A5-C90C-41A9-9702-73D14265ECE4}" sibTransId="{A8D3F07F-42BE-43D5-B889-8BD327DBDEAA}"/>
    <dgm:cxn modelId="{5DB258C0-C7C8-40AA-B863-7ACCDB5CC639}" srcId="{5337BD2E-396D-41F6-B1DD-F73D8A927DF1}" destId="{48D37052-CC00-459E-ABEC-6DC17D28C4A9}" srcOrd="0" destOrd="0" parTransId="{FF816185-4660-4371-AE27-CEF26312FF24}" sibTransId="{55A743BB-68F7-42DC-9783-2A98580557C2}"/>
    <dgm:cxn modelId="{76194D47-55FB-4799-9AC9-164F60D28083}" type="presParOf" srcId="{AF06767B-8F36-408A-B0E4-2E8E70778E10}" destId="{AD48A1F3-761A-49F8-85C9-F85F3F03638F}" srcOrd="0" destOrd="0" presId="urn:microsoft.com/office/officeart/2005/8/layout/process3"/>
    <dgm:cxn modelId="{0A054A64-208A-428F-A229-9E1170AFE6A5}" type="presParOf" srcId="{AD48A1F3-761A-49F8-85C9-F85F3F03638F}" destId="{DAE353B7-14AD-4DCE-9800-5F335C4CC900}" srcOrd="0" destOrd="0" presId="urn:microsoft.com/office/officeart/2005/8/layout/process3"/>
    <dgm:cxn modelId="{40853B38-0642-411C-B733-BC71B7BF12CD}" type="presParOf" srcId="{AD48A1F3-761A-49F8-85C9-F85F3F03638F}" destId="{680B63E5-DAAE-41CA-BD87-874A873E0888}" srcOrd="1" destOrd="0" presId="urn:microsoft.com/office/officeart/2005/8/layout/process3"/>
    <dgm:cxn modelId="{B3FD6BCB-57B5-498A-9417-6A3BA5FCBBC7}" type="presParOf" srcId="{AD48A1F3-761A-49F8-85C9-F85F3F03638F}" destId="{A5A194B8-3286-4A36-9EA2-57C2CA4AC21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786694-3A54-49D1-8528-A21D3AF6F3C4}" type="doc">
      <dgm:prSet loTypeId="urn:microsoft.com/office/officeart/2005/8/layout/process3" loCatId="process" qsTypeId="urn:microsoft.com/office/officeart/2005/8/quickstyle/simple1" qsCatId="simple" csTypeId="urn:microsoft.com/office/officeart/2005/8/colors/colorful1#1" csCatId="colorful" phldr="1"/>
      <dgm:spPr/>
    </dgm:pt>
    <dgm:pt modelId="{5337BD2E-396D-41F6-B1DD-F73D8A927DF1}">
      <dgm:prSet phldrT="[Texto]" custT="1"/>
      <dgm:spPr/>
      <dgm:t>
        <a:bodyPr/>
        <a:lstStyle/>
        <a:p>
          <a:r>
            <a:rPr lang="es-CL" sz="2800" smtClean="0"/>
            <a:t>Compromisos 2012</a:t>
          </a:r>
          <a:endParaRPr lang="es-CL" sz="2800" dirty="0"/>
        </a:p>
      </dgm:t>
    </dgm:pt>
    <dgm:pt modelId="{127596EB-F080-4249-AFA8-B833EB7E2306}" type="parTrans" cxnId="{3D7C4267-F638-4653-8C30-BC832268B533}">
      <dgm:prSet/>
      <dgm:spPr/>
      <dgm:t>
        <a:bodyPr/>
        <a:lstStyle/>
        <a:p>
          <a:endParaRPr lang="es-CL"/>
        </a:p>
      </dgm:t>
    </dgm:pt>
    <dgm:pt modelId="{680EFED0-ACAE-465E-9E47-04BD69FE3B1A}" type="sibTrans" cxnId="{3D7C4267-F638-4653-8C30-BC832268B533}">
      <dgm:prSet/>
      <dgm:spPr/>
      <dgm:t>
        <a:bodyPr/>
        <a:lstStyle/>
        <a:p>
          <a:endParaRPr lang="es-CL"/>
        </a:p>
      </dgm:t>
    </dgm:pt>
    <dgm:pt modelId="{48D37052-CC00-459E-ABEC-6DC17D28C4A9}">
      <dgm:prSet custT="1"/>
      <dgm:spPr/>
      <dgm:t>
        <a:bodyPr/>
        <a:lstStyle/>
        <a:p>
          <a:r>
            <a:rPr lang="es-ES" sz="2400" dirty="0" smtClean="0"/>
            <a:t>Provisión de Cargos y Estado de Concurso de I y II Nivel Jerárquico</a:t>
          </a:r>
          <a:endParaRPr lang="es-CL" sz="2400" dirty="0"/>
        </a:p>
      </dgm:t>
    </dgm:pt>
    <dgm:pt modelId="{FF816185-4660-4371-AE27-CEF26312FF24}" type="parTrans" cxnId="{5DB258C0-C7C8-40AA-B863-7ACCDB5CC639}">
      <dgm:prSet/>
      <dgm:spPr/>
      <dgm:t>
        <a:bodyPr/>
        <a:lstStyle/>
        <a:p>
          <a:endParaRPr lang="es-CL"/>
        </a:p>
      </dgm:t>
    </dgm:pt>
    <dgm:pt modelId="{55A743BB-68F7-42DC-9783-2A98580557C2}" type="sibTrans" cxnId="{5DB258C0-C7C8-40AA-B863-7ACCDB5CC639}">
      <dgm:prSet/>
      <dgm:spPr/>
      <dgm:t>
        <a:bodyPr/>
        <a:lstStyle/>
        <a:p>
          <a:endParaRPr lang="es-CL"/>
        </a:p>
      </dgm:t>
    </dgm:pt>
    <dgm:pt modelId="{FBDB53E8-B1C7-47E8-9539-583641968A81}">
      <dgm:prSet custT="1"/>
      <dgm:spPr/>
      <dgm:t>
        <a:bodyPr/>
        <a:lstStyle/>
        <a:p>
          <a:r>
            <a:rPr lang="es-ES" sz="2400" dirty="0" smtClean="0"/>
            <a:t>Provisión de cargos de la planta afecta a la Ley 18834</a:t>
          </a:r>
          <a:endParaRPr lang="es-ES" sz="2400" dirty="0"/>
        </a:p>
      </dgm:t>
    </dgm:pt>
    <dgm:pt modelId="{E487836A-E525-4261-AF5C-627D14524EFE}" type="parTrans" cxnId="{B3FCBF07-9E5C-4CEB-B1FB-A6B998CF6B2E}">
      <dgm:prSet/>
      <dgm:spPr/>
      <dgm:t>
        <a:bodyPr/>
        <a:lstStyle/>
        <a:p>
          <a:endParaRPr lang="es-MX"/>
        </a:p>
      </dgm:t>
    </dgm:pt>
    <dgm:pt modelId="{95556403-395C-419C-A923-7B2512B8057D}" type="sibTrans" cxnId="{B3FCBF07-9E5C-4CEB-B1FB-A6B998CF6B2E}">
      <dgm:prSet/>
      <dgm:spPr/>
      <dgm:t>
        <a:bodyPr/>
        <a:lstStyle/>
        <a:p>
          <a:endParaRPr lang="es-MX"/>
        </a:p>
      </dgm:t>
    </dgm:pt>
    <dgm:pt modelId="{75A23D71-260C-4BA9-ABC6-C5140D5C53A1}">
      <dgm:prSet custT="1"/>
      <dgm:spPr/>
      <dgm:t>
        <a:bodyPr/>
        <a:lstStyle/>
        <a:p>
          <a:r>
            <a:rPr lang="es-CL" sz="2400" dirty="0" smtClean="0"/>
            <a:t>N° de cargos contratados modalidad honorarios a suma alzada por programa</a:t>
          </a:r>
          <a:r>
            <a:rPr lang="es-MX" sz="2400" dirty="0" smtClean="0"/>
            <a:t>  </a:t>
          </a:r>
          <a:endParaRPr lang="es-MX" sz="2400" dirty="0"/>
        </a:p>
      </dgm:t>
    </dgm:pt>
    <dgm:pt modelId="{ECF255E3-BC98-4AEB-9F07-90897BAFAA80}" type="parTrans" cxnId="{86323C2C-FEFE-42AC-83CE-9491B9A04C5B}">
      <dgm:prSet/>
      <dgm:spPr/>
      <dgm:t>
        <a:bodyPr/>
        <a:lstStyle/>
        <a:p>
          <a:endParaRPr lang="es-MX"/>
        </a:p>
      </dgm:t>
    </dgm:pt>
    <dgm:pt modelId="{76A383E6-A71F-4399-B198-F6980E82B414}" type="sibTrans" cxnId="{86323C2C-FEFE-42AC-83CE-9491B9A04C5B}">
      <dgm:prSet/>
      <dgm:spPr/>
      <dgm:t>
        <a:bodyPr/>
        <a:lstStyle/>
        <a:p>
          <a:endParaRPr lang="es-MX"/>
        </a:p>
      </dgm:t>
    </dgm:pt>
    <dgm:pt modelId="{AF06767B-8F36-408A-B0E4-2E8E70778E10}" type="pres">
      <dgm:prSet presAssocID="{D4786694-3A54-49D1-8528-A21D3AF6F3C4}" presName="linearFlow" presStyleCnt="0">
        <dgm:presLayoutVars>
          <dgm:dir/>
          <dgm:animLvl val="lvl"/>
          <dgm:resizeHandles val="exact"/>
        </dgm:presLayoutVars>
      </dgm:prSet>
      <dgm:spPr/>
    </dgm:pt>
    <dgm:pt modelId="{AD48A1F3-761A-49F8-85C9-F85F3F03638F}" type="pres">
      <dgm:prSet presAssocID="{5337BD2E-396D-41F6-B1DD-F73D8A927DF1}" presName="composite" presStyleCnt="0"/>
      <dgm:spPr/>
    </dgm:pt>
    <dgm:pt modelId="{DAE353B7-14AD-4DCE-9800-5F335C4CC900}" type="pres">
      <dgm:prSet presAssocID="{5337BD2E-396D-41F6-B1DD-F73D8A927DF1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80B63E5-DAAE-41CA-BD87-874A873E0888}" type="pres">
      <dgm:prSet presAssocID="{5337BD2E-396D-41F6-B1DD-F73D8A927DF1}" presName="parSh" presStyleLbl="node1" presStyleIdx="0" presStyleCnt="1" custScaleX="93213" custLinFactNeighborX="-22" custLinFactNeighborY="-874"/>
      <dgm:spPr/>
      <dgm:t>
        <a:bodyPr/>
        <a:lstStyle/>
        <a:p>
          <a:endParaRPr lang="es-CL"/>
        </a:p>
      </dgm:t>
    </dgm:pt>
    <dgm:pt modelId="{A5A194B8-3286-4A36-9EA2-57C2CA4AC214}" type="pres">
      <dgm:prSet presAssocID="{5337BD2E-396D-41F6-B1DD-F73D8A927DF1}" presName="desTx" presStyleLbl="fgAcc1" presStyleIdx="0" presStyleCnt="1" custScaleX="112235" custLinFactNeighborX="22" custLinFactNeighborY="22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9D2491-45CE-4864-9BD5-0A7A613F2E27}" type="presOf" srcId="{48D37052-CC00-459E-ABEC-6DC17D28C4A9}" destId="{A5A194B8-3286-4A36-9EA2-57C2CA4AC214}" srcOrd="0" destOrd="0" presId="urn:microsoft.com/office/officeart/2005/8/layout/process3"/>
    <dgm:cxn modelId="{29339EDB-1B39-4783-8441-66B09D2D9DC3}" type="presOf" srcId="{5337BD2E-396D-41F6-B1DD-F73D8A927DF1}" destId="{680B63E5-DAAE-41CA-BD87-874A873E0888}" srcOrd="1" destOrd="0" presId="urn:microsoft.com/office/officeart/2005/8/layout/process3"/>
    <dgm:cxn modelId="{3D7C4267-F638-4653-8C30-BC832268B533}" srcId="{D4786694-3A54-49D1-8528-A21D3AF6F3C4}" destId="{5337BD2E-396D-41F6-B1DD-F73D8A927DF1}" srcOrd="0" destOrd="0" parTransId="{127596EB-F080-4249-AFA8-B833EB7E2306}" sibTransId="{680EFED0-ACAE-465E-9E47-04BD69FE3B1A}"/>
    <dgm:cxn modelId="{B8750A4A-01DB-41D2-A521-1C1FCFE4C06C}" type="presOf" srcId="{5337BD2E-396D-41F6-B1DD-F73D8A927DF1}" destId="{DAE353B7-14AD-4DCE-9800-5F335C4CC900}" srcOrd="0" destOrd="0" presId="urn:microsoft.com/office/officeart/2005/8/layout/process3"/>
    <dgm:cxn modelId="{4D273558-C1FB-4B7A-9820-8EF2E3982B09}" type="presOf" srcId="{75A23D71-260C-4BA9-ABC6-C5140D5C53A1}" destId="{A5A194B8-3286-4A36-9EA2-57C2CA4AC214}" srcOrd="0" destOrd="2" presId="urn:microsoft.com/office/officeart/2005/8/layout/process3"/>
    <dgm:cxn modelId="{86323C2C-FEFE-42AC-83CE-9491B9A04C5B}" srcId="{5337BD2E-396D-41F6-B1DD-F73D8A927DF1}" destId="{75A23D71-260C-4BA9-ABC6-C5140D5C53A1}" srcOrd="2" destOrd="0" parTransId="{ECF255E3-BC98-4AEB-9F07-90897BAFAA80}" sibTransId="{76A383E6-A71F-4399-B198-F6980E82B414}"/>
    <dgm:cxn modelId="{5DB258C0-C7C8-40AA-B863-7ACCDB5CC639}" srcId="{5337BD2E-396D-41F6-B1DD-F73D8A927DF1}" destId="{48D37052-CC00-459E-ABEC-6DC17D28C4A9}" srcOrd="0" destOrd="0" parTransId="{FF816185-4660-4371-AE27-CEF26312FF24}" sibTransId="{55A743BB-68F7-42DC-9783-2A98580557C2}"/>
    <dgm:cxn modelId="{E78CB250-4AC7-4571-B714-DC716DBBFE0E}" type="presOf" srcId="{D4786694-3A54-49D1-8528-A21D3AF6F3C4}" destId="{AF06767B-8F36-408A-B0E4-2E8E70778E10}" srcOrd="0" destOrd="0" presId="urn:microsoft.com/office/officeart/2005/8/layout/process3"/>
    <dgm:cxn modelId="{B3FCBF07-9E5C-4CEB-B1FB-A6B998CF6B2E}" srcId="{5337BD2E-396D-41F6-B1DD-F73D8A927DF1}" destId="{FBDB53E8-B1C7-47E8-9539-583641968A81}" srcOrd="1" destOrd="0" parTransId="{E487836A-E525-4261-AF5C-627D14524EFE}" sibTransId="{95556403-395C-419C-A923-7B2512B8057D}"/>
    <dgm:cxn modelId="{DD9D4F9C-9E00-47EA-84F1-1B1ED3C93ED0}" type="presOf" srcId="{FBDB53E8-B1C7-47E8-9539-583641968A81}" destId="{A5A194B8-3286-4A36-9EA2-57C2CA4AC214}" srcOrd="0" destOrd="1" presId="urn:microsoft.com/office/officeart/2005/8/layout/process3"/>
    <dgm:cxn modelId="{B4C2162A-1D60-45A3-ACA2-6C18DB17223B}" type="presParOf" srcId="{AF06767B-8F36-408A-B0E4-2E8E70778E10}" destId="{AD48A1F3-761A-49F8-85C9-F85F3F03638F}" srcOrd="0" destOrd="0" presId="urn:microsoft.com/office/officeart/2005/8/layout/process3"/>
    <dgm:cxn modelId="{A35C445F-267E-42BA-BEBF-CAE4B72B59B6}" type="presParOf" srcId="{AD48A1F3-761A-49F8-85C9-F85F3F03638F}" destId="{DAE353B7-14AD-4DCE-9800-5F335C4CC900}" srcOrd="0" destOrd="0" presId="urn:microsoft.com/office/officeart/2005/8/layout/process3"/>
    <dgm:cxn modelId="{E283DBA9-60A2-464F-BE79-07FDFA3F4EA6}" type="presParOf" srcId="{AD48A1F3-761A-49F8-85C9-F85F3F03638F}" destId="{680B63E5-DAAE-41CA-BD87-874A873E0888}" srcOrd="1" destOrd="0" presId="urn:microsoft.com/office/officeart/2005/8/layout/process3"/>
    <dgm:cxn modelId="{3FCA13DD-9A0D-4595-9629-E5CB2D64A696}" type="presParOf" srcId="{AD48A1F3-761A-49F8-85C9-F85F3F03638F}" destId="{A5A194B8-3286-4A36-9EA2-57C2CA4AC21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786694-3A54-49D1-8528-A21D3AF6F3C4}" type="doc">
      <dgm:prSet loTypeId="urn:microsoft.com/office/officeart/2005/8/layout/process3" loCatId="process" qsTypeId="urn:microsoft.com/office/officeart/2005/8/quickstyle/simple1" qsCatId="simple" csTypeId="urn:microsoft.com/office/officeart/2005/8/colors/colorful1#1" csCatId="colorful" phldr="1"/>
      <dgm:spPr/>
    </dgm:pt>
    <dgm:pt modelId="{5337BD2E-396D-41F6-B1DD-F73D8A927DF1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Continuidad 2011</a:t>
          </a:r>
          <a:endParaRPr lang="es-CL" dirty="0"/>
        </a:p>
      </dgm:t>
    </dgm:pt>
    <dgm:pt modelId="{127596EB-F080-4249-AFA8-B833EB7E2306}" type="parTrans" cxnId="{3D7C4267-F638-4653-8C30-BC832268B533}">
      <dgm:prSet/>
      <dgm:spPr/>
      <dgm:t>
        <a:bodyPr/>
        <a:lstStyle/>
        <a:p>
          <a:endParaRPr lang="es-CL"/>
        </a:p>
      </dgm:t>
    </dgm:pt>
    <dgm:pt modelId="{680EFED0-ACAE-465E-9E47-04BD69FE3B1A}" type="sibTrans" cxnId="{3D7C4267-F638-4653-8C30-BC832268B533}">
      <dgm:prSet/>
      <dgm:spPr/>
      <dgm:t>
        <a:bodyPr/>
        <a:lstStyle/>
        <a:p>
          <a:endParaRPr lang="es-CL"/>
        </a:p>
      </dgm:t>
    </dgm:pt>
    <dgm:pt modelId="{48D37052-CC00-459E-ABEC-6DC17D28C4A9}">
      <dgm:prSet custT="1"/>
      <dgm:spPr/>
      <dgm:t>
        <a:bodyPr/>
        <a:lstStyle/>
        <a:p>
          <a:r>
            <a:rPr lang="es-MX" sz="2400" dirty="0" smtClean="0"/>
            <a:t>Control Gasto 21</a:t>
          </a:r>
          <a:endParaRPr lang="es-CL" sz="2400" dirty="0"/>
        </a:p>
      </dgm:t>
    </dgm:pt>
    <dgm:pt modelId="{FF816185-4660-4371-AE27-CEF26312FF24}" type="parTrans" cxnId="{5DB258C0-C7C8-40AA-B863-7ACCDB5CC639}">
      <dgm:prSet/>
      <dgm:spPr/>
      <dgm:t>
        <a:bodyPr/>
        <a:lstStyle/>
        <a:p>
          <a:endParaRPr lang="es-CL"/>
        </a:p>
      </dgm:t>
    </dgm:pt>
    <dgm:pt modelId="{55A743BB-68F7-42DC-9783-2A98580557C2}" type="sibTrans" cxnId="{5DB258C0-C7C8-40AA-B863-7ACCDB5CC639}">
      <dgm:prSet/>
      <dgm:spPr/>
      <dgm:t>
        <a:bodyPr/>
        <a:lstStyle/>
        <a:p>
          <a:endParaRPr lang="es-CL"/>
        </a:p>
      </dgm:t>
    </dgm:pt>
    <dgm:pt modelId="{F97747B3-90DC-419D-A95F-AA48992DBE98}">
      <dgm:prSet custT="1"/>
      <dgm:spPr/>
      <dgm:t>
        <a:bodyPr/>
        <a:lstStyle/>
        <a:p>
          <a:r>
            <a:rPr lang="es-MX" sz="2400" dirty="0" smtClean="0"/>
            <a:t>Control  Gasto Honorarios</a:t>
          </a:r>
        </a:p>
      </dgm:t>
    </dgm:pt>
    <dgm:pt modelId="{EAF99E6A-05A2-4D6C-97B1-C3AEDB499A3E}" type="parTrans" cxnId="{FAD6519C-BD8D-454D-98D8-34CF4B0D2B6A}">
      <dgm:prSet/>
      <dgm:spPr/>
      <dgm:t>
        <a:bodyPr/>
        <a:lstStyle/>
        <a:p>
          <a:endParaRPr lang="es-MX"/>
        </a:p>
      </dgm:t>
    </dgm:pt>
    <dgm:pt modelId="{CC3E02C8-0E97-4621-A27F-1D62983B8EE1}" type="sibTrans" cxnId="{FAD6519C-BD8D-454D-98D8-34CF4B0D2B6A}">
      <dgm:prSet/>
      <dgm:spPr/>
      <dgm:t>
        <a:bodyPr/>
        <a:lstStyle/>
        <a:p>
          <a:endParaRPr lang="es-MX"/>
        </a:p>
      </dgm:t>
    </dgm:pt>
    <dgm:pt modelId="{F87D2870-0EB9-4932-ACB5-A0344671B179}">
      <dgm:prSet custT="1"/>
      <dgm:spPr/>
      <dgm:t>
        <a:bodyPr/>
        <a:lstStyle/>
        <a:p>
          <a:r>
            <a:rPr lang="es-MX" sz="2400" dirty="0" smtClean="0"/>
            <a:t>Control  Gasto Viáticos</a:t>
          </a:r>
        </a:p>
      </dgm:t>
    </dgm:pt>
    <dgm:pt modelId="{F2273F46-DD2A-476A-A2E1-13B156FD997C}" type="parTrans" cxnId="{45D1821B-13D9-4702-AF7C-19F51D6B3C30}">
      <dgm:prSet/>
      <dgm:spPr/>
      <dgm:t>
        <a:bodyPr/>
        <a:lstStyle/>
        <a:p>
          <a:endParaRPr lang="es-MX"/>
        </a:p>
      </dgm:t>
    </dgm:pt>
    <dgm:pt modelId="{495C0841-DC04-45C1-BAF8-ACEC241B04CE}" type="sibTrans" cxnId="{45D1821B-13D9-4702-AF7C-19F51D6B3C30}">
      <dgm:prSet/>
      <dgm:spPr/>
      <dgm:t>
        <a:bodyPr/>
        <a:lstStyle/>
        <a:p>
          <a:endParaRPr lang="es-MX"/>
        </a:p>
      </dgm:t>
    </dgm:pt>
    <dgm:pt modelId="{00A25A6A-984E-4129-9BA7-F32FB62DBAB0}">
      <dgm:prSet custT="1"/>
      <dgm:spPr/>
      <dgm:t>
        <a:bodyPr/>
        <a:lstStyle/>
        <a:p>
          <a:r>
            <a:rPr lang="es-CL" sz="2400" dirty="0" smtClean="0"/>
            <a:t>Control Ejecución del Gasto SIRH V/s SIGFE</a:t>
          </a:r>
          <a:endParaRPr lang="es-MX" sz="2400" dirty="0" smtClean="0"/>
        </a:p>
      </dgm:t>
    </dgm:pt>
    <dgm:pt modelId="{EDD07103-72CB-493B-97EA-A5673C06F8E9}" type="parTrans" cxnId="{A9795F7C-B6A8-4FC2-BF3B-EF275697067E}">
      <dgm:prSet/>
      <dgm:spPr/>
      <dgm:t>
        <a:bodyPr/>
        <a:lstStyle/>
        <a:p>
          <a:endParaRPr lang="es-MX"/>
        </a:p>
      </dgm:t>
    </dgm:pt>
    <dgm:pt modelId="{FF224E03-D48B-4C04-8DFF-FECC722482A1}" type="sibTrans" cxnId="{A9795F7C-B6A8-4FC2-BF3B-EF275697067E}">
      <dgm:prSet/>
      <dgm:spPr/>
      <dgm:t>
        <a:bodyPr/>
        <a:lstStyle/>
        <a:p>
          <a:endParaRPr lang="es-MX"/>
        </a:p>
      </dgm:t>
    </dgm:pt>
    <dgm:pt modelId="{AF06767B-8F36-408A-B0E4-2E8E70778E10}" type="pres">
      <dgm:prSet presAssocID="{D4786694-3A54-49D1-8528-A21D3AF6F3C4}" presName="linearFlow" presStyleCnt="0">
        <dgm:presLayoutVars>
          <dgm:dir/>
          <dgm:animLvl val="lvl"/>
          <dgm:resizeHandles val="exact"/>
        </dgm:presLayoutVars>
      </dgm:prSet>
      <dgm:spPr/>
    </dgm:pt>
    <dgm:pt modelId="{AD48A1F3-761A-49F8-85C9-F85F3F03638F}" type="pres">
      <dgm:prSet presAssocID="{5337BD2E-396D-41F6-B1DD-F73D8A927DF1}" presName="composite" presStyleCnt="0"/>
      <dgm:spPr/>
    </dgm:pt>
    <dgm:pt modelId="{DAE353B7-14AD-4DCE-9800-5F335C4CC900}" type="pres">
      <dgm:prSet presAssocID="{5337BD2E-396D-41F6-B1DD-F73D8A927DF1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80B63E5-DAAE-41CA-BD87-874A873E0888}" type="pres">
      <dgm:prSet presAssocID="{5337BD2E-396D-41F6-B1DD-F73D8A927DF1}" presName="parSh" presStyleLbl="node1" presStyleIdx="0" presStyleCnt="1" custScaleY="45254" custLinFactNeighborX="-34" custLinFactNeighborY="-16867"/>
      <dgm:spPr/>
      <dgm:t>
        <a:bodyPr/>
        <a:lstStyle/>
        <a:p>
          <a:endParaRPr lang="es-CL"/>
        </a:p>
      </dgm:t>
    </dgm:pt>
    <dgm:pt modelId="{A5A194B8-3286-4A36-9EA2-57C2CA4AC214}" type="pres">
      <dgm:prSet presAssocID="{5337BD2E-396D-41F6-B1DD-F73D8A927DF1}" presName="desTx" presStyleLbl="fgAcc1" presStyleIdx="0" presStyleCnt="1" custScaleX="112235" custScaleY="87306" custLinFactNeighborX="34" custLinFactNeighborY="42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151625-8A58-448A-9578-9737D78C8EF8}" type="presOf" srcId="{00A25A6A-984E-4129-9BA7-F32FB62DBAB0}" destId="{A5A194B8-3286-4A36-9EA2-57C2CA4AC214}" srcOrd="0" destOrd="3" presId="urn:microsoft.com/office/officeart/2005/8/layout/process3"/>
    <dgm:cxn modelId="{0C037DF4-A93D-46A3-8D2C-6E53473A26EE}" type="presOf" srcId="{48D37052-CC00-459E-ABEC-6DC17D28C4A9}" destId="{A5A194B8-3286-4A36-9EA2-57C2CA4AC214}" srcOrd="0" destOrd="0" presId="urn:microsoft.com/office/officeart/2005/8/layout/process3"/>
    <dgm:cxn modelId="{3D7C4267-F638-4653-8C30-BC832268B533}" srcId="{D4786694-3A54-49D1-8528-A21D3AF6F3C4}" destId="{5337BD2E-396D-41F6-B1DD-F73D8A927DF1}" srcOrd="0" destOrd="0" parTransId="{127596EB-F080-4249-AFA8-B833EB7E2306}" sibTransId="{680EFED0-ACAE-465E-9E47-04BD69FE3B1A}"/>
    <dgm:cxn modelId="{1344243E-A04E-49F9-BE68-F553AB54D0AC}" type="presOf" srcId="{D4786694-3A54-49D1-8528-A21D3AF6F3C4}" destId="{AF06767B-8F36-408A-B0E4-2E8E70778E10}" srcOrd="0" destOrd="0" presId="urn:microsoft.com/office/officeart/2005/8/layout/process3"/>
    <dgm:cxn modelId="{A9795F7C-B6A8-4FC2-BF3B-EF275697067E}" srcId="{5337BD2E-396D-41F6-B1DD-F73D8A927DF1}" destId="{00A25A6A-984E-4129-9BA7-F32FB62DBAB0}" srcOrd="3" destOrd="0" parTransId="{EDD07103-72CB-493B-97EA-A5673C06F8E9}" sibTransId="{FF224E03-D48B-4C04-8DFF-FECC722482A1}"/>
    <dgm:cxn modelId="{4BCACD3F-1FF4-4A02-B0E6-A88210C2FD82}" type="presOf" srcId="{5337BD2E-396D-41F6-B1DD-F73D8A927DF1}" destId="{680B63E5-DAAE-41CA-BD87-874A873E0888}" srcOrd="1" destOrd="0" presId="urn:microsoft.com/office/officeart/2005/8/layout/process3"/>
    <dgm:cxn modelId="{FAD6519C-BD8D-454D-98D8-34CF4B0D2B6A}" srcId="{5337BD2E-396D-41F6-B1DD-F73D8A927DF1}" destId="{F97747B3-90DC-419D-A95F-AA48992DBE98}" srcOrd="1" destOrd="0" parTransId="{EAF99E6A-05A2-4D6C-97B1-C3AEDB499A3E}" sibTransId="{CC3E02C8-0E97-4621-A27F-1D62983B8EE1}"/>
    <dgm:cxn modelId="{5DB258C0-C7C8-40AA-B863-7ACCDB5CC639}" srcId="{5337BD2E-396D-41F6-B1DD-F73D8A927DF1}" destId="{48D37052-CC00-459E-ABEC-6DC17D28C4A9}" srcOrd="0" destOrd="0" parTransId="{FF816185-4660-4371-AE27-CEF26312FF24}" sibTransId="{55A743BB-68F7-42DC-9783-2A98580557C2}"/>
    <dgm:cxn modelId="{7B36B98D-8693-4E7A-9BDF-64A3501EADC6}" type="presOf" srcId="{5337BD2E-396D-41F6-B1DD-F73D8A927DF1}" destId="{DAE353B7-14AD-4DCE-9800-5F335C4CC900}" srcOrd="0" destOrd="0" presId="urn:microsoft.com/office/officeart/2005/8/layout/process3"/>
    <dgm:cxn modelId="{DA10FA17-9D20-4258-BD00-EB86541C3A8F}" type="presOf" srcId="{F87D2870-0EB9-4932-ACB5-A0344671B179}" destId="{A5A194B8-3286-4A36-9EA2-57C2CA4AC214}" srcOrd="0" destOrd="2" presId="urn:microsoft.com/office/officeart/2005/8/layout/process3"/>
    <dgm:cxn modelId="{F96359EA-1CFD-4B38-A8C6-0D92FE88DA32}" type="presOf" srcId="{F97747B3-90DC-419D-A95F-AA48992DBE98}" destId="{A5A194B8-3286-4A36-9EA2-57C2CA4AC214}" srcOrd="0" destOrd="1" presId="urn:microsoft.com/office/officeart/2005/8/layout/process3"/>
    <dgm:cxn modelId="{45D1821B-13D9-4702-AF7C-19F51D6B3C30}" srcId="{5337BD2E-396D-41F6-B1DD-F73D8A927DF1}" destId="{F87D2870-0EB9-4932-ACB5-A0344671B179}" srcOrd="2" destOrd="0" parTransId="{F2273F46-DD2A-476A-A2E1-13B156FD997C}" sibTransId="{495C0841-DC04-45C1-BAF8-ACEC241B04CE}"/>
    <dgm:cxn modelId="{7478CD42-7B4B-47E5-A259-6F768C69108B}" type="presParOf" srcId="{AF06767B-8F36-408A-B0E4-2E8E70778E10}" destId="{AD48A1F3-761A-49F8-85C9-F85F3F03638F}" srcOrd="0" destOrd="0" presId="urn:microsoft.com/office/officeart/2005/8/layout/process3"/>
    <dgm:cxn modelId="{D8ED7493-F5CC-4D76-B0A3-C01E011833AB}" type="presParOf" srcId="{AD48A1F3-761A-49F8-85C9-F85F3F03638F}" destId="{DAE353B7-14AD-4DCE-9800-5F335C4CC900}" srcOrd="0" destOrd="0" presId="urn:microsoft.com/office/officeart/2005/8/layout/process3"/>
    <dgm:cxn modelId="{D365D679-D06F-40C7-AA46-595F2B5852A8}" type="presParOf" srcId="{AD48A1F3-761A-49F8-85C9-F85F3F03638F}" destId="{680B63E5-DAAE-41CA-BD87-874A873E0888}" srcOrd="1" destOrd="0" presId="urn:microsoft.com/office/officeart/2005/8/layout/process3"/>
    <dgm:cxn modelId="{A77EE56D-850A-4ECF-8250-C300C06DBE2B}" type="presParOf" srcId="{AD48A1F3-761A-49F8-85C9-F85F3F03638F}" destId="{A5A194B8-3286-4A36-9EA2-57C2CA4AC21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786694-3A54-49D1-8528-A21D3AF6F3C4}" type="doc">
      <dgm:prSet loTypeId="urn:microsoft.com/office/officeart/2005/8/layout/process3" loCatId="process" qsTypeId="urn:microsoft.com/office/officeart/2005/8/quickstyle/simple1" qsCatId="simple" csTypeId="urn:microsoft.com/office/officeart/2005/8/colors/colorful1#1" csCatId="colorful" phldr="1"/>
      <dgm:spPr/>
    </dgm:pt>
    <dgm:pt modelId="{5337BD2E-396D-41F6-B1DD-F73D8A927DF1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Compromiso 2012</a:t>
          </a:r>
          <a:endParaRPr lang="es-CL" dirty="0"/>
        </a:p>
      </dgm:t>
    </dgm:pt>
    <dgm:pt modelId="{127596EB-F080-4249-AFA8-B833EB7E2306}" type="parTrans" cxnId="{3D7C4267-F638-4653-8C30-BC832268B533}">
      <dgm:prSet/>
      <dgm:spPr/>
      <dgm:t>
        <a:bodyPr/>
        <a:lstStyle/>
        <a:p>
          <a:endParaRPr lang="es-CL"/>
        </a:p>
      </dgm:t>
    </dgm:pt>
    <dgm:pt modelId="{680EFED0-ACAE-465E-9E47-04BD69FE3B1A}" type="sibTrans" cxnId="{3D7C4267-F638-4653-8C30-BC832268B533}">
      <dgm:prSet/>
      <dgm:spPr/>
      <dgm:t>
        <a:bodyPr/>
        <a:lstStyle/>
        <a:p>
          <a:endParaRPr lang="es-CL"/>
        </a:p>
      </dgm:t>
    </dgm:pt>
    <dgm:pt modelId="{48D37052-CC00-459E-ABEC-6DC17D28C4A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dirty="0" smtClean="0"/>
            <a:t>Control de Cupos y Montos por partida presupuestaria</a:t>
          </a:r>
          <a:endParaRPr lang="es-CL" sz="2400" dirty="0"/>
        </a:p>
      </dgm:t>
    </dgm:pt>
    <dgm:pt modelId="{FF816185-4660-4371-AE27-CEF26312FF24}" type="parTrans" cxnId="{5DB258C0-C7C8-40AA-B863-7ACCDB5CC639}">
      <dgm:prSet/>
      <dgm:spPr/>
      <dgm:t>
        <a:bodyPr/>
        <a:lstStyle/>
        <a:p>
          <a:endParaRPr lang="es-CL"/>
        </a:p>
      </dgm:t>
    </dgm:pt>
    <dgm:pt modelId="{55A743BB-68F7-42DC-9783-2A98580557C2}" type="sibTrans" cxnId="{5DB258C0-C7C8-40AA-B863-7ACCDB5CC639}">
      <dgm:prSet/>
      <dgm:spPr/>
      <dgm:t>
        <a:bodyPr/>
        <a:lstStyle/>
        <a:p>
          <a:endParaRPr lang="es-CL"/>
        </a:p>
      </dgm:t>
    </dgm:pt>
    <dgm:pt modelId="{AF06767B-8F36-408A-B0E4-2E8E70778E10}" type="pres">
      <dgm:prSet presAssocID="{D4786694-3A54-49D1-8528-A21D3AF6F3C4}" presName="linearFlow" presStyleCnt="0">
        <dgm:presLayoutVars>
          <dgm:dir/>
          <dgm:animLvl val="lvl"/>
          <dgm:resizeHandles val="exact"/>
        </dgm:presLayoutVars>
      </dgm:prSet>
      <dgm:spPr/>
    </dgm:pt>
    <dgm:pt modelId="{AD48A1F3-761A-49F8-85C9-F85F3F03638F}" type="pres">
      <dgm:prSet presAssocID="{5337BD2E-396D-41F6-B1DD-F73D8A927DF1}" presName="composite" presStyleCnt="0"/>
      <dgm:spPr/>
    </dgm:pt>
    <dgm:pt modelId="{DAE353B7-14AD-4DCE-9800-5F335C4CC900}" type="pres">
      <dgm:prSet presAssocID="{5337BD2E-396D-41F6-B1DD-F73D8A927DF1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80B63E5-DAAE-41CA-BD87-874A873E0888}" type="pres">
      <dgm:prSet presAssocID="{5337BD2E-396D-41F6-B1DD-F73D8A927DF1}" presName="parSh" presStyleLbl="node1" presStyleIdx="0" presStyleCnt="1" custLinFactNeighborX="-34" custLinFactNeighborY="-3714"/>
      <dgm:spPr/>
      <dgm:t>
        <a:bodyPr/>
        <a:lstStyle/>
        <a:p>
          <a:endParaRPr lang="es-CL"/>
        </a:p>
      </dgm:t>
    </dgm:pt>
    <dgm:pt modelId="{A5A194B8-3286-4A36-9EA2-57C2CA4AC214}" type="pres">
      <dgm:prSet presAssocID="{5337BD2E-396D-41F6-B1DD-F73D8A927DF1}" presName="desTx" presStyleLbl="fgAcc1" presStyleIdx="0" presStyleCnt="1" custScaleX="1122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73384A2-EFC1-4CCE-B5C0-7F2F9D11B7BE}" type="presOf" srcId="{5337BD2E-396D-41F6-B1DD-F73D8A927DF1}" destId="{DAE353B7-14AD-4DCE-9800-5F335C4CC900}" srcOrd="0" destOrd="0" presId="urn:microsoft.com/office/officeart/2005/8/layout/process3"/>
    <dgm:cxn modelId="{339DD4E8-B62C-4040-A46D-71784B85CB2C}" type="presOf" srcId="{48D37052-CC00-459E-ABEC-6DC17D28C4A9}" destId="{A5A194B8-3286-4A36-9EA2-57C2CA4AC214}" srcOrd="0" destOrd="0" presId="urn:microsoft.com/office/officeart/2005/8/layout/process3"/>
    <dgm:cxn modelId="{3D7C4267-F638-4653-8C30-BC832268B533}" srcId="{D4786694-3A54-49D1-8528-A21D3AF6F3C4}" destId="{5337BD2E-396D-41F6-B1DD-F73D8A927DF1}" srcOrd="0" destOrd="0" parTransId="{127596EB-F080-4249-AFA8-B833EB7E2306}" sibTransId="{680EFED0-ACAE-465E-9E47-04BD69FE3B1A}"/>
    <dgm:cxn modelId="{1666592D-6A5C-4F7F-99F3-C4530AD4284E}" type="presOf" srcId="{D4786694-3A54-49D1-8528-A21D3AF6F3C4}" destId="{AF06767B-8F36-408A-B0E4-2E8E70778E10}" srcOrd="0" destOrd="0" presId="urn:microsoft.com/office/officeart/2005/8/layout/process3"/>
    <dgm:cxn modelId="{5DB258C0-C7C8-40AA-B863-7ACCDB5CC639}" srcId="{5337BD2E-396D-41F6-B1DD-F73D8A927DF1}" destId="{48D37052-CC00-459E-ABEC-6DC17D28C4A9}" srcOrd="0" destOrd="0" parTransId="{FF816185-4660-4371-AE27-CEF26312FF24}" sibTransId="{55A743BB-68F7-42DC-9783-2A98580557C2}"/>
    <dgm:cxn modelId="{27FFCCDD-E8C1-40AB-8287-6B7CA3112A45}" type="presOf" srcId="{5337BD2E-396D-41F6-B1DD-F73D8A927DF1}" destId="{680B63E5-DAAE-41CA-BD87-874A873E0888}" srcOrd="1" destOrd="0" presId="urn:microsoft.com/office/officeart/2005/8/layout/process3"/>
    <dgm:cxn modelId="{FF0629A7-92CE-48B6-9E76-07AF38FEBCEC}" type="presParOf" srcId="{AF06767B-8F36-408A-B0E4-2E8E70778E10}" destId="{AD48A1F3-761A-49F8-85C9-F85F3F03638F}" srcOrd="0" destOrd="0" presId="urn:microsoft.com/office/officeart/2005/8/layout/process3"/>
    <dgm:cxn modelId="{AE53E286-7839-42A5-8417-1A73D2C3CEE7}" type="presParOf" srcId="{AD48A1F3-761A-49F8-85C9-F85F3F03638F}" destId="{DAE353B7-14AD-4DCE-9800-5F335C4CC900}" srcOrd="0" destOrd="0" presId="urn:microsoft.com/office/officeart/2005/8/layout/process3"/>
    <dgm:cxn modelId="{15AFB67D-A43C-431A-B3F4-4CAD2818F16A}" type="presParOf" srcId="{AD48A1F3-761A-49F8-85C9-F85F3F03638F}" destId="{680B63E5-DAAE-41CA-BD87-874A873E0888}" srcOrd="1" destOrd="0" presId="urn:microsoft.com/office/officeart/2005/8/layout/process3"/>
    <dgm:cxn modelId="{0E6C4971-D54B-48FA-9851-3AEA498AB554}" type="presParOf" srcId="{AD48A1F3-761A-49F8-85C9-F85F3F03638F}" destId="{A5A194B8-3286-4A36-9EA2-57C2CA4AC21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786694-3A54-49D1-8528-A21D3AF6F3C4}" type="doc">
      <dgm:prSet loTypeId="urn:microsoft.com/office/officeart/2005/8/layout/process3" loCatId="process" qsTypeId="urn:microsoft.com/office/officeart/2005/8/quickstyle/simple1" qsCatId="simple" csTypeId="urn:microsoft.com/office/officeart/2005/8/colors/colorful1#1" csCatId="colorful" phldr="1"/>
      <dgm:spPr/>
    </dgm:pt>
    <dgm:pt modelId="{5337BD2E-396D-41F6-B1DD-F73D8A927DF1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Continuidad 2011</a:t>
          </a:r>
          <a:endParaRPr lang="es-CL" dirty="0"/>
        </a:p>
      </dgm:t>
    </dgm:pt>
    <dgm:pt modelId="{127596EB-F080-4249-AFA8-B833EB7E2306}" type="parTrans" cxnId="{3D7C4267-F638-4653-8C30-BC832268B533}">
      <dgm:prSet/>
      <dgm:spPr/>
      <dgm:t>
        <a:bodyPr/>
        <a:lstStyle/>
        <a:p>
          <a:endParaRPr lang="es-CL"/>
        </a:p>
      </dgm:t>
    </dgm:pt>
    <dgm:pt modelId="{680EFED0-ACAE-465E-9E47-04BD69FE3B1A}" type="sibTrans" cxnId="{3D7C4267-F638-4653-8C30-BC832268B533}">
      <dgm:prSet/>
      <dgm:spPr/>
      <dgm:t>
        <a:bodyPr/>
        <a:lstStyle/>
        <a:p>
          <a:endParaRPr lang="es-CL"/>
        </a:p>
      </dgm:t>
    </dgm:pt>
    <dgm:pt modelId="{48D37052-CC00-459E-ABEC-6DC17D28C4A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400" dirty="0" smtClean="0"/>
            <a:t>Índice de ausentismo</a:t>
          </a:r>
          <a:endParaRPr lang="es-CL" sz="2400" dirty="0"/>
        </a:p>
      </dgm:t>
    </dgm:pt>
    <dgm:pt modelId="{FF816185-4660-4371-AE27-CEF26312FF24}" type="parTrans" cxnId="{5DB258C0-C7C8-40AA-B863-7ACCDB5CC639}">
      <dgm:prSet/>
      <dgm:spPr/>
      <dgm:t>
        <a:bodyPr/>
        <a:lstStyle/>
        <a:p>
          <a:endParaRPr lang="es-CL"/>
        </a:p>
      </dgm:t>
    </dgm:pt>
    <dgm:pt modelId="{55A743BB-68F7-42DC-9783-2A98580557C2}" type="sibTrans" cxnId="{5DB258C0-C7C8-40AA-B863-7ACCDB5CC639}">
      <dgm:prSet/>
      <dgm:spPr/>
      <dgm:t>
        <a:bodyPr/>
        <a:lstStyle/>
        <a:p>
          <a:endParaRPr lang="es-CL"/>
        </a:p>
      </dgm:t>
    </dgm:pt>
    <dgm:pt modelId="{AF06767B-8F36-408A-B0E4-2E8E70778E10}" type="pres">
      <dgm:prSet presAssocID="{D4786694-3A54-49D1-8528-A21D3AF6F3C4}" presName="linearFlow" presStyleCnt="0">
        <dgm:presLayoutVars>
          <dgm:dir/>
          <dgm:animLvl val="lvl"/>
          <dgm:resizeHandles val="exact"/>
        </dgm:presLayoutVars>
      </dgm:prSet>
      <dgm:spPr/>
    </dgm:pt>
    <dgm:pt modelId="{AD48A1F3-761A-49F8-85C9-F85F3F03638F}" type="pres">
      <dgm:prSet presAssocID="{5337BD2E-396D-41F6-B1DD-F73D8A927DF1}" presName="composite" presStyleCnt="0"/>
      <dgm:spPr/>
    </dgm:pt>
    <dgm:pt modelId="{DAE353B7-14AD-4DCE-9800-5F335C4CC900}" type="pres">
      <dgm:prSet presAssocID="{5337BD2E-396D-41F6-B1DD-F73D8A927DF1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80B63E5-DAAE-41CA-BD87-874A873E0888}" type="pres">
      <dgm:prSet presAssocID="{5337BD2E-396D-41F6-B1DD-F73D8A927DF1}" presName="parSh" presStyleLbl="node1" presStyleIdx="0" presStyleCnt="1" custLinFactNeighborX="-34" custLinFactNeighborY="-3714"/>
      <dgm:spPr/>
      <dgm:t>
        <a:bodyPr/>
        <a:lstStyle/>
        <a:p>
          <a:endParaRPr lang="es-CL"/>
        </a:p>
      </dgm:t>
    </dgm:pt>
    <dgm:pt modelId="{A5A194B8-3286-4A36-9EA2-57C2CA4AC214}" type="pres">
      <dgm:prSet presAssocID="{5337BD2E-396D-41F6-B1DD-F73D8A927DF1}" presName="desTx" presStyleLbl="fgAcc1" presStyleIdx="0" presStyleCnt="1" custScaleX="1122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69EA70-F578-4768-ADA7-C151E49AB282}" type="presOf" srcId="{48D37052-CC00-459E-ABEC-6DC17D28C4A9}" destId="{A5A194B8-3286-4A36-9EA2-57C2CA4AC214}" srcOrd="0" destOrd="0" presId="urn:microsoft.com/office/officeart/2005/8/layout/process3"/>
    <dgm:cxn modelId="{81483738-6B3B-4C2B-BA6D-1DD83BA69964}" type="presOf" srcId="{5337BD2E-396D-41F6-B1DD-F73D8A927DF1}" destId="{680B63E5-DAAE-41CA-BD87-874A873E0888}" srcOrd="1" destOrd="0" presId="urn:microsoft.com/office/officeart/2005/8/layout/process3"/>
    <dgm:cxn modelId="{3D7C4267-F638-4653-8C30-BC832268B533}" srcId="{D4786694-3A54-49D1-8528-A21D3AF6F3C4}" destId="{5337BD2E-396D-41F6-B1DD-F73D8A927DF1}" srcOrd="0" destOrd="0" parTransId="{127596EB-F080-4249-AFA8-B833EB7E2306}" sibTransId="{680EFED0-ACAE-465E-9E47-04BD69FE3B1A}"/>
    <dgm:cxn modelId="{6E6BB9BC-0A4E-47EA-ACD3-3AFCDD09E745}" type="presOf" srcId="{5337BD2E-396D-41F6-B1DD-F73D8A927DF1}" destId="{DAE353B7-14AD-4DCE-9800-5F335C4CC900}" srcOrd="0" destOrd="0" presId="urn:microsoft.com/office/officeart/2005/8/layout/process3"/>
    <dgm:cxn modelId="{5DB258C0-C7C8-40AA-B863-7ACCDB5CC639}" srcId="{5337BD2E-396D-41F6-B1DD-F73D8A927DF1}" destId="{48D37052-CC00-459E-ABEC-6DC17D28C4A9}" srcOrd="0" destOrd="0" parTransId="{FF816185-4660-4371-AE27-CEF26312FF24}" sibTransId="{55A743BB-68F7-42DC-9783-2A98580557C2}"/>
    <dgm:cxn modelId="{E7C064F2-4FFC-4C45-A076-7F99FE833C6C}" type="presOf" srcId="{D4786694-3A54-49D1-8528-A21D3AF6F3C4}" destId="{AF06767B-8F36-408A-B0E4-2E8E70778E10}" srcOrd="0" destOrd="0" presId="urn:microsoft.com/office/officeart/2005/8/layout/process3"/>
    <dgm:cxn modelId="{8ED92BBF-2529-4A2E-95B0-EC914925B351}" type="presParOf" srcId="{AF06767B-8F36-408A-B0E4-2E8E70778E10}" destId="{AD48A1F3-761A-49F8-85C9-F85F3F03638F}" srcOrd="0" destOrd="0" presId="urn:microsoft.com/office/officeart/2005/8/layout/process3"/>
    <dgm:cxn modelId="{8849C952-DFEF-41B1-8546-66F93768A6F8}" type="presParOf" srcId="{AD48A1F3-761A-49F8-85C9-F85F3F03638F}" destId="{DAE353B7-14AD-4DCE-9800-5F335C4CC900}" srcOrd="0" destOrd="0" presId="urn:microsoft.com/office/officeart/2005/8/layout/process3"/>
    <dgm:cxn modelId="{96A6515A-5EB8-4277-A2D0-8ADB612ED21D}" type="presParOf" srcId="{AD48A1F3-761A-49F8-85C9-F85F3F03638F}" destId="{680B63E5-DAAE-41CA-BD87-874A873E0888}" srcOrd="1" destOrd="0" presId="urn:microsoft.com/office/officeart/2005/8/layout/process3"/>
    <dgm:cxn modelId="{0C1D3861-A01E-4F75-A077-07ED94EB21D9}" type="presParOf" srcId="{AD48A1F3-761A-49F8-85C9-F85F3F03638F}" destId="{A5A194B8-3286-4A36-9EA2-57C2CA4AC21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786694-3A54-49D1-8528-A21D3AF6F3C4}" type="doc">
      <dgm:prSet loTypeId="urn:microsoft.com/office/officeart/2005/8/layout/process3" loCatId="process" qsTypeId="urn:microsoft.com/office/officeart/2005/8/quickstyle/simple1" qsCatId="simple" csTypeId="urn:microsoft.com/office/officeart/2005/8/colors/colorful1#1" csCatId="colorful" phldr="1"/>
      <dgm:spPr/>
    </dgm:pt>
    <dgm:pt modelId="{5337BD2E-396D-41F6-B1DD-F73D8A927DF1}">
      <dgm:prSet phldrT="[Texto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Continuidad 2011</a:t>
          </a:r>
          <a:endParaRPr lang="es-CL" dirty="0"/>
        </a:p>
      </dgm:t>
    </dgm:pt>
    <dgm:pt modelId="{127596EB-F080-4249-AFA8-B833EB7E2306}" type="parTrans" cxnId="{3D7C4267-F638-4653-8C30-BC832268B533}">
      <dgm:prSet/>
      <dgm:spPr/>
      <dgm:t>
        <a:bodyPr/>
        <a:lstStyle/>
        <a:p>
          <a:endParaRPr lang="es-CL"/>
        </a:p>
      </dgm:t>
    </dgm:pt>
    <dgm:pt modelId="{680EFED0-ACAE-465E-9E47-04BD69FE3B1A}" type="sibTrans" cxnId="{3D7C4267-F638-4653-8C30-BC832268B533}">
      <dgm:prSet/>
      <dgm:spPr/>
      <dgm:t>
        <a:bodyPr/>
        <a:lstStyle/>
        <a:p>
          <a:endParaRPr lang="es-CL"/>
        </a:p>
      </dgm:t>
    </dgm:pt>
    <dgm:pt modelId="{48D37052-CC00-459E-ABEC-6DC17D28C4A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2400" dirty="0" smtClean="0"/>
            <a:t>Indicador “H” Funcionarios capacitados por Planta</a:t>
          </a:r>
          <a:endParaRPr lang="es-CL" sz="2400" dirty="0"/>
        </a:p>
      </dgm:t>
    </dgm:pt>
    <dgm:pt modelId="{FF816185-4660-4371-AE27-CEF26312FF24}" type="parTrans" cxnId="{5DB258C0-C7C8-40AA-B863-7ACCDB5CC639}">
      <dgm:prSet/>
      <dgm:spPr/>
      <dgm:t>
        <a:bodyPr/>
        <a:lstStyle/>
        <a:p>
          <a:endParaRPr lang="es-CL"/>
        </a:p>
      </dgm:t>
    </dgm:pt>
    <dgm:pt modelId="{55A743BB-68F7-42DC-9783-2A98580557C2}" type="sibTrans" cxnId="{5DB258C0-C7C8-40AA-B863-7ACCDB5CC639}">
      <dgm:prSet/>
      <dgm:spPr/>
      <dgm:t>
        <a:bodyPr/>
        <a:lstStyle/>
        <a:p>
          <a:endParaRPr lang="es-CL"/>
        </a:p>
      </dgm:t>
    </dgm:pt>
    <dgm:pt modelId="{0091316C-03A0-44EB-B184-C9393E920F66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2400" dirty="0" smtClean="0"/>
            <a:t>Metas Sanitarias - Capacitados bajo ciertos Lineamientos</a:t>
          </a:r>
          <a:endParaRPr lang="es-MX" sz="2400" dirty="0" smtClean="0"/>
        </a:p>
      </dgm:t>
    </dgm:pt>
    <dgm:pt modelId="{CE22158F-3773-4A8B-B1B1-5996395C6BF5}" type="parTrans" cxnId="{D1F4A5E6-D498-452B-9ED1-4D4C05B972E5}">
      <dgm:prSet/>
      <dgm:spPr/>
      <dgm:t>
        <a:bodyPr/>
        <a:lstStyle/>
        <a:p>
          <a:endParaRPr lang="es-MX"/>
        </a:p>
      </dgm:t>
    </dgm:pt>
    <dgm:pt modelId="{718CAC36-A949-4FCA-8FB7-2524DA363110}" type="sibTrans" cxnId="{D1F4A5E6-D498-452B-9ED1-4D4C05B972E5}">
      <dgm:prSet/>
      <dgm:spPr/>
      <dgm:t>
        <a:bodyPr/>
        <a:lstStyle/>
        <a:p>
          <a:endParaRPr lang="es-MX"/>
        </a:p>
      </dgm:t>
    </dgm:pt>
    <dgm:pt modelId="{AF06767B-8F36-408A-B0E4-2E8E70778E10}" type="pres">
      <dgm:prSet presAssocID="{D4786694-3A54-49D1-8528-A21D3AF6F3C4}" presName="linearFlow" presStyleCnt="0">
        <dgm:presLayoutVars>
          <dgm:dir/>
          <dgm:animLvl val="lvl"/>
          <dgm:resizeHandles val="exact"/>
        </dgm:presLayoutVars>
      </dgm:prSet>
      <dgm:spPr/>
    </dgm:pt>
    <dgm:pt modelId="{AD48A1F3-761A-49F8-85C9-F85F3F03638F}" type="pres">
      <dgm:prSet presAssocID="{5337BD2E-396D-41F6-B1DD-F73D8A927DF1}" presName="composite" presStyleCnt="0"/>
      <dgm:spPr/>
    </dgm:pt>
    <dgm:pt modelId="{DAE353B7-14AD-4DCE-9800-5F335C4CC900}" type="pres">
      <dgm:prSet presAssocID="{5337BD2E-396D-41F6-B1DD-F73D8A927DF1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80B63E5-DAAE-41CA-BD87-874A873E0888}" type="pres">
      <dgm:prSet presAssocID="{5337BD2E-396D-41F6-B1DD-F73D8A927DF1}" presName="parSh" presStyleLbl="node1" presStyleIdx="0" presStyleCnt="1" custLinFactNeighborX="-34" custLinFactNeighborY="-3714"/>
      <dgm:spPr/>
      <dgm:t>
        <a:bodyPr/>
        <a:lstStyle/>
        <a:p>
          <a:endParaRPr lang="es-CL"/>
        </a:p>
      </dgm:t>
    </dgm:pt>
    <dgm:pt modelId="{A5A194B8-3286-4A36-9EA2-57C2CA4AC214}" type="pres">
      <dgm:prSet presAssocID="{5337BD2E-396D-41F6-B1DD-F73D8A927DF1}" presName="desTx" presStyleLbl="fgAcc1" presStyleIdx="0" presStyleCnt="1" custScaleX="1122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EFDB1A-71AE-4653-A373-EF24E538A604}" type="presOf" srcId="{48D37052-CC00-459E-ABEC-6DC17D28C4A9}" destId="{A5A194B8-3286-4A36-9EA2-57C2CA4AC214}" srcOrd="0" destOrd="0" presId="urn:microsoft.com/office/officeart/2005/8/layout/process3"/>
    <dgm:cxn modelId="{28A14D4A-30B0-4F14-A5AE-025F188706D0}" type="presOf" srcId="{5337BD2E-396D-41F6-B1DD-F73D8A927DF1}" destId="{DAE353B7-14AD-4DCE-9800-5F335C4CC900}" srcOrd="0" destOrd="0" presId="urn:microsoft.com/office/officeart/2005/8/layout/process3"/>
    <dgm:cxn modelId="{3D7C4267-F638-4653-8C30-BC832268B533}" srcId="{D4786694-3A54-49D1-8528-A21D3AF6F3C4}" destId="{5337BD2E-396D-41F6-B1DD-F73D8A927DF1}" srcOrd="0" destOrd="0" parTransId="{127596EB-F080-4249-AFA8-B833EB7E2306}" sibTransId="{680EFED0-ACAE-465E-9E47-04BD69FE3B1A}"/>
    <dgm:cxn modelId="{D1F4A5E6-D498-452B-9ED1-4D4C05B972E5}" srcId="{5337BD2E-396D-41F6-B1DD-F73D8A927DF1}" destId="{0091316C-03A0-44EB-B184-C9393E920F66}" srcOrd="1" destOrd="0" parTransId="{CE22158F-3773-4A8B-B1B1-5996395C6BF5}" sibTransId="{718CAC36-A949-4FCA-8FB7-2524DA363110}"/>
    <dgm:cxn modelId="{87E9AEA6-BD76-4CD7-975C-7C2187DD6B4D}" type="presOf" srcId="{D4786694-3A54-49D1-8528-A21D3AF6F3C4}" destId="{AF06767B-8F36-408A-B0E4-2E8E70778E10}" srcOrd="0" destOrd="0" presId="urn:microsoft.com/office/officeart/2005/8/layout/process3"/>
    <dgm:cxn modelId="{5DB258C0-C7C8-40AA-B863-7ACCDB5CC639}" srcId="{5337BD2E-396D-41F6-B1DD-F73D8A927DF1}" destId="{48D37052-CC00-459E-ABEC-6DC17D28C4A9}" srcOrd="0" destOrd="0" parTransId="{FF816185-4660-4371-AE27-CEF26312FF24}" sibTransId="{55A743BB-68F7-42DC-9783-2A98580557C2}"/>
    <dgm:cxn modelId="{E1B68688-BD32-4011-9CB2-C01C88456DFF}" type="presOf" srcId="{0091316C-03A0-44EB-B184-C9393E920F66}" destId="{A5A194B8-3286-4A36-9EA2-57C2CA4AC214}" srcOrd="0" destOrd="1" presId="urn:microsoft.com/office/officeart/2005/8/layout/process3"/>
    <dgm:cxn modelId="{F43C0B21-1B1C-4C3E-BE02-B72E87267103}" type="presOf" srcId="{5337BD2E-396D-41F6-B1DD-F73D8A927DF1}" destId="{680B63E5-DAAE-41CA-BD87-874A873E0888}" srcOrd="1" destOrd="0" presId="urn:microsoft.com/office/officeart/2005/8/layout/process3"/>
    <dgm:cxn modelId="{2ADE722E-6487-43CE-A802-266D19A2F154}" type="presParOf" srcId="{AF06767B-8F36-408A-B0E4-2E8E70778E10}" destId="{AD48A1F3-761A-49F8-85C9-F85F3F03638F}" srcOrd="0" destOrd="0" presId="urn:microsoft.com/office/officeart/2005/8/layout/process3"/>
    <dgm:cxn modelId="{4D287C8E-AC07-4B41-98A5-2D2048DAFD25}" type="presParOf" srcId="{AD48A1F3-761A-49F8-85C9-F85F3F03638F}" destId="{DAE353B7-14AD-4DCE-9800-5F335C4CC900}" srcOrd="0" destOrd="0" presId="urn:microsoft.com/office/officeart/2005/8/layout/process3"/>
    <dgm:cxn modelId="{9B5B6A7C-4497-466A-A8D8-128AF8417C9D}" type="presParOf" srcId="{AD48A1F3-761A-49F8-85C9-F85F3F03638F}" destId="{680B63E5-DAAE-41CA-BD87-874A873E0888}" srcOrd="1" destOrd="0" presId="urn:microsoft.com/office/officeart/2005/8/layout/process3"/>
    <dgm:cxn modelId="{3D0DBB87-48D3-4710-808C-2685FD658E14}" type="presParOf" srcId="{AD48A1F3-761A-49F8-85C9-F85F3F03638F}" destId="{A5A194B8-3286-4A36-9EA2-57C2CA4AC21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B2450A-EF16-4EDD-B855-0538B80C5739}" type="doc">
      <dgm:prSet loTypeId="urn:microsoft.com/office/officeart/2005/8/layout/arrow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L"/>
        </a:p>
      </dgm:t>
    </dgm:pt>
    <dgm:pt modelId="{8188324E-2854-46CD-8255-52A527E03EFC}">
      <dgm:prSet phldrT="[Texto]"/>
      <dgm:spPr/>
      <dgm:t>
        <a:bodyPr/>
        <a:lstStyle/>
        <a:p>
          <a:r>
            <a:rPr lang="es-CL" dirty="0" smtClean="0"/>
            <a:t>Oportunidad 50%</a:t>
          </a:r>
          <a:endParaRPr lang="es-CL" dirty="0"/>
        </a:p>
      </dgm:t>
    </dgm:pt>
    <dgm:pt modelId="{E441740A-CD1A-4509-AF11-DE43185EBC63}" type="parTrans" cxnId="{17B0F49F-0B91-46D4-9A72-6DFD2AFCAD3F}">
      <dgm:prSet/>
      <dgm:spPr/>
      <dgm:t>
        <a:bodyPr/>
        <a:lstStyle/>
        <a:p>
          <a:endParaRPr lang="es-CL"/>
        </a:p>
      </dgm:t>
    </dgm:pt>
    <dgm:pt modelId="{CA107CC3-9355-4C8D-BE7F-8D26106232BC}" type="sibTrans" cxnId="{17B0F49F-0B91-46D4-9A72-6DFD2AFCAD3F}">
      <dgm:prSet/>
      <dgm:spPr/>
      <dgm:t>
        <a:bodyPr/>
        <a:lstStyle/>
        <a:p>
          <a:endParaRPr lang="es-CL"/>
        </a:p>
      </dgm:t>
    </dgm:pt>
    <dgm:pt modelId="{3ADD16D8-D52D-40B4-AC1D-4925BFF59A45}">
      <dgm:prSet phldrT="[Texto]"/>
      <dgm:spPr/>
      <dgm:t>
        <a:bodyPr/>
        <a:lstStyle/>
        <a:p>
          <a:r>
            <a:rPr lang="es-CL" dirty="0" smtClean="0"/>
            <a:t>Calidad 50%</a:t>
          </a:r>
          <a:endParaRPr lang="es-CL" dirty="0"/>
        </a:p>
      </dgm:t>
    </dgm:pt>
    <dgm:pt modelId="{697DDA78-0A0F-4906-B88F-49707F9EA209}" type="parTrans" cxnId="{E18E50A3-4D1A-469C-8BF2-8864DA813A60}">
      <dgm:prSet/>
      <dgm:spPr/>
      <dgm:t>
        <a:bodyPr/>
        <a:lstStyle/>
        <a:p>
          <a:endParaRPr lang="es-CL"/>
        </a:p>
      </dgm:t>
    </dgm:pt>
    <dgm:pt modelId="{A48997FF-FC8C-4A64-9242-9BE108DAAE30}" type="sibTrans" cxnId="{E18E50A3-4D1A-469C-8BF2-8864DA813A60}">
      <dgm:prSet/>
      <dgm:spPr/>
      <dgm:t>
        <a:bodyPr/>
        <a:lstStyle/>
        <a:p>
          <a:endParaRPr lang="es-CL"/>
        </a:p>
      </dgm:t>
    </dgm:pt>
    <dgm:pt modelId="{02762519-767D-453F-B9EE-702317B669DE}" type="pres">
      <dgm:prSet presAssocID="{11B2450A-EF16-4EDD-B855-0538B80C573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C9E9131-537F-49EE-9C04-C5CD2C188678}" type="pres">
      <dgm:prSet presAssocID="{11B2450A-EF16-4EDD-B855-0538B80C5739}" presName="divider" presStyleLbl="fgShp" presStyleIdx="0" presStyleCnt="1"/>
      <dgm:spPr/>
    </dgm:pt>
    <dgm:pt modelId="{E21BB40F-9EE6-42BD-BC2A-C1CDE7A751F5}" type="pres">
      <dgm:prSet presAssocID="{8188324E-2854-46CD-8255-52A527E03EFC}" presName="downArrow" presStyleLbl="node1" presStyleIdx="0" presStyleCnt="2"/>
      <dgm:spPr/>
    </dgm:pt>
    <dgm:pt modelId="{12CCAD7A-3C35-4A6A-BCF3-3D0B7CAB5A86}" type="pres">
      <dgm:prSet presAssocID="{8188324E-2854-46CD-8255-52A527E03EF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0956E1B-716F-4B41-8A8C-9E2997EB2441}" type="pres">
      <dgm:prSet presAssocID="{3ADD16D8-D52D-40B4-AC1D-4925BFF59A45}" presName="upArrow" presStyleLbl="node1" presStyleIdx="1" presStyleCnt="2"/>
      <dgm:spPr/>
    </dgm:pt>
    <dgm:pt modelId="{401A7BA3-DB56-4F81-AEC2-D5E91AE85A04}" type="pres">
      <dgm:prSet presAssocID="{3ADD16D8-D52D-40B4-AC1D-4925BFF59A45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18E50A3-4D1A-469C-8BF2-8864DA813A60}" srcId="{11B2450A-EF16-4EDD-B855-0538B80C5739}" destId="{3ADD16D8-D52D-40B4-AC1D-4925BFF59A45}" srcOrd="1" destOrd="0" parTransId="{697DDA78-0A0F-4906-B88F-49707F9EA209}" sibTransId="{A48997FF-FC8C-4A64-9242-9BE108DAAE30}"/>
    <dgm:cxn modelId="{17B0F49F-0B91-46D4-9A72-6DFD2AFCAD3F}" srcId="{11B2450A-EF16-4EDD-B855-0538B80C5739}" destId="{8188324E-2854-46CD-8255-52A527E03EFC}" srcOrd="0" destOrd="0" parTransId="{E441740A-CD1A-4509-AF11-DE43185EBC63}" sibTransId="{CA107CC3-9355-4C8D-BE7F-8D26106232BC}"/>
    <dgm:cxn modelId="{DA492C69-136E-4235-BA00-B4BA8C84D80C}" type="presOf" srcId="{8188324E-2854-46CD-8255-52A527E03EFC}" destId="{12CCAD7A-3C35-4A6A-BCF3-3D0B7CAB5A86}" srcOrd="0" destOrd="0" presId="urn:microsoft.com/office/officeart/2005/8/layout/arrow3"/>
    <dgm:cxn modelId="{B2CFB533-F055-471B-A676-D96A80F76AE3}" type="presOf" srcId="{11B2450A-EF16-4EDD-B855-0538B80C5739}" destId="{02762519-767D-453F-B9EE-702317B669DE}" srcOrd="0" destOrd="0" presId="urn:microsoft.com/office/officeart/2005/8/layout/arrow3"/>
    <dgm:cxn modelId="{7F74613E-1CD8-43ED-8A90-83194831AD06}" type="presOf" srcId="{3ADD16D8-D52D-40B4-AC1D-4925BFF59A45}" destId="{401A7BA3-DB56-4F81-AEC2-D5E91AE85A04}" srcOrd="0" destOrd="0" presId="urn:microsoft.com/office/officeart/2005/8/layout/arrow3"/>
    <dgm:cxn modelId="{FAC430DD-0AF0-44C3-99DA-23BF13D1DA01}" type="presParOf" srcId="{02762519-767D-453F-B9EE-702317B669DE}" destId="{BC9E9131-537F-49EE-9C04-C5CD2C188678}" srcOrd="0" destOrd="0" presId="urn:microsoft.com/office/officeart/2005/8/layout/arrow3"/>
    <dgm:cxn modelId="{F1E14156-5D3B-40A2-850C-42A8A6B3CB32}" type="presParOf" srcId="{02762519-767D-453F-B9EE-702317B669DE}" destId="{E21BB40F-9EE6-42BD-BC2A-C1CDE7A751F5}" srcOrd="1" destOrd="0" presId="urn:microsoft.com/office/officeart/2005/8/layout/arrow3"/>
    <dgm:cxn modelId="{7616478F-B6D8-43A5-A570-50AC9B2005EC}" type="presParOf" srcId="{02762519-767D-453F-B9EE-702317B669DE}" destId="{12CCAD7A-3C35-4A6A-BCF3-3D0B7CAB5A86}" srcOrd="2" destOrd="0" presId="urn:microsoft.com/office/officeart/2005/8/layout/arrow3"/>
    <dgm:cxn modelId="{E41C433A-D451-45E6-8B36-2DFF07097C81}" type="presParOf" srcId="{02762519-767D-453F-B9EE-702317B669DE}" destId="{50956E1B-716F-4B41-8A8C-9E2997EB2441}" srcOrd="3" destOrd="0" presId="urn:microsoft.com/office/officeart/2005/8/layout/arrow3"/>
    <dgm:cxn modelId="{3B52B8F2-9C76-40E5-95D8-838F377DABE7}" type="presParOf" srcId="{02762519-767D-453F-B9EE-702317B669DE}" destId="{401A7BA3-DB56-4F81-AEC2-D5E91AE85A0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B2450A-EF16-4EDD-B855-0538B80C573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188324E-2854-46CD-8255-52A527E03EFC}">
      <dgm:prSet phldrT="[Texto]"/>
      <dgm:spPr/>
      <dgm:t>
        <a:bodyPr/>
        <a:lstStyle/>
        <a:p>
          <a:r>
            <a:rPr lang="es-CL" dirty="0" smtClean="0"/>
            <a:t>Continuidad 50%</a:t>
          </a:r>
          <a:endParaRPr lang="es-CL" dirty="0"/>
        </a:p>
      </dgm:t>
    </dgm:pt>
    <dgm:pt modelId="{E441740A-CD1A-4509-AF11-DE43185EBC63}" type="parTrans" cxnId="{17B0F49F-0B91-46D4-9A72-6DFD2AFCAD3F}">
      <dgm:prSet/>
      <dgm:spPr/>
      <dgm:t>
        <a:bodyPr/>
        <a:lstStyle/>
        <a:p>
          <a:endParaRPr lang="es-CL"/>
        </a:p>
      </dgm:t>
    </dgm:pt>
    <dgm:pt modelId="{CA107CC3-9355-4C8D-BE7F-8D26106232BC}" type="sibTrans" cxnId="{17B0F49F-0B91-46D4-9A72-6DFD2AFCAD3F}">
      <dgm:prSet/>
      <dgm:spPr/>
      <dgm:t>
        <a:bodyPr/>
        <a:lstStyle/>
        <a:p>
          <a:endParaRPr lang="es-CL"/>
        </a:p>
      </dgm:t>
    </dgm:pt>
    <dgm:pt modelId="{3ADD16D8-D52D-40B4-AC1D-4925BFF59A45}">
      <dgm:prSet phldrT="[Texto]"/>
      <dgm:spPr/>
      <dgm:t>
        <a:bodyPr/>
        <a:lstStyle/>
        <a:p>
          <a:r>
            <a:rPr lang="es-CL" dirty="0" smtClean="0"/>
            <a:t>Nuevos   50%</a:t>
          </a:r>
          <a:endParaRPr lang="es-CL" dirty="0"/>
        </a:p>
      </dgm:t>
    </dgm:pt>
    <dgm:pt modelId="{697DDA78-0A0F-4906-B88F-49707F9EA209}" type="parTrans" cxnId="{E18E50A3-4D1A-469C-8BF2-8864DA813A60}">
      <dgm:prSet/>
      <dgm:spPr/>
      <dgm:t>
        <a:bodyPr/>
        <a:lstStyle/>
        <a:p>
          <a:endParaRPr lang="es-CL"/>
        </a:p>
      </dgm:t>
    </dgm:pt>
    <dgm:pt modelId="{A48997FF-FC8C-4A64-9242-9BE108DAAE30}" type="sibTrans" cxnId="{E18E50A3-4D1A-469C-8BF2-8864DA813A60}">
      <dgm:prSet/>
      <dgm:spPr/>
      <dgm:t>
        <a:bodyPr/>
        <a:lstStyle/>
        <a:p>
          <a:endParaRPr lang="es-CL"/>
        </a:p>
      </dgm:t>
    </dgm:pt>
    <dgm:pt modelId="{02762519-767D-453F-B9EE-702317B669DE}" type="pres">
      <dgm:prSet presAssocID="{11B2450A-EF16-4EDD-B855-0538B80C573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C9E9131-537F-49EE-9C04-C5CD2C188678}" type="pres">
      <dgm:prSet presAssocID="{11B2450A-EF16-4EDD-B855-0538B80C5739}" presName="divider" presStyleLbl="fgShp" presStyleIdx="0" presStyleCnt="1"/>
      <dgm:spPr/>
      <dgm:t>
        <a:bodyPr/>
        <a:lstStyle/>
        <a:p>
          <a:endParaRPr lang="es-CL"/>
        </a:p>
      </dgm:t>
    </dgm:pt>
    <dgm:pt modelId="{E21BB40F-9EE6-42BD-BC2A-C1CDE7A751F5}" type="pres">
      <dgm:prSet presAssocID="{8188324E-2854-46CD-8255-52A527E03EFC}" presName="downArrow" presStyleLbl="node1" presStyleIdx="0" presStyleCnt="2"/>
      <dgm:spPr/>
      <dgm:t>
        <a:bodyPr/>
        <a:lstStyle/>
        <a:p>
          <a:endParaRPr lang="es-CL"/>
        </a:p>
      </dgm:t>
    </dgm:pt>
    <dgm:pt modelId="{12CCAD7A-3C35-4A6A-BCF3-3D0B7CAB5A86}" type="pres">
      <dgm:prSet presAssocID="{8188324E-2854-46CD-8255-52A527E03EF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0956E1B-716F-4B41-8A8C-9E2997EB2441}" type="pres">
      <dgm:prSet presAssocID="{3ADD16D8-D52D-40B4-AC1D-4925BFF59A45}" presName="upArrow" presStyleLbl="node1" presStyleIdx="1" presStyleCnt="2"/>
      <dgm:spPr/>
      <dgm:t>
        <a:bodyPr/>
        <a:lstStyle/>
        <a:p>
          <a:endParaRPr lang="es-CL"/>
        </a:p>
      </dgm:t>
    </dgm:pt>
    <dgm:pt modelId="{401A7BA3-DB56-4F81-AEC2-D5E91AE85A04}" type="pres">
      <dgm:prSet presAssocID="{3ADD16D8-D52D-40B4-AC1D-4925BFF59A45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18E50A3-4D1A-469C-8BF2-8864DA813A60}" srcId="{11B2450A-EF16-4EDD-B855-0538B80C5739}" destId="{3ADD16D8-D52D-40B4-AC1D-4925BFF59A45}" srcOrd="1" destOrd="0" parTransId="{697DDA78-0A0F-4906-B88F-49707F9EA209}" sibTransId="{A48997FF-FC8C-4A64-9242-9BE108DAAE30}"/>
    <dgm:cxn modelId="{A7C23049-658A-4D21-8DCE-B108DA55F71F}" type="presOf" srcId="{3ADD16D8-D52D-40B4-AC1D-4925BFF59A45}" destId="{401A7BA3-DB56-4F81-AEC2-D5E91AE85A04}" srcOrd="0" destOrd="0" presId="urn:microsoft.com/office/officeart/2005/8/layout/arrow3"/>
    <dgm:cxn modelId="{17B0F49F-0B91-46D4-9A72-6DFD2AFCAD3F}" srcId="{11B2450A-EF16-4EDD-B855-0538B80C5739}" destId="{8188324E-2854-46CD-8255-52A527E03EFC}" srcOrd="0" destOrd="0" parTransId="{E441740A-CD1A-4509-AF11-DE43185EBC63}" sibTransId="{CA107CC3-9355-4C8D-BE7F-8D26106232BC}"/>
    <dgm:cxn modelId="{32B784BF-3404-4153-BAB7-8349752B5BFA}" type="presOf" srcId="{8188324E-2854-46CD-8255-52A527E03EFC}" destId="{12CCAD7A-3C35-4A6A-BCF3-3D0B7CAB5A86}" srcOrd="0" destOrd="0" presId="urn:microsoft.com/office/officeart/2005/8/layout/arrow3"/>
    <dgm:cxn modelId="{97560EEB-2916-4DA6-8737-8DFD07488547}" type="presOf" srcId="{11B2450A-EF16-4EDD-B855-0538B80C5739}" destId="{02762519-767D-453F-B9EE-702317B669DE}" srcOrd="0" destOrd="0" presId="urn:microsoft.com/office/officeart/2005/8/layout/arrow3"/>
    <dgm:cxn modelId="{721D6394-9CBC-4478-B985-08FDA05D4FDC}" type="presParOf" srcId="{02762519-767D-453F-B9EE-702317B669DE}" destId="{BC9E9131-537F-49EE-9C04-C5CD2C188678}" srcOrd="0" destOrd="0" presId="urn:microsoft.com/office/officeart/2005/8/layout/arrow3"/>
    <dgm:cxn modelId="{1F972562-5A6A-495A-B1AF-28B3B20A7900}" type="presParOf" srcId="{02762519-767D-453F-B9EE-702317B669DE}" destId="{E21BB40F-9EE6-42BD-BC2A-C1CDE7A751F5}" srcOrd="1" destOrd="0" presId="urn:microsoft.com/office/officeart/2005/8/layout/arrow3"/>
    <dgm:cxn modelId="{E56D30D8-91A8-4DF8-9B34-446293221DF9}" type="presParOf" srcId="{02762519-767D-453F-B9EE-702317B669DE}" destId="{12CCAD7A-3C35-4A6A-BCF3-3D0B7CAB5A86}" srcOrd="2" destOrd="0" presId="urn:microsoft.com/office/officeart/2005/8/layout/arrow3"/>
    <dgm:cxn modelId="{D4EFE252-3116-4703-A38D-21A46CED716F}" type="presParOf" srcId="{02762519-767D-453F-B9EE-702317B669DE}" destId="{50956E1B-716F-4B41-8A8C-9E2997EB2441}" srcOrd="3" destOrd="0" presId="urn:microsoft.com/office/officeart/2005/8/layout/arrow3"/>
    <dgm:cxn modelId="{F0C584EB-4134-4156-AEA0-5FC559643E5F}" type="presParOf" srcId="{02762519-767D-453F-B9EE-702317B669DE}" destId="{401A7BA3-DB56-4F81-AEC2-D5E91AE85A0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0B63E5-DAAE-41CA-BD87-874A873E0888}">
      <dsp:nvSpPr>
        <dsp:cNvPr id="0" name=""/>
        <dsp:cNvSpPr/>
      </dsp:nvSpPr>
      <dsp:spPr>
        <a:xfrm>
          <a:off x="1136" y="109924"/>
          <a:ext cx="1428368" cy="5616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Dotación 20%</a:t>
          </a:r>
          <a:endParaRPr lang="es-CL" sz="1300" kern="1200" dirty="0"/>
        </a:p>
      </dsp:txBody>
      <dsp:txXfrm>
        <a:off x="1136" y="109924"/>
        <a:ext cx="1428368" cy="374400"/>
      </dsp:txXfrm>
    </dsp:sp>
    <dsp:sp modelId="{A5A194B8-3286-4A36-9EA2-57C2CA4AC214}">
      <dsp:nvSpPr>
        <dsp:cNvPr id="0" name=""/>
        <dsp:cNvSpPr/>
      </dsp:nvSpPr>
      <dsp:spPr>
        <a:xfrm>
          <a:off x="293694" y="484324"/>
          <a:ext cx="1428368" cy="163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Control de Dotación Efectiva.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Disponibilidad Unidades DEIS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Rotación de Personal</a:t>
          </a:r>
          <a:endParaRPr lang="es-CL" sz="1300" kern="1200" dirty="0"/>
        </a:p>
      </dsp:txBody>
      <dsp:txXfrm>
        <a:off x="293694" y="484324"/>
        <a:ext cx="1428368" cy="1638000"/>
      </dsp:txXfrm>
    </dsp:sp>
    <dsp:sp modelId="{210481A1-A2C7-4C7F-AC72-D195C7E5D3B4}">
      <dsp:nvSpPr>
        <dsp:cNvPr id="0" name=""/>
        <dsp:cNvSpPr/>
      </dsp:nvSpPr>
      <dsp:spPr>
        <a:xfrm>
          <a:off x="1646040" y="119312"/>
          <a:ext cx="459055" cy="355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1646040" y="119312"/>
        <a:ext cx="459055" cy="355622"/>
      </dsp:txXfrm>
    </dsp:sp>
    <dsp:sp modelId="{0AA90E66-7A5B-4D2F-A0BD-1BBA5049ACA9}">
      <dsp:nvSpPr>
        <dsp:cNvPr id="0" name=""/>
        <dsp:cNvSpPr/>
      </dsp:nvSpPr>
      <dsp:spPr>
        <a:xfrm>
          <a:off x="2295646" y="109924"/>
          <a:ext cx="1428368" cy="561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Gasto 15%</a:t>
          </a:r>
          <a:endParaRPr lang="es-CL" sz="1300" kern="1200" dirty="0"/>
        </a:p>
      </dsp:txBody>
      <dsp:txXfrm>
        <a:off x="2295646" y="109924"/>
        <a:ext cx="1428368" cy="374400"/>
      </dsp:txXfrm>
    </dsp:sp>
    <dsp:sp modelId="{5FA06D13-7CFA-48FC-8CC8-5618680CB345}">
      <dsp:nvSpPr>
        <dsp:cNvPr id="0" name=""/>
        <dsp:cNvSpPr/>
      </dsp:nvSpPr>
      <dsp:spPr>
        <a:xfrm>
          <a:off x="2588204" y="484324"/>
          <a:ext cx="1428368" cy="163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Control Gasto 21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Control  Gasto Honorarios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Control  Gasto Viáticos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300" kern="1200" dirty="0"/>
        </a:p>
      </dsp:txBody>
      <dsp:txXfrm>
        <a:off x="2588204" y="484324"/>
        <a:ext cx="1428368" cy="1638000"/>
      </dsp:txXfrm>
    </dsp:sp>
    <dsp:sp modelId="{0C1E82F7-4D2E-4454-A428-B33A4B3CCCA9}">
      <dsp:nvSpPr>
        <dsp:cNvPr id="0" name=""/>
        <dsp:cNvSpPr/>
      </dsp:nvSpPr>
      <dsp:spPr>
        <a:xfrm>
          <a:off x="3940550" y="119312"/>
          <a:ext cx="459055" cy="355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3940550" y="119312"/>
        <a:ext cx="459055" cy="355622"/>
      </dsp:txXfrm>
    </dsp:sp>
    <dsp:sp modelId="{4121AF31-CC13-4B18-8B61-0CE504FD2E5D}">
      <dsp:nvSpPr>
        <dsp:cNvPr id="0" name=""/>
        <dsp:cNvSpPr/>
      </dsp:nvSpPr>
      <dsp:spPr>
        <a:xfrm>
          <a:off x="4590157" y="109924"/>
          <a:ext cx="1428368" cy="561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Ausentismo 10%</a:t>
          </a:r>
          <a:endParaRPr lang="es-CL" sz="1300" kern="1200" dirty="0"/>
        </a:p>
      </dsp:txBody>
      <dsp:txXfrm>
        <a:off x="4590157" y="109924"/>
        <a:ext cx="1428368" cy="374400"/>
      </dsp:txXfrm>
    </dsp:sp>
    <dsp:sp modelId="{CA46AB4D-A2F8-4147-A34D-D9982B8B8952}">
      <dsp:nvSpPr>
        <dsp:cNvPr id="0" name=""/>
        <dsp:cNvSpPr/>
      </dsp:nvSpPr>
      <dsp:spPr>
        <a:xfrm>
          <a:off x="4882714" y="484324"/>
          <a:ext cx="1428368" cy="163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Índice de ausentismo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Porcentaje de LM con recuperación de subsidio.</a:t>
          </a:r>
          <a:endParaRPr lang="es-CL" sz="1300" kern="1200" dirty="0"/>
        </a:p>
      </dsp:txBody>
      <dsp:txXfrm>
        <a:off x="4882714" y="484324"/>
        <a:ext cx="1428368" cy="1638000"/>
      </dsp:txXfrm>
    </dsp:sp>
    <dsp:sp modelId="{6595D3A0-8FDA-40AD-A685-DB39555001A3}">
      <dsp:nvSpPr>
        <dsp:cNvPr id="0" name=""/>
        <dsp:cNvSpPr/>
      </dsp:nvSpPr>
      <dsp:spPr>
        <a:xfrm>
          <a:off x="6235061" y="119312"/>
          <a:ext cx="459055" cy="355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6235061" y="119312"/>
        <a:ext cx="459055" cy="355622"/>
      </dsp:txXfrm>
    </dsp:sp>
    <dsp:sp modelId="{3D44047B-25C0-4DC6-ABBF-218E92D8D488}">
      <dsp:nvSpPr>
        <dsp:cNvPr id="0" name=""/>
        <dsp:cNvSpPr/>
      </dsp:nvSpPr>
      <dsp:spPr>
        <a:xfrm>
          <a:off x="6884667" y="109924"/>
          <a:ext cx="1428368" cy="5616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Capacitación 5%</a:t>
          </a:r>
          <a:endParaRPr lang="es-CL" sz="1300" kern="1200" dirty="0"/>
        </a:p>
      </dsp:txBody>
      <dsp:txXfrm>
        <a:off x="6884667" y="109924"/>
        <a:ext cx="1428368" cy="374400"/>
      </dsp:txXfrm>
    </dsp:sp>
    <dsp:sp modelId="{02376B64-9CF9-4A25-865F-75E4FC5F1836}">
      <dsp:nvSpPr>
        <dsp:cNvPr id="0" name=""/>
        <dsp:cNvSpPr/>
      </dsp:nvSpPr>
      <dsp:spPr>
        <a:xfrm>
          <a:off x="7177224" y="484324"/>
          <a:ext cx="1428368" cy="163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Porcentaje de funcionarios capacitados en el PAC</a:t>
          </a:r>
          <a:endParaRPr lang="es-CL" sz="1300" kern="1200" dirty="0"/>
        </a:p>
      </dsp:txBody>
      <dsp:txXfrm>
        <a:off x="7177224" y="484324"/>
        <a:ext cx="1428368" cy="1638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0B63E5-DAAE-41CA-BD87-874A873E0888}">
      <dsp:nvSpPr>
        <dsp:cNvPr id="0" name=""/>
        <dsp:cNvSpPr/>
      </dsp:nvSpPr>
      <dsp:spPr>
        <a:xfrm>
          <a:off x="0" y="0"/>
          <a:ext cx="6438099" cy="1166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Continuidad 2011</a:t>
          </a:r>
          <a:endParaRPr lang="es-CL" sz="2700" kern="1200" dirty="0"/>
        </a:p>
      </dsp:txBody>
      <dsp:txXfrm>
        <a:off x="0" y="0"/>
        <a:ext cx="6438099" cy="777600"/>
      </dsp:txXfrm>
    </dsp:sp>
    <dsp:sp modelId="{A5A194B8-3286-4A36-9EA2-57C2CA4AC214}">
      <dsp:nvSpPr>
        <dsp:cNvPr id="0" name=""/>
        <dsp:cNvSpPr/>
      </dsp:nvSpPr>
      <dsp:spPr>
        <a:xfrm>
          <a:off x="926965" y="799332"/>
          <a:ext cx="7225801" cy="155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kern="1200" dirty="0" smtClean="0"/>
            <a:t>Control de Dotación.</a:t>
          </a:r>
          <a:endParaRPr lang="es-C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kern="1200" dirty="0" smtClean="0"/>
            <a:t>Disponibilidad Unidades DEIS</a:t>
          </a:r>
          <a:endParaRPr lang="es-C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kern="1200" dirty="0" smtClean="0"/>
            <a:t>Rotación de Personal</a:t>
          </a:r>
          <a:endParaRPr lang="es-CL" sz="2400" kern="1200" dirty="0"/>
        </a:p>
      </dsp:txBody>
      <dsp:txXfrm>
        <a:off x="926965" y="799332"/>
        <a:ext cx="7225801" cy="15552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0B63E5-DAAE-41CA-BD87-874A873E0888}">
      <dsp:nvSpPr>
        <dsp:cNvPr id="0" name=""/>
        <dsp:cNvSpPr/>
      </dsp:nvSpPr>
      <dsp:spPr>
        <a:xfrm>
          <a:off x="-17766" y="-325610"/>
          <a:ext cx="4909174" cy="10852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smtClean="0"/>
            <a:t>Compromisos 2012</a:t>
          </a:r>
          <a:endParaRPr lang="es-CL" sz="2800" kern="1200" dirty="0"/>
        </a:p>
      </dsp:txBody>
      <dsp:txXfrm>
        <a:off x="-17766" y="-325610"/>
        <a:ext cx="4909174" cy="723524"/>
      </dsp:txXfrm>
    </dsp:sp>
    <dsp:sp modelId="{A5A194B8-3286-4A36-9EA2-57C2CA4AC214}">
      <dsp:nvSpPr>
        <dsp:cNvPr id="0" name=""/>
        <dsp:cNvSpPr/>
      </dsp:nvSpPr>
      <dsp:spPr>
        <a:xfrm>
          <a:off x="794630" y="397914"/>
          <a:ext cx="7829866" cy="26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Provisión de Cargos y Estado de Concurso de I y II Nivel Jerárquico</a:t>
          </a:r>
          <a:endParaRPr lang="es-C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Provisión de cargos de la planta afecta a la Ley 18834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kern="1200" dirty="0" smtClean="0"/>
            <a:t>N° de cargos contratados modalidad honorarios a suma alzada por programa</a:t>
          </a:r>
          <a:r>
            <a:rPr lang="es-MX" sz="2400" kern="1200" dirty="0" smtClean="0"/>
            <a:t>  </a:t>
          </a:r>
          <a:endParaRPr lang="es-MX" sz="2400" kern="1200" dirty="0"/>
        </a:p>
      </dsp:txBody>
      <dsp:txXfrm>
        <a:off x="794630" y="397914"/>
        <a:ext cx="7829866" cy="2664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0B63E5-DAAE-41CA-BD87-874A873E0888}">
      <dsp:nvSpPr>
        <dsp:cNvPr id="0" name=""/>
        <dsp:cNvSpPr/>
      </dsp:nvSpPr>
      <dsp:spPr>
        <a:xfrm>
          <a:off x="0" y="50220"/>
          <a:ext cx="6438099" cy="860188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Continuidad 2011</a:t>
          </a:r>
          <a:endParaRPr lang="es-CL" sz="2300" kern="1200" dirty="0"/>
        </a:p>
      </dsp:txBody>
      <dsp:txXfrm>
        <a:off x="0" y="50220"/>
        <a:ext cx="6438099" cy="573458"/>
      </dsp:txXfrm>
    </dsp:sp>
    <dsp:sp modelId="{A5A194B8-3286-4A36-9EA2-57C2CA4AC214}">
      <dsp:nvSpPr>
        <dsp:cNvPr id="0" name=""/>
        <dsp:cNvSpPr/>
      </dsp:nvSpPr>
      <dsp:spPr>
        <a:xfrm>
          <a:off x="929135" y="691284"/>
          <a:ext cx="7225801" cy="2212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/>
            <a:t>Control Gasto 21</a:t>
          </a:r>
          <a:endParaRPr lang="es-C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/>
            <a:t>Control  Gasto Honorarios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/>
            <a:t>Control  Gasto Viáticos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kern="1200" dirty="0" smtClean="0"/>
            <a:t>Control Ejecución del Gasto SIRH V/s SIGFE</a:t>
          </a:r>
          <a:endParaRPr lang="es-MX" sz="2400" kern="1200" dirty="0" smtClean="0"/>
        </a:p>
      </dsp:txBody>
      <dsp:txXfrm>
        <a:off x="929135" y="691284"/>
        <a:ext cx="7225801" cy="221268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0B63E5-DAAE-41CA-BD87-874A873E0888}">
      <dsp:nvSpPr>
        <dsp:cNvPr id="0" name=""/>
        <dsp:cNvSpPr/>
      </dsp:nvSpPr>
      <dsp:spPr>
        <a:xfrm>
          <a:off x="0" y="0"/>
          <a:ext cx="6438099" cy="1166400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Compromiso 2012</a:t>
          </a:r>
          <a:endParaRPr lang="es-CL" sz="2700" kern="1200" dirty="0"/>
        </a:p>
      </dsp:txBody>
      <dsp:txXfrm>
        <a:off x="0" y="0"/>
        <a:ext cx="6438099" cy="777600"/>
      </dsp:txXfrm>
    </dsp:sp>
    <dsp:sp modelId="{A5A194B8-3286-4A36-9EA2-57C2CA4AC214}">
      <dsp:nvSpPr>
        <dsp:cNvPr id="0" name=""/>
        <dsp:cNvSpPr/>
      </dsp:nvSpPr>
      <dsp:spPr>
        <a:xfrm>
          <a:off x="926965" y="799332"/>
          <a:ext cx="7225801" cy="15552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Control de Cupos y Montos por partida presupuestaria</a:t>
          </a:r>
          <a:endParaRPr lang="es-CL" sz="2400" kern="1200" dirty="0"/>
        </a:p>
      </dsp:txBody>
      <dsp:txXfrm>
        <a:off x="926965" y="799332"/>
        <a:ext cx="7225801" cy="15552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0B63E5-DAAE-41CA-BD87-874A873E0888}">
      <dsp:nvSpPr>
        <dsp:cNvPr id="0" name=""/>
        <dsp:cNvSpPr/>
      </dsp:nvSpPr>
      <dsp:spPr>
        <a:xfrm>
          <a:off x="0" y="0"/>
          <a:ext cx="6438099" cy="1166400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Continuidad 2011</a:t>
          </a:r>
          <a:endParaRPr lang="es-CL" sz="2700" kern="1200" dirty="0"/>
        </a:p>
      </dsp:txBody>
      <dsp:txXfrm>
        <a:off x="0" y="0"/>
        <a:ext cx="6438099" cy="777600"/>
      </dsp:txXfrm>
    </dsp:sp>
    <dsp:sp modelId="{A5A194B8-3286-4A36-9EA2-57C2CA4AC214}">
      <dsp:nvSpPr>
        <dsp:cNvPr id="0" name=""/>
        <dsp:cNvSpPr/>
      </dsp:nvSpPr>
      <dsp:spPr>
        <a:xfrm>
          <a:off x="926965" y="799332"/>
          <a:ext cx="7225801" cy="15552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/>
            <a:t>Índice de ausentismo</a:t>
          </a:r>
          <a:endParaRPr lang="es-CL" sz="2400" kern="1200" dirty="0"/>
        </a:p>
      </dsp:txBody>
      <dsp:txXfrm>
        <a:off x="926965" y="799332"/>
        <a:ext cx="7225801" cy="15552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6B6C5901-A442-4E35-84D6-E4999509D4EF}" type="datetimeFigureOut">
              <a:rPr lang="es-CL"/>
              <a:pPr>
                <a:defRPr/>
              </a:pPr>
              <a:t>17-06-2012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DC4DF28B-3DE5-41CF-A986-4A1C46E9B707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95430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69D4623-E386-44BA-9A82-84CC11E2E86E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L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D8E9A2A-F250-4C55-A680-49079CE9A42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696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8707A01-0746-4636-BBF8-7E581F6F515D}" type="slidenum">
              <a:rPr lang="es-ES" smtClean="0">
                <a:ea typeface="ＭＳ Ｐゴシック" pitchFamily="-60" charset="-128"/>
              </a:rPr>
              <a:pPr>
                <a:defRPr/>
              </a:pPr>
              <a:t>1</a:t>
            </a:fld>
            <a:endParaRPr lang="es-ES" dirty="0" smtClean="0">
              <a:ea typeface="ＭＳ Ｐゴシック" pitchFamily="-6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D259F7-3473-42CD-8B94-DF390625213D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E9A2A-F250-4C55-A680-49079CE9A42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938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12E73D-AE62-4CB5-9665-A9FA4B7F793D}" type="slidenum">
              <a:rPr lang="es-ES" smtClean="0">
                <a:ea typeface="ＭＳ Ｐゴシック" pitchFamily="-60" charset="-128"/>
              </a:rPr>
              <a:pPr>
                <a:defRPr/>
              </a:pPr>
              <a:t>21</a:t>
            </a:fld>
            <a:endParaRPr lang="es-ES" dirty="0" smtClean="0">
              <a:ea typeface="ＭＳ Ｐゴシック" pitchFamily="-6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7E3A7C6-D993-46C7-BC59-3A87A4C4791A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B737733-E4E3-4F7C-95B5-DA3A49F45E8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914125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23FDBED-C2C2-4E53-A628-F2CC515DC9FC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7FDEE-3D28-4370-9D9E-DE371EEF130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383600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3120-DE89-4476-8E03-DD25A500D67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179901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2E408-30B3-46EE-8573-4D1FEB0AE75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770593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B6099-8C65-4F94-AAFF-1F421550B4B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295793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213E6-FE25-41DB-8D3E-CF806733073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846273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7592E-F722-4CC6-85B4-49763D09B20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651507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0CEB-14D9-4206-AA18-40DB9B24B28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799520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FEDAFE3-ADA5-488C-A22C-001326662326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627ACFB-88D8-4987-B45A-3FACC7F8407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672702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F5A9A65-8691-4986-A544-245C537AFC9A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B8EC067-5B7B-40A4-BC87-948DF737505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027446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B64D2E0-BD6F-418E-B2CF-2ECB4F077E1B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4450C24-D98B-4F89-9ED4-4ACA51E0BA0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509751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5CE1FD7-4543-436A-8E8C-F4D79C8235DD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E6DE2DD-F2F9-405A-ACAB-F1B6965A07B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357936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931C2C6-09AE-4696-B757-F956A5C415A9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C0DA8CC-9FAF-4930-802B-3F5755E11D6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0340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4C87531-21C3-4C03-B403-68D1CF9347FA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14C0FA0-FE70-4D4A-935C-C9CB9136105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087184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B1DD39C-27BD-4C8C-B75E-4A14B6530780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854A5CE-DBB0-4AA7-8C20-447956BD9DE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690097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3DCECB1-9451-4FA1-AB2F-2006FD5F3BC5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37D3289-8ED3-4C0C-B362-940FA7AED66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095355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B6A0B00-F963-4EA0-8F81-E9CBA3B08101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F5E2F48-3FF4-4647-838D-C355C65031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105791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DECDA60-8CFB-48B4-BBF8-006D2427EE77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7B63052-9355-41BD-BC0B-75160B2C533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258205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0564FB0-4843-412E-ABCE-6327C49F35CE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F601BF5-0382-4555-B09C-43A9376CC8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729969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303D782-BAE8-477B-9A9C-A28ABE25C01D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F8BF408-79DC-4034-A52E-405E331364E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488327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43C54F0-2916-44D7-8350-B40DFBEE5EF4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D5EA897-10E5-44A7-9661-0C4C6A06D06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335295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869BFE5-78BE-4EF8-BE80-1094BD6213B0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12DC988-E3FE-4ED3-87B4-FCED91E6672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344894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BD7AD-94E2-4843-B11B-B00990BD02C5}" type="datetime1">
              <a:rPr lang="en-US"/>
              <a:pPr>
                <a:defRPr/>
              </a:pPr>
              <a:t>6/17/2012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8166B-2952-4326-BBA3-EAA122D9F0F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07256012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C563010-50C7-4CED-A586-47B8127E290F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E7F8-A54B-42C7-90D6-5FEBD8B07B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779077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D150-2A70-4CDC-BD2D-732981EE76E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577791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932F34B-B8C5-4EA0-A302-BF9AC1EDB261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E926-DD03-43B2-AEE1-E033E79D11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545936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A2E02EA-C72E-4898-98C0-7C0F541481D7}" type="datetime1">
              <a:rPr lang="en-US"/>
              <a:pPr>
                <a:defRPr/>
              </a:pPr>
              <a:t>6/17/2012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0B551-87C4-4155-AC6E-6094A2D157E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22701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</p:sldLayoutIdLst>
  <p:transition spd="med">
    <p:fade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C3092EA-B3E4-424C-85E2-DD5D09FA00C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0" r:id="rId3"/>
    <p:sldLayoutId id="2147484721" r:id="rId4"/>
    <p:sldLayoutId id="2147484722" r:id="rId5"/>
    <p:sldLayoutId id="2147484723" r:id="rId6"/>
    <p:sldLayoutId id="2147484724" r:id="rId7"/>
    <p:sldLayoutId id="2147484725" r:id="rId8"/>
    <p:sldLayoutId id="2147484726" r:id="rId9"/>
    <p:sldLayoutId id="2147484727" r:id="rId10"/>
    <p:sldLayoutId id="2147484728" r:id="rId11"/>
  </p:sldLayoutIdLst>
  <p:transition spd="med">
    <p:fad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grpSp>
        <p:nvGrpSpPr>
          <p:cNvPr id="6148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CL" dirty="0">
                <a:solidFill>
                  <a:srgbClr val="FFFFFF"/>
                </a:solidFill>
                <a:ea typeface="ヒラギノ角ゴ Pro W3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CL" dirty="0">
                <a:solidFill>
                  <a:srgbClr val="FFFFFF"/>
                </a:solidFill>
                <a:ea typeface="ヒラギノ角ゴ Pro W3" charset="-128"/>
              </a:endParaRPr>
            </a:p>
          </p:txBody>
        </p:sp>
        <p:pic>
          <p:nvPicPr>
            <p:cNvPr id="6153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1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transition spd="med">
    <p:fad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19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bi.sirh.cl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 bwMode="auto">
          <a:xfrm>
            <a:off x="2500313" y="5429250"/>
            <a:ext cx="6400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MX" sz="2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MS PGothic" pitchFamily="34" charset="-128"/>
              </a:rPr>
              <a:t>JUNIO </a:t>
            </a:r>
            <a:r>
              <a:rPr lang="es-MX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MS PGothic" pitchFamily="34" charset="-128"/>
              </a:rPr>
              <a:t>2012</a:t>
            </a:r>
            <a:endPara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1 Título"/>
          <p:cNvSpPr>
            <a:spLocks/>
          </p:cNvSpPr>
          <p:nvPr/>
        </p:nvSpPr>
        <p:spPr bwMode="auto">
          <a:xfrm>
            <a:off x="755650" y="1500188"/>
            <a:ext cx="814546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sz="32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COMPROMISO DE GESTION 2012  </a:t>
            </a:r>
            <a:r>
              <a:rPr lang="es-MX" sz="28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IMPLEMENTACION DE INDICADORES EN QLIKVIEW</a:t>
            </a:r>
            <a:endParaRPr lang="es-ES" sz="2800" b="1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285750" y="312738"/>
            <a:ext cx="83581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/>
            <a:r>
              <a:rPr lang="es-ES_tradnl" sz="2400" b="1" dirty="0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COMPROMISO DE GESTIÓN 2012</a:t>
            </a:r>
          </a:p>
          <a:p>
            <a:pPr marL="622300" indent="-622300" fontAlgn="t"/>
            <a:r>
              <a:rPr lang="es-ES_tradnl" sz="2400" b="1" dirty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Indicadores 1° </a:t>
            </a:r>
            <a:r>
              <a:rPr lang="es-ES_tradnl" sz="2400" b="1" dirty="0" smtClean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Corte “AUSENTISMO”</a:t>
            </a:r>
            <a:endParaRPr lang="es-ES_tradnl" sz="2400" b="1" dirty="0">
              <a:solidFill>
                <a:srgbClr val="953735"/>
              </a:solidFill>
              <a:latin typeface="Tw Cen MT" pitchFamily="34" charset="0"/>
              <a:ea typeface="MS PGothic" pitchFamily="34" charset="-128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1602970523"/>
              </p:ext>
            </p:extLst>
          </p:nvPr>
        </p:nvGraphicFramePr>
        <p:xfrm>
          <a:off x="161479" y="1340768"/>
          <a:ext cx="8154937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61287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285750" y="312738"/>
            <a:ext cx="83581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/>
            <a:r>
              <a:rPr lang="es-ES_tradnl" sz="2400" b="1" dirty="0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COMPROMISO DE GESTIÓN 2012</a:t>
            </a:r>
          </a:p>
          <a:p>
            <a:pPr marL="622300" indent="-622300" fontAlgn="t"/>
            <a:r>
              <a:rPr lang="es-ES_tradnl" sz="2400" b="1" dirty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Indicadores 1° </a:t>
            </a:r>
            <a:r>
              <a:rPr lang="es-ES_tradnl" sz="2400" b="1" dirty="0" smtClean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Corte “AUSENTISMO”</a:t>
            </a:r>
            <a:endParaRPr lang="es-ES_tradnl" sz="2400" b="1" dirty="0">
              <a:solidFill>
                <a:srgbClr val="953735"/>
              </a:solidFill>
              <a:latin typeface="Tw Cen MT" pitchFamily="34" charset="0"/>
              <a:ea typeface="MS PGothic" pitchFamily="34" charset="-128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5" y="1412776"/>
            <a:ext cx="8272983" cy="52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971600" y="1412776"/>
            <a:ext cx="1152128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35170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285750" y="312738"/>
            <a:ext cx="83581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/>
            <a:r>
              <a:rPr lang="es-ES_tradnl" sz="2400" b="1" dirty="0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COMPROMISO DE GESTIÓN 2012</a:t>
            </a:r>
          </a:p>
          <a:p>
            <a:pPr marL="622300" indent="-622300" fontAlgn="t"/>
            <a:r>
              <a:rPr lang="es-ES_tradnl" sz="2400" b="1" dirty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Indicadores 1° </a:t>
            </a:r>
            <a:r>
              <a:rPr lang="es-ES_tradnl" sz="2400" b="1" dirty="0" smtClean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Corte “CAPACITACIÓN”</a:t>
            </a:r>
            <a:endParaRPr lang="es-ES_tradnl" sz="2400" b="1" dirty="0">
              <a:solidFill>
                <a:srgbClr val="953735"/>
              </a:solidFill>
              <a:latin typeface="Tw Cen MT" pitchFamily="34" charset="0"/>
              <a:ea typeface="MS PGothic" pitchFamily="34" charset="-128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2323203831"/>
              </p:ext>
            </p:extLst>
          </p:nvPr>
        </p:nvGraphicFramePr>
        <p:xfrm>
          <a:off x="161479" y="1340768"/>
          <a:ext cx="8154937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40684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285750" y="312738"/>
            <a:ext cx="83581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/>
            <a:r>
              <a:rPr lang="es-ES_tradnl" sz="2400" b="1" dirty="0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COMPROMISO DE GESTIÓN 2012</a:t>
            </a:r>
          </a:p>
          <a:p>
            <a:pPr marL="622300" indent="-622300" fontAlgn="t"/>
            <a:r>
              <a:rPr lang="es-ES_tradnl" sz="2400" b="1" dirty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Indicadores 1° </a:t>
            </a:r>
            <a:r>
              <a:rPr lang="es-ES_tradnl" sz="2400" b="1" dirty="0" smtClean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Corte “CAPACITACIÓN”</a:t>
            </a:r>
            <a:endParaRPr lang="es-ES_tradnl" sz="2400" b="1" dirty="0">
              <a:solidFill>
                <a:srgbClr val="953735"/>
              </a:solidFill>
              <a:latin typeface="Tw Cen MT" pitchFamily="34" charset="0"/>
              <a:ea typeface="MS PGothic" pitchFamily="34" charset="-128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75716"/>
            <a:ext cx="8248403" cy="521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285750" y="1143735"/>
            <a:ext cx="829866" cy="2690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1349803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285750" y="312738"/>
            <a:ext cx="835818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/>
            <a:r>
              <a:rPr lang="es-ES_tradnl" sz="2400" b="1" dirty="0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COMPROMISO DE GESTIÓN </a:t>
            </a:r>
            <a:r>
              <a:rPr lang="es-ES_tradnl" sz="2400" b="1" dirty="0" smtClean="0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2012</a:t>
            </a:r>
            <a:endParaRPr lang="es-ES_tradnl" sz="2400" b="1" dirty="0">
              <a:solidFill>
                <a:schemeClr val="accent1"/>
              </a:solidFill>
              <a:latin typeface="Tw Cen MT" pitchFamily="34" charset="0"/>
              <a:ea typeface="MS PGothic" pitchFamily="34" charset="-12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9184" y="908720"/>
            <a:ext cx="7859712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b="1" dirty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Indicadores a Implementar 2° Corte</a:t>
            </a:r>
          </a:p>
          <a:p>
            <a:pPr>
              <a:defRPr/>
            </a:pPr>
            <a:endParaRPr lang="es-MX" sz="1600" b="1" dirty="0">
              <a:latin typeface="+mn-lt"/>
            </a:endParaRPr>
          </a:p>
          <a:p>
            <a:pPr marL="0" lvl="1" algn="just">
              <a:buFont typeface="Wingdings" pitchFamily="2" charset="2"/>
              <a:buChar char="q"/>
              <a:defRPr/>
            </a:pPr>
            <a:r>
              <a:rPr lang="es-MX" dirty="0">
                <a:latin typeface="+mn-lt"/>
              </a:rPr>
              <a:t>  </a:t>
            </a:r>
            <a:r>
              <a:rPr lang="es-CL" dirty="0">
                <a:latin typeface="+mn-lt"/>
              </a:rPr>
              <a:t>Indicadores evaluados en el I </a:t>
            </a:r>
            <a:r>
              <a:rPr lang="es-CL" dirty="0" smtClean="0">
                <a:latin typeface="+mn-lt"/>
              </a:rPr>
              <a:t>corte</a:t>
            </a:r>
            <a:endParaRPr lang="en-US" dirty="0">
              <a:latin typeface="+mn-lt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MX" dirty="0">
                <a:latin typeface="+mn-lt"/>
              </a:rPr>
              <a:t>  </a:t>
            </a:r>
            <a:r>
              <a:rPr lang="es-CL" dirty="0">
                <a:latin typeface="+mn-lt"/>
              </a:rPr>
              <a:t>Provisión</a:t>
            </a:r>
            <a:r>
              <a:rPr lang="es-ES" dirty="0">
                <a:latin typeface="+mn-lt"/>
              </a:rPr>
              <a:t> de cargos III Nivel jerárquico (incluye cargos NO SADP</a:t>
            </a:r>
            <a:r>
              <a:rPr lang="es-ES" dirty="0" smtClean="0">
                <a:latin typeface="+mn-lt"/>
              </a:rPr>
              <a:t>)</a:t>
            </a:r>
            <a:endParaRPr lang="es-MX" dirty="0">
              <a:latin typeface="+mn-lt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MX" dirty="0">
                <a:latin typeface="+mn-lt"/>
              </a:rPr>
              <a:t>  </a:t>
            </a:r>
            <a:r>
              <a:rPr lang="es-CL" dirty="0">
                <a:latin typeface="+mn-lt"/>
              </a:rPr>
              <a:t>N° de cargos de expansión provistos por </a:t>
            </a:r>
            <a:r>
              <a:rPr lang="es-CL" dirty="0" smtClean="0">
                <a:latin typeface="+mn-lt"/>
              </a:rPr>
              <a:t>programa</a:t>
            </a:r>
            <a:endParaRPr lang="es-MX" dirty="0">
              <a:latin typeface="+mn-lt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MX" dirty="0">
                <a:latin typeface="+mn-lt"/>
              </a:rPr>
              <a:t>  </a:t>
            </a:r>
            <a:r>
              <a:rPr lang="es-ES" dirty="0">
                <a:latin typeface="+mn-lt"/>
              </a:rPr>
              <a:t>Provisión de cargos de la planta afecta a las Leyes </a:t>
            </a:r>
            <a:r>
              <a:rPr lang="es-ES" dirty="0" smtClean="0">
                <a:latin typeface="+mn-lt"/>
              </a:rPr>
              <a:t>médicas</a:t>
            </a:r>
            <a:endParaRPr lang="es-ES" dirty="0">
              <a:latin typeface="+mn-lt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CL" dirty="0">
                <a:latin typeface="+mn-lt"/>
              </a:rPr>
              <a:t>  Ejecución del Gasto de Capacitación en actividades </a:t>
            </a:r>
            <a:r>
              <a:rPr lang="es-CL" dirty="0" smtClean="0">
                <a:latin typeface="+mn-lt"/>
              </a:rPr>
              <a:t>PAC</a:t>
            </a:r>
            <a:endParaRPr lang="en-US" dirty="0">
              <a:latin typeface="+mn-lt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s-MX" dirty="0">
                <a:latin typeface="+mn-lt"/>
              </a:rPr>
              <a:t>  </a:t>
            </a:r>
            <a:r>
              <a:rPr lang="es-CL" dirty="0">
                <a:latin typeface="+mn-lt"/>
              </a:rPr>
              <a:t>Ejecución del Gasto de Capacitación en Programa de formación de Especialistas</a:t>
            </a:r>
            <a:endParaRPr lang="es-MX" dirty="0">
              <a:latin typeface="+mn-lt"/>
            </a:endParaRPr>
          </a:p>
          <a:p>
            <a:pPr>
              <a:defRPr/>
            </a:pPr>
            <a:r>
              <a:rPr lang="es-MX" sz="2400" dirty="0">
                <a:latin typeface="+mn-lt"/>
              </a:rPr>
              <a:t>	</a:t>
            </a:r>
            <a:r>
              <a:rPr lang="es-ES_tradnl" sz="2400" b="1" dirty="0">
                <a:latin typeface="+mn-lt"/>
              </a:rPr>
              <a:t>		</a:t>
            </a:r>
          </a:p>
          <a:p>
            <a:pPr>
              <a:defRPr/>
            </a:pPr>
            <a:r>
              <a:rPr lang="es-ES_tradnl" sz="2400" b="1" dirty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Indicadores a Implementar </a:t>
            </a:r>
            <a:r>
              <a:rPr lang="es-ES_tradnl" sz="2400" b="1" dirty="0" smtClean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3° </a:t>
            </a:r>
            <a:r>
              <a:rPr lang="es-ES_tradnl" sz="2400" b="1" dirty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Corte</a:t>
            </a:r>
          </a:p>
          <a:p>
            <a:pPr>
              <a:defRPr/>
            </a:pPr>
            <a:endParaRPr lang="es-MX" sz="1600" b="1" dirty="0"/>
          </a:p>
          <a:p>
            <a:pPr marL="0" lvl="1" algn="just">
              <a:buFont typeface="Wingdings" pitchFamily="2" charset="2"/>
              <a:buChar char="q"/>
              <a:defRPr/>
            </a:pPr>
            <a:r>
              <a:rPr lang="es-MX" dirty="0"/>
              <a:t>  </a:t>
            </a:r>
            <a:r>
              <a:rPr lang="es-CL" dirty="0"/>
              <a:t>Indicadores evaluados en el II </a:t>
            </a:r>
            <a:r>
              <a:rPr lang="es-CL" dirty="0" smtClean="0"/>
              <a:t>corte</a:t>
            </a:r>
            <a:endParaRPr lang="en-US" dirty="0"/>
          </a:p>
          <a:p>
            <a:pPr algn="just">
              <a:buFont typeface="Wingdings" pitchFamily="2" charset="2"/>
              <a:buChar char="q"/>
              <a:defRPr/>
            </a:pPr>
            <a:r>
              <a:rPr lang="es-MX" dirty="0"/>
              <a:t>  </a:t>
            </a:r>
            <a:r>
              <a:rPr lang="es-ES" dirty="0"/>
              <a:t>Estado de Convenios de Desempeño II Nivel </a:t>
            </a:r>
            <a:r>
              <a:rPr lang="es-ES" dirty="0" smtClean="0"/>
              <a:t>Jerárquico</a:t>
            </a:r>
            <a:endParaRPr lang="es-MX" dirty="0"/>
          </a:p>
          <a:p>
            <a:pPr algn="just">
              <a:buFont typeface="Wingdings" pitchFamily="2" charset="2"/>
              <a:buChar char="q"/>
              <a:defRPr/>
            </a:pPr>
            <a:r>
              <a:rPr lang="es-MX" dirty="0"/>
              <a:t>  </a:t>
            </a:r>
            <a:r>
              <a:rPr lang="es-CL" dirty="0"/>
              <a:t>Ejecución del Gasto de Capacitación en Actividades de iniciativa central</a:t>
            </a:r>
            <a:endParaRPr lang="es-ES" dirty="0"/>
          </a:p>
          <a:p>
            <a:pPr lvl="0" algn="just">
              <a:buFont typeface="Wingdings" pitchFamily="2" charset="2"/>
              <a:buChar char="q"/>
              <a:defRPr/>
            </a:pPr>
            <a:r>
              <a:rPr lang="es-CL" dirty="0" smtClean="0"/>
              <a:t>  </a:t>
            </a:r>
            <a:r>
              <a:rPr lang="es-ES" dirty="0" smtClean="0"/>
              <a:t>Porcentaje </a:t>
            </a:r>
            <a:r>
              <a:rPr lang="es-ES" dirty="0"/>
              <a:t>de LM con recuperación de subsidio</a:t>
            </a:r>
            <a:r>
              <a:rPr lang="es-MX" dirty="0"/>
              <a:t> </a:t>
            </a:r>
            <a:endParaRPr lang="es-CL" dirty="0"/>
          </a:p>
          <a:p>
            <a:pPr algn="just">
              <a:buFont typeface="Wingdings" pitchFamily="2" charset="2"/>
              <a:buChar char="q"/>
              <a:defRPr/>
            </a:pPr>
            <a:endParaRPr lang="es-CL" dirty="0" smtClean="0"/>
          </a:p>
          <a:p>
            <a:pPr algn="just">
              <a:defRPr/>
            </a:pPr>
            <a:r>
              <a:rPr lang="es-ES_tradnl" sz="2400" b="1" dirty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Indicadores a Implementar </a:t>
            </a:r>
            <a:r>
              <a:rPr lang="es-ES_tradnl" sz="2400" b="1" dirty="0" smtClean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4° </a:t>
            </a:r>
            <a:r>
              <a:rPr lang="es-ES_tradnl" sz="2400" b="1" dirty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Corte</a:t>
            </a:r>
          </a:p>
          <a:p>
            <a:pPr marL="0" lvl="1" algn="just">
              <a:buFont typeface="Wingdings" pitchFamily="2" charset="2"/>
              <a:buChar char="q"/>
              <a:defRPr/>
            </a:pPr>
            <a:endParaRPr lang="es-CL" dirty="0" smtClean="0"/>
          </a:p>
          <a:p>
            <a:pPr marL="0" lvl="1" algn="just">
              <a:buFont typeface="Wingdings" pitchFamily="2" charset="2"/>
              <a:buChar char="q"/>
              <a:defRPr/>
            </a:pPr>
            <a:r>
              <a:rPr lang="es-CL" dirty="0" smtClean="0"/>
              <a:t>Indicadores </a:t>
            </a:r>
            <a:r>
              <a:rPr lang="es-CL" dirty="0"/>
              <a:t>evaluados en el III corte</a:t>
            </a:r>
            <a:endParaRPr lang="es-ES_tradnl" dirty="0"/>
          </a:p>
          <a:p>
            <a:pPr algn="just">
              <a:buFont typeface="Wingdings" pitchFamily="2" charset="2"/>
              <a:buChar char="q"/>
              <a:defRPr/>
            </a:pPr>
            <a:endParaRPr lang="es-MX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043608" y="1052736"/>
          <a:ext cx="273630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4716016" y="981074"/>
          <a:ext cx="3312368" cy="179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3974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6724"/>
            <a:ext cx="6480968" cy="37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errar llave"/>
          <p:cNvSpPr/>
          <p:nvPr/>
        </p:nvSpPr>
        <p:spPr>
          <a:xfrm>
            <a:off x="7019925" y="3429000"/>
            <a:ext cx="720725" cy="26638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83976" name="8 CuadroTexto"/>
          <p:cNvSpPr txBox="1">
            <a:spLocks noChangeArrowheads="1"/>
          </p:cNvSpPr>
          <p:nvPr/>
        </p:nvSpPr>
        <p:spPr bwMode="auto">
          <a:xfrm>
            <a:off x="8027988" y="4437063"/>
            <a:ext cx="615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CL" sz="1600"/>
              <a:t>50%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69184" y="150077"/>
            <a:ext cx="83581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/>
            <a:r>
              <a:rPr lang="es-ES_tradnl" sz="2400" b="1" dirty="0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COMPROMISO DE GESTIÓN 2012</a:t>
            </a:r>
          </a:p>
          <a:p>
            <a:pPr marL="622300" indent="-622300" fontAlgn="t"/>
            <a:r>
              <a:rPr lang="es-ES_tradnl" sz="2400" b="1" dirty="0" smtClean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Evaluación de cada Indicador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F2E408-30B3-46EE-8573-4D1FEB0AE75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81074"/>
            <a:ext cx="8856985" cy="57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69184" y="150077"/>
            <a:ext cx="83581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/>
            <a:r>
              <a:rPr lang="es-ES_tradnl" sz="2400" b="1" dirty="0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COMPROMISO DE GESTIÓN 2012</a:t>
            </a:r>
          </a:p>
          <a:p>
            <a:pPr marL="622300" indent="-622300" fontAlgn="t"/>
            <a:r>
              <a:rPr lang="es-ES_tradnl" sz="2400" b="1" dirty="0" smtClean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Evaluación 1er Corte 2012</a:t>
            </a:r>
          </a:p>
        </p:txBody>
      </p:sp>
    </p:spTree>
    <p:extLst>
      <p:ext uri="{BB962C8B-B14F-4D97-AF65-F5344CB8AC3E}">
        <p14:creationId xmlns="" xmlns:p14="http://schemas.microsoft.com/office/powerpoint/2010/main" val="2294846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69184" y="150077"/>
            <a:ext cx="83581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/>
            <a:r>
              <a:rPr lang="es-ES_tradnl" sz="2400" b="1" dirty="0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COMPROMISO DE GESTIÓN 2012</a:t>
            </a:r>
          </a:p>
          <a:p>
            <a:pPr marL="622300" indent="-622300" fontAlgn="t"/>
            <a:r>
              <a:rPr lang="es-ES_tradnl" sz="2400" b="1" dirty="0" smtClean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Problemas Frecuentes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81609" y="1196752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q"/>
            </a:pPr>
            <a:r>
              <a:rPr lang="es-MX" dirty="0">
                <a:latin typeface="+mn-lt"/>
              </a:rPr>
              <a:t>No distribuyen correctamente la dotación </a:t>
            </a:r>
            <a:r>
              <a:rPr lang="es-MX" dirty="0" smtClean="0">
                <a:latin typeface="+mn-lt"/>
              </a:rPr>
              <a:t>autorizada en los establecimientos </a:t>
            </a:r>
            <a:r>
              <a:rPr lang="es-MX" dirty="0">
                <a:latin typeface="+mn-lt"/>
              </a:rPr>
              <a:t>impidiendo realizar el </a:t>
            </a:r>
            <a:r>
              <a:rPr lang="es-MX" dirty="0" smtClean="0">
                <a:latin typeface="+mn-lt"/>
              </a:rPr>
              <a:t>cierre y generación de información.</a:t>
            </a:r>
          </a:p>
          <a:p>
            <a:pPr marL="742950" lvl="1" indent="-285750">
              <a:buFont typeface="Wingdings" pitchFamily="2" charset="2"/>
              <a:buChar char="q"/>
            </a:pPr>
            <a:endParaRPr lang="es-MX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es-MX" dirty="0" smtClean="0">
                <a:latin typeface="+mn-lt"/>
              </a:rPr>
              <a:t>Alejamientos Ambiguos</a:t>
            </a:r>
          </a:p>
          <a:p>
            <a:pPr marL="742950" lvl="1" indent="-285750">
              <a:buFont typeface="Wingdings" pitchFamily="2" charset="2"/>
              <a:buChar char="q"/>
            </a:pPr>
            <a:endParaRPr lang="es-MX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es-CL" dirty="0" smtClean="0"/>
              <a:t>Asignación correcta unidades DEIS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s-CL" dirty="0" smtClean="0"/>
              <a:t>Ej. Hay SS que “NO” presentan funcionarios en unidades homologadas a Jardines Infantiles y Salas Cunas a pesar de reflejarlo en otros informe.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s-MX" dirty="0" smtClean="0"/>
              <a:t>ANESTESICOS, RADIACIONES, CITOSTATICOS</a:t>
            </a:r>
          </a:p>
          <a:p>
            <a:pPr marL="742950" lvl="1" indent="-285750">
              <a:buFont typeface="Wingdings" pitchFamily="2" charset="2"/>
              <a:buChar char="q"/>
            </a:pPr>
            <a:endParaRPr lang="es-CL" dirty="0" smtClean="0"/>
          </a:p>
          <a:p>
            <a:pPr marL="742950" lvl="1" indent="-285750">
              <a:buFont typeface="Wingdings" pitchFamily="2" charset="2"/>
              <a:buChar char="q"/>
            </a:pPr>
            <a:r>
              <a:rPr lang="es-CL" dirty="0" smtClean="0"/>
              <a:t>Se olvidan dar el cierre del proceso antes de las 18 </a:t>
            </a:r>
            <a:r>
              <a:rPr lang="es-CL" dirty="0" err="1" smtClean="0"/>
              <a:t>hrs</a:t>
            </a:r>
            <a:r>
              <a:rPr lang="es-CL" dirty="0" smtClean="0"/>
              <a:t>. del día 12 de cada mes.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48145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69184" y="150077"/>
            <a:ext cx="83581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/>
            <a:r>
              <a:rPr lang="es-ES_tradnl" sz="2400" b="1" dirty="0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COMPROMISO DE GESTIÓN 2012</a:t>
            </a:r>
          </a:p>
          <a:p>
            <a:pPr marL="622300" indent="-622300" fontAlgn="t"/>
            <a:r>
              <a:rPr lang="es-ES_tradnl" sz="2400" b="1" dirty="0" smtClean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Próximas Actividades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81609" y="1196752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q"/>
            </a:pPr>
            <a:r>
              <a:rPr lang="es-MX" dirty="0" smtClean="0">
                <a:latin typeface="+mn-lt"/>
              </a:rPr>
              <a:t>Capacitación práctica </a:t>
            </a:r>
            <a:r>
              <a:rPr lang="es-MX" dirty="0"/>
              <a:t>en uso </a:t>
            </a:r>
            <a:r>
              <a:rPr lang="es-MX" dirty="0" smtClean="0">
                <a:latin typeface="+mn-lt"/>
              </a:rPr>
              <a:t>de </a:t>
            </a:r>
            <a:r>
              <a:rPr lang="es-MX" dirty="0" err="1" smtClean="0">
                <a:latin typeface="+mn-lt"/>
              </a:rPr>
              <a:t>QlikView</a:t>
            </a:r>
            <a:r>
              <a:rPr lang="es-MX" dirty="0" smtClean="0">
                <a:latin typeface="+mn-lt"/>
              </a:rPr>
              <a:t> [Junio 2012].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s-CL" dirty="0" smtClean="0">
                <a:latin typeface="+mn-lt"/>
              </a:rPr>
              <a:t>Presencial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s-CL" dirty="0" smtClean="0">
                <a:latin typeface="+mn-lt"/>
              </a:rPr>
              <a:t>En Línea</a:t>
            </a:r>
            <a:endParaRPr lang="es-MX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q"/>
            </a:pPr>
            <a:endParaRPr lang="es-MX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es-MX" dirty="0" smtClean="0">
                <a:latin typeface="+mn-lt"/>
              </a:rPr>
              <a:t>Generar Un modelo que incorpore todos los Indicadores de COMGES</a:t>
            </a:r>
          </a:p>
          <a:p>
            <a:pPr marL="742950" lvl="1" indent="-285750">
              <a:buFont typeface="Wingdings" pitchFamily="2" charset="2"/>
              <a:buChar char="q"/>
            </a:pPr>
            <a:endParaRPr lang="es-MX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46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69184" y="150077"/>
            <a:ext cx="83581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/>
            <a:r>
              <a:rPr lang="es-ES_tradnl" sz="2400" b="1" dirty="0" smtClean="0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CAPACITACION USO MODELOS QLIKVIEW</a:t>
            </a:r>
            <a:endParaRPr lang="es-ES_tradnl" sz="2400" b="1" dirty="0">
              <a:solidFill>
                <a:schemeClr val="accent1"/>
              </a:solidFill>
              <a:latin typeface="Tw Cen MT" pitchFamily="34" charset="0"/>
              <a:ea typeface="MS PGothic" pitchFamily="34" charset="-128"/>
            </a:endParaRPr>
          </a:p>
          <a:p>
            <a:pPr marL="622300" indent="-622300" fontAlgn="t"/>
            <a:r>
              <a:rPr lang="es-ES_tradnl" sz="2400" b="1" dirty="0" smtClean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Programa Capacitación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81609" y="1196752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q"/>
            </a:pPr>
            <a:r>
              <a:rPr lang="es-MX" dirty="0" smtClean="0">
                <a:latin typeface="+mn-lt"/>
              </a:rPr>
              <a:t>Bloque de la Mañana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s-CL" dirty="0" smtClean="0">
                <a:latin typeface="+mn-lt"/>
              </a:rPr>
              <a:t>Presentación de Herramienta </a:t>
            </a:r>
            <a:r>
              <a:rPr lang="es-CL" dirty="0" err="1" smtClean="0">
                <a:latin typeface="+mn-lt"/>
              </a:rPr>
              <a:t>Qlikview</a:t>
            </a:r>
            <a:endParaRPr lang="es-CL" dirty="0" smtClean="0">
              <a:latin typeface="+mn-lt"/>
            </a:endParaRPr>
          </a:p>
          <a:p>
            <a:pPr marL="1200150" lvl="2" indent="-285750">
              <a:buFont typeface="Wingdings" pitchFamily="2" charset="2"/>
              <a:buChar char="q"/>
            </a:pPr>
            <a:r>
              <a:rPr lang="es-CL" dirty="0" smtClean="0">
                <a:latin typeface="+mn-lt"/>
              </a:rPr>
              <a:t>Presentación de Modelos Implementados</a:t>
            </a:r>
            <a:endParaRPr lang="es-MX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q"/>
            </a:pPr>
            <a:endParaRPr lang="es-MX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es-MX" dirty="0" smtClean="0">
                <a:latin typeface="+mn-lt"/>
              </a:rPr>
              <a:t>Bloque de la Tarde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s-MX" dirty="0" smtClean="0">
                <a:latin typeface="+mn-lt"/>
              </a:rPr>
              <a:t>Sugerencias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s-MX" dirty="0" smtClean="0">
                <a:latin typeface="+mn-lt"/>
              </a:rPr>
              <a:t>Mejoras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s-MX" dirty="0" smtClean="0">
                <a:latin typeface="+mn-lt"/>
              </a:rPr>
              <a:t>Nuevos Requerimientos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s-MX" dirty="0" smtClean="0">
                <a:latin typeface="+mn-lt"/>
              </a:rPr>
              <a:t>Uso de los Modelos</a:t>
            </a:r>
          </a:p>
        </p:txBody>
      </p:sp>
    </p:spTree>
    <p:extLst>
      <p:ext uri="{BB962C8B-B14F-4D97-AF65-F5344CB8AC3E}">
        <p14:creationId xmlns="" xmlns:p14="http://schemas.microsoft.com/office/powerpoint/2010/main" val="63346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285750" y="312738"/>
            <a:ext cx="8358188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/>
            <a:r>
              <a:rPr lang="es-ES_tradnl" sz="2400" b="1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COMPROMISO DE GESTIÓN SIRH 2012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277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MX" sz="1600" b="1">
              <a:latin typeface="Calibri" pitchFamily="34" charset="0"/>
            </a:endParaRPr>
          </a:p>
          <a:p>
            <a:pPr eaLnBrk="1" fontAlgn="t" hangingPunct="1"/>
            <a:r>
              <a:rPr lang="es-ES_tradnl" sz="2400" b="1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Objetivo General</a:t>
            </a:r>
            <a:r>
              <a:rPr lang="es-ES_tradnl" b="1">
                <a:solidFill>
                  <a:srgbClr val="953735"/>
                </a:solidFill>
              </a:rPr>
              <a:t> </a:t>
            </a:r>
          </a:p>
          <a:p>
            <a:pPr marL="0" lvl="1" eaLnBrk="1" hangingPunct="1">
              <a:buFont typeface="Wingdings" pitchFamily="2" charset="2"/>
              <a:buNone/>
            </a:pPr>
            <a:r>
              <a:rPr lang="es-ES"/>
              <a:t> 	 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es-ES"/>
              <a:t> Fortalecer la gestión del SNSS a través de información dinámica, oportuna y de calidad, que facilite el control de procesos críticos. </a:t>
            </a:r>
          </a:p>
          <a:p>
            <a:pPr marL="0" lvl="1" algn="just" eaLnBrk="1" hangingPunct="1"/>
            <a:endParaRPr lang="es-MX">
              <a:latin typeface="Calibri" pitchFamily="34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84175" y="3141663"/>
            <a:ext cx="8259763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t" hangingPunct="1"/>
            <a:r>
              <a:rPr lang="es-ES_tradnl" sz="2400" b="1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Objetivos Específicos</a:t>
            </a:r>
          </a:p>
          <a:p>
            <a:pPr eaLnBrk="1" hangingPunct="1"/>
            <a:endParaRPr lang="es-MX" sz="2000" b="1">
              <a:latin typeface="Calibri" pitchFamily="34" charset="0"/>
            </a:endParaRPr>
          </a:p>
          <a:p>
            <a:pPr lvl="2" algn="just" eaLnBrk="1" hangingPunct="1">
              <a:buFont typeface="Wingdings" pitchFamily="2" charset="2"/>
              <a:buChar char="q"/>
            </a:pPr>
            <a:r>
              <a:rPr lang="es-MX">
                <a:latin typeface="Calibri" pitchFamily="34" charset="0"/>
              </a:rPr>
              <a:t>  Elaborar Indicadores de Control en el ámbito de Recursos Humanos</a:t>
            </a:r>
          </a:p>
          <a:p>
            <a:pPr lvl="2" algn="just" eaLnBrk="1" hangingPunct="1">
              <a:buFont typeface="Wingdings" pitchFamily="2" charset="2"/>
              <a:buChar char="q"/>
            </a:pPr>
            <a:r>
              <a:rPr lang="es-MX">
                <a:latin typeface="Calibri" pitchFamily="34" charset="0"/>
              </a:rPr>
              <a:t>  Validar al SIRH como fuente de origen de la información</a:t>
            </a:r>
          </a:p>
          <a:p>
            <a:pPr lvl="2" algn="just" eaLnBrk="1" hangingPunct="1">
              <a:buFont typeface="Wingdings" pitchFamily="2" charset="2"/>
              <a:buChar char="q"/>
            </a:pPr>
            <a:r>
              <a:rPr lang="es-MX">
                <a:latin typeface="Calibri" pitchFamily="34" charset="0"/>
              </a:rPr>
              <a:t>  Disponer de información oportuna y de calidad</a:t>
            </a:r>
          </a:p>
          <a:p>
            <a:pPr eaLnBrk="1" hangingPunct="1"/>
            <a:r>
              <a:rPr lang="es-MX" sz="2400">
                <a:latin typeface="Calibri" pitchFamily="34" charset="0"/>
              </a:rPr>
              <a:t>	</a:t>
            </a:r>
            <a:r>
              <a:rPr lang="es-ES_tradnl" sz="2400" b="1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69184" y="150077"/>
            <a:ext cx="83581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/>
            <a:r>
              <a:rPr lang="es-ES_tradnl" sz="2400" b="1" dirty="0" smtClean="0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CAPACITACION USO MODELOS QLIKVIEW</a:t>
            </a:r>
            <a:endParaRPr lang="es-ES_tradnl" sz="2400" b="1" dirty="0">
              <a:solidFill>
                <a:schemeClr val="accent1"/>
              </a:solidFill>
              <a:latin typeface="Tw Cen MT" pitchFamily="34" charset="0"/>
              <a:ea typeface="MS PGothic" pitchFamily="34" charset="-128"/>
            </a:endParaRPr>
          </a:p>
          <a:p>
            <a:pPr marL="622300" indent="-622300" fontAlgn="t"/>
            <a:r>
              <a:rPr lang="es-ES_tradnl" sz="2400" b="1" dirty="0" smtClean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Programa Capacitación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69185" y="1052739"/>
          <a:ext cx="8551288" cy="4392485"/>
        </p:xfrm>
        <a:graphic>
          <a:graphicData uri="http://schemas.openxmlformats.org/drawingml/2006/table">
            <a:tbl>
              <a:tblPr/>
              <a:tblGrid>
                <a:gridCol w="721074"/>
                <a:gridCol w="894788"/>
                <a:gridCol w="6935426"/>
              </a:tblGrid>
              <a:tr h="305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Hora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inicio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Hora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Termino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Contenidos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09:00:00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09:15:00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Compromisos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Gestión (SIRH) 2012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09:15:00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09:30:00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Presentación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Qlikview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Características Principales de la Herramienta.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09:30:00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10:30:00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Navegación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Uso e Filtros para Indicadores de Modelo de Dotación –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Comges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10:30:00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11:00:00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Navegación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Uso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Filtros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para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Indicadores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Ausentismo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Licencias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Médicas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Curativas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2010-2012 –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Comges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11:00:00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11:10:00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Coffee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break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11:10:00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12:00:00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Navegación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Uso de Filtros Modelo de Ausentismo Global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12:00:00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12:40:00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Navegación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Uso de Filtros para Indicadores de Gastos –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Comges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12:40:00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13:00:00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Navegación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Uso de Filtros para Indicadores de Capacitación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Comges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13:00:00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14:45:00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Almuerzo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15:00:00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15:40:00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Sugerencias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Mejoras y Nuevos Requerimientos a Modelo de Dotación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15:40:00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15:50:00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Coffee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break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15:50:00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16:20:00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Sugerencias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Mejoras y Nuevos Requerimientos a Modelo de Ausentismo 2010-2012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16:20:00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16:50:00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Sugerencias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Mejoras y Nuevos Requerimientos a Modelo Gastos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5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16:50:00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17:00:00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Cierre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81609" y="5589241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MX" b="1" dirty="0" smtClean="0">
                <a:latin typeface="+mn-lt"/>
              </a:rPr>
              <a:t>Link de Acceso a Documentación de la Capacitación:</a:t>
            </a:r>
          </a:p>
          <a:p>
            <a:pPr marL="285750" indent="-285750"/>
            <a:endParaRPr lang="es-MX" b="1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es-CL" b="1" dirty="0" smtClean="0">
                <a:solidFill>
                  <a:srgbClr val="0070C0"/>
                </a:solidFill>
                <a:latin typeface="+mn-lt"/>
              </a:rPr>
              <a:t>http</a:t>
            </a:r>
            <a:r>
              <a:rPr lang="es-CL" b="1" dirty="0" smtClean="0">
                <a:solidFill>
                  <a:srgbClr val="0070C0"/>
                </a:solidFill>
                <a:latin typeface="+mn-lt"/>
              </a:rPr>
              <a:t>://www.sirh.cl/ugp/CapacitacionModelosQV-201206</a:t>
            </a:r>
            <a:r>
              <a:rPr lang="es-CL" b="1" dirty="0" smtClean="0">
                <a:solidFill>
                  <a:srgbClr val="0070C0"/>
                </a:solidFill>
                <a:latin typeface="+mn-lt"/>
              </a:rPr>
              <a:t>/</a:t>
            </a:r>
            <a:endParaRPr lang="es-CL" b="1" dirty="0" smtClean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46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/>
          </p:cNvSpPr>
          <p:nvPr/>
        </p:nvSpPr>
        <p:spPr bwMode="auto">
          <a:xfrm>
            <a:off x="0" y="1500188"/>
            <a:ext cx="93249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GRACIAS</a:t>
            </a:r>
            <a:endParaRPr lang="es-ES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285750" y="312738"/>
            <a:ext cx="83581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/>
            <a:r>
              <a:rPr lang="es-ES_tradnl" sz="2400" b="1" dirty="0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COMPROMISO DE GESTIÓN 2012</a:t>
            </a:r>
          </a:p>
          <a:p>
            <a:pPr marL="622300" indent="-622300" fontAlgn="t"/>
            <a:r>
              <a:rPr lang="es-ES_tradnl" sz="2400" b="1" dirty="0" smtClean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Indicadores</a:t>
            </a:r>
            <a:endParaRPr lang="es-ES_tradnl" sz="2400" b="1" dirty="0">
              <a:solidFill>
                <a:srgbClr val="953735"/>
              </a:solidFill>
              <a:latin typeface="Tw Cen MT" pitchFamily="34" charset="0"/>
              <a:ea typeface="MS PGothic" pitchFamily="34" charset="-12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8288" y="1268760"/>
            <a:ext cx="82597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2" algn="just" eaLnBrk="1" hangingPunct="1">
              <a:buFont typeface="Wingdings" pitchFamily="2" charset="2"/>
              <a:buChar char="q"/>
            </a:pPr>
            <a:r>
              <a:rPr lang="es-MX" dirty="0" smtClean="0">
                <a:latin typeface="Calibri" pitchFamily="34" charset="0"/>
              </a:rPr>
              <a:t> Continuidad </a:t>
            </a:r>
            <a:r>
              <a:rPr lang="es-MX" dirty="0">
                <a:latin typeface="Calibri" pitchFamily="34" charset="0"/>
              </a:rPr>
              <a:t>Indicadores </a:t>
            </a:r>
            <a:r>
              <a:rPr lang="es-MX" dirty="0" smtClean="0">
                <a:latin typeface="Calibri" pitchFamily="34" charset="0"/>
              </a:rPr>
              <a:t>implementados 2011</a:t>
            </a:r>
            <a:endParaRPr lang="es-MX" dirty="0">
              <a:latin typeface="Calibri" pitchFamily="34" charset="0"/>
            </a:endParaRPr>
          </a:p>
          <a:p>
            <a:pPr lvl="2" algn="just" eaLnBrk="1" hangingPunct="1">
              <a:buFont typeface="Wingdings" pitchFamily="2" charset="2"/>
              <a:buChar char="q"/>
            </a:pPr>
            <a:r>
              <a:rPr lang="es-MX" dirty="0">
                <a:latin typeface="Calibri" pitchFamily="34" charset="0"/>
              </a:rPr>
              <a:t> </a:t>
            </a:r>
            <a:r>
              <a:rPr lang="es-MX" dirty="0" smtClean="0">
                <a:latin typeface="Calibri" pitchFamily="34" charset="0"/>
              </a:rPr>
              <a:t>Nuevos </a:t>
            </a:r>
            <a:r>
              <a:rPr lang="es-MX" dirty="0">
                <a:latin typeface="Calibri" pitchFamily="34" charset="0"/>
              </a:rPr>
              <a:t>indicadores para cada </a:t>
            </a:r>
            <a:r>
              <a:rPr lang="es-MX" dirty="0" smtClean="0">
                <a:latin typeface="Calibri" pitchFamily="34" charset="0"/>
              </a:rPr>
              <a:t>Corte</a:t>
            </a:r>
          </a:p>
          <a:p>
            <a:pPr lvl="2" algn="just" eaLnBrk="1" hangingPunct="1">
              <a:buFont typeface="Wingdings" pitchFamily="2" charset="2"/>
              <a:buChar char="q"/>
            </a:pPr>
            <a:r>
              <a:rPr lang="es-MX" dirty="0">
                <a:latin typeface="Calibri" pitchFamily="34" charset="0"/>
              </a:rPr>
              <a:t> </a:t>
            </a:r>
            <a:r>
              <a:rPr lang="es-MX" dirty="0" smtClean="0">
                <a:latin typeface="Calibri" pitchFamily="34" charset="0"/>
              </a:rPr>
              <a:t>Periodicidad: T</a:t>
            </a:r>
            <a:r>
              <a:rPr lang="es-ES" dirty="0" err="1" smtClean="0">
                <a:latin typeface="Calibri" pitchFamily="34" charset="0"/>
              </a:rPr>
              <a:t>rimestral</a:t>
            </a:r>
            <a:r>
              <a:rPr lang="es-ES" dirty="0" smtClean="0">
                <a:latin typeface="Calibri" pitchFamily="34" charset="0"/>
              </a:rPr>
              <a:t> con </a:t>
            </a:r>
            <a:r>
              <a:rPr lang="es-ES" dirty="0">
                <a:latin typeface="Calibri" pitchFamily="34" charset="0"/>
              </a:rPr>
              <a:t>monitoreo mensual una vez evaluado el indicador por primera vez. </a:t>
            </a:r>
          </a:p>
          <a:p>
            <a:pPr lvl="2" algn="just" eaLnBrk="1" hangingPunct="1">
              <a:buFont typeface="Wingdings" pitchFamily="2" charset="2"/>
              <a:buChar char="q"/>
            </a:pPr>
            <a:endParaRPr lang="es-ES_tradnl" dirty="0">
              <a:latin typeface="Calibri" pitchFamily="34" charset="0"/>
            </a:endParaRPr>
          </a:p>
        </p:txBody>
      </p:sp>
      <p:graphicFrame>
        <p:nvGraphicFramePr>
          <p:cNvPr id="20" name="19 Diagrama"/>
          <p:cNvGraphicFramePr/>
          <p:nvPr/>
        </p:nvGraphicFramePr>
        <p:xfrm>
          <a:off x="285750" y="2852936"/>
          <a:ext cx="860673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188517" y="5084762"/>
            <a:ext cx="655265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MX" sz="1600" b="1" dirty="0">
              <a:latin typeface="Calibri" pitchFamily="34" charset="0"/>
            </a:endParaRPr>
          </a:p>
          <a:p>
            <a:pPr marL="0" lvl="1" algn="just" eaLnBrk="1" hangingPunct="1">
              <a:buFont typeface="Wingdings" pitchFamily="2" charset="2"/>
              <a:buChar char="q"/>
            </a:pPr>
            <a:r>
              <a:rPr lang="es-MX" dirty="0">
                <a:latin typeface="Calibri" pitchFamily="34" charset="0"/>
              </a:rPr>
              <a:t>  Fuente de Información :</a:t>
            </a:r>
          </a:p>
          <a:p>
            <a:pPr lvl="2" algn="just" eaLnBrk="1" hangingPunct="1">
              <a:buFont typeface="Wingdings" pitchFamily="2" charset="2"/>
              <a:buChar char="Ø"/>
            </a:pPr>
            <a:r>
              <a:rPr lang="es-MX" dirty="0">
                <a:latin typeface="Calibri" pitchFamily="34" charset="0"/>
              </a:rPr>
              <a:t> Archivos Automáticos SIRH</a:t>
            </a:r>
          </a:p>
          <a:p>
            <a:pPr lvl="2" algn="just" eaLnBrk="1" hangingPunct="1">
              <a:buFont typeface="Wingdings" pitchFamily="2" charset="2"/>
              <a:buChar char="Ø"/>
            </a:pPr>
            <a:r>
              <a:rPr lang="es-MX" dirty="0">
                <a:latin typeface="Calibri" pitchFamily="34" charset="0"/>
              </a:rPr>
              <a:t> Archivos Manuales, otras fuentes.</a:t>
            </a:r>
          </a:p>
          <a:p>
            <a:pPr eaLnBrk="1" hangingPunct="1"/>
            <a:r>
              <a:rPr lang="es-MX" sz="2400" dirty="0">
                <a:latin typeface="Calibri" pitchFamily="34" charset="0"/>
              </a:rPr>
              <a:t>	</a:t>
            </a:r>
            <a:r>
              <a:rPr lang="es-ES_tradnl" sz="2400" b="1" dirty="0">
                <a:latin typeface="Calibri" pitchFamily="34" charset="0"/>
              </a:rPr>
              <a:t>		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3"/>
          <p:cNvSpPr>
            <a:spLocks/>
          </p:cNvSpPr>
          <p:nvPr/>
        </p:nvSpPr>
        <p:spPr bwMode="auto">
          <a:xfrm>
            <a:off x="8027988" y="2104294"/>
            <a:ext cx="115887" cy="4292600"/>
          </a:xfrm>
          <a:prstGeom prst="leftBracket">
            <a:avLst>
              <a:gd name="adj" fmla="val 17526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23850" y="1672494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sv-SE" b="1" i="1"/>
              <a:t>Datos</a:t>
            </a:r>
            <a:endParaRPr lang="en-US" b="1" i="1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771650" y="1672494"/>
            <a:ext cx="215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CL" b="1" i="1"/>
              <a:t>Modelos de Carga</a:t>
            </a:r>
            <a:endParaRPr lang="en-US" b="1" i="1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4356100" y="1672494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sv-SE" b="1" i="1"/>
              <a:t>Modelo Final</a:t>
            </a:r>
            <a:endParaRPr lang="en-US" b="1" i="1"/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6372225" y="1642332"/>
            <a:ext cx="151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sv-SE" b="1" i="1"/>
              <a:t>Distribución</a:t>
            </a:r>
            <a:endParaRPr lang="en-US" b="1" i="1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>
            <a:off x="1476375" y="2104294"/>
            <a:ext cx="0" cy="4321175"/>
          </a:xfrm>
          <a:prstGeom prst="line">
            <a:avLst/>
          </a:prstGeom>
          <a:noFill/>
          <a:ln w="9525">
            <a:solidFill>
              <a:srgbClr val="2B37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41992" name="Picture 11" descr="caH qvd_150dpi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64657"/>
            <a:ext cx="4492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Line 13"/>
          <p:cNvSpPr>
            <a:spLocks noChangeShapeType="1"/>
          </p:cNvSpPr>
          <p:nvPr/>
        </p:nvSpPr>
        <p:spPr bwMode="auto">
          <a:xfrm>
            <a:off x="2484438" y="2751994"/>
            <a:ext cx="719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994" name="Line 14"/>
          <p:cNvSpPr>
            <a:spLocks noChangeShapeType="1"/>
          </p:cNvSpPr>
          <p:nvPr/>
        </p:nvSpPr>
        <p:spPr bwMode="auto">
          <a:xfrm>
            <a:off x="3851275" y="2825019"/>
            <a:ext cx="935038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995" name="Text Box 15"/>
          <p:cNvSpPr txBox="1">
            <a:spLocks noChangeArrowheads="1"/>
          </p:cNvSpPr>
          <p:nvPr/>
        </p:nvSpPr>
        <p:spPr bwMode="auto">
          <a:xfrm>
            <a:off x="4724400" y="3688619"/>
            <a:ext cx="1458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sz="1200" b="1"/>
              <a:t>Modelo Final.qvw</a:t>
            </a:r>
          </a:p>
        </p:txBody>
      </p:sp>
      <p:sp>
        <p:nvSpPr>
          <p:cNvPr id="41996" name="Text Box 16"/>
          <p:cNvSpPr txBox="1">
            <a:spLocks noChangeArrowheads="1"/>
          </p:cNvSpPr>
          <p:nvPr/>
        </p:nvSpPr>
        <p:spPr bwMode="auto">
          <a:xfrm>
            <a:off x="7983537" y="1597777"/>
            <a:ext cx="1254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sv-SE" b="1" i="1" dirty="0"/>
              <a:t>Usuarios</a:t>
            </a:r>
            <a:endParaRPr lang="en-US" b="1" i="1" dirty="0"/>
          </a:p>
        </p:txBody>
      </p:sp>
      <p:sp>
        <p:nvSpPr>
          <p:cNvPr id="41997" name="Line 17"/>
          <p:cNvSpPr>
            <a:spLocks noChangeShapeType="1"/>
          </p:cNvSpPr>
          <p:nvPr/>
        </p:nvSpPr>
        <p:spPr bwMode="auto">
          <a:xfrm>
            <a:off x="1042988" y="2751994"/>
            <a:ext cx="57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998" name="Text Box 19"/>
          <p:cNvSpPr txBox="1">
            <a:spLocks noChangeArrowheads="1"/>
          </p:cNvSpPr>
          <p:nvPr/>
        </p:nvSpPr>
        <p:spPr bwMode="auto">
          <a:xfrm>
            <a:off x="1547814" y="3904519"/>
            <a:ext cx="2595562" cy="4667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sz="1200" b="1"/>
              <a:t>Obs: Todos los archivos qvd se Almacenarán en la carpeta \Qvd</a:t>
            </a:r>
          </a:p>
        </p:txBody>
      </p:sp>
      <p:sp>
        <p:nvSpPr>
          <p:cNvPr id="41999" name="Text Box 21"/>
          <p:cNvSpPr txBox="1">
            <a:spLocks noChangeArrowheads="1"/>
          </p:cNvSpPr>
          <p:nvPr/>
        </p:nvSpPr>
        <p:spPr bwMode="auto">
          <a:xfrm>
            <a:off x="1476375" y="4841144"/>
            <a:ext cx="238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sz="1200" b="1"/>
              <a:t>Modelo Carga de Hechos.qvw</a:t>
            </a:r>
          </a:p>
        </p:txBody>
      </p:sp>
      <p:sp>
        <p:nvSpPr>
          <p:cNvPr id="42000" name="Line 22"/>
          <p:cNvSpPr>
            <a:spLocks noChangeShapeType="1"/>
          </p:cNvSpPr>
          <p:nvPr/>
        </p:nvSpPr>
        <p:spPr bwMode="auto">
          <a:xfrm rot="5400000" flipH="1" flipV="1">
            <a:off x="1150938" y="5452332"/>
            <a:ext cx="360362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42001" name="Picture 23" descr="caH qvd_150dpi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153882"/>
            <a:ext cx="4492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2" name="Line 24"/>
          <p:cNvSpPr>
            <a:spLocks noChangeShapeType="1"/>
          </p:cNvSpPr>
          <p:nvPr/>
        </p:nvSpPr>
        <p:spPr bwMode="auto">
          <a:xfrm>
            <a:off x="2484438" y="5488844"/>
            <a:ext cx="5032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42003" name="Picture 25" descr="x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96682"/>
            <a:ext cx="4508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4" name="Line 26"/>
          <p:cNvSpPr>
            <a:spLocks noChangeShapeType="1"/>
          </p:cNvSpPr>
          <p:nvPr/>
        </p:nvSpPr>
        <p:spPr bwMode="auto">
          <a:xfrm>
            <a:off x="1042988" y="5057044"/>
            <a:ext cx="576262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2005" name="Line 27"/>
          <p:cNvSpPr>
            <a:spLocks noChangeShapeType="1"/>
          </p:cNvSpPr>
          <p:nvPr/>
        </p:nvSpPr>
        <p:spPr bwMode="auto">
          <a:xfrm flipV="1">
            <a:off x="3779838" y="4763357"/>
            <a:ext cx="1006475" cy="725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42006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64657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7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272944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8" name="Rectangle 38"/>
          <p:cNvSpPr>
            <a:spLocks noChangeArrowheads="1"/>
          </p:cNvSpPr>
          <p:nvPr/>
        </p:nvSpPr>
        <p:spPr bwMode="auto">
          <a:xfrm>
            <a:off x="59461" y="1131155"/>
            <a:ext cx="85645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42009" name="Text Box 21"/>
          <p:cNvSpPr txBox="1">
            <a:spLocks noChangeArrowheads="1"/>
          </p:cNvSpPr>
          <p:nvPr/>
        </p:nvSpPr>
        <p:spPr bwMode="auto">
          <a:xfrm>
            <a:off x="1552575" y="2123344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sz="1200" b="1"/>
              <a:t>Modelo Carga Dimensiones.qvw</a:t>
            </a:r>
          </a:p>
        </p:txBody>
      </p:sp>
      <p:pic>
        <p:nvPicPr>
          <p:cNvPr id="420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4010882"/>
            <a:ext cx="115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1" name="Picture 23" descr="caH qvd_150dpi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817207"/>
            <a:ext cx="4492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2" name="Line 17"/>
          <p:cNvSpPr>
            <a:spLocks noChangeShapeType="1"/>
          </p:cNvSpPr>
          <p:nvPr/>
        </p:nvSpPr>
        <p:spPr bwMode="auto">
          <a:xfrm flipV="1">
            <a:off x="857250" y="2905982"/>
            <a:ext cx="785813" cy="1214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2013" name="Line 17"/>
          <p:cNvSpPr>
            <a:spLocks noChangeShapeType="1"/>
          </p:cNvSpPr>
          <p:nvPr/>
        </p:nvSpPr>
        <p:spPr bwMode="auto">
          <a:xfrm>
            <a:off x="857250" y="4191857"/>
            <a:ext cx="785813" cy="128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42014" name="Picture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691669"/>
            <a:ext cx="6477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5" name="Line 28"/>
          <p:cNvSpPr>
            <a:spLocks noChangeShapeType="1"/>
          </p:cNvSpPr>
          <p:nvPr/>
        </p:nvSpPr>
        <p:spPr bwMode="auto">
          <a:xfrm flipV="1">
            <a:off x="6038850" y="4344257"/>
            <a:ext cx="433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2016" name="Line 28"/>
          <p:cNvSpPr>
            <a:spLocks noChangeShapeType="1"/>
          </p:cNvSpPr>
          <p:nvPr/>
        </p:nvSpPr>
        <p:spPr bwMode="auto">
          <a:xfrm flipV="1">
            <a:off x="7575550" y="4356957"/>
            <a:ext cx="433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42017" name="Picture 28" descr="03-tower-monitor-logo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906107"/>
            <a:ext cx="17065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8" name="Picture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025169"/>
            <a:ext cx="6477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9" name="Picture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5384069"/>
            <a:ext cx="6477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20" name="Text Box 15"/>
          <p:cNvSpPr txBox="1">
            <a:spLocks noChangeArrowheads="1"/>
          </p:cNvSpPr>
          <p:nvPr/>
        </p:nvSpPr>
        <p:spPr bwMode="auto">
          <a:xfrm>
            <a:off x="6502400" y="3675919"/>
            <a:ext cx="1344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sz="1200" b="1"/>
              <a:t>QlikView Server</a:t>
            </a:r>
          </a:p>
        </p:txBody>
      </p:sp>
      <p:sp>
        <p:nvSpPr>
          <p:cNvPr id="42021" name="Line 8"/>
          <p:cNvSpPr>
            <a:spLocks noChangeShapeType="1"/>
          </p:cNvSpPr>
          <p:nvPr/>
        </p:nvSpPr>
        <p:spPr bwMode="auto">
          <a:xfrm>
            <a:off x="4214813" y="2104294"/>
            <a:ext cx="0" cy="4321175"/>
          </a:xfrm>
          <a:prstGeom prst="line">
            <a:avLst/>
          </a:prstGeom>
          <a:noFill/>
          <a:ln w="9525">
            <a:solidFill>
              <a:srgbClr val="2B37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2022" name="Line 8"/>
          <p:cNvSpPr>
            <a:spLocks noChangeShapeType="1"/>
          </p:cNvSpPr>
          <p:nvPr/>
        </p:nvSpPr>
        <p:spPr bwMode="auto">
          <a:xfrm>
            <a:off x="6215063" y="2104294"/>
            <a:ext cx="0" cy="4321175"/>
          </a:xfrm>
          <a:prstGeom prst="line">
            <a:avLst/>
          </a:prstGeom>
          <a:noFill/>
          <a:ln w="9525">
            <a:solidFill>
              <a:srgbClr val="2B37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5" name="54 Abrir llave"/>
          <p:cNvSpPr/>
          <p:nvPr/>
        </p:nvSpPr>
        <p:spPr>
          <a:xfrm rot="5400000">
            <a:off x="2658459" y="261809"/>
            <a:ext cx="374270" cy="27384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6" name="55 Abrir llave"/>
          <p:cNvSpPr/>
          <p:nvPr/>
        </p:nvSpPr>
        <p:spPr>
          <a:xfrm rot="5400000">
            <a:off x="526257" y="962087"/>
            <a:ext cx="355600" cy="13573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2025" name="Picture 13" descr="caG Oracle_150dp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390044"/>
            <a:ext cx="646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6" name="Picture 13" descr="caG Oracle_150dp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533294"/>
            <a:ext cx="646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42 Rectángulo"/>
          <p:cNvSpPr/>
          <p:nvPr/>
        </p:nvSpPr>
        <p:spPr>
          <a:xfrm>
            <a:off x="139700" y="150076"/>
            <a:ext cx="83581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/>
            <a:r>
              <a:rPr lang="es-ES_tradnl" sz="2400" b="1" dirty="0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COMPROMISO DE GESTIÓN 2012</a:t>
            </a:r>
          </a:p>
          <a:p>
            <a:pPr marL="622300" indent="-622300" fontAlgn="t"/>
            <a:r>
              <a:rPr lang="es-ES_tradnl" sz="2400" b="1" dirty="0" smtClean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ESTRUCTURA DE LA SOLUCION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07168" y="1216026"/>
            <a:ext cx="1042988" cy="3077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1400" b="1" dirty="0" smtClean="0"/>
              <a:t>     Día 12</a:t>
            </a:r>
            <a:endParaRPr lang="es-MX" sz="1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708840" y="1216024"/>
            <a:ext cx="2116931" cy="3077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/>
              <a:t>Entre el Día 13 y 20</a:t>
            </a:r>
            <a:endParaRPr lang="es-MX" sz="1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474369" y="1216024"/>
            <a:ext cx="3317875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/>
              <a:t>Día 20</a:t>
            </a:r>
            <a:endParaRPr lang="es-MX" sz="1400" b="1" dirty="0"/>
          </a:p>
        </p:txBody>
      </p:sp>
      <p:sp>
        <p:nvSpPr>
          <p:cNvPr id="47" name="46 Abrir llave"/>
          <p:cNvSpPr/>
          <p:nvPr/>
        </p:nvSpPr>
        <p:spPr>
          <a:xfrm rot="5400000">
            <a:off x="6067482" y="-264347"/>
            <a:ext cx="291160" cy="37457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285750" y="312738"/>
            <a:ext cx="83581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>
              <a:defRPr/>
            </a:pPr>
            <a:r>
              <a:rPr lang="es-ES_tradnl" sz="2400" b="1" dirty="0">
                <a:solidFill>
                  <a:schemeClr val="accent1"/>
                </a:solidFill>
                <a:latin typeface="Tw Cen MT"/>
                <a:ea typeface="ＭＳ Ｐゴシック" pitchFamily="-108" charset="-128"/>
                <a:cs typeface="+mn-cs"/>
              </a:rPr>
              <a:t>MODELOS BI DE RRHH EN QLIKVIEW</a:t>
            </a:r>
          </a:p>
          <a:p>
            <a:pPr marL="622300" indent="-622300" fontAlgn="t">
              <a:defRPr/>
            </a:pP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  <a:latin typeface="Tw Cen MT"/>
                <a:ea typeface="ＭＳ Ｐゴシック" pitchFamily="-108" charset="-128"/>
                <a:cs typeface="+mn-cs"/>
              </a:rPr>
              <a:t>Dotación, Gasto, Ausentismo, Capacitación</a:t>
            </a:r>
          </a:p>
        </p:txBody>
      </p:sp>
      <p:pic>
        <p:nvPicPr>
          <p:cNvPr id="4505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5447"/>
            <a:ext cx="3671639" cy="284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065447"/>
            <a:ext cx="3658143" cy="282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988"/>
            <a:ext cx="3644652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1" y="4090988"/>
            <a:ext cx="3658143" cy="256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285750" y="312738"/>
            <a:ext cx="83581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/>
            <a:r>
              <a:rPr lang="es-ES_tradnl" sz="2400" b="1" dirty="0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COMPROMISO DE GESTIÓN 2012</a:t>
            </a:r>
          </a:p>
          <a:p>
            <a:pPr marL="622300" indent="-622300" fontAlgn="t"/>
            <a:r>
              <a:rPr lang="es-ES_tradnl" sz="2400" b="1" dirty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Indicadores 1° </a:t>
            </a:r>
            <a:r>
              <a:rPr lang="es-ES_tradnl" sz="2400" b="1" dirty="0" smtClean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Corte “DOTACIÓN”</a:t>
            </a:r>
            <a:endParaRPr lang="es-ES_tradnl" sz="2400" b="1" dirty="0">
              <a:solidFill>
                <a:srgbClr val="953735"/>
              </a:solidFill>
              <a:latin typeface="Tw Cen MT" pitchFamily="34" charset="0"/>
              <a:ea typeface="MS PGothic" pitchFamily="34" charset="-128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2001134912"/>
              </p:ext>
            </p:extLst>
          </p:nvPr>
        </p:nvGraphicFramePr>
        <p:xfrm>
          <a:off x="161479" y="1340768"/>
          <a:ext cx="8154937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3465334418"/>
              </p:ext>
            </p:extLst>
          </p:nvPr>
        </p:nvGraphicFramePr>
        <p:xfrm>
          <a:off x="152352" y="3861048"/>
          <a:ext cx="860673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285750" y="312738"/>
            <a:ext cx="83581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/>
            <a:r>
              <a:rPr lang="es-ES_tradnl" sz="2400" b="1" dirty="0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COMPROMISO DE GESTIÓN 2012</a:t>
            </a:r>
          </a:p>
          <a:p>
            <a:pPr marL="622300" indent="-622300" fontAlgn="t"/>
            <a:r>
              <a:rPr lang="es-ES_tradnl" sz="2400" b="1" dirty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Indicadores 1° </a:t>
            </a:r>
            <a:r>
              <a:rPr lang="es-ES_tradnl" sz="2400" b="1" dirty="0" smtClean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Corte “DOTACIÓN”</a:t>
            </a:r>
            <a:endParaRPr lang="es-ES_tradnl" sz="2400" b="1" dirty="0">
              <a:solidFill>
                <a:srgbClr val="953735"/>
              </a:solidFill>
              <a:latin typeface="Tw Cen MT" pitchFamily="34" charset="0"/>
              <a:ea typeface="MS PGothic" pitchFamily="34" charset="-128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8248402" cy="531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971600" y="1268759"/>
            <a:ext cx="1296144" cy="2160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 redondeado"/>
          <p:cNvSpPr/>
          <p:nvPr/>
        </p:nvSpPr>
        <p:spPr>
          <a:xfrm>
            <a:off x="1979712" y="5949280"/>
            <a:ext cx="2016224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 redondeado"/>
          <p:cNvSpPr/>
          <p:nvPr/>
        </p:nvSpPr>
        <p:spPr>
          <a:xfrm>
            <a:off x="2339752" y="1484784"/>
            <a:ext cx="2016224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 redondeado"/>
          <p:cNvSpPr/>
          <p:nvPr/>
        </p:nvSpPr>
        <p:spPr>
          <a:xfrm>
            <a:off x="5940152" y="1592796"/>
            <a:ext cx="1080120" cy="3240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667962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285750" y="312738"/>
            <a:ext cx="83581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/>
            <a:r>
              <a:rPr lang="es-ES_tradnl" sz="2400" b="1" dirty="0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COMPROMISO DE GESTIÓN 2012</a:t>
            </a:r>
          </a:p>
          <a:p>
            <a:pPr marL="622300" indent="-622300" fontAlgn="t"/>
            <a:r>
              <a:rPr lang="es-ES_tradnl" sz="2400" b="1" dirty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Indicadores 1° </a:t>
            </a:r>
            <a:r>
              <a:rPr lang="es-ES_tradnl" sz="2400" b="1" dirty="0" smtClean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Corte “GASTO”</a:t>
            </a:r>
            <a:endParaRPr lang="es-ES_tradnl" sz="2400" b="1" dirty="0">
              <a:solidFill>
                <a:srgbClr val="953735"/>
              </a:solidFill>
              <a:latin typeface="Tw Cen MT" pitchFamily="34" charset="0"/>
              <a:ea typeface="MS PGothic" pitchFamily="34" charset="-128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1839614701"/>
              </p:ext>
            </p:extLst>
          </p:nvPr>
        </p:nvGraphicFramePr>
        <p:xfrm>
          <a:off x="161479" y="1225546"/>
          <a:ext cx="8154937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="" xmlns:p14="http://schemas.microsoft.com/office/powerpoint/2010/main" val="3751936370"/>
              </p:ext>
            </p:extLst>
          </p:nvPr>
        </p:nvGraphicFramePr>
        <p:xfrm>
          <a:off x="161479" y="3759087"/>
          <a:ext cx="8154937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17585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285750" y="312738"/>
            <a:ext cx="83581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indent="-622300" fontAlgn="t"/>
            <a:r>
              <a:rPr lang="es-ES_tradnl" sz="2400" b="1" dirty="0">
                <a:solidFill>
                  <a:schemeClr val="accent1"/>
                </a:solidFill>
                <a:latin typeface="Tw Cen MT" pitchFamily="34" charset="0"/>
                <a:ea typeface="MS PGothic" pitchFamily="34" charset="-128"/>
              </a:rPr>
              <a:t>COMPROMISO DE GESTIÓN 2012</a:t>
            </a:r>
          </a:p>
          <a:p>
            <a:pPr marL="622300" indent="-622300" fontAlgn="t"/>
            <a:r>
              <a:rPr lang="es-ES_tradnl" sz="2400" b="1" dirty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Indicadores 1° </a:t>
            </a:r>
            <a:r>
              <a:rPr lang="es-ES_tradnl" sz="2400" b="1" dirty="0" smtClean="0">
                <a:solidFill>
                  <a:srgbClr val="953735"/>
                </a:solidFill>
                <a:latin typeface="Tw Cen MT" pitchFamily="34" charset="0"/>
                <a:ea typeface="MS PGothic" pitchFamily="34" charset="-128"/>
              </a:rPr>
              <a:t>Corte “GASTO”</a:t>
            </a:r>
            <a:endParaRPr lang="es-ES_tradnl" sz="2400" b="1" dirty="0">
              <a:solidFill>
                <a:srgbClr val="953735"/>
              </a:solidFill>
              <a:latin typeface="Tw Cen MT" pitchFamily="34" charset="0"/>
              <a:ea typeface="MS PGothic" pitchFamily="34" charset="-128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3735"/>
            <a:ext cx="7992888" cy="518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187624" y="1143735"/>
            <a:ext cx="1368152" cy="1970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14979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10358</TotalTime>
  <Words>830</Words>
  <Application>Microsoft Office PowerPoint</Application>
  <PresentationFormat>Presentación en pantalla (4:3)</PresentationFormat>
  <Paragraphs>203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2_Office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Gabriel Badagnani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Verónica Bustos</dc:creator>
  <cp:lastModifiedBy>ECB</cp:lastModifiedBy>
  <cp:revision>533</cp:revision>
  <dcterms:created xsi:type="dcterms:W3CDTF">2010-11-27T19:44:20Z</dcterms:created>
  <dcterms:modified xsi:type="dcterms:W3CDTF">2012-06-18T03:12:56Z</dcterms:modified>
</cp:coreProperties>
</file>