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6621" r:id="rId1"/>
  </p:sldMasterIdLst>
  <p:notesMasterIdLst>
    <p:notesMasterId r:id="rId9"/>
  </p:notesMasterIdLst>
  <p:handoutMasterIdLst>
    <p:handoutMasterId r:id="rId10"/>
  </p:handoutMasterIdLst>
  <p:sldIdLst>
    <p:sldId id="852" r:id="rId2"/>
    <p:sldId id="1187" r:id="rId3"/>
    <p:sldId id="1188" r:id="rId4"/>
    <p:sldId id="1189" r:id="rId5"/>
    <p:sldId id="1191" r:id="rId6"/>
    <p:sldId id="1192" r:id="rId7"/>
    <p:sldId id="1056" r:id="rId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blo Andres Jimenez Chavez" initials="PAJ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AB"/>
    <a:srgbClr val="EF4144"/>
    <a:srgbClr val="5185BD"/>
    <a:srgbClr val="4F81BD"/>
    <a:srgbClr val="4453A0"/>
    <a:srgbClr val="8064A2"/>
    <a:srgbClr val="9BBB59"/>
    <a:srgbClr val="F79646"/>
    <a:srgbClr val="5767B4"/>
    <a:srgbClr val="685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14" autoAdjust="0"/>
    <p:restoredTop sz="93761" autoAdjust="0"/>
  </p:normalViewPr>
  <p:slideViewPr>
    <p:cSldViewPr snapToObjects="1">
      <p:cViewPr varScale="1">
        <p:scale>
          <a:sx n="92" d="100"/>
          <a:sy n="92" d="100"/>
        </p:scale>
        <p:origin x="1440" y="90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366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136041-FF9D-8D45-9846-3EB930F1C1BF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C99468F-DB9A-5B42-915C-842BE835CAB8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ES" sz="2000" baseline="0" dirty="0" smtClean="0"/>
            <a:t>20 o más horas pedagógicas de duración. </a:t>
          </a:r>
          <a:endParaRPr lang="es-ES" sz="2000" dirty="0"/>
        </a:p>
      </dgm:t>
    </dgm:pt>
    <dgm:pt modelId="{E1B158F3-DD12-2D40-8B5B-D5796307B539}" type="parTrans" cxnId="{931B7CC5-C29E-DE4B-8ED3-C16ED81B9123}">
      <dgm:prSet/>
      <dgm:spPr/>
      <dgm:t>
        <a:bodyPr/>
        <a:lstStyle/>
        <a:p>
          <a:endParaRPr lang="es-ES" sz="3200"/>
        </a:p>
      </dgm:t>
    </dgm:pt>
    <dgm:pt modelId="{A8E67F63-4C16-E14D-8712-1D5D04896A9A}" type="sibTrans" cxnId="{931B7CC5-C29E-DE4B-8ED3-C16ED81B9123}">
      <dgm:prSet/>
      <dgm:spPr/>
      <dgm:t>
        <a:bodyPr/>
        <a:lstStyle/>
        <a:p>
          <a:endParaRPr lang="es-ES" sz="3200"/>
        </a:p>
      </dgm:t>
    </dgm:pt>
    <dgm:pt modelId="{6BEA4A22-D916-FE41-9803-C96A22672893}">
      <dgm:prSet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ES" sz="2000" baseline="0" dirty="0" smtClean="0"/>
            <a:t>Evaluadas (aprendizaje)</a:t>
          </a:r>
          <a:endParaRPr lang="es-ES" sz="2000" dirty="0"/>
        </a:p>
      </dgm:t>
    </dgm:pt>
    <dgm:pt modelId="{437DCB71-C478-DD41-9176-D66540470FCB}" type="parTrans" cxnId="{1307F91A-AE50-C044-A20E-73325EF67E0A}">
      <dgm:prSet/>
      <dgm:spPr/>
      <dgm:t>
        <a:bodyPr/>
        <a:lstStyle/>
        <a:p>
          <a:endParaRPr lang="es-ES" sz="3200"/>
        </a:p>
      </dgm:t>
    </dgm:pt>
    <dgm:pt modelId="{66240B97-BA9A-1440-B855-52B7A5D64395}" type="sibTrans" cxnId="{1307F91A-AE50-C044-A20E-73325EF67E0A}">
      <dgm:prSet/>
      <dgm:spPr/>
      <dgm:t>
        <a:bodyPr/>
        <a:lstStyle/>
        <a:p>
          <a:endParaRPr lang="es-ES" sz="3200"/>
        </a:p>
      </dgm:t>
    </dgm:pt>
    <dgm:pt modelId="{101AAAA4-D50C-DB45-B910-127A9AA26DB8}">
      <dgm:prSet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ES" sz="2000" baseline="0" dirty="0" smtClean="0"/>
            <a:t>Pertinentes </a:t>
          </a:r>
          <a:endParaRPr lang="es-ES" sz="2000" dirty="0"/>
        </a:p>
      </dgm:t>
    </dgm:pt>
    <dgm:pt modelId="{5A5F6983-1FBF-9C40-AA09-EC47549EE9B0}" type="parTrans" cxnId="{E0B22C9E-AE30-1C49-AE9A-F2E9BCC6EB22}">
      <dgm:prSet/>
      <dgm:spPr/>
      <dgm:t>
        <a:bodyPr/>
        <a:lstStyle/>
        <a:p>
          <a:endParaRPr lang="es-ES" sz="3200"/>
        </a:p>
      </dgm:t>
    </dgm:pt>
    <dgm:pt modelId="{A09A7332-0E01-5145-BCD0-0AFA3CDB9BFF}" type="sibTrans" cxnId="{E0B22C9E-AE30-1C49-AE9A-F2E9BCC6EB22}">
      <dgm:prSet/>
      <dgm:spPr/>
      <dgm:t>
        <a:bodyPr/>
        <a:lstStyle/>
        <a:p>
          <a:endParaRPr lang="es-ES" sz="3200"/>
        </a:p>
      </dgm:t>
    </dgm:pt>
    <dgm:pt modelId="{B286C560-A200-E647-AEED-3111F913331C}" type="pres">
      <dgm:prSet presAssocID="{88136041-FF9D-8D45-9846-3EB930F1C1B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DAB91855-5D28-ED4B-9F68-4579D35CCD3A}" type="pres">
      <dgm:prSet presAssocID="{8C99468F-DB9A-5B42-915C-842BE835CAB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AF17B5F-B464-674A-A7DA-F13D3BA90F4E}" type="pres">
      <dgm:prSet presAssocID="{8C99468F-DB9A-5B42-915C-842BE835CAB8}" presName="spNode" presStyleCnt="0"/>
      <dgm:spPr/>
    </dgm:pt>
    <dgm:pt modelId="{174F468F-9755-6446-B32D-47DDCB826503}" type="pres">
      <dgm:prSet presAssocID="{A8E67F63-4C16-E14D-8712-1D5D04896A9A}" presName="sibTrans" presStyleLbl="sibTrans1D1" presStyleIdx="0" presStyleCnt="3"/>
      <dgm:spPr/>
      <dgm:t>
        <a:bodyPr/>
        <a:lstStyle/>
        <a:p>
          <a:endParaRPr lang="es-CL"/>
        </a:p>
      </dgm:t>
    </dgm:pt>
    <dgm:pt modelId="{607BA9CC-7904-F94B-950B-3E823AA591BF}" type="pres">
      <dgm:prSet presAssocID="{6BEA4A22-D916-FE41-9803-C96A2267289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F3FE29A-46DE-A146-ACB0-271DB6974827}" type="pres">
      <dgm:prSet presAssocID="{6BEA4A22-D916-FE41-9803-C96A22672893}" presName="spNode" presStyleCnt="0"/>
      <dgm:spPr/>
    </dgm:pt>
    <dgm:pt modelId="{6F7F1F40-7129-EC41-A871-A40608CFE1A2}" type="pres">
      <dgm:prSet presAssocID="{66240B97-BA9A-1440-B855-52B7A5D64395}" presName="sibTrans" presStyleLbl="sibTrans1D1" presStyleIdx="1" presStyleCnt="3"/>
      <dgm:spPr/>
      <dgm:t>
        <a:bodyPr/>
        <a:lstStyle/>
        <a:p>
          <a:endParaRPr lang="es-CL"/>
        </a:p>
      </dgm:t>
    </dgm:pt>
    <dgm:pt modelId="{E0031E08-381D-8748-842D-B492D55C4AA0}" type="pres">
      <dgm:prSet presAssocID="{101AAAA4-D50C-DB45-B910-127A9AA26DB8}" presName="node" presStyleLbl="node1" presStyleIdx="2" presStyleCnt="3" custRadScaleRad="105504" custRadScaleInc="27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5BA3B06-E288-DC47-AFBA-0BA17D0CBD02}" type="pres">
      <dgm:prSet presAssocID="{101AAAA4-D50C-DB45-B910-127A9AA26DB8}" presName="spNode" presStyleCnt="0"/>
      <dgm:spPr/>
    </dgm:pt>
    <dgm:pt modelId="{5D41AC11-6304-714E-A514-C9BD89AEDA6E}" type="pres">
      <dgm:prSet presAssocID="{A09A7332-0E01-5145-BCD0-0AFA3CDB9BFF}" presName="sibTrans" presStyleLbl="sibTrans1D1" presStyleIdx="2" presStyleCnt="3"/>
      <dgm:spPr/>
      <dgm:t>
        <a:bodyPr/>
        <a:lstStyle/>
        <a:p>
          <a:endParaRPr lang="es-CL"/>
        </a:p>
      </dgm:t>
    </dgm:pt>
  </dgm:ptLst>
  <dgm:cxnLst>
    <dgm:cxn modelId="{1307F91A-AE50-C044-A20E-73325EF67E0A}" srcId="{88136041-FF9D-8D45-9846-3EB930F1C1BF}" destId="{6BEA4A22-D916-FE41-9803-C96A22672893}" srcOrd="1" destOrd="0" parTransId="{437DCB71-C478-DD41-9176-D66540470FCB}" sibTransId="{66240B97-BA9A-1440-B855-52B7A5D64395}"/>
    <dgm:cxn modelId="{7A3FC9C6-3F99-9540-AFB1-0C752DD1774E}" type="presOf" srcId="{6BEA4A22-D916-FE41-9803-C96A22672893}" destId="{607BA9CC-7904-F94B-950B-3E823AA591BF}" srcOrd="0" destOrd="0" presId="urn:microsoft.com/office/officeart/2005/8/layout/cycle6"/>
    <dgm:cxn modelId="{E0B22C9E-AE30-1C49-AE9A-F2E9BCC6EB22}" srcId="{88136041-FF9D-8D45-9846-3EB930F1C1BF}" destId="{101AAAA4-D50C-DB45-B910-127A9AA26DB8}" srcOrd="2" destOrd="0" parTransId="{5A5F6983-1FBF-9C40-AA09-EC47549EE9B0}" sibTransId="{A09A7332-0E01-5145-BCD0-0AFA3CDB9BFF}"/>
    <dgm:cxn modelId="{CA527B61-367A-354D-ABD8-8D06755DF092}" type="presOf" srcId="{8C99468F-DB9A-5B42-915C-842BE835CAB8}" destId="{DAB91855-5D28-ED4B-9F68-4579D35CCD3A}" srcOrd="0" destOrd="0" presId="urn:microsoft.com/office/officeart/2005/8/layout/cycle6"/>
    <dgm:cxn modelId="{479A4044-3609-844B-BBA4-508D61A34C40}" type="presOf" srcId="{A09A7332-0E01-5145-BCD0-0AFA3CDB9BFF}" destId="{5D41AC11-6304-714E-A514-C9BD89AEDA6E}" srcOrd="0" destOrd="0" presId="urn:microsoft.com/office/officeart/2005/8/layout/cycle6"/>
    <dgm:cxn modelId="{9BD2A6CF-D4FD-524F-9169-25160EFE9B5B}" type="presOf" srcId="{66240B97-BA9A-1440-B855-52B7A5D64395}" destId="{6F7F1F40-7129-EC41-A871-A40608CFE1A2}" srcOrd="0" destOrd="0" presId="urn:microsoft.com/office/officeart/2005/8/layout/cycle6"/>
    <dgm:cxn modelId="{8A86F6BF-1331-9448-BC7C-D1B9EAA95E09}" type="presOf" srcId="{88136041-FF9D-8D45-9846-3EB930F1C1BF}" destId="{B286C560-A200-E647-AEED-3111F913331C}" srcOrd="0" destOrd="0" presId="urn:microsoft.com/office/officeart/2005/8/layout/cycle6"/>
    <dgm:cxn modelId="{26D78254-94FD-4A4E-B28D-4F5AC2EE7AB1}" type="presOf" srcId="{101AAAA4-D50C-DB45-B910-127A9AA26DB8}" destId="{E0031E08-381D-8748-842D-B492D55C4AA0}" srcOrd="0" destOrd="0" presId="urn:microsoft.com/office/officeart/2005/8/layout/cycle6"/>
    <dgm:cxn modelId="{00485533-A98A-4242-9D57-F780727853E5}" type="presOf" srcId="{A8E67F63-4C16-E14D-8712-1D5D04896A9A}" destId="{174F468F-9755-6446-B32D-47DDCB826503}" srcOrd="0" destOrd="0" presId="urn:microsoft.com/office/officeart/2005/8/layout/cycle6"/>
    <dgm:cxn modelId="{931B7CC5-C29E-DE4B-8ED3-C16ED81B9123}" srcId="{88136041-FF9D-8D45-9846-3EB930F1C1BF}" destId="{8C99468F-DB9A-5B42-915C-842BE835CAB8}" srcOrd="0" destOrd="0" parTransId="{E1B158F3-DD12-2D40-8B5B-D5796307B539}" sibTransId="{A8E67F63-4C16-E14D-8712-1D5D04896A9A}"/>
    <dgm:cxn modelId="{FC775434-4B98-0E44-B6E5-3D5A1D8D6CA2}" type="presParOf" srcId="{B286C560-A200-E647-AEED-3111F913331C}" destId="{DAB91855-5D28-ED4B-9F68-4579D35CCD3A}" srcOrd="0" destOrd="0" presId="urn:microsoft.com/office/officeart/2005/8/layout/cycle6"/>
    <dgm:cxn modelId="{70AA09DA-9A80-4D44-AB4E-510787D222A8}" type="presParOf" srcId="{B286C560-A200-E647-AEED-3111F913331C}" destId="{7AF17B5F-B464-674A-A7DA-F13D3BA90F4E}" srcOrd="1" destOrd="0" presId="urn:microsoft.com/office/officeart/2005/8/layout/cycle6"/>
    <dgm:cxn modelId="{7878C968-1B48-7747-BBBB-C5B709F2D2AC}" type="presParOf" srcId="{B286C560-A200-E647-AEED-3111F913331C}" destId="{174F468F-9755-6446-B32D-47DDCB826503}" srcOrd="2" destOrd="0" presId="urn:microsoft.com/office/officeart/2005/8/layout/cycle6"/>
    <dgm:cxn modelId="{FA9AEA6C-9B04-1943-B604-6776E96805A3}" type="presParOf" srcId="{B286C560-A200-E647-AEED-3111F913331C}" destId="{607BA9CC-7904-F94B-950B-3E823AA591BF}" srcOrd="3" destOrd="0" presId="urn:microsoft.com/office/officeart/2005/8/layout/cycle6"/>
    <dgm:cxn modelId="{7A4E42B8-B410-DF42-B031-CEFD8FFCCD96}" type="presParOf" srcId="{B286C560-A200-E647-AEED-3111F913331C}" destId="{2F3FE29A-46DE-A146-ACB0-271DB6974827}" srcOrd="4" destOrd="0" presId="urn:microsoft.com/office/officeart/2005/8/layout/cycle6"/>
    <dgm:cxn modelId="{A64BAB1F-C009-F44A-82BB-84C0E0B9F6C5}" type="presParOf" srcId="{B286C560-A200-E647-AEED-3111F913331C}" destId="{6F7F1F40-7129-EC41-A871-A40608CFE1A2}" srcOrd="5" destOrd="0" presId="urn:microsoft.com/office/officeart/2005/8/layout/cycle6"/>
    <dgm:cxn modelId="{9424FA21-0ACA-524F-B902-2066FD84C674}" type="presParOf" srcId="{B286C560-A200-E647-AEED-3111F913331C}" destId="{E0031E08-381D-8748-842D-B492D55C4AA0}" srcOrd="6" destOrd="0" presId="urn:microsoft.com/office/officeart/2005/8/layout/cycle6"/>
    <dgm:cxn modelId="{10B185AA-84C8-BF44-8AFC-6294E44D1367}" type="presParOf" srcId="{B286C560-A200-E647-AEED-3111F913331C}" destId="{B5BA3B06-E288-DC47-AFBA-0BA17D0CBD02}" srcOrd="7" destOrd="0" presId="urn:microsoft.com/office/officeart/2005/8/layout/cycle6"/>
    <dgm:cxn modelId="{E7A319A9-388C-9145-8BA5-26463387D970}" type="presParOf" srcId="{B286C560-A200-E647-AEED-3111F913331C}" destId="{5D41AC11-6304-714E-A514-C9BD89AEDA6E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C125DC-D99C-7C41-93BE-3627BF17CA95}" type="doc">
      <dgm:prSet loTypeId="urn:microsoft.com/office/officeart/2005/8/layout/hList2" loCatId="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A14B5437-90F1-A943-991E-71BE2D9B747E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000" dirty="0" smtClean="0"/>
            <a:t>Eliminar registros duplicados</a:t>
          </a:r>
          <a:endParaRPr lang="es-ES" sz="2000" dirty="0"/>
        </a:p>
      </dgm:t>
    </dgm:pt>
    <dgm:pt modelId="{A1DDB54D-CF3C-1F45-80CF-8168C760CE8E}" type="parTrans" cxnId="{E3FE4F65-6464-9042-A67F-E9D30FBA2E7B}">
      <dgm:prSet/>
      <dgm:spPr/>
      <dgm:t>
        <a:bodyPr/>
        <a:lstStyle/>
        <a:p>
          <a:endParaRPr lang="es-ES" sz="2400"/>
        </a:p>
      </dgm:t>
    </dgm:pt>
    <dgm:pt modelId="{A8C7CA7D-471D-9549-A6FF-833D88B91BAE}" type="sibTrans" cxnId="{E3FE4F65-6464-9042-A67F-E9D30FBA2E7B}">
      <dgm:prSet/>
      <dgm:spPr/>
      <dgm:t>
        <a:bodyPr/>
        <a:lstStyle/>
        <a:p>
          <a:endParaRPr lang="es-ES" sz="2400"/>
        </a:p>
      </dgm:t>
    </dgm:pt>
    <dgm:pt modelId="{8C0269B7-57C3-A248-81FE-DB7617C285A4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r>
            <a:rPr lang="es-CL" sz="2000" dirty="0" smtClean="0"/>
            <a:t>Funcionarios con menos horas de capacitación</a:t>
          </a:r>
          <a:endParaRPr lang="es-ES" sz="2000" dirty="0"/>
        </a:p>
      </dgm:t>
    </dgm:pt>
    <dgm:pt modelId="{4CEEA7D0-D4AC-4946-86BF-8F13405C7FC7}" type="parTrans" cxnId="{BE8B146A-CF9F-724A-B81A-473AB6D3DCF9}">
      <dgm:prSet/>
      <dgm:spPr/>
      <dgm:t>
        <a:bodyPr/>
        <a:lstStyle/>
        <a:p>
          <a:endParaRPr lang="es-ES" sz="2400"/>
        </a:p>
      </dgm:t>
    </dgm:pt>
    <dgm:pt modelId="{E6DC928D-281C-914A-94CF-688E1FB73330}" type="sibTrans" cxnId="{BE8B146A-CF9F-724A-B81A-473AB6D3DCF9}">
      <dgm:prSet/>
      <dgm:spPr/>
      <dgm:t>
        <a:bodyPr/>
        <a:lstStyle/>
        <a:p>
          <a:endParaRPr lang="es-ES" sz="2400"/>
        </a:p>
      </dgm:t>
    </dgm:pt>
    <dgm:pt modelId="{A051D8B0-9E23-2D4E-BFDD-89A2C239C13D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L" sz="1800" dirty="0" smtClean="0"/>
            <a:t>Fomentar que se realicen actividades para alcanzar estas horas previo a la publicación DFL.</a:t>
          </a:r>
          <a:endParaRPr lang="es-CL" sz="1800" dirty="0"/>
        </a:p>
      </dgm:t>
    </dgm:pt>
    <dgm:pt modelId="{420CFB71-C576-6A49-ADDB-EA5E603A5E9A}" type="parTrans" cxnId="{E1A85E68-4591-CB47-AFB1-2E0F72EB2A5D}">
      <dgm:prSet/>
      <dgm:spPr/>
      <dgm:t>
        <a:bodyPr/>
        <a:lstStyle/>
        <a:p>
          <a:endParaRPr lang="es-ES" sz="2400"/>
        </a:p>
      </dgm:t>
    </dgm:pt>
    <dgm:pt modelId="{EB151238-C5BF-2B4B-9D15-01FCB865BA4D}" type="sibTrans" cxnId="{E1A85E68-4591-CB47-AFB1-2E0F72EB2A5D}">
      <dgm:prSet/>
      <dgm:spPr/>
      <dgm:t>
        <a:bodyPr/>
        <a:lstStyle/>
        <a:p>
          <a:endParaRPr lang="es-ES" sz="2400"/>
        </a:p>
      </dgm:t>
    </dgm:pt>
    <dgm:pt modelId="{D1DC8AD6-49A2-9A42-AF23-185243FD160B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1800" dirty="0" smtClean="0"/>
            <a:t>Incorporar Lineamiento Estratégicos (hoja de vida) </a:t>
          </a:r>
          <a:endParaRPr lang="es-ES" sz="1800" dirty="0"/>
        </a:p>
      </dgm:t>
    </dgm:pt>
    <dgm:pt modelId="{FC144D76-6E9A-454E-AE6E-B1B7B0C61ADB}" type="parTrans" cxnId="{B7E85EEB-665D-9448-A91C-1F60FF61826F}">
      <dgm:prSet/>
      <dgm:spPr/>
      <dgm:t>
        <a:bodyPr/>
        <a:lstStyle/>
        <a:p>
          <a:endParaRPr lang="es-ES"/>
        </a:p>
      </dgm:t>
    </dgm:pt>
    <dgm:pt modelId="{1DC87828-2DB9-A940-8863-738F6FC3F691}" type="sibTrans" cxnId="{B7E85EEB-665D-9448-A91C-1F60FF61826F}">
      <dgm:prSet/>
      <dgm:spPr/>
      <dgm:t>
        <a:bodyPr/>
        <a:lstStyle/>
        <a:p>
          <a:endParaRPr lang="es-ES"/>
        </a:p>
      </dgm:t>
    </dgm:pt>
    <dgm:pt modelId="{441DA33C-2866-8749-BFD8-BCECBF54E7B1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1800" dirty="0" smtClean="0"/>
            <a:t>Actividades con resultados como “Pendiente”</a:t>
          </a:r>
          <a:endParaRPr lang="es-ES" sz="1800" dirty="0"/>
        </a:p>
      </dgm:t>
    </dgm:pt>
    <dgm:pt modelId="{9B869A90-3394-6149-9C72-7382DD82D3E6}" type="parTrans" cxnId="{BDA8A100-F1CE-EF47-83B4-E46F2C9BE88F}">
      <dgm:prSet/>
      <dgm:spPr/>
      <dgm:t>
        <a:bodyPr/>
        <a:lstStyle/>
        <a:p>
          <a:endParaRPr lang="es-ES"/>
        </a:p>
      </dgm:t>
    </dgm:pt>
    <dgm:pt modelId="{ECBD3047-8435-BF4C-8EAC-E66281846C66}" type="sibTrans" cxnId="{BDA8A100-F1CE-EF47-83B4-E46F2C9BE88F}">
      <dgm:prSet/>
      <dgm:spPr/>
      <dgm:t>
        <a:bodyPr/>
        <a:lstStyle/>
        <a:p>
          <a:endParaRPr lang="es-ES"/>
        </a:p>
      </dgm:t>
    </dgm:pt>
    <dgm:pt modelId="{7AAF092A-9D2E-C54F-96DE-76FA0BB34784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000" dirty="0" smtClean="0"/>
            <a:t>Revisar registros en SIRH</a:t>
          </a:r>
          <a:endParaRPr lang="es-ES" sz="2000" dirty="0"/>
        </a:p>
      </dgm:t>
    </dgm:pt>
    <dgm:pt modelId="{BE86FFF1-4D29-E94B-BDE5-83F889047A3E}" type="sibTrans" cxnId="{90BF029E-59B8-724E-9831-F09E848C4BE4}">
      <dgm:prSet/>
      <dgm:spPr/>
      <dgm:t>
        <a:bodyPr/>
        <a:lstStyle/>
        <a:p>
          <a:endParaRPr lang="es-ES" sz="2400"/>
        </a:p>
      </dgm:t>
    </dgm:pt>
    <dgm:pt modelId="{BD2DB415-E05F-BB42-99A7-BD6C013DBE47}" type="parTrans" cxnId="{90BF029E-59B8-724E-9831-F09E848C4BE4}">
      <dgm:prSet/>
      <dgm:spPr/>
      <dgm:t>
        <a:bodyPr/>
        <a:lstStyle/>
        <a:p>
          <a:endParaRPr lang="es-ES" sz="2400"/>
        </a:p>
      </dgm:t>
    </dgm:pt>
    <dgm:pt modelId="{DAD2F628-FCB1-394D-B935-78D3F991DCE3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L" sz="1800" dirty="0" smtClean="0"/>
            <a:t>Complementando la  información cuando corresponda.</a:t>
          </a:r>
          <a:endParaRPr lang="es-ES" sz="1800" dirty="0"/>
        </a:p>
      </dgm:t>
    </dgm:pt>
    <dgm:pt modelId="{CC837681-77F7-B848-BA77-CE55221CB200}" type="parTrans" cxnId="{040908A6-7E32-DA46-A028-7A36B05C65C8}">
      <dgm:prSet/>
      <dgm:spPr/>
      <dgm:t>
        <a:bodyPr/>
        <a:lstStyle/>
        <a:p>
          <a:endParaRPr lang="es-ES"/>
        </a:p>
      </dgm:t>
    </dgm:pt>
    <dgm:pt modelId="{9E91E858-A774-394F-A284-ED4F88867222}" type="sibTrans" cxnId="{040908A6-7E32-DA46-A028-7A36B05C65C8}">
      <dgm:prSet/>
      <dgm:spPr/>
      <dgm:t>
        <a:bodyPr/>
        <a:lstStyle/>
        <a:p>
          <a:endParaRPr lang="es-ES"/>
        </a:p>
      </dgm:t>
    </dgm:pt>
    <dgm:pt modelId="{B5E7B3E9-B6F9-8543-970D-33514D44F25E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L" sz="1800" dirty="0" smtClean="0"/>
            <a:t>Eliminar registros erróneos, actividades duplicadas, a través del mantenedor de carga directa hoja de vida.</a:t>
          </a:r>
          <a:endParaRPr lang="es-ES" sz="1800" dirty="0"/>
        </a:p>
      </dgm:t>
    </dgm:pt>
    <dgm:pt modelId="{A3D927BD-4047-7F45-B0ED-5F1BCB354473}" type="parTrans" cxnId="{565CC18B-D53B-324B-8DF1-9FFC11137079}">
      <dgm:prSet/>
      <dgm:spPr/>
      <dgm:t>
        <a:bodyPr/>
        <a:lstStyle/>
        <a:p>
          <a:endParaRPr lang="es-ES"/>
        </a:p>
      </dgm:t>
    </dgm:pt>
    <dgm:pt modelId="{9788A2EF-0E50-E74B-93B8-D8D4EEF5892A}" type="sibTrans" cxnId="{565CC18B-D53B-324B-8DF1-9FFC11137079}">
      <dgm:prSet/>
      <dgm:spPr/>
      <dgm:t>
        <a:bodyPr/>
        <a:lstStyle/>
        <a:p>
          <a:endParaRPr lang="es-ES"/>
        </a:p>
      </dgm:t>
    </dgm:pt>
    <dgm:pt modelId="{769DDC33-DAFB-A747-A27F-59D4FF8342EB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L" sz="1800" dirty="0" smtClean="0"/>
            <a:t>Revisar registros duplicados en el periodo de Octubre 2014 a Octubre 2017.</a:t>
          </a:r>
          <a:endParaRPr lang="es-ES" sz="1800" dirty="0"/>
        </a:p>
      </dgm:t>
    </dgm:pt>
    <dgm:pt modelId="{D1ADFFCF-A20B-9245-AAD6-4C76ECC1B0EC}" type="parTrans" cxnId="{F20186D6-7314-0A4E-A2A8-FE32AC3F5F04}">
      <dgm:prSet/>
      <dgm:spPr/>
      <dgm:t>
        <a:bodyPr/>
        <a:lstStyle/>
        <a:p>
          <a:endParaRPr lang="es-ES"/>
        </a:p>
      </dgm:t>
    </dgm:pt>
    <dgm:pt modelId="{D73242D0-609D-154E-A7AE-387277F736A2}" type="sibTrans" cxnId="{F20186D6-7314-0A4E-A2A8-FE32AC3F5F04}">
      <dgm:prSet/>
      <dgm:spPr/>
      <dgm:t>
        <a:bodyPr/>
        <a:lstStyle/>
        <a:p>
          <a:endParaRPr lang="es-ES"/>
        </a:p>
      </dgm:t>
    </dgm:pt>
    <dgm:pt modelId="{5C9AA78A-CF8F-8F46-A67F-350AEF6448F4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L" sz="1800" dirty="0" smtClean="0"/>
            <a:t>Identificar funcionarios que tengan menos de las horas exigidas</a:t>
          </a:r>
          <a:endParaRPr lang="es-CL" sz="1800" dirty="0"/>
        </a:p>
      </dgm:t>
    </dgm:pt>
    <dgm:pt modelId="{23016D1B-2BFE-CB42-BAED-5C93B5D67DC4}" type="sibTrans" cxnId="{EB9A4944-1876-B34F-A014-17BAA989200E}">
      <dgm:prSet/>
      <dgm:spPr/>
      <dgm:t>
        <a:bodyPr/>
        <a:lstStyle/>
        <a:p>
          <a:endParaRPr lang="es-ES"/>
        </a:p>
      </dgm:t>
    </dgm:pt>
    <dgm:pt modelId="{BF751D60-A850-4546-8440-84F41958586B}" type="parTrans" cxnId="{EB9A4944-1876-B34F-A014-17BAA989200E}">
      <dgm:prSet/>
      <dgm:spPr/>
      <dgm:t>
        <a:bodyPr/>
        <a:lstStyle/>
        <a:p>
          <a:endParaRPr lang="es-ES"/>
        </a:p>
      </dgm:t>
    </dgm:pt>
    <dgm:pt modelId="{5B569942-E995-6041-82BD-19E8D49E1566}" type="pres">
      <dgm:prSet presAssocID="{44C125DC-D99C-7C41-93BE-3627BF17CA95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25C3BA20-3B24-0944-A711-EF623E4820C9}" type="pres">
      <dgm:prSet presAssocID="{7AAF092A-9D2E-C54F-96DE-76FA0BB34784}" presName="compositeNode" presStyleCnt="0">
        <dgm:presLayoutVars>
          <dgm:bulletEnabled val="1"/>
        </dgm:presLayoutVars>
      </dgm:prSet>
      <dgm:spPr/>
    </dgm:pt>
    <dgm:pt modelId="{9FB8F76A-D179-204B-AEC1-E3099E993088}" type="pres">
      <dgm:prSet presAssocID="{7AAF092A-9D2E-C54F-96DE-76FA0BB34784}" presName="imag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</dgm:spPr>
    </dgm:pt>
    <dgm:pt modelId="{FB17E429-F507-954B-8477-F903AFCBC1B3}" type="pres">
      <dgm:prSet presAssocID="{7AAF092A-9D2E-C54F-96DE-76FA0BB34784}" presName="childNode" presStyleLbl="node1" presStyleIdx="0" presStyleCnt="3" custScaleX="11743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AD7345-94C6-1446-97DD-77C25A3C247E}" type="pres">
      <dgm:prSet presAssocID="{7AAF092A-9D2E-C54F-96DE-76FA0BB34784}" presName="parentNode" presStyleLbl="revTx" presStyleIdx="0" presStyleCnt="3" custScaleX="12448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4704C6-8D1E-3947-9981-2BAFB1A5C239}" type="pres">
      <dgm:prSet presAssocID="{BE86FFF1-4D29-E94B-BDE5-83F889047A3E}" presName="sibTrans" presStyleCnt="0"/>
      <dgm:spPr/>
    </dgm:pt>
    <dgm:pt modelId="{C65F0B8C-5311-DC4B-985D-A8DE2CEDE46B}" type="pres">
      <dgm:prSet presAssocID="{A14B5437-90F1-A943-991E-71BE2D9B747E}" presName="compositeNode" presStyleCnt="0">
        <dgm:presLayoutVars>
          <dgm:bulletEnabled val="1"/>
        </dgm:presLayoutVars>
      </dgm:prSet>
      <dgm:spPr/>
    </dgm:pt>
    <dgm:pt modelId="{6A376343-D53B-7F47-9901-902574B9927F}" type="pres">
      <dgm:prSet presAssocID="{A14B5437-90F1-A943-991E-71BE2D9B747E}" presName="imag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39DE13FC-654E-A442-83AA-332685A2CC63}" type="pres">
      <dgm:prSet presAssocID="{A14B5437-90F1-A943-991E-71BE2D9B747E}" presName="childNode" presStyleLbl="node1" presStyleIdx="1" presStyleCnt="3" custScaleX="11208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579181-835A-FA4D-A504-F3C1FCFC9C5F}" type="pres">
      <dgm:prSet presAssocID="{A14B5437-90F1-A943-991E-71BE2D9B747E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05F863-431F-D44B-907B-2C5924140882}" type="pres">
      <dgm:prSet presAssocID="{A8C7CA7D-471D-9549-A6FF-833D88B91BAE}" presName="sibTrans" presStyleCnt="0"/>
      <dgm:spPr/>
    </dgm:pt>
    <dgm:pt modelId="{CE173C8E-08BD-D841-AC9C-B0DF02214F80}" type="pres">
      <dgm:prSet presAssocID="{8C0269B7-57C3-A248-81FE-DB7617C285A4}" presName="compositeNode" presStyleCnt="0">
        <dgm:presLayoutVars>
          <dgm:bulletEnabled val="1"/>
        </dgm:presLayoutVars>
      </dgm:prSet>
      <dgm:spPr/>
    </dgm:pt>
    <dgm:pt modelId="{B0E856F5-7802-4642-967E-27D2DA4F6634}" type="pres">
      <dgm:prSet presAssocID="{8C0269B7-57C3-A248-81FE-DB7617C285A4}" presName="imag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</dgm:spPr>
    </dgm:pt>
    <dgm:pt modelId="{7B077428-7F06-7645-9097-87FCD9362BC2}" type="pres">
      <dgm:prSet presAssocID="{8C0269B7-57C3-A248-81FE-DB7617C285A4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7B7C55-C880-2A4D-BE4C-A9BC803C7BB2}" type="pres">
      <dgm:prSet presAssocID="{8C0269B7-57C3-A248-81FE-DB7617C285A4}" presName="parentNode" presStyleLbl="revTx" presStyleIdx="2" presStyleCnt="3" custScaleX="228728" custScaleY="99643" custLinFactNeighborY="107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20186D6-7314-0A4E-A2A8-FE32AC3F5F04}" srcId="{A14B5437-90F1-A943-991E-71BE2D9B747E}" destId="{769DDC33-DAFB-A747-A27F-59D4FF8342EB}" srcOrd="0" destOrd="0" parTransId="{D1ADFFCF-A20B-9245-AAD6-4C76ECC1B0EC}" sibTransId="{D73242D0-609D-154E-A7AE-387277F736A2}"/>
    <dgm:cxn modelId="{163793C4-4B92-D745-AB67-86F9A62E7D13}" type="presOf" srcId="{5C9AA78A-CF8F-8F46-A67F-350AEF6448F4}" destId="{7B077428-7F06-7645-9097-87FCD9362BC2}" srcOrd="0" destOrd="0" presId="urn:microsoft.com/office/officeart/2005/8/layout/hList2"/>
    <dgm:cxn modelId="{3745095E-8CE3-6145-B805-BCC95F6D2898}" type="presOf" srcId="{7AAF092A-9D2E-C54F-96DE-76FA0BB34784}" destId="{2EAD7345-94C6-1446-97DD-77C25A3C247E}" srcOrd="0" destOrd="0" presId="urn:microsoft.com/office/officeart/2005/8/layout/hList2"/>
    <dgm:cxn modelId="{4386E605-424C-194F-9914-6653596412FA}" type="presOf" srcId="{A14B5437-90F1-A943-991E-71BE2D9B747E}" destId="{96579181-835A-FA4D-A504-F3C1FCFC9C5F}" srcOrd="0" destOrd="0" presId="urn:microsoft.com/office/officeart/2005/8/layout/hList2"/>
    <dgm:cxn modelId="{0364E766-B4BB-7F4E-9301-CDE766A122F0}" type="presOf" srcId="{769DDC33-DAFB-A747-A27F-59D4FF8342EB}" destId="{39DE13FC-654E-A442-83AA-332685A2CC63}" srcOrd="0" destOrd="0" presId="urn:microsoft.com/office/officeart/2005/8/layout/hList2"/>
    <dgm:cxn modelId="{2581C26D-1FD7-E240-B776-B64747310172}" type="presOf" srcId="{DAD2F628-FCB1-394D-B935-78D3F991DCE3}" destId="{FB17E429-F507-954B-8477-F903AFCBC1B3}" srcOrd="0" destOrd="0" presId="urn:microsoft.com/office/officeart/2005/8/layout/hList2"/>
    <dgm:cxn modelId="{E3FE4F65-6464-9042-A67F-E9D30FBA2E7B}" srcId="{44C125DC-D99C-7C41-93BE-3627BF17CA95}" destId="{A14B5437-90F1-A943-991E-71BE2D9B747E}" srcOrd="1" destOrd="0" parTransId="{A1DDB54D-CF3C-1F45-80CF-8168C760CE8E}" sibTransId="{A8C7CA7D-471D-9549-A6FF-833D88B91BAE}"/>
    <dgm:cxn modelId="{3C9E3364-1CFF-F844-A39C-1415FBF0F6AC}" type="presOf" srcId="{D1DC8AD6-49A2-9A42-AF23-185243FD160B}" destId="{FB17E429-F507-954B-8477-F903AFCBC1B3}" srcOrd="0" destOrd="1" presId="urn:microsoft.com/office/officeart/2005/8/layout/hList2"/>
    <dgm:cxn modelId="{5D9332B8-5AF1-8F4A-BEFE-176470CF3304}" type="presOf" srcId="{A051D8B0-9E23-2D4E-BFDD-89A2C239C13D}" destId="{7B077428-7F06-7645-9097-87FCD9362BC2}" srcOrd="0" destOrd="1" presId="urn:microsoft.com/office/officeart/2005/8/layout/hList2"/>
    <dgm:cxn modelId="{8F9DB9CD-0D59-C749-B904-C273F3468958}" type="presOf" srcId="{B5E7B3E9-B6F9-8543-970D-33514D44F25E}" destId="{39DE13FC-654E-A442-83AA-332685A2CC63}" srcOrd="0" destOrd="1" presId="urn:microsoft.com/office/officeart/2005/8/layout/hList2"/>
    <dgm:cxn modelId="{040908A6-7E32-DA46-A028-7A36B05C65C8}" srcId="{7AAF092A-9D2E-C54F-96DE-76FA0BB34784}" destId="{DAD2F628-FCB1-394D-B935-78D3F991DCE3}" srcOrd="0" destOrd="0" parTransId="{CC837681-77F7-B848-BA77-CE55221CB200}" sibTransId="{9E91E858-A774-394F-A284-ED4F88867222}"/>
    <dgm:cxn modelId="{565CC18B-D53B-324B-8DF1-9FFC11137079}" srcId="{A14B5437-90F1-A943-991E-71BE2D9B747E}" destId="{B5E7B3E9-B6F9-8543-970D-33514D44F25E}" srcOrd="1" destOrd="0" parTransId="{A3D927BD-4047-7F45-B0ED-5F1BCB354473}" sibTransId="{9788A2EF-0E50-E74B-93B8-D8D4EEF5892A}"/>
    <dgm:cxn modelId="{BE8B146A-CF9F-724A-B81A-473AB6D3DCF9}" srcId="{44C125DC-D99C-7C41-93BE-3627BF17CA95}" destId="{8C0269B7-57C3-A248-81FE-DB7617C285A4}" srcOrd="2" destOrd="0" parTransId="{4CEEA7D0-D4AC-4946-86BF-8F13405C7FC7}" sibTransId="{E6DC928D-281C-914A-94CF-688E1FB73330}"/>
    <dgm:cxn modelId="{220BE792-2738-BF46-BC72-13D5C7971678}" type="presOf" srcId="{441DA33C-2866-8749-BFD8-BCECBF54E7B1}" destId="{FB17E429-F507-954B-8477-F903AFCBC1B3}" srcOrd="0" destOrd="2" presId="urn:microsoft.com/office/officeart/2005/8/layout/hList2"/>
    <dgm:cxn modelId="{694F50C8-B403-A54D-A032-EA578A3A2139}" type="presOf" srcId="{44C125DC-D99C-7C41-93BE-3627BF17CA95}" destId="{5B569942-E995-6041-82BD-19E8D49E1566}" srcOrd="0" destOrd="0" presId="urn:microsoft.com/office/officeart/2005/8/layout/hList2"/>
    <dgm:cxn modelId="{BDA8A100-F1CE-EF47-83B4-E46F2C9BE88F}" srcId="{7AAF092A-9D2E-C54F-96DE-76FA0BB34784}" destId="{441DA33C-2866-8749-BFD8-BCECBF54E7B1}" srcOrd="2" destOrd="0" parTransId="{9B869A90-3394-6149-9C72-7382DD82D3E6}" sibTransId="{ECBD3047-8435-BF4C-8EAC-E66281846C66}"/>
    <dgm:cxn modelId="{90BF029E-59B8-724E-9831-F09E848C4BE4}" srcId="{44C125DC-D99C-7C41-93BE-3627BF17CA95}" destId="{7AAF092A-9D2E-C54F-96DE-76FA0BB34784}" srcOrd="0" destOrd="0" parTransId="{BD2DB415-E05F-BB42-99A7-BD6C013DBE47}" sibTransId="{BE86FFF1-4D29-E94B-BDE5-83F889047A3E}"/>
    <dgm:cxn modelId="{EB9A4944-1876-B34F-A014-17BAA989200E}" srcId="{8C0269B7-57C3-A248-81FE-DB7617C285A4}" destId="{5C9AA78A-CF8F-8F46-A67F-350AEF6448F4}" srcOrd="0" destOrd="0" parTransId="{BF751D60-A850-4546-8440-84F41958586B}" sibTransId="{23016D1B-2BFE-CB42-BAED-5C93B5D67DC4}"/>
    <dgm:cxn modelId="{B7E85EEB-665D-9448-A91C-1F60FF61826F}" srcId="{7AAF092A-9D2E-C54F-96DE-76FA0BB34784}" destId="{D1DC8AD6-49A2-9A42-AF23-185243FD160B}" srcOrd="1" destOrd="0" parTransId="{FC144D76-6E9A-454E-AE6E-B1B7B0C61ADB}" sibTransId="{1DC87828-2DB9-A940-8863-738F6FC3F691}"/>
    <dgm:cxn modelId="{E1A85E68-4591-CB47-AFB1-2E0F72EB2A5D}" srcId="{8C0269B7-57C3-A248-81FE-DB7617C285A4}" destId="{A051D8B0-9E23-2D4E-BFDD-89A2C239C13D}" srcOrd="1" destOrd="0" parTransId="{420CFB71-C576-6A49-ADDB-EA5E603A5E9A}" sibTransId="{EB151238-C5BF-2B4B-9D15-01FCB865BA4D}"/>
    <dgm:cxn modelId="{913C77D0-8B0B-5549-8D14-C15D3B62B687}" type="presOf" srcId="{8C0269B7-57C3-A248-81FE-DB7617C285A4}" destId="{507B7C55-C880-2A4D-BE4C-A9BC803C7BB2}" srcOrd="0" destOrd="0" presId="urn:microsoft.com/office/officeart/2005/8/layout/hList2"/>
    <dgm:cxn modelId="{D2930A64-419D-C743-A250-4CB78979260A}" type="presParOf" srcId="{5B569942-E995-6041-82BD-19E8D49E1566}" destId="{25C3BA20-3B24-0944-A711-EF623E4820C9}" srcOrd="0" destOrd="0" presId="urn:microsoft.com/office/officeart/2005/8/layout/hList2"/>
    <dgm:cxn modelId="{8BE15CC0-E739-C34B-B924-C1DA802BE649}" type="presParOf" srcId="{25C3BA20-3B24-0944-A711-EF623E4820C9}" destId="{9FB8F76A-D179-204B-AEC1-E3099E993088}" srcOrd="0" destOrd="0" presId="urn:microsoft.com/office/officeart/2005/8/layout/hList2"/>
    <dgm:cxn modelId="{57F02B33-7BB1-9041-A323-A60456B8D676}" type="presParOf" srcId="{25C3BA20-3B24-0944-A711-EF623E4820C9}" destId="{FB17E429-F507-954B-8477-F903AFCBC1B3}" srcOrd="1" destOrd="0" presId="urn:microsoft.com/office/officeart/2005/8/layout/hList2"/>
    <dgm:cxn modelId="{84A5F190-D6FC-7249-B9BE-7D3CF6DCAB0A}" type="presParOf" srcId="{25C3BA20-3B24-0944-A711-EF623E4820C9}" destId="{2EAD7345-94C6-1446-97DD-77C25A3C247E}" srcOrd="2" destOrd="0" presId="urn:microsoft.com/office/officeart/2005/8/layout/hList2"/>
    <dgm:cxn modelId="{1E051BF3-36FA-2946-B494-BD381E347E3A}" type="presParOf" srcId="{5B569942-E995-6041-82BD-19E8D49E1566}" destId="{BA4704C6-8D1E-3947-9981-2BAFB1A5C239}" srcOrd="1" destOrd="0" presId="urn:microsoft.com/office/officeart/2005/8/layout/hList2"/>
    <dgm:cxn modelId="{CD7E9606-FFEE-4847-9E51-0FF92F9FA1B9}" type="presParOf" srcId="{5B569942-E995-6041-82BD-19E8D49E1566}" destId="{C65F0B8C-5311-DC4B-985D-A8DE2CEDE46B}" srcOrd="2" destOrd="0" presId="urn:microsoft.com/office/officeart/2005/8/layout/hList2"/>
    <dgm:cxn modelId="{BDD8AF64-D022-0342-90E2-5375836C22A3}" type="presParOf" srcId="{C65F0B8C-5311-DC4B-985D-A8DE2CEDE46B}" destId="{6A376343-D53B-7F47-9901-902574B9927F}" srcOrd="0" destOrd="0" presId="urn:microsoft.com/office/officeart/2005/8/layout/hList2"/>
    <dgm:cxn modelId="{C9329855-22DE-C44A-8D2D-0EA5E6E76E11}" type="presParOf" srcId="{C65F0B8C-5311-DC4B-985D-A8DE2CEDE46B}" destId="{39DE13FC-654E-A442-83AA-332685A2CC63}" srcOrd="1" destOrd="0" presId="urn:microsoft.com/office/officeart/2005/8/layout/hList2"/>
    <dgm:cxn modelId="{BEA9AE24-6B08-BC40-B421-52467DE175DB}" type="presParOf" srcId="{C65F0B8C-5311-DC4B-985D-A8DE2CEDE46B}" destId="{96579181-835A-FA4D-A504-F3C1FCFC9C5F}" srcOrd="2" destOrd="0" presId="urn:microsoft.com/office/officeart/2005/8/layout/hList2"/>
    <dgm:cxn modelId="{974E896A-6A1D-FF4D-BE60-BCE645BED606}" type="presParOf" srcId="{5B569942-E995-6041-82BD-19E8D49E1566}" destId="{FB05F863-431F-D44B-907B-2C5924140882}" srcOrd="3" destOrd="0" presId="urn:microsoft.com/office/officeart/2005/8/layout/hList2"/>
    <dgm:cxn modelId="{416BBE8E-2D51-3748-9884-3B697844F334}" type="presParOf" srcId="{5B569942-E995-6041-82BD-19E8D49E1566}" destId="{CE173C8E-08BD-D841-AC9C-B0DF02214F80}" srcOrd="4" destOrd="0" presId="urn:microsoft.com/office/officeart/2005/8/layout/hList2"/>
    <dgm:cxn modelId="{6BB5A12D-2390-2C49-B883-8554D5702F30}" type="presParOf" srcId="{CE173C8E-08BD-D841-AC9C-B0DF02214F80}" destId="{B0E856F5-7802-4642-967E-27D2DA4F6634}" srcOrd="0" destOrd="0" presId="urn:microsoft.com/office/officeart/2005/8/layout/hList2"/>
    <dgm:cxn modelId="{AA1A6D5E-1A4F-0044-AB01-683CC00C3A4A}" type="presParOf" srcId="{CE173C8E-08BD-D841-AC9C-B0DF02214F80}" destId="{7B077428-7F06-7645-9097-87FCD9362BC2}" srcOrd="1" destOrd="0" presId="urn:microsoft.com/office/officeart/2005/8/layout/hList2"/>
    <dgm:cxn modelId="{0E3407F9-EF35-8F49-BC82-BEE67BEC8C1E}" type="presParOf" srcId="{CE173C8E-08BD-D841-AC9C-B0DF02214F80}" destId="{507B7C55-C880-2A4D-BE4C-A9BC803C7BB2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E72672-73BD-4FF1-AA4D-4151FECDF2BC}" type="datetime1">
              <a:rPr lang="es-ES" altLang="es-CL"/>
              <a:pPr>
                <a:defRPr/>
              </a:pPr>
              <a:t>17/10/2017</a:t>
            </a:fld>
            <a:endParaRPr lang="es-ES" alt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C2D7488-C1C2-4E7D-A8EE-650F51033CA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27705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43A7C47-D4D8-448D-B396-6B7E89C217BE}" type="datetime1">
              <a:rPr lang="en-US" altLang="es-CL"/>
              <a:pPr>
                <a:defRPr/>
              </a:pPr>
              <a:t>10/17/2017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69" tIns="46585" rIns="93169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EF2CE66D-0410-4A6D-922D-8F3FB3FA563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24118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14692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91E20072-036B-47E2-AF6C-B54612D4492F}" type="slidenum">
              <a:rPr lang="en-US" altLang="es-CL">
                <a:latin typeface="Calibri" pitchFamily="34" charset="0"/>
              </a:rPr>
              <a:pPr/>
              <a:t>1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30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5587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95588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F40B2BC7-933C-4219-88E4-42932287BDED}" type="slidenum">
              <a:rPr lang="en-US" altLang="es-CL">
                <a:latin typeface="Calibri" pitchFamily="34" charset="0"/>
              </a:rPr>
              <a:pPr/>
              <a:t>7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7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0"/>
            <a:ext cx="2019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544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logoPN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3588" cy="203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08420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CuadroTexto 1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23529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CuadroTexto 7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004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uadroTexto 3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9761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mplemento-Logo-Gobierno-160x14p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arcador de texto 2"/>
          <p:cNvSpPr>
            <a:spLocks noGrp="1"/>
          </p:cNvSpPr>
          <p:nvPr>
            <p:ph idx="18"/>
          </p:nvPr>
        </p:nvSpPr>
        <p:spPr>
          <a:xfrm>
            <a:off x="3479800" y="3035300"/>
            <a:ext cx="5257799" cy="3236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baseline="0">
                <a:solidFill>
                  <a:schemeClr val="tx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defRPr sz="1800">
                <a:solidFill>
                  <a:schemeClr val="bg1"/>
                </a:solidFill>
                <a:latin typeface="gobCL"/>
                <a:cs typeface="gobCL"/>
              </a:defRPr>
            </a:lvl2pPr>
            <a:lvl3pPr>
              <a:defRPr sz="1800">
                <a:solidFill>
                  <a:schemeClr val="bg1"/>
                </a:solidFill>
                <a:latin typeface="gobCL"/>
                <a:cs typeface="gobCL"/>
              </a:defRPr>
            </a:lvl3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</p:txBody>
      </p:sp>
      <p:sp>
        <p:nvSpPr>
          <p:cNvPr id="7" name="Marcador de contenido 12"/>
          <p:cNvSpPr>
            <a:spLocks noGrp="1"/>
          </p:cNvSpPr>
          <p:nvPr>
            <p:ph sz="quarter" idx="12"/>
          </p:nvPr>
        </p:nvSpPr>
        <p:spPr>
          <a:xfrm>
            <a:off x="3479800" y="1066801"/>
            <a:ext cx="5257800" cy="9906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 i="0" spc="0">
                <a:solidFill>
                  <a:schemeClr val="accent1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8" name="Marcador de contenido 12"/>
          <p:cNvSpPr>
            <a:spLocks noGrp="1"/>
          </p:cNvSpPr>
          <p:nvPr>
            <p:ph sz="quarter" idx="13"/>
          </p:nvPr>
        </p:nvSpPr>
        <p:spPr>
          <a:xfrm>
            <a:off x="3479800" y="2184400"/>
            <a:ext cx="5257800" cy="7239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="0" i="0" spc="0">
                <a:solidFill>
                  <a:srgbClr val="4F81BD"/>
                </a:solidFill>
                <a:latin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173221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0"/>
            <a:ext cx="2019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02569156"/>
      </p:ext>
    </p:extLst>
  </p:cSld>
  <p:clrMapOvr>
    <a:masterClrMapping/>
  </p:clrMapOvr>
  <p:transition spd="med" advClick="0" advTm="2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6" descr="Complemento-Logo-Gobierno-160x14px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669290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084" r:id="rId1"/>
    <p:sldLayoutId id="2147491085" r:id="rId2"/>
    <p:sldLayoutId id="2147491086" r:id="rId3"/>
    <p:sldLayoutId id="2147491087" r:id="rId4"/>
    <p:sldLayoutId id="2147490993" r:id="rId5"/>
    <p:sldLayoutId id="2147491088" r:id="rId6"/>
    <p:sldLayoutId id="2147491090" r:id="rId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3 Marcador de contenido"/>
          <p:cNvSpPr>
            <a:spLocks noGrp="1"/>
          </p:cNvSpPr>
          <p:nvPr>
            <p:ph sz="quarter" idx="11"/>
          </p:nvPr>
        </p:nvSpPr>
        <p:spPr bwMode="auto">
          <a:xfrm>
            <a:off x="395536" y="2636912"/>
            <a:ext cx="8472487" cy="118903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_tradnl" altLang="es-CL" sz="3200" dirty="0">
                <a:solidFill>
                  <a:schemeClr val="tx2"/>
                </a:solidFill>
                <a:latin typeface="Candara" pitchFamily="34" charset="0"/>
                <a:ea typeface="Tahoma" pitchFamily="34" charset="0"/>
                <a:cs typeface="Candara" pitchFamily="34" charset="0"/>
              </a:rPr>
              <a:t>ROL DE CAPACITACIÓN EN EL PROCESO DE ENCASILLAMIENTO</a:t>
            </a:r>
          </a:p>
        </p:txBody>
      </p:sp>
      <p:sp>
        <p:nvSpPr>
          <p:cNvPr id="113667" name="CuadroTexto 1"/>
          <p:cNvSpPr txBox="1">
            <a:spLocks noChangeArrowheads="1"/>
          </p:cNvSpPr>
          <p:nvPr/>
        </p:nvSpPr>
        <p:spPr bwMode="auto">
          <a:xfrm>
            <a:off x="2483768" y="4130496"/>
            <a:ext cx="638425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algn="r"/>
            <a:r>
              <a:rPr lang="es-CL" altLang="es-CL" sz="1600" b="1" dirty="0" smtClean="0">
                <a:solidFill>
                  <a:srgbClr val="1F497D"/>
                </a:solidFill>
                <a:latin typeface="Candara" pitchFamily="34" charset="0"/>
              </a:rPr>
              <a:t>Departamento </a:t>
            </a:r>
            <a:r>
              <a:rPr lang="es-CL" altLang="es-CL" sz="1600" b="1" dirty="0">
                <a:solidFill>
                  <a:srgbClr val="1F497D"/>
                </a:solidFill>
                <a:latin typeface="Candara" pitchFamily="34" charset="0"/>
              </a:rPr>
              <a:t>de </a:t>
            </a:r>
            <a:r>
              <a:rPr lang="es-CL" altLang="es-CL" sz="1600" b="1" dirty="0" smtClean="0">
                <a:solidFill>
                  <a:srgbClr val="1F497D"/>
                </a:solidFill>
                <a:latin typeface="Candara" pitchFamily="34" charset="0"/>
              </a:rPr>
              <a:t>Capacitación y Desarrollo de </a:t>
            </a:r>
            <a:r>
              <a:rPr lang="es-CL" altLang="es-CL" sz="1600" b="1" dirty="0">
                <a:solidFill>
                  <a:srgbClr val="1F497D"/>
                </a:solidFill>
                <a:latin typeface="Candara" pitchFamily="34" charset="0"/>
              </a:rPr>
              <a:t>Recursos Humanos</a:t>
            </a:r>
          </a:p>
          <a:p>
            <a:pPr algn="r"/>
            <a:r>
              <a:rPr lang="es-CL" altLang="es-CL" sz="1600" b="1" dirty="0">
                <a:solidFill>
                  <a:srgbClr val="1F497D"/>
                </a:solidFill>
                <a:latin typeface="Candara" pitchFamily="34" charset="0"/>
              </a:rPr>
              <a:t>División de Gestión y Desarrollo de las Personas</a:t>
            </a:r>
          </a:p>
          <a:p>
            <a:pPr algn="r"/>
            <a:r>
              <a:rPr lang="es-CL" altLang="es-CL" sz="1600" b="1" dirty="0">
                <a:solidFill>
                  <a:srgbClr val="1F497D"/>
                </a:solidFill>
                <a:latin typeface="Candara" pitchFamily="34" charset="0"/>
              </a:rPr>
              <a:t>Subsecretaria de Redes </a:t>
            </a:r>
            <a:r>
              <a:rPr lang="es-CL" altLang="es-CL" sz="1600" b="1" dirty="0" smtClean="0">
                <a:solidFill>
                  <a:srgbClr val="1F497D"/>
                </a:solidFill>
                <a:latin typeface="Candara" pitchFamily="34" charset="0"/>
              </a:rPr>
              <a:t>Asistenciales</a:t>
            </a:r>
            <a:endParaRPr lang="es-CL" altLang="es-CL" sz="1600" b="1" dirty="0">
              <a:solidFill>
                <a:srgbClr val="1F497D"/>
              </a:solidFill>
              <a:latin typeface="Candara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203848" y="5852011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rgbClr val="1F497D"/>
                </a:solidFill>
              </a:rPr>
              <a:t>Lunes 16 de Octubre, 2017</a:t>
            </a:r>
            <a:endParaRPr lang="es-ES" sz="1600" dirty="0">
              <a:solidFill>
                <a:srgbClr val="1F497D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 txBox="1">
            <a:spLocks/>
          </p:cNvSpPr>
          <p:nvPr/>
        </p:nvSpPr>
        <p:spPr>
          <a:xfrm>
            <a:off x="0" y="404664"/>
            <a:ext cx="9144000" cy="4959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CL" sz="2400" b="1" dirty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CAPACITACIÓN COMO FACTOR DE EVALUACIÓN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5264833B-9558-41D3-B99C-F3729F5B7260}"/>
              </a:ext>
            </a:extLst>
          </p:cNvPr>
          <p:cNvSpPr txBox="1"/>
          <p:nvPr/>
        </p:nvSpPr>
        <p:spPr>
          <a:xfrm>
            <a:off x="1925863" y="1656600"/>
            <a:ext cx="698373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CL" sz="1600" b="1" i="1" u="sng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SISTEMA DE ACREDITACIÓN DE COMPETENCIAS </a:t>
            </a:r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sym typeface="Wingdings" panose="05000000000000000000" pitchFamily="2" charset="2"/>
              </a:rPr>
              <a:t> </a:t>
            </a:r>
            <a:r>
              <a:rPr lang="es-CL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sym typeface="Wingdings" panose="05000000000000000000" pitchFamily="2" charset="2"/>
              </a:rPr>
              <a:t>Construcción Escalafón de Mérito para técnicos, administrativos y auxiliares. </a:t>
            </a:r>
          </a:p>
          <a:p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sym typeface="Wingdings" panose="05000000000000000000" pitchFamily="2" charset="2"/>
              </a:rPr>
              <a:t>      </a:t>
            </a:r>
            <a:r>
              <a:rPr lang="es-CL" sz="1600" b="1" dirty="0">
                <a:solidFill>
                  <a:schemeClr val="tx2"/>
                </a:solidFill>
                <a:latin typeface="+mn-lt"/>
                <a:sym typeface="Wingdings" panose="05000000000000000000" pitchFamily="2" charset="2"/>
              </a:rPr>
              <a:t>FACTORES DE EVALUACIÓN:  </a:t>
            </a:r>
            <a:r>
              <a:rPr lang="es-CL" sz="1600" b="1" dirty="0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Capacitación (30%)</a:t>
            </a:r>
          </a:p>
          <a:p>
            <a:r>
              <a:rPr lang="es-CL" sz="1600" b="1" dirty="0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					         </a:t>
            </a:r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sym typeface="Wingdings" panose="05000000000000000000" pitchFamily="2" charset="2"/>
              </a:rPr>
              <a:t>Experiencia Calificada (40%)</a:t>
            </a:r>
          </a:p>
          <a:p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sym typeface="Wingdings" panose="05000000000000000000" pitchFamily="2" charset="2"/>
              </a:rPr>
              <a:t>					         Calificaciones (30%)</a:t>
            </a:r>
            <a:endParaRPr lang="es-CL" sz="16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CL" sz="16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L" sz="1600" b="1" i="1" u="sng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CONCURSO INTERNO PROFESIONALES TITULARES.</a:t>
            </a:r>
          </a:p>
          <a:p>
            <a:r>
              <a:rPr lang="es-CL" sz="1600" b="1" dirty="0">
                <a:solidFill>
                  <a:schemeClr val="tx2"/>
                </a:solidFill>
                <a:latin typeface="+mn-lt"/>
              </a:rPr>
              <a:t>      </a:t>
            </a:r>
            <a:r>
              <a:rPr lang="es-CL" sz="1600" b="1" dirty="0">
                <a:solidFill>
                  <a:schemeClr val="tx2"/>
                </a:solidFill>
                <a:latin typeface="+mn-lt"/>
                <a:sym typeface="Wingdings" panose="05000000000000000000" pitchFamily="2" charset="2"/>
              </a:rPr>
              <a:t>FACTORES DE EVALUACIÓN: </a:t>
            </a:r>
            <a:r>
              <a:rPr lang="es-CL" sz="1600" b="1" dirty="0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Capacitación pertinente (30%)</a:t>
            </a:r>
          </a:p>
          <a:p>
            <a:r>
              <a:rPr lang="es-CL" sz="1600" b="1" dirty="0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				                  </a:t>
            </a:r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sym typeface="Wingdings" panose="05000000000000000000" pitchFamily="2" charset="2"/>
              </a:rPr>
              <a:t>Experiencia Calificada (40%)</a:t>
            </a:r>
          </a:p>
          <a:p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sym typeface="Wingdings" panose="05000000000000000000" pitchFamily="2" charset="2"/>
              </a:rPr>
              <a:t>					        Calificaciones (30%)</a:t>
            </a:r>
            <a:endParaRPr lang="es-CL" sz="16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lvl="1"/>
            <a:endParaRPr lang="es-CL" sz="1600" b="1" dirty="0">
              <a:solidFill>
                <a:schemeClr val="tx2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L" sz="1600" b="1" i="1" u="sng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CONCURSO INTERNO DE INGRESO PARA TITULARES Y CONTRATA PLANTAS DE TÉCNICOS ADMINISTRATIVOS Y AUXILIARES.</a:t>
            </a:r>
          </a:p>
          <a:p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   </a:t>
            </a:r>
            <a:r>
              <a:rPr lang="es-CL" sz="1600" b="1" dirty="0">
                <a:solidFill>
                  <a:schemeClr val="tx2"/>
                </a:solidFill>
                <a:latin typeface="+mn-lt"/>
                <a:sym typeface="Wingdings" panose="05000000000000000000" pitchFamily="2" charset="2"/>
              </a:rPr>
              <a:t>FACTORES DE EVALUACIÓN: </a:t>
            </a:r>
            <a:r>
              <a:rPr lang="es-CL" sz="1600" b="1" dirty="0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Capacitación pertinente (25%)</a:t>
            </a:r>
          </a:p>
          <a:p>
            <a:r>
              <a:rPr lang="es-CL" sz="1600" b="1" dirty="0">
                <a:solidFill>
                  <a:schemeClr val="accent2"/>
                </a:solidFill>
                <a:latin typeface="+mn-lt"/>
                <a:sym typeface="Wingdings" panose="05000000000000000000" pitchFamily="2" charset="2"/>
              </a:rPr>
              <a:t>				                  </a:t>
            </a:r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sym typeface="Wingdings" panose="05000000000000000000" pitchFamily="2" charset="2"/>
              </a:rPr>
              <a:t>Experiencia Calificada (25%)</a:t>
            </a:r>
          </a:p>
          <a:p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sym typeface="Wingdings" panose="05000000000000000000" pitchFamily="2" charset="2"/>
              </a:rPr>
              <a:t>					        Calificaciones (25%)</a:t>
            </a:r>
          </a:p>
          <a:p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sym typeface="Wingdings" panose="05000000000000000000" pitchFamily="2" charset="2"/>
              </a:rPr>
              <a:t>					        Aptitudes para el desempeño de la función (25%)</a:t>
            </a:r>
            <a:endParaRPr lang="es-CL" sz="16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endParaRPr lang="es-CL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A1117BAE-99B1-4495-A463-004F88418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738" y="277879"/>
            <a:ext cx="2033339" cy="100072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9128E87A-1D2D-43D7-B1F6-C8AA4F08C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722" y="1709151"/>
            <a:ext cx="694344" cy="563644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="" xmlns:a16="http://schemas.microsoft.com/office/drawing/2014/main" id="{42A3D2D4-6FAC-4922-855B-3945924BC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553" y="3179649"/>
            <a:ext cx="694344" cy="56364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E024D2EB-E3F7-4B9E-B83E-964AC83A7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643" y="4497230"/>
            <a:ext cx="734254" cy="59604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D72FAEB2-E458-4EEB-9DC8-5BC20F3E9005}"/>
              </a:ext>
            </a:extLst>
          </p:cNvPr>
          <p:cNvSpPr txBox="1"/>
          <p:nvPr/>
        </p:nvSpPr>
        <p:spPr>
          <a:xfrm>
            <a:off x="411703" y="2259884"/>
            <a:ext cx="1664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ENCASILLAMIENTO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="" xmlns:a16="http://schemas.microsoft.com/office/drawing/2014/main" id="{61A9CC3D-0178-4A93-A1AE-46996FC6552A}"/>
              </a:ext>
            </a:extLst>
          </p:cNvPr>
          <p:cNvSpPr txBox="1"/>
          <p:nvPr/>
        </p:nvSpPr>
        <p:spPr>
          <a:xfrm>
            <a:off x="423652" y="3717472"/>
            <a:ext cx="1664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ENCASILLAMIENTO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="" xmlns:a16="http://schemas.microsoft.com/office/drawing/2014/main" id="{7716328B-8B26-45D4-AE2B-8F5E11656B34}"/>
              </a:ext>
            </a:extLst>
          </p:cNvPr>
          <p:cNvSpPr txBox="1"/>
          <p:nvPr/>
        </p:nvSpPr>
        <p:spPr>
          <a:xfrm>
            <a:off x="411703" y="5128904"/>
            <a:ext cx="1664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ENCASILLAMIENTO</a:t>
            </a:r>
          </a:p>
        </p:txBody>
      </p:sp>
    </p:spTree>
    <p:extLst>
      <p:ext uri="{BB962C8B-B14F-4D97-AF65-F5344CB8AC3E}">
        <p14:creationId xmlns:p14="http://schemas.microsoft.com/office/powerpoint/2010/main" val="873034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="" xmlns:a16="http://schemas.microsoft.com/office/drawing/2014/main" id="{14F326A5-BBD3-41EE-9D9D-375C892D03AC}"/>
              </a:ext>
            </a:extLst>
          </p:cNvPr>
          <p:cNvSpPr txBox="1">
            <a:spLocks/>
          </p:cNvSpPr>
          <p:nvPr/>
        </p:nvSpPr>
        <p:spPr>
          <a:xfrm>
            <a:off x="0" y="404664"/>
            <a:ext cx="9144000" cy="4959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CL" sz="2400" b="1" dirty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CAPACITACIÓN PERTINENTE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A2FCED04-7362-4465-8646-C9BCB6675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260648"/>
            <a:ext cx="2033339" cy="100072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D6DDDF80-53E5-4D1B-A4C5-EC7E8D078290}"/>
              </a:ext>
            </a:extLst>
          </p:cNvPr>
          <p:cNvSpPr txBox="1"/>
          <p:nvPr/>
        </p:nvSpPr>
        <p:spPr>
          <a:xfrm>
            <a:off x="467544" y="1314939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Son aquellas actividades relacionadas con el mejoramiento de la gestión de los organismos y el mejoramiento de la atención proporcionada a los usuarios. 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="" xmlns:a16="http://schemas.microsoft.com/office/drawing/2014/main" id="{5BE575DA-1738-4E1C-AC96-6588239AEE6A}"/>
              </a:ext>
            </a:extLst>
          </p:cNvPr>
          <p:cNvSpPr/>
          <p:nvPr/>
        </p:nvSpPr>
        <p:spPr>
          <a:xfrm>
            <a:off x="755576" y="2327084"/>
            <a:ext cx="3384376" cy="906322"/>
          </a:xfrm>
          <a:prstGeom prst="round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>
                <a:solidFill>
                  <a:schemeClr val="tx2">
                    <a:lumMod val="75000"/>
                  </a:schemeClr>
                </a:solidFill>
              </a:rPr>
              <a:t>CONCURSO INTERNO PARA ENCASILLAMIENTO  PROFESIONALES TITULARES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="" xmlns:a16="http://schemas.microsoft.com/office/drawing/2014/main" id="{F680C4F0-5AF4-495B-95A6-1448D9F1393E}"/>
              </a:ext>
            </a:extLst>
          </p:cNvPr>
          <p:cNvSpPr/>
          <p:nvPr/>
        </p:nvSpPr>
        <p:spPr>
          <a:xfrm>
            <a:off x="755576" y="3531378"/>
            <a:ext cx="3384376" cy="1080120"/>
          </a:xfrm>
          <a:prstGeom prst="round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>
                <a:solidFill>
                  <a:schemeClr val="tx2">
                    <a:lumMod val="75000"/>
                  </a:schemeClr>
                </a:solidFill>
              </a:rPr>
              <a:t>CONCURSO INTERNO DE ENCASILLAMIENTO PARA TITULARES Y CONTRATA, PLANTA DE PROFESIONALES</a:t>
            </a:r>
          </a:p>
        </p:txBody>
      </p:sp>
      <p:sp>
        <p:nvSpPr>
          <p:cNvPr id="11" name="Cerrar llave 10">
            <a:extLst>
              <a:ext uri="{FF2B5EF4-FFF2-40B4-BE49-F238E27FC236}">
                <a16:creationId xmlns="" xmlns:a16="http://schemas.microsoft.com/office/drawing/2014/main" id="{2AED4EEE-E5F5-4E33-ACFF-69668ADF2766}"/>
              </a:ext>
            </a:extLst>
          </p:cNvPr>
          <p:cNvSpPr/>
          <p:nvPr/>
        </p:nvSpPr>
        <p:spPr>
          <a:xfrm>
            <a:off x="4355976" y="2327084"/>
            <a:ext cx="504056" cy="391022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="" xmlns:a16="http://schemas.microsoft.com/office/drawing/2014/main" id="{AEFC0E4C-6E45-445E-B48E-3B8CEF9E76FF}"/>
              </a:ext>
            </a:extLst>
          </p:cNvPr>
          <p:cNvSpPr/>
          <p:nvPr/>
        </p:nvSpPr>
        <p:spPr>
          <a:xfrm>
            <a:off x="778822" y="4909470"/>
            <a:ext cx="3384376" cy="1140157"/>
          </a:xfrm>
          <a:prstGeom prst="round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>
                <a:solidFill>
                  <a:schemeClr val="tx2">
                    <a:lumMod val="75000"/>
                  </a:schemeClr>
                </a:solidFill>
              </a:rPr>
              <a:t>CONCURSO INTERNO DE ENCASILLAMIENTO PARA TITULARES Y CONTRATA, PLANTAS DE TÉCNICOS ADMINISTRATIVOS Y AUXILIARES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F3A81677-471D-4407-AE60-EB308B4F76A4}"/>
              </a:ext>
            </a:extLst>
          </p:cNvPr>
          <p:cNvSpPr txBox="1"/>
          <p:nvPr/>
        </p:nvSpPr>
        <p:spPr>
          <a:xfrm>
            <a:off x="4963467" y="2458787"/>
            <a:ext cx="3528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s-C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 más de </a:t>
            </a:r>
            <a:r>
              <a:rPr lang="es-CL" sz="1600" b="1" dirty="0" smtClean="0">
                <a:solidFill>
                  <a:srgbClr val="FF0000"/>
                </a:solidFill>
              </a:rPr>
              <a:t>20 Horas pedagógicas </a:t>
            </a:r>
            <a:r>
              <a:rPr lang="es-C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 capacitación </a:t>
            </a:r>
            <a:r>
              <a:rPr lang="es-CL" sz="1600" b="1" dirty="0" smtClean="0">
                <a:solidFill>
                  <a:srgbClr val="C00000"/>
                </a:solidFill>
              </a:rPr>
              <a:t>pertinente</a:t>
            </a:r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que hayan sido </a:t>
            </a:r>
            <a:r>
              <a:rPr lang="es-C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aprobadas</a:t>
            </a:r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CL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por </a:t>
            </a:r>
            <a:r>
              <a:rPr lang="es-CL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funcionario en la calidad de titular, contrata o suplente, </a:t>
            </a:r>
            <a:r>
              <a:rPr lang="es-CL" sz="1600" b="1" dirty="0">
                <a:solidFill>
                  <a:srgbClr val="C00000"/>
                </a:solidFill>
              </a:rPr>
              <a:t>en los 36 meses continuos, previos a la fecha de publicación de los DFL de los Servicios de Salud. </a:t>
            </a:r>
          </a:p>
        </p:txBody>
      </p:sp>
    </p:spTree>
    <p:extLst>
      <p:ext uri="{BB962C8B-B14F-4D97-AF65-F5344CB8AC3E}">
        <p14:creationId xmlns:p14="http://schemas.microsoft.com/office/powerpoint/2010/main" val="423745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="" xmlns:a16="http://schemas.microsoft.com/office/drawing/2014/main" id="{DA5B49A4-3F4E-4F61-AB78-21FE7A3F107E}"/>
              </a:ext>
            </a:extLst>
          </p:cNvPr>
          <p:cNvSpPr txBox="1">
            <a:spLocks/>
          </p:cNvSpPr>
          <p:nvPr/>
        </p:nvSpPr>
        <p:spPr>
          <a:xfrm>
            <a:off x="0" y="404664"/>
            <a:ext cx="9144000" cy="4959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algn="l">
              <a:spcBef>
                <a:spcPct val="20000"/>
              </a:spcBef>
              <a:defRPr/>
            </a:pPr>
            <a:r>
              <a:rPr lang="es-CL" sz="2400" b="1" dirty="0">
                <a:solidFill>
                  <a:schemeClr val="accent1"/>
                </a:solidFill>
                <a:latin typeface="Candara" panose="020E0502030303020204" pitchFamily="34" charset="0"/>
                <a:ea typeface="+mn-ea"/>
                <a:cs typeface="+mn-cs"/>
              </a:rPr>
              <a:t>CAPACITACIÓN PERTINENTE: PUNTAJES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7EB2DDC2-C5F6-4553-8549-0B1650751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152272"/>
            <a:ext cx="2033339" cy="1000722"/>
          </a:xfrm>
          <a:prstGeom prst="rect">
            <a:avLst/>
          </a:prstGeom>
        </p:spPr>
      </p:pic>
      <p:sp>
        <p:nvSpPr>
          <p:cNvPr id="11" name="Rectángulo: esquinas redondeadas 10">
            <a:extLst>
              <a:ext uri="{FF2B5EF4-FFF2-40B4-BE49-F238E27FC236}">
                <a16:creationId xmlns="" xmlns:a16="http://schemas.microsoft.com/office/drawing/2014/main" id="{F22D7319-B64E-4E3E-B26E-EB809E88C913}"/>
              </a:ext>
            </a:extLst>
          </p:cNvPr>
          <p:cNvSpPr/>
          <p:nvPr/>
        </p:nvSpPr>
        <p:spPr>
          <a:xfrm>
            <a:off x="771562" y="2092038"/>
            <a:ext cx="3384376" cy="637827"/>
          </a:xfrm>
          <a:prstGeom prst="round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>
                <a:solidFill>
                  <a:schemeClr val="tx2">
                    <a:lumMod val="75000"/>
                  </a:schemeClr>
                </a:solidFill>
              </a:rPr>
              <a:t>CONCURSO INTERNO PARA ENCASILLAMIENTO  PROFESIONALES TITULARES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="" xmlns:a16="http://schemas.microsoft.com/office/drawing/2014/main" id="{079157AA-6B6D-4E34-80A5-BC4026018BD3}"/>
              </a:ext>
            </a:extLst>
          </p:cNvPr>
          <p:cNvSpPr/>
          <p:nvPr/>
        </p:nvSpPr>
        <p:spPr>
          <a:xfrm>
            <a:off x="771562" y="2852936"/>
            <a:ext cx="3384376" cy="716340"/>
          </a:xfrm>
          <a:prstGeom prst="round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>
                <a:solidFill>
                  <a:schemeClr val="tx2">
                    <a:lumMod val="75000"/>
                  </a:schemeClr>
                </a:solidFill>
              </a:rPr>
              <a:t>CONCURSO INTERNO DE ENCASILLAMIENTO PARA TITULARES Y CONTRATA, PLANTA DE PROFESIONALES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="" xmlns:a16="http://schemas.microsoft.com/office/drawing/2014/main" id="{28CEF9B8-3375-45FE-8B8B-1EE0A5751DF9}"/>
              </a:ext>
            </a:extLst>
          </p:cNvPr>
          <p:cNvSpPr/>
          <p:nvPr/>
        </p:nvSpPr>
        <p:spPr>
          <a:xfrm>
            <a:off x="750386" y="3694295"/>
            <a:ext cx="3384376" cy="742817"/>
          </a:xfrm>
          <a:prstGeom prst="round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>
                <a:solidFill>
                  <a:schemeClr val="tx2">
                    <a:lumMod val="75000"/>
                  </a:schemeClr>
                </a:solidFill>
              </a:rPr>
              <a:t>CONCURSO INTERNO DE ENCASILLAMIENTO PARA TITULARES Y CONTRATA, PLANTA DE TÉCNICOS.</a:t>
            </a:r>
          </a:p>
        </p:txBody>
      </p:sp>
      <p:sp>
        <p:nvSpPr>
          <p:cNvPr id="15" name="Flecha: a la derecha 14">
            <a:extLst>
              <a:ext uri="{FF2B5EF4-FFF2-40B4-BE49-F238E27FC236}">
                <a16:creationId xmlns="" xmlns:a16="http://schemas.microsoft.com/office/drawing/2014/main" id="{9C795C97-EF01-4167-A637-81AF147B08BA}"/>
              </a:ext>
            </a:extLst>
          </p:cNvPr>
          <p:cNvSpPr/>
          <p:nvPr/>
        </p:nvSpPr>
        <p:spPr>
          <a:xfrm>
            <a:off x="4283968" y="2216517"/>
            <a:ext cx="936104" cy="2880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Flecha: a la derecha 15">
            <a:extLst>
              <a:ext uri="{FF2B5EF4-FFF2-40B4-BE49-F238E27FC236}">
                <a16:creationId xmlns="" xmlns:a16="http://schemas.microsoft.com/office/drawing/2014/main" id="{8B14911F-8AD9-454B-BC82-1F486F317F1A}"/>
              </a:ext>
            </a:extLst>
          </p:cNvPr>
          <p:cNvSpPr/>
          <p:nvPr/>
        </p:nvSpPr>
        <p:spPr>
          <a:xfrm>
            <a:off x="4291885" y="3039473"/>
            <a:ext cx="936104" cy="2880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Flecha: a la derecha 16">
            <a:extLst>
              <a:ext uri="{FF2B5EF4-FFF2-40B4-BE49-F238E27FC236}">
                <a16:creationId xmlns="" xmlns:a16="http://schemas.microsoft.com/office/drawing/2014/main" id="{38696830-CBA6-47A8-82E6-AFDEC1C19847}"/>
              </a:ext>
            </a:extLst>
          </p:cNvPr>
          <p:cNvSpPr/>
          <p:nvPr/>
        </p:nvSpPr>
        <p:spPr>
          <a:xfrm>
            <a:off x="4283968" y="4700600"/>
            <a:ext cx="936104" cy="2880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="" xmlns:a16="http://schemas.microsoft.com/office/drawing/2014/main" id="{E7666D75-E4AE-4C90-A0AC-A19B1313B0C4}"/>
              </a:ext>
            </a:extLst>
          </p:cNvPr>
          <p:cNvSpPr/>
          <p:nvPr/>
        </p:nvSpPr>
        <p:spPr>
          <a:xfrm>
            <a:off x="5220072" y="1243470"/>
            <a:ext cx="3689523" cy="58345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dirty="0"/>
              <a:t>TABLA DE SENSIBILIDAD PARA LA EVALUACIÓN DEL FACTOR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="" xmlns:a16="http://schemas.microsoft.com/office/drawing/2014/main" id="{3D722153-EFA2-48E8-A93F-79F384E75B44}"/>
              </a:ext>
            </a:extLst>
          </p:cNvPr>
          <p:cNvSpPr txBox="1"/>
          <p:nvPr/>
        </p:nvSpPr>
        <p:spPr>
          <a:xfrm>
            <a:off x="5348102" y="2156859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Entre 20 y 110 horas pedagógicas.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="" xmlns:a16="http://schemas.microsoft.com/office/drawing/2014/main" id="{8741AAAC-80D8-4174-9634-1FD60A21AAFD}"/>
              </a:ext>
            </a:extLst>
          </p:cNvPr>
          <p:cNvSpPr txBox="1"/>
          <p:nvPr/>
        </p:nvSpPr>
        <p:spPr>
          <a:xfrm>
            <a:off x="5348102" y="296640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Entre 20 y 110 horas pedagógicas.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="" xmlns:a16="http://schemas.microsoft.com/office/drawing/2014/main" id="{EEAE0576-7ACB-4D61-B490-06147D635E9C}"/>
              </a:ext>
            </a:extLst>
          </p:cNvPr>
          <p:cNvSpPr txBox="1"/>
          <p:nvPr/>
        </p:nvSpPr>
        <p:spPr>
          <a:xfrm>
            <a:off x="5348102" y="378244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Entre 20 y 49 horas pedagógicas. </a:t>
            </a:r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="" xmlns:a16="http://schemas.microsoft.com/office/drawing/2014/main" id="{9DC77D73-4F2E-4098-8BDB-5C3CD2392302}"/>
              </a:ext>
            </a:extLst>
          </p:cNvPr>
          <p:cNvSpPr/>
          <p:nvPr/>
        </p:nvSpPr>
        <p:spPr>
          <a:xfrm>
            <a:off x="750386" y="4527332"/>
            <a:ext cx="3384376" cy="736532"/>
          </a:xfrm>
          <a:prstGeom prst="round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>
                <a:solidFill>
                  <a:schemeClr val="tx2">
                    <a:lumMod val="75000"/>
                  </a:schemeClr>
                </a:solidFill>
              </a:rPr>
              <a:t>CONCURSO INTERNO DE ENCASILLAMIENTO PARA TITULARES Y CONTRATA, PLANTA DE ADMINISTRATIVOS.</a:t>
            </a:r>
          </a:p>
        </p:txBody>
      </p:sp>
      <p:sp>
        <p:nvSpPr>
          <p:cNvPr id="26" name="Rectángulo: esquinas redondeadas 25">
            <a:extLst>
              <a:ext uri="{FF2B5EF4-FFF2-40B4-BE49-F238E27FC236}">
                <a16:creationId xmlns="" xmlns:a16="http://schemas.microsoft.com/office/drawing/2014/main" id="{D54E5ECC-227B-46DC-A0E4-25048E3BBDF5}"/>
              </a:ext>
            </a:extLst>
          </p:cNvPr>
          <p:cNvSpPr/>
          <p:nvPr/>
        </p:nvSpPr>
        <p:spPr>
          <a:xfrm>
            <a:off x="750386" y="5401542"/>
            <a:ext cx="3384376" cy="763762"/>
          </a:xfrm>
          <a:prstGeom prst="round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>
                <a:solidFill>
                  <a:schemeClr val="tx2">
                    <a:lumMod val="75000"/>
                  </a:schemeClr>
                </a:solidFill>
              </a:rPr>
              <a:t>CONCURSO INTERNO DE ENCASILLAMIENTO PARA TITULARES Y CONTRATA, PLANTA DE AUXILIARES.</a:t>
            </a:r>
          </a:p>
        </p:txBody>
      </p:sp>
      <p:sp>
        <p:nvSpPr>
          <p:cNvPr id="27" name="Flecha: a la derecha 26">
            <a:extLst>
              <a:ext uri="{FF2B5EF4-FFF2-40B4-BE49-F238E27FC236}">
                <a16:creationId xmlns="" xmlns:a16="http://schemas.microsoft.com/office/drawing/2014/main" id="{7C2DF590-88AB-40D2-B08C-60282FF0FEA0}"/>
              </a:ext>
            </a:extLst>
          </p:cNvPr>
          <p:cNvSpPr/>
          <p:nvPr/>
        </p:nvSpPr>
        <p:spPr>
          <a:xfrm>
            <a:off x="4283968" y="3848911"/>
            <a:ext cx="936104" cy="2880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CuadroTexto 27">
            <a:extLst>
              <a:ext uri="{FF2B5EF4-FFF2-40B4-BE49-F238E27FC236}">
                <a16:creationId xmlns="" xmlns:a16="http://schemas.microsoft.com/office/drawing/2014/main" id="{001D95FF-C55A-4584-A41A-9E6242BE20D5}"/>
              </a:ext>
            </a:extLst>
          </p:cNvPr>
          <p:cNvSpPr txBox="1"/>
          <p:nvPr/>
        </p:nvSpPr>
        <p:spPr>
          <a:xfrm>
            <a:off x="5369278" y="465995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Entre 20 y 47 horas pedagógicas. </a:t>
            </a:r>
          </a:p>
        </p:txBody>
      </p:sp>
      <p:sp>
        <p:nvSpPr>
          <p:cNvPr id="29" name="Flecha: a la derecha 28">
            <a:extLst>
              <a:ext uri="{FF2B5EF4-FFF2-40B4-BE49-F238E27FC236}">
                <a16:creationId xmlns="" xmlns:a16="http://schemas.microsoft.com/office/drawing/2014/main" id="{F74896E1-6C9C-4580-8BB5-9A64B3CD6A4D}"/>
              </a:ext>
            </a:extLst>
          </p:cNvPr>
          <p:cNvSpPr/>
          <p:nvPr/>
        </p:nvSpPr>
        <p:spPr>
          <a:xfrm>
            <a:off x="4280081" y="5639407"/>
            <a:ext cx="936104" cy="2880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CuadroTexto 29">
            <a:extLst>
              <a:ext uri="{FF2B5EF4-FFF2-40B4-BE49-F238E27FC236}">
                <a16:creationId xmlns="" xmlns:a16="http://schemas.microsoft.com/office/drawing/2014/main" id="{4464F830-209C-42C8-88C5-DE73EE051F1B}"/>
              </a:ext>
            </a:extLst>
          </p:cNvPr>
          <p:cNvSpPr txBox="1"/>
          <p:nvPr/>
        </p:nvSpPr>
        <p:spPr>
          <a:xfrm>
            <a:off x="5361504" y="5558107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Entre 20 y 45 horas pedagógicas. </a:t>
            </a:r>
          </a:p>
        </p:txBody>
      </p:sp>
    </p:spTree>
    <p:extLst>
      <p:ext uri="{BB962C8B-B14F-4D97-AF65-F5344CB8AC3E}">
        <p14:creationId xmlns:p14="http://schemas.microsoft.com/office/powerpoint/2010/main" val="216704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8"/>
            <p:extLst>
              <p:ext uri="{D42A27DB-BD31-4B8C-83A1-F6EECF244321}">
                <p14:modId xmlns:p14="http://schemas.microsoft.com/office/powerpoint/2010/main" val="755230045"/>
              </p:ext>
            </p:extLst>
          </p:nvPr>
        </p:nvGraphicFramePr>
        <p:xfrm>
          <a:off x="1378204" y="2101174"/>
          <a:ext cx="742632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contenido 2"/>
          <p:cNvSpPr>
            <a:spLocks noGrp="1"/>
          </p:cNvSpPr>
          <p:nvPr>
            <p:ph sz="quarter" idx="12"/>
          </p:nvPr>
        </p:nvSpPr>
        <p:spPr>
          <a:xfrm>
            <a:off x="458043" y="404664"/>
            <a:ext cx="8270056" cy="576064"/>
          </a:xfrm>
        </p:spPr>
        <p:txBody>
          <a:bodyPr/>
          <a:lstStyle/>
          <a:p>
            <a:r>
              <a:rPr lang="es-ES" sz="2400" dirty="0" smtClean="0"/>
              <a:t>Actividades de Capacitación</a:t>
            </a:r>
            <a:endParaRPr lang="es-ES" sz="2400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251520" y="2060848"/>
            <a:ext cx="2664296" cy="213247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Tx/>
              <a:buChar char="-"/>
            </a:pPr>
            <a:r>
              <a:rPr lang="es-ES" sz="1600" dirty="0" smtClean="0"/>
              <a:t>Relaciona </a:t>
            </a:r>
            <a:r>
              <a:rPr lang="es-ES" sz="1600" dirty="0"/>
              <a:t>con áreas de desarrollo y funciones del cargo actual del </a:t>
            </a:r>
            <a:r>
              <a:rPr lang="es-ES" sz="1600" dirty="0" smtClean="0"/>
              <a:t>funcionario.</a:t>
            </a:r>
          </a:p>
          <a:p>
            <a:pPr marL="285750" lvl="0" indent="-285750">
              <a:buFontTx/>
              <a:buChar char="-"/>
            </a:pPr>
            <a:r>
              <a:rPr lang="es-ES" sz="1600" dirty="0" smtClean="0"/>
              <a:t>Relacionada </a:t>
            </a:r>
            <a:r>
              <a:rPr lang="es-ES" sz="1600" dirty="0"/>
              <a:t>en forma global con el giro del negocio. </a:t>
            </a:r>
          </a:p>
        </p:txBody>
      </p:sp>
      <p:sp>
        <p:nvSpPr>
          <p:cNvPr id="13" name="Llamada con línea 1 12"/>
          <p:cNvSpPr/>
          <p:nvPr/>
        </p:nvSpPr>
        <p:spPr>
          <a:xfrm>
            <a:off x="7452320" y="5445224"/>
            <a:ext cx="1377652" cy="936104"/>
          </a:xfrm>
          <a:prstGeom prst="borderCallout1">
            <a:avLst>
              <a:gd name="adj1" fmla="val 18750"/>
              <a:gd name="adj2" fmla="val -8333"/>
              <a:gd name="adj3" fmla="val -4718"/>
              <a:gd name="adj4" fmla="val -6936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Aprobadas (Con nota)</a:t>
            </a:r>
            <a:endParaRPr lang="es-ES" dirty="0"/>
          </a:p>
        </p:txBody>
      </p:sp>
      <p:sp>
        <p:nvSpPr>
          <p:cNvPr id="15" name="Llamada con línea 1 14"/>
          <p:cNvSpPr/>
          <p:nvPr/>
        </p:nvSpPr>
        <p:spPr>
          <a:xfrm>
            <a:off x="439328" y="5373605"/>
            <a:ext cx="2025725" cy="863317"/>
          </a:xfrm>
          <a:prstGeom prst="borderCallout1">
            <a:avLst>
              <a:gd name="adj1" fmla="val -18997"/>
              <a:gd name="adj2" fmla="val 42680"/>
              <a:gd name="adj3" fmla="val -117785"/>
              <a:gd name="adj4" fmla="val 2839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Asociadas a LE</a:t>
            </a:r>
            <a:endParaRPr lang="es-ES" dirty="0"/>
          </a:p>
        </p:txBody>
      </p:sp>
      <p:sp>
        <p:nvSpPr>
          <p:cNvPr id="16" name="Pergamino horizontal 15"/>
          <p:cNvSpPr/>
          <p:nvPr/>
        </p:nvSpPr>
        <p:spPr>
          <a:xfrm>
            <a:off x="6444208" y="1340768"/>
            <a:ext cx="2520280" cy="2232248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/>
              <a:t>Realizadas 36 meses continuos, previos a la fecha de publicación de los DFL de los Servicios de Salud. </a:t>
            </a:r>
          </a:p>
        </p:txBody>
      </p:sp>
    </p:spTree>
    <p:extLst>
      <p:ext uri="{BB962C8B-B14F-4D97-AF65-F5344CB8AC3E}">
        <p14:creationId xmlns:p14="http://schemas.microsoft.com/office/powerpoint/2010/main" val="676303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8"/>
            <p:extLst>
              <p:ext uri="{D42A27DB-BD31-4B8C-83A1-F6EECF244321}">
                <p14:modId xmlns:p14="http://schemas.microsoft.com/office/powerpoint/2010/main" val="186006173"/>
              </p:ext>
            </p:extLst>
          </p:nvPr>
        </p:nvGraphicFramePr>
        <p:xfrm>
          <a:off x="458044" y="1196752"/>
          <a:ext cx="8279556" cy="5075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contenido 2"/>
          <p:cNvSpPr>
            <a:spLocks noGrp="1"/>
          </p:cNvSpPr>
          <p:nvPr>
            <p:ph sz="quarter" idx="12"/>
          </p:nvPr>
        </p:nvSpPr>
        <p:spPr>
          <a:xfrm>
            <a:off x="458043" y="404664"/>
            <a:ext cx="8270056" cy="576064"/>
          </a:xfrm>
        </p:spPr>
        <p:txBody>
          <a:bodyPr/>
          <a:lstStyle/>
          <a:p>
            <a:r>
              <a:rPr lang="es-ES" dirty="0" smtClean="0"/>
              <a:t>Rol Equipo de Capacitación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960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4" descr="14_MSAL_TXCH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2513"/>
            <a:ext cx="9144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58969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17650</TotalTime>
  <Words>441</Words>
  <Application>Microsoft Office PowerPoint</Application>
  <PresentationFormat>Presentación en pantalla (4:3)</PresentationFormat>
  <Paragraphs>64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8" baseType="lpstr">
      <vt:lpstr>ＭＳ Ｐゴシック</vt:lpstr>
      <vt:lpstr>ＭＳ Ｐゴシック</vt:lpstr>
      <vt:lpstr>Arial</vt:lpstr>
      <vt:lpstr>Calibri</vt:lpstr>
      <vt:lpstr>Candara</vt:lpstr>
      <vt:lpstr>gobCL</vt:lpstr>
      <vt:lpstr>Tahoma</vt:lpstr>
      <vt:lpstr>Verdana</vt:lpstr>
      <vt:lpstr>Wingdings</vt:lpstr>
      <vt:lpstr>ヒラギノ角ゴ Pro W3</vt:lpstr>
      <vt:lpstr>Custom Design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María Isabel</cp:lastModifiedBy>
  <cp:revision>939</cp:revision>
  <cp:lastPrinted>2015-10-26T13:40:19Z</cp:lastPrinted>
  <dcterms:created xsi:type="dcterms:W3CDTF">2010-11-27T19:44:20Z</dcterms:created>
  <dcterms:modified xsi:type="dcterms:W3CDTF">2017-10-17T17:10:37Z</dcterms:modified>
</cp:coreProperties>
</file>