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  <p:sldMasterId id="2147483683" r:id="rId3"/>
  </p:sldMasterIdLst>
  <p:notesMasterIdLst>
    <p:notesMasterId r:id="rId10"/>
  </p:notesMasterIdLst>
  <p:sldIdLst>
    <p:sldId id="260" r:id="rId4"/>
    <p:sldId id="263" r:id="rId5"/>
    <p:sldId id="296" r:id="rId6"/>
    <p:sldId id="355" r:id="rId7"/>
    <p:sldId id="352" r:id="rId8"/>
    <p:sldId id="35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E0B4"/>
    <a:srgbClr val="F4B0D4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10-12-2019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44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04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821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627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6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80557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94263" y="1862671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 smtClean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Matriz 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 smtClean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Personal que ha percibido Viáticos Nacionales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</a:t>
            </a: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 smtClean="0"/>
              <a:t>Diciembre, 2019</a:t>
            </a:r>
            <a:endParaRPr lang="es-CL" sz="1200" dirty="0"/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10053547" y="2054521"/>
            <a:ext cx="1626130" cy="284573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5617" y="224061"/>
            <a:ext cx="9690483" cy="430887"/>
          </a:xfrm>
        </p:spPr>
        <p:txBody>
          <a:bodyPr/>
          <a:lstStyle/>
          <a:p>
            <a:r>
              <a:rPr lang="es-MX" sz="28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Características</a:t>
            </a:r>
            <a:r>
              <a:rPr lang="es-MX" sz="28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Generales</a:t>
            </a:r>
            <a:endParaRPr lang="es-MX" sz="28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7" y="1173458"/>
            <a:ext cx="6096000" cy="17621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542" y="3899933"/>
            <a:ext cx="6076950" cy="2247900"/>
          </a:xfrm>
          <a:prstGeom prst="rect">
            <a:avLst/>
          </a:prstGeom>
        </p:spPr>
      </p:pic>
      <p:sp>
        <p:nvSpPr>
          <p:cNvPr id="11" name="Título 3"/>
          <p:cNvSpPr txBox="1">
            <a:spLocks/>
          </p:cNvSpPr>
          <p:nvPr/>
        </p:nvSpPr>
        <p:spPr bwMode="auto">
          <a:xfrm>
            <a:off x="607009" y="337097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s-MX" kern="0" dirty="0" smtClean="0"/>
              <a:t>Campos Requeridos</a:t>
            </a:r>
            <a:endParaRPr lang="es-MX" kern="0" dirty="0"/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98733" y="343324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Extracción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5" y="2256177"/>
            <a:ext cx="1451079" cy="136038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4" y="3616564"/>
            <a:ext cx="1038550" cy="1038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105" y="952407"/>
            <a:ext cx="3514725" cy="2009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r="11459"/>
          <a:stretch/>
        </p:blipFill>
        <p:spPr>
          <a:xfrm>
            <a:off x="1494815" y="4194028"/>
            <a:ext cx="4056557" cy="20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1330" t="3648" r="825"/>
          <a:stretch/>
        </p:blipFill>
        <p:spPr>
          <a:xfrm>
            <a:off x="5908436" y="952407"/>
            <a:ext cx="5918663" cy="2110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564" y="3241436"/>
            <a:ext cx="5261819" cy="32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98733" y="343324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Extracción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" y="2694610"/>
            <a:ext cx="1038550" cy="10385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62" y="1192843"/>
            <a:ext cx="1534812" cy="1346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b="65254"/>
          <a:stretch/>
        </p:blipFill>
        <p:spPr>
          <a:xfrm>
            <a:off x="2606914" y="944510"/>
            <a:ext cx="7353300" cy="159520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3777" y="5941184"/>
            <a:ext cx="2971809" cy="5847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7" indent="-1714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0000"/>
                </a:solidFill>
              </a:rPr>
              <a:t>Otros sistemas adicionales</a:t>
            </a:r>
          </a:p>
          <a:p>
            <a:pPr marL="173037" indent="-1714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0000"/>
                </a:solidFill>
              </a:rPr>
              <a:t>Coordinar con Finanzas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828" y="2721950"/>
            <a:ext cx="5369931" cy="31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21" y="965636"/>
            <a:ext cx="3641379" cy="293209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650119" y="356522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Construcción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63" y="1178469"/>
            <a:ext cx="6076190" cy="487619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922029" y="4189616"/>
            <a:ext cx="3291840" cy="7897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200" dirty="0" smtClean="0">
                <a:solidFill>
                  <a:srgbClr val="000000"/>
                </a:solidFill>
              </a:rPr>
              <a:t>Dato! Se sugiere previamente construir un </a:t>
            </a:r>
            <a:r>
              <a:rPr lang="es-MX" sz="1200" dirty="0" err="1" smtClean="0">
                <a:solidFill>
                  <a:srgbClr val="000000"/>
                </a:solidFill>
              </a:rPr>
              <a:t>excel</a:t>
            </a:r>
            <a:r>
              <a:rPr lang="es-MX" sz="1200" dirty="0" smtClean="0">
                <a:solidFill>
                  <a:srgbClr val="000000"/>
                </a:solidFill>
              </a:rPr>
              <a:t> con las matrices bases para realizar el cruce y completar el campo MATRIZ_BASE</a:t>
            </a:r>
          </a:p>
        </p:txBody>
      </p:sp>
    </p:spTree>
    <p:extLst>
      <p:ext uri="{BB962C8B-B14F-4D97-AF65-F5344CB8AC3E}">
        <p14:creationId xmlns:p14="http://schemas.microsoft.com/office/powerpoint/2010/main" val="25189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D2CAF1-3191-AA48-A5B0-FD8D09FD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0132" y="2811075"/>
            <a:ext cx="3670733" cy="37980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650119" y="356522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Revisión antes del envío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304088" y="1793579"/>
            <a:ext cx="10169179" cy="3354154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Completar todos los campos, ninguno debe quedar en blanco</a:t>
            </a:r>
          </a:p>
          <a:p>
            <a:endParaRPr lang="es-MX" kern="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Revisar y analizar los errores que presenta la validación. Si corresponde, se debe corregir en la matriz y en el origen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Respetar formato de cada campo. Poner atención a los que requieren conversión a texto (</a:t>
            </a:r>
            <a:r>
              <a:rPr lang="es-MX" kern="0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ejm</a:t>
            </a: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ID_SERV)</a:t>
            </a:r>
          </a:p>
          <a:p>
            <a:endParaRPr lang="es-MX" kern="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Eliminar formulas y vínculos </a:t>
            </a:r>
          </a:p>
          <a:p>
            <a:endParaRPr lang="es-MX" kern="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Respetar estructura Dipres, no agregar ni eliminar columnas</a:t>
            </a:r>
          </a:p>
          <a:p>
            <a:endParaRPr lang="es-MX" kern="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Eliminar columnas de validación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141</Words>
  <Application>Microsoft Office PowerPoint</Application>
  <PresentationFormat>Panorámica</PresentationFormat>
  <Paragraphs>36</Paragraphs>
  <Slides>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Contenido</vt:lpstr>
      <vt:lpstr>Office Theme</vt:lpstr>
      <vt:lpstr>1_Contenido</vt:lpstr>
      <vt:lpstr>Diapositiva de think-cell</vt:lpstr>
      <vt:lpstr>Presentación de PowerPoint</vt:lpstr>
      <vt:lpstr>Características Generales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SIRH</cp:lastModifiedBy>
  <cp:revision>303</cp:revision>
  <dcterms:created xsi:type="dcterms:W3CDTF">2018-02-12T19:45:10Z</dcterms:created>
  <dcterms:modified xsi:type="dcterms:W3CDTF">2019-12-10T12:48:41Z</dcterms:modified>
</cp:coreProperties>
</file>