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ng&amp;ehk=sftSbQLEHWvq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5"/>
  </p:notesMasterIdLst>
  <p:sldIdLst>
    <p:sldId id="260" r:id="rId3"/>
    <p:sldId id="263" r:id="rId4"/>
    <p:sldId id="360" r:id="rId5"/>
    <p:sldId id="363" r:id="rId6"/>
    <p:sldId id="364" r:id="rId7"/>
    <p:sldId id="344" r:id="rId8"/>
    <p:sldId id="361" r:id="rId9"/>
    <p:sldId id="345" r:id="rId10"/>
    <p:sldId id="365" r:id="rId11"/>
    <p:sldId id="362" r:id="rId12"/>
    <p:sldId id="347" r:id="rId13"/>
    <p:sldId id="34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802"/>
  </p:normalViewPr>
  <p:slideViewPr>
    <p:cSldViewPr snapToGrid="0">
      <p:cViewPr varScale="1">
        <p:scale>
          <a:sx n="105" d="100"/>
          <a:sy n="105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 </a:t>
          </a:r>
        </a:p>
        <a:p>
          <a:r>
            <a:rPr lang="en-US" sz="3200" dirty="0"/>
            <a:t>X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cargo inicial</a:t>
          </a:r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506C3813-86C3-4159-B1F5-CED2D6C90129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cargo </a:t>
          </a:r>
          <a:r>
            <a:rPr lang="es-CL" sz="1400" noProof="0" dirty="0"/>
            <a:t>mejorado</a:t>
          </a:r>
        </a:p>
      </dgm:t>
    </dgm:pt>
    <dgm:pt modelId="{444BB018-645E-416A-83D6-31D232869682}" type="parTrans" cxnId="{04EBC82A-72FC-4E73-A163-8A12B5F731F5}">
      <dgm:prSet/>
      <dgm:spPr/>
      <dgm:t>
        <a:bodyPr/>
        <a:lstStyle/>
        <a:p>
          <a:endParaRPr lang="es-CL"/>
        </a:p>
      </dgm:t>
    </dgm:pt>
    <dgm:pt modelId="{DE71E1F7-2B9F-4E80-AE09-AAF0B095C8A0}" type="sibTrans" cxnId="{04EBC82A-72FC-4E73-A163-8A12B5F731F5}">
      <dgm:prSet/>
      <dgm:spPr/>
      <dgm:t>
        <a:bodyPr/>
        <a:lstStyle/>
        <a:p>
          <a:endParaRPr lang="es-CL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 custLinFactNeighborY="28280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4304275A-465C-49CD-8CD4-75DFC7A76208}" type="pres">
      <dgm:prSet presAssocID="{506C3813-86C3-4159-B1F5-CED2D6C90129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498A2602-3F48-4CE6-BC9A-098CF3F70DA2}" type="presOf" srcId="{1E573CED-B888-F547-80AF-048A749F2790}" destId="{54B22EBF-4BD6-B247-BA80-74211CE53D13}" srcOrd="0" destOrd="0" presId="urn:microsoft.com/office/officeart/2005/8/layout/equation2"/>
    <dgm:cxn modelId="{44E7E30D-EB65-4B22-A19C-7E20FEACD57F}" type="presOf" srcId="{0EBFC1E8-6F9B-3D45-92B0-6CCBB7B6E2AB}" destId="{A911D5B1-BDCE-384E-85A7-ECD81A23444C}" srcOrd="0" destOrd="0" presId="urn:microsoft.com/office/officeart/2005/8/layout/equation2"/>
    <dgm:cxn modelId="{25170D14-0723-4A29-BDC6-7DFEDF50F78D}" type="presOf" srcId="{506C3813-86C3-4159-B1F5-CED2D6C90129}" destId="{4304275A-465C-49CD-8CD4-75DFC7A76208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04EBC82A-72FC-4E73-A163-8A12B5F731F5}" srcId="{0EBFC1E8-6F9B-3D45-92B0-6CCBB7B6E2AB}" destId="{506C3813-86C3-4159-B1F5-CED2D6C90129}" srcOrd="2" destOrd="0" parTransId="{444BB018-645E-416A-83D6-31D232869682}" sibTransId="{DE71E1F7-2B9F-4E80-AE09-AAF0B095C8A0}"/>
    <dgm:cxn modelId="{89B9AA45-AAEA-4F84-9573-5CE14AD42046}" type="presOf" srcId="{DE71E1F7-2B9F-4E80-AE09-AAF0B095C8A0}" destId="{FB76CE77-41D5-3340-988F-33554C822DAE}" srcOrd="0" destOrd="0" presId="urn:microsoft.com/office/officeart/2005/8/layout/equation2"/>
    <dgm:cxn modelId="{49178669-EA82-4AEC-A470-849676994AFD}" type="presOf" srcId="{F7ED9A94-A1F0-234A-8DB9-F9A431DCA550}" destId="{07560488-B33B-134E-BEC2-7FDB2176B5E9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F038247B-E840-4E5D-A287-F89FA9EB6C26}" type="presOf" srcId="{CF0669B5-E918-3446-B946-7B7A323D0477}" destId="{DC4D862B-36C1-CA45-881C-5F28728FB61B}" srcOrd="0" destOrd="0" presId="urn:microsoft.com/office/officeart/2005/8/layout/equation2"/>
    <dgm:cxn modelId="{97D42288-44EE-4075-8EA1-A0BD03CAFA05}" type="presOf" srcId="{5E4F76B5-B7AB-2B4A-9D0D-48F65988F4F6}" destId="{F4C2C787-4D78-1442-AE03-2093DE2CC317}" srcOrd="0" destOrd="0" presId="urn:microsoft.com/office/officeart/2005/8/layout/equation2"/>
    <dgm:cxn modelId="{01E0A698-B761-4E3C-99ED-72EC67F91D8A}" type="presOf" srcId="{713C6BCD-541F-0741-B666-E079ABD51D82}" destId="{E912B662-03EF-F146-AECD-F447DE358C0E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63B388FE-5D0A-4AE2-82D5-8D3C65242EF8}" type="presOf" srcId="{DE71E1F7-2B9F-4E80-AE09-AAF0B095C8A0}" destId="{8E55DDE6-3259-C34B-8E1A-DD1BDF0CA358}" srcOrd="1" destOrd="0" presId="urn:microsoft.com/office/officeart/2005/8/layout/equation2"/>
    <dgm:cxn modelId="{41EAB922-4F3C-4635-8527-60A38E498735}" type="presParOf" srcId="{A911D5B1-BDCE-384E-85A7-ECD81A23444C}" destId="{80950AE1-DA14-AD4E-B0A0-066505704FA1}" srcOrd="0" destOrd="0" presId="urn:microsoft.com/office/officeart/2005/8/layout/equation2"/>
    <dgm:cxn modelId="{9964AB86-D56F-490C-A447-D6EE9AE0389F}" type="presParOf" srcId="{80950AE1-DA14-AD4E-B0A0-066505704FA1}" destId="{DC4D862B-36C1-CA45-881C-5F28728FB61B}" srcOrd="0" destOrd="0" presId="urn:microsoft.com/office/officeart/2005/8/layout/equation2"/>
    <dgm:cxn modelId="{913516D1-5C1A-46AC-A706-CFFA43E64DE8}" type="presParOf" srcId="{80950AE1-DA14-AD4E-B0A0-066505704FA1}" destId="{6BC149E5-1358-DA46-A043-38710E064BF3}" srcOrd="1" destOrd="0" presId="urn:microsoft.com/office/officeart/2005/8/layout/equation2"/>
    <dgm:cxn modelId="{3494D51E-BD3F-4014-B38F-C94147E263B8}" type="presParOf" srcId="{80950AE1-DA14-AD4E-B0A0-066505704FA1}" destId="{54B22EBF-4BD6-B247-BA80-74211CE53D13}" srcOrd="2" destOrd="0" presId="urn:microsoft.com/office/officeart/2005/8/layout/equation2"/>
    <dgm:cxn modelId="{7FE66B5E-93C3-4E0D-912B-4888BF681CFE}" type="presParOf" srcId="{80950AE1-DA14-AD4E-B0A0-066505704FA1}" destId="{97D15DC1-2AB9-0C40-90D2-3B4194C99033}" srcOrd="3" destOrd="0" presId="urn:microsoft.com/office/officeart/2005/8/layout/equation2"/>
    <dgm:cxn modelId="{FCF03399-6935-412D-85FC-771ABA6338AD}" type="presParOf" srcId="{80950AE1-DA14-AD4E-B0A0-066505704FA1}" destId="{F4C2C787-4D78-1442-AE03-2093DE2CC317}" srcOrd="4" destOrd="0" presId="urn:microsoft.com/office/officeart/2005/8/layout/equation2"/>
    <dgm:cxn modelId="{22DF69E4-54D3-408F-8A16-0741102D4234}" type="presParOf" srcId="{80950AE1-DA14-AD4E-B0A0-066505704FA1}" destId="{7F8FD9CE-8C8F-4543-999D-DCFE8D2DE124}" srcOrd="5" destOrd="0" presId="urn:microsoft.com/office/officeart/2005/8/layout/equation2"/>
    <dgm:cxn modelId="{29D8DE26-BAF0-4D4C-9231-5EF991C98C82}" type="presParOf" srcId="{80950AE1-DA14-AD4E-B0A0-066505704FA1}" destId="{E912B662-03EF-F146-AECD-F447DE358C0E}" srcOrd="6" destOrd="0" presId="urn:microsoft.com/office/officeart/2005/8/layout/equation2"/>
    <dgm:cxn modelId="{E933742F-833A-433F-B30C-6369F8B727CA}" type="presParOf" srcId="{80950AE1-DA14-AD4E-B0A0-066505704FA1}" destId="{32C9DD05-F896-4843-AC69-073BFD4DEFD0}" srcOrd="7" destOrd="0" presId="urn:microsoft.com/office/officeart/2005/8/layout/equation2"/>
    <dgm:cxn modelId="{96E2E1CA-C897-4DED-AC50-B419F6E0407A}" type="presParOf" srcId="{80950AE1-DA14-AD4E-B0A0-066505704FA1}" destId="{4304275A-465C-49CD-8CD4-75DFC7A76208}" srcOrd="8" destOrd="0" presId="urn:microsoft.com/office/officeart/2005/8/layout/equation2"/>
    <dgm:cxn modelId="{F2E8E71A-5348-4ED1-8333-74CB4AE381C8}" type="presParOf" srcId="{A911D5B1-BDCE-384E-85A7-ECD81A23444C}" destId="{FB76CE77-41D5-3340-988F-33554C822DAE}" srcOrd="1" destOrd="0" presId="urn:microsoft.com/office/officeart/2005/8/layout/equation2"/>
    <dgm:cxn modelId="{FF0BE0CC-D702-4CE5-9315-6526FDF09090}" type="presParOf" srcId="{FB76CE77-41D5-3340-988F-33554C822DAE}" destId="{8E55DDE6-3259-C34B-8E1A-DD1BDF0CA358}" srcOrd="0" destOrd="0" presId="urn:microsoft.com/office/officeart/2005/8/layout/equation2"/>
    <dgm:cxn modelId="{5DC73741-EBA6-42A4-8646-28E985B78D05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98C7C-5D86-41DF-9BCD-3BFE74C4088F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65EDE653-625A-4AB6-9A67-C9899695C7BB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Personal con ascensos, promociones y recontrataciones en </a:t>
          </a:r>
          <a:r>
            <a:rPr lang="es-CL" b="1" dirty="0">
              <a:solidFill>
                <a:schemeClr val="accent4"/>
              </a:solidFill>
            </a:rPr>
            <a:t>grado superior</a:t>
          </a:r>
          <a:r>
            <a:rPr lang="es-CL" b="0" dirty="0">
              <a:solidFill>
                <a:schemeClr val="accent4"/>
              </a:solidFill>
            </a:rPr>
            <a:t>, independiente de la calidad jurídica de la persona, y aún cuando no se encuentre en funciones a la fecha.</a:t>
          </a:r>
        </a:p>
      </dgm:t>
    </dgm:pt>
    <dgm:pt modelId="{F36659AF-A7EC-481B-B497-15D039BD3484}" type="par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A3AD40C3-6842-4056-A20E-C7E6C0C4B4D8}" type="sib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F3EE3A6-1092-4CEB-80F5-69DCFED8C1E5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Incluir personal de planta que pasa a desempeñar un cargo a contrata en el Establecimiento, en un grado superior.</a:t>
          </a:r>
        </a:p>
      </dgm:t>
    </dgm:pt>
    <dgm:pt modelId="{1952A0AE-51E8-4E6E-8B1B-AD7ABB8C1BF8}" type="par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87D10AC-6A76-43EC-B56E-2F840BB1B1A9}" type="sib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F8C834F-0EFD-4D4C-A39C-9EA3CF835140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Informar un registro por movimiento ascendente, según cargo. Por tanto informar a la persona tantas veces como movimientos tuvo.</a:t>
          </a:r>
        </a:p>
      </dgm:t>
    </dgm:pt>
    <dgm:pt modelId="{302178BA-EB19-4212-83D3-89D0BA9B4C18}" type="sib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62A12E9-4710-4126-9C25-4C008DA21E11}" type="par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ED56A22-2B6B-45E1-A92B-C8E1A072B562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</a:p>
      </dgm:t>
    </dgm:pt>
    <dgm:pt modelId="{F842C5C5-B3B2-4E09-8EC3-50A3DA96D973}" type="par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76D300AE-3135-4727-81C6-26566B43D15C}" type="sib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500AE0C-0A9A-43E2-9E5A-5D8C0C08A321}" type="pres">
      <dgm:prSet presAssocID="{63D98C7C-5D86-41DF-9BCD-3BFE74C4088F}" presName="linearFlow" presStyleCnt="0">
        <dgm:presLayoutVars>
          <dgm:dir/>
          <dgm:resizeHandles val="exact"/>
        </dgm:presLayoutVars>
      </dgm:prSet>
      <dgm:spPr/>
    </dgm:pt>
    <dgm:pt modelId="{15CBEC84-5D47-4313-85A5-C263B3F01D60}" type="pres">
      <dgm:prSet presAssocID="{65EDE653-625A-4AB6-9A67-C9899695C7BB}" presName="composite" presStyleCnt="0"/>
      <dgm:spPr/>
    </dgm:pt>
    <dgm:pt modelId="{C70A220E-7106-42F0-B244-CB3742AE502A}" type="pres">
      <dgm:prSet presAssocID="{65EDE653-625A-4AB6-9A67-C9899695C7B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C8D3657-1A30-43B3-8D85-5D427838BDAC}" type="pres">
      <dgm:prSet presAssocID="{65EDE653-625A-4AB6-9A67-C9899695C7BB}" presName="txShp" presStyleLbl="node1" presStyleIdx="0" presStyleCnt="4">
        <dgm:presLayoutVars>
          <dgm:bulletEnabled val="1"/>
        </dgm:presLayoutVars>
      </dgm:prSet>
      <dgm:spPr/>
    </dgm:pt>
    <dgm:pt modelId="{A6613F85-4AEF-48BC-9ABF-3713E23EA355}" type="pres">
      <dgm:prSet presAssocID="{A3AD40C3-6842-4056-A20E-C7E6C0C4B4D8}" presName="spacing" presStyleCnt="0"/>
      <dgm:spPr/>
    </dgm:pt>
    <dgm:pt modelId="{E3EC1D75-65EC-42A7-B89A-FE5E523CD240}" type="pres">
      <dgm:prSet presAssocID="{2F8C834F-0EFD-4D4C-A39C-9EA3CF835140}" presName="composite" presStyleCnt="0"/>
      <dgm:spPr/>
    </dgm:pt>
    <dgm:pt modelId="{745A3B6A-9D67-4A8B-9306-2A8FE7C87832}" type="pres">
      <dgm:prSet presAssocID="{2F8C834F-0EFD-4D4C-A39C-9EA3CF83514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474F52-8F0A-44F2-BBDE-D7EB0B88D445}" type="pres">
      <dgm:prSet presAssocID="{2F8C834F-0EFD-4D4C-A39C-9EA3CF835140}" presName="txShp" presStyleLbl="node1" presStyleIdx="1" presStyleCnt="4">
        <dgm:presLayoutVars>
          <dgm:bulletEnabled val="1"/>
        </dgm:presLayoutVars>
      </dgm:prSet>
      <dgm:spPr/>
    </dgm:pt>
    <dgm:pt modelId="{69E69160-C1FB-4DFA-A704-9149D11CF7D1}" type="pres">
      <dgm:prSet presAssocID="{302178BA-EB19-4212-83D3-89D0BA9B4C18}" presName="spacing" presStyleCnt="0"/>
      <dgm:spPr/>
    </dgm:pt>
    <dgm:pt modelId="{A2D417D8-6C1A-4903-AABE-D8C5D9500227}" type="pres">
      <dgm:prSet presAssocID="{CF3EE3A6-1092-4CEB-80F5-69DCFED8C1E5}" presName="composite" presStyleCnt="0"/>
      <dgm:spPr/>
    </dgm:pt>
    <dgm:pt modelId="{F59DAA1B-98E9-448D-979C-5908408D9637}" type="pres">
      <dgm:prSet presAssocID="{CF3EE3A6-1092-4CEB-80F5-69DCFED8C1E5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F7C3D4B-B082-47A5-B37A-EC98E0068CA0}" type="pres">
      <dgm:prSet presAssocID="{CF3EE3A6-1092-4CEB-80F5-69DCFED8C1E5}" presName="txShp" presStyleLbl="node1" presStyleIdx="2" presStyleCnt="4">
        <dgm:presLayoutVars>
          <dgm:bulletEnabled val="1"/>
        </dgm:presLayoutVars>
      </dgm:prSet>
      <dgm:spPr/>
    </dgm:pt>
    <dgm:pt modelId="{9FBFCE17-90A8-4157-AD98-7BA726B06267}" type="pres">
      <dgm:prSet presAssocID="{287D10AC-6A76-43EC-B56E-2F840BB1B1A9}" presName="spacing" presStyleCnt="0"/>
      <dgm:spPr/>
    </dgm:pt>
    <dgm:pt modelId="{6BE562C9-F7BF-4569-A3AE-B71831D04251}" type="pres">
      <dgm:prSet presAssocID="{9ED56A22-2B6B-45E1-A92B-C8E1A072B562}" presName="composite" presStyleCnt="0"/>
      <dgm:spPr/>
    </dgm:pt>
    <dgm:pt modelId="{D48F780F-D7E4-4090-9F9F-B07FB3B9AAA0}" type="pres">
      <dgm:prSet presAssocID="{9ED56A22-2B6B-45E1-A92B-C8E1A072B562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12E730-EBFF-4BF8-97C2-DF8FC0568E54}" type="pres">
      <dgm:prSet presAssocID="{9ED56A22-2B6B-45E1-A92B-C8E1A072B562}" presName="txShp" presStyleLbl="node1" presStyleIdx="3" presStyleCnt="4">
        <dgm:presLayoutVars>
          <dgm:bulletEnabled val="1"/>
        </dgm:presLayoutVars>
      </dgm:prSet>
      <dgm:spPr/>
    </dgm:pt>
  </dgm:ptLst>
  <dgm:cxnLst>
    <dgm:cxn modelId="{83102811-245E-41EC-9A8D-57E39BDAA735}" srcId="{63D98C7C-5D86-41DF-9BCD-3BFE74C4088F}" destId="{9ED56A22-2B6B-45E1-A92B-C8E1A072B562}" srcOrd="3" destOrd="0" parTransId="{F842C5C5-B3B2-4E09-8EC3-50A3DA96D973}" sibTransId="{76D300AE-3135-4727-81C6-26566B43D15C}"/>
    <dgm:cxn modelId="{B1D1451C-3718-4585-ABBA-A31D9C7BEA7B}" type="presOf" srcId="{2F8C834F-0EFD-4D4C-A39C-9EA3CF835140}" destId="{F0474F52-8F0A-44F2-BBDE-D7EB0B88D445}" srcOrd="0" destOrd="0" presId="urn:microsoft.com/office/officeart/2005/8/layout/vList3"/>
    <dgm:cxn modelId="{6DFED55F-22E6-429C-9958-E072E42390C2}" type="presOf" srcId="{65EDE653-625A-4AB6-9A67-C9899695C7BB}" destId="{7C8D3657-1A30-43B3-8D85-5D427838BDAC}" srcOrd="0" destOrd="0" presId="urn:microsoft.com/office/officeart/2005/8/layout/vList3"/>
    <dgm:cxn modelId="{0741CC58-A395-4F7C-8ABB-A0F4ECBB9D7C}" type="presOf" srcId="{63D98C7C-5D86-41DF-9BCD-3BFE74C4088F}" destId="{9500AE0C-0A9A-43E2-9E5A-5D8C0C08A321}" srcOrd="0" destOrd="0" presId="urn:microsoft.com/office/officeart/2005/8/layout/vList3"/>
    <dgm:cxn modelId="{F534DF5A-60CD-4A06-AB0C-2B12CD638048}" type="presOf" srcId="{9ED56A22-2B6B-45E1-A92B-C8E1A072B562}" destId="{EF12E730-EBFF-4BF8-97C2-DF8FC0568E54}" srcOrd="0" destOrd="0" presId="urn:microsoft.com/office/officeart/2005/8/layout/vList3"/>
    <dgm:cxn modelId="{50A2D1A5-1E1F-4B2F-848B-6B1188CFE0BD}" srcId="{63D98C7C-5D86-41DF-9BCD-3BFE74C4088F}" destId="{2F8C834F-0EFD-4D4C-A39C-9EA3CF835140}" srcOrd="1" destOrd="0" parTransId="{C62A12E9-4710-4126-9C25-4C008DA21E11}" sibTransId="{302178BA-EB19-4212-83D3-89D0BA9B4C18}"/>
    <dgm:cxn modelId="{BE1F9BD2-8986-4F96-847C-4E956DA1C5C9}" type="presOf" srcId="{CF3EE3A6-1092-4CEB-80F5-69DCFED8C1E5}" destId="{2F7C3D4B-B082-47A5-B37A-EC98E0068CA0}" srcOrd="0" destOrd="0" presId="urn:microsoft.com/office/officeart/2005/8/layout/vList3"/>
    <dgm:cxn modelId="{6A33AADA-D60E-4685-818D-CA3091354BA9}" srcId="{63D98C7C-5D86-41DF-9BCD-3BFE74C4088F}" destId="{65EDE653-625A-4AB6-9A67-C9899695C7BB}" srcOrd="0" destOrd="0" parTransId="{F36659AF-A7EC-481B-B497-15D039BD3484}" sibTransId="{A3AD40C3-6842-4056-A20E-C7E6C0C4B4D8}"/>
    <dgm:cxn modelId="{AA9C7DF2-C77C-4896-8A37-A14AC23F609A}" srcId="{63D98C7C-5D86-41DF-9BCD-3BFE74C4088F}" destId="{CF3EE3A6-1092-4CEB-80F5-69DCFED8C1E5}" srcOrd="2" destOrd="0" parTransId="{1952A0AE-51E8-4E6E-8B1B-AD7ABB8C1BF8}" sibTransId="{287D10AC-6A76-43EC-B56E-2F840BB1B1A9}"/>
    <dgm:cxn modelId="{91D5EF62-6132-45D0-883E-06C17B8BDAB0}" type="presParOf" srcId="{9500AE0C-0A9A-43E2-9E5A-5D8C0C08A321}" destId="{15CBEC84-5D47-4313-85A5-C263B3F01D60}" srcOrd="0" destOrd="0" presId="urn:microsoft.com/office/officeart/2005/8/layout/vList3"/>
    <dgm:cxn modelId="{581C8C3B-222B-4009-875F-47AF7AFA0380}" type="presParOf" srcId="{15CBEC84-5D47-4313-85A5-C263B3F01D60}" destId="{C70A220E-7106-42F0-B244-CB3742AE502A}" srcOrd="0" destOrd="0" presId="urn:microsoft.com/office/officeart/2005/8/layout/vList3"/>
    <dgm:cxn modelId="{1458682B-FDCE-4EEF-A721-7E999CF6C6EB}" type="presParOf" srcId="{15CBEC84-5D47-4313-85A5-C263B3F01D60}" destId="{7C8D3657-1A30-43B3-8D85-5D427838BDAC}" srcOrd="1" destOrd="0" presId="urn:microsoft.com/office/officeart/2005/8/layout/vList3"/>
    <dgm:cxn modelId="{9F89EDF3-25AE-4BCB-8F9B-D8B3DE43E292}" type="presParOf" srcId="{9500AE0C-0A9A-43E2-9E5A-5D8C0C08A321}" destId="{A6613F85-4AEF-48BC-9ABF-3713E23EA355}" srcOrd="1" destOrd="0" presId="urn:microsoft.com/office/officeart/2005/8/layout/vList3"/>
    <dgm:cxn modelId="{B58530BB-EB67-4C38-A8EE-C3D79BA31122}" type="presParOf" srcId="{9500AE0C-0A9A-43E2-9E5A-5D8C0C08A321}" destId="{E3EC1D75-65EC-42A7-B89A-FE5E523CD240}" srcOrd="2" destOrd="0" presId="urn:microsoft.com/office/officeart/2005/8/layout/vList3"/>
    <dgm:cxn modelId="{93BD1370-9BC2-422E-B757-E80003063584}" type="presParOf" srcId="{E3EC1D75-65EC-42A7-B89A-FE5E523CD240}" destId="{745A3B6A-9D67-4A8B-9306-2A8FE7C87832}" srcOrd="0" destOrd="0" presId="urn:microsoft.com/office/officeart/2005/8/layout/vList3"/>
    <dgm:cxn modelId="{2311EDAE-D591-472C-B9BB-88D136F56323}" type="presParOf" srcId="{E3EC1D75-65EC-42A7-B89A-FE5E523CD240}" destId="{F0474F52-8F0A-44F2-BBDE-D7EB0B88D445}" srcOrd="1" destOrd="0" presId="urn:microsoft.com/office/officeart/2005/8/layout/vList3"/>
    <dgm:cxn modelId="{AFCC26A3-287D-4AB9-9A7A-9BC6FCE42AA7}" type="presParOf" srcId="{9500AE0C-0A9A-43E2-9E5A-5D8C0C08A321}" destId="{69E69160-C1FB-4DFA-A704-9149D11CF7D1}" srcOrd="3" destOrd="0" presId="urn:microsoft.com/office/officeart/2005/8/layout/vList3"/>
    <dgm:cxn modelId="{93890054-AF8F-4429-B141-E521B522BB55}" type="presParOf" srcId="{9500AE0C-0A9A-43E2-9E5A-5D8C0C08A321}" destId="{A2D417D8-6C1A-4903-AABE-D8C5D9500227}" srcOrd="4" destOrd="0" presId="urn:microsoft.com/office/officeart/2005/8/layout/vList3"/>
    <dgm:cxn modelId="{8C4768FC-0795-45F4-8C59-A923A89AEA34}" type="presParOf" srcId="{A2D417D8-6C1A-4903-AABE-D8C5D9500227}" destId="{F59DAA1B-98E9-448D-979C-5908408D9637}" srcOrd="0" destOrd="0" presId="urn:microsoft.com/office/officeart/2005/8/layout/vList3"/>
    <dgm:cxn modelId="{7440B63A-A814-4E55-86A6-36DDB4599E7A}" type="presParOf" srcId="{A2D417D8-6C1A-4903-AABE-D8C5D9500227}" destId="{2F7C3D4B-B082-47A5-B37A-EC98E0068CA0}" srcOrd="1" destOrd="0" presId="urn:microsoft.com/office/officeart/2005/8/layout/vList3"/>
    <dgm:cxn modelId="{3621DD41-906A-4453-84B1-275778B2EBEB}" type="presParOf" srcId="{9500AE0C-0A9A-43E2-9E5A-5D8C0C08A321}" destId="{9FBFCE17-90A8-4157-AD98-7BA726B06267}" srcOrd="5" destOrd="0" presId="urn:microsoft.com/office/officeart/2005/8/layout/vList3"/>
    <dgm:cxn modelId="{0917A4EC-29B2-41EC-B793-625C3A2F36DD}" type="presParOf" srcId="{9500AE0C-0A9A-43E2-9E5A-5D8C0C08A321}" destId="{6BE562C9-F7BF-4569-A3AE-B71831D04251}" srcOrd="6" destOrd="0" presId="urn:microsoft.com/office/officeart/2005/8/layout/vList3"/>
    <dgm:cxn modelId="{629F61A0-D74A-4A89-9AD5-52C26B98D079}" type="presParOf" srcId="{6BE562C9-F7BF-4569-A3AE-B71831D04251}" destId="{D48F780F-D7E4-4090-9F9F-B07FB3B9AAA0}" srcOrd="0" destOrd="0" presId="urn:microsoft.com/office/officeart/2005/8/layout/vList3"/>
    <dgm:cxn modelId="{8568D406-4EA9-43A5-AEAC-277144EC88CD}" type="presParOf" srcId="{6BE562C9-F7BF-4569-A3AE-B71831D04251}" destId="{EF12E730-EBFF-4BF8-97C2-DF8FC0568E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 </a:t>
          </a:r>
        </a:p>
        <a:p>
          <a:r>
            <a:rPr lang="en-US" sz="3200" dirty="0"/>
            <a:t>Y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cargo</a:t>
          </a:r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3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2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3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1" presStyleCnt="2"/>
      <dgm:spPr/>
    </dgm:pt>
    <dgm:pt modelId="{8E55DDE6-3259-C34B-8E1A-DD1BDF0CA358}" type="pres">
      <dgm:prSet presAssocID="{0EBFC1E8-6F9B-3D45-92B0-6CCBB7B6E2AB}" presName="connectorText" presStyleLbl="sibTrans2D1" presStyleIdx="1" presStyleCnt="2"/>
      <dgm:spPr/>
    </dgm:pt>
    <dgm:pt modelId="{07560488-B33B-134E-BEC2-7FDB2176B5E9}" type="pres">
      <dgm:prSet presAssocID="{0EBFC1E8-6F9B-3D45-92B0-6CCBB7B6E2A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B0CEF922-6800-4EE6-933C-5E7FAD5E0A6C}" type="presOf" srcId="{713C6BCD-541F-0741-B666-E079ABD51D82}" destId="{8E55DDE6-3259-C34B-8E1A-DD1BDF0CA358}" srcOrd="1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C0ACDE5A-FCA5-AA4E-B701-89241B42C38F}" srcId="{0EBFC1E8-6F9B-3D45-92B0-6CCBB7B6E2AB}" destId="{F7ED9A94-A1F0-234A-8DB9-F9A431DCA550}" srcOrd="2" destOrd="0" parTransId="{D0B73D9F-C817-5E46-A9EB-06731ACEB249}" sibTransId="{BE1D31D8-6913-D54A-A9E8-8558455EEB67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523B58CB-2845-4F3F-9DE9-0DD5F056E150}" type="presOf" srcId="{713C6BCD-541F-0741-B666-E079ABD51D82}" destId="{FB76CE77-41D5-3340-988F-33554C822DAE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98C7C-5D86-41DF-9BCD-3BFE74C4088F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65EDE653-625A-4AB6-9A67-C9899695C7BB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Personal que ingresa por primera vez a la institución durante el período analizado.</a:t>
          </a:r>
        </a:p>
      </dgm:t>
    </dgm:pt>
    <dgm:pt modelId="{F36659AF-A7EC-481B-B497-15D039BD3484}" type="par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A3AD40C3-6842-4056-A20E-C7E6C0C4B4D8}" type="sib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F3EE3A6-1092-4CEB-80F5-69DCFED8C1E5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Se debe registrar un ingreso por cargo.</a:t>
          </a:r>
        </a:p>
      </dgm:t>
    </dgm:pt>
    <dgm:pt modelId="{1952A0AE-51E8-4E6E-8B1B-AD7ABB8C1BF8}" type="par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87D10AC-6A76-43EC-B56E-2F840BB1B1A9}" type="sib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F8C834F-0EFD-4D4C-A39C-9EA3CF835140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Personal que pasa desde fuera de la dotación a desempeñar un cargo permanente en la dotación del Servicio. Ejemplo: Regularización de Honorarios</a:t>
          </a:r>
        </a:p>
      </dgm:t>
    </dgm:pt>
    <dgm:pt modelId="{302178BA-EB19-4212-83D3-89D0BA9B4C18}" type="sib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62A12E9-4710-4126-9C25-4C008DA21E11}" type="par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ED56A22-2B6B-45E1-A92B-C8E1A072B562}">
      <dgm:prSet phldrT="[Texto]"/>
      <dgm:spPr/>
      <dgm:t>
        <a:bodyPr/>
        <a:lstStyle/>
        <a:p>
          <a:pPr algn="l"/>
          <a:r>
            <a:rPr lang="es-CL" b="0" dirty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</a:p>
      </dgm:t>
    </dgm:pt>
    <dgm:pt modelId="{F842C5C5-B3B2-4E09-8EC3-50A3DA96D973}" type="par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76D300AE-3135-4727-81C6-26566B43D15C}" type="sib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500AE0C-0A9A-43E2-9E5A-5D8C0C08A321}" type="pres">
      <dgm:prSet presAssocID="{63D98C7C-5D86-41DF-9BCD-3BFE74C4088F}" presName="linearFlow" presStyleCnt="0">
        <dgm:presLayoutVars>
          <dgm:dir/>
          <dgm:resizeHandles val="exact"/>
        </dgm:presLayoutVars>
      </dgm:prSet>
      <dgm:spPr/>
    </dgm:pt>
    <dgm:pt modelId="{15CBEC84-5D47-4313-85A5-C263B3F01D60}" type="pres">
      <dgm:prSet presAssocID="{65EDE653-625A-4AB6-9A67-C9899695C7BB}" presName="composite" presStyleCnt="0"/>
      <dgm:spPr/>
    </dgm:pt>
    <dgm:pt modelId="{C70A220E-7106-42F0-B244-CB3742AE502A}" type="pres">
      <dgm:prSet presAssocID="{65EDE653-625A-4AB6-9A67-C9899695C7B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C8D3657-1A30-43B3-8D85-5D427838BDAC}" type="pres">
      <dgm:prSet presAssocID="{65EDE653-625A-4AB6-9A67-C9899695C7BB}" presName="txShp" presStyleLbl="node1" presStyleIdx="0" presStyleCnt="4">
        <dgm:presLayoutVars>
          <dgm:bulletEnabled val="1"/>
        </dgm:presLayoutVars>
      </dgm:prSet>
      <dgm:spPr/>
    </dgm:pt>
    <dgm:pt modelId="{A6613F85-4AEF-48BC-9ABF-3713E23EA355}" type="pres">
      <dgm:prSet presAssocID="{A3AD40C3-6842-4056-A20E-C7E6C0C4B4D8}" presName="spacing" presStyleCnt="0"/>
      <dgm:spPr/>
    </dgm:pt>
    <dgm:pt modelId="{E3EC1D75-65EC-42A7-B89A-FE5E523CD240}" type="pres">
      <dgm:prSet presAssocID="{2F8C834F-0EFD-4D4C-A39C-9EA3CF835140}" presName="composite" presStyleCnt="0"/>
      <dgm:spPr/>
    </dgm:pt>
    <dgm:pt modelId="{745A3B6A-9D67-4A8B-9306-2A8FE7C87832}" type="pres">
      <dgm:prSet presAssocID="{2F8C834F-0EFD-4D4C-A39C-9EA3CF83514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474F52-8F0A-44F2-BBDE-D7EB0B88D445}" type="pres">
      <dgm:prSet presAssocID="{2F8C834F-0EFD-4D4C-A39C-9EA3CF835140}" presName="txShp" presStyleLbl="node1" presStyleIdx="1" presStyleCnt="4">
        <dgm:presLayoutVars>
          <dgm:bulletEnabled val="1"/>
        </dgm:presLayoutVars>
      </dgm:prSet>
      <dgm:spPr/>
    </dgm:pt>
    <dgm:pt modelId="{69E69160-C1FB-4DFA-A704-9149D11CF7D1}" type="pres">
      <dgm:prSet presAssocID="{302178BA-EB19-4212-83D3-89D0BA9B4C18}" presName="spacing" presStyleCnt="0"/>
      <dgm:spPr/>
    </dgm:pt>
    <dgm:pt modelId="{A2D417D8-6C1A-4903-AABE-D8C5D9500227}" type="pres">
      <dgm:prSet presAssocID="{CF3EE3A6-1092-4CEB-80F5-69DCFED8C1E5}" presName="composite" presStyleCnt="0"/>
      <dgm:spPr/>
    </dgm:pt>
    <dgm:pt modelId="{F59DAA1B-98E9-448D-979C-5908408D9637}" type="pres">
      <dgm:prSet presAssocID="{CF3EE3A6-1092-4CEB-80F5-69DCFED8C1E5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F7C3D4B-B082-47A5-B37A-EC98E0068CA0}" type="pres">
      <dgm:prSet presAssocID="{CF3EE3A6-1092-4CEB-80F5-69DCFED8C1E5}" presName="txShp" presStyleLbl="node1" presStyleIdx="2" presStyleCnt="4">
        <dgm:presLayoutVars>
          <dgm:bulletEnabled val="1"/>
        </dgm:presLayoutVars>
      </dgm:prSet>
      <dgm:spPr/>
    </dgm:pt>
    <dgm:pt modelId="{9FBFCE17-90A8-4157-AD98-7BA726B06267}" type="pres">
      <dgm:prSet presAssocID="{287D10AC-6A76-43EC-B56E-2F840BB1B1A9}" presName="spacing" presStyleCnt="0"/>
      <dgm:spPr/>
    </dgm:pt>
    <dgm:pt modelId="{6BE562C9-F7BF-4569-A3AE-B71831D04251}" type="pres">
      <dgm:prSet presAssocID="{9ED56A22-2B6B-45E1-A92B-C8E1A072B562}" presName="composite" presStyleCnt="0"/>
      <dgm:spPr/>
    </dgm:pt>
    <dgm:pt modelId="{D48F780F-D7E4-4090-9F9F-B07FB3B9AAA0}" type="pres">
      <dgm:prSet presAssocID="{9ED56A22-2B6B-45E1-A92B-C8E1A072B562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12E730-EBFF-4BF8-97C2-DF8FC0568E54}" type="pres">
      <dgm:prSet presAssocID="{9ED56A22-2B6B-45E1-A92B-C8E1A072B562}" presName="txShp" presStyleLbl="node1" presStyleIdx="3" presStyleCnt="4">
        <dgm:presLayoutVars>
          <dgm:bulletEnabled val="1"/>
        </dgm:presLayoutVars>
      </dgm:prSet>
      <dgm:spPr/>
    </dgm:pt>
  </dgm:ptLst>
  <dgm:cxnLst>
    <dgm:cxn modelId="{0EA7ED09-DEAA-4C5B-A367-A58A74C99CF6}" type="presOf" srcId="{65EDE653-625A-4AB6-9A67-C9899695C7BB}" destId="{7C8D3657-1A30-43B3-8D85-5D427838BDAC}" srcOrd="0" destOrd="0" presId="urn:microsoft.com/office/officeart/2005/8/layout/vList3"/>
    <dgm:cxn modelId="{83102811-245E-41EC-9A8D-57E39BDAA735}" srcId="{63D98C7C-5D86-41DF-9BCD-3BFE74C4088F}" destId="{9ED56A22-2B6B-45E1-A92B-C8E1A072B562}" srcOrd="3" destOrd="0" parTransId="{F842C5C5-B3B2-4E09-8EC3-50A3DA96D973}" sibTransId="{76D300AE-3135-4727-81C6-26566B43D15C}"/>
    <dgm:cxn modelId="{EAD0F89D-ECE2-47BF-A3CB-1F881DEA4395}" type="presOf" srcId="{9ED56A22-2B6B-45E1-A92B-C8E1A072B562}" destId="{EF12E730-EBFF-4BF8-97C2-DF8FC0568E54}" srcOrd="0" destOrd="0" presId="urn:microsoft.com/office/officeart/2005/8/layout/vList3"/>
    <dgm:cxn modelId="{50A2D1A5-1E1F-4B2F-848B-6B1188CFE0BD}" srcId="{63D98C7C-5D86-41DF-9BCD-3BFE74C4088F}" destId="{2F8C834F-0EFD-4D4C-A39C-9EA3CF835140}" srcOrd="1" destOrd="0" parTransId="{C62A12E9-4710-4126-9C25-4C008DA21E11}" sibTransId="{302178BA-EB19-4212-83D3-89D0BA9B4C18}"/>
    <dgm:cxn modelId="{7F5F22B2-9568-4491-AE8B-4A29466ABAD4}" type="presOf" srcId="{63D98C7C-5D86-41DF-9BCD-3BFE74C4088F}" destId="{9500AE0C-0A9A-43E2-9E5A-5D8C0C08A321}" srcOrd="0" destOrd="0" presId="urn:microsoft.com/office/officeart/2005/8/layout/vList3"/>
    <dgm:cxn modelId="{268681CB-A93F-4195-AA69-F6F63D366903}" type="presOf" srcId="{CF3EE3A6-1092-4CEB-80F5-69DCFED8C1E5}" destId="{2F7C3D4B-B082-47A5-B37A-EC98E0068CA0}" srcOrd="0" destOrd="0" presId="urn:microsoft.com/office/officeart/2005/8/layout/vList3"/>
    <dgm:cxn modelId="{6A33AADA-D60E-4685-818D-CA3091354BA9}" srcId="{63D98C7C-5D86-41DF-9BCD-3BFE74C4088F}" destId="{65EDE653-625A-4AB6-9A67-C9899695C7BB}" srcOrd="0" destOrd="0" parTransId="{F36659AF-A7EC-481B-B497-15D039BD3484}" sibTransId="{A3AD40C3-6842-4056-A20E-C7E6C0C4B4D8}"/>
    <dgm:cxn modelId="{26C68AE5-7797-44F9-8FBE-3473921AA69C}" type="presOf" srcId="{2F8C834F-0EFD-4D4C-A39C-9EA3CF835140}" destId="{F0474F52-8F0A-44F2-BBDE-D7EB0B88D445}" srcOrd="0" destOrd="0" presId="urn:microsoft.com/office/officeart/2005/8/layout/vList3"/>
    <dgm:cxn modelId="{AA9C7DF2-C77C-4896-8A37-A14AC23F609A}" srcId="{63D98C7C-5D86-41DF-9BCD-3BFE74C4088F}" destId="{CF3EE3A6-1092-4CEB-80F5-69DCFED8C1E5}" srcOrd="2" destOrd="0" parTransId="{1952A0AE-51E8-4E6E-8B1B-AD7ABB8C1BF8}" sibTransId="{287D10AC-6A76-43EC-B56E-2F840BB1B1A9}"/>
    <dgm:cxn modelId="{79230B26-39EE-4B2A-9013-A4A322FA0A77}" type="presParOf" srcId="{9500AE0C-0A9A-43E2-9E5A-5D8C0C08A321}" destId="{15CBEC84-5D47-4313-85A5-C263B3F01D60}" srcOrd="0" destOrd="0" presId="urn:microsoft.com/office/officeart/2005/8/layout/vList3"/>
    <dgm:cxn modelId="{BF7F0715-BC83-4538-A3C4-4ACE8C48D3E7}" type="presParOf" srcId="{15CBEC84-5D47-4313-85A5-C263B3F01D60}" destId="{C70A220E-7106-42F0-B244-CB3742AE502A}" srcOrd="0" destOrd="0" presId="urn:microsoft.com/office/officeart/2005/8/layout/vList3"/>
    <dgm:cxn modelId="{64686522-0324-4185-85D7-EE1D9348AF85}" type="presParOf" srcId="{15CBEC84-5D47-4313-85A5-C263B3F01D60}" destId="{7C8D3657-1A30-43B3-8D85-5D427838BDAC}" srcOrd="1" destOrd="0" presId="urn:microsoft.com/office/officeart/2005/8/layout/vList3"/>
    <dgm:cxn modelId="{9E2E587E-A398-4114-8547-0A442E4C9052}" type="presParOf" srcId="{9500AE0C-0A9A-43E2-9E5A-5D8C0C08A321}" destId="{A6613F85-4AEF-48BC-9ABF-3713E23EA355}" srcOrd="1" destOrd="0" presId="urn:microsoft.com/office/officeart/2005/8/layout/vList3"/>
    <dgm:cxn modelId="{19AD3254-B4FE-4C8B-9527-D8D8D1A6C53E}" type="presParOf" srcId="{9500AE0C-0A9A-43E2-9E5A-5D8C0C08A321}" destId="{E3EC1D75-65EC-42A7-B89A-FE5E523CD240}" srcOrd="2" destOrd="0" presId="urn:microsoft.com/office/officeart/2005/8/layout/vList3"/>
    <dgm:cxn modelId="{4D4E2E46-1B69-4496-B3F1-E5F3B61D19B6}" type="presParOf" srcId="{E3EC1D75-65EC-42A7-B89A-FE5E523CD240}" destId="{745A3B6A-9D67-4A8B-9306-2A8FE7C87832}" srcOrd="0" destOrd="0" presId="urn:microsoft.com/office/officeart/2005/8/layout/vList3"/>
    <dgm:cxn modelId="{54F7E8D0-F74C-4154-90FD-8CDE4EF2384C}" type="presParOf" srcId="{E3EC1D75-65EC-42A7-B89A-FE5E523CD240}" destId="{F0474F52-8F0A-44F2-BBDE-D7EB0B88D445}" srcOrd="1" destOrd="0" presId="urn:microsoft.com/office/officeart/2005/8/layout/vList3"/>
    <dgm:cxn modelId="{32550634-BA26-4D4B-881A-ECF7B970ADFD}" type="presParOf" srcId="{9500AE0C-0A9A-43E2-9E5A-5D8C0C08A321}" destId="{69E69160-C1FB-4DFA-A704-9149D11CF7D1}" srcOrd="3" destOrd="0" presId="urn:microsoft.com/office/officeart/2005/8/layout/vList3"/>
    <dgm:cxn modelId="{345B231E-AA9E-435B-B098-9A9C965210B7}" type="presParOf" srcId="{9500AE0C-0A9A-43E2-9E5A-5D8C0C08A321}" destId="{A2D417D8-6C1A-4903-AABE-D8C5D9500227}" srcOrd="4" destOrd="0" presId="urn:microsoft.com/office/officeart/2005/8/layout/vList3"/>
    <dgm:cxn modelId="{5E59C9F8-84B7-46EE-9C72-6CAB5D2301E6}" type="presParOf" srcId="{A2D417D8-6C1A-4903-AABE-D8C5D9500227}" destId="{F59DAA1B-98E9-448D-979C-5908408D9637}" srcOrd="0" destOrd="0" presId="urn:microsoft.com/office/officeart/2005/8/layout/vList3"/>
    <dgm:cxn modelId="{8DAC2029-061E-4CA6-9F68-319D687066AC}" type="presParOf" srcId="{A2D417D8-6C1A-4903-AABE-D8C5D9500227}" destId="{2F7C3D4B-B082-47A5-B37A-EC98E0068CA0}" srcOrd="1" destOrd="0" presId="urn:microsoft.com/office/officeart/2005/8/layout/vList3"/>
    <dgm:cxn modelId="{4A2987BE-D9B0-410A-A016-0631473FC65B}" type="presParOf" srcId="{9500AE0C-0A9A-43E2-9E5A-5D8C0C08A321}" destId="{9FBFCE17-90A8-4157-AD98-7BA726B06267}" srcOrd="5" destOrd="0" presId="urn:microsoft.com/office/officeart/2005/8/layout/vList3"/>
    <dgm:cxn modelId="{45A8EC85-DDE0-478F-BD01-DBD9EA666F16}" type="presParOf" srcId="{9500AE0C-0A9A-43E2-9E5A-5D8C0C08A321}" destId="{6BE562C9-F7BF-4569-A3AE-B71831D04251}" srcOrd="6" destOrd="0" presId="urn:microsoft.com/office/officeart/2005/8/layout/vList3"/>
    <dgm:cxn modelId="{7C20DCAC-170B-4849-B6AB-86FCCD1F9BB3}" type="presParOf" srcId="{6BE562C9-F7BF-4569-A3AE-B71831D04251}" destId="{D48F780F-D7E4-4090-9F9F-B07FB3B9AAA0}" srcOrd="0" destOrd="0" presId="urn:microsoft.com/office/officeart/2005/8/layout/vList3"/>
    <dgm:cxn modelId="{82593AA3-A176-4CA6-ADB5-643D1C4CE4B1}" type="presParOf" srcId="{6BE562C9-F7BF-4569-A3AE-B71831D04251}" destId="{EF12E730-EBFF-4BF8-97C2-DF8FC0568E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87E7F-78C0-4188-AA0A-02E5B318E8F5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DB5CBF75-2072-4F42-8633-EC245CD13783}">
      <dgm:prSet phldrT="[Texto]"/>
      <dgm:spPr/>
      <dgm:t>
        <a:bodyPr/>
        <a:lstStyle/>
        <a:p>
          <a:r>
            <a:rPr lang="es-CL" dirty="0"/>
            <a:t>Matriz D IV Trimestre</a:t>
          </a:r>
        </a:p>
      </dgm:t>
    </dgm:pt>
    <dgm:pt modelId="{15C51B1D-EDAC-4E45-9F56-E2BE99894823}" type="parTrans" cxnId="{87DE3643-5665-438B-AE79-D6D0F095738B}">
      <dgm:prSet/>
      <dgm:spPr/>
      <dgm:t>
        <a:bodyPr/>
        <a:lstStyle/>
        <a:p>
          <a:endParaRPr lang="es-CL"/>
        </a:p>
      </dgm:t>
    </dgm:pt>
    <dgm:pt modelId="{2C455260-7419-426D-AE7C-9F1456D4FF66}" type="sibTrans" cxnId="{87DE3643-5665-438B-AE79-D6D0F095738B}">
      <dgm:prSet/>
      <dgm:spPr/>
      <dgm:t>
        <a:bodyPr/>
        <a:lstStyle/>
        <a:p>
          <a:endParaRPr lang="es-CL"/>
        </a:p>
      </dgm:t>
    </dgm:pt>
    <dgm:pt modelId="{E418F08E-03F0-4FFF-8149-55A344A4F01E}">
      <dgm:prSet phldrT="[Texto]"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Filtrar todos los Ingresos al servicio (INGRESO_SERV) = 2018 </a:t>
          </a:r>
        </a:p>
      </dgm:t>
    </dgm:pt>
    <dgm:pt modelId="{55127C58-871E-4E8A-A028-9E83DC0D76F5}" type="parTrans" cxnId="{95FCF7BB-2522-41B6-A043-457EAD370CAD}">
      <dgm:prSet/>
      <dgm:spPr/>
      <dgm:t>
        <a:bodyPr/>
        <a:lstStyle/>
        <a:p>
          <a:endParaRPr lang="es-CL"/>
        </a:p>
      </dgm:t>
    </dgm:pt>
    <dgm:pt modelId="{820D362E-8153-456F-8856-A321CB4F4425}" type="sibTrans" cxnId="{95FCF7BB-2522-41B6-A043-457EAD370CAD}">
      <dgm:prSet/>
      <dgm:spPr/>
      <dgm:t>
        <a:bodyPr/>
        <a:lstStyle/>
        <a:p>
          <a:endParaRPr lang="es-CL"/>
        </a:p>
      </dgm:t>
    </dgm:pt>
    <dgm:pt modelId="{921F132E-773C-41DA-B37B-CF7B36ED342D}">
      <dgm:prSet phldrT="[Texto]"/>
      <dgm:spPr/>
      <dgm:t>
        <a:bodyPr/>
        <a:lstStyle/>
        <a:p>
          <a:r>
            <a:rPr lang="es-CL" dirty="0"/>
            <a:t>Matriz S IV Trimestre</a:t>
          </a:r>
        </a:p>
      </dgm:t>
    </dgm:pt>
    <dgm:pt modelId="{AC69E50A-2886-4B82-8FFF-6F666C916CEB}" type="parTrans" cxnId="{729C5151-C8A7-4D74-BF0C-5223BE29F045}">
      <dgm:prSet/>
      <dgm:spPr/>
      <dgm:t>
        <a:bodyPr/>
        <a:lstStyle/>
        <a:p>
          <a:endParaRPr lang="es-CL"/>
        </a:p>
      </dgm:t>
    </dgm:pt>
    <dgm:pt modelId="{D910CEAA-3E03-4960-A64E-A4FE4510B9FE}" type="sibTrans" cxnId="{729C5151-C8A7-4D74-BF0C-5223BE29F045}">
      <dgm:prSet/>
      <dgm:spPr/>
      <dgm:t>
        <a:bodyPr/>
        <a:lstStyle/>
        <a:p>
          <a:endParaRPr lang="es-CL"/>
        </a:p>
      </dgm:t>
    </dgm:pt>
    <dgm:pt modelId="{BB387FBE-E565-49CA-97B4-5453F81D20D1}">
      <dgm:prSet phldrT="[Texto]"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Filtrar todos los Ingresos al servicio (INGRESO_SERV) = 2018 </a:t>
          </a:r>
          <a:endParaRPr lang="es-CL" dirty="0"/>
        </a:p>
      </dgm:t>
    </dgm:pt>
    <dgm:pt modelId="{BEC55C44-2EB9-4A91-B9BB-01A5DF9AA1FB}" type="parTrans" cxnId="{86C2D6B6-53DD-4CEA-B1EE-E9E59CF19E4F}">
      <dgm:prSet/>
      <dgm:spPr/>
      <dgm:t>
        <a:bodyPr/>
        <a:lstStyle/>
        <a:p>
          <a:endParaRPr lang="es-CL"/>
        </a:p>
      </dgm:t>
    </dgm:pt>
    <dgm:pt modelId="{DE4FC75F-A8D2-4F63-B228-7E55F220C995}" type="sibTrans" cxnId="{86C2D6B6-53DD-4CEA-B1EE-E9E59CF19E4F}">
      <dgm:prSet/>
      <dgm:spPr/>
      <dgm:t>
        <a:bodyPr/>
        <a:lstStyle/>
        <a:p>
          <a:endParaRPr lang="es-CL"/>
        </a:p>
      </dgm:t>
    </dgm:pt>
    <dgm:pt modelId="{CB07D7B0-21DC-4CC4-AC5C-D5924DDE5AB7}">
      <dgm:prSet phldrT="[Texto]"/>
      <dgm:spPr/>
      <dgm:t>
        <a:bodyPr/>
        <a:lstStyle/>
        <a:p>
          <a:r>
            <a:rPr lang="es-CL" dirty="0"/>
            <a:t>Matriz H IV Trimestre</a:t>
          </a:r>
        </a:p>
      </dgm:t>
    </dgm:pt>
    <dgm:pt modelId="{A277B434-CB40-4B79-A68A-8FB4C9080C04}" type="parTrans" cxnId="{BF66858E-8760-4040-A4E6-4E4DF4EDF5AF}">
      <dgm:prSet/>
      <dgm:spPr/>
      <dgm:t>
        <a:bodyPr/>
        <a:lstStyle/>
        <a:p>
          <a:endParaRPr lang="es-CL"/>
        </a:p>
      </dgm:t>
    </dgm:pt>
    <dgm:pt modelId="{5D94C9F1-B566-47BC-A009-265550EA2069}" type="sibTrans" cxnId="{BF66858E-8760-4040-A4E6-4E4DF4EDF5AF}">
      <dgm:prSet/>
      <dgm:spPr/>
      <dgm:t>
        <a:bodyPr/>
        <a:lstStyle/>
        <a:p>
          <a:endParaRPr lang="es-CL"/>
        </a:p>
      </dgm:t>
    </dgm:pt>
    <dgm:pt modelId="{CBB60E39-10BE-4106-B244-6DA89876D2DA}">
      <dgm:prSet phldrT="[Texto]"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Filtrar todos los Ingresos al servicio (INGRESO_SERV) = 2018 </a:t>
          </a:r>
          <a:endParaRPr lang="es-CL" dirty="0"/>
        </a:p>
      </dgm:t>
    </dgm:pt>
    <dgm:pt modelId="{933E70B2-F0E5-4894-8205-9A33BBE3837C}" type="parTrans" cxnId="{56E99309-AB7B-4CA3-95A0-5284D9255530}">
      <dgm:prSet/>
      <dgm:spPr/>
      <dgm:t>
        <a:bodyPr/>
        <a:lstStyle/>
        <a:p>
          <a:endParaRPr lang="es-CL"/>
        </a:p>
      </dgm:t>
    </dgm:pt>
    <dgm:pt modelId="{60B5C729-F3F9-4679-ADC7-2980DC9AFD15}" type="sibTrans" cxnId="{56E99309-AB7B-4CA3-95A0-5284D9255530}">
      <dgm:prSet/>
      <dgm:spPr/>
      <dgm:t>
        <a:bodyPr/>
        <a:lstStyle/>
        <a:p>
          <a:endParaRPr lang="es-CL"/>
        </a:p>
      </dgm:t>
    </dgm:pt>
    <dgm:pt modelId="{7944D4C4-4993-4E20-8F71-6AFD0B0CB2F8}">
      <dgm:prSet phldrT="[Texto]"/>
      <dgm:spPr/>
      <dgm:t>
        <a:bodyPr/>
        <a:lstStyle/>
        <a:p>
          <a:r>
            <a:rPr lang="es-CL" dirty="0"/>
            <a:t>Matriz C IV Trimestre</a:t>
          </a:r>
        </a:p>
      </dgm:t>
    </dgm:pt>
    <dgm:pt modelId="{D7F378B7-DC91-46CE-8E46-03AAB16A8A24}" type="parTrans" cxnId="{96FD8C8D-D000-4396-962E-5EE124691FBD}">
      <dgm:prSet/>
      <dgm:spPr/>
      <dgm:t>
        <a:bodyPr/>
        <a:lstStyle/>
        <a:p>
          <a:endParaRPr lang="es-CL"/>
        </a:p>
      </dgm:t>
    </dgm:pt>
    <dgm:pt modelId="{C6641746-E0B9-4757-AEDE-8535917B26E2}" type="sibTrans" cxnId="{96FD8C8D-D000-4396-962E-5EE124691FBD}">
      <dgm:prSet/>
      <dgm:spPr/>
      <dgm:t>
        <a:bodyPr/>
        <a:lstStyle/>
        <a:p>
          <a:endParaRPr lang="es-CL"/>
        </a:p>
      </dgm:t>
    </dgm:pt>
    <dgm:pt modelId="{AA15B547-2BC4-4865-AB73-A3657B09AE70}">
      <dgm:prSet phldrT="[Texto]" custT="1"/>
      <dgm:spPr/>
      <dgm:t>
        <a:bodyPr/>
        <a:lstStyle/>
        <a:p>
          <a:r>
            <a:rPr lang="es-CL" sz="1200" dirty="0">
              <a:solidFill>
                <a:schemeClr val="tx2"/>
              </a:solidFill>
            </a:rPr>
            <a:t>Filtrar todos los Ingresos al servicio (INGRESO_SERV) = 2018 </a:t>
          </a:r>
          <a:endParaRPr lang="es-CL" sz="1200" dirty="0"/>
        </a:p>
      </dgm:t>
    </dgm:pt>
    <dgm:pt modelId="{3F8A907D-5104-462D-9FF0-7B1FFF8E338A}" type="parTrans" cxnId="{2E75CCAE-17CB-474C-8735-8595C1C9EA0F}">
      <dgm:prSet/>
      <dgm:spPr/>
      <dgm:t>
        <a:bodyPr/>
        <a:lstStyle/>
        <a:p>
          <a:endParaRPr lang="es-CL"/>
        </a:p>
      </dgm:t>
    </dgm:pt>
    <dgm:pt modelId="{763CFCDC-9942-41AD-8647-0B443DAE2A29}" type="sibTrans" cxnId="{2E75CCAE-17CB-474C-8735-8595C1C9EA0F}">
      <dgm:prSet/>
      <dgm:spPr/>
      <dgm:t>
        <a:bodyPr/>
        <a:lstStyle/>
        <a:p>
          <a:endParaRPr lang="es-CL"/>
        </a:p>
      </dgm:t>
    </dgm:pt>
    <dgm:pt modelId="{7EE0CB91-688E-47AD-8AC0-06E5EF6ADAD2}" type="pres">
      <dgm:prSet presAssocID="{73E87E7F-78C0-4188-AA0A-02E5B318E8F5}" presName="rootnode" presStyleCnt="0">
        <dgm:presLayoutVars>
          <dgm:chMax/>
          <dgm:chPref/>
          <dgm:dir/>
          <dgm:animLvl val="lvl"/>
        </dgm:presLayoutVars>
      </dgm:prSet>
      <dgm:spPr/>
    </dgm:pt>
    <dgm:pt modelId="{62C66BAE-52E5-4E3C-B178-2CB91677606A}" type="pres">
      <dgm:prSet presAssocID="{DB5CBF75-2072-4F42-8633-EC245CD13783}" presName="composite" presStyleCnt="0"/>
      <dgm:spPr/>
    </dgm:pt>
    <dgm:pt modelId="{50E30B86-A186-482F-B6AD-63F4E3A98A75}" type="pres">
      <dgm:prSet presAssocID="{DB5CBF75-2072-4F42-8633-EC245CD13783}" presName="bentUpArrow1" presStyleLbl="alignImgPlace1" presStyleIdx="0" presStyleCnt="3"/>
      <dgm:spPr/>
    </dgm:pt>
    <dgm:pt modelId="{5C4AFD5B-003D-46A6-8A20-A766972DE5BB}" type="pres">
      <dgm:prSet presAssocID="{DB5CBF75-2072-4F42-8633-EC245CD1378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4900691-85B9-471D-A9F8-B6E3D1C81A2C}" type="pres">
      <dgm:prSet presAssocID="{DB5CBF75-2072-4F42-8633-EC245CD13783}" presName="ChildText" presStyleLbl="revTx" presStyleIdx="0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</dgm:pt>
    <dgm:pt modelId="{CFF8EB42-22EA-43B1-BA2B-D5E9ADE8E3B5}" type="pres">
      <dgm:prSet presAssocID="{2C455260-7419-426D-AE7C-9F1456D4FF66}" presName="sibTrans" presStyleCnt="0"/>
      <dgm:spPr/>
    </dgm:pt>
    <dgm:pt modelId="{F0970BAA-841F-4E8A-8B7C-2A977E6F06CC}" type="pres">
      <dgm:prSet presAssocID="{921F132E-773C-41DA-B37B-CF7B36ED342D}" presName="composite" presStyleCnt="0"/>
      <dgm:spPr/>
    </dgm:pt>
    <dgm:pt modelId="{81EC2A21-3608-4C92-878A-91679C489CF1}" type="pres">
      <dgm:prSet presAssocID="{921F132E-773C-41DA-B37B-CF7B36ED342D}" presName="bentUpArrow1" presStyleLbl="alignImgPlace1" presStyleIdx="1" presStyleCnt="3"/>
      <dgm:spPr/>
    </dgm:pt>
    <dgm:pt modelId="{273AA15F-D4C8-4D19-B82F-0CA451877E81}" type="pres">
      <dgm:prSet presAssocID="{921F132E-773C-41DA-B37B-CF7B36ED342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26830EB-993D-4561-B0FC-AE21A196707E}" type="pres">
      <dgm:prSet presAssocID="{921F132E-773C-41DA-B37B-CF7B36ED342D}" presName="ChildText" presStyleLbl="revTx" presStyleIdx="1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</dgm:pt>
    <dgm:pt modelId="{79AFC34D-2A53-4326-827F-77B9F056F158}" type="pres">
      <dgm:prSet presAssocID="{D910CEAA-3E03-4960-A64E-A4FE4510B9FE}" presName="sibTrans" presStyleCnt="0"/>
      <dgm:spPr/>
    </dgm:pt>
    <dgm:pt modelId="{CBD9479D-70E6-4AA4-BDFE-83D62790C08C}" type="pres">
      <dgm:prSet presAssocID="{CB07D7B0-21DC-4CC4-AC5C-D5924DDE5AB7}" presName="composite" presStyleCnt="0"/>
      <dgm:spPr/>
    </dgm:pt>
    <dgm:pt modelId="{C8811481-387D-4409-825F-119D76E6E4DF}" type="pres">
      <dgm:prSet presAssocID="{CB07D7B0-21DC-4CC4-AC5C-D5924DDE5AB7}" presName="bentUpArrow1" presStyleLbl="alignImgPlace1" presStyleIdx="2" presStyleCnt="3"/>
      <dgm:spPr/>
    </dgm:pt>
    <dgm:pt modelId="{BF700150-5DAC-4BDD-9A7F-1E8D5749694E}" type="pres">
      <dgm:prSet presAssocID="{CB07D7B0-21DC-4CC4-AC5C-D5924DDE5AB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334A930-8E3B-42E5-87D6-99090CF3FC26}" type="pres">
      <dgm:prSet presAssocID="{CB07D7B0-21DC-4CC4-AC5C-D5924DDE5AB7}" presName="ChildText" presStyleLbl="revTx" presStyleIdx="2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</dgm:pt>
    <dgm:pt modelId="{99706A4C-A6ED-422A-9632-46C67BC3A2A2}" type="pres">
      <dgm:prSet presAssocID="{5D94C9F1-B566-47BC-A009-265550EA2069}" presName="sibTrans" presStyleCnt="0"/>
      <dgm:spPr/>
    </dgm:pt>
    <dgm:pt modelId="{79018817-699B-40C1-9809-1ED4B4C98C82}" type="pres">
      <dgm:prSet presAssocID="{7944D4C4-4993-4E20-8F71-6AFD0B0CB2F8}" presName="composite" presStyleCnt="0"/>
      <dgm:spPr/>
    </dgm:pt>
    <dgm:pt modelId="{AEDBB4F5-CD4F-43E1-9513-80CC3014B8D1}" type="pres">
      <dgm:prSet presAssocID="{7944D4C4-4993-4E20-8F71-6AFD0B0CB2F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FC6F33E7-5FCE-4FD2-96C7-7DD6B80924C0}" type="pres">
      <dgm:prSet presAssocID="{7944D4C4-4993-4E20-8F71-6AFD0B0CB2F8}" presName="FinalChildText" presStyleLbl="revTx" presStyleIdx="3" presStyleCnt="4" custScaleX="368991" custLinFactX="59422" custLinFactNeighborX="100000" custLinFactNeighborY="12687">
        <dgm:presLayoutVars>
          <dgm:chMax val="0"/>
          <dgm:chPref val="0"/>
          <dgm:bulletEnabled val="1"/>
        </dgm:presLayoutVars>
      </dgm:prSet>
      <dgm:spPr/>
    </dgm:pt>
  </dgm:ptLst>
  <dgm:cxnLst>
    <dgm:cxn modelId="{56E99309-AB7B-4CA3-95A0-5284D9255530}" srcId="{CB07D7B0-21DC-4CC4-AC5C-D5924DDE5AB7}" destId="{CBB60E39-10BE-4106-B244-6DA89876D2DA}" srcOrd="0" destOrd="0" parTransId="{933E70B2-F0E5-4894-8205-9A33BBE3837C}" sibTransId="{60B5C729-F3F9-4679-ADC7-2980DC9AFD15}"/>
    <dgm:cxn modelId="{E0AC1137-DD11-46D7-9E3C-E72164204389}" type="presOf" srcId="{7944D4C4-4993-4E20-8F71-6AFD0B0CB2F8}" destId="{AEDBB4F5-CD4F-43E1-9513-80CC3014B8D1}" srcOrd="0" destOrd="0" presId="urn:microsoft.com/office/officeart/2005/8/layout/StepDownProcess"/>
    <dgm:cxn modelId="{87DE3643-5665-438B-AE79-D6D0F095738B}" srcId="{73E87E7F-78C0-4188-AA0A-02E5B318E8F5}" destId="{DB5CBF75-2072-4F42-8633-EC245CD13783}" srcOrd="0" destOrd="0" parTransId="{15C51B1D-EDAC-4E45-9F56-E2BE99894823}" sibTransId="{2C455260-7419-426D-AE7C-9F1456D4FF66}"/>
    <dgm:cxn modelId="{729C5151-C8A7-4D74-BF0C-5223BE29F045}" srcId="{73E87E7F-78C0-4188-AA0A-02E5B318E8F5}" destId="{921F132E-773C-41DA-B37B-CF7B36ED342D}" srcOrd="1" destOrd="0" parTransId="{AC69E50A-2886-4B82-8FFF-6F666C916CEB}" sibTransId="{D910CEAA-3E03-4960-A64E-A4FE4510B9FE}"/>
    <dgm:cxn modelId="{5A6ADE53-87B1-42C2-B0B9-3A46B044D1A4}" type="presOf" srcId="{BB387FBE-E565-49CA-97B4-5453F81D20D1}" destId="{B26830EB-993D-4561-B0FC-AE21A196707E}" srcOrd="0" destOrd="0" presId="urn:microsoft.com/office/officeart/2005/8/layout/StepDownProcess"/>
    <dgm:cxn modelId="{96FD8C8D-D000-4396-962E-5EE124691FBD}" srcId="{73E87E7F-78C0-4188-AA0A-02E5B318E8F5}" destId="{7944D4C4-4993-4E20-8F71-6AFD0B0CB2F8}" srcOrd="3" destOrd="0" parTransId="{D7F378B7-DC91-46CE-8E46-03AAB16A8A24}" sibTransId="{C6641746-E0B9-4757-AEDE-8535917B26E2}"/>
    <dgm:cxn modelId="{BF66858E-8760-4040-A4E6-4E4DF4EDF5AF}" srcId="{73E87E7F-78C0-4188-AA0A-02E5B318E8F5}" destId="{CB07D7B0-21DC-4CC4-AC5C-D5924DDE5AB7}" srcOrd="2" destOrd="0" parTransId="{A277B434-CB40-4B79-A68A-8FB4C9080C04}" sibTransId="{5D94C9F1-B566-47BC-A009-265550EA2069}"/>
    <dgm:cxn modelId="{98A2FD94-0FAF-4B60-9820-147B4442C819}" type="presOf" srcId="{CB07D7B0-21DC-4CC4-AC5C-D5924DDE5AB7}" destId="{BF700150-5DAC-4BDD-9A7F-1E8D5749694E}" srcOrd="0" destOrd="0" presId="urn:microsoft.com/office/officeart/2005/8/layout/StepDownProcess"/>
    <dgm:cxn modelId="{2E75CCAE-17CB-474C-8735-8595C1C9EA0F}" srcId="{7944D4C4-4993-4E20-8F71-6AFD0B0CB2F8}" destId="{AA15B547-2BC4-4865-AB73-A3657B09AE70}" srcOrd="0" destOrd="0" parTransId="{3F8A907D-5104-462D-9FF0-7B1FFF8E338A}" sibTransId="{763CFCDC-9942-41AD-8647-0B443DAE2A29}"/>
    <dgm:cxn modelId="{86C2D6B6-53DD-4CEA-B1EE-E9E59CF19E4F}" srcId="{921F132E-773C-41DA-B37B-CF7B36ED342D}" destId="{BB387FBE-E565-49CA-97B4-5453F81D20D1}" srcOrd="0" destOrd="0" parTransId="{BEC55C44-2EB9-4A91-B9BB-01A5DF9AA1FB}" sibTransId="{DE4FC75F-A8D2-4F63-B228-7E55F220C995}"/>
    <dgm:cxn modelId="{334E30BB-509F-4BA7-9F59-20886E5F93B0}" type="presOf" srcId="{73E87E7F-78C0-4188-AA0A-02E5B318E8F5}" destId="{7EE0CB91-688E-47AD-8AC0-06E5EF6ADAD2}" srcOrd="0" destOrd="0" presId="urn:microsoft.com/office/officeart/2005/8/layout/StepDownProcess"/>
    <dgm:cxn modelId="{95FCF7BB-2522-41B6-A043-457EAD370CAD}" srcId="{DB5CBF75-2072-4F42-8633-EC245CD13783}" destId="{E418F08E-03F0-4FFF-8149-55A344A4F01E}" srcOrd="0" destOrd="0" parTransId="{55127C58-871E-4E8A-A028-9E83DC0D76F5}" sibTransId="{820D362E-8153-456F-8856-A321CB4F4425}"/>
    <dgm:cxn modelId="{39D918CE-42D9-46B0-956D-ED5F0C4DA7ED}" type="presOf" srcId="{921F132E-773C-41DA-B37B-CF7B36ED342D}" destId="{273AA15F-D4C8-4D19-B82F-0CA451877E81}" srcOrd="0" destOrd="0" presId="urn:microsoft.com/office/officeart/2005/8/layout/StepDownProcess"/>
    <dgm:cxn modelId="{71D026E7-6B9B-4D12-BDF9-2972BBAB304E}" type="presOf" srcId="{AA15B547-2BC4-4865-AB73-A3657B09AE70}" destId="{FC6F33E7-5FCE-4FD2-96C7-7DD6B80924C0}" srcOrd="0" destOrd="0" presId="urn:microsoft.com/office/officeart/2005/8/layout/StepDownProcess"/>
    <dgm:cxn modelId="{E996FDE8-1494-4FCD-B029-9AD8F5CB5373}" type="presOf" srcId="{E418F08E-03F0-4FFF-8149-55A344A4F01E}" destId="{74900691-85B9-471D-A9F8-B6E3D1C81A2C}" srcOrd="0" destOrd="0" presId="urn:microsoft.com/office/officeart/2005/8/layout/StepDownProcess"/>
    <dgm:cxn modelId="{E735E1FB-9492-4358-9361-6C07BC6BFDBB}" type="presOf" srcId="{CBB60E39-10BE-4106-B244-6DA89876D2DA}" destId="{6334A930-8E3B-42E5-87D6-99090CF3FC26}" srcOrd="0" destOrd="0" presId="urn:microsoft.com/office/officeart/2005/8/layout/StepDownProcess"/>
    <dgm:cxn modelId="{F37E8AFF-3A86-4BC6-8166-1E8CA541437D}" type="presOf" srcId="{DB5CBF75-2072-4F42-8633-EC245CD13783}" destId="{5C4AFD5B-003D-46A6-8A20-A766972DE5BB}" srcOrd="0" destOrd="0" presId="urn:microsoft.com/office/officeart/2005/8/layout/StepDownProcess"/>
    <dgm:cxn modelId="{46678B77-7680-45FB-A550-7BE26926910A}" type="presParOf" srcId="{7EE0CB91-688E-47AD-8AC0-06E5EF6ADAD2}" destId="{62C66BAE-52E5-4E3C-B178-2CB91677606A}" srcOrd="0" destOrd="0" presId="urn:microsoft.com/office/officeart/2005/8/layout/StepDownProcess"/>
    <dgm:cxn modelId="{51DBAD92-B9F9-437E-B77B-6FD21B3D9BFF}" type="presParOf" srcId="{62C66BAE-52E5-4E3C-B178-2CB91677606A}" destId="{50E30B86-A186-482F-B6AD-63F4E3A98A75}" srcOrd="0" destOrd="0" presId="urn:microsoft.com/office/officeart/2005/8/layout/StepDownProcess"/>
    <dgm:cxn modelId="{90C944E0-05A3-4D18-8301-F934093CD829}" type="presParOf" srcId="{62C66BAE-52E5-4E3C-B178-2CB91677606A}" destId="{5C4AFD5B-003D-46A6-8A20-A766972DE5BB}" srcOrd="1" destOrd="0" presId="urn:microsoft.com/office/officeart/2005/8/layout/StepDownProcess"/>
    <dgm:cxn modelId="{C578F0E0-AEC2-4A31-BD4B-7B38EAB28D56}" type="presParOf" srcId="{62C66BAE-52E5-4E3C-B178-2CB91677606A}" destId="{74900691-85B9-471D-A9F8-B6E3D1C81A2C}" srcOrd="2" destOrd="0" presId="urn:microsoft.com/office/officeart/2005/8/layout/StepDownProcess"/>
    <dgm:cxn modelId="{3ADECEEA-24BD-4800-8B39-1C39620AA3D5}" type="presParOf" srcId="{7EE0CB91-688E-47AD-8AC0-06E5EF6ADAD2}" destId="{CFF8EB42-22EA-43B1-BA2B-D5E9ADE8E3B5}" srcOrd="1" destOrd="0" presId="urn:microsoft.com/office/officeart/2005/8/layout/StepDownProcess"/>
    <dgm:cxn modelId="{15E2B62A-C99F-4C37-B859-6B625F18EBBF}" type="presParOf" srcId="{7EE0CB91-688E-47AD-8AC0-06E5EF6ADAD2}" destId="{F0970BAA-841F-4E8A-8B7C-2A977E6F06CC}" srcOrd="2" destOrd="0" presId="urn:microsoft.com/office/officeart/2005/8/layout/StepDownProcess"/>
    <dgm:cxn modelId="{EA965BD8-16F2-4E4C-8986-B1ADA20D960A}" type="presParOf" srcId="{F0970BAA-841F-4E8A-8B7C-2A977E6F06CC}" destId="{81EC2A21-3608-4C92-878A-91679C489CF1}" srcOrd="0" destOrd="0" presId="urn:microsoft.com/office/officeart/2005/8/layout/StepDownProcess"/>
    <dgm:cxn modelId="{3FFD860D-E931-4B44-937E-C011E7967E34}" type="presParOf" srcId="{F0970BAA-841F-4E8A-8B7C-2A977E6F06CC}" destId="{273AA15F-D4C8-4D19-B82F-0CA451877E81}" srcOrd="1" destOrd="0" presId="urn:microsoft.com/office/officeart/2005/8/layout/StepDownProcess"/>
    <dgm:cxn modelId="{038AE7C6-D77F-41FD-A4BD-6AC655A71D37}" type="presParOf" srcId="{F0970BAA-841F-4E8A-8B7C-2A977E6F06CC}" destId="{B26830EB-993D-4561-B0FC-AE21A196707E}" srcOrd="2" destOrd="0" presId="urn:microsoft.com/office/officeart/2005/8/layout/StepDownProcess"/>
    <dgm:cxn modelId="{288AEA4E-EE22-4586-AB71-D192B89C3AE7}" type="presParOf" srcId="{7EE0CB91-688E-47AD-8AC0-06E5EF6ADAD2}" destId="{79AFC34D-2A53-4326-827F-77B9F056F158}" srcOrd="3" destOrd="0" presId="urn:microsoft.com/office/officeart/2005/8/layout/StepDownProcess"/>
    <dgm:cxn modelId="{8BA21C1E-5DDA-44DF-B440-80E3BAB560D7}" type="presParOf" srcId="{7EE0CB91-688E-47AD-8AC0-06E5EF6ADAD2}" destId="{CBD9479D-70E6-4AA4-BDFE-83D62790C08C}" srcOrd="4" destOrd="0" presId="urn:microsoft.com/office/officeart/2005/8/layout/StepDownProcess"/>
    <dgm:cxn modelId="{C3708B6C-7E6A-42E4-AB4B-CE08DD5B00E2}" type="presParOf" srcId="{CBD9479D-70E6-4AA4-BDFE-83D62790C08C}" destId="{C8811481-387D-4409-825F-119D76E6E4DF}" srcOrd="0" destOrd="0" presId="urn:microsoft.com/office/officeart/2005/8/layout/StepDownProcess"/>
    <dgm:cxn modelId="{6C25FD5C-59A5-4B54-AC1A-CF9D9F93AFED}" type="presParOf" srcId="{CBD9479D-70E6-4AA4-BDFE-83D62790C08C}" destId="{BF700150-5DAC-4BDD-9A7F-1E8D5749694E}" srcOrd="1" destOrd="0" presId="urn:microsoft.com/office/officeart/2005/8/layout/StepDownProcess"/>
    <dgm:cxn modelId="{6C518575-52F1-429E-B27D-95FECDB42833}" type="presParOf" srcId="{CBD9479D-70E6-4AA4-BDFE-83D62790C08C}" destId="{6334A930-8E3B-42E5-87D6-99090CF3FC26}" srcOrd="2" destOrd="0" presId="urn:microsoft.com/office/officeart/2005/8/layout/StepDownProcess"/>
    <dgm:cxn modelId="{6E9BA47C-365A-40C4-AAF5-174C6F674BAB}" type="presParOf" srcId="{7EE0CB91-688E-47AD-8AC0-06E5EF6ADAD2}" destId="{99706A4C-A6ED-422A-9632-46C67BC3A2A2}" srcOrd="5" destOrd="0" presId="urn:microsoft.com/office/officeart/2005/8/layout/StepDownProcess"/>
    <dgm:cxn modelId="{0C5032DD-F351-4C7A-8737-111296A19E63}" type="presParOf" srcId="{7EE0CB91-688E-47AD-8AC0-06E5EF6ADAD2}" destId="{79018817-699B-40C1-9809-1ED4B4C98C82}" srcOrd="6" destOrd="0" presId="urn:microsoft.com/office/officeart/2005/8/layout/StepDownProcess"/>
    <dgm:cxn modelId="{8C8011EC-C0B8-47AF-90B5-5BA9BE3BBE43}" type="presParOf" srcId="{79018817-699B-40C1-9809-1ED4B4C98C82}" destId="{AEDBB4F5-CD4F-43E1-9513-80CC3014B8D1}" srcOrd="0" destOrd="0" presId="urn:microsoft.com/office/officeart/2005/8/layout/StepDownProcess"/>
    <dgm:cxn modelId="{B8FC3D38-A5F4-4A14-A12B-837D8EED5AD3}" type="presParOf" srcId="{79018817-699B-40C1-9809-1ED4B4C98C82}" destId="{FC6F33E7-5FCE-4FD2-96C7-7DD6B80924C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2965" y="184196"/>
          <a:ext cx="1052791" cy="1052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157143" y="338374"/>
        <a:ext cx="744435" cy="744435"/>
      </dsp:txXfrm>
    </dsp:sp>
    <dsp:sp modelId="{54B22EBF-4BD6-B247-BA80-74211CE53D13}">
      <dsp:nvSpPr>
        <dsp:cNvPr id="0" name=""/>
        <dsp:cNvSpPr/>
      </dsp:nvSpPr>
      <dsp:spPr>
        <a:xfrm>
          <a:off x="224051" y="1298299"/>
          <a:ext cx="610619" cy="61061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4989" y="1531800"/>
        <a:ext cx="448743" cy="143617"/>
      </dsp:txXfrm>
    </dsp:sp>
    <dsp:sp modelId="{F4C2C787-4D78-1442-AE03-2093DE2CC317}">
      <dsp:nvSpPr>
        <dsp:cNvPr id="0" name=""/>
        <dsp:cNvSpPr/>
      </dsp:nvSpPr>
      <dsp:spPr>
        <a:xfrm>
          <a:off x="2965" y="1994405"/>
          <a:ext cx="1052791" cy="1052791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cargo inicial</a:t>
          </a:r>
        </a:p>
      </dsp:txBody>
      <dsp:txXfrm>
        <a:off x="157143" y="2148583"/>
        <a:ext cx="744435" cy="744435"/>
      </dsp:txXfrm>
    </dsp:sp>
    <dsp:sp modelId="{E912B662-03EF-F146-AECD-F447DE358C0E}">
      <dsp:nvSpPr>
        <dsp:cNvPr id="0" name=""/>
        <dsp:cNvSpPr/>
      </dsp:nvSpPr>
      <dsp:spPr>
        <a:xfrm>
          <a:off x="224051" y="3132684"/>
          <a:ext cx="610619" cy="610619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4989" y="3366185"/>
        <a:ext cx="448743" cy="143617"/>
      </dsp:txXfrm>
    </dsp:sp>
    <dsp:sp modelId="{4304275A-465C-49CD-8CD4-75DFC7A76208}">
      <dsp:nvSpPr>
        <dsp:cNvPr id="0" name=""/>
        <dsp:cNvSpPr/>
      </dsp:nvSpPr>
      <dsp:spPr>
        <a:xfrm>
          <a:off x="2965" y="3828790"/>
          <a:ext cx="1052791" cy="1052791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cargo </a:t>
          </a:r>
          <a:r>
            <a:rPr lang="es-CL" sz="1400" kern="1200" noProof="0" dirty="0"/>
            <a:t>mejorado</a:t>
          </a:r>
        </a:p>
      </dsp:txBody>
      <dsp:txXfrm>
        <a:off x="157143" y="3982968"/>
        <a:ext cx="744435" cy="744435"/>
      </dsp:txXfrm>
    </dsp:sp>
    <dsp:sp modelId="{FB76CE77-41D5-3340-988F-33554C822DAE}">
      <dsp:nvSpPr>
        <dsp:cNvPr id="0" name=""/>
        <dsp:cNvSpPr/>
      </dsp:nvSpPr>
      <dsp:spPr>
        <a:xfrm rot="21581204">
          <a:off x="1213677" y="2332413"/>
          <a:ext cx="334801" cy="391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>
        <a:off x="1213678" y="2411016"/>
        <a:ext cx="234361" cy="234982"/>
      </dsp:txXfrm>
    </dsp:sp>
    <dsp:sp modelId="{07560488-B33B-134E-BEC2-7FDB2176B5E9}">
      <dsp:nvSpPr>
        <dsp:cNvPr id="0" name=""/>
        <dsp:cNvSpPr/>
      </dsp:nvSpPr>
      <dsp:spPr>
        <a:xfrm>
          <a:off x="1687432" y="1468009"/>
          <a:ext cx="2105583" cy="2105583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X</a:t>
          </a:r>
        </a:p>
      </dsp:txBody>
      <dsp:txXfrm>
        <a:off x="1995787" y="1776364"/>
        <a:ext cx="1488873" cy="148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D3657-1A30-43B3-8D85-5D427838BDAC}">
      <dsp:nvSpPr>
        <dsp:cNvPr id="0" name=""/>
        <dsp:cNvSpPr/>
      </dsp:nvSpPr>
      <dsp:spPr>
        <a:xfrm rot="10800000">
          <a:off x="2134560" y="1418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Personal con ascensos, promociones y recontrataciones en </a:t>
          </a:r>
          <a:r>
            <a:rPr lang="es-CL" sz="1800" b="1" kern="1200" dirty="0">
              <a:solidFill>
                <a:schemeClr val="accent4"/>
              </a:solidFill>
            </a:rPr>
            <a:t>grado superior</a:t>
          </a:r>
          <a:r>
            <a:rPr lang="es-CL" sz="1800" b="0" kern="1200" dirty="0">
              <a:solidFill>
                <a:schemeClr val="accent4"/>
              </a:solidFill>
            </a:rPr>
            <a:t>, independiente de la calidad jurídica de la persona, y aún cuando no se encuentre en funciones a la fecha.</a:t>
          </a:r>
        </a:p>
      </dsp:txBody>
      <dsp:txXfrm rot="10800000">
        <a:off x="2351550" y="1418"/>
        <a:ext cx="7396049" cy="867962"/>
      </dsp:txXfrm>
    </dsp:sp>
    <dsp:sp modelId="{C70A220E-7106-42F0-B244-CB3742AE502A}">
      <dsp:nvSpPr>
        <dsp:cNvPr id="0" name=""/>
        <dsp:cNvSpPr/>
      </dsp:nvSpPr>
      <dsp:spPr>
        <a:xfrm>
          <a:off x="1700579" y="1418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474F52-8F0A-44F2-BBDE-D7EB0B88D445}">
      <dsp:nvSpPr>
        <dsp:cNvPr id="0" name=""/>
        <dsp:cNvSpPr/>
      </dsp:nvSpPr>
      <dsp:spPr>
        <a:xfrm rot="10800000">
          <a:off x="2134560" y="1106170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Informar un registro por movimiento ascendente, según cargo. Por tanto informar a la persona tantas veces como movimientos tuvo.</a:t>
          </a:r>
        </a:p>
      </dsp:txBody>
      <dsp:txXfrm rot="10800000">
        <a:off x="2351550" y="1106170"/>
        <a:ext cx="7396049" cy="867962"/>
      </dsp:txXfrm>
    </dsp:sp>
    <dsp:sp modelId="{745A3B6A-9D67-4A8B-9306-2A8FE7C87832}">
      <dsp:nvSpPr>
        <dsp:cNvPr id="0" name=""/>
        <dsp:cNvSpPr/>
      </dsp:nvSpPr>
      <dsp:spPr>
        <a:xfrm>
          <a:off x="1700579" y="1106170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C3D4B-B082-47A5-B37A-EC98E0068CA0}">
      <dsp:nvSpPr>
        <dsp:cNvPr id="0" name=""/>
        <dsp:cNvSpPr/>
      </dsp:nvSpPr>
      <dsp:spPr>
        <a:xfrm rot="10800000">
          <a:off x="2134560" y="2210921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Incluir personal de planta que pasa a desempeñar un cargo a contrata en el Establecimiento, en un grado superior.</a:t>
          </a:r>
        </a:p>
      </dsp:txBody>
      <dsp:txXfrm rot="10800000">
        <a:off x="2351550" y="2210921"/>
        <a:ext cx="7396049" cy="867962"/>
      </dsp:txXfrm>
    </dsp:sp>
    <dsp:sp modelId="{F59DAA1B-98E9-448D-979C-5908408D9637}">
      <dsp:nvSpPr>
        <dsp:cNvPr id="0" name=""/>
        <dsp:cNvSpPr/>
      </dsp:nvSpPr>
      <dsp:spPr>
        <a:xfrm>
          <a:off x="1700579" y="2210921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2E730-EBFF-4BF8-97C2-DF8FC0568E54}">
      <dsp:nvSpPr>
        <dsp:cNvPr id="0" name=""/>
        <dsp:cNvSpPr/>
      </dsp:nvSpPr>
      <dsp:spPr>
        <a:xfrm rot="10800000">
          <a:off x="2134560" y="3315672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</a:p>
      </dsp:txBody>
      <dsp:txXfrm rot="10800000">
        <a:off x="2351550" y="3315672"/>
        <a:ext cx="7396049" cy="867962"/>
      </dsp:txXfrm>
    </dsp:sp>
    <dsp:sp modelId="{D48F780F-D7E4-4090-9F9F-B07FB3B9AAA0}">
      <dsp:nvSpPr>
        <dsp:cNvPr id="0" name=""/>
        <dsp:cNvSpPr/>
      </dsp:nvSpPr>
      <dsp:spPr>
        <a:xfrm>
          <a:off x="1700579" y="3315672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3174" y="1011728"/>
          <a:ext cx="1126958" cy="11269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168213" y="1176767"/>
        <a:ext cx="796880" cy="796880"/>
      </dsp:txXfrm>
    </dsp:sp>
    <dsp:sp modelId="{54B22EBF-4BD6-B247-BA80-74211CE53D13}">
      <dsp:nvSpPr>
        <dsp:cNvPr id="0" name=""/>
        <dsp:cNvSpPr/>
      </dsp:nvSpPr>
      <dsp:spPr>
        <a:xfrm>
          <a:off x="239835" y="2230196"/>
          <a:ext cx="653636" cy="65363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26474" y="2480146"/>
        <a:ext cx="480358" cy="153736"/>
      </dsp:txXfrm>
    </dsp:sp>
    <dsp:sp modelId="{F4C2C787-4D78-1442-AE03-2093DE2CC317}">
      <dsp:nvSpPr>
        <dsp:cNvPr id="0" name=""/>
        <dsp:cNvSpPr/>
      </dsp:nvSpPr>
      <dsp:spPr>
        <a:xfrm>
          <a:off x="3174" y="2975342"/>
          <a:ext cx="1126958" cy="1126958"/>
        </a:xfrm>
        <a:prstGeom prst="ellipse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cargo</a:t>
          </a:r>
        </a:p>
      </dsp:txBody>
      <dsp:txXfrm>
        <a:off x="168213" y="3140381"/>
        <a:ext cx="796880" cy="796880"/>
      </dsp:txXfrm>
    </dsp:sp>
    <dsp:sp modelId="{FB76CE77-41D5-3340-988F-33554C822DAE}">
      <dsp:nvSpPr>
        <dsp:cNvPr id="0" name=""/>
        <dsp:cNvSpPr/>
      </dsp:nvSpPr>
      <dsp:spPr>
        <a:xfrm>
          <a:off x="1299177" y="2347400"/>
          <a:ext cx="358372" cy="419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99177" y="2431246"/>
        <a:ext cx="250860" cy="251536"/>
      </dsp:txXfrm>
    </dsp:sp>
    <dsp:sp modelId="{07560488-B33B-134E-BEC2-7FDB2176B5E9}">
      <dsp:nvSpPr>
        <dsp:cNvPr id="0" name=""/>
        <dsp:cNvSpPr/>
      </dsp:nvSpPr>
      <dsp:spPr>
        <a:xfrm>
          <a:off x="1806308" y="1430056"/>
          <a:ext cx="2253917" cy="2253917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</a:t>
          </a:r>
        </a:p>
      </dsp:txBody>
      <dsp:txXfrm>
        <a:off x="2136387" y="1760135"/>
        <a:ext cx="1593759" cy="1593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D3657-1A30-43B3-8D85-5D427838BDAC}">
      <dsp:nvSpPr>
        <dsp:cNvPr id="0" name=""/>
        <dsp:cNvSpPr/>
      </dsp:nvSpPr>
      <dsp:spPr>
        <a:xfrm rot="10800000">
          <a:off x="2134560" y="1418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Personal que ingresa por primera vez a la institución durante el período analizado.</a:t>
          </a:r>
        </a:p>
      </dsp:txBody>
      <dsp:txXfrm rot="10800000">
        <a:off x="2351550" y="1418"/>
        <a:ext cx="7396049" cy="867962"/>
      </dsp:txXfrm>
    </dsp:sp>
    <dsp:sp modelId="{C70A220E-7106-42F0-B244-CB3742AE502A}">
      <dsp:nvSpPr>
        <dsp:cNvPr id="0" name=""/>
        <dsp:cNvSpPr/>
      </dsp:nvSpPr>
      <dsp:spPr>
        <a:xfrm>
          <a:off x="1700579" y="1418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474F52-8F0A-44F2-BBDE-D7EB0B88D445}">
      <dsp:nvSpPr>
        <dsp:cNvPr id="0" name=""/>
        <dsp:cNvSpPr/>
      </dsp:nvSpPr>
      <dsp:spPr>
        <a:xfrm rot="10800000">
          <a:off x="2134560" y="1106170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Personal que pasa desde fuera de la dotación a desempeñar un cargo permanente en la dotación del Servicio. Ejemplo: Regularización de Honorarios</a:t>
          </a:r>
        </a:p>
      </dsp:txBody>
      <dsp:txXfrm rot="10800000">
        <a:off x="2351550" y="1106170"/>
        <a:ext cx="7396049" cy="867962"/>
      </dsp:txXfrm>
    </dsp:sp>
    <dsp:sp modelId="{745A3B6A-9D67-4A8B-9306-2A8FE7C87832}">
      <dsp:nvSpPr>
        <dsp:cNvPr id="0" name=""/>
        <dsp:cNvSpPr/>
      </dsp:nvSpPr>
      <dsp:spPr>
        <a:xfrm>
          <a:off x="1700579" y="1106170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C3D4B-B082-47A5-B37A-EC98E0068CA0}">
      <dsp:nvSpPr>
        <dsp:cNvPr id="0" name=""/>
        <dsp:cNvSpPr/>
      </dsp:nvSpPr>
      <dsp:spPr>
        <a:xfrm rot="10800000">
          <a:off x="2134560" y="2210921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Se debe registrar un ingreso por cargo.</a:t>
          </a:r>
        </a:p>
      </dsp:txBody>
      <dsp:txXfrm rot="10800000">
        <a:off x="2351550" y="2210921"/>
        <a:ext cx="7396049" cy="867962"/>
      </dsp:txXfrm>
    </dsp:sp>
    <dsp:sp modelId="{F59DAA1B-98E9-448D-979C-5908408D9637}">
      <dsp:nvSpPr>
        <dsp:cNvPr id="0" name=""/>
        <dsp:cNvSpPr/>
      </dsp:nvSpPr>
      <dsp:spPr>
        <a:xfrm>
          <a:off x="1700579" y="2210921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2E730-EBFF-4BF8-97C2-DF8FC0568E54}">
      <dsp:nvSpPr>
        <dsp:cNvPr id="0" name=""/>
        <dsp:cNvSpPr/>
      </dsp:nvSpPr>
      <dsp:spPr>
        <a:xfrm rot="10800000">
          <a:off x="2134560" y="3315672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</a:p>
      </dsp:txBody>
      <dsp:txXfrm rot="10800000">
        <a:off x="2351550" y="3315672"/>
        <a:ext cx="7396049" cy="867962"/>
      </dsp:txXfrm>
    </dsp:sp>
    <dsp:sp modelId="{D48F780F-D7E4-4090-9F9F-B07FB3B9AAA0}">
      <dsp:nvSpPr>
        <dsp:cNvPr id="0" name=""/>
        <dsp:cNvSpPr/>
      </dsp:nvSpPr>
      <dsp:spPr>
        <a:xfrm>
          <a:off x="1700579" y="3315672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0B86-A186-482F-B6AD-63F4E3A98A75}">
      <dsp:nvSpPr>
        <dsp:cNvPr id="0" name=""/>
        <dsp:cNvSpPr/>
      </dsp:nvSpPr>
      <dsp:spPr>
        <a:xfrm rot="5400000">
          <a:off x="2066213" y="737683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AFD5B-003D-46A6-8A20-A766972DE5BB}">
      <dsp:nvSpPr>
        <dsp:cNvPr id="0" name=""/>
        <dsp:cNvSpPr/>
      </dsp:nvSpPr>
      <dsp:spPr>
        <a:xfrm>
          <a:off x="1894573" y="19532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Matriz D IV Trimestre</a:t>
          </a:r>
        </a:p>
      </dsp:txBody>
      <dsp:txXfrm>
        <a:off x="1931845" y="56804"/>
        <a:ext cx="1016048" cy="688835"/>
      </dsp:txXfrm>
    </dsp:sp>
    <dsp:sp modelId="{74900691-85B9-471D-A9F8-B6E3D1C81A2C}">
      <dsp:nvSpPr>
        <dsp:cNvPr id="0" name=""/>
        <dsp:cNvSpPr/>
      </dsp:nvSpPr>
      <dsp:spPr>
        <a:xfrm>
          <a:off x="3013352" y="121528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>
              <a:solidFill>
                <a:schemeClr val="tx2"/>
              </a:solidFill>
            </a:rPr>
            <a:t>Filtrar todos los Ingresos al servicio (INGRESO_SERV) = 2018 </a:t>
          </a:r>
        </a:p>
      </dsp:txBody>
      <dsp:txXfrm>
        <a:off x="3013352" y="121528"/>
        <a:ext cx="4263229" cy="616996"/>
      </dsp:txXfrm>
    </dsp:sp>
    <dsp:sp modelId="{81EC2A21-3608-4C92-878A-91679C489CF1}">
      <dsp:nvSpPr>
        <dsp:cNvPr id="0" name=""/>
        <dsp:cNvSpPr/>
      </dsp:nvSpPr>
      <dsp:spPr>
        <a:xfrm rot="5400000">
          <a:off x="4112563" y="1595210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3AA15F-D4C8-4D19-B82F-0CA451877E81}">
      <dsp:nvSpPr>
        <dsp:cNvPr id="0" name=""/>
        <dsp:cNvSpPr/>
      </dsp:nvSpPr>
      <dsp:spPr>
        <a:xfrm>
          <a:off x="3940923" y="877059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Matriz S IV Trimestre</a:t>
          </a:r>
        </a:p>
      </dsp:txBody>
      <dsp:txXfrm>
        <a:off x="3978195" y="914331"/>
        <a:ext cx="1016048" cy="688835"/>
      </dsp:txXfrm>
    </dsp:sp>
    <dsp:sp modelId="{B26830EB-993D-4561-B0FC-AE21A196707E}">
      <dsp:nvSpPr>
        <dsp:cNvPr id="0" name=""/>
        <dsp:cNvSpPr/>
      </dsp:nvSpPr>
      <dsp:spPr>
        <a:xfrm>
          <a:off x="5059702" y="979055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>
              <a:solidFill>
                <a:schemeClr val="tx2"/>
              </a:solidFill>
            </a:rPr>
            <a:t>Filtrar todos los Ingresos al servicio (INGRESO_SERV) = 2018 </a:t>
          </a:r>
          <a:endParaRPr lang="es-CL" sz="1100" kern="1200" dirty="0"/>
        </a:p>
      </dsp:txBody>
      <dsp:txXfrm>
        <a:off x="5059702" y="979055"/>
        <a:ext cx="4263229" cy="616996"/>
      </dsp:txXfrm>
    </dsp:sp>
    <dsp:sp modelId="{C8811481-387D-4409-825F-119D76E6E4DF}">
      <dsp:nvSpPr>
        <dsp:cNvPr id="0" name=""/>
        <dsp:cNvSpPr/>
      </dsp:nvSpPr>
      <dsp:spPr>
        <a:xfrm rot="5400000">
          <a:off x="6158914" y="2452737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700150-5DAC-4BDD-9A7F-1E8D5749694E}">
      <dsp:nvSpPr>
        <dsp:cNvPr id="0" name=""/>
        <dsp:cNvSpPr/>
      </dsp:nvSpPr>
      <dsp:spPr>
        <a:xfrm>
          <a:off x="5987274" y="1734586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Matriz H IV Trimestre</a:t>
          </a:r>
        </a:p>
      </dsp:txBody>
      <dsp:txXfrm>
        <a:off x="6024546" y="1771858"/>
        <a:ext cx="1016048" cy="688835"/>
      </dsp:txXfrm>
    </dsp:sp>
    <dsp:sp modelId="{6334A930-8E3B-42E5-87D6-99090CF3FC26}">
      <dsp:nvSpPr>
        <dsp:cNvPr id="0" name=""/>
        <dsp:cNvSpPr/>
      </dsp:nvSpPr>
      <dsp:spPr>
        <a:xfrm>
          <a:off x="7106052" y="1836582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>
              <a:solidFill>
                <a:schemeClr val="tx2"/>
              </a:solidFill>
            </a:rPr>
            <a:t>Filtrar todos los Ingresos al servicio (INGRESO_SERV) = 2018 </a:t>
          </a:r>
          <a:endParaRPr lang="es-CL" sz="1100" kern="1200" dirty="0"/>
        </a:p>
      </dsp:txBody>
      <dsp:txXfrm>
        <a:off x="7106052" y="1836582"/>
        <a:ext cx="4263229" cy="616996"/>
      </dsp:txXfrm>
    </dsp:sp>
    <dsp:sp modelId="{AEDBB4F5-CD4F-43E1-9513-80CC3014B8D1}">
      <dsp:nvSpPr>
        <dsp:cNvPr id="0" name=""/>
        <dsp:cNvSpPr/>
      </dsp:nvSpPr>
      <dsp:spPr>
        <a:xfrm>
          <a:off x="7389198" y="2592113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Matriz C IV Trimestre</a:t>
          </a:r>
        </a:p>
      </dsp:txBody>
      <dsp:txXfrm>
        <a:off x="7426470" y="2629385"/>
        <a:ext cx="1016048" cy="688835"/>
      </dsp:txXfrm>
    </dsp:sp>
    <dsp:sp modelId="{FC6F33E7-5FCE-4FD2-96C7-7DD6B80924C0}">
      <dsp:nvSpPr>
        <dsp:cNvPr id="0" name=""/>
        <dsp:cNvSpPr/>
      </dsp:nvSpPr>
      <dsp:spPr>
        <a:xfrm>
          <a:off x="8663129" y="2743197"/>
          <a:ext cx="2926810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solidFill>
                <a:schemeClr val="tx2"/>
              </a:solidFill>
            </a:rPr>
            <a:t>Filtrar todos los Ingresos al servicio (INGRESO_SERV) = 2018 </a:t>
          </a:r>
          <a:endParaRPr lang="es-CL" sz="1200" kern="1200" dirty="0"/>
        </a:p>
      </dsp:txBody>
      <dsp:txXfrm>
        <a:off x="8663129" y="2743197"/>
        <a:ext cx="2926810" cy="616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09-12-2019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5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17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074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56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1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3"/>
            <a:ext cx="7164186" cy="9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Kristopher Gómez Fuentes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2019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X e Y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Y – Algoritmo para la construcción.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Matrices Bases IV Trimestre D – S – H - C</a:t>
            </a: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graphicFrame>
        <p:nvGraphicFramePr>
          <p:cNvPr id="1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94512"/>
              </p:ext>
            </p:extLst>
          </p:nvPr>
        </p:nvGraphicFramePr>
        <p:xfrm>
          <a:off x="147957" y="2188184"/>
          <a:ext cx="1158994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61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2CAF1-3191-AA48-A5B0-FD8D09FD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46754" y="4865109"/>
            <a:ext cx="2636520" cy="17145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400" y="1409961"/>
            <a:ext cx="9505351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MATRIZ BASE  </a:t>
            </a:r>
            <a:r>
              <a:rPr lang="es-ES" kern="0" dirty="0">
                <a:solidFill>
                  <a:srgbClr val="000000"/>
                </a:solidFill>
              </a:rPr>
              <a:t>(campo alfabético, valores posibles: D – S - H - C)</a:t>
            </a:r>
          </a:p>
          <a:p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Para todo registro de Matriz Y, debe existir en Matrices Base.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3" algn="just"/>
            <a:r>
              <a:rPr lang="es-CL" dirty="0">
                <a:solidFill>
                  <a:schemeClr val="tx2"/>
                </a:solidFill>
              </a:rPr>
              <a:t>Considerar:</a:t>
            </a:r>
          </a:p>
          <a:p>
            <a:pPr lvl="3" algn="just"/>
            <a:endParaRPr lang="es-CL" dirty="0">
              <a:solidFill>
                <a:schemeClr val="tx2"/>
              </a:solidFill>
            </a:endParaRPr>
          </a:p>
          <a:p>
            <a:pPr marL="969735" lvl="3" indent="-342900" algn="just">
              <a:buAutoNum type="arabicParenR"/>
            </a:pPr>
            <a:r>
              <a:rPr lang="es-CL" dirty="0">
                <a:solidFill>
                  <a:schemeClr val="tx2"/>
                </a:solidFill>
              </a:rPr>
              <a:t>Si el funcionario se encuentra en funciones a la fecha de cierre del informe, señalar si fue declarado en la matriz D, S o H. Si la persona fue declarada en más de una de estas matrices, considerar la siguiente prelación: a) si posee un cargo en la dotación del Servicio, debe señalar D; b) si no posee un cargo en la dotación del servicio, pero posee una suplencia o reemplazo y otro contrato fuera de dotación, debe señalar S; c) si sólo posee otro tipo de contrato, que no se contabiliza en la dotación y tampoco corresponde a una suplencia o reemplazo, debe señalar H. </a:t>
            </a:r>
          </a:p>
          <a:p>
            <a:pPr marL="969735" lvl="3" indent="-342900" algn="just">
              <a:buAutoNum type="arabicParenR"/>
            </a:pPr>
            <a:endParaRPr lang="es-CL" dirty="0">
              <a:solidFill>
                <a:schemeClr val="tx2"/>
              </a:solidFill>
            </a:endParaRPr>
          </a:p>
          <a:p>
            <a:pPr marL="969735" lvl="3" indent="-342900" algn="just">
              <a:buFontTx/>
              <a:buAutoNum type="arabicParenR"/>
            </a:pPr>
            <a:r>
              <a:rPr lang="es-CL" dirty="0">
                <a:solidFill>
                  <a:schemeClr val="tx2"/>
                </a:solidFill>
              </a:rPr>
              <a:t>Si el funcionario no se encuentra en funciones en el servicio a la fecha de cierre del informe (desempeñando un cargo efectivo), señalar según lo siguiente: a) Si fue declarado su cese de funciones, declarar C.</a:t>
            </a:r>
          </a:p>
          <a:p>
            <a:pPr marL="342900" indent="-342900" algn="just">
              <a:buAutoNum type="arabicParenR"/>
            </a:pPr>
            <a:endParaRPr lang="es-CL" dirty="0">
              <a:solidFill>
                <a:schemeClr val="tx2"/>
              </a:solidFill>
            </a:endParaRPr>
          </a:p>
          <a:p>
            <a:pPr algn="just"/>
            <a:r>
              <a:rPr lang="es-CL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F0B9BF2-B832-D645-B84A-5A4B412A663E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Errores frecuentes – Matriz Y</a:t>
            </a:r>
          </a:p>
        </p:txBody>
      </p:sp>
    </p:spTree>
    <p:extLst>
      <p:ext uri="{BB962C8B-B14F-4D97-AF65-F5344CB8AC3E}">
        <p14:creationId xmlns:p14="http://schemas.microsoft.com/office/powerpoint/2010/main" val="387567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las Matrices X e 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en matrices base.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 X e Y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6B2D1-B45C-D846-B344-BBFD2238EC2A}"/>
              </a:ext>
            </a:extLst>
          </p:cNvPr>
          <p:cNvSpPr txBox="1"/>
          <p:nvPr/>
        </p:nvSpPr>
        <p:spPr>
          <a:xfrm>
            <a:off x="7495199" y="2473165"/>
            <a:ext cx="2506235" cy="20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*Matriz D, S, H, C</a:t>
            </a:r>
          </a:p>
          <a:p>
            <a:pPr marL="1587" indent="0" algn="ctr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Matrices</a:t>
            </a:r>
          </a:p>
          <a:p>
            <a:pPr marL="1587" indent="0" algn="ctr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Acumulativas</a:t>
            </a:r>
          </a:p>
          <a:p>
            <a:pPr marL="1587" indent="0" algn="ctr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1 de Enero al 31 de Diciembre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458399" y="2076174"/>
            <a:ext cx="3842825" cy="3714750"/>
            <a:chOff x="3243238" y="1903974"/>
            <a:chExt cx="3842825" cy="3714750"/>
          </a:xfrm>
        </p:grpSpPr>
        <p:grpSp>
          <p:nvGrpSpPr>
            <p:cNvPr id="2" name="Grupo 1"/>
            <p:cNvGrpSpPr/>
            <p:nvPr/>
          </p:nvGrpSpPr>
          <p:grpSpPr>
            <a:xfrm>
              <a:off x="3243238" y="1903974"/>
              <a:ext cx="3842825" cy="3714750"/>
              <a:chOff x="3955415" y="1754505"/>
              <a:chExt cx="3842825" cy="371475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F6C824-B61E-5D48-A60B-71D508D4FEB6}"/>
                  </a:ext>
                </a:extLst>
              </p:cNvPr>
              <p:cNvSpPr/>
              <p:nvPr/>
            </p:nvSpPr>
            <p:spPr>
              <a:xfrm>
                <a:off x="3955415" y="1754505"/>
                <a:ext cx="3842825" cy="3714750"/>
              </a:xfrm>
              <a:prstGeom prst="ellipse">
                <a:avLst/>
              </a:prstGeom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953057-7680-CA4C-BCD9-940FC70D8849}"/>
                  </a:ext>
                </a:extLst>
              </p:cNvPr>
              <p:cNvSpPr/>
              <p:nvPr/>
            </p:nvSpPr>
            <p:spPr>
              <a:xfrm>
                <a:off x="4329048" y="2287637"/>
                <a:ext cx="29450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Matrices Bases*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53790B1-9484-E54E-A206-362247F97D99}"/>
                  </a:ext>
                </a:extLst>
              </p:cNvPr>
              <p:cNvSpPr/>
              <p:nvPr/>
            </p:nvSpPr>
            <p:spPr>
              <a:xfrm>
                <a:off x="4329048" y="3267472"/>
                <a:ext cx="1588175" cy="1586814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53790B1-9484-E54E-A206-362247F97D99}"/>
                  </a:ext>
                </a:extLst>
              </p:cNvPr>
              <p:cNvSpPr/>
              <p:nvPr/>
            </p:nvSpPr>
            <p:spPr>
              <a:xfrm>
                <a:off x="5917223" y="3267472"/>
                <a:ext cx="1588175" cy="1586814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081CD0-803D-9C45-A859-14A0B73CDB10}"/>
                </a:ext>
              </a:extLst>
            </p:cNvPr>
            <p:cNvSpPr txBox="1"/>
            <p:nvPr/>
          </p:nvSpPr>
          <p:spPr>
            <a:xfrm>
              <a:off x="3519418" y="3933550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X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81081CD0-803D-9C45-A859-14A0B73CDB10}"/>
                </a:ext>
              </a:extLst>
            </p:cNvPr>
            <p:cNvSpPr txBox="1"/>
            <p:nvPr/>
          </p:nvSpPr>
          <p:spPr>
            <a:xfrm>
              <a:off x="5129943" y="3933550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4442045" y="1078375"/>
            <a:ext cx="7574550" cy="16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X : Personal con movimientos ascendentes.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Personales: Datos del funcionario.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inicial: Características del cargo que desempeña.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mejorado: Características del mejoramiento del cargo.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X – Matriz Temática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973031"/>
              </p:ext>
            </p:extLst>
          </p:nvPr>
        </p:nvGraphicFramePr>
        <p:xfrm>
          <a:off x="439589" y="1378740"/>
          <a:ext cx="3795982" cy="504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230" y="4013393"/>
            <a:ext cx="7565365" cy="24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286641" y="1136493"/>
            <a:ext cx="7917080" cy="6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Personal que debe ser informado: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X – Matriz Temática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19672"/>
              </p:ext>
            </p:extLst>
          </p:nvPr>
        </p:nvGraphicFramePr>
        <p:xfrm>
          <a:off x="286641" y="1984075"/>
          <a:ext cx="11448179" cy="418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65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022542" y="1716729"/>
            <a:ext cx="5274950" cy="16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Y : Ingreso de Personal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Personales: Datos del funcionario.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: Características del cargo que ingresa a desempeñar.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Y – Matriz Temática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11140"/>
              </p:ext>
            </p:extLst>
          </p:nvPr>
        </p:nvGraphicFramePr>
        <p:xfrm>
          <a:off x="439588" y="1378740"/>
          <a:ext cx="4063401" cy="511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371" y="3806149"/>
            <a:ext cx="6592223" cy="24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286641" y="1136493"/>
            <a:ext cx="7917080" cy="6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Personal que debe ser informado: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Y – Matriz Temática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30988"/>
              </p:ext>
            </p:extLst>
          </p:nvPr>
        </p:nvGraphicFramePr>
        <p:xfrm>
          <a:off x="286641" y="1984075"/>
          <a:ext cx="11448179" cy="418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18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Y 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Matrices Bases IV Trimestre D – S – H – 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Campo </a:t>
            </a:r>
            <a:r>
              <a:rPr lang="es-ES" b="1" dirty="0">
                <a:solidFill>
                  <a:schemeClr val="accent5"/>
                </a:solidFill>
              </a:rPr>
              <a:t>SELECCIÓN : </a:t>
            </a:r>
            <a:r>
              <a:rPr lang="es-ES" dirty="0">
                <a:solidFill>
                  <a:schemeClr val="accent5"/>
                </a:solidFill>
              </a:rPr>
              <a:t>Oficina de Reclutamiento de cada establecimiento.</a:t>
            </a:r>
            <a:endParaRPr lang="es-ES" b="1" dirty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0" y="2708200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22" y="3938442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068" y="2534184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50" y="4249812"/>
            <a:ext cx="1038550" cy="10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E21C5-58C0-1643-B1BD-9DD679E3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193" y="2610445"/>
            <a:ext cx="4184755" cy="2138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110" y="4513481"/>
            <a:ext cx="1038550" cy="1038550"/>
          </a:xfrm>
          <a:prstGeom prst="rect">
            <a:avLst/>
          </a:prstGeom>
        </p:spPr>
      </p:pic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46103432-07E5-0F49-9199-2C4E2FC1E757}"/>
              </a:ext>
            </a:extLst>
          </p:cNvPr>
          <p:cNvSpPr txBox="1">
            <a:spLocks/>
          </p:cNvSpPr>
          <p:nvPr/>
        </p:nvSpPr>
        <p:spPr>
          <a:xfrm>
            <a:off x="8847254" y="4923235"/>
            <a:ext cx="1957803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Matriz D, S, H, C</a:t>
            </a: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681193" y="2364658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5538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249106"/>
            <a:ext cx="11745159" cy="6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9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6701</TotalTime>
  <Words>779</Words>
  <Application>Microsoft Office PowerPoint</Application>
  <PresentationFormat>Panorámica</PresentationFormat>
  <Paragraphs>126</Paragraphs>
  <Slides>12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Matriz Y - Fuentes de información</vt:lpstr>
      <vt:lpstr>Presentación de PowerPoint</vt:lpstr>
      <vt:lpstr>Matriz Y – Algoritmo para la construcción.</vt:lpstr>
      <vt:lpstr>Presentación de PowerPoint</vt:lpstr>
      <vt:lpstr>Desafíos – Integración de Sistemas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KRISTOPHER GOMEZ</cp:lastModifiedBy>
  <cp:revision>336</cp:revision>
  <dcterms:created xsi:type="dcterms:W3CDTF">2018-02-12T19:45:10Z</dcterms:created>
  <dcterms:modified xsi:type="dcterms:W3CDTF">2019-12-09T20:06:17Z</dcterms:modified>
</cp:coreProperties>
</file>