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40"/>
  </p:notesMasterIdLst>
  <p:sldIdLst>
    <p:sldId id="260" r:id="rId3"/>
    <p:sldId id="263" r:id="rId4"/>
    <p:sldId id="296" r:id="rId5"/>
    <p:sldId id="383" r:id="rId6"/>
    <p:sldId id="387" r:id="rId7"/>
    <p:sldId id="382" r:id="rId8"/>
    <p:sldId id="388" r:id="rId9"/>
    <p:sldId id="389" r:id="rId10"/>
    <p:sldId id="390" r:id="rId11"/>
    <p:sldId id="377" r:id="rId12"/>
    <p:sldId id="378" r:id="rId13"/>
    <p:sldId id="379" r:id="rId14"/>
    <p:sldId id="380" r:id="rId15"/>
    <p:sldId id="341" r:id="rId16"/>
    <p:sldId id="360" r:id="rId17"/>
    <p:sldId id="361" r:id="rId18"/>
    <p:sldId id="362" r:id="rId19"/>
    <p:sldId id="365" r:id="rId20"/>
    <p:sldId id="366" r:id="rId21"/>
    <p:sldId id="371" r:id="rId22"/>
    <p:sldId id="372" r:id="rId23"/>
    <p:sldId id="373" r:id="rId24"/>
    <p:sldId id="374" r:id="rId25"/>
    <p:sldId id="375" r:id="rId26"/>
    <p:sldId id="376" r:id="rId27"/>
    <p:sldId id="344" r:id="rId28"/>
    <p:sldId id="346" r:id="rId29"/>
    <p:sldId id="345" r:id="rId30"/>
    <p:sldId id="347" r:id="rId31"/>
    <p:sldId id="348" r:id="rId32"/>
    <p:sldId id="349" r:id="rId33"/>
    <p:sldId id="350" r:id="rId34"/>
    <p:sldId id="351" r:id="rId35"/>
    <p:sldId id="352" r:id="rId36"/>
    <p:sldId id="385" r:id="rId37"/>
    <p:sldId id="386" r:id="rId38"/>
    <p:sldId id="310" r:id="rId39"/>
  </p:sldIdLst>
  <p:sldSz cx="12192000" cy="6858000"/>
  <p:notesSz cx="6797675" cy="9926638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PHER GOMEZ" initials="KG" lastIdx="2" clrIdx="0">
    <p:extLst>
      <p:ext uri="{19B8F6BF-5375-455C-9EA6-DF929625EA0E}">
        <p15:presenceInfo xmlns:p15="http://schemas.microsoft.com/office/powerpoint/2012/main" userId="KRISTOPHER GOM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B4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6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974E8-BBFC-4A79-93B0-35B54D8E4FF6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822E4E54-5466-426A-9C9C-91EA6D3F564C}">
      <dgm:prSet phldrT="[Texto]"/>
      <dgm:spPr/>
      <dgm:t>
        <a:bodyPr/>
        <a:lstStyle/>
        <a:p>
          <a:r>
            <a:rPr lang="es-CL" dirty="0"/>
            <a:t>Evaluación Progresiva</a:t>
          </a:r>
        </a:p>
      </dgm:t>
    </dgm:pt>
    <dgm:pt modelId="{C9FE4A88-5F20-4976-BEB9-60CA81492B03}" type="parTrans" cxnId="{0F92F91C-B97F-4C15-9784-D9C645C67E26}">
      <dgm:prSet/>
      <dgm:spPr/>
      <dgm:t>
        <a:bodyPr/>
        <a:lstStyle/>
        <a:p>
          <a:endParaRPr lang="es-CL"/>
        </a:p>
      </dgm:t>
    </dgm:pt>
    <dgm:pt modelId="{6A1D57CF-1118-4197-8A89-050ABCC554A2}" type="sibTrans" cxnId="{0F92F91C-B97F-4C15-9784-D9C645C67E26}">
      <dgm:prSet/>
      <dgm:spPr/>
      <dgm:t>
        <a:bodyPr/>
        <a:lstStyle/>
        <a:p>
          <a:endParaRPr lang="es-CL"/>
        </a:p>
      </dgm:t>
    </dgm:pt>
    <dgm:pt modelId="{5830B907-F9A1-4A75-BB01-41A352B39D20}">
      <dgm:prSet phldrT="[Texto]"/>
      <dgm:spPr/>
      <dgm:t>
        <a:bodyPr/>
        <a:lstStyle/>
        <a:p>
          <a:r>
            <a:rPr lang="es-CL" dirty="0"/>
            <a:t>Matrices Bases </a:t>
          </a:r>
        </a:p>
        <a:p>
          <a:r>
            <a:rPr lang="es-CL" dirty="0"/>
            <a:t>III y IV Corte</a:t>
          </a:r>
        </a:p>
      </dgm:t>
    </dgm:pt>
    <dgm:pt modelId="{86DBB48C-DE85-41C9-B97E-BAB3F8BD3EEC}" type="parTrans" cxnId="{8C2DD41B-B73F-4090-B08F-BA8258E80AD9}">
      <dgm:prSet/>
      <dgm:spPr/>
      <dgm:t>
        <a:bodyPr/>
        <a:lstStyle/>
        <a:p>
          <a:endParaRPr lang="es-CL"/>
        </a:p>
      </dgm:t>
    </dgm:pt>
    <dgm:pt modelId="{DCC9E27E-E604-46DE-AA79-7C0811A0CD69}" type="sibTrans" cxnId="{8C2DD41B-B73F-4090-B08F-BA8258E80AD9}">
      <dgm:prSet/>
      <dgm:spPr/>
      <dgm:t>
        <a:bodyPr/>
        <a:lstStyle/>
        <a:p>
          <a:endParaRPr lang="es-CL"/>
        </a:p>
      </dgm:t>
    </dgm:pt>
    <dgm:pt modelId="{7BD62C20-B757-474A-8FAF-B8AF9C10F962}">
      <dgm:prSet phldrT="[Texto]"/>
      <dgm:spPr/>
      <dgm:t>
        <a:bodyPr/>
        <a:lstStyle/>
        <a:p>
          <a:r>
            <a:rPr lang="es-CL" dirty="0"/>
            <a:t>Se incluirán Temáticas I Corte 2020</a:t>
          </a:r>
        </a:p>
      </dgm:t>
    </dgm:pt>
    <dgm:pt modelId="{06A992A8-6DFF-4375-8072-87C12832FA66}" type="parTrans" cxnId="{435FAFF4-0D81-42E6-AC7F-B4DFA7516A2F}">
      <dgm:prSet/>
      <dgm:spPr/>
      <dgm:t>
        <a:bodyPr/>
        <a:lstStyle/>
        <a:p>
          <a:endParaRPr lang="es-CL"/>
        </a:p>
      </dgm:t>
    </dgm:pt>
    <dgm:pt modelId="{1F244A69-B12F-436D-99F2-4692A96A247B}" type="sibTrans" cxnId="{435FAFF4-0D81-42E6-AC7F-B4DFA7516A2F}">
      <dgm:prSet/>
      <dgm:spPr/>
      <dgm:t>
        <a:bodyPr/>
        <a:lstStyle/>
        <a:p>
          <a:endParaRPr lang="es-CL"/>
        </a:p>
      </dgm:t>
    </dgm:pt>
    <dgm:pt modelId="{0ABBE2DF-8909-48AA-8A12-BB1463672E44}" type="pres">
      <dgm:prSet presAssocID="{117974E8-BBFC-4A79-93B0-35B54D8E4F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6F8616-5461-41FD-8ACD-19B52F76AE53}" type="pres">
      <dgm:prSet presAssocID="{822E4E54-5466-426A-9C9C-91EA6D3F564C}" presName="roof" presStyleLbl="dkBgShp" presStyleIdx="0" presStyleCnt="2" custLinFactNeighborX="366" custLinFactNeighborY="-20761"/>
      <dgm:spPr/>
      <dgm:t>
        <a:bodyPr/>
        <a:lstStyle/>
        <a:p>
          <a:endParaRPr lang="es-ES"/>
        </a:p>
      </dgm:t>
    </dgm:pt>
    <dgm:pt modelId="{DD3E8D9D-C7B2-426A-87C3-A01E15146C83}" type="pres">
      <dgm:prSet presAssocID="{822E4E54-5466-426A-9C9C-91EA6D3F564C}" presName="pillars" presStyleCnt="0"/>
      <dgm:spPr/>
    </dgm:pt>
    <dgm:pt modelId="{0669C763-5588-4BA3-ADB1-18637769BB37}" type="pres">
      <dgm:prSet presAssocID="{822E4E54-5466-426A-9C9C-91EA6D3F564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6905E-AB00-4C77-94A8-D1B49223B8F0}" type="pres">
      <dgm:prSet presAssocID="{7BD62C20-B757-474A-8FAF-B8AF9C10F962}" presName="pillarX" presStyleLbl="node1" presStyleIdx="1" presStyleCnt="2" custLinFactNeighborX="2143" custLinFactNeighborY="-1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E175E-0002-43EA-B284-8617FA0DCFD9}" type="pres">
      <dgm:prSet presAssocID="{822E4E54-5466-426A-9C9C-91EA6D3F564C}" presName="base" presStyleLbl="dkBgShp" presStyleIdx="1" presStyleCnt="2"/>
      <dgm:spPr/>
    </dgm:pt>
  </dgm:ptLst>
  <dgm:cxnLst>
    <dgm:cxn modelId="{F42A3805-92FB-4D0D-8BC9-3A3585729AA8}" type="presOf" srcId="{117974E8-BBFC-4A79-93B0-35B54D8E4FF6}" destId="{0ABBE2DF-8909-48AA-8A12-BB1463672E44}" srcOrd="0" destOrd="0" presId="urn:microsoft.com/office/officeart/2005/8/layout/hList3"/>
    <dgm:cxn modelId="{2197436A-E19F-45ED-AEC5-C23D5F55E235}" type="presOf" srcId="{7BD62C20-B757-474A-8FAF-B8AF9C10F962}" destId="{30F6905E-AB00-4C77-94A8-D1B49223B8F0}" srcOrd="0" destOrd="0" presId="urn:microsoft.com/office/officeart/2005/8/layout/hList3"/>
    <dgm:cxn modelId="{E60483A1-731F-48CB-9423-2D8ED017F9DA}" type="presOf" srcId="{5830B907-F9A1-4A75-BB01-41A352B39D20}" destId="{0669C763-5588-4BA3-ADB1-18637769BB37}" srcOrd="0" destOrd="0" presId="urn:microsoft.com/office/officeart/2005/8/layout/hList3"/>
    <dgm:cxn modelId="{0F92F91C-B97F-4C15-9784-D9C645C67E26}" srcId="{117974E8-BBFC-4A79-93B0-35B54D8E4FF6}" destId="{822E4E54-5466-426A-9C9C-91EA6D3F564C}" srcOrd="0" destOrd="0" parTransId="{C9FE4A88-5F20-4976-BEB9-60CA81492B03}" sibTransId="{6A1D57CF-1118-4197-8A89-050ABCC554A2}"/>
    <dgm:cxn modelId="{435FAFF4-0D81-42E6-AC7F-B4DFA7516A2F}" srcId="{822E4E54-5466-426A-9C9C-91EA6D3F564C}" destId="{7BD62C20-B757-474A-8FAF-B8AF9C10F962}" srcOrd="1" destOrd="0" parTransId="{06A992A8-6DFF-4375-8072-87C12832FA66}" sibTransId="{1F244A69-B12F-436D-99F2-4692A96A247B}"/>
    <dgm:cxn modelId="{9CE45E66-56C4-42C3-846F-79DCF2C0689C}" type="presOf" srcId="{822E4E54-5466-426A-9C9C-91EA6D3F564C}" destId="{6C6F8616-5461-41FD-8ACD-19B52F76AE53}" srcOrd="0" destOrd="0" presId="urn:microsoft.com/office/officeart/2005/8/layout/hList3"/>
    <dgm:cxn modelId="{8C2DD41B-B73F-4090-B08F-BA8258E80AD9}" srcId="{822E4E54-5466-426A-9C9C-91EA6D3F564C}" destId="{5830B907-F9A1-4A75-BB01-41A352B39D20}" srcOrd="0" destOrd="0" parTransId="{86DBB48C-DE85-41C9-B97E-BAB3F8BD3EEC}" sibTransId="{DCC9E27E-E604-46DE-AA79-7C0811A0CD69}"/>
    <dgm:cxn modelId="{E57D3D58-CF3F-4E53-B12E-148A539091DF}" type="presParOf" srcId="{0ABBE2DF-8909-48AA-8A12-BB1463672E44}" destId="{6C6F8616-5461-41FD-8ACD-19B52F76AE53}" srcOrd="0" destOrd="0" presId="urn:microsoft.com/office/officeart/2005/8/layout/hList3"/>
    <dgm:cxn modelId="{FE51DC74-97B2-4FDC-B19C-32E22950AA7C}" type="presParOf" srcId="{0ABBE2DF-8909-48AA-8A12-BB1463672E44}" destId="{DD3E8D9D-C7B2-426A-87C3-A01E15146C83}" srcOrd="1" destOrd="0" presId="urn:microsoft.com/office/officeart/2005/8/layout/hList3"/>
    <dgm:cxn modelId="{ECD188B9-0B93-46E2-A5ED-E1F5D4A95E31}" type="presParOf" srcId="{DD3E8D9D-C7B2-426A-87C3-A01E15146C83}" destId="{0669C763-5588-4BA3-ADB1-18637769BB37}" srcOrd="0" destOrd="0" presId="urn:microsoft.com/office/officeart/2005/8/layout/hList3"/>
    <dgm:cxn modelId="{64C7D158-DC0D-42F0-B784-08CFE71FF6AA}" type="presParOf" srcId="{DD3E8D9D-C7B2-426A-87C3-A01E15146C83}" destId="{30F6905E-AB00-4C77-94A8-D1B49223B8F0}" srcOrd="1" destOrd="0" presId="urn:microsoft.com/office/officeart/2005/8/layout/hList3"/>
    <dgm:cxn modelId="{04B3B993-B229-4F64-BD9E-8E8D9BA8F7FF}" type="presParOf" srcId="{0ABBE2DF-8909-48AA-8A12-BB1463672E44}" destId="{16BE175E-0002-43EA-B284-8617FA0DCFD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F8509-5FB0-40C8-973B-4A67F0EDBB43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F76DE9D9-A841-407E-A981-B0DE40BD5FE7}">
      <dgm:prSet phldrT="[Texto]"/>
      <dgm:spPr/>
      <dgm:t>
        <a:bodyPr/>
        <a:lstStyle/>
        <a:p>
          <a:r>
            <a:rPr lang="es-CL" dirty="0"/>
            <a:t>Revisión de la información </a:t>
          </a:r>
        </a:p>
      </dgm:t>
    </dgm:pt>
    <dgm:pt modelId="{64F36A9D-79A2-4770-A474-F1D368464F6D}" type="parTrans" cxnId="{3F140CE2-67E8-4E7D-95C3-3513D15481C6}">
      <dgm:prSet/>
      <dgm:spPr/>
      <dgm:t>
        <a:bodyPr/>
        <a:lstStyle/>
        <a:p>
          <a:endParaRPr lang="es-CL"/>
        </a:p>
      </dgm:t>
    </dgm:pt>
    <dgm:pt modelId="{7078CEF5-BF6B-4AFB-A5D0-78A6C80365C5}" type="sibTrans" cxnId="{3F140CE2-67E8-4E7D-95C3-3513D15481C6}">
      <dgm:prSet/>
      <dgm:spPr/>
      <dgm:t>
        <a:bodyPr/>
        <a:lstStyle/>
        <a:p>
          <a:endParaRPr lang="es-CL"/>
        </a:p>
      </dgm:t>
    </dgm:pt>
    <dgm:pt modelId="{959EF7AF-0E8C-47A5-AD8E-7DC3498CA059}">
      <dgm:prSet phldrT="[Texto]"/>
      <dgm:spPr/>
      <dgm:t>
        <a:bodyPr/>
        <a:lstStyle/>
        <a:p>
          <a:r>
            <a:rPr lang="es-CL" dirty="0"/>
            <a:t>Elaboración de las Matrices </a:t>
          </a:r>
        </a:p>
      </dgm:t>
    </dgm:pt>
    <dgm:pt modelId="{D82E4AE3-E09A-4C11-8585-C940B4C13EE4}" type="parTrans" cxnId="{93D52E4B-CB51-4879-A470-73D69E655072}">
      <dgm:prSet/>
      <dgm:spPr/>
      <dgm:t>
        <a:bodyPr/>
        <a:lstStyle/>
        <a:p>
          <a:endParaRPr lang="es-CL"/>
        </a:p>
      </dgm:t>
    </dgm:pt>
    <dgm:pt modelId="{E528BD20-4895-49C5-9F1A-60BD63167EA9}" type="sibTrans" cxnId="{93D52E4B-CB51-4879-A470-73D69E655072}">
      <dgm:prSet/>
      <dgm:spPr/>
      <dgm:t>
        <a:bodyPr/>
        <a:lstStyle/>
        <a:p>
          <a:endParaRPr lang="es-CL"/>
        </a:p>
      </dgm:t>
    </dgm:pt>
    <dgm:pt modelId="{082352AF-FD0A-4657-B5DA-EEF6F101800F}">
      <dgm:prSet phldrT="[Texto]"/>
      <dgm:spPr/>
      <dgm:t>
        <a:bodyPr/>
        <a:lstStyle/>
        <a:p>
          <a:r>
            <a:rPr lang="es-CL" dirty="0"/>
            <a:t>Editar el dato de origen</a:t>
          </a:r>
        </a:p>
      </dgm:t>
    </dgm:pt>
    <dgm:pt modelId="{C9B785E9-E1CA-42C7-A46E-A6C9E6D06327}" type="sibTrans" cxnId="{96D57A59-1868-459B-9732-1A0933CA116A}">
      <dgm:prSet/>
      <dgm:spPr/>
      <dgm:t>
        <a:bodyPr/>
        <a:lstStyle/>
        <a:p>
          <a:endParaRPr lang="es-CL"/>
        </a:p>
      </dgm:t>
    </dgm:pt>
    <dgm:pt modelId="{32699A17-2C41-469F-94F6-337B274D6DE5}" type="parTrans" cxnId="{96D57A59-1868-459B-9732-1A0933CA116A}">
      <dgm:prSet/>
      <dgm:spPr/>
      <dgm:t>
        <a:bodyPr/>
        <a:lstStyle/>
        <a:p>
          <a:endParaRPr lang="es-CL"/>
        </a:p>
      </dgm:t>
    </dgm:pt>
    <dgm:pt modelId="{63214457-DD9C-4CAD-9D97-D74D875D4B1F}" type="pres">
      <dgm:prSet presAssocID="{642F8509-5FB0-40C8-973B-4A67F0EDBB43}" presName="compositeShape" presStyleCnt="0">
        <dgm:presLayoutVars>
          <dgm:chMax val="7"/>
          <dgm:dir/>
          <dgm:resizeHandles val="exact"/>
        </dgm:presLayoutVars>
      </dgm:prSet>
      <dgm:spPr/>
    </dgm:pt>
    <dgm:pt modelId="{FDB791F8-24CD-4A26-9E05-7C5B375CBB8D}" type="pres">
      <dgm:prSet presAssocID="{642F8509-5FB0-40C8-973B-4A67F0EDBB43}" presName="wedge1" presStyleLbl="node1" presStyleIdx="0" presStyleCnt="3" custScaleX="84350" custScaleY="93890"/>
      <dgm:spPr/>
      <dgm:t>
        <a:bodyPr/>
        <a:lstStyle/>
        <a:p>
          <a:endParaRPr lang="es-ES"/>
        </a:p>
      </dgm:t>
    </dgm:pt>
    <dgm:pt modelId="{BC7E1201-1576-4A5A-8FDF-E3D844369AB6}" type="pres">
      <dgm:prSet presAssocID="{642F8509-5FB0-40C8-973B-4A67F0EDBB43}" presName="dummy1a" presStyleCnt="0"/>
      <dgm:spPr/>
    </dgm:pt>
    <dgm:pt modelId="{A5745171-54CE-4879-AC6C-07856A5AB811}" type="pres">
      <dgm:prSet presAssocID="{642F8509-5FB0-40C8-973B-4A67F0EDBB43}" presName="dummy1b" presStyleCnt="0"/>
      <dgm:spPr/>
    </dgm:pt>
    <dgm:pt modelId="{D184F0EA-080A-4228-B1CD-CEE86624C9E1}" type="pres">
      <dgm:prSet presAssocID="{642F8509-5FB0-40C8-973B-4A67F0EDBB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5FBE7-FBA6-45E1-A2E0-8EBD7FFEEB62}" type="pres">
      <dgm:prSet presAssocID="{642F8509-5FB0-40C8-973B-4A67F0EDBB43}" presName="wedge2" presStyleLbl="node1" presStyleIdx="1" presStyleCnt="3" custScaleX="80712" custScaleY="94305"/>
      <dgm:spPr/>
      <dgm:t>
        <a:bodyPr/>
        <a:lstStyle/>
        <a:p>
          <a:endParaRPr lang="es-ES"/>
        </a:p>
      </dgm:t>
    </dgm:pt>
    <dgm:pt modelId="{5ECEF8E3-2CE0-4577-B02C-FA75D5F154F8}" type="pres">
      <dgm:prSet presAssocID="{642F8509-5FB0-40C8-973B-4A67F0EDBB43}" presName="dummy2a" presStyleCnt="0"/>
      <dgm:spPr/>
    </dgm:pt>
    <dgm:pt modelId="{7CE0CE3A-FAF8-4E11-9427-8921136DA37D}" type="pres">
      <dgm:prSet presAssocID="{642F8509-5FB0-40C8-973B-4A67F0EDBB43}" presName="dummy2b" presStyleCnt="0"/>
      <dgm:spPr/>
    </dgm:pt>
    <dgm:pt modelId="{5468BEC2-7F17-484A-B2B2-C080F1D57DEC}" type="pres">
      <dgm:prSet presAssocID="{642F8509-5FB0-40C8-973B-4A67F0EDBB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0CD12-C8FB-4B63-A796-65990F0A9943}" type="pres">
      <dgm:prSet presAssocID="{642F8509-5FB0-40C8-973B-4A67F0EDBB43}" presName="wedge3" presStyleLbl="node1" presStyleIdx="2" presStyleCnt="3" custScaleX="87821" custScaleY="94891"/>
      <dgm:spPr/>
      <dgm:t>
        <a:bodyPr/>
        <a:lstStyle/>
        <a:p>
          <a:endParaRPr lang="es-ES"/>
        </a:p>
      </dgm:t>
    </dgm:pt>
    <dgm:pt modelId="{5924A5EF-27D6-4E9C-A90A-5566C0E9E82A}" type="pres">
      <dgm:prSet presAssocID="{642F8509-5FB0-40C8-973B-4A67F0EDBB43}" presName="dummy3a" presStyleCnt="0"/>
      <dgm:spPr/>
    </dgm:pt>
    <dgm:pt modelId="{2AB3C1C0-9349-4CA1-9477-AFD8077319B3}" type="pres">
      <dgm:prSet presAssocID="{642F8509-5FB0-40C8-973B-4A67F0EDBB43}" presName="dummy3b" presStyleCnt="0"/>
      <dgm:spPr/>
    </dgm:pt>
    <dgm:pt modelId="{2F0A72FA-0E62-466E-8BD1-D7C6F374A432}" type="pres">
      <dgm:prSet presAssocID="{642F8509-5FB0-40C8-973B-4A67F0EDBB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794C1-F290-492A-B34E-FFB21129C675}" type="pres">
      <dgm:prSet presAssocID="{7078CEF5-BF6B-4AFB-A5D0-78A6C80365C5}" presName="arrowWedge1" presStyleLbl="fgSibTrans2D1" presStyleIdx="0" presStyleCnt="3" custLinFactNeighborX="626"/>
      <dgm:spPr/>
    </dgm:pt>
    <dgm:pt modelId="{C21726AB-A7C0-491A-BAF2-E04AA6B3E7BD}" type="pres">
      <dgm:prSet presAssocID="{C9B785E9-E1CA-42C7-A46E-A6C9E6D06327}" presName="arrowWedge2" presStyleLbl="fgSibTrans2D1" presStyleIdx="1" presStyleCnt="3"/>
      <dgm:spPr/>
    </dgm:pt>
    <dgm:pt modelId="{55177810-06E7-459A-89E0-D47533EC1078}" type="pres">
      <dgm:prSet presAssocID="{E528BD20-4895-49C5-9F1A-60BD63167EA9}" presName="arrowWedge3" presStyleLbl="fgSibTrans2D1" presStyleIdx="2" presStyleCnt="3"/>
      <dgm:spPr/>
    </dgm:pt>
  </dgm:ptLst>
  <dgm:cxnLst>
    <dgm:cxn modelId="{2209C0BE-20F2-4AD6-8242-58029565376B}" type="presOf" srcId="{082352AF-FD0A-4657-B5DA-EEF6F101800F}" destId="{5468BEC2-7F17-484A-B2B2-C080F1D57DEC}" srcOrd="1" destOrd="0" presId="urn:microsoft.com/office/officeart/2005/8/layout/cycle8"/>
    <dgm:cxn modelId="{1B8A53C2-5617-47FB-AC5A-D1C9F398A0E4}" type="presOf" srcId="{F76DE9D9-A841-407E-A981-B0DE40BD5FE7}" destId="{D184F0EA-080A-4228-B1CD-CEE86624C9E1}" srcOrd="1" destOrd="0" presId="urn:microsoft.com/office/officeart/2005/8/layout/cycle8"/>
    <dgm:cxn modelId="{9D873408-78A7-49AA-B0F7-B98AA734DA04}" type="presOf" srcId="{959EF7AF-0E8C-47A5-AD8E-7DC3498CA059}" destId="{2F0A72FA-0E62-466E-8BD1-D7C6F374A432}" srcOrd="1" destOrd="0" presId="urn:microsoft.com/office/officeart/2005/8/layout/cycle8"/>
    <dgm:cxn modelId="{230016E5-21A1-40B9-9875-EADA06C53D02}" type="presOf" srcId="{F76DE9D9-A841-407E-A981-B0DE40BD5FE7}" destId="{FDB791F8-24CD-4A26-9E05-7C5B375CBB8D}" srcOrd="0" destOrd="0" presId="urn:microsoft.com/office/officeart/2005/8/layout/cycle8"/>
    <dgm:cxn modelId="{93D52E4B-CB51-4879-A470-73D69E655072}" srcId="{642F8509-5FB0-40C8-973B-4A67F0EDBB43}" destId="{959EF7AF-0E8C-47A5-AD8E-7DC3498CA059}" srcOrd="2" destOrd="0" parTransId="{D82E4AE3-E09A-4C11-8585-C940B4C13EE4}" sibTransId="{E528BD20-4895-49C5-9F1A-60BD63167EA9}"/>
    <dgm:cxn modelId="{3F140CE2-67E8-4E7D-95C3-3513D15481C6}" srcId="{642F8509-5FB0-40C8-973B-4A67F0EDBB43}" destId="{F76DE9D9-A841-407E-A981-B0DE40BD5FE7}" srcOrd="0" destOrd="0" parTransId="{64F36A9D-79A2-4770-A474-F1D368464F6D}" sibTransId="{7078CEF5-BF6B-4AFB-A5D0-78A6C80365C5}"/>
    <dgm:cxn modelId="{96D57A59-1868-459B-9732-1A0933CA116A}" srcId="{642F8509-5FB0-40C8-973B-4A67F0EDBB43}" destId="{082352AF-FD0A-4657-B5DA-EEF6F101800F}" srcOrd="1" destOrd="0" parTransId="{32699A17-2C41-469F-94F6-337B274D6DE5}" sibTransId="{C9B785E9-E1CA-42C7-A46E-A6C9E6D06327}"/>
    <dgm:cxn modelId="{F0062769-BB90-4076-91DC-20DFBA1B86CD}" type="presOf" srcId="{082352AF-FD0A-4657-B5DA-EEF6F101800F}" destId="{3BC5FBE7-FBA6-45E1-A2E0-8EBD7FFEEB62}" srcOrd="0" destOrd="0" presId="urn:microsoft.com/office/officeart/2005/8/layout/cycle8"/>
    <dgm:cxn modelId="{59884917-2FBD-46F3-A57E-5D1B144FB931}" type="presOf" srcId="{642F8509-5FB0-40C8-973B-4A67F0EDBB43}" destId="{63214457-DD9C-4CAD-9D97-D74D875D4B1F}" srcOrd="0" destOrd="0" presId="urn:microsoft.com/office/officeart/2005/8/layout/cycle8"/>
    <dgm:cxn modelId="{3A2415DF-685D-407A-BCB8-E8A7FB079314}" type="presOf" srcId="{959EF7AF-0E8C-47A5-AD8E-7DC3498CA059}" destId="{EE50CD12-C8FB-4B63-A796-65990F0A9943}" srcOrd="0" destOrd="0" presId="urn:microsoft.com/office/officeart/2005/8/layout/cycle8"/>
    <dgm:cxn modelId="{90AE89C3-7CF5-4AF0-87D9-0B4536A23D94}" type="presParOf" srcId="{63214457-DD9C-4CAD-9D97-D74D875D4B1F}" destId="{FDB791F8-24CD-4A26-9E05-7C5B375CBB8D}" srcOrd="0" destOrd="0" presId="urn:microsoft.com/office/officeart/2005/8/layout/cycle8"/>
    <dgm:cxn modelId="{FB0D64CF-AF6D-4E95-8339-B229F172C3F9}" type="presParOf" srcId="{63214457-DD9C-4CAD-9D97-D74D875D4B1F}" destId="{BC7E1201-1576-4A5A-8FDF-E3D844369AB6}" srcOrd="1" destOrd="0" presId="urn:microsoft.com/office/officeart/2005/8/layout/cycle8"/>
    <dgm:cxn modelId="{D511E57A-ADF4-40C7-934C-D507C3473A6B}" type="presParOf" srcId="{63214457-DD9C-4CAD-9D97-D74D875D4B1F}" destId="{A5745171-54CE-4879-AC6C-07856A5AB811}" srcOrd="2" destOrd="0" presId="urn:microsoft.com/office/officeart/2005/8/layout/cycle8"/>
    <dgm:cxn modelId="{4D46EC32-C131-4160-93CE-6531B59B8B1F}" type="presParOf" srcId="{63214457-DD9C-4CAD-9D97-D74D875D4B1F}" destId="{D184F0EA-080A-4228-B1CD-CEE86624C9E1}" srcOrd="3" destOrd="0" presId="urn:microsoft.com/office/officeart/2005/8/layout/cycle8"/>
    <dgm:cxn modelId="{87A8ADC5-E6D9-4096-8C95-285023D473A6}" type="presParOf" srcId="{63214457-DD9C-4CAD-9D97-D74D875D4B1F}" destId="{3BC5FBE7-FBA6-45E1-A2E0-8EBD7FFEEB62}" srcOrd="4" destOrd="0" presId="urn:microsoft.com/office/officeart/2005/8/layout/cycle8"/>
    <dgm:cxn modelId="{B6B1E6A6-4871-4F26-A62A-FFE5977678AD}" type="presParOf" srcId="{63214457-DD9C-4CAD-9D97-D74D875D4B1F}" destId="{5ECEF8E3-2CE0-4577-B02C-FA75D5F154F8}" srcOrd="5" destOrd="0" presId="urn:microsoft.com/office/officeart/2005/8/layout/cycle8"/>
    <dgm:cxn modelId="{5C49D15D-20AD-4861-BE0F-4096A69D7B8E}" type="presParOf" srcId="{63214457-DD9C-4CAD-9D97-D74D875D4B1F}" destId="{7CE0CE3A-FAF8-4E11-9427-8921136DA37D}" srcOrd="6" destOrd="0" presId="urn:microsoft.com/office/officeart/2005/8/layout/cycle8"/>
    <dgm:cxn modelId="{330AB541-E023-43ED-B496-2F9D74D51B9A}" type="presParOf" srcId="{63214457-DD9C-4CAD-9D97-D74D875D4B1F}" destId="{5468BEC2-7F17-484A-B2B2-C080F1D57DEC}" srcOrd="7" destOrd="0" presId="urn:microsoft.com/office/officeart/2005/8/layout/cycle8"/>
    <dgm:cxn modelId="{79D330B2-C4D8-4C16-8A37-41E55DF5A232}" type="presParOf" srcId="{63214457-DD9C-4CAD-9D97-D74D875D4B1F}" destId="{EE50CD12-C8FB-4B63-A796-65990F0A9943}" srcOrd="8" destOrd="0" presId="urn:microsoft.com/office/officeart/2005/8/layout/cycle8"/>
    <dgm:cxn modelId="{EC691DE0-3811-423B-9C60-79D1648CF323}" type="presParOf" srcId="{63214457-DD9C-4CAD-9D97-D74D875D4B1F}" destId="{5924A5EF-27D6-4E9C-A90A-5566C0E9E82A}" srcOrd="9" destOrd="0" presId="urn:microsoft.com/office/officeart/2005/8/layout/cycle8"/>
    <dgm:cxn modelId="{B498D0FE-5993-4D3C-AD8D-C7AD5CF91B02}" type="presParOf" srcId="{63214457-DD9C-4CAD-9D97-D74D875D4B1F}" destId="{2AB3C1C0-9349-4CA1-9477-AFD8077319B3}" srcOrd="10" destOrd="0" presId="urn:microsoft.com/office/officeart/2005/8/layout/cycle8"/>
    <dgm:cxn modelId="{8991829B-78A2-427D-A328-A60D5B1587B1}" type="presParOf" srcId="{63214457-DD9C-4CAD-9D97-D74D875D4B1F}" destId="{2F0A72FA-0E62-466E-8BD1-D7C6F374A432}" srcOrd="11" destOrd="0" presId="urn:microsoft.com/office/officeart/2005/8/layout/cycle8"/>
    <dgm:cxn modelId="{0F3BFFB4-2D1B-4850-A65C-E763435DDD3A}" type="presParOf" srcId="{63214457-DD9C-4CAD-9D97-D74D875D4B1F}" destId="{558794C1-F290-492A-B34E-FFB21129C675}" srcOrd="12" destOrd="0" presId="urn:microsoft.com/office/officeart/2005/8/layout/cycle8"/>
    <dgm:cxn modelId="{4398F786-4D56-40BB-ACA6-C2896D3C12C3}" type="presParOf" srcId="{63214457-DD9C-4CAD-9D97-D74D875D4B1F}" destId="{C21726AB-A7C0-491A-BAF2-E04AA6B3E7BD}" srcOrd="13" destOrd="0" presId="urn:microsoft.com/office/officeart/2005/8/layout/cycle8"/>
    <dgm:cxn modelId="{B84DC654-A488-4D24-872B-056BC6C01762}" type="presParOf" srcId="{63214457-DD9C-4CAD-9D97-D74D875D4B1F}" destId="{55177810-06E7-459A-89E0-D47533EC107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2522C-CE87-49E5-8818-734F81D8584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B6380D0-BDB4-4CC9-A2A7-825BDC4AB784}">
      <dgm:prSet phldrT="[Texto]"/>
      <dgm:spPr/>
      <dgm:t>
        <a:bodyPr/>
        <a:lstStyle/>
        <a:p>
          <a:r>
            <a:rPr lang="es-CL" dirty="0"/>
            <a:t>BGI</a:t>
          </a:r>
        </a:p>
      </dgm:t>
    </dgm:pt>
    <dgm:pt modelId="{750AB190-0022-4B61-99CC-1174100D381B}" type="parTrans" cxnId="{D21E1A5E-2633-4C2F-B138-3BD36025FE09}">
      <dgm:prSet/>
      <dgm:spPr/>
      <dgm:t>
        <a:bodyPr/>
        <a:lstStyle/>
        <a:p>
          <a:endParaRPr lang="es-CL"/>
        </a:p>
      </dgm:t>
    </dgm:pt>
    <dgm:pt modelId="{886B3271-D3A7-44C2-A547-B39E3CA3EB36}" type="sibTrans" cxnId="{D21E1A5E-2633-4C2F-B138-3BD36025FE09}">
      <dgm:prSet/>
      <dgm:spPr/>
      <dgm:t>
        <a:bodyPr/>
        <a:lstStyle/>
        <a:p>
          <a:endParaRPr lang="es-CL"/>
        </a:p>
      </dgm:t>
    </dgm:pt>
    <dgm:pt modelId="{25119C7B-1071-4EA4-8060-C047A23FF6FC}">
      <dgm:prSet phldrT="[Texto]"/>
      <dgm:spPr/>
      <dgm:t>
        <a:bodyPr/>
        <a:lstStyle/>
        <a:p>
          <a:r>
            <a:rPr lang="es-CL" dirty="0"/>
            <a:t>Programación Médica</a:t>
          </a:r>
        </a:p>
      </dgm:t>
    </dgm:pt>
    <dgm:pt modelId="{5720B0F2-58E3-43BF-A402-DC7841188227}" type="parTrans" cxnId="{5C631279-5667-46F0-A8CE-56CB66D55248}">
      <dgm:prSet/>
      <dgm:spPr/>
      <dgm:t>
        <a:bodyPr/>
        <a:lstStyle/>
        <a:p>
          <a:endParaRPr lang="es-CL"/>
        </a:p>
      </dgm:t>
    </dgm:pt>
    <dgm:pt modelId="{BF5F5B5F-13D1-400A-9D8A-E75456D61F99}" type="sibTrans" cxnId="{5C631279-5667-46F0-A8CE-56CB66D55248}">
      <dgm:prSet/>
      <dgm:spPr/>
      <dgm:t>
        <a:bodyPr/>
        <a:lstStyle/>
        <a:p>
          <a:endParaRPr lang="es-CL"/>
        </a:p>
      </dgm:t>
    </dgm:pt>
    <dgm:pt modelId="{5F3EEDC6-3ACE-4B79-9C5F-1E45FFED5FA1}">
      <dgm:prSet phldrT="[Texto]"/>
      <dgm:spPr/>
      <dgm:t>
        <a:bodyPr/>
        <a:lstStyle/>
        <a:p>
          <a:r>
            <a:rPr lang="es-CL" dirty="0"/>
            <a:t>COMGES 2020-2022</a:t>
          </a:r>
        </a:p>
      </dgm:t>
    </dgm:pt>
    <dgm:pt modelId="{19EA5E94-0AFE-438F-A876-E476D8BFA4AC}" type="parTrans" cxnId="{9454B417-6109-4BA9-A3A3-3032B2C00486}">
      <dgm:prSet/>
      <dgm:spPr/>
      <dgm:t>
        <a:bodyPr/>
        <a:lstStyle/>
        <a:p>
          <a:endParaRPr lang="es-CL"/>
        </a:p>
      </dgm:t>
    </dgm:pt>
    <dgm:pt modelId="{6BDDB5CD-C924-48E2-A60D-9335DCF6A3D7}" type="sibTrans" cxnId="{9454B417-6109-4BA9-A3A3-3032B2C00486}">
      <dgm:prSet/>
      <dgm:spPr/>
      <dgm:t>
        <a:bodyPr/>
        <a:lstStyle/>
        <a:p>
          <a:endParaRPr lang="es-CL"/>
        </a:p>
      </dgm:t>
    </dgm:pt>
    <dgm:pt modelId="{AE89639D-0A04-4575-AE73-CA2041965388}">
      <dgm:prSet phldrT="[Texto]"/>
      <dgm:spPr/>
      <dgm:t>
        <a:bodyPr/>
        <a:lstStyle/>
        <a:p>
          <a:r>
            <a:rPr lang="es-CL" dirty="0"/>
            <a:t>Informes Dotación</a:t>
          </a:r>
        </a:p>
      </dgm:t>
    </dgm:pt>
    <dgm:pt modelId="{AF33B35B-AC75-4E80-8E23-F3C556C2DC25}" type="parTrans" cxnId="{AD28E448-F9A5-428C-9DCD-447A5DAC2615}">
      <dgm:prSet/>
      <dgm:spPr/>
      <dgm:t>
        <a:bodyPr/>
        <a:lstStyle/>
        <a:p>
          <a:endParaRPr lang="es-CL"/>
        </a:p>
      </dgm:t>
    </dgm:pt>
    <dgm:pt modelId="{9068FD45-D328-489E-8E7E-5C05BEEB7F22}" type="sibTrans" cxnId="{AD28E448-F9A5-428C-9DCD-447A5DAC2615}">
      <dgm:prSet/>
      <dgm:spPr/>
      <dgm:t>
        <a:bodyPr/>
        <a:lstStyle/>
        <a:p>
          <a:endParaRPr lang="es-CL"/>
        </a:p>
      </dgm:t>
    </dgm:pt>
    <dgm:pt modelId="{2F9C3F32-9238-4AE1-A820-9CEDBBCE9F8E}" type="pres">
      <dgm:prSet presAssocID="{A4B2522C-CE87-49E5-8818-734F81D85849}" presName="CompostProcess" presStyleCnt="0">
        <dgm:presLayoutVars>
          <dgm:dir/>
          <dgm:resizeHandles val="exact"/>
        </dgm:presLayoutVars>
      </dgm:prSet>
      <dgm:spPr/>
    </dgm:pt>
    <dgm:pt modelId="{43F22510-B113-44CC-9B34-5E3013A57C39}" type="pres">
      <dgm:prSet presAssocID="{A4B2522C-CE87-49E5-8818-734F81D85849}" presName="arrow" presStyleLbl="bgShp" presStyleIdx="0" presStyleCnt="1" custLinFactNeighborX="5184" custLinFactNeighborY="2591"/>
      <dgm:spPr/>
    </dgm:pt>
    <dgm:pt modelId="{7D6B2D15-BEB7-4A39-8AF5-80F76BB23D3B}" type="pres">
      <dgm:prSet presAssocID="{A4B2522C-CE87-49E5-8818-734F81D85849}" presName="linearProcess" presStyleCnt="0"/>
      <dgm:spPr/>
    </dgm:pt>
    <dgm:pt modelId="{B1B7FD5C-25F7-484C-B33E-DA2949E7BDD7}" type="pres">
      <dgm:prSet presAssocID="{4B6380D0-BDB4-4CC9-A2A7-825BDC4AB78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1E1AFB-AD45-410B-B57D-37CD022FE9FA}" type="pres">
      <dgm:prSet presAssocID="{886B3271-D3A7-44C2-A547-B39E3CA3EB36}" presName="sibTrans" presStyleCnt="0"/>
      <dgm:spPr/>
    </dgm:pt>
    <dgm:pt modelId="{9F315FE8-C08E-44F7-88D8-7869EF63A747}" type="pres">
      <dgm:prSet presAssocID="{25119C7B-1071-4EA4-8060-C047A23FF6F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92D1B8-F8BB-4718-AD35-0E0C93F731AA}" type="pres">
      <dgm:prSet presAssocID="{BF5F5B5F-13D1-400A-9D8A-E75456D61F99}" presName="sibTrans" presStyleCnt="0"/>
      <dgm:spPr/>
    </dgm:pt>
    <dgm:pt modelId="{56D56A55-010F-4E59-9419-5B79FE590E69}" type="pres">
      <dgm:prSet presAssocID="{5F3EEDC6-3ACE-4B79-9C5F-1E45FFED5FA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3443A-3F8B-4968-B217-508BD81AF3D2}" type="pres">
      <dgm:prSet presAssocID="{6BDDB5CD-C924-48E2-A60D-9335DCF6A3D7}" presName="sibTrans" presStyleCnt="0"/>
      <dgm:spPr/>
    </dgm:pt>
    <dgm:pt modelId="{3AB73F1E-3739-49E9-967A-2FDFCFF3C240}" type="pres">
      <dgm:prSet presAssocID="{AE89639D-0A04-4575-AE73-CA204196538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54B417-6109-4BA9-A3A3-3032B2C00486}" srcId="{A4B2522C-CE87-49E5-8818-734F81D85849}" destId="{5F3EEDC6-3ACE-4B79-9C5F-1E45FFED5FA1}" srcOrd="2" destOrd="0" parTransId="{19EA5E94-0AFE-438F-A876-E476D8BFA4AC}" sibTransId="{6BDDB5CD-C924-48E2-A60D-9335DCF6A3D7}"/>
    <dgm:cxn modelId="{5689C42F-F3D6-49E5-B3A6-ED98AA12E022}" type="presOf" srcId="{A4B2522C-CE87-49E5-8818-734F81D85849}" destId="{2F9C3F32-9238-4AE1-A820-9CEDBBCE9F8E}" srcOrd="0" destOrd="0" presId="urn:microsoft.com/office/officeart/2005/8/layout/hProcess9"/>
    <dgm:cxn modelId="{E4055C13-A7D5-4E38-A117-2E94217E66FF}" type="presOf" srcId="{4B6380D0-BDB4-4CC9-A2A7-825BDC4AB784}" destId="{B1B7FD5C-25F7-484C-B33E-DA2949E7BDD7}" srcOrd="0" destOrd="0" presId="urn:microsoft.com/office/officeart/2005/8/layout/hProcess9"/>
    <dgm:cxn modelId="{D21E1A5E-2633-4C2F-B138-3BD36025FE09}" srcId="{A4B2522C-CE87-49E5-8818-734F81D85849}" destId="{4B6380D0-BDB4-4CC9-A2A7-825BDC4AB784}" srcOrd="0" destOrd="0" parTransId="{750AB190-0022-4B61-99CC-1174100D381B}" sibTransId="{886B3271-D3A7-44C2-A547-B39E3CA3EB36}"/>
    <dgm:cxn modelId="{7B65E868-2D1D-4817-9671-104D3C5F0E69}" type="presOf" srcId="{AE89639D-0A04-4575-AE73-CA2041965388}" destId="{3AB73F1E-3739-49E9-967A-2FDFCFF3C240}" srcOrd="0" destOrd="0" presId="urn:microsoft.com/office/officeart/2005/8/layout/hProcess9"/>
    <dgm:cxn modelId="{437172C0-7FF7-4790-9F66-1102AD097CF2}" type="presOf" srcId="{25119C7B-1071-4EA4-8060-C047A23FF6FC}" destId="{9F315FE8-C08E-44F7-88D8-7869EF63A747}" srcOrd="0" destOrd="0" presId="urn:microsoft.com/office/officeart/2005/8/layout/hProcess9"/>
    <dgm:cxn modelId="{0F4FFAD9-7296-4070-AD1E-1F3AC19B9E24}" type="presOf" srcId="{5F3EEDC6-3ACE-4B79-9C5F-1E45FFED5FA1}" destId="{56D56A55-010F-4E59-9419-5B79FE590E69}" srcOrd="0" destOrd="0" presId="urn:microsoft.com/office/officeart/2005/8/layout/hProcess9"/>
    <dgm:cxn modelId="{5C631279-5667-46F0-A8CE-56CB66D55248}" srcId="{A4B2522C-CE87-49E5-8818-734F81D85849}" destId="{25119C7B-1071-4EA4-8060-C047A23FF6FC}" srcOrd="1" destOrd="0" parTransId="{5720B0F2-58E3-43BF-A402-DC7841188227}" sibTransId="{BF5F5B5F-13D1-400A-9D8A-E75456D61F99}"/>
    <dgm:cxn modelId="{AD28E448-F9A5-428C-9DCD-447A5DAC2615}" srcId="{A4B2522C-CE87-49E5-8818-734F81D85849}" destId="{AE89639D-0A04-4575-AE73-CA2041965388}" srcOrd="3" destOrd="0" parTransId="{AF33B35B-AC75-4E80-8E23-F3C556C2DC25}" sibTransId="{9068FD45-D328-489E-8E7E-5C05BEEB7F22}"/>
    <dgm:cxn modelId="{678FF014-AE0B-42A8-B509-452B779BF231}" type="presParOf" srcId="{2F9C3F32-9238-4AE1-A820-9CEDBBCE9F8E}" destId="{43F22510-B113-44CC-9B34-5E3013A57C39}" srcOrd="0" destOrd="0" presId="urn:microsoft.com/office/officeart/2005/8/layout/hProcess9"/>
    <dgm:cxn modelId="{BFFBDA6C-8A99-4C28-A03F-658A654F0FE3}" type="presParOf" srcId="{2F9C3F32-9238-4AE1-A820-9CEDBBCE9F8E}" destId="{7D6B2D15-BEB7-4A39-8AF5-80F76BB23D3B}" srcOrd="1" destOrd="0" presId="urn:microsoft.com/office/officeart/2005/8/layout/hProcess9"/>
    <dgm:cxn modelId="{4CE9227F-3D71-4AB3-903C-05855A13C9D3}" type="presParOf" srcId="{7D6B2D15-BEB7-4A39-8AF5-80F76BB23D3B}" destId="{B1B7FD5C-25F7-484C-B33E-DA2949E7BDD7}" srcOrd="0" destOrd="0" presId="urn:microsoft.com/office/officeart/2005/8/layout/hProcess9"/>
    <dgm:cxn modelId="{937DC1D7-54A9-4F82-9DEA-EAA9F1208297}" type="presParOf" srcId="{7D6B2D15-BEB7-4A39-8AF5-80F76BB23D3B}" destId="{4E1E1AFB-AD45-410B-B57D-37CD022FE9FA}" srcOrd="1" destOrd="0" presId="urn:microsoft.com/office/officeart/2005/8/layout/hProcess9"/>
    <dgm:cxn modelId="{D97BCAA1-5C2F-478E-AE3B-D1F01C9FE825}" type="presParOf" srcId="{7D6B2D15-BEB7-4A39-8AF5-80F76BB23D3B}" destId="{9F315FE8-C08E-44F7-88D8-7869EF63A747}" srcOrd="2" destOrd="0" presId="urn:microsoft.com/office/officeart/2005/8/layout/hProcess9"/>
    <dgm:cxn modelId="{8E656359-CF40-4DEA-A858-254E2E7CC50F}" type="presParOf" srcId="{7D6B2D15-BEB7-4A39-8AF5-80F76BB23D3B}" destId="{E892D1B8-F8BB-4718-AD35-0E0C93F731AA}" srcOrd="3" destOrd="0" presId="urn:microsoft.com/office/officeart/2005/8/layout/hProcess9"/>
    <dgm:cxn modelId="{BC4B00B4-5EF2-4222-86F1-7931128885E6}" type="presParOf" srcId="{7D6B2D15-BEB7-4A39-8AF5-80F76BB23D3B}" destId="{56D56A55-010F-4E59-9419-5B79FE590E69}" srcOrd="4" destOrd="0" presId="urn:microsoft.com/office/officeart/2005/8/layout/hProcess9"/>
    <dgm:cxn modelId="{28BB1116-0D24-4B30-BF4C-0317D800F985}" type="presParOf" srcId="{7D6B2D15-BEB7-4A39-8AF5-80F76BB23D3B}" destId="{5043443A-3F8B-4968-B217-508BD81AF3D2}" srcOrd="5" destOrd="0" presId="urn:microsoft.com/office/officeart/2005/8/layout/hProcess9"/>
    <dgm:cxn modelId="{93D2D4A5-34CF-407A-8886-A817748B4B58}" type="presParOf" srcId="{7D6B2D15-BEB7-4A39-8AF5-80F76BB23D3B}" destId="{3AB73F1E-3739-49E9-967A-2FDFCFF3C24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F8616-5461-41FD-8ACD-19B52F76AE53}">
      <dsp:nvSpPr>
        <dsp:cNvPr id="0" name=""/>
        <dsp:cNvSpPr/>
      </dsp:nvSpPr>
      <dsp:spPr>
        <a:xfrm>
          <a:off x="0" y="0"/>
          <a:ext cx="9795468" cy="59512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/>
            <a:t>Evaluación Progresiva</a:t>
          </a:r>
        </a:p>
      </dsp:txBody>
      <dsp:txXfrm>
        <a:off x="0" y="0"/>
        <a:ext cx="9795468" cy="595122"/>
      </dsp:txXfrm>
    </dsp:sp>
    <dsp:sp modelId="{0669C763-5588-4BA3-ADB1-18637769BB37}">
      <dsp:nvSpPr>
        <dsp:cNvPr id="0" name=""/>
        <dsp:cNvSpPr/>
      </dsp:nvSpPr>
      <dsp:spPr>
        <a:xfrm>
          <a:off x="0" y="595122"/>
          <a:ext cx="4897734" cy="1249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Matrices Bases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III y IV Corte</a:t>
          </a:r>
        </a:p>
      </dsp:txBody>
      <dsp:txXfrm>
        <a:off x="0" y="595122"/>
        <a:ext cx="4897734" cy="1249756"/>
      </dsp:txXfrm>
    </dsp:sp>
    <dsp:sp modelId="{30F6905E-AB00-4C77-94A8-D1B49223B8F0}">
      <dsp:nvSpPr>
        <dsp:cNvPr id="0" name=""/>
        <dsp:cNvSpPr/>
      </dsp:nvSpPr>
      <dsp:spPr>
        <a:xfrm>
          <a:off x="4897734" y="576288"/>
          <a:ext cx="4897734" cy="1249756"/>
        </a:xfrm>
        <a:prstGeom prst="rect">
          <a:avLst/>
        </a:prstGeom>
        <a:solidFill>
          <a:schemeClr val="accent5">
            <a:hueOff val="-12354437"/>
            <a:satOff val="-100000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Se incluirán Temáticas I Corte 2020</a:t>
          </a:r>
        </a:p>
      </dsp:txBody>
      <dsp:txXfrm>
        <a:off x="4897734" y="576288"/>
        <a:ext cx="4897734" cy="1249756"/>
      </dsp:txXfrm>
    </dsp:sp>
    <dsp:sp modelId="{16BE175E-0002-43EA-B284-8617FA0DCFD9}">
      <dsp:nvSpPr>
        <dsp:cNvPr id="0" name=""/>
        <dsp:cNvSpPr/>
      </dsp:nvSpPr>
      <dsp:spPr>
        <a:xfrm>
          <a:off x="0" y="1844879"/>
          <a:ext cx="9795468" cy="13886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791F8-24CD-4A26-9E05-7C5B375CBB8D}">
      <dsp:nvSpPr>
        <dsp:cNvPr id="0" name=""/>
        <dsp:cNvSpPr/>
      </dsp:nvSpPr>
      <dsp:spPr>
        <a:xfrm>
          <a:off x="894744" y="406213"/>
          <a:ext cx="2807834" cy="312540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Revisión de la información </a:t>
          </a:r>
        </a:p>
      </dsp:txBody>
      <dsp:txXfrm>
        <a:off x="2374540" y="1068500"/>
        <a:ext cx="1002798" cy="930179"/>
      </dsp:txXfrm>
    </dsp:sp>
    <dsp:sp modelId="{3BC5FBE7-FBA6-45E1-A2E0-8EBD7FFEEB62}">
      <dsp:nvSpPr>
        <dsp:cNvPr id="0" name=""/>
        <dsp:cNvSpPr/>
      </dsp:nvSpPr>
      <dsp:spPr>
        <a:xfrm>
          <a:off x="886738" y="518191"/>
          <a:ext cx="2686733" cy="313921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6177219"/>
            <a:satOff val="-50000"/>
            <a:lumOff val="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Editar el dato de origen</a:t>
          </a:r>
        </a:p>
      </dsp:txBody>
      <dsp:txXfrm>
        <a:off x="1526436" y="2554944"/>
        <a:ext cx="1439321" cy="822175"/>
      </dsp:txXfrm>
    </dsp:sp>
    <dsp:sp modelId="{EE50CD12-C8FB-4B63-A796-65990F0A9943}">
      <dsp:nvSpPr>
        <dsp:cNvPr id="0" name=""/>
        <dsp:cNvSpPr/>
      </dsp:nvSpPr>
      <dsp:spPr>
        <a:xfrm>
          <a:off x="699859" y="389552"/>
          <a:ext cx="2923377" cy="315872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12354437"/>
            <a:satOff val="-100000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Elaboración de las Matrices </a:t>
          </a:r>
        </a:p>
      </dsp:txBody>
      <dsp:txXfrm>
        <a:off x="1038483" y="1058901"/>
        <a:ext cx="1044063" cy="940096"/>
      </dsp:txXfrm>
    </dsp:sp>
    <dsp:sp modelId="{558794C1-F290-492A-B34E-FFB21129C675}">
      <dsp:nvSpPr>
        <dsp:cNvPr id="0" name=""/>
        <dsp:cNvSpPr/>
      </dsp:nvSpPr>
      <dsp:spPr>
        <a:xfrm>
          <a:off x="454709" y="99550"/>
          <a:ext cx="3740926" cy="37409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26AB-A7C0-491A-BAF2-E04AA6B3E7BD}">
      <dsp:nvSpPr>
        <dsp:cNvPr id="0" name=""/>
        <dsp:cNvSpPr/>
      </dsp:nvSpPr>
      <dsp:spPr>
        <a:xfrm>
          <a:off x="363113" y="218150"/>
          <a:ext cx="3740926" cy="374092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6177219"/>
            <a:satOff val="-50000"/>
            <a:lumOff val="1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77810-06E7-459A-89E0-D47533EC1078}">
      <dsp:nvSpPr>
        <dsp:cNvPr id="0" name=""/>
        <dsp:cNvSpPr/>
      </dsp:nvSpPr>
      <dsp:spPr>
        <a:xfrm>
          <a:off x="293002" y="99370"/>
          <a:ext cx="3740926" cy="37409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12354437"/>
            <a:satOff val="-100000"/>
            <a:lumOff val="3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22510-B113-44CC-9B34-5E3013A57C39}">
      <dsp:nvSpPr>
        <dsp:cNvPr id="0" name=""/>
        <dsp:cNvSpPr/>
      </dsp:nvSpPr>
      <dsp:spPr>
        <a:xfrm>
          <a:off x="720477" y="0"/>
          <a:ext cx="5143500" cy="282269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7FD5C-25F7-484C-B33E-DA2949E7BDD7}">
      <dsp:nvSpPr>
        <dsp:cNvPr id="0" name=""/>
        <dsp:cNvSpPr/>
      </dsp:nvSpPr>
      <dsp:spPr>
        <a:xfrm>
          <a:off x="3028" y="846808"/>
          <a:ext cx="1456655" cy="1129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BGI</a:t>
          </a:r>
        </a:p>
      </dsp:txBody>
      <dsp:txXfrm>
        <a:off x="58145" y="901925"/>
        <a:ext cx="1346421" cy="1018844"/>
      </dsp:txXfrm>
    </dsp:sp>
    <dsp:sp modelId="{9F315FE8-C08E-44F7-88D8-7869EF63A747}">
      <dsp:nvSpPr>
        <dsp:cNvPr id="0" name=""/>
        <dsp:cNvSpPr/>
      </dsp:nvSpPr>
      <dsp:spPr>
        <a:xfrm>
          <a:off x="1532516" y="846808"/>
          <a:ext cx="1456655" cy="1129078"/>
        </a:xfrm>
        <a:prstGeom prst="roundRect">
          <a:avLst/>
        </a:prstGeom>
        <a:solidFill>
          <a:schemeClr val="accent5">
            <a:hueOff val="-4118146"/>
            <a:satOff val="-33333"/>
            <a:lumOff val="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Programación Médica</a:t>
          </a:r>
        </a:p>
      </dsp:txBody>
      <dsp:txXfrm>
        <a:off x="1587633" y="901925"/>
        <a:ext cx="1346421" cy="1018844"/>
      </dsp:txXfrm>
    </dsp:sp>
    <dsp:sp modelId="{56D56A55-010F-4E59-9419-5B79FE590E69}">
      <dsp:nvSpPr>
        <dsp:cNvPr id="0" name=""/>
        <dsp:cNvSpPr/>
      </dsp:nvSpPr>
      <dsp:spPr>
        <a:xfrm>
          <a:off x="3062004" y="846808"/>
          <a:ext cx="1456655" cy="1129078"/>
        </a:xfrm>
        <a:prstGeom prst="roundRect">
          <a:avLst/>
        </a:prstGeom>
        <a:solidFill>
          <a:schemeClr val="accent5">
            <a:hueOff val="-8236292"/>
            <a:satOff val="-66667"/>
            <a:lumOff val="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COMGES 2020-2022</a:t>
          </a:r>
        </a:p>
      </dsp:txBody>
      <dsp:txXfrm>
        <a:off x="3117121" y="901925"/>
        <a:ext cx="1346421" cy="1018844"/>
      </dsp:txXfrm>
    </dsp:sp>
    <dsp:sp modelId="{3AB73F1E-3739-49E9-967A-2FDFCFF3C240}">
      <dsp:nvSpPr>
        <dsp:cNvPr id="0" name=""/>
        <dsp:cNvSpPr/>
      </dsp:nvSpPr>
      <dsp:spPr>
        <a:xfrm>
          <a:off x="4591493" y="846808"/>
          <a:ext cx="1456655" cy="1129078"/>
        </a:xfrm>
        <a:prstGeom prst="roundRect">
          <a:avLst/>
        </a:prstGeom>
        <a:solidFill>
          <a:schemeClr val="accent5">
            <a:hueOff val="-12354437"/>
            <a:satOff val="-100000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/>
            <a:t>Informes Dotación</a:t>
          </a:r>
        </a:p>
      </dsp:txBody>
      <dsp:txXfrm>
        <a:off x="4646610" y="901925"/>
        <a:ext cx="1346421" cy="1018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13-12-2019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211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491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822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146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33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55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3737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1236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5622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08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9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968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137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556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22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119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630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623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558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6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447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099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375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295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060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795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332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350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h.c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9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Kristopher Gómez Fuentes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dirty="0"/>
              <a:t>Diciembre de 2019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628504" y="2087584"/>
            <a:ext cx="1034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b="1" dirty="0"/>
              <a:t>Estado de Situación y Desafíos de DIPRES</a:t>
            </a: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Desafíos IV TRIM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6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925031" y="997252"/>
            <a:ext cx="10003766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Relevar la función del Referente DIPRES.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Trabajo Colaborativo con otras Unidades.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Relevar la importancia del registro en SIRH, como </a:t>
            </a:r>
          </a:p>
          <a:p>
            <a:pPr lvl="1"/>
            <a:r>
              <a:rPr lang="es-CL" sz="2000" dirty="0">
                <a:solidFill>
                  <a:schemeClr val="accent5"/>
                </a:solidFill>
              </a:rPr>
              <a:t>    sistema de información.</a:t>
            </a: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Puntos de comparación de Información.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Modelo DIPRES Qlikview.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Modelo Dotación Práctico.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Reportes en SIRH.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FE42A1F-DE90-4F8F-BCFB-1E010BB87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844667"/>
              </p:ext>
            </p:extLst>
          </p:nvPr>
        </p:nvGraphicFramePr>
        <p:xfrm>
          <a:off x="7718612" y="890156"/>
          <a:ext cx="4473388" cy="39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5BDA98A5-29A7-46A2-A95F-D7F294D5C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3996"/>
              </p:ext>
            </p:extLst>
          </p:nvPr>
        </p:nvGraphicFramePr>
        <p:xfrm>
          <a:off x="2483633" y="3739634"/>
          <a:ext cx="6051177" cy="282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7140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Desafíos IV TRIM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6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Puntos de comparación de Información.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Modelo DIPRES Qlikview.</a:t>
            </a:r>
          </a:p>
          <a:p>
            <a:pPr lvl="2"/>
            <a:r>
              <a:rPr lang="es-CL" sz="2000" b="1" dirty="0">
                <a:solidFill>
                  <a:schemeClr val="accent5"/>
                </a:solidFill>
              </a:rPr>
              <a:t>     </a:t>
            </a:r>
            <a:endParaRPr lang="es-ES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s-CL" sz="2000" b="1" dirty="0">
              <a:solidFill>
                <a:schemeClr val="accent5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F41C57-1C73-47B9-9B1A-46C3B0F0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88" y="2225679"/>
            <a:ext cx="6597616" cy="43289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12DD9B-3762-4DE4-96F5-4449256E3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841" y="2604875"/>
            <a:ext cx="6131305" cy="3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Desafíos IV TRIM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6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Puntos de comparación de Información.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Modelo Dotación Práctico. Jornadas Máximas. </a:t>
            </a:r>
          </a:p>
          <a:p>
            <a:pPr lvl="2"/>
            <a:r>
              <a:rPr lang="es-CL" sz="2000" b="1" dirty="0">
                <a:solidFill>
                  <a:schemeClr val="accent5"/>
                </a:solidFill>
              </a:rPr>
              <a:t>     </a:t>
            </a:r>
            <a:r>
              <a:rPr lang="es-ES" dirty="0">
                <a:solidFill>
                  <a:schemeClr val="accent5"/>
                </a:solidFill>
              </a:rPr>
              <a:t>Detalle Validación y consistencia de datos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s-CL" sz="2000" b="1" dirty="0">
              <a:solidFill>
                <a:schemeClr val="accent5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944537-0C2A-4C40-9CFC-EBD0AA4B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824" y="2393577"/>
            <a:ext cx="7929412" cy="38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Desafíos IV TRIM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6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Puntos de comparación de Información.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s-CL" sz="2000" b="1" dirty="0">
                <a:solidFill>
                  <a:schemeClr val="accent5"/>
                </a:solidFill>
              </a:rPr>
              <a:t>Reportes en SIRH.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FBA06A-6AC1-4BDF-B3CB-EF79426A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097" y="2321911"/>
            <a:ext cx="8219805" cy="30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332530" y="1255799"/>
            <a:ext cx="9390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Plazos IV Corte Informes Trimestrales*</a:t>
            </a: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5"/>
                </a:solidFill>
              </a:rPr>
              <a:t>Cierre de Gestión Local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5"/>
                </a:solidFill>
              </a:rPr>
              <a:t>Calendario DIPRES </a:t>
            </a: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FA7697-E68C-4E6C-AD13-A9ECECB6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046" y="769275"/>
            <a:ext cx="2168869" cy="410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E0414C5-8B06-4BDE-A21D-13A50F571628}"/>
              </a:ext>
            </a:extLst>
          </p:cNvPr>
          <p:cNvSpPr/>
          <p:nvPr/>
        </p:nvSpPr>
        <p:spPr>
          <a:xfrm>
            <a:off x="7900157" y="4814111"/>
            <a:ext cx="2822646" cy="3280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err="1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ED8B00-03F0-4CE2-ABC8-BD812803FAF8}"/>
              </a:ext>
            </a:extLst>
          </p:cNvPr>
          <p:cNvSpPr txBox="1"/>
          <p:nvPr/>
        </p:nvSpPr>
        <p:spPr>
          <a:xfrm>
            <a:off x="584790" y="6382871"/>
            <a:ext cx="4551986" cy="226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sz="900" b="1" dirty="0">
                <a:solidFill>
                  <a:schemeClr val="accent5"/>
                </a:solidFill>
              </a:rPr>
              <a:t>*Plazos Tentativos, verificar con la publicación del instructivo para el IV Corte.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973F85-A988-4ACF-B2FA-0170D373A82B}"/>
              </a:ext>
            </a:extLst>
          </p:cNvPr>
          <p:cNvGrpSpPr/>
          <p:nvPr/>
        </p:nvGrpSpPr>
        <p:grpSpPr>
          <a:xfrm>
            <a:off x="2046457" y="3141322"/>
            <a:ext cx="5419725" cy="2457450"/>
            <a:chOff x="1648916" y="3572467"/>
            <a:chExt cx="5419725" cy="24574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DA09F2-85C7-4148-A12E-BAACE77B7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916" y="3572467"/>
              <a:ext cx="5419725" cy="245745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53A5BDD-9A34-4EBC-891B-58FE09B43DD0}"/>
                </a:ext>
              </a:extLst>
            </p:cNvPr>
            <p:cNvSpPr/>
            <p:nvPr/>
          </p:nvSpPr>
          <p:spPr>
            <a:xfrm>
              <a:off x="6128585" y="4801192"/>
              <a:ext cx="766626" cy="2240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39EB4A8-47AB-4AE2-A4C4-6303812AFB3D}"/>
                </a:ext>
              </a:extLst>
            </p:cNvPr>
            <p:cNvSpPr/>
            <p:nvPr/>
          </p:nvSpPr>
          <p:spPr>
            <a:xfrm>
              <a:off x="6128585" y="5191536"/>
              <a:ext cx="766626" cy="2240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softEdge rad="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31703F-BA9E-4859-901F-DF5803659F88}"/>
              </a:ext>
            </a:extLst>
          </p:cNvPr>
          <p:cNvSpPr txBox="1"/>
          <p:nvPr/>
        </p:nvSpPr>
        <p:spPr>
          <a:xfrm>
            <a:off x="8265709" y="4865867"/>
            <a:ext cx="2031783" cy="216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sz="1200" dirty="0">
                <a:solidFill>
                  <a:schemeClr val="accent5"/>
                </a:solidFill>
              </a:rPr>
              <a:t>Enero              </a:t>
            </a:r>
            <a:r>
              <a:rPr lang="es-CL" sz="1200" dirty="0" smtClean="0">
                <a:solidFill>
                  <a:schemeClr val="accent5"/>
                </a:solidFill>
              </a:rPr>
              <a:t>03/01/2020</a:t>
            </a:r>
            <a:endParaRPr lang="es-CL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8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332530" y="1255799"/>
            <a:ext cx="93903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Matrices a Informar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14 Matrices en Total.</a:t>
            </a: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Primer Grupo: 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D,S,H,C,R,V (6)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08-01-2020</a:t>
            </a:r>
          </a:p>
          <a:p>
            <a:pPr lvl="3"/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Segundo Grupo: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5"/>
                </a:solidFill>
              </a:rPr>
              <a:t>O, F, L, E,A,G,X,Y  </a:t>
            </a:r>
            <a:r>
              <a:rPr lang="es-CL" sz="2000" dirty="0">
                <a:solidFill>
                  <a:schemeClr val="accent5"/>
                </a:solidFill>
              </a:rPr>
              <a:t>(8)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23-01-2020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DD5762-6B09-4BB4-B048-82039E8D2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03" y="103523"/>
            <a:ext cx="4928291" cy="63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139959" y="1031717"/>
            <a:ext cx="9390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Plan de Trabajo</a:t>
            </a: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CC9461-87F5-4113-BB3B-436452C2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86" y="1426766"/>
            <a:ext cx="5384846" cy="48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332531" y="1255799"/>
            <a:ext cx="2802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Procedimiento de Trabajo</a:t>
            </a: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7A05110-8615-43B9-8A24-CA1F8CAC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906609"/>
            <a:ext cx="7785716" cy="5702493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3487DDD-D20D-4DA0-89DE-9EBD7A2BDA82}"/>
              </a:ext>
            </a:extLst>
          </p:cNvPr>
          <p:cNvCxnSpPr>
            <a:cxnSpLocks/>
          </p:cNvCxnSpPr>
          <p:nvPr/>
        </p:nvCxnSpPr>
        <p:spPr>
          <a:xfrm>
            <a:off x="9974424" y="4618653"/>
            <a:ext cx="0" cy="1007705"/>
          </a:xfrm>
          <a:prstGeom prst="straightConnector1">
            <a:avLst/>
          </a:prstGeom>
          <a:ln w="9525">
            <a:solidFill>
              <a:srgbClr val="00000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lobo: línea doblada 14">
            <a:extLst>
              <a:ext uri="{FF2B5EF4-FFF2-40B4-BE49-F238E27FC236}">
                <a16:creationId xmlns:a16="http://schemas.microsoft.com/office/drawing/2014/main" id="{005A40B6-2E53-4698-A314-B9679EEE155C}"/>
              </a:ext>
            </a:extLst>
          </p:cNvPr>
          <p:cNvSpPr/>
          <p:nvPr/>
        </p:nvSpPr>
        <p:spPr>
          <a:xfrm>
            <a:off x="754911" y="4618653"/>
            <a:ext cx="1520890" cy="415211"/>
          </a:xfrm>
          <a:prstGeom prst="borderCallout2">
            <a:avLst>
              <a:gd name="adj1" fmla="val 102572"/>
              <a:gd name="adj2" fmla="val 252985"/>
              <a:gd name="adj3" fmla="val 99238"/>
              <a:gd name="adj4" fmla="val 101118"/>
              <a:gd name="adj5" fmla="val 368401"/>
              <a:gd name="adj6" fmla="val 366339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000000"/>
                </a:solidFill>
              </a:rPr>
              <a:t>Con el referente de la Matriz/Módulo SIRH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57319D1-F015-4A2B-901B-80121B60F442}"/>
              </a:ext>
            </a:extLst>
          </p:cNvPr>
          <p:cNvCxnSpPr>
            <a:cxnSpLocks/>
          </p:cNvCxnSpPr>
          <p:nvPr/>
        </p:nvCxnSpPr>
        <p:spPr>
          <a:xfrm>
            <a:off x="9937100" y="6018245"/>
            <a:ext cx="198858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0FFBB43-6762-4B25-8066-F8727F9CA867}"/>
              </a:ext>
            </a:extLst>
          </p:cNvPr>
          <p:cNvSpPr/>
          <p:nvPr/>
        </p:nvSpPr>
        <p:spPr>
          <a:xfrm>
            <a:off x="10145289" y="5812971"/>
            <a:ext cx="706213" cy="430997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00" dirty="0">
                <a:solidFill>
                  <a:srgbClr val="000000"/>
                </a:solidFill>
              </a:rPr>
              <a:t>Actualización QV</a:t>
            </a:r>
          </a:p>
        </p:txBody>
      </p:sp>
    </p:spTree>
    <p:extLst>
      <p:ext uri="{BB962C8B-B14F-4D97-AF65-F5344CB8AC3E}">
        <p14:creationId xmlns:p14="http://schemas.microsoft.com/office/powerpoint/2010/main" val="157112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332531" y="1255799"/>
            <a:ext cx="2802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Procedimiento de Trabajo</a:t>
            </a: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7A05110-8615-43B9-8A24-CA1F8CAC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906609"/>
            <a:ext cx="7785716" cy="5702493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3487DDD-D20D-4DA0-89DE-9EBD7A2BDA82}"/>
              </a:ext>
            </a:extLst>
          </p:cNvPr>
          <p:cNvCxnSpPr>
            <a:cxnSpLocks/>
          </p:cNvCxnSpPr>
          <p:nvPr/>
        </p:nvCxnSpPr>
        <p:spPr>
          <a:xfrm>
            <a:off x="9974424" y="4618653"/>
            <a:ext cx="0" cy="1007705"/>
          </a:xfrm>
          <a:prstGeom prst="straightConnector1">
            <a:avLst/>
          </a:prstGeom>
          <a:ln w="9525">
            <a:solidFill>
              <a:srgbClr val="00000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lobo: línea doblada 14">
            <a:extLst>
              <a:ext uri="{FF2B5EF4-FFF2-40B4-BE49-F238E27FC236}">
                <a16:creationId xmlns:a16="http://schemas.microsoft.com/office/drawing/2014/main" id="{005A40B6-2E53-4698-A314-B9679EEE155C}"/>
              </a:ext>
            </a:extLst>
          </p:cNvPr>
          <p:cNvSpPr/>
          <p:nvPr/>
        </p:nvSpPr>
        <p:spPr>
          <a:xfrm>
            <a:off x="754911" y="4618653"/>
            <a:ext cx="1520890" cy="415211"/>
          </a:xfrm>
          <a:prstGeom prst="borderCallout2">
            <a:avLst>
              <a:gd name="adj1" fmla="val 102572"/>
              <a:gd name="adj2" fmla="val 252985"/>
              <a:gd name="adj3" fmla="val 99238"/>
              <a:gd name="adj4" fmla="val 101118"/>
              <a:gd name="adj5" fmla="val 368401"/>
              <a:gd name="adj6" fmla="val 366339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000000"/>
                </a:solidFill>
              </a:rPr>
              <a:t>Con el referente de la Matriz/Módulo SIRH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57319D1-F015-4A2B-901B-80121B60F442}"/>
              </a:ext>
            </a:extLst>
          </p:cNvPr>
          <p:cNvCxnSpPr>
            <a:cxnSpLocks/>
          </p:cNvCxnSpPr>
          <p:nvPr/>
        </p:nvCxnSpPr>
        <p:spPr>
          <a:xfrm>
            <a:off x="9937100" y="6018245"/>
            <a:ext cx="198858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0FFBB43-6762-4B25-8066-F8727F9CA867}"/>
              </a:ext>
            </a:extLst>
          </p:cNvPr>
          <p:cNvSpPr/>
          <p:nvPr/>
        </p:nvSpPr>
        <p:spPr>
          <a:xfrm>
            <a:off x="10145289" y="5812971"/>
            <a:ext cx="706213" cy="430997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00" dirty="0">
                <a:solidFill>
                  <a:srgbClr val="000000"/>
                </a:solidFill>
              </a:rPr>
              <a:t>Actualización QV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53DAB24-9960-4793-8974-ABF3AD8512E0}"/>
              </a:ext>
            </a:extLst>
          </p:cNvPr>
          <p:cNvSpPr/>
          <p:nvPr/>
        </p:nvSpPr>
        <p:spPr>
          <a:xfrm>
            <a:off x="4245429" y="2579238"/>
            <a:ext cx="1278293" cy="8497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err="1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55CD566-FDB9-42DE-B292-B9DE3102B83D}"/>
              </a:ext>
            </a:extLst>
          </p:cNvPr>
          <p:cNvSpPr/>
          <p:nvPr/>
        </p:nvSpPr>
        <p:spPr>
          <a:xfrm>
            <a:off x="9060027" y="5691675"/>
            <a:ext cx="1015954" cy="6904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5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pPr lvl="0"/>
            <a:r>
              <a:rPr lang="es-CL" sz="2000" dirty="0">
                <a:solidFill>
                  <a:schemeClr val="accent5"/>
                </a:solidFill>
              </a:rPr>
              <a:t>Procedimiento IV Corte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19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143A17-D72F-49DE-8E47-8359530AFDFE}"/>
              </a:ext>
            </a:extLst>
          </p:cNvPr>
          <p:cNvSpPr/>
          <p:nvPr/>
        </p:nvSpPr>
        <p:spPr>
          <a:xfrm>
            <a:off x="332531" y="1255799"/>
            <a:ext cx="101177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Proceso de Validación de Matrices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dirty="0">
              <a:solidFill>
                <a:schemeClr val="accent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L" dirty="0">
                <a:solidFill>
                  <a:schemeClr val="accent5"/>
                </a:solidFill>
              </a:rPr>
              <a:t>Descargar las matrices de validación de </a:t>
            </a:r>
            <a:r>
              <a:rPr lang="es-CL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www.sirh.cl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5"/>
                </a:solidFill>
              </a:rPr>
              <a:t>Campos </a:t>
            </a:r>
            <a:r>
              <a:rPr lang="es-CL" b="1" dirty="0">
                <a:solidFill>
                  <a:srgbClr val="FF0000"/>
                </a:solidFill>
              </a:rPr>
              <a:t>ESTAB, CORR_CTO </a:t>
            </a:r>
            <a:r>
              <a:rPr lang="es-CL" dirty="0">
                <a:solidFill>
                  <a:schemeClr val="accent5"/>
                </a:solidFill>
              </a:rPr>
              <a:t>(Obligatorios)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L" dirty="0">
                <a:solidFill>
                  <a:schemeClr val="accent5"/>
                </a:solidFill>
              </a:rPr>
              <a:t>Descargar las matrices de Gestión Local después de la fecha de cierre.</a:t>
            </a:r>
          </a:p>
          <a:p>
            <a:pPr marL="1371600" lvl="2" indent="-457200">
              <a:buFont typeface="+mj-lt"/>
              <a:buAutoNum type="arabicPeriod"/>
            </a:pPr>
            <a:endParaRPr lang="es-CL" dirty="0">
              <a:solidFill>
                <a:schemeClr val="accent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L" dirty="0">
                <a:solidFill>
                  <a:schemeClr val="accent5"/>
                </a:solidFill>
              </a:rPr>
              <a:t>Pasar cada campo por su validación respectiva</a:t>
            </a:r>
          </a:p>
          <a:p>
            <a:pPr marL="1371600" lvl="2" indent="-457200">
              <a:buFont typeface="+mj-lt"/>
              <a:buAutoNum type="arabicPeriod"/>
            </a:pPr>
            <a:endParaRPr lang="es-CL" sz="2000" dirty="0">
              <a:solidFill>
                <a:schemeClr val="accent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L" sz="2000" dirty="0">
                <a:solidFill>
                  <a:schemeClr val="accent5"/>
                </a:solidFill>
              </a:rPr>
              <a:t>Matriz Validada.</a:t>
            </a:r>
          </a:p>
          <a:p>
            <a:pPr marL="1371600" lvl="2" indent="-457200">
              <a:buFont typeface="+mj-lt"/>
              <a:buAutoNum type="arabicPeriod"/>
            </a:pPr>
            <a:endParaRPr lang="es-CL" sz="2000" dirty="0">
              <a:solidFill>
                <a:schemeClr val="accent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endParaRPr lang="es-CL" sz="2000" dirty="0">
              <a:solidFill>
                <a:srgbClr val="000000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D7BD5E-F520-49A9-91B3-6A8BC2BC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22" y="3630465"/>
            <a:ext cx="7353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78" y="284470"/>
            <a:ext cx="7267862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21429" y="1035771"/>
            <a:ext cx="7475786" cy="417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sz="2000" b="1" dirty="0">
                <a:solidFill>
                  <a:schemeClr val="accent5"/>
                </a:solidFill>
              </a:rPr>
              <a:t>Estado de Situación DIPRES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CL" sz="2000" b="1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III Corte.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Desafíos IV Corte 2019.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Matrices a Informar IV Corte.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Calendario de Entrega.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Metodología de Trabajo.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Encuesta Acompañamiento.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Otros: </a:t>
            </a:r>
            <a:r>
              <a:rPr lang="es-CL" sz="2000" dirty="0" err="1">
                <a:solidFill>
                  <a:schemeClr val="accent5"/>
                </a:solidFill>
              </a:rPr>
              <a:t>Form</a:t>
            </a:r>
            <a:r>
              <a:rPr lang="es-CL" sz="2000" dirty="0">
                <a:solidFill>
                  <a:schemeClr val="accent5"/>
                </a:solidFill>
              </a:rPr>
              <a:t>. Z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8490994" y="1884822"/>
            <a:ext cx="2133600" cy="37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002" y="1654571"/>
            <a:ext cx="9690483" cy="298327"/>
          </a:xfrm>
        </p:spPr>
        <p:txBody>
          <a:bodyPr/>
          <a:lstStyle/>
          <a:p>
            <a:r>
              <a:rPr lang="es-CL" dirty="0"/>
              <a:t>Viviana Vallejos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20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1923D7-3101-471D-AA47-AB839462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1345954"/>
            <a:ext cx="1105135" cy="9921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149944-E4DB-4CA0-8B3C-CC3FFB29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2" y="2571003"/>
            <a:ext cx="9951905" cy="12410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609" y="4519937"/>
            <a:ext cx="1700499" cy="14770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3A2663F-2FD0-4B2B-AD43-D703D445AFAF}"/>
              </a:ext>
            </a:extLst>
          </p:cNvPr>
          <p:cNvSpPr/>
          <p:nvPr/>
        </p:nvSpPr>
        <p:spPr>
          <a:xfrm>
            <a:off x="-604418" y="281559"/>
            <a:ext cx="7375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CAE693-A519-4F18-BCAB-DF1BC2414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02" y="4528627"/>
            <a:ext cx="4463582" cy="15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1530917"/>
            <a:ext cx="9690483" cy="298327"/>
          </a:xfrm>
        </p:spPr>
        <p:txBody>
          <a:bodyPr/>
          <a:lstStyle/>
          <a:p>
            <a:r>
              <a:rPr lang="es-CL" dirty="0"/>
              <a:t>Alexis Aburto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21</a:t>
            </a:fld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09" y="4519937"/>
            <a:ext cx="1700499" cy="14770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4F3666-3ED6-4649-B28C-D6A62F56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2" y="1191427"/>
            <a:ext cx="1118760" cy="9773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6C0714-6FA2-4166-9C69-9EADE1C20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14" y="2328732"/>
            <a:ext cx="10233076" cy="14770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962CE3-7C71-45A6-A931-80C4E481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614" y="4343721"/>
            <a:ext cx="4425518" cy="182943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A8A9A3A-4C79-4F19-93AF-2A1A85B9DD82}"/>
              </a:ext>
            </a:extLst>
          </p:cNvPr>
          <p:cNvSpPr/>
          <p:nvPr/>
        </p:nvSpPr>
        <p:spPr>
          <a:xfrm>
            <a:off x="124286" y="281559"/>
            <a:ext cx="806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38" y="1324989"/>
            <a:ext cx="9690483" cy="298327"/>
          </a:xfrm>
        </p:spPr>
        <p:txBody>
          <a:bodyPr/>
          <a:lstStyle/>
          <a:p>
            <a:r>
              <a:rPr lang="es-CL" dirty="0"/>
              <a:t>Melany Orellana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22</a:t>
            </a:fld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09" y="4519937"/>
            <a:ext cx="1700499" cy="1477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EB3A79-73E0-4C70-85FD-59694057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3" y="1047926"/>
            <a:ext cx="948505" cy="8524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F9B36D-8148-40D7-AAA8-3FA146B1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38" y="2020164"/>
            <a:ext cx="10233076" cy="14770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A09794-8F2F-4D90-900F-012CED0A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638" y="4368725"/>
            <a:ext cx="4753362" cy="168820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56AE665-7A6F-4995-9226-86F738B0DFD0}"/>
              </a:ext>
            </a:extLst>
          </p:cNvPr>
          <p:cNvSpPr/>
          <p:nvPr/>
        </p:nvSpPr>
        <p:spPr>
          <a:xfrm>
            <a:off x="124286" y="281559"/>
            <a:ext cx="806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775" y="1392113"/>
            <a:ext cx="9690483" cy="298327"/>
          </a:xfrm>
        </p:spPr>
        <p:txBody>
          <a:bodyPr/>
          <a:lstStyle/>
          <a:p>
            <a:r>
              <a:rPr lang="es-CL" dirty="0"/>
              <a:t>Erwin Castillo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23</a:t>
            </a:fld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09" y="4519937"/>
            <a:ext cx="1700499" cy="14770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00080C-058C-416D-9CE5-EA5FB22E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9" y="1079046"/>
            <a:ext cx="1080776" cy="9606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337ECB-0FD1-475C-A28C-E2B997A40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74" y="2164301"/>
            <a:ext cx="10199103" cy="98944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DBC32C-93A6-4AF6-AF1F-71065CD5DE3E}"/>
              </a:ext>
            </a:extLst>
          </p:cNvPr>
          <p:cNvSpPr/>
          <p:nvPr/>
        </p:nvSpPr>
        <p:spPr>
          <a:xfrm>
            <a:off x="124286" y="281559"/>
            <a:ext cx="806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9766F5-2416-42FF-8366-7C3FA1FB8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775" y="4075166"/>
            <a:ext cx="4760033" cy="16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552" y="1373447"/>
            <a:ext cx="9690483" cy="298327"/>
          </a:xfrm>
        </p:spPr>
        <p:txBody>
          <a:bodyPr/>
          <a:lstStyle/>
          <a:p>
            <a:r>
              <a:rPr lang="es-CL" dirty="0"/>
              <a:t>Cristian Vásquez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24</a:t>
            </a:fld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024" y="4582081"/>
            <a:ext cx="1700499" cy="1477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7B1A01-B3F5-4DA1-9E02-03E3E35C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2" y="1005486"/>
            <a:ext cx="1021938" cy="1034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8E361F-A57F-4CBF-A543-8E5B89877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551" y="2110103"/>
            <a:ext cx="10044491" cy="168745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FD7ABFF-CB01-4508-831D-C83374618EB8}"/>
              </a:ext>
            </a:extLst>
          </p:cNvPr>
          <p:cNvSpPr/>
          <p:nvPr/>
        </p:nvSpPr>
        <p:spPr>
          <a:xfrm>
            <a:off x="124286" y="281559"/>
            <a:ext cx="806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991D8C1-FA1C-4B44-BAF3-81D3F6C56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551" y="4235888"/>
            <a:ext cx="4508063" cy="16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EF033-6DCB-46FC-8AB2-FC9DB62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510" y="1373447"/>
            <a:ext cx="9690483" cy="298327"/>
          </a:xfrm>
        </p:spPr>
        <p:txBody>
          <a:bodyPr/>
          <a:lstStyle/>
          <a:p>
            <a:r>
              <a:rPr lang="es-CL" dirty="0"/>
              <a:t>Kristopher Gómez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BBC7C9-3196-4D0B-A675-454725DC1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25</a:t>
            </a:fld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53E0BE-AE11-4170-9758-F01A3F1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09" y="4519937"/>
            <a:ext cx="1700499" cy="14770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AB67B3-72A4-48AC-B524-5BF2A880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10" y="2089455"/>
            <a:ext cx="9917144" cy="144037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13D3520-013F-4EC3-8FA1-0DA62A15A4A7}"/>
              </a:ext>
            </a:extLst>
          </p:cNvPr>
          <p:cNvSpPr/>
          <p:nvPr/>
        </p:nvSpPr>
        <p:spPr>
          <a:xfrm>
            <a:off x="124286" y="281559"/>
            <a:ext cx="806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u="sng" dirty="0">
                <a:solidFill>
                  <a:schemeClr val="accent5"/>
                </a:solidFill>
              </a:rPr>
              <a:t>Referentes por Matrices y Servicio de Salud III Corte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11" name="Imagen 10">
            <a:hlinkClick r:id="rId4" action="ppaction://hlinksldjump"/>
            <a:extLst>
              <a:ext uri="{FF2B5EF4-FFF2-40B4-BE49-F238E27FC236}">
                <a16:creationId xmlns:a16="http://schemas.microsoft.com/office/drawing/2014/main" id="{B71C9B15-F417-4560-9219-038FECE4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08" y="1100087"/>
            <a:ext cx="936402" cy="8450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0F5C0A-4BF5-4E51-AF98-073F96FE9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10" y="4231993"/>
            <a:ext cx="4661625" cy="16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6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26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82446-1E01-443F-8960-18885BB6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32" y="1364641"/>
            <a:ext cx="4668166" cy="48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27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0BABE8-47BE-4478-8826-4E2CAD34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18" y="1191905"/>
            <a:ext cx="6505575" cy="5381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2CA037-DBB6-4BD4-B1F2-0F3EAA21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9" y="2686455"/>
            <a:ext cx="3667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28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6FA873-E5F2-4D98-945F-D413AA168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97" y="2390971"/>
            <a:ext cx="3524250" cy="1933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84B0A7-D542-46A0-A254-6FF67E41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653" y="1047689"/>
            <a:ext cx="6489808" cy="53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29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160E20-B0B5-4578-A3D6-27F43364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706" y="990842"/>
            <a:ext cx="4815076" cy="53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en Fases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Medición: </a:t>
            </a:r>
            <a:r>
              <a:rPr lang="es-CL" sz="2000" b="1" dirty="0">
                <a:solidFill>
                  <a:schemeClr val="accent5"/>
                </a:solidFill>
              </a:rPr>
              <a:t>Densidad de Error de Matriz</a:t>
            </a:r>
            <a:r>
              <a:rPr lang="es-CL" sz="2000" dirty="0">
                <a:solidFill>
                  <a:schemeClr val="accent5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3900FC7-131B-4811-83A0-964826C3D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144870"/>
              </p:ext>
            </p:extLst>
          </p:nvPr>
        </p:nvGraphicFramePr>
        <p:xfrm>
          <a:off x="1438588" y="2319318"/>
          <a:ext cx="9795468" cy="198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7457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30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9AD151-04E0-46E9-AFC7-8AC236BE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257300"/>
            <a:ext cx="9372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31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EA1D1E-77AD-4B4A-9A85-569E763A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384089"/>
            <a:ext cx="8429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32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44826-F69C-43B6-92E8-61D606B4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6" y="2257425"/>
            <a:ext cx="93059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33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A5CEE7-D4CC-4707-AE44-989657A1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862012"/>
            <a:ext cx="101631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2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34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6BC3E-67B7-4B01-84B5-BD0C21B7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376487"/>
            <a:ext cx="10868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923330"/>
          </a:xfrm>
        </p:spPr>
        <p:txBody>
          <a:bodyPr/>
          <a:lstStyle/>
          <a:p>
            <a:r>
              <a:rPr lang="es-CL" sz="2000" dirty="0"/>
              <a:t>ENCUESTA ACOMPAÑAMIENTO</a:t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35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DC9BF0-CDC4-42CF-9FFC-E3AC5500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61" y="1207800"/>
            <a:ext cx="4498751" cy="491889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6687B44-3A68-44E6-A67F-CAB32DE71EC6}"/>
              </a:ext>
            </a:extLst>
          </p:cNvPr>
          <p:cNvSpPr/>
          <p:nvPr/>
        </p:nvSpPr>
        <p:spPr>
          <a:xfrm>
            <a:off x="1055298" y="1290472"/>
            <a:ext cx="100037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1D8FA6-DB2C-4B8B-ACD1-79886651D5B1}"/>
              </a:ext>
            </a:extLst>
          </p:cNvPr>
          <p:cNvSpPr/>
          <p:nvPr/>
        </p:nvSpPr>
        <p:spPr>
          <a:xfrm>
            <a:off x="925032" y="1891107"/>
            <a:ext cx="46910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Se enviará por correo la próxima semana.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Busca medir la calidad del acompañamiento de vuestro referente y determinar brechas de conocimiento.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2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923330"/>
          </a:xfrm>
        </p:spPr>
        <p:txBody>
          <a:bodyPr/>
          <a:lstStyle/>
          <a:p>
            <a:r>
              <a:rPr lang="es-CL" sz="2000" dirty="0"/>
              <a:t>OTROS: FORMULARIO Z</a:t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36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A7BDE-D555-4F5F-8D24-D2CEF050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" y="1582669"/>
            <a:ext cx="6829022" cy="4550729"/>
          </a:xfrm>
          <a:prstGeom prst="rect">
            <a:avLst/>
          </a:prstGeom>
        </p:spPr>
      </p:pic>
      <p:pic>
        <p:nvPicPr>
          <p:cNvPr id="5122" name="Picture 2" descr="Resultado de imagen para seguimiento">
            <a:extLst>
              <a:ext uri="{FF2B5EF4-FFF2-40B4-BE49-F238E27FC236}">
                <a16:creationId xmlns:a16="http://schemas.microsoft.com/office/drawing/2014/main" id="{B586AD81-C2FD-4D61-B0D5-41C3BD6B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39" y="2460533"/>
            <a:ext cx="3448971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10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37</a:t>
            </a:fld>
            <a:endParaRPr lang="es-CL" dirty="0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Consideraciones: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CL" sz="2000" dirty="0">
                <a:solidFill>
                  <a:schemeClr val="accent5"/>
                </a:solidFill>
              </a:rPr>
              <a:t>No considera campos: PAIS, EDU, TITULO, OTROS EDU, ESPECIALIDAD, UNIDAD, RENTA.</a:t>
            </a:r>
          </a:p>
          <a:p>
            <a:pPr marL="914400" lvl="1" indent="-457200">
              <a:buFont typeface="+mj-lt"/>
              <a:buAutoNum type="arabicPeriod"/>
            </a:pPr>
            <a:endParaRPr lang="es-CL" sz="2000" dirty="0">
              <a:solidFill>
                <a:schemeClr val="accent5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CL" sz="2000" dirty="0">
                <a:solidFill>
                  <a:schemeClr val="accent5"/>
                </a:solidFill>
              </a:rPr>
              <a:t>Fórmula Indicador: Suma total de registros con errores / Total de Registros</a:t>
            </a:r>
          </a:p>
          <a:p>
            <a:pPr marL="914400" lvl="1" indent="-457200">
              <a:buFont typeface="+mj-lt"/>
              <a:buAutoNum type="arabicPeriod"/>
            </a:pPr>
            <a:endParaRPr lang="es-CL" sz="2000" dirty="0">
              <a:solidFill>
                <a:schemeClr val="accent5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CL" sz="2000" dirty="0">
                <a:solidFill>
                  <a:schemeClr val="accent5"/>
                </a:solidFill>
              </a:rPr>
              <a:t>Escala de Evaluación.</a:t>
            </a: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1DCCF7-DA40-4089-A465-31B0CC4C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51" y="4185582"/>
            <a:ext cx="2021912" cy="17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55298" y="1290472"/>
            <a:ext cx="100037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2"/>
            <a:endParaRPr lang="es-CL" sz="2000" dirty="0">
              <a:solidFill>
                <a:schemeClr val="accent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lvl="1"/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1DCCF7-DA40-4089-A465-31B0CC4C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575" y="4509799"/>
            <a:ext cx="2021912" cy="1762692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FF16B0D9-B59D-4A52-8AE8-EE134A65031D}"/>
              </a:ext>
            </a:extLst>
          </p:cNvPr>
          <p:cNvGrpSpPr/>
          <p:nvPr/>
        </p:nvGrpSpPr>
        <p:grpSpPr>
          <a:xfrm>
            <a:off x="3600629" y="1464240"/>
            <a:ext cx="3057525" cy="4714875"/>
            <a:chOff x="3600629" y="1464240"/>
            <a:chExt cx="3057525" cy="47148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B609A53-0509-4557-8DA3-E1BBC6A5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629" y="1464240"/>
              <a:ext cx="3057525" cy="471487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BD495E-A6BB-4631-8B24-63D18D4A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1176" y="2743200"/>
              <a:ext cx="320613" cy="164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7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03540" y="1353177"/>
            <a:ext cx="5198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por Matrices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Matriz D: Dotación Efectiva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B850A0F-5251-4695-8C5E-229BD6F0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433" y="1121341"/>
            <a:ext cx="3401402" cy="523463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45A7CCC-E13A-4BAF-BCC1-A506CD3781D3}"/>
              </a:ext>
            </a:extLst>
          </p:cNvPr>
          <p:cNvGrpSpPr/>
          <p:nvPr/>
        </p:nvGrpSpPr>
        <p:grpSpPr>
          <a:xfrm>
            <a:off x="2327470" y="2734573"/>
            <a:ext cx="3768530" cy="3114136"/>
            <a:chOff x="1742536" y="2570671"/>
            <a:chExt cx="3768530" cy="3114136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5522AC9-4AC8-4DA6-BAC9-4EFAB403654F}"/>
                </a:ext>
              </a:extLst>
            </p:cNvPr>
            <p:cNvSpPr/>
            <p:nvPr/>
          </p:nvSpPr>
          <p:spPr>
            <a:xfrm>
              <a:off x="3296699" y="2570671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GRADO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B22F321-35E6-4508-9607-97AD3D00D1A6}"/>
                </a:ext>
              </a:extLst>
            </p:cNvPr>
            <p:cNvSpPr/>
            <p:nvPr/>
          </p:nvSpPr>
          <p:spPr>
            <a:xfrm>
              <a:off x="1742536" y="2570672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REGION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5B39588-B76E-4E28-9C21-65A51766BE47}"/>
                </a:ext>
              </a:extLst>
            </p:cNvPr>
            <p:cNvSpPr/>
            <p:nvPr/>
          </p:nvSpPr>
          <p:spPr>
            <a:xfrm>
              <a:off x="2327948" y="3881974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800" dirty="0">
                  <a:solidFill>
                    <a:schemeClr val="accent5"/>
                  </a:solidFill>
                </a:rPr>
                <a:t>C_JURIDICA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C35CFE4-C851-4A58-9254-6B660A239F74}"/>
                </a:ext>
              </a:extLst>
            </p:cNvPr>
            <p:cNvSpPr/>
            <p:nvPr/>
          </p:nvSpPr>
          <p:spPr>
            <a:xfrm>
              <a:off x="3359723" y="3881974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C_DESEMPEÑO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532B301-6BF9-4E76-8F8E-9971B8D50859}"/>
                </a:ext>
              </a:extLst>
            </p:cNvPr>
            <p:cNvSpPr/>
            <p:nvPr/>
          </p:nvSpPr>
          <p:spPr>
            <a:xfrm>
              <a:off x="4316704" y="3894027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TERM_NOM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F2BACAF-8736-45AF-8F53-9282D6B1088E}"/>
                </a:ext>
              </a:extLst>
            </p:cNvPr>
            <p:cNvSpPr/>
            <p:nvPr/>
          </p:nvSpPr>
          <p:spPr>
            <a:xfrm>
              <a:off x="3009070" y="4765202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DESC_NIVEL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58CA5EE-B335-402D-814B-5ECC41624E00}"/>
                </a:ext>
              </a:extLst>
            </p:cNvPr>
            <p:cNvSpPr/>
            <p:nvPr/>
          </p:nvSpPr>
          <p:spPr>
            <a:xfrm>
              <a:off x="3797567" y="4765202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REL. FECHA NAC Y ANTIG.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03540" y="1353177"/>
            <a:ext cx="5198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por Matrices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Matriz S: Suplencia y Reemplazo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E582118-E400-4BF5-B683-62F12DC33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68" y="1164880"/>
            <a:ext cx="3374393" cy="5045821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41698C86-4270-4127-8BC0-662346B972B5}"/>
              </a:ext>
            </a:extLst>
          </p:cNvPr>
          <p:cNvGrpSpPr/>
          <p:nvPr/>
        </p:nvGrpSpPr>
        <p:grpSpPr>
          <a:xfrm>
            <a:off x="2365395" y="2665518"/>
            <a:ext cx="3218404" cy="3243663"/>
            <a:chOff x="2365395" y="2665518"/>
            <a:chExt cx="3218404" cy="324366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6ED86E9D-4E2C-4AC6-BCDB-AECF17142F0A}"/>
                </a:ext>
              </a:extLst>
            </p:cNvPr>
            <p:cNvSpPr/>
            <p:nvPr/>
          </p:nvSpPr>
          <p:spPr>
            <a:xfrm>
              <a:off x="3992043" y="2903343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RELACION INGRESO Y FECHA NAC.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0238C3C-FE79-409A-A687-1C48495E2263}"/>
                </a:ext>
              </a:extLst>
            </p:cNvPr>
            <p:cNvSpPr/>
            <p:nvPr/>
          </p:nvSpPr>
          <p:spPr>
            <a:xfrm>
              <a:off x="4389437" y="3680143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RUN_TIT/DV_TIT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0731ED0-9A8A-4B8D-8331-4D9ACCA3937B}"/>
                </a:ext>
              </a:extLst>
            </p:cNvPr>
            <p:cNvSpPr/>
            <p:nvPr/>
          </p:nvSpPr>
          <p:spPr>
            <a:xfrm>
              <a:off x="2365395" y="2665518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600" dirty="0">
                  <a:solidFill>
                    <a:schemeClr val="accent5"/>
                  </a:solidFill>
                </a:rPr>
                <a:t>TERM_NOM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071028F-66CD-4D60-97DB-8C0549DE0C00}"/>
                </a:ext>
              </a:extLst>
            </p:cNvPr>
            <p:cNvSpPr/>
            <p:nvPr/>
          </p:nvSpPr>
          <p:spPr>
            <a:xfrm>
              <a:off x="2470363" y="4106261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ASIG_PROF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617B236-7269-494E-8869-ECFCA552254C}"/>
                </a:ext>
              </a:extLst>
            </p:cNvPr>
            <p:cNvSpPr/>
            <p:nvPr/>
          </p:nvSpPr>
          <p:spPr>
            <a:xfrm>
              <a:off x="3502138" y="3976821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C_DESEMPENO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1F922A5-7ED6-4D76-87B4-512038A8349E}"/>
                </a:ext>
              </a:extLst>
            </p:cNvPr>
            <p:cNvSpPr/>
            <p:nvPr/>
          </p:nvSpPr>
          <p:spPr>
            <a:xfrm>
              <a:off x="3067544" y="4718913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GRADO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75FC41A-C9F2-418F-89EB-193313557BE3}"/>
                </a:ext>
              </a:extLst>
            </p:cNvPr>
            <p:cNvSpPr/>
            <p:nvPr/>
          </p:nvSpPr>
          <p:spPr>
            <a:xfrm>
              <a:off x="4115178" y="4602123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PREVISION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59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03540" y="1353177"/>
            <a:ext cx="5198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por Matrices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Matriz H: Fuera Dotación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B22CD4A-E223-41C7-9634-F49FF7B8B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275" y="1121341"/>
            <a:ext cx="3542864" cy="529774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2AD4D7F-AF15-445A-AD0D-C5C173A8AB22}"/>
              </a:ext>
            </a:extLst>
          </p:cNvPr>
          <p:cNvGrpSpPr/>
          <p:nvPr/>
        </p:nvGrpSpPr>
        <p:grpSpPr>
          <a:xfrm>
            <a:off x="1851070" y="2600676"/>
            <a:ext cx="4145876" cy="3114136"/>
            <a:chOff x="1365190" y="2570671"/>
            <a:chExt cx="4145876" cy="3114136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ABBF895-ADFA-4A85-A028-9620AECE939D}"/>
                </a:ext>
              </a:extLst>
            </p:cNvPr>
            <p:cNvSpPr/>
            <p:nvPr/>
          </p:nvSpPr>
          <p:spPr>
            <a:xfrm>
              <a:off x="2408756" y="4765201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FECHA_NAC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3081A8A-F657-4A61-914E-3191F7C1529C}"/>
                </a:ext>
              </a:extLst>
            </p:cNvPr>
            <p:cNvSpPr/>
            <p:nvPr/>
          </p:nvSpPr>
          <p:spPr>
            <a:xfrm>
              <a:off x="1365190" y="3850893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800" dirty="0">
                  <a:solidFill>
                    <a:schemeClr val="accent5"/>
                  </a:solidFill>
                </a:rPr>
                <a:t>JORNADA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DD12719-AF9D-4CAA-96F0-00DC9CCA209B}"/>
                </a:ext>
              </a:extLst>
            </p:cNvPr>
            <p:cNvSpPr/>
            <p:nvPr/>
          </p:nvSpPr>
          <p:spPr>
            <a:xfrm>
              <a:off x="3296699" y="2570671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GRADO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70CD192-44B3-4F7A-B7C2-ECEA4EEEED1C}"/>
                </a:ext>
              </a:extLst>
            </p:cNvPr>
            <p:cNvSpPr/>
            <p:nvPr/>
          </p:nvSpPr>
          <p:spPr>
            <a:xfrm>
              <a:off x="1742536" y="2570672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REGION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3BC139B-13F6-4C44-9BFB-103C99C02A69}"/>
                </a:ext>
              </a:extLst>
            </p:cNvPr>
            <p:cNvSpPr/>
            <p:nvPr/>
          </p:nvSpPr>
          <p:spPr>
            <a:xfrm>
              <a:off x="2327948" y="3881974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800" dirty="0">
                  <a:solidFill>
                    <a:schemeClr val="accent5"/>
                  </a:solidFill>
                </a:rPr>
                <a:t>SALUD/ PREVISION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D36B26D-496B-421A-83C9-C1849D3D9DF4}"/>
                </a:ext>
              </a:extLst>
            </p:cNvPr>
            <p:cNvSpPr/>
            <p:nvPr/>
          </p:nvSpPr>
          <p:spPr>
            <a:xfrm>
              <a:off x="3359723" y="3881974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ESTAMENTO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B83927F-C0B5-45D2-8225-462618DD04DE}"/>
                </a:ext>
              </a:extLst>
            </p:cNvPr>
            <p:cNvSpPr/>
            <p:nvPr/>
          </p:nvSpPr>
          <p:spPr>
            <a:xfrm>
              <a:off x="4316704" y="3894027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C_JURIDICA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02A97265-C214-4FE9-B512-914BC8D65BE8}"/>
                </a:ext>
              </a:extLst>
            </p:cNvPr>
            <p:cNvSpPr/>
            <p:nvPr/>
          </p:nvSpPr>
          <p:spPr>
            <a:xfrm>
              <a:off x="3133292" y="4765201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SEXO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02F71FC-B274-4663-AC2D-B47D4C9EBE76}"/>
                </a:ext>
              </a:extLst>
            </p:cNvPr>
            <p:cNvSpPr/>
            <p:nvPr/>
          </p:nvSpPr>
          <p:spPr>
            <a:xfrm>
              <a:off x="3797567" y="4765202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REL. FECHA NAC Y ANTIG.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08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" y="284399"/>
            <a:ext cx="9089205" cy="307777"/>
          </a:xfrm>
        </p:spPr>
        <p:txBody>
          <a:bodyPr/>
          <a:lstStyle/>
          <a:p>
            <a:pPr marL="457200"/>
            <a:r>
              <a:rPr lang="es-CL" sz="2000" dirty="0">
                <a:solidFill>
                  <a:schemeClr val="accent5"/>
                </a:solidFill>
              </a:rPr>
              <a:t>Evaluación III Corte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21341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BAD45F-15B8-4D46-BF7A-845FC7CF18D3}"/>
              </a:ext>
            </a:extLst>
          </p:cNvPr>
          <p:cNvSpPr/>
          <p:nvPr/>
        </p:nvSpPr>
        <p:spPr>
          <a:xfrm>
            <a:off x="1003540" y="1353177"/>
            <a:ext cx="5198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5"/>
                </a:solidFill>
              </a:rPr>
              <a:t>Evaluación por Matrices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accent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CL" sz="2000" dirty="0">
                <a:solidFill>
                  <a:schemeClr val="accent5"/>
                </a:solidFill>
              </a:rPr>
              <a:t>Matriz C: Ceses Personal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45A7CCC-E13A-4BAF-BCC1-A506CD3781D3}"/>
              </a:ext>
            </a:extLst>
          </p:cNvPr>
          <p:cNvGrpSpPr/>
          <p:nvPr/>
        </p:nvGrpSpPr>
        <p:grpSpPr>
          <a:xfrm>
            <a:off x="1139344" y="2749183"/>
            <a:ext cx="5461707" cy="3038410"/>
            <a:chOff x="448017" y="2524896"/>
            <a:chExt cx="5461707" cy="3038410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5522AC9-4AC8-4DA6-BAC9-4EFAB403654F}"/>
                </a:ext>
              </a:extLst>
            </p:cNvPr>
            <p:cNvSpPr/>
            <p:nvPr/>
          </p:nvSpPr>
          <p:spPr>
            <a:xfrm>
              <a:off x="3522310" y="2524896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REGION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B22F321-35E6-4508-9607-97AD3D00D1A6}"/>
                </a:ext>
              </a:extLst>
            </p:cNvPr>
            <p:cNvSpPr/>
            <p:nvPr/>
          </p:nvSpPr>
          <p:spPr>
            <a:xfrm>
              <a:off x="1967039" y="2554131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5"/>
                  </a:solidFill>
                </a:rPr>
                <a:t>CAUSAL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532B301-6BF9-4E76-8F8E-9971B8D50859}"/>
                </a:ext>
              </a:extLst>
            </p:cNvPr>
            <p:cNvSpPr/>
            <p:nvPr/>
          </p:nvSpPr>
          <p:spPr>
            <a:xfrm>
              <a:off x="4316703" y="3894026"/>
              <a:ext cx="1593021" cy="1575120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000" dirty="0">
                  <a:solidFill>
                    <a:schemeClr val="accent5"/>
                  </a:solidFill>
                </a:rPr>
                <a:t>FECHA_ALEJ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F2BACAF-8736-45AF-8F53-9282D6B1088E}"/>
                </a:ext>
              </a:extLst>
            </p:cNvPr>
            <p:cNvSpPr/>
            <p:nvPr/>
          </p:nvSpPr>
          <p:spPr>
            <a:xfrm>
              <a:off x="1075496" y="4643701"/>
              <a:ext cx="947833" cy="919605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JORNADA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58CA5EE-B335-402D-814B-5ECC41624E00}"/>
                </a:ext>
              </a:extLst>
            </p:cNvPr>
            <p:cNvSpPr/>
            <p:nvPr/>
          </p:nvSpPr>
          <p:spPr>
            <a:xfrm>
              <a:off x="2936440" y="3862715"/>
              <a:ext cx="1627542" cy="160643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000" dirty="0">
                  <a:solidFill>
                    <a:schemeClr val="accent5"/>
                  </a:solidFill>
                </a:rPr>
                <a:t>REL. FECHA NAC Y ANTIG.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77D7838-4CAE-4186-A4D4-A36747974A0A}"/>
                </a:ext>
              </a:extLst>
            </p:cNvPr>
            <p:cNvSpPr/>
            <p:nvPr/>
          </p:nvSpPr>
          <p:spPr>
            <a:xfrm>
              <a:off x="448017" y="2536948"/>
              <a:ext cx="1949570" cy="1906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600" dirty="0">
                  <a:solidFill>
                    <a:schemeClr val="accent5"/>
                  </a:solidFill>
                </a:rPr>
                <a:t>C_JURIDICA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5B39588-B76E-4E28-9C21-65A51766BE47}"/>
                </a:ext>
              </a:extLst>
            </p:cNvPr>
            <p:cNvSpPr/>
            <p:nvPr/>
          </p:nvSpPr>
          <p:spPr>
            <a:xfrm>
              <a:off x="522300" y="3881974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800" dirty="0">
                  <a:solidFill>
                    <a:schemeClr val="accent5"/>
                  </a:solidFill>
                </a:rPr>
                <a:t>GRADO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C35CFE4-C851-4A58-9254-6B660A239F74}"/>
                </a:ext>
              </a:extLst>
            </p:cNvPr>
            <p:cNvSpPr/>
            <p:nvPr/>
          </p:nvSpPr>
          <p:spPr>
            <a:xfrm>
              <a:off x="1459710" y="3929776"/>
              <a:ext cx="1194362" cy="119026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600" dirty="0">
                  <a:solidFill>
                    <a:schemeClr val="accent5"/>
                  </a:solidFill>
                </a:rPr>
                <a:t>C_DESEMPEÑO</a:t>
              </a: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762285D5-4C54-47DD-99DE-463A37CC3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37" y="1245803"/>
            <a:ext cx="3224293" cy="48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9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18589</TotalTime>
  <Words>702</Words>
  <Application>Microsoft Office PowerPoint</Application>
  <PresentationFormat>Panorámica</PresentationFormat>
  <Paragraphs>434</Paragraphs>
  <Slides>37</Slides>
  <Notes>31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Verdana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Evaluación III Corte</vt:lpstr>
      <vt:lpstr>Evaluación III Corte</vt:lpstr>
      <vt:lpstr>Evaluación III Corte</vt:lpstr>
      <vt:lpstr>Evaluación III Corte</vt:lpstr>
      <vt:lpstr>Evaluación III Corte</vt:lpstr>
      <vt:lpstr>Evaluación III Corte</vt:lpstr>
      <vt:lpstr>Evaluación III Corte</vt:lpstr>
      <vt:lpstr>Desafíos IV TRIM 2019</vt:lpstr>
      <vt:lpstr>Desafíos IV TRIM 2019</vt:lpstr>
      <vt:lpstr>Desafíos IV TRIM 2019</vt:lpstr>
      <vt:lpstr>Desafíos IV TRIM 2019</vt:lpstr>
      <vt:lpstr>Procedimiento IV Corte 2019</vt:lpstr>
      <vt:lpstr>Procedimiento IV Corte 2019</vt:lpstr>
      <vt:lpstr>Procedimiento IV Corte 2019</vt:lpstr>
      <vt:lpstr>Procedimiento IV Corte 2019</vt:lpstr>
      <vt:lpstr>Procedimiento IV Corte 2019</vt:lpstr>
      <vt:lpstr>Procedimiento IV Corte 2019</vt:lpstr>
      <vt:lpstr>Viviana Vallejos</vt:lpstr>
      <vt:lpstr>Alexis Aburto</vt:lpstr>
      <vt:lpstr>Melany Orellana</vt:lpstr>
      <vt:lpstr>Erwin Castillo</vt:lpstr>
      <vt:lpstr>Cristian Vásquez</vt:lpstr>
      <vt:lpstr>Kristopher Gómez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ENCUESTA ACOMPAÑAMIENTO  </vt:lpstr>
      <vt:lpstr>OTROS: FORMULARIO Z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SIRH</cp:lastModifiedBy>
  <cp:revision>386</cp:revision>
  <cp:lastPrinted>2019-06-11T14:26:20Z</cp:lastPrinted>
  <dcterms:created xsi:type="dcterms:W3CDTF">2018-02-12T19:45:10Z</dcterms:created>
  <dcterms:modified xsi:type="dcterms:W3CDTF">2019-12-13T14:21:10Z</dcterms:modified>
</cp:coreProperties>
</file>