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lb" ContentType="model/gltf.binary"/>
  <Default Extension="jpeg" ContentType="image/jpeg"/>
  <Default Extension="png" ContentType="image/png"/>
  <Default Extension="png&amp;ehk=sftSbQLEHWvq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1" r:id="rId2"/>
  </p:sldMasterIdLst>
  <p:notesMasterIdLst>
    <p:notesMasterId r:id="rId28"/>
  </p:notesMasterIdLst>
  <p:sldIdLst>
    <p:sldId id="260" r:id="rId3"/>
    <p:sldId id="263" r:id="rId4"/>
    <p:sldId id="360" r:id="rId5"/>
    <p:sldId id="344" r:id="rId6"/>
    <p:sldId id="327" r:id="rId7"/>
    <p:sldId id="371" r:id="rId8"/>
    <p:sldId id="361" r:id="rId9"/>
    <p:sldId id="362" r:id="rId10"/>
    <p:sldId id="391" r:id="rId11"/>
    <p:sldId id="353" r:id="rId12"/>
    <p:sldId id="355" r:id="rId13"/>
    <p:sldId id="364" r:id="rId14"/>
    <p:sldId id="365" r:id="rId15"/>
    <p:sldId id="366" r:id="rId16"/>
    <p:sldId id="367" r:id="rId17"/>
    <p:sldId id="368" r:id="rId18"/>
    <p:sldId id="390" r:id="rId19"/>
    <p:sldId id="370" r:id="rId20"/>
    <p:sldId id="372" r:id="rId21"/>
    <p:sldId id="348" r:id="rId22"/>
    <p:sldId id="375" r:id="rId23"/>
    <p:sldId id="387" r:id="rId24"/>
    <p:sldId id="388" r:id="rId25"/>
    <p:sldId id="389" r:id="rId26"/>
    <p:sldId id="310" r:id="rId27"/>
  </p:sldIdLst>
  <p:sldSz cx="12192000" cy="6858000"/>
  <p:notesSz cx="7010400" cy="92964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93977" autoAdjust="0"/>
  </p:normalViewPr>
  <p:slideViewPr>
    <p:cSldViewPr snapToGrid="0">
      <p:cViewPr varScale="1">
        <p:scale>
          <a:sx n="104" d="100"/>
          <a:sy n="104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FC1E8-6F9B-3D45-92B0-6CCBB7B6E2AB}" type="doc">
      <dgm:prSet loTypeId="urn:microsoft.com/office/officeart/2005/8/layout/equation2" loCatId="" qsTypeId="urn:microsoft.com/office/officeart/2005/8/quickstyle/simple1" qsCatId="simple" csTypeId="urn:microsoft.com/office/officeart/2005/8/colors/colorful4" csCatId="colorful" phldr="1"/>
      <dgm:spPr/>
    </dgm:pt>
    <dgm:pt modelId="{CF0669B5-E918-3446-B946-7B7A323D0477}">
      <dgm:prSet phldrT="[Text]" custT="1"/>
      <dgm:spPr/>
      <dgm:t>
        <a:bodyPr/>
        <a:lstStyle/>
        <a:p>
          <a:r>
            <a:rPr lang="es-MX" sz="1200" dirty="0"/>
            <a:t>Ingreso Licencias Médicas</a:t>
          </a:r>
          <a:endParaRPr lang="es-ES_tradnl" sz="1200" noProof="0" dirty="0"/>
        </a:p>
      </dgm:t>
    </dgm:pt>
    <dgm:pt modelId="{48CDC761-5115-B640-96D0-D543BF08CC4F}" type="parTrans" cxnId="{EDA90528-36B0-6B45-A71E-F1D1FA338081}">
      <dgm:prSet/>
      <dgm:spPr/>
      <dgm:t>
        <a:bodyPr/>
        <a:lstStyle/>
        <a:p>
          <a:endParaRPr lang="en-US" sz="3200"/>
        </a:p>
      </dgm:t>
    </dgm:pt>
    <dgm:pt modelId="{1E573CED-B888-F547-80AF-048A749F2790}" type="sibTrans" cxnId="{EDA90528-36B0-6B45-A71E-F1D1FA338081}">
      <dgm:prSet custT="1"/>
      <dgm:spPr/>
      <dgm:t>
        <a:bodyPr/>
        <a:lstStyle/>
        <a:p>
          <a:endParaRPr lang="en-US" sz="1100"/>
        </a:p>
      </dgm:t>
    </dgm:pt>
    <dgm:pt modelId="{9F8A1AB0-1A01-4047-9347-EE7DBC4ADCD5}">
      <dgm:prSet phldrT="[Text]" custT="1"/>
      <dgm:spPr/>
      <dgm:t>
        <a:bodyPr/>
        <a:lstStyle/>
        <a:p>
          <a:r>
            <a:rPr lang="es-ES_tradnl" sz="1400" noProof="0" dirty="0"/>
            <a:t>Otros</a:t>
          </a:r>
        </a:p>
      </dgm:t>
    </dgm:pt>
    <dgm:pt modelId="{D650E282-9A1B-3345-8ADB-0A22DAE15BB1}" type="parTrans" cxnId="{EAA74086-57AC-3544-B5AE-73FD47E1297B}">
      <dgm:prSet/>
      <dgm:spPr/>
      <dgm:t>
        <a:bodyPr/>
        <a:lstStyle/>
        <a:p>
          <a:endParaRPr lang="en-US" sz="3200"/>
        </a:p>
      </dgm:t>
    </dgm:pt>
    <dgm:pt modelId="{70037E48-E3CC-D84E-BAF5-217A1CFDC764}" type="sibTrans" cxnId="{EAA74086-57AC-3544-B5AE-73FD47E1297B}">
      <dgm:prSet custT="1"/>
      <dgm:spPr/>
      <dgm:t>
        <a:bodyPr/>
        <a:lstStyle/>
        <a:p>
          <a:endParaRPr lang="en-US" sz="1100"/>
        </a:p>
      </dgm:t>
    </dgm:pt>
    <dgm:pt modelId="{F7ED9A94-A1F0-234A-8DB9-F9A431DCA550}">
      <dgm:prSet phldrT="[Text]" custT="1"/>
      <dgm:spPr/>
      <dgm:t>
        <a:bodyPr/>
        <a:lstStyle/>
        <a:p>
          <a:r>
            <a:rPr lang="es-ES_tradnl" sz="2800" noProof="0" dirty="0"/>
            <a:t>Matriz L</a:t>
          </a:r>
          <a:endParaRPr lang="en-US" sz="2800" dirty="0"/>
        </a:p>
      </dgm:t>
    </dgm:pt>
    <dgm:pt modelId="{D0B73D9F-C817-5E46-A9EB-06731ACEB249}" type="parTrans" cxnId="{C0ACDE5A-FCA5-AA4E-B701-89241B42C38F}">
      <dgm:prSet/>
      <dgm:spPr/>
      <dgm:t>
        <a:bodyPr/>
        <a:lstStyle/>
        <a:p>
          <a:endParaRPr lang="en-US" sz="3200"/>
        </a:p>
      </dgm:t>
    </dgm:pt>
    <dgm:pt modelId="{BE1D31D8-6913-D54A-A9E8-8558455EEB67}" type="sibTrans" cxnId="{C0ACDE5A-FCA5-AA4E-B701-89241B42C38F}">
      <dgm:prSet/>
      <dgm:spPr/>
      <dgm:t>
        <a:bodyPr/>
        <a:lstStyle/>
        <a:p>
          <a:endParaRPr lang="en-US" sz="3200"/>
        </a:p>
      </dgm:t>
    </dgm:pt>
    <dgm:pt modelId="{5E4F76B5-B7AB-2B4A-9D0D-48F65988F4F6}">
      <dgm:prSet custT="1"/>
      <dgm:spPr/>
      <dgm:t>
        <a:bodyPr/>
        <a:lstStyle/>
        <a:p>
          <a:r>
            <a:rPr lang="es-ES_tradnl" sz="1400" noProof="0" dirty="0"/>
            <a:t>Datos</a:t>
          </a:r>
          <a:r>
            <a:rPr lang="en-US" sz="1400" dirty="0"/>
            <a:t> del cargo</a:t>
          </a:r>
        </a:p>
      </dgm:t>
    </dgm:pt>
    <dgm:pt modelId="{3ACE9617-8246-9C41-8128-FF201160DC25}" type="parTrans" cxnId="{34E74FE5-8DD7-B24A-9DBF-1091DC7AEC94}">
      <dgm:prSet/>
      <dgm:spPr/>
      <dgm:t>
        <a:bodyPr/>
        <a:lstStyle/>
        <a:p>
          <a:endParaRPr lang="en-US" sz="3200"/>
        </a:p>
      </dgm:t>
    </dgm:pt>
    <dgm:pt modelId="{713C6BCD-541F-0741-B666-E079ABD51D82}" type="sibTrans" cxnId="{34E74FE5-8DD7-B24A-9DBF-1091DC7AEC94}">
      <dgm:prSet custT="1"/>
      <dgm:spPr/>
      <dgm:t>
        <a:bodyPr/>
        <a:lstStyle/>
        <a:p>
          <a:endParaRPr lang="en-US" sz="1100"/>
        </a:p>
      </dgm:t>
    </dgm:pt>
    <dgm:pt modelId="{A911D5B1-BDCE-384E-85A7-ECD81A23444C}" type="pres">
      <dgm:prSet presAssocID="{0EBFC1E8-6F9B-3D45-92B0-6CCBB7B6E2AB}" presName="Name0" presStyleCnt="0">
        <dgm:presLayoutVars>
          <dgm:dir/>
          <dgm:resizeHandles val="exact"/>
        </dgm:presLayoutVars>
      </dgm:prSet>
      <dgm:spPr/>
    </dgm:pt>
    <dgm:pt modelId="{80950AE1-DA14-AD4E-B0A0-066505704FA1}" type="pres">
      <dgm:prSet presAssocID="{0EBFC1E8-6F9B-3D45-92B0-6CCBB7B6E2AB}" presName="vNodes" presStyleCnt="0"/>
      <dgm:spPr/>
    </dgm:pt>
    <dgm:pt modelId="{DC4D862B-36C1-CA45-881C-5F28728FB61B}" type="pres">
      <dgm:prSet presAssocID="{CF0669B5-E918-3446-B946-7B7A323D0477}" presName="node" presStyleLbl="node1" presStyleIdx="0" presStyleCnt="4">
        <dgm:presLayoutVars>
          <dgm:bulletEnabled val="1"/>
        </dgm:presLayoutVars>
      </dgm:prSet>
      <dgm:spPr/>
    </dgm:pt>
    <dgm:pt modelId="{6BC149E5-1358-DA46-A043-38710E064BF3}" type="pres">
      <dgm:prSet presAssocID="{1E573CED-B888-F547-80AF-048A749F2790}" presName="spacerT" presStyleCnt="0"/>
      <dgm:spPr/>
    </dgm:pt>
    <dgm:pt modelId="{54B22EBF-4BD6-B247-BA80-74211CE53D13}" type="pres">
      <dgm:prSet presAssocID="{1E573CED-B888-F547-80AF-048A749F2790}" presName="sibTrans" presStyleLbl="sibTrans2D1" presStyleIdx="0" presStyleCnt="3"/>
      <dgm:spPr/>
    </dgm:pt>
    <dgm:pt modelId="{97D15DC1-2AB9-0C40-90D2-3B4194C99033}" type="pres">
      <dgm:prSet presAssocID="{1E573CED-B888-F547-80AF-048A749F2790}" presName="spacerB" presStyleCnt="0"/>
      <dgm:spPr/>
    </dgm:pt>
    <dgm:pt modelId="{F4C2C787-4D78-1442-AE03-2093DE2CC317}" type="pres">
      <dgm:prSet presAssocID="{5E4F76B5-B7AB-2B4A-9D0D-48F65988F4F6}" presName="node" presStyleLbl="node1" presStyleIdx="1" presStyleCnt="4">
        <dgm:presLayoutVars>
          <dgm:bulletEnabled val="1"/>
        </dgm:presLayoutVars>
      </dgm:prSet>
      <dgm:spPr/>
    </dgm:pt>
    <dgm:pt modelId="{7F8FD9CE-8C8F-4543-999D-DCFE8D2DE124}" type="pres">
      <dgm:prSet presAssocID="{713C6BCD-541F-0741-B666-E079ABD51D82}" presName="spacerT" presStyleCnt="0"/>
      <dgm:spPr/>
    </dgm:pt>
    <dgm:pt modelId="{E912B662-03EF-F146-AECD-F447DE358C0E}" type="pres">
      <dgm:prSet presAssocID="{713C6BCD-541F-0741-B666-E079ABD51D82}" presName="sibTrans" presStyleLbl="sibTrans2D1" presStyleIdx="1" presStyleCnt="3"/>
      <dgm:spPr/>
    </dgm:pt>
    <dgm:pt modelId="{32C9DD05-F896-4843-AC69-073BFD4DEFD0}" type="pres">
      <dgm:prSet presAssocID="{713C6BCD-541F-0741-B666-E079ABD51D82}" presName="spacerB" presStyleCnt="0"/>
      <dgm:spPr/>
    </dgm:pt>
    <dgm:pt modelId="{0F1DE70C-0D33-484E-99C6-0F0EB4FAE245}" type="pres">
      <dgm:prSet presAssocID="{9F8A1AB0-1A01-4047-9347-EE7DBC4ADCD5}" presName="node" presStyleLbl="node1" presStyleIdx="2" presStyleCnt="4">
        <dgm:presLayoutVars>
          <dgm:bulletEnabled val="1"/>
        </dgm:presLayoutVars>
      </dgm:prSet>
      <dgm:spPr/>
    </dgm:pt>
    <dgm:pt modelId="{FB76CE77-41D5-3340-988F-33554C822DAE}" type="pres">
      <dgm:prSet presAssocID="{0EBFC1E8-6F9B-3D45-92B0-6CCBB7B6E2AB}" presName="sibTransLast" presStyleLbl="sibTrans2D1" presStyleIdx="2" presStyleCnt="3"/>
      <dgm:spPr/>
    </dgm:pt>
    <dgm:pt modelId="{8E55DDE6-3259-C34B-8E1A-DD1BDF0CA358}" type="pres">
      <dgm:prSet presAssocID="{0EBFC1E8-6F9B-3D45-92B0-6CCBB7B6E2AB}" presName="connectorText" presStyleLbl="sibTrans2D1" presStyleIdx="2" presStyleCnt="3"/>
      <dgm:spPr/>
    </dgm:pt>
    <dgm:pt modelId="{07560488-B33B-134E-BEC2-7FDB2176B5E9}" type="pres">
      <dgm:prSet presAssocID="{0EBFC1E8-6F9B-3D45-92B0-6CCBB7B6E2AB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CAF4B101-B5A2-C541-AB5B-84934F0AA4D9}" type="presOf" srcId="{70037E48-E3CC-D84E-BAF5-217A1CFDC764}" destId="{FB76CE77-41D5-3340-988F-33554C822DAE}" srcOrd="0" destOrd="0" presId="urn:microsoft.com/office/officeart/2005/8/layout/equation2"/>
    <dgm:cxn modelId="{80A20E0B-6DB6-3B43-8CED-16DEC18001B8}" type="presOf" srcId="{5E4F76B5-B7AB-2B4A-9D0D-48F65988F4F6}" destId="{F4C2C787-4D78-1442-AE03-2093DE2CC317}" srcOrd="0" destOrd="0" presId="urn:microsoft.com/office/officeart/2005/8/layout/equation2"/>
    <dgm:cxn modelId="{EDA90528-36B0-6B45-A71E-F1D1FA338081}" srcId="{0EBFC1E8-6F9B-3D45-92B0-6CCBB7B6E2AB}" destId="{CF0669B5-E918-3446-B946-7B7A323D0477}" srcOrd="0" destOrd="0" parTransId="{48CDC761-5115-B640-96D0-D543BF08CC4F}" sibTransId="{1E573CED-B888-F547-80AF-048A749F2790}"/>
    <dgm:cxn modelId="{A940783A-B5EE-2547-BC90-5E821F46CE87}" type="presOf" srcId="{F7ED9A94-A1F0-234A-8DB9-F9A431DCA550}" destId="{07560488-B33B-134E-BEC2-7FDB2176B5E9}" srcOrd="0" destOrd="0" presId="urn:microsoft.com/office/officeart/2005/8/layout/equation2"/>
    <dgm:cxn modelId="{9C8EA441-B6F4-5549-9207-C3C4BF6B2882}" type="presOf" srcId="{9F8A1AB0-1A01-4047-9347-EE7DBC4ADCD5}" destId="{0F1DE70C-0D33-484E-99C6-0F0EB4FAE245}" srcOrd="0" destOrd="0" presId="urn:microsoft.com/office/officeart/2005/8/layout/equation2"/>
    <dgm:cxn modelId="{C0ACDE5A-FCA5-AA4E-B701-89241B42C38F}" srcId="{0EBFC1E8-6F9B-3D45-92B0-6CCBB7B6E2AB}" destId="{F7ED9A94-A1F0-234A-8DB9-F9A431DCA550}" srcOrd="3" destOrd="0" parTransId="{D0B73D9F-C817-5E46-A9EB-06731ACEB249}" sibTransId="{BE1D31D8-6913-D54A-A9E8-8558455EEB67}"/>
    <dgm:cxn modelId="{A110477D-17EE-CF47-BC49-EE8946B8D42E}" type="presOf" srcId="{713C6BCD-541F-0741-B666-E079ABD51D82}" destId="{E912B662-03EF-F146-AECD-F447DE358C0E}" srcOrd="0" destOrd="0" presId="urn:microsoft.com/office/officeart/2005/8/layout/equation2"/>
    <dgm:cxn modelId="{36FD4385-473A-A640-974D-D41E68F8C920}" type="presOf" srcId="{70037E48-E3CC-D84E-BAF5-217A1CFDC764}" destId="{8E55DDE6-3259-C34B-8E1A-DD1BDF0CA358}" srcOrd="1" destOrd="0" presId="urn:microsoft.com/office/officeart/2005/8/layout/equation2"/>
    <dgm:cxn modelId="{EAA74086-57AC-3544-B5AE-73FD47E1297B}" srcId="{0EBFC1E8-6F9B-3D45-92B0-6CCBB7B6E2AB}" destId="{9F8A1AB0-1A01-4047-9347-EE7DBC4ADCD5}" srcOrd="2" destOrd="0" parTransId="{D650E282-9A1B-3345-8ADB-0A22DAE15BB1}" sibTransId="{70037E48-E3CC-D84E-BAF5-217A1CFDC764}"/>
    <dgm:cxn modelId="{9DC000B5-0A0D-2940-BD24-8B7EB9422D9A}" type="presOf" srcId="{0EBFC1E8-6F9B-3D45-92B0-6CCBB7B6E2AB}" destId="{A911D5B1-BDCE-384E-85A7-ECD81A23444C}" srcOrd="0" destOrd="0" presId="urn:microsoft.com/office/officeart/2005/8/layout/equation2"/>
    <dgm:cxn modelId="{34E74FE5-8DD7-B24A-9DBF-1091DC7AEC94}" srcId="{0EBFC1E8-6F9B-3D45-92B0-6CCBB7B6E2AB}" destId="{5E4F76B5-B7AB-2B4A-9D0D-48F65988F4F6}" srcOrd="1" destOrd="0" parTransId="{3ACE9617-8246-9C41-8128-FF201160DC25}" sibTransId="{713C6BCD-541F-0741-B666-E079ABD51D82}"/>
    <dgm:cxn modelId="{7D11D0E6-AB73-F843-A4A0-98FA9479DC83}" type="presOf" srcId="{CF0669B5-E918-3446-B946-7B7A323D0477}" destId="{DC4D862B-36C1-CA45-881C-5F28728FB61B}" srcOrd="0" destOrd="0" presId="urn:microsoft.com/office/officeart/2005/8/layout/equation2"/>
    <dgm:cxn modelId="{B45DF6FD-F3CD-084F-B2A2-2BEDD2A6ADFB}" type="presOf" srcId="{1E573CED-B888-F547-80AF-048A749F2790}" destId="{54B22EBF-4BD6-B247-BA80-74211CE53D13}" srcOrd="0" destOrd="0" presId="urn:microsoft.com/office/officeart/2005/8/layout/equation2"/>
    <dgm:cxn modelId="{E62B8ECD-290F-2A49-8C5B-D207F649AC00}" type="presParOf" srcId="{A911D5B1-BDCE-384E-85A7-ECD81A23444C}" destId="{80950AE1-DA14-AD4E-B0A0-066505704FA1}" srcOrd="0" destOrd="0" presId="urn:microsoft.com/office/officeart/2005/8/layout/equation2"/>
    <dgm:cxn modelId="{AA9BBFFD-E96A-644F-9DE0-039D56A61D8A}" type="presParOf" srcId="{80950AE1-DA14-AD4E-B0A0-066505704FA1}" destId="{DC4D862B-36C1-CA45-881C-5F28728FB61B}" srcOrd="0" destOrd="0" presId="urn:microsoft.com/office/officeart/2005/8/layout/equation2"/>
    <dgm:cxn modelId="{525F0193-B3C2-F842-9531-21467E295E96}" type="presParOf" srcId="{80950AE1-DA14-AD4E-B0A0-066505704FA1}" destId="{6BC149E5-1358-DA46-A043-38710E064BF3}" srcOrd="1" destOrd="0" presId="urn:microsoft.com/office/officeart/2005/8/layout/equation2"/>
    <dgm:cxn modelId="{A64A98CD-B3A3-BE4F-9FA2-09F224D84FEF}" type="presParOf" srcId="{80950AE1-DA14-AD4E-B0A0-066505704FA1}" destId="{54B22EBF-4BD6-B247-BA80-74211CE53D13}" srcOrd="2" destOrd="0" presId="urn:microsoft.com/office/officeart/2005/8/layout/equation2"/>
    <dgm:cxn modelId="{7D53C3B9-8413-0044-A8F4-69E92DA06D95}" type="presParOf" srcId="{80950AE1-DA14-AD4E-B0A0-066505704FA1}" destId="{97D15DC1-2AB9-0C40-90D2-3B4194C99033}" srcOrd="3" destOrd="0" presId="urn:microsoft.com/office/officeart/2005/8/layout/equation2"/>
    <dgm:cxn modelId="{A6AAC261-6AF8-CE4F-964B-63BC1AAD4E20}" type="presParOf" srcId="{80950AE1-DA14-AD4E-B0A0-066505704FA1}" destId="{F4C2C787-4D78-1442-AE03-2093DE2CC317}" srcOrd="4" destOrd="0" presId="urn:microsoft.com/office/officeart/2005/8/layout/equation2"/>
    <dgm:cxn modelId="{940CEF82-6568-4D40-8267-4FD02DA1CF22}" type="presParOf" srcId="{80950AE1-DA14-AD4E-B0A0-066505704FA1}" destId="{7F8FD9CE-8C8F-4543-999D-DCFE8D2DE124}" srcOrd="5" destOrd="0" presId="urn:microsoft.com/office/officeart/2005/8/layout/equation2"/>
    <dgm:cxn modelId="{FC4DB947-C1A7-2C4D-86F0-610991D6ABFD}" type="presParOf" srcId="{80950AE1-DA14-AD4E-B0A0-066505704FA1}" destId="{E912B662-03EF-F146-AECD-F447DE358C0E}" srcOrd="6" destOrd="0" presId="urn:microsoft.com/office/officeart/2005/8/layout/equation2"/>
    <dgm:cxn modelId="{073443DE-4299-1545-B2DE-40A4C5CD5C32}" type="presParOf" srcId="{80950AE1-DA14-AD4E-B0A0-066505704FA1}" destId="{32C9DD05-F896-4843-AC69-073BFD4DEFD0}" srcOrd="7" destOrd="0" presId="urn:microsoft.com/office/officeart/2005/8/layout/equation2"/>
    <dgm:cxn modelId="{12E2F372-D4DB-7A42-A863-014D1F0A949E}" type="presParOf" srcId="{80950AE1-DA14-AD4E-B0A0-066505704FA1}" destId="{0F1DE70C-0D33-484E-99C6-0F0EB4FAE245}" srcOrd="8" destOrd="0" presId="urn:microsoft.com/office/officeart/2005/8/layout/equation2"/>
    <dgm:cxn modelId="{8AC1D434-F0F0-CC46-AC65-548F8A9D3BD6}" type="presParOf" srcId="{A911D5B1-BDCE-384E-85A7-ECD81A23444C}" destId="{FB76CE77-41D5-3340-988F-33554C822DAE}" srcOrd="1" destOrd="0" presId="urn:microsoft.com/office/officeart/2005/8/layout/equation2"/>
    <dgm:cxn modelId="{8D3F912A-2002-6648-8BEB-D7DF359EA954}" type="presParOf" srcId="{FB76CE77-41D5-3340-988F-33554C822DAE}" destId="{8E55DDE6-3259-C34B-8E1A-DD1BDF0CA358}" srcOrd="0" destOrd="0" presId="urn:microsoft.com/office/officeart/2005/8/layout/equation2"/>
    <dgm:cxn modelId="{A32E16E9-9CF4-C041-8B23-9E58C85A00E3}" type="presParOf" srcId="{A911D5B1-BDCE-384E-85A7-ECD81A23444C}" destId="{07560488-B33B-134E-BEC2-7FDB2176B5E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997F4-4756-4CF3-AF27-BEA57375BA3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7C31C42B-B5F3-4249-9FBF-61EC61A97525}">
      <dgm:prSet phldrT="[Texto]"/>
      <dgm:spPr/>
      <dgm:t>
        <a:bodyPr/>
        <a:lstStyle/>
        <a:p>
          <a:r>
            <a:rPr lang="es-MX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Pendiente</a:t>
          </a:r>
          <a:endParaRPr lang="es-MX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89077D4-F727-4D0C-9BDA-F317C12BB13B}" type="parTrans" cxnId="{CFE1EC36-950E-4F44-B08C-9BEBA8C156A7}">
      <dgm:prSet/>
      <dgm:spPr/>
      <dgm:t>
        <a:bodyPr/>
        <a:lstStyle/>
        <a:p>
          <a:endParaRPr lang="es-MX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0E4AD8F-B61E-49FA-8DB8-873B8CB64916}" type="sibTrans" cxnId="{CFE1EC36-950E-4F44-B08C-9BEBA8C156A7}">
      <dgm:prSet/>
      <dgm:spPr/>
      <dgm:t>
        <a:bodyPr/>
        <a:lstStyle/>
        <a:p>
          <a:endParaRPr lang="es-MX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DE6FE82-6A9D-42C2-978B-E6D3C5923338}" type="asst">
      <dgm:prSet phldrT="[Texto]"/>
      <dgm:spPr/>
      <dgm:t>
        <a:bodyPr/>
        <a:lstStyle/>
        <a:p>
          <a:r>
            <a:rPr lang="es-MX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No</a:t>
          </a:r>
          <a:endParaRPr lang="es-MX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397BA07-9E67-4AD0-8234-E1CAC1095DAA}" type="parTrans" cxnId="{AB331290-3B4C-45EE-B9A2-269B86C14B20}">
      <dgm:prSet/>
      <dgm:spPr/>
      <dgm:t>
        <a:bodyPr/>
        <a:lstStyle/>
        <a:p>
          <a:endParaRPr lang="es-MX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A47AC88-73D5-4DA8-AFCA-E7E6C109D940}" type="sibTrans" cxnId="{AB331290-3B4C-45EE-B9A2-269B86C14B20}">
      <dgm:prSet/>
      <dgm:spPr/>
      <dgm:t>
        <a:bodyPr/>
        <a:lstStyle/>
        <a:p>
          <a:endParaRPr lang="es-MX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55D4D8F-5EAC-43F3-9D59-6B0B62A22CAC}">
      <dgm:prSet phldrT="[Texto]"/>
      <dgm:spPr/>
      <dgm:t>
        <a:bodyPr/>
        <a:lstStyle/>
        <a:p>
          <a:r>
            <a:rPr lang="es-MX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Pendiente</a:t>
          </a:r>
          <a:endParaRPr lang="es-MX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5287B0C-E88E-4CE8-A928-8B25F6823E3A}" type="parTrans" cxnId="{29F4AB86-35CB-4324-86D3-FA5B5542DAEC}">
      <dgm:prSet/>
      <dgm:spPr/>
      <dgm:t>
        <a:bodyPr/>
        <a:lstStyle/>
        <a:p>
          <a:endParaRPr lang="es-MX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031ADF4-95DA-488E-B014-3455E11D606F}" type="sibTrans" cxnId="{29F4AB86-35CB-4324-86D3-FA5B5542DAEC}">
      <dgm:prSet/>
      <dgm:spPr/>
      <dgm:t>
        <a:bodyPr/>
        <a:lstStyle/>
        <a:p>
          <a:endParaRPr lang="es-MX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AA0B1B8-C957-44C5-8D0B-28CBE3ECEAA3}" type="pres">
      <dgm:prSet presAssocID="{7FD997F4-4756-4CF3-AF27-BEA57375BA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196297-B4EB-4891-9007-65D5159C5ED7}" type="pres">
      <dgm:prSet presAssocID="{7C31C42B-B5F3-4249-9FBF-61EC61A97525}" presName="hierRoot1" presStyleCnt="0">
        <dgm:presLayoutVars>
          <dgm:hierBranch val="init"/>
        </dgm:presLayoutVars>
      </dgm:prSet>
      <dgm:spPr/>
    </dgm:pt>
    <dgm:pt modelId="{02BA9A80-D186-4EE3-AB31-A6FBFEF526E4}" type="pres">
      <dgm:prSet presAssocID="{7C31C42B-B5F3-4249-9FBF-61EC61A97525}" presName="rootComposite1" presStyleCnt="0"/>
      <dgm:spPr/>
    </dgm:pt>
    <dgm:pt modelId="{B59F095E-72BA-48A0-AF8B-ABA240914FDF}" type="pres">
      <dgm:prSet presAssocID="{7C31C42B-B5F3-4249-9FBF-61EC61A97525}" presName="rootText1" presStyleLbl="node0" presStyleIdx="0" presStyleCnt="1">
        <dgm:presLayoutVars>
          <dgm:chPref val="3"/>
        </dgm:presLayoutVars>
      </dgm:prSet>
      <dgm:spPr/>
    </dgm:pt>
    <dgm:pt modelId="{2C181946-6DD1-4441-868D-B01ACBC032DE}" type="pres">
      <dgm:prSet presAssocID="{7C31C42B-B5F3-4249-9FBF-61EC61A97525}" presName="rootConnector1" presStyleLbl="node1" presStyleIdx="0" presStyleCnt="0"/>
      <dgm:spPr/>
    </dgm:pt>
    <dgm:pt modelId="{83A0F684-CB5E-4D7D-8BA9-99FD0DC4D9B6}" type="pres">
      <dgm:prSet presAssocID="{7C31C42B-B5F3-4249-9FBF-61EC61A97525}" presName="hierChild2" presStyleCnt="0"/>
      <dgm:spPr/>
    </dgm:pt>
    <dgm:pt modelId="{2106EF5F-2774-47DE-ABAB-934F51C41A6E}" type="pres">
      <dgm:prSet presAssocID="{D5287B0C-E88E-4CE8-A928-8B25F6823E3A}" presName="Name64" presStyleLbl="parChTrans1D2" presStyleIdx="0" presStyleCnt="2"/>
      <dgm:spPr/>
    </dgm:pt>
    <dgm:pt modelId="{FD44AFDE-7C11-4465-B52E-4A4E275648ED}" type="pres">
      <dgm:prSet presAssocID="{055D4D8F-5EAC-43F3-9D59-6B0B62A22CAC}" presName="hierRoot2" presStyleCnt="0">
        <dgm:presLayoutVars>
          <dgm:hierBranch val="init"/>
        </dgm:presLayoutVars>
      </dgm:prSet>
      <dgm:spPr/>
    </dgm:pt>
    <dgm:pt modelId="{985E63E2-4F71-4E75-9C1E-3DE8D6565FD7}" type="pres">
      <dgm:prSet presAssocID="{055D4D8F-5EAC-43F3-9D59-6B0B62A22CAC}" presName="rootComposite" presStyleCnt="0"/>
      <dgm:spPr/>
    </dgm:pt>
    <dgm:pt modelId="{09D584FC-A356-4E65-863B-32D4223E8B1A}" type="pres">
      <dgm:prSet presAssocID="{055D4D8F-5EAC-43F3-9D59-6B0B62A22CAC}" presName="rootText" presStyleLbl="node2" presStyleIdx="0" presStyleCnt="1">
        <dgm:presLayoutVars>
          <dgm:chPref val="3"/>
        </dgm:presLayoutVars>
      </dgm:prSet>
      <dgm:spPr/>
    </dgm:pt>
    <dgm:pt modelId="{7E0B2838-F3CA-4409-8A5B-DA03C4ADDBFF}" type="pres">
      <dgm:prSet presAssocID="{055D4D8F-5EAC-43F3-9D59-6B0B62A22CAC}" presName="rootConnector" presStyleLbl="node2" presStyleIdx="0" presStyleCnt="1"/>
      <dgm:spPr/>
    </dgm:pt>
    <dgm:pt modelId="{127CBABA-9CFE-4894-9EB5-37A44FED03FD}" type="pres">
      <dgm:prSet presAssocID="{055D4D8F-5EAC-43F3-9D59-6B0B62A22CAC}" presName="hierChild4" presStyleCnt="0"/>
      <dgm:spPr/>
    </dgm:pt>
    <dgm:pt modelId="{F893B434-B2A7-4770-A792-E1972B1AFF43}" type="pres">
      <dgm:prSet presAssocID="{055D4D8F-5EAC-43F3-9D59-6B0B62A22CAC}" presName="hierChild5" presStyleCnt="0"/>
      <dgm:spPr/>
    </dgm:pt>
    <dgm:pt modelId="{376CA524-D00A-46AC-976B-F86C780FE597}" type="pres">
      <dgm:prSet presAssocID="{7C31C42B-B5F3-4249-9FBF-61EC61A97525}" presName="hierChild3" presStyleCnt="0"/>
      <dgm:spPr/>
    </dgm:pt>
    <dgm:pt modelId="{CBA495D3-FF3A-4D63-9E3C-7A1C9D5BFB4F}" type="pres">
      <dgm:prSet presAssocID="{2397BA07-9E67-4AD0-8234-E1CAC1095DAA}" presName="Name115" presStyleLbl="parChTrans1D2" presStyleIdx="1" presStyleCnt="2"/>
      <dgm:spPr/>
    </dgm:pt>
    <dgm:pt modelId="{6466B049-7C91-4106-919B-E0E4310F1F87}" type="pres">
      <dgm:prSet presAssocID="{CDE6FE82-6A9D-42C2-978B-E6D3C5923338}" presName="hierRoot3" presStyleCnt="0">
        <dgm:presLayoutVars>
          <dgm:hierBranch val="init"/>
        </dgm:presLayoutVars>
      </dgm:prSet>
      <dgm:spPr/>
    </dgm:pt>
    <dgm:pt modelId="{34FD93A2-945B-43BD-A9D5-D1D7467A36BC}" type="pres">
      <dgm:prSet presAssocID="{CDE6FE82-6A9D-42C2-978B-E6D3C5923338}" presName="rootComposite3" presStyleCnt="0"/>
      <dgm:spPr/>
    </dgm:pt>
    <dgm:pt modelId="{90F70962-0FCB-42ED-B961-25C15757F6E5}" type="pres">
      <dgm:prSet presAssocID="{CDE6FE82-6A9D-42C2-978B-E6D3C5923338}" presName="rootText3" presStyleLbl="asst1" presStyleIdx="0" presStyleCnt="1">
        <dgm:presLayoutVars>
          <dgm:chPref val="3"/>
        </dgm:presLayoutVars>
      </dgm:prSet>
      <dgm:spPr/>
    </dgm:pt>
    <dgm:pt modelId="{CC406548-9F25-4987-8686-520573E32C3A}" type="pres">
      <dgm:prSet presAssocID="{CDE6FE82-6A9D-42C2-978B-E6D3C5923338}" presName="rootConnector3" presStyleLbl="asst1" presStyleIdx="0" presStyleCnt="1"/>
      <dgm:spPr/>
    </dgm:pt>
    <dgm:pt modelId="{3953646E-E270-406D-9E00-9C34650CED20}" type="pres">
      <dgm:prSet presAssocID="{CDE6FE82-6A9D-42C2-978B-E6D3C5923338}" presName="hierChild6" presStyleCnt="0"/>
      <dgm:spPr/>
    </dgm:pt>
    <dgm:pt modelId="{F0EF45A3-4A07-443B-98CF-D2BBE45CE334}" type="pres">
      <dgm:prSet presAssocID="{CDE6FE82-6A9D-42C2-978B-E6D3C5923338}" presName="hierChild7" presStyleCnt="0"/>
      <dgm:spPr/>
    </dgm:pt>
  </dgm:ptLst>
  <dgm:cxnLst>
    <dgm:cxn modelId="{AA80CB06-56EC-45B9-90E2-9FFE2C19F289}" type="presOf" srcId="{D5287B0C-E88E-4CE8-A928-8B25F6823E3A}" destId="{2106EF5F-2774-47DE-ABAB-934F51C41A6E}" srcOrd="0" destOrd="0" presId="urn:microsoft.com/office/officeart/2009/3/layout/HorizontalOrganizationChart"/>
    <dgm:cxn modelId="{0C1DB723-8D96-4EDA-B380-F6E214D0E9D6}" type="presOf" srcId="{055D4D8F-5EAC-43F3-9D59-6B0B62A22CAC}" destId="{09D584FC-A356-4E65-863B-32D4223E8B1A}" srcOrd="0" destOrd="0" presId="urn:microsoft.com/office/officeart/2009/3/layout/HorizontalOrganizationChart"/>
    <dgm:cxn modelId="{CFE1EC36-950E-4F44-B08C-9BEBA8C156A7}" srcId="{7FD997F4-4756-4CF3-AF27-BEA57375BA3D}" destId="{7C31C42B-B5F3-4249-9FBF-61EC61A97525}" srcOrd="0" destOrd="0" parTransId="{B89077D4-F727-4D0C-9BDA-F317C12BB13B}" sibTransId="{F0E4AD8F-B61E-49FA-8DB8-873B8CB64916}"/>
    <dgm:cxn modelId="{2273625C-080C-48C6-8056-DC7B6894C927}" type="presOf" srcId="{CDE6FE82-6A9D-42C2-978B-E6D3C5923338}" destId="{CC406548-9F25-4987-8686-520573E32C3A}" srcOrd="1" destOrd="0" presId="urn:microsoft.com/office/officeart/2009/3/layout/HorizontalOrganizationChart"/>
    <dgm:cxn modelId="{3A6A436B-CF43-4661-A41A-079CF88359C0}" type="presOf" srcId="{7FD997F4-4756-4CF3-AF27-BEA57375BA3D}" destId="{3AA0B1B8-C957-44C5-8D0B-28CBE3ECEAA3}" srcOrd="0" destOrd="0" presId="urn:microsoft.com/office/officeart/2009/3/layout/HorizontalOrganizationChart"/>
    <dgm:cxn modelId="{278D684E-38EB-4412-B8D8-C11DF14F861C}" type="presOf" srcId="{CDE6FE82-6A9D-42C2-978B-E6D3C5923338}" destId="{90F70962-0FCB-42ED-B961-25C15757F6E5}" srcOrd="0" destOrd="0" presId="urn:microsoft.com/office/officeart/2009/3/layout/HorizontalOrganizationChart"/>
    <dgm:cxn modelId="{C912AE76-4E57-4250-BA80-D9CFF348420D}" type="presOf" srcId="{055D4D8F-5EAC-43F3-9D59-6B0B62A22CAC}" destId="{7E0B2838-F3CA-4409-8A5B-DA03C4ADDBFF}" srcOrd="1" destOrd="0" presId="urn:microsoft.com/office/officeart/2009/3/layout/HorizontalOrganizationChart"/>
    <dgm:cxn modelId="{29F4AB86-35CB-4324-86D3-FA5B5542DAEC}" srcId="{7C31C42B-B5F3-4249-9FBF-61EC61A97525}" destId="{055D4D8F-5EAC-43F3-9D59-6B0B62A22CAC}" srcOrd="1" destOrd="0" parTransId="{D5287B0C-E88E-4CE8-A928-8B25F6823E3A}" sibTransId="{2031ADF4-95DA-488E-B014-3455E11D606F}"/>
    <dgm:cxn modelId="{AB331290-3B4C-45EE-B9A2-269B86C14B20}" srcId="{7C31C42B-B5F3-4249-9FBF-61EC61A97525}" destId="{CDE6FE82-6A9D-42C2-978B-E6D3C5923338}" srcOrd="0" destOrd="0" parTransId="{2397BA07-9E67-4AD0-8234-E1CAC1095DAA}" sibTransId="{AA47AC88-73D5-4DA8-AFCA-E7E6C109D940}"/>
    <dgm:cxn modelId="{E992F19D-6027-4CD0-B7BA-7EE5D76A35EA}" type="presOf" srcId="{7C31C42B-B5F3-4249-9FBF-61EC61A97525}" destId="{B59F095E-72BA-48A0-AF8B-ABA240914FDF}" srcOrd="0" destOrd="0" presId="urn:microsoft.com/office/officeart/2009/3/layout/HorizontalOrganizationChart"/>
    <dgm:cxn modelId="{A24CEAA1-9445-4751-B615-AE36D5C8F882}" type="presOf" srcId="{7C31C42B-B5F3-4249-9FBF-61EC61A97525}" destId="{2C181946-6DD1-4441-868D-B01ACBC032DE}" srcOrd="1" destOrd="0" presId="urn:microsoft.com/office/officeart/2009/3/layout/HorizontalOrganizationChart"/>
    <dgm:cxn modelId="{C45E74F8-95FE-4E7D-951E-556B8710EBE2}" type="presOf" srcId="{2397BA07-9E67-4AD0-8234-E1CAC1095DAA}" destId="{CBA495D3-FF3A-4D63-9E3C-7A1C9D5BFB4F}" srcOrd="0" destOrd="0" presId="urn:microsoft.com/office/officeart/2009/3/layout/HorizontalOrganizationChart"/>
    <dgm:cxn modelId="{6EC37228-5ED0-4E92-86AF-292272B75437}" type="presParOf" srcId="{3AA0B1B8-C957-44C5-8D0B-28CBE3ECEAA3}" destId="{91196297-B4EB-4891-9007-65D5159C5ED7}" srcOrd="0" destOrd="0" presId="urn:microsoft.com/office/officeart/2009/3/layout/HorizontalOrganizationChart"/>
    <dgm:cxn modelId="{CBB64DAE-8113-49F3-A77C-A1165B34F494}" type="presParOf" srcId="{91196297-B4EB-4891-9007-65D5159C5ED7}" destId="{02BA9A80-D186-4EE3-AB31-A6FBFEF526E4}" srcOrd="0" destOrd="0" presId="urn:microsoft.com/office/officeart/2009/3/layout/HorizontalOrganizationChart"/>
    <dgm:cxn modelId="{5EB01876-713A-4EB1-89D7-F3EE8343343C}" type="presParOf" srcId="{02BA9A80-D186-4EE3-AB31-A6FBFEF526E4}" destId="{B59F095E-72BA-48A0-AF8B-ABA240914FDF}" srcOrd="0" destOrd="0" presId="urn:microsoft.com/office/officeart/2009/3/layout/HorizontalOrganizationChart"/>
    <dgm:cxn modelId="{515BBCA2-54E2-462B-AE3C-D665483C10DE}" type="presParOf" srcId="{02BA9A80-D186-4EE3-AB31-A6FBFEF526E4}" destId="{2C181946-6DD1-4441-868D-B01ACBC032DE}" srcOrd="1" destOrd="0" presId="urn:microsoft.com/office/officeart/2009/3/layout/HorizontalOrganizationChart"/>
    <dgm:cxn modelId="{8DC0F02B-D1DC-4623-8D28-DEEBBDD2C97C}" type="presParOf" srcId="{91196297-B4EB-4891-9007-65D5159C5ED7}" destId="{83A0F684-CB5E-4D7D-8BA9-99FD0DC4D9B6}" srcOrd="1" destOrd="0" presId="urn:microsoft.com/office/officeart/2009/3/layout/HorizontalOrganizationChart"/>
    <dgm:cxn modelId="{0AE26341-8977-4330-BADA-7208A0FE0A32}" type="presParOf" srcId="{83A0F684-CB5E-4D7D-8BA9-99FD0DC4D9B6}" destId="{2106EF5F-2774-47DE-ABAB-934F51C41A6E}" srcOrd="0" destOrd="0" presId="urn:microsoft.com/office/officeart/2009/3/layout/HorizontalOrganizationChart"/>
    <dgm:cxn modelId="{D3396400-5B84-423D-8BF0-C5D0CCF7336D}" type="presParOf" srcId="{83A0F684-CB5E-4D7D-8BA9-99FD0DC4D9B6}" destId="{FD44AFDE-7C11-4465-B52E-4A4E275648ED}" srcOrd="1" destOrd="0" presId="urn:microsoft.com/office/officeart/2009/3/layout/HorizontalOrganizationChart"/>
    <dgm:cxn modelId="{1815F5EF-1FB5-4108-856F-71B9368E827C}" type="presParOf" srcId="{FD44AFDE-7C11-4465-B52E-4A4E275648ED}" destId="{985E63E2-4F71-4E75-9C1E-3DE8D6565FD7}" srcOrd="0" destOrd="0" presId="urn:microsoft.com/office/officeart/2009/3/layout/HorizontalOrganizationChart"/>
    <dgm:cxn modelId="{912D2EB2-52F1-4F89-9538-99EBC1792995}" type="presParOf" srcId="{985E63E2-4F71-4E75-9C1E-3DE8D6565FD7}" destId="{09D584FC-A356-4E65-863B-32D4223E8B1A}" srcOrd="0" destOrd="0" presId="urn:microsoft.com/office/officeart/2009/3/layout/HorizontalOrganizationChart"/>
    <dgm:cxn modelId="{DBAB790C-1641-4719-8018-6F719E7CA0E4}" type="presParOf" srcId="{985E63E2-4F71-4E75-9C1E-3DE8D6565FD7}" destId="{7E0B2838-F3CA-4409-8A5B-DA03C4ADDBFF}" srcOrd="1" destOrd="0" presId="urn:microsoft.com/office/officeart/2009/3/layout/HorizontalOrganizationChart"/>
    <dgm:cxn modelId="{E6CC6247-4001-4733-A0AC-5FF7A290036A}" type="presParOf" srcId="{FD44AFDE-7C11-4465-B52E-4A4E275648ED}" destId="{127CBABA-9CFE-4894-9EB5-37A44FED03FD}" srcOrd="1" destOrd="0" presId="urn:microsoft.com/office/officeart/2009/3/layout/HorizontalOrganizationChart"/>
    <dgm:cxn modelId="{375FA7D1-E518-46DF-BDEA-91B523805D63}" type="presParOf" srcId="{FD44AFDE-7C11-4465-B52E-4A4E275648ED}" destId="{F893B434-B2A7-4770-A792-E1972B1AFF43}" srcOrd="2" destOrd="0" presId="urn:microsoft.com/office/officeart/2009/3/layout/HorizontalOrganizationChart"/>
    <dgm:cxn modelId="{7C0A493F-2252-4644-AFD0-18518CA08673}" type="presParOf" srcId="{91196297-B4EB-4891-9007-65D5159C5ED7}" destId="{376CA524-D00A-46AC-976B-F86C780FE597}" srcOrd="2" destOrd="0" presId="urn:microsoft.com/office/officeart/2009/3/layout/HorizontalOrganizationChart"/>
    <dgm:cxn modelId="{8795B94F-8948-43EE-AEE0-B51604C18146}" type="presParOf" srcId="{376CA524-D00A-46AC-976B-F86C780FE597}" destId="{CBA495D3-FF3A-4D63-9E3C-7A1C9D5BFB4F}" srcOrd="0" destOrd="0" presId="urn:microsoft.com/office/officeart/2009/3/layout/HorizontalOrganizationChart"/>
    <dgm:cxn modelId="{E2EBEB29-6FAA-4A7C-B05D-B1B42C0180DC}" type="presParOf" srcId="{376CA524-D00A-46AC-976B-F86C780FE597}" destId="{6466B049-7C91-4106-919B-E0E4310F1F87}" srcOrd="1" destOrd="0" presId="urn:microsoft.com/office/officeart/2009/3/layout/HorizontalOrganizationChart"/>
    <dgm:cxn modelId="{B705AB8C-268B-461C-B4A0-2925BF004847}" type="presParOf" srcId="{6466B049-7C91-4106-919B-E0E4310F1F87}" destId="{34FD93A2-945B-43BD-A9D5-D1D7467A36BC}" srcOrd="0" destOrd="0" presId="urn:microsoft.com/office/officeart/2009/3/layout/HorizontalOrganizationChart"/>
    <dgm:cxn modelId="{CECBAF08-8857-4776-A2CF-C77ED411D40D}" type="presParOf" srcId="{34FD93A2-945B-43BD-A9D5-D1D7467A36BC}" destId="{90F70962-0FCB-42ED-B961-25C15757F6E5}" srcOrd="0" destOrd="0" presId="urn:microsoft.com/office/officeart/2009/3/layout/HorizontalOrganizationChart"/>
    <dgm:cxn modelId="{38377889-1A9A-4E3E-849D-FFFB0ECEAF41}" type="presParOf" srcId="{34FD93A2-945B-43BD-A9D5-D1D7467A36BC}" destId="{CC406548-9F25-4987-8686-520573E32C3A}" srcOrd="1" destOrd="0" presId="urn:microsoft.com/office/officeart/2009/3/layout/HorizontalOrganizationChart"/>
    <dgm:cxn modelId="{EF88035F-7455-4494-A89C-181DB9B8A89F}" type="presParOf" srcId="{6466B049-7C91-4106-919B-E0E4310F1F87}" destId="{3953646E-E270-406D-9E00-9C34650CED20}" srcOrd="1" destOrd="0" presId="urn:microsoft.com/office/officeart/2009/3/layout/HorizontalOrganizationChart"/>
    <dgm:cxn modelId="{ECC30B40-B879-4093-9F25-8B9621C4BDF4}" type="presParOf" srcId="{6466B049-7C91-4106-919B-E0E4310F1F87}" destId="{F0EF45A3-4A07-443B-98CF-D2BBE45CE334}" srcOrd="2" destOrd="0" presId="urn:microsoft.com/office/officeart/2009/3/layout/HorizontalOrganizationChart"/>
  </dgm:cxnLst>
  <dgm:bg/>
  <dgm:whole>
    <a:ln>
      <a:solidFill>
        <a:srgbClr val="000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D997F4-4756-4CF3-AF27-BEA57375BA3D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7C31C42B-B5F3-4249-9FBF-61EC61A97525}">
      <dgm:prSet phldrT="[Texto]"/>
      <dgm:spPr/>
      <dgm:t>
        <a:bodyPr/>
        <a:lstStyle/>
        <a:p>
          <a:r>
            <a:rPr lang="es-MX" dirty="0"/>
            <a:t>Autorizado</a:t>
          </a:r>
        </a:p>
      </dgm:t>
    </dgm:pt>
    <dgm:pt modelId="{B89077D4-F727-4D0C-9BDA-F317C12BB13B}" type="parTrans" cxnId="{CFE1EC36-950E-4F44-B08C-9BEBA8C156A7}">
      <dgm:prSet/>
      <dgm:spPr/>
      <dgm:t>
        <a:bodyPr/>
        <a:lstStyle/>
        <a:p>
          <a:endParaRPr lang="es-MX"/>
        </a:p>
      </dgm:t>
    </dgm:pt>
    <dgm:pt modelId="{F0E4AD8F-B61E-49FA-8DB8-873B8CB64916}" type="sibTrans" cxnId="{CFE1EC36-950E-4F44-B08C-9BEBA8C156A7}">
      <dgm:prSet/>
      <dgm:spPr/>
      <dgm:t>
        <a:bodyPr/>
        <a:lstStyle/>
        <a:p>
          <a:endParaRPr lang="es-MX"/>
        </a:p>
      </dgm:t>
    </dgm:pt>
    <dgm:pt modelId="{B4C0B833-7BA5-43CF-AF06-1B16C2450545}">
      <dgm:prSet phldrT="[Texto]"/>
      <dgm:spPr/>
      <dgm:t>
        <a:bodyPr/>
        <a:lstStyle/>
        <a:p>
          <a:r>
            <a:rPr lang="es-MX" dirty="0"/>
            <a:t>Autorizado</a:t>
          </a:r>
        </a:p>
      </dgm:t>
    </dgm:pt>
    <dgm:pt modelId="{5DED5DE7-6CDF-4CCD-8DD7-13A7FA5F7640}" type="parTrans" cxnId="{2015C033-A003-405F-BC6E-F5C957E98349}">
      <dgm:prSet/>
      <dgm:spPr/>
      <dgm:t>
        <a:bodyPr/>
        <a:lstStyle/>
        <a:p>
          <a:endParaRPr lang="es-MX"/>
        </a:p>
      </dgm:t>
    </dgm:pt>
    <dgm:pt modelId="{B0C2A920-8787-4E30-9B4D-8E78BEC32869}" type="sibTrans" cxnId="{2015C033-A003-405F-BC6E-F5C957E98349}">
      <dgm:prSet/>
      <dgm:spPr/>
      <dgm:t>
        <a:bodyPr/>
        <a:lstStyle/>
        <a:p>
          <a:endParaRPr lang="es-MX"/>
        </a:p>
      </dgm:t>
    </dgm:pt>
    <dgm:pt modelId="{CDE6FE82-6A9D-42C2-978B-E6D3C5923338}" type="asst">
      <dgm:prSet phldrT="[Texto]"/>
      <dgm:spPr/>
      <dgm:t>
        <a:bodyPr/>
        <a:lstStyle/>
        <a:p>
          <a:r>
            <a:rPr lang="es-MX" dirty="0"/>
            <a:t>No</a:t>
          </a:r>
        </a:p>
      </dgm:t>
    </dgm:pt>
    <dgm:pt modelId="{AA47AC88-73D5-4DA8-AFCA-E7E6C109D940}" type="sibTrans" cxnId="{AB331290-3B4C-45EE-B9A2-269B86C14B20}">
      <dgm:prSet/>
      <dgm:spPr/>
      <dgm:t>
        <a:bodyPr/>
        <a:lstStyle/>
        <a:p>
          <a:endParaRPr lang="es-MX"/>
        </a:p>
      </dgm:t>
    </dgm:pt>
    <dgm:pt modelId="{2397BA07-9E67-4AD0-8234-E1CAC1095DAA}" type="parTrans" cxnId="{AB331290-3B4C-45EE-B9A2-269B86C14B20}">
      <dgm:prSet/>
      <dgm:spPr>
        <a:ln>
          <a:solidFill>
            <a:srgbClr val="000000"/>
          </a:solidFill>
        </a:ln>
      </dgm:spPr>
      <dgm:t>
        <a:bodyPr/>
        <a:lstStyle/>
        <a:p>
          <a:endParaRPr lang="es-MX"/>
        </a:p>
      </dgm:t>
    </dgm:pt>
    <dgm:pt modelId="{3AA0B1B8-C957-44C5-8D0B-28CBE3ECEAA3}" type="pres">
      <dgm:prSet presAssocID="{7FD997F4-4756-4CF3-AF27-BEA57375BA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196297-B4EB-4891-9007-65D5159C5ED7}" type="pres">
      <dgm:prSet presAssocID="{7C31C42B-B5F3-4249-9FBF-61EC61A97525}" presName="hierRoot1" presStyleCnt="0">
        <dgm:presLayoutVars>
          <dgm:hierBranch val="init"/>
        </dgm:presLayoutVars>
      </dgm:prSet>
      <dgm:spPr/>
    </dgm:pt>
    <dgm:pt modelId="{02BA9A80-D186-4EE3-AB31-A6FBFEF526E4}" type="pres">
      <dgm:prSet presAssocID="{7C31C42B-B5F3-4249-9FBF-61EC61A97525}" presName="rootComposite1" presStyleCnt="0"/>
      <dgm:spPr/>
    </dgm:pt>
    <dgm:pt modelId="{B59F095E-72BA-48A0-AF8B-ABA240914FDF}" type="pres">
      <dgm:prSet presAssocID="{7C31C42B-B5F3-4249-9FBF-61EC61A97525}" presName="rootText1" presStyleLbl="node0" presStyleIdx="0" presStyleCnt="1">
        <dgm:presLayoutVars>
          <dgm:chPref val="3"/>
        </dgm:presLayoutVars>
      </dgm:prSet>
      <dgm:spPr/>
    </dgm:pt>
    <dgm:pt modelId="{2C181946-6DD1-4441-868D-B01ACBC032DE}" type="pres">
      <dgm:prSet presAssocID="{7C31C42B-B5F3-4249-9FBF-61EC61A97525}" presName="rootConnector1" presStyleLbl="node1" presStyleIdx="0" presStyleCnt="0"/>
      <dgm:spPr/>
    </dgm:pt>
    <dgm:pt modelId="{83A0F684-CB5E-4D7D-8BA9-99FD0DC4D9B6}" type="pres">
      <dgm:prSet presAssocID="{7C31C42B-B5F3-4249-9FBF-61EC61A97525}" presName="hierChild2" presStyleCnt="0"/>
      <dgm:spPr/>
    </dgm:pt>
    <dgm:pt modelId="{1F840745-128E-4D26-AF43-859B3757E5C1}" type="pres">
      <dgm:prSet presAssocID="{5DED5DE7-6CDF-4CCD-8DD7-13A7FA5F7640}" presName="Name64" presStyleLbl="parChTrans1D2" presStyleIdx="0" presStyleCnt="2"/>
      <dgm:spPr/>
    </dgm:pt>
    <dgm:pt modelId="{C0B44978-F4FC-4B51-945E-2569B22FDCE3}" type="pres">
      <dgm:prSet presAssocID="{B4C0B833-7BA5-43CF-AF06-1B16C2450545}" presName="hierRoot2" presStyleCnt="0">
        <dgm:presLayoutVars>
          <dgm:hierBranch val="init"/>
        </dgm:presLayoutVars>
      </dgm:prSet>
      <dgm:spPr/>
    </dgm:pt>
    <dgm:pt modelId="{62760016-0B67-47EF-9B57-7D5D31D45EFD}" type="pres">
      <dgm:prSet presAssocID="{B4C0B833-7BA5-43CF-AF06-1B16C2450545}" presName="rootComposite" presStyleCnt="0"/>
      <dgm:spPr/>
    </dgm:pt>
    <dgm:pt modelId="{6AAB3FD8-D478-428C-999D-2A224EF9F377}" type="pres">
      <dgm:prSet presAssocID="{B4C0B833-7BA5-43CF-AF06-1B16C2450545}" presName="rootText" presStyleLbl="node2" presStyleIdx="0" presStyleCnt="1">
        <dgm:presLayoutVars>
          <dgm:chPref val="3"/>
        </dgm:presLayoutVars>
      </dgm:prSet>
      <dgm:spPr/>
    </dgm:pt>
    <dgm:pt modelId="{30626B7E-E79F-457E-AC44-2AD6CE939F6C}" type="pres">
      <dgm:prSet presAssocID="{B4C0B833-7BA5-43CF-AF06-1B16C2450545}" presName="rootConnector" presStyleLbl="node2" presStyleIdx="0" presStyleCnt="1"/>
      <dgm:spPr/>
    </dgm:pt>
    <dgm:pt modelId="{B51FD240-C569-4091-ABFD-B837725E330C}" type="pres">
      <dgm:prSet presAssocID="{B4C0B833-7BA5-43CF-AF06-1B16C2450545}" presName="hierChild4" presStyleCnt="0"/>
      <dgm:spPr/>
    </dgm:pt>
    <dgm:pt modelId="{15C92250-34DC-4CC2-A4BF-C11F54AE6DEB}" type="pres">
      <dgm:prSet presAssocID="{B4C0B833-7BA5-43CF-AF06-1B16C2450545}" presName="hierChild5" presStyleCnt="0"/>
      <dgm:spPr/>
    </dgm:pt>
    <dgm:pt modelId="{376CA524-D00A-46AC-976B-F86C780FE597}" type="pres">
      <dgm:prSet presAssocID="{7C31C42B-B5F3-4249-9FBF-61EC61A97525}" presName="hierChild3" presStyleCnt="0"/>
      <dgm:spPr/>
    </dgm:pt>
    <dgm:pt modelId="{CBA495D3-FF3A-4D63-9E3C-7A1C9D5BFB4F}" type="pres">
      <dgm:prSet presAssocID="{2397BA07-9E67-4AD0-8234-E1CAC1095DAA}" presName="Name115" presStyleLbl="parChTrans1D2" presStyleIdx="1" presStyleCnt="2"/>
      <dgm:spPr/>
    </dgm:pt>
    <dgm:pt modelId="{6466B049-7C91-4106-919B-E0E4310F1F87}" type="pres">
      <dgm:prSet presAssocID="{CDE6FE82-6A9D-42C2-978B-E6D3C5923338}" presName="hierRoot3" presStyleCnt="0">
        <dgm:presLayoutVars>
          <dgm:hierBranch val="init"/>
        </dgm:presLayoutVars>
      </dgm:prSet>
      <dgm:spPr/>
    </dgm:pt>
    <dgm:pt modelId="{34FD93A2-945B-43BD-A9D5-D1D7467A36BC}" type="pres">
      <dgm:prSet presAssocID="{CDE6FE82-6A9D-42C2-978B-E6D3C5923338}" presName="rootComposite3" presStyleCnt="0"/>
      <dgm:spPr/>
    </dgm:pt>
    <dgm:pt modelId="{90F70962-0FCB-42ED-B961-25C15757F6E5}" type="pres">
      <dgm:prSet presAssocID="{CDE6FE82-6A9D-42C2-978B-E6D3C5923338}" presName="rootText3" presStyleLbl="asst1" presStyleIdx="0" presStyleCnt="1">
        <dgm:presLayoutVars>
          <dgm:chPref val="3"/>
        </dgm:presLayoutVars>
      </dgm:prSet>
      <dgm:spPr/>
    </dgm:pt>
    <dgm:pt modelId="{CC406548-9F25-4987-8686-520573E32C3A}" type="pres">
      <dgm:prSet presAssocID="{CDE6FE82-6A9D-42C2-978B-E6D3C5923338}" presName="rootConnector3" presStyleLbl="asst1" presStyleIdx="0" presStyleCnt="1"/>
      <dgm:spPr/>
    </dgm:pt>
    <dgm:pt modelId="{3953646E-E270-406D-9E00-9C34650CED20}" type="pres">
      <dgm:prSet presAssocID="{CDE6FE82-6A9D-42C2-978B-E6D3C5923338}" presName="hierChild6" presStyleCnt="0"/>
      <dgm:spPr/>
    </dgm:pt>
    <dgm:pt modelId="{F0EF45A3-4A07-443B-98CF-D2BBE45CE334}" type="pres">
      <dgm:prSet presAssocID="{CDE6FE82-6A9D-42C2-978B-E6D3C5923338}" presName="hierChild7" presStyleCnt="0"/>
      <dgm:spPr/>
    </dgm:pt>
  </dgm:ptLst>
  <dgm:cxnLst>
    <dgm:cxn modelId="{2015C033-A003-405F-BC6E-F5C957E98349}" srcId="{7C31C42B-B5F3-4249-9FBF-61EC61A97525}" destId="{B4C0B833-7BA5-43CF-AF06-1B16C2450545}" srcOrd="1" destOrd="0" parTransId="{5DED5DE7-6CDF-4CCD-8DD7-13A7FA5F7640}" sibTransId="{B0C2A920-8787-4E30-9B4D-8E78BEC32869}"/>
    <dgm:cxn modelId="{CFE1EC36-950E-4F44-B08C-9BEBA8C156A7}" srcId="{7FD997F4-4756-4CF3-AF27-BEA57375BA3D}" destId="{7C31C42B-B5F3-4249-9FBF-61EC61A97525}" srcOrd="0" destOrd="0" parTransId="{B89077D4-F727-4D0C-9BDA-F317C12BB13B}" sibTransId="{F0E4AD8F-B61E-49FA-8DB8-873B8CB64916}"/>
    <dgm:cxn modelId="{2273625C-080C-48C6-8056-DC7B6894C927}" type="presOf" srcId="{CDE6FE82-6A9D-42C2-978B-E6D3C5923338}" destId="{CC406548-9F25-4987-8686-520573E32C3A}" srcOrd="1" destOrd="0" presId="urn:microsoft.com/office/officeart/2009/3/layout/HorizontalOrganizationChart"/>
    <dgm:cxn modelId="{3A6A436B-CF43-4661-A41A-079CF88359C0}" type="presOf" srcId="{7FD997F4-4756-4CF3-AF27-BEA57375BA3D}" destId="{3AA0B1B8-C957-44C5-8D0B-28CBE3ECEAA3}" srcOrd="0" destOrd="0" presId="urn:microsoft.com/office/officeart/2009/3/layout/HorizontalOrganizationChart"/>
    <dgm:cxn modelId="{2776FD6B-C121-41DB-8925-04129F72E655}" type="presOf" srcId="{B4C0B833-7BA5-43CF-AF06-1B16C2450545}" destId="{30626B7E-E79F-457E-AC44-2AD6CE939F6C}" srcOrd="1" destOrd="0" presId="urn:microsoft.com/office/officeart/2009/3/layout/HorizontalOrganizationChart"/>
    <dgm:cxn modelId="{278D684E-38EB-4412-B8D8-C11DF14F861C}" type="presOf" srcId="{CDE6FE82-6A9D-42C2-978B-E6D3C5923338}" destId="{90F70962-0FCB-42ED-B961-25C15757F6E5}" srcOrd="0" destOrd="0" presId="urn:microsoft.com/office/officeart/2009/3/layout/HorizontalOrganizationChart"/>
    <dgm:cxn modelId="{AB331290-3B4C-45EE-B9A2-269B86C14B20}" srcId="{7C31C42B-B5F3-4249-9FBF-61EC61A97525}" destId="{CDE6FE82-6A9D-42C2-978B-E6D3C5923338}" srcOrd="0" destOrd="0" parTransId="{2397BA07-9E67-4AD0-8234-E1CAC1095DAA}" sibTransId="{AA47AC88-73D5-4DA8-AFCA-E7E6C109D940}"/>
    <dgm:cxn modelId="{E992F19D-6027-4CD0-B7BA-7EE5D76A35EA}" type="presOf" srcId="{7C31C42B-B5F3-4249-9FBF-61EC61A97525}" destId="{B59F095E-72BA-48A0-AF8B-ABA240914FDF}" srcOrd="0" destOrd="0" presId="urn:microsoft.com/office/officeart/2009/3/layout/HorizontalOrganizationChart"/>
    <dgm:cxn modelId="{A24CEAA1-9445-4751-B615-AE36D5C8F882}" type="presOf" srcId="{7C31C42B-B5F3-4249-9FBF-61EC61A97525}" destId="{2C181946-6DD1-4441-868D-B01ACBC032DE}" srcOrd="1" destOrd="0" presId="urn:microsoft.com/office/officeart/2009/3/layout/HorizontalOrganizationChart"/>
    <dgm:cxn modelId="{86F99ABF-73D2-48F6-B4E2-EF6A4DDFBB3A}" type="presOf" srcId="{5DED5DE7-6CDF-4CCD-8DD7-13A7FA5F7640}" destId="{1F840745-128E-4D26-AF43-859B3757E5C1}" srcOrd="0" destOrd="0" presId="urn:microsoft.com/office/officeart/2009/3/layout/HorizontalOrganizationChart"/>
    <dgm:cxn modelId="{62D3ECF1-F86A-4F70-B3DF-FC54A156D684}" type="presOf" srcId="{B4C0B833-7BA5-43CF-AF06-1B16C2450545}" destId="{6AAB3FD8-D478-428C-999D-2A224EF9F377}" srcOrd="0" destOrd="0" presId="urn:microsoft.com/office/officeart/2009/3/layout/HorizontalOrganizationChart"/>
    <dgm:cxn modelId="{C45E74F8-95FE-4E7D-951E-556B8710EBE2}" type="presOf" srcId="{2397BA07-9E67-4AD0-8234-E1CAC1095DAA}" destId="{CBA495D3-FF3A-4D63-9E3C-7A1C9D5BFB4F}" srcOrd="0" destOrd="0" presId="urn:microsoft.com/office/officeart/2009/3/layout/HorizontalOrganizationChart"/>
    <dgm:cxn modelId="{6EC37228-5ED0-4E92-86AF-292272B75437}" type="presParOf" srcId="{3AA0B1B8-C957-44C5-8D0B-28CBE3ECEAA3}" destId="{91196297-B4EB-4891-9007-65D5159C5ED7}" srcOrd="0" destOrd="0" presId="urn:microsoft.com/office/officeart/2009/3/layout/HorizontalOrganizationChart"/>
    <dgm:cxn modelId="{CBB64DAE-8113-49F3-A77C-A1165B34F494}" type="presParOf" srcId="{91196297-B4EB-4891-9007-65D5159C5ED7}" destId="{02BA9A80-D186-4EE3-AB31-A6FBFEF526E4}" srcOrd="0" destOrd="0" presId="urn:microsoft.com/office/officeart/2009/3/layout/HorizontalOrganizationChart"/>
    <dgm:cxn modelId="{5EB01876-713A-4EB1-89D7-F3EE8343343C}" type="presParOf" srcId="{02BA9A80-D186-4EE3-AB31-A6FBFEF526E4}" destId="{B59F095E-72BA-48A0-AF8B-ABA240914FDF}" srcOrd="0" destOrd="0" presId="urn:microsoft.com/office/officeart/2009/3/layout/HorizontalOrganizationChart"/>
    <dgm:cxn modelId="{515BBCA2-54E2-462B-AE3C-D665483C10DE}" type="presParOf" srcId="{02BA9A80-D186-4EE3-AB31-A6FBFEF526E4}" destId="{2C181946-6DD1-4441-868D-B01ACBC032DE}" srcOrd="1" destOrd="0" presId="urn:microsoft.com/office/officeart/2009/3/layout/HorizontalOrganizationChart"/>
    <dgm:cxn modelId="{8DC0F02B-D1DC-4623-8D28-DEEBBDD2C97C}" type="presParOf" srcId="{91196297-B4EB-4891-9007-65D5159C5ED7}" destId="{83A0F684-CB5E-4D7D-8BA9-99FD0DC4D9B6}" srcOrd="1" destOrd="0" presId="urn:microsoft.com/office/officeart/2009/3/layout/HorizontalOrganizationChart"/>
    <dgm:cxn modelId="{0D270AAC-3A7A-4BDA-BF96-A15AEEA331A8}" type="presParOf" srcId="{83A0F684-CB5E-4D7D-8BA9-99FD0DC4D9B6}" destId="{1F840745-128E-4D26-AF43-859B3757E5C1}" srcOrd="0" destOrd="0" presId="urn:microsoft.com/office/officeart/2009/3/layout/HorizontalOrganizationChart"/>
    <dgm:cxn modelId="{5802A557-6C33-4B86-A355-B6B16394D682}" type="presParOf" srcId="{83A0F684-CB5E-4D7D-8BA9-99FD0DC4D9B6}" destId="{C0B44978-F4FC-4B51-945E-2569B22FDCE3}" srcOrd="1" destOrd="0" presId="urn:microsoft.com/office/officeart/2009/3/layout/HorizontalOrganizationChart"/>
    <dgm:cxn modelId="{C037E595-F2CF-4F82-BE11-905995B2C7B3}" type="presParOf" srcId="{C0B44978-F4FC-4B51-945E-2569B22FDCE3}" destId="{62760016-0B67-47EF-9B57-7D5D31D45EFD}" srcOrd="0" destOrd="0" presId="urn:microsoft.com/office/officeart/2009/3/layout/HorizontalOrganizationChart"/>
    <dgm:cxn modelId="{2FE8F743-6409-4BA9-BFD4-E49FD8131F55}" type="presParOf" srcId="{62760016-0B67-47EF-9B57-7D5D31D45EFD}" destId="{6AAB3FD8-D478-428C-999D-2A224EF9F377}" srcOrd="0" destOrd="0" presId="urn:microsoft.com/office/officeart/2009/3/layout/HorizontalOrganizationChart"/>
    <dgm:cxn modelId="{FDB81759-3821-47F4-BDDC-B0E266104885}" type="presParOf" srcId="{62760016-0B67-47EF-9B57-7D5D31D45EFD}" destId="{30626B7E-E79F-457E-AC44-2AD6CE939F6C}" srcOrd="1" destOrd="0" presId="urn:microsoft.com/office/officeart/2009/3/layout/HorizontalOrganizationChart"/>
    <dgm:cxn modelId="{42C9E815-EA5C-43FC-B918-16EE802CBDB3}" type="presParOf" srcId="{C0B44978-F4FC-4B51-945E-2569B22FDCE3}" destId="{B51FD240-C569-4091-ABFD-B837725E330C}" srcOrd="1" destOrd="0" presId="urn:microsoft.com/office/officeart/2009/3/layout/HorizontalOrganizationChart"/>
    <dgm:cxn modelId="{BE7B7977-306D-4B39-A21E-62D37EBB0AE0}" type="presParOf" srcId="{C0B44978-F4FC-4B51-945E-2569B22FDCE3}" destId="{15C92250-34DC-4CC2-A4BF-C11F54AE6DEB}" srcOrd="2" destOrd="0" presId="urn:microsoft.com/office/officeart/2009/3/layout/HorizontalOrganizationChart"/>
    <dgm:cxn modelId="{7C0A493F-2252-4644-AFD0-18518CA08673}" type="presParOf" srcId="{91196297-B4EB-4891-9007-65D5159C5ED7}" destId="{376CA524-D00A-46AC-976B-F86C780FE597}" srcOrd="2" destOrd="0" presId="urn:microsoft.com/office/officeart/2009/3/layout/HorizontalOrganizationChart"/>
    <dgm:cxn modelId="{8795B94F-8948-43EE-AEE0-B51604C18146}" type="presParOf" srcId="{376CA524-D00A-46AC-976B-F86C780FE597}" destId="{CBA495D3-FF3A-4D63-9E3C-7A1C9D5BFB4F}" srcOrd="0" destOrd="0" presId="urn:microsoft.com/office/officeart/2009/3/layout/HorizontalOrganizationChart"/>
    <dgm:cxn modelId="{E2EBEB29-6FAA-4A7C-B05D-B1B42C0180DC}" type="presParOf" srcId="{376CA524-D00A-46AC-976B-F86C780FE597}" destId="{6466B049-7C91-4106-919B-E0E4310F1F87}" srcOrd="1" destOrd="0" presId="urn:microsoft.com/office/officeart/2009/3/layout/HorizontalOrganizationChart"/>
    <dgm:cxn modelId="{B705AB8C-268B-461C-B4A0-2925BF004847}" type="presParOf" srcId="{6466B049-7C91-4106-919B-E0E4310F1F87}" destId="{34FD93A2-945B-43BD-A9D5-D1D7467A36BC}" srcOrd="0" destOrd="0" presId="urn:microsoft.com/office/officeart/2009/3/layout/HorizontalOrganizationChart"/>
    <dgm:cxn modelId="{CECBAF08-8857-4776-A2CF-C77ED411D40D}" type="presParOf" srcId="{34FD93A2-945B-43BD-A9D5-D1D7467A36BC}" destId="{90F70962-0FCB-42ED-B961-25C15757F6E5}" srcOrd="0" destOrd="0" presId="urn:microsoft.com/office/officeart/2009/3/layout/HorizontalOrganizationChart"/>
    <dgm:cxn modelId="{38377889-1A9A-4E3E-849D-FFFB0ECEAF41}" type="presParOf" srcId="{34FD93A2-945B-43BD-A9D5-D1D7467A36BC}" destId="{CC406548-9F25-4987-8686-520573E32C3A}" srcOrd="1" destOrd="0" presId="urn:microsoft.com/office/officeart/2009/3/layout/HorizontalOrganizationChart"/>
    <dgm:cxn modelId="{EF88035F-7455-4494-A89C-181DB9B8A89F}" type="presParOf" srcId="{6466B049-7C91-4106-919B-E0E4310F1F87}" destId="{3953646E-E270-406D-9E00-9C34650CED20}" srcOrd="1" destOrd="0" presId="urn:microsoft.com/office/officeart/2009/3/layout/HorizontalOrganizationChart"/>
    <dgm:cxn modelId="{ECC30B40-B879-4093-9F25-8B9621C4BDF4}" type="presParOf" srcId="{6466B049-7C91-4106-919B-E0E4310F1F87}" destId="{F0EF45A3-4A07-443B-98CF-D2BBE45CE334}" srcOrd="2" destOrd="0" presId="urn:microsoft.com/office/officeart/2009/3/layout/HorizontalOrganizationChart"/>
  </dgm:cxnLst>
  <dgm:bg/>
  <dgm:whole>
    <a:ln>
      <a:solidFill>
        <a:srgbClr val="000000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D997F4-4756-4CF3-AF27-BEA57375BA3D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7C31C42B-B5F3-4249-9FBF-61EC61A97525}">
      <dgm:prSet phldrT="[Texto]"/>
      <dgm:spPr/>
      <dgm:t>
        <a:bodyPr/>
        <a:lstStyle/>
        <a:p>
          <a:r>
            <a:rPr lang="es-MX" dirty="0"/>
            <a:t>Rechazado</a:t>
          </a:r>
        </a:p>
      </dgm:t>
    </dgm:pt>
    <dgm:pt modelId="{B89077D4-F727-4D0C-9BDA-F317C12BB13B}" type="parTrans" cxnId="{CFE1EC36-950E-4F44-B08C-9BEBA8C156A7}">
      <dgm:prSet/>
      <dgm:spPr/>
      <dgm:t>
        <a:bodyPr/>
        <a:lstStyle/>
        <a:p>
          <a:endParaRPr lang="es-MX"/>
        </a:p>
      </dgm:t>
    </dgm:pt>
    <dgm:pt modelId="{F0E4AD8F-B61E-49FA-8DB8-873B8CB64916}" type="sibTrans" cxnId="{CFE1EC36-950E-4F44-B08C-9BEBA8C156A7}">
      <dgm:prSet/>
      <dgm:spPr/>
      <dgm:t>
        <a:bodyPr/>
        <a:lstStyle/>
        <a:p>
          <a:endParaRPr lang="es-MX"/>
        </a:p>
      </dgm:t>
    </dgm:pt>
    <dgm:pt modelId="{B4C0B833-7BA5-43CF-AF06-1B16C2450545}">
      <dgm:prSet phldrT="[Texto]"/>
      <dgm:spPr/>
      <dgm:t>
        <a:bodyPr/>
        <a:lstStyle/>
        <a:p>
          <a:r>
            <a:rPr lang="es-MX" dirty="0"/>
            <a:t>Pendiente</a:t>
          </a:r>
        </a:p>
      </dgm:t>
    </dgm:pt>
    <dgm:pt modelId="{5DED5DE7-6CDF-4CCD-8DD7-13A7FA5F7640}" type="parTrans" cxnId="{2015C033-A003-405F-BC6E-F5C957E98349}">
      <dgm:prSet/>
      <dgm:spPr/>
      <dgm:t>
        <a:bodyPr/>
        <a:lstStyle/>
        <a:p>
          <a:endParaRPr lang="es-MX"/>
        </a:p>
      </dgm:t>
    </dgm:pt>
    <dgm:pt modelId="{B0C2A920-8787-4E30-9B4D-8E78BEC32869}" type="sibTrans" cxnId="{2015C033-A003-405F-BC6E-F5C957E98349}">
      <dgm:prSet/>
      <dgm:spPr/>
      <dgm:t>
        <a:bodyPr/>
        <a:lstStyle/>
        <a:p>
          <a:endParaRPr lang="es-MX"/>
        </a:p>
      </dgm:t>
    </dgm:pt>
    <dgm:pt modelId="{CDE6FE82-6A9D-42C2-978B-E6D3C5923338}" type="asst">
      <dgm:prSet phldrT="[Texto]"/>
      <dgm:spPr/>
      <dgm:t>
        <a:bodyPr/>
        <a:lstStyle/>
        <a:p>
          <a:r>
            <a:rPr lang="es-MX" dirty="0"/>
            <a:t>Si</a:t>
          </a:r>
        </a:p>
      </dgm:t>
    </dgm:pt>
    <dgm:pt modelId="{AA47AC88-73D5-4DA8-AFCA-E7E6C109D940}" type="sibTrans" cxnId="{AB331290-3B4C-45EE-B9A2-269B86C14B20}">
      <dgm:prSet/>
      <dgm:spPr/>
      <dgm:t>
        <a:bodyPr/>
        <a:lstStyle/>
        <a:p>
          <a:endParaRPr lang="es-MX"/>
        </a:p>
      </dgm:t>
    </dgm:pt>
    <dgm:pt modelId="{2397BA07-9E67-4AD0-8234-E1CAC1095DAA}" type="parTrans" cxnId="{AB331290-3B4C-45EE-B9A2-269B86C14B20}">
      <dgm:prSet/>
      <dgm:spPr/>
      <dgm:t>
        <a:bodyPr/>
        <a:lstStyle/>
        <a:p>
          <a:endParaRPr lang="es-MX"/>
        </a:p>
      </dgm:t>
    </dgm:pt>
    <dgm:pt modelId="{C381D991-D1DB-4B4E-8E41-DBE09BF9B08E}">
      <dgm:prSet phldrT="[Texto]"/>
      <dgm:spPr/>
      <dgm:t>
        <a:bodyPr/>
        <a:lstStyle/>
        <a:p>
          <a:r>
            <a:rPr lang="es-MX" dirty="0"/>
            <a:t>Autorizado</a:t>
          </a:r>
        </a:p>
      </dgm:t>
    </dgm:pt>
    <dgm:pt modelId="{4EEC9503-D13E-426F-AF9B-667A5446F431}" type="parTrans" cxnId="{D5523FD1-98CA-4069-8D97-42C7D8B52702}">
      <dgm:prSet/>
      <dgm:spPr/>
      <dgm:t>
        <a:bodyPr/>
        <a:lstStyle/>
        <a:p>
          <a:endParaRPr lang="es-MX"/>
        </a:p>
      </dgm:t>
    </dgm:pt>
    <dgm:pt modelId="{51CEC1BF-C535-4063-BAF5-2B7708AB05A7}" type="sibTrans" cxnId="{D5523FD1-98CA-4069-8D97-42C7D8B52702}">
      <dgm:prSet/>
      <dgm:spPr/>
      <dgm:t>
        <a:bodyPr/>
        <a:lstStyle/>
        <a:p>
          <a:endParaRPr lang="es-MX"/>
        </a:p>
      </dgm:t>
    </dgm:pt>
    <dgm:pt modelId="{25B06897-BAB4-47B6-AF53-4BEB3AAA55C2}">
      <dgm:prSet phldrT="[Texto]"/>
      <dgm:spPr/>
      <dgm:t>
        <a:bodyPr/>
        <a:lstStyle/>
        <a:p>
          <a:r>
            <a:rPr lang="es-MX" dirty="0"/>
            <a:t>Reducido</a:t>
          </a:r>
        </a:p>
      </dgm:t>
    </dgm:pt>
    <dgm:pt modelId="{63AD94FF-ADEF-4164-A5B6-D4DFEAF218B5}" type="parTrans" cxnId="{47622B62-1BB9-4351-90AC-37AF80471D29}">
      <dgm:prSet/>
      <dgm:spPr/>
      <dgm:t>
        <a:bodyPr/>
        <a:lstStyle/>
        <a:p>
          <a:endParaRPr lang="es-MX"/>
        </a:p>
      </dgm:t>
    </dgm:pt>
    <dgm:pt modelId="{DBEC2644-86DD-49DE-B77F-6578F36512C0}" type="sibTrans" cxnId="{47622B62-1BB9-4351-90AC-37AF80471D29}">
      <dgm:prSet/>
      <dgm:spPr/>
      <dgm:t>
        <a:bodyPr/>
        <a:lstStyle/>
        <a:p>
          <a:endParaRPr lang="es-MX"/>
        </a:p>
      </dgm:t>
    </dgm:pt>
    <dgm:pt modelId="{B8D53B67-C266-4585-B4D0-27AB7EA751CE}">
      <dgm:prSet phldrT="[Texto]"/>
      <dgm:spPr/>
      <dgm:t>
        <a:bodyPr/>
        <a:lstStyle/>
        <a:p>
          <a:r>
            <a:rPr lang="es-MX" dirty="0"/>
            <a:t>Rechazado</a:t>
          </a:r>
        </a:p>
      </dgm:t>
    </dgm:pt>
    <dgm:pt modelId="{B9A0CC5E-E232-4AF5-9014-1182884131B9}" type="parTrans" cxnId="{A0A29064-7C0D-4631-80EB-9FA75786AB27}">
      <dgm:prSet/>
      <dgm:spPr/>
      <dgm:t>
        <a:bodyPr/>
        <a:lstStyle/>
        <a:p>
          <a:endParaRPr lang="es-MX"/>
        </a:p>
      </dgm:t>
    </dgm:pt>
    <dgm:pt modelId="{D9C34340-EAFB-4E40-AAEC-E711831C826D}" type="sibTrans" cxnId="{A0A29064-7C0D-4631-80EB-9FA75786AB27}">
      <dgm:prSet/>
      <dgm:spPr/>
      <dgm:t>
        <a:bodyPr/>
        <a:lstStyle/>
        <a:p>
          <a:endParaRPr lang="es-MX"/>
        </a:p>
      </dgm:t>
    </dgm:pt>
    <dgm:pt modelId="{3AA0B1B8-C957-44C5-8D0B-28CBE3ECEAA3}" type="pres">
      <dgm:prSet presAssocID="{7FD997F4-4756-4CF3-AF27-BEA57375BA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196297-B4EB-4891-9007-65D5159C5ED7}" type="pres">
      <dgm:prSet presAssocID="{7C31C42B-B5F3-4249-9FBF-61EC61A97525}" presName="hierRoot1" presStyleCnt="0">
        <dgm:presLayoutVars>
          <dgm:hierBranch val="init"/>
        </dgm:presLayoutVars>
      </dgm:prSet>
      <dgm:spPr/>
    </dgm:pt>
    <dgm:pt modelId="{02BA9A80-D186-4EE3-AB31-A6FBFEF526E4}" type="pres">
      <dgm:prSet presAssocID="{7C31C42B-B5F3-4249-9FBF-61EC61A97525}" presName="rootComposite1" presStyleCnt="0"/>
      <dgm:spPr/>
    </dgm:pt>
    <dgm:pt modelId="{B59F095E-72BA-48A0-AF8B-ABA240914FDF}" type="pres">
      <dgm:prSet presAssocID="{7C31C42B-B5F3-4249-9FBF-61EC61A97525}" presName="rootText1" presStyleLbl="node0" presStyleIdx="0" presStyleCnt="1">
        <dgm:presLayoutVars>
          <dgm:chPref val="3"/>
        </dgm:presLayoutVars>
      </dgm:prSet>
      <dgm:spPr/>
    </dgm:pt>
    <dgm:pt modelId="{2C181946-6DD1-4441-868D-B01ACBC032DE}" type="pres">
      <dgm:prSet presAssocID="{7C31C42B-B5F3-4249-9FBF-61EC61A97525}" presName="rootConnector1" presStyleLbl="node1" presStyleIdx="0" presStyleCnt="0"/>
      <dgm:spPr/>
    </dgm:pt>
    <dgm:pt modelId="{83A0F684-CB5E-4D7D-8BA9-99FD0DC4D9B6}" type="pres">
      <dgm:prSet presAssocID="{7C31C42B-B5F3-4249-9FBF-61EC61A97525}" presName="hierChild2" presStyleCnt="0"/>
      <dgm:spPr/>
    </dgm:pt>
    <dgm:pt modelId="{1F840745-128E-4D26-AF43-859B3757E5C1}" type="pres">
      <dgm:prSet presAssocID="{5DED5DE7-6CDF-4CCD-8DD7-13A7FA5F7640}" presName="Name64" presStyleLbl="parChTrans1D2" presStyleIdx="0" presStyleCnt="5"/>
      <dgm:spPr/>
    </dgm:pt>
    <dgm:pt modelId="{C0B44978-F4FC-4B51-945E-2569B22FDCE3}" type="pres">
      <dgm:prSet presAssocID="{B4C0B833-7BA5-43CF-AF06-1B16C2450545}" presName="hierRoot2" presStyleCnt="0">
        <dgm:presLayoutVars>
          <dgm:hierBranch val="init"/>
        </dgm:presLayoutVars>
      </dgm:prSet>
      <dgm:spPr/>
    </dgm:pt>
    <dgm:pt modelId="{62760016-0B67-47EF-9B57-7D5D31D45EFD}" type="pres">
      <dgm:prSet presAssocID="{B4C0B833-7BA5-43CF-AF06-1B16C2450545}" presName="rootComposite" presStyleCnt="0"/>
      <dgm:spPr/>
    </dgm:pt>
    <dgm:pt modelId="{6AAB3FD8-D478-428C-999D-2A224EF9F377}" type="pres">
      <dgm:prSet presAssocID="{B4C0B833-7BA5-43CF-AF06-1B16C2450545}" presName="rootText" presStyleLbl="node2" presStyleIdx="0" presStyleCnt="4">
        <dgm:presLayoutVars>
          <dgm:chPref val="3"/>
        </dgm:presLayoutVars>
      </dgm:prSet>
      <dgm:spPr/>
    </dgm:pt>
    <dgm:pt modelId="{30626B7E-E79F-457E-AC44-2AD6CE939F6C}" type="pres">
      <dgm:prSet presAssocID="{B4C0B833-7BA5-43CF-AF06-1B16C2450545}" presName="rootConnector" presStyleLbl="node2" presStyleIdx="0" presStyleCnt="4"/>
      <dgm:spPr/>
    </dgm:pt>
    <dgm:pt modelId="{B51FD240-C569-4091-ABFD-B837725E330C}" type="pres">
      <dgm:prSet presAssocID="{B4C0B833-7BA5-43CF-AF06-1B16C2450545}" presName="hierChild4" presStyleCnt="0"/>
      <dgm:spPr/>
    </dgm:pt>
    <dgm:pt modelId="{15C92250-34DC-4CC2-A4BF-C11F54AE6DEB}" type="pres">
      <dgm:prSet presAssocID="{B4C0B833-7BA5-43CF-AF06-1B16C2450545}" presName="hierChild5" presStyleCnt="0"/>
      <dgm:spPr/>
    </dgm:pt>
    <dgm:pt modelId="{B03908E5-29D8-46FB-8791-ABAF888AE11A}" type="pres">
      <dgm:prSet presAssocID="{4EEC9503-D13E-426F-AF9B-667A5446F431}" presName="Name64" presStyleLbl="parChTrans1D2" presStyleIdx="1" presStyleCnt="5"/>
      <dgm:spPr/>
    </dgm:pt>
    <dgm:pt modelId="{7E6CE229-789E-41A4-B4B9-C332D18BC46E}" type="pres">
      <dgm:prSet presAssocID="{C381D991-D1DB-4B4E-8E41-DBE09BF9B08E}" presName="hierRoot2" presStyleCnt="0">
        <dgm:presLayoutVars>
          <dgm:hierBranch val="init"/>
        </dgm:presLayoutVars>
      </dgm:prSet>
      <dgm:spPr/>
    </dgm:pt>
    <dgm:pt modelId="{0AEB9B28-DFDD-4AEF-863A-5B9F5D75D0F3}" type="pres">
      <dgm:prSet presAssocID="{C381D991-D1DB-4B4E-8E41-DBE09BF9B08E}" presName="rootComposite" presStyleCnt="0"/>
      <dgm:spPr/>
    </dgm:pt>
    <dgm:pt modelId="{E0BFED93-1D2D-4C41-93E1-98B8450CB9F6}" type="pres">
      <dgm:prSet presAssocID="{C381D991-D1DB-4B4E-8E41-DBE09BF9B08E}" presName="rootText" presStyleLbl="node2" presStyleIdx="1" presStyleCnt="4">
        <dgm:presLayoutVars>
          <dgm:chPref val="3"/>
        </dgm:presLayoutVars>
      </dgm:prSet>
      <dgm:spPr/>
    </dgm:pt>
    <dgm:pt modelId="{9299800B-2154-4453-A9CF-DE77C58B4CAF}" type="pres">
      <dgm:prSet presAssocID="{C381D991-D1DB-4B4E-8E41-DBE09BF9B08E}" presName="rootConnector" presStyleLbl="node2" presStyleIdx="1" presStyleCnt="4"/>
      <dgm:spPr/>
    </dgm:pt>
    <dgm:pt modelId="{013B0CEA-A936-4DE8-B805-ECCD9486AE01}" type="pres">
      <dgm:prSet presAssocID="{C381D991-D1DB-4B4E-8E41-DBE09BF9B08E}" presName="hierChild4" presStyleCnt="0"/>
      <dgm:spPr/>
    </dgm:pt>
    <dgm:pt modelId="{994CF888-B668-4A47-A287-ED03212E49AA}" type="pres">
      <dgm:prSet presAssocID="{C381D991-D1DB-4B4E-8E41-DBE09BF9B08E}" presName="hierChild5" presStyleCnt="0"/>
      <dgm:spPr/>
    </dgm:pt>
    <dgm:pt modelId="{43AA503E-EC99-4C2E-91BA-50D6DA0765CA}" type="pres">
      <dgm:prSet presAssocID="{63AD94FF-ADEF-4164-A5B6-D4DFEAF218B5}" presName="Name64" presStyleLbl="parChTrans1D2" presStyleIdx="2" presStyleCnt="5"/>
      <dgm:spPr/>
    </dgm:pt>
    <dgm:pt modelId="{CBBA9136-58E2-4365-AC98-108866B8E86A}" type="pres">
      <dgm:prSet presAssocID="{25B06897-BAB4-47B6-AF53-4BEB3AAA55C2}" presName="hierRoot2" presStyleCnt="0">
        <dgm:presLayoutVars>
          <dgm:hierBranch val="init"/>
        </dgm:presLayoutVars>
      </dgm:prSet>
      <dgm:spPr/>
    </dgm:pt>
    <dgm:pt modelId="{E25130D8-CE6A-4BE6-A4D5-86282A51745F}" type="pres">
      <dgm:prSet presAssocID="{25B06897-BAB4-47B6-AF53-4BEB3AAA55C2}" presName="rootComposite" presStyleCnt="0"/>
      <dgm:spPr/>
    </dgm:pt>
    <dgm:pt modelId="{82311D19-5D65-4B8E-BDD3-9E35C40571CB}" type="pres">
      <dgm:prSet presAssocID="{25B06897-BAB4-47B6-AF53-4BEB3AAA55C2}" presName="rootText" presStyleLbl="node2" presStyleIdx="2" presStyleCnt="4">
        <dgm:presLayoutVars>
          <dgm:chPref val="3"/>
        </dgm:presLayoutVars>
      </dgm:prSet>
      <dgm:spPr/>
    </dgm:pt>
    <dgm:pt modelId="{C1558769-F0F8-4E79-A00B-D819E581AAC3}" type="pres">
      <dgm:prSet presAssocID="{25B06897-BAB4-47B6-AF53-4BEB3AAA55C2}" presName="rootConnector" presStyleLbl="node2" presStyleIdx="2" presStyleCnt="4"/>
      <dgm:spPr/>
    </dgm:pt>
    <dgm:pt modelId="{A512B14D-D794-4320-BFB4-36B6B927825A}" type="pres">
      <dgm:prSet presAssocID="{25B06897-BAB4-47B6-AF53-4BEB3AAA55C2}" presName="hierChild4" presStyleCnt="0"/>
      <dgm:spPr/>
    </dgm:pt>
    <dgm:pt modelId="{FC635268-C5DC-489E-8919-8607EBEC9A97}" type="pres">
      <dgm:prSet presAssocID="{25B06897-BAB4-47B6-AF53-4BEB3AAA55C2}" presName="hierChild5" presStyleCnt="0"/>
      <dgm:spPr/>
    </dgm:pt>
    <dgm:pt modelId="{2176E696-A09A-4277-B3E0-54D768F4D072}" type="pres">
      <dgm:prSet presAssocID="{B9A0CC5E-E232-4AF5-9014-1182884131B9}" presName="Name64" presStyleLbl="parChTrans1D2" presStyleIdx="3" presStyleCnt="5"/>
      <dgm:spPr/>
    </dgm:pt>
    <dgm:pt modelId="{9136ACFB-560E-4B6C-9948-9BD853E3E53E}" type="pres">
      <dgm:prSet presAssocID="{B8D53B67-C266-4585-B4D0-27AB7EA751CE}" presName="hierRoot2" presStyleCnt="0">
        <dgm:presLayoutVars>
          <dgm:hierBranch val="init"/>
        </dgm:presLayoutVars>
      </dgm:prSet>
      <dgm:spPr/>
    </dgm:pt>
    <dgm:pt modelId="{19C37178-A6C5-4589-8AAF-E756632F1476}" type="pres">
      <dgm:prSet presAssocID="{B8D53B67-C266-4585-B4D0-27AB7EA751CE}" presName="rootComposite" presStyleCnt="0"/>
      <dgm:spPr/>
    </dgm:pt>
    <dgm:pt modelId="{F6CFFC6F-BC2F-4702-ABB0-8C4DD7298419}" type="pres">
      <dgm:prSet presAssocID="{B8D53B67-C266-4585-B4D0-27AB7EA751CE}" presName="rootText" presStyleLbl="node2" presStyleIdx="3" presStyleCnt="4">
        <dgm:presLayoutVars>
          <dgm:chPref val="3"/>
        </dgm:presLayoutVars>
      </dgm:prSet>
      <dgm:spPr/>
    </dgm:pt>
    <dgm:pt modelId="{B29F5F4C-3CA9-4037-974D-06241FF3BE3D}" type="pres">
      <dgm:prSet presAssocID="{B8D53B67-C266-4585-B4D0-27AB7EA751CE}" presName="rootConnector" presStyleLbl="node2" presStyleIdx="3" presStyleCnt="4"/>
      <dgm:spPr/>
    </dgm:pt>
    <dgm:pt modelId="{52D8BF96-F0B4-44D5-A087-1941290F644C}" type="pres">
      <dgm:prSet presAssocID="{B8D53B67-C266-4585-B4D0-27AB7EA751CE}" presName="hierChild4" presStyleCnt="0"/>
      <dgm:spPr/>
    </dgm:pt>
    <dgm:pt modelId="{B0C28365-B8A7-4075-AE0A-080AFFAE42FB}" type="pres">
      <dgm:prSet presAssocID="{B8D53B67-C266-4585-B4D0-27AB7EA751CE}" presName="hierChild5" presStyleCnt="0"/>
      <dgm:spPr/>
    </dgm:pt>
    <dgm:pt modelId="{376CA524-D00A-46AC-976B-F86C780FE597}" type="pres">
      <dgm:prSet presAssocID="{7C31C42B-B5F3-4249-9FBF-61EC61A97525}" presName="hierChild3" presStyleCnt="0"/>
      <dgm:spPr/>
    </dgm:pt>
    <dgm:pt modelId="{CBA495D3-FF3A-4D63-9E3C-7A1C9D5BFB4F}" type="pres">
      <dgm:prSet presAssocID="{2397BA07-9E67-4AD0-8234-E1CAC1095DAA}" presName="Name115" presStyleLbl="parChTrans1D2" presStyleIdx="4" presStyleCnt="5"/>
      <dgm:spPr/>
    </dgm:pt>
    <dgm:pt modelId="{6466B049-7C91-4106-919B-E0E4310F1F87}" type="pres">
      <dgm:prSet presAssocID="{CDE6FE82-6A9D-42C2-978B-E6D3C5923338}" presName="hierRoot3" presStyleCnt="0">
        <dgm:presLayoutVars>
          <dgm:hierBranch val="init"/>
        </dgm:presLayoutVars>
      </dgm:prSet>
      <dgm:spPr/>
    </dgm:pt>
    <dgm:pt modelId="{34FD93A2-945B-43BD-A9D5-D1D7467A36BC}" type="pres">
      <dgm:prSet presAssocID="{CDE6FE82-6A9D-42C2-978B-E6D3C5923338}" presName="rootComposite3" presStyleCnt="0"/>
      <dgm:spPr/>
    </dgm:pt>
    <dgm:pt modelId="{90F70962-0FCB-42ED-B961-25C15757F6E5}" type="pres">
      <dgm:prSet presAssocID="{CDE6FE82-6A9D-42C2-978B-E6D3C5923338}" presName="rootText3" presStyleLbl="asst1" presStyleIdx="0" presStyleCnt="1">
        <dgm:presLayoutVars>
          <dgm:chPref val="3"/>
        </dgm:presLayoutVars>
      </dgm:prSet>
      <dgm:spPr/>
    </dgm:pt>
    <dgm:pt modelId="{CC406548-9F25-4987-8686-520573E32C3A}" type="pres">
      <dgm:prSet presAssocID="{CDE6FE82-6A9D-42C2-978B-E6D3C5923338}" presName="rootConnector3" presStyleLbl="asst1" presStyleIdx="0" presStyleCnt="1"/>
      <dgm:spPr/>
    </dgm:pt>
    <dgm:pt modelId="{3953646E-E270-406D-9E00-9C34650CED20}" type="pres">
      <dgm:prSet presAssocID="{CDE6FE82-6A9D-42C2-978B-E6D3C5923338}" presName="hierChild6" presStyleCnt="0"/>
      <dgm:spPr/>
    </dgm:pt>
    <dgm:pt modelId="{F0EF45A3-4A07-443B-98CF-D2BBE45CE334}" type="pres">
      <dgm:prSet presAssocID="{CDE6FE82-6A9D-42C2-978B-E6D3C5923338}" presName="hierChild7" presStyleCnt="0"/>
      <dgm:spPr/>
    </dgm:pt>
  </dgm:ptLst>
  <dgm:cxnLst>
    <dgm:cxn modelId="{4D0B6705-FC8D-463B-A967-7F41FFFB7C79}" type="presOf" srcId="{25B06897-BAB4-47B6-AF53-4BEB3AAA55C2}" destId="{C1558769-F0F8-4E79-A00B-D819E581AAC3}" srcOrd="1" destOrd="0" presId="urn:microsoft.com/office/officeart/2009/3/layout/HorizontalOrganizationChart"/>
    <dgm:cxn modelId="{CDA59A23-F74D-4742-B782-360334F02B11}" type="presOf" srcId="{B9A0CC5E-E232-4AF5-9014-1182884131B9}" destId="{2176E696-A09A-4277-B3E0-54D768F4D072}" srcOrd="0" destOrd="0" presId="urn:microsoft.com/office/officeart/2009/3/layout/HorizontalOrganizationChart"/>
    <dgm:cxn modelId="{56CE9033-2330-4285-B6DB-AF4318A76B08}" type="presOf" srcId="{4EEC9503-D13E-426F-AF9B-667A5446F431}" destId="{B03908E5-29D8-46FB-8791-ABAF888AE11A}" srcOrd="0" destOrd="0" presId="urn:microsoft.com/office/officeart/2009/3/layout/HorizontalOrganizationChart"/>
    <dgm:cxn modelId="{2015C033-A003-405F-BC6E-F5C957E98349}" srcId="{7C31C42B-B5F3-4249-9FBF-61EC61A97525}" destId="{B4C0B833-7BA5-43CF-AF06-1B16C2450545}" srcOrd="1" destOrd="0" parTransId="{5DED5DE7-6CDF-4CCD-8DD7-13A7FA5F7640}" sibTransId="{B0C2A920-8787-4E30-9B4D-8E78BEC32869}"/>
    <dgm:cxn modelId="{CFE1EC36-950E-4F44-B08C-9BEBA8C156A7}" srcId="{7FD997F4-4756-4CF3-AF27-BEA57375BA3D}" destId="{7C31C42B-B5F3-4249-9FBF-61EC61A97525}" srcOrd="0" destOrd="0" parTransId="{B89077D4-F727-4D0C-9BDA-F317C12BB13B}" sibTransId="{F0E4AD8F-B61E-49FA-8DB8-873B8CB64916}"/>
    <dgm:cxn modelId="{2273625C-080C-48C6-8056-DC7B6894C927}" type="presOf" srcId="{CDE6FE82-6A9D-42C2-978B-E6D3C5923338}" destId="{CC406548-9F25-4987-8686-520573E32C3A}" srcOrd="1" destOrd="0" presId="urn:microsoft.com/office/officeart/2009/3/layout/HorizontalOrganizationChart"/>
    <dgm:cxn modelId="{47622B62-1BB9-4351-90AC-37AF80471D29}" srcId="{7C31C42B-B5F3-4249-9FBF-61EC61A97525}" destId="{25B06897-BAB4-47B6-AF53-4BEB3AAA55C2}" srcOrd="3" destOrd="0" parTransId="{63AD94FF-ADEF-4164-A5B6-D4DFEAF218B5}" sibTransId="{DBEC2644-86DD-49DE-B77F-6578F36512C0}"/>
    <dgm:cxn modelId="{A0A29064-7C0D-4631-80EB-9FA75786AB27}" srcId="{7C31C42B-B5F3-4249-9FBF-61EC61A97525}" destId="{B8D53B67-C266-4585-B4D0-27AB7EA751CE}" srcOrd="4" destOrd="0" parTransId="{B9A0CC5E-E232-4AF5-9014-1182884131B9}" sibTransId="{D9C34340-EAFB-4E40-AAEC-E711831C826D}"/>
    <dgm:cxn modelId="{3A6A436B-CF43-4661-A41A-079CF88359C0}" type="presOf" srcId="{7FD997F4-4756-4CF3-AF27-BEA57375BA3D}" destId="{3AA0B1B8-C957-44C5-8D0B-28CBE3ECEAA3}" srcOrd="0" destOrd="0" presId="urn:microsoft.com/office/officeart/2009/3/layout/HorizontalOrganizationChart"/>
    <dgm:cxn modelId="{2776FD6B-C121-41DB-8925-04129F72E655}" type="presOf" srcId="{B4C0B833-7BA5-43CF-AF06-1B16C2450545}" destId="{30626B7E-E79F-457E-AC44-2AD6CE939F6C}" srcOrd="1" destOrd="0" presId="urn:microsoft.com/office/officeart/2009/3/layout/HorizontalOrganizationChart"/>
    <dgm:cxn modelId="{278D684E-38EB-4412-B8D8-C11DF14F861C}" type="presOf" srcId="{CDE6FE82-6A9D-42C2-978B-E6D3C5923338}" destId="{90F70962-0FCB-42ED-B961-25C15757F6E5}" srcOrd="0" destOrd="0" presId="urn:microsoft.com/office/officeart/2009/3/layout/HorizontalOrganizationChart"/>
    <dgm:cxn modelId="{01BA044F-883E-4717-93AE-A02557D8677E}" type="presOf" srcId="{25B06897-BAB4-47B6-AF53-4BEB3AAA55C2}" destId="{82311D19-5D65-4B8E-BDD3-9E35C40571CB}" srcOrd="0" destOrd="0" presId="urn:microsoft.com/office/officeart/2009/3/layout/HorizontalOrganizationChart"/>
    <dgm:cxn modelId="{720DDB81-85C2-4667-9C2D-624BD7C86964}" type="presOf" srcId="{C381D991-D1DB-4B4E-8E41-DBE09BF9B08E}" destId="{E0BFED93-1D2D-4C41-93E1-98B8450CB9F6}" srcOrd="0" destOrd="0" presId="urn:microsoft.com/office/officeart/2009/3/layout/HorizontalOrganizationChart"/>
    <dgm:cxn modelId="{AB331290-3B4C-45EE-B9A2-269B86C14B20}" srcId="{7C31C42B-B5F3-4249-9FBF-61EC61A97525}" destId="{CDE6FE82-6A9D-42C2-978B-E6D3C5923338}" srcOrd="0" destOrd="0" parTransId="{2397BA07-9E67-4AD0-8234-E1CAC1095DAA}" sibTransId="{AA47AC88-73D5-4DA8-AFCA-E7E6C109D940}"/>
    <dgm:cxn modelId="{B053BE99-3203-41B8-BC9D-FA804CE8AEA3}" type="presOf" srcId="{B8D53B67-C266-4585-B4D0-27AB7EA751CE}" destId="{B29F5F4C-3CA9-4037-974D-06241FF3BE3D}" srcOrd="1" destOrd="0" presId="urn:microsoft.com/office/officeart/2009/3/layout/HorizontalOrganizationChart"/>
    <dgm:cxn modelId="{E992F19D-6027-4CD0-B7BA-7EE5D76A35EA}" type="presOf" srcId="{7C31C42B-B5F3-4249-9FBF-61EC61A97525}" destId="{B59F095E-72BA-48A0-AF8B-ABA240914FDF}" srcOrd="0" destOrd="0" presId="urn:microsoft.com/office/officeart/2009/3/layout/HorizontalOrganizationChart"/>
    <dgm:cxn modelId="{A24CEAA1-9445-4751-B615-AE36D5C8F882}" type="presOf" srcId="{7C31C42B-B5F3-4249-9FBF-61EC61A97525}" destId="{2C181946-6DD1-4441-868D-B01ACBC032DE}" srcOrd="1" destOrd="0" presId="urn:microsoft.com/office/officeart/2009/3/layout/HorizontalOrganizationChart"/>
    <dgm:cxn modelId="{57BEF8A8-DE4D-45C3-AC91-5FBFBCDD4C35}" type="presOf" srcId="{B8D53B67-C266-4585-B4D0-27AB7EA751CE}" destId="{F6CFFC6F-BC2F-4702-ABB0-8C4DD7298419}" srcOrd="0" destOrd="0" presId="urn:microsoft.com/office/officeart/2009/3/layout/HorizontalOrganizationChart"/>
    <dgm:cxn modelId="{878FB2A9-E4F0-49B6-A0ED-A4FF8186877D}" type="presOf" srcId="{C381D991-D1DB-4B4E-8E41-DBE09BF9B08E}" destId="{9299800B-2154-4453-A9CF-DE77C58B4CAF}" srcOrd="1" destOrd="0" presId="urn:microsoft.com/office/officeart/2009/3/layout/HorizontalOrganizationChart"/>
    <dgm:cxn modelId="{86F99ABF-73D2-48F6-B4E2-EF6A4DDFBB3A}" type="presOf" srcId="{5DED5DE7-6CDF-4CCD-8DD7-13A7FA5F7640}" destId="{1F840745-128E-4D26-AF43-859B3757E5C1}" srcOrd="0" destOrd="0" presId="urn:microsoft.com/office/officeart/2009/3/layout/HorizontalOrganizationChart"/>
    <dgm:cxn modelId="{D5523FD1-98CA-4069-8D97-42C7D8B52702}" srcId="{7C31C42B-B5F3-4249-9FBF-61EC61A97525}" destId="{C381D991-D1DB-4B4E-8E41-DBE09BF9B08E}" srcOrd="2" destOrd="0" parTransId="{4EEC9503-D13E-426F-AF9B-667A5446F431}" sibTransId="{51CEC1BF-C535-4063-BAF5-2B7708AB05A7}"/>
    <dgm:cxn modelId="{B875D7E9-56A8-478E-A237-BD5D39E1424A}" type="presOf" srcId="{63AD94FF-ADEF-4164-A5B6-D4DFEAF218B5}" destId="{43AA503E-EC99-4C2E-91BA-50D6DA0765CA}" srcOrd="0" destOrd="0" presId="urn:microsoft.com/office/officeart/2009/3/layout/HorizontalOrganizationChart"/>
    <dgm:cxn modelId="{62D3ECF1-F86A-4F70-B3DF-FC54A156D684}" type="presOf" srcId="{B4C0B833-7BA5-43CF-AF06-1B16C2450545}" destId="{6AAB3FD8-D478-428C-999D-2A224EF9F377}" srcOrd="0" destOrd="0" presId="urn:microsoft.com/office/officeart/2009/3/layout/HorizontalOrganizationChart"/>
    <dgm:cxn modelId="{C45E74F8-95FE-4E7D-951E-556B8710EBE2}" type="presOf" srcId="{2397BA07-9E67-4AD0-8234-E1CAC1095DAA}" destId="{CBA495D3-FF3A-4D63-9E3C-7A1C9D5BFB4F}" srcOrd="0" destOrd="0" presId="urn:microsoft.com/office/officeart/2009/3/layout/HorizontalOrganizationChart"/>
    <dgm:cxn modelId="{6EC37228-5ED0-4E92-86AF-292272B75437}" type="presParOf" srcId="{3AA0B1B8-C957-44C5-8D0B-28CBE3ECEAA3}" destId="{91196297-B4EB-4891-9007-65D5159C5ED7}" srcOrd="0" destOrd="0" presId="urn:microsoft.com/office/officeart/2009/3/layout/HorizontalOrganizationChart"/>
    <dgm:cxn modelId="{CBB64DAE-8113-49F3-A77C-A1165B34F494}" type="presParOf" srcId="{91196297-B4EB-4891-9007-65D5159C5ED7}" destId="{02BA9A80-D186-4EE3-AB31-A6FBFEF526E4}" srcOrd="0" destOrd="0" presId="urn:microsoft.com/office/officeart/2009/3/layout/HorizontalOrganizationChart"/>
    <dgm:cxn modelId="{5EB01876-713A-4EB1-89D7-F3EE8343343C}" type="presParOf" srcId="{02BA9A80-D186-4EE3-AB31-A6FBFEF526E4}" destId="{B59F095E-72BA-48A0-AF8B-ABA240914FDF}" srcOrd="0" destOrd="0" presId="urn:microsoft.com/office/officeart/2009/3/layout/HorizontalOrganizationChart"/>
    <dgm:cxn modelId="{515BBCA2-54E2-462B-AE3C-D665483C10DE}" type="presParOf" srcId="{02BA9A80-D186-4EE3-AB31-A6FBFEF526E4}" destId="{2C181946-6DD1-4441-868D-B01ACBC032DE}" srcOrd="1" destOrd="0" presId="urn:microsoft.com/office/officeart/2009/3/layout/HorizontalOrganizationChart"/>
    <dgm:cxn modelId="{8DC0F02B-D1DC-4623-8D28-DEEBBDD2C97C}" type="presParOf" srcId="{91196297-B4EB-4891-9007-65D5159C5ED7}" destId="{83A0F684-CB5E-4D7D-8BA9-99FD0DC4D9B6}" srcOrd="1" destOrd="0" presId="urn:microsoft.com/office/officeart/2009/3/layout/HorizontalOrganizationChart"/>
    <dgm:cxn modelId="{0D270AAC-3A7A-4BDA-BF96-A15AEEA331A8}" type="presParOf" srcId="{83A0F684-CB5E-4D7D-8BA9-99FD0DC4D9B6}" destId="{1F840745-128E-4D26-AF43-859B3757E5C1}" srcOrd="0" destOrd="0" presId="urn:microsoft.com/office/officeart/2009/3/layout/HorizontalOrganizationChart"/>
    <dgm:cxn modelId="{5802A557-6C33-4B86-A355-B6B16394D682}" type="presParOf" srcId="{83A0F684-CB5E-4D7D-8BA9-99FD0DC4D9B6}" destId="{C0B44978-F4FC-4B51-945E-2569B22FDCE3}" srcOrd="1" destOrd="0" presId="urn:microsoft.com/office/officeart/2009/3/layout/HorizontalOrganizationChart"/>
    <dgm:cxn modelId="{C037E595-F2CF-4F82-BE11-905995B2C7B3}" type="presParOf" srcId="{C0B44978-F4FC-4B51-945E-2569B22FDCE3}" destId="{62760016-0B67-47EF-9B57-7D5D31D45EFD}" srcOrd="0" destOrd="0" presId="urn:microsoft.com/office/officeart/2009/3/layout/HorizontalOrganizationChart"/>
    <dgm:cxn modelId="{2FE8F743-6409-4BA9-BFD4-E49FD8131F55}" type="presParOf" srcId="{62760016-0B67-47EF-9B57-7D5D31D45EFD}" destId="{6AAB3FD8-D478-428C-999D-2A224EF9F377}" srcOrd="0" destOrd="0" presId="urn:microsoft.com/office/officeart/2009/3/layout/HorizontalOrganizationChart"/>
    <dgm:cxn modelId="{FDB81759-3821-47F4-BDDC-B0E266104885}" type="presParOf" srcId="{62760016-0B67-47EF-9B57-7D5D31D45EFD}" destId="{30626B7E-E79F-457E-AC44-2AD6CE939F6C}" srcOrd="1" destOrd="0" presId="urn:microsoft.com/office/officeart/2009/3/layout/HorizontalOrganizationChart"/>
    <dgm:cxn modelId="{42C9E815-EA5C-43FC-B918-16EE802CBDB3}" type="presParOf" srcId="{C0B44978-F4FC-4B51-945E-2569B22FDCE3}" destId="{B51FD240-C569-4091-ABFD-B837725E330C}" srcOrd="1" destOrd="0" presId="urn:microsoft.com/office/officeart/2009/3/layout/HorizontalOrganizationChart"/>
    <dgm:cxn modelId="{BE7B7977-306D-4B39-A21E-62D37EBB0AE0}" type="presParOf" srcId="{C0B44978-F4FC-4B51-945E-2569B22FDCE3}" destId="{15C92250-34DC-4CC2-A4BF-C11F54AE6DEB}" srcOrd="2" destOrd="0" presId="urn:microsoft.com/office/officeart/2009/3/layout/HorizontalOrganizationChart"/>
    <dgm:cxn modelId="{B76B2BA9-D120-48D2-BE04-7EC01B2B690E}" type="presParOf" srcId="{83A0F684-CB5E-4D7D-8BA9-99FD0DC4D9B6}" destId="{B03908E5-29D8-46FB-8791-ABAF888AE11A}" srcOrd="2" destOrd="0" presId="urn:microsoft.com/office/officeart/2009/3/layout/HorizontalOrganizationChart"/>
    <dgm:cxn modelId="{5C2496FE-234E-4B56-AEC2-EC79C7C2BD04}" type="presParOf" srcId="{83A0F684-CB5E-4D7D-8BA9-99FD0DC4D9B6}" destId="{7E6CE229-789E-41A4-B4B9-C332D18BC46E}" srcOrd="3" destOrd="0" presId="urn:microsoft.com/office/officeart/2009/3/layout/HorizontalOrganizationChart"/>
    <dgm:cxn modelId="{9C7EB9BD-D08B-4902-B135-DC7280AD3E38}" type="presParOf" srcId="{7E6CE229-789E-41A4-B4B9-C332D18BC46E}" destId="{0AEB9B28-DFDD-4AEF-863A-5B9F5D75D0F3}" srcOrd="0" destOrd="0" presId="urn:microsoft.com/office/officeart/2009/3/layout/HorizontalOrganizationChart"/>
    <dgm:cxn modelId="{FAA3FF7B-20E4-496E-B9A8-A8066F25D583}" type="presParOf" srcId="{0AEB9B28-DFDD-4AEF-863A-5B9F5D75D0F3}" destId="{E0BFED93-1D2D-4C41-93E1-98B8450CB9F6}" srcOrd="0" destOrd="0" presId="urn:microsoft.com/office/officeart/2009/3/layout/HorizontalOrganizationChart"/>
    <dgm:cxn modelId="{7E9786C8-C294-468E-B45D-B94BA756D392}" type="presParOf" srcId="{0AEB9B28-DFDD-4AEF-863A-5B9F5D75D0F3}" destId="{9299800B-2154-4453-A9CF-DE77C58B4CAF}" srcOrd="1" destOrd="0" presId="urn:microsoft.com/office/officeart/2009/3/layout/HorizontalOrganizationChart"/>
    <dgm:cxn modelId="{50CA3CA8-0230-4462-821D-63D0211A50CB}" type="presParOf" srcId="{7E6CE229-789E-41A4-B4B9-C332D18BC46E}" destId="{013B0CEA-A936-4DE8-B805-ECCD9486AE01}" srcOrd="1" destOrd="0" presId="urn:microsoft.com/office/officeart/2009/3/layout/HorizontalOrganizationChart"/>
    <dgm:cxn modelId="{75661D8E-4705-4A9B-9CD7-4F36889DF34F}" type="presParOf" srcId="{7E6CE229-789E-41A4-B4B9-C332D18BC46E}" destId="{994CF888-B668-4A47-A287-ED03212E49AA}" srcOrd="2" destOrd="0" presId="urn:microsoft.com/office/officeart/2009/3/layout/HorizontalOrganizationChart"/>
    <dgm:cxn modelId="{E7FBD2C1-0C2A-4728-9238-DFC04A8F5020}" type="presParOf" srcId="{83A0F684-CB5E-4D7D-8BA9-99FD0DC4D9B6}" destId="{43AA503E-EC99-4C2E-91BA-50D6DA0765CA}" srcOrd="4" destOrd="0" presId="urn:microsoft.com/office/officeart/2009/3/layout/HorizontalOrganizationChart"/>
    <dgm:cxn modelId="{E8D58F69-99D5-4250-8E8A-86D0BA772848}" type="presParOf" srcId="{83A0F684-CB5E-4D7D-8BA9-99FD0DC4D9B6}" destId="{CBBA9136-58E2-4365-AC98-108866B8E86A}" srcOrd="5" destOrd="0" presId="urn:microsoft.com/office/officeart/2009/3/layout/HorizontalOrganizationChart"/>
    <dgm:cxn modelId="{2FB58436-A651-41A3-8C1A-B4245012269E}" type="presParOf" srcId="{CBBA9136-58E2-4365-AC98-108866B8E86A}" destId="{E25130D8-CE6A-4BE6-A4D5-86282A51745F}" srcOrd="0" destOrd="0" presId="urn:microsoft.com/office/officeart/2009/3/layout/HorizontalOrganizationChart"/>
    <dgm:cxn modelId="{16E3FB40-BB97-4DFD-8E85-02EF589C1EFA}" type="presParOf" srcId="{E25130D8-CE6A-4BE6-A4D5-86282A51745F}" destId="{82311D19-5D65-4B8E-BDD3-9E35C40571CB}" srcOrd="0" destOrd="0" presId="urn:microsoft.com/office/officeart/2009/3/layout/HorizontalOrganizationChart"/>
    <dgm:cxn modelId="{E9A85ADE-5512-4E5C-A789-E6B220E2FFA8}" type="presParOf" srcId="{E25130D8-CE6A-4BE6-A4D5-86282A51745F}" destId="{C1558769-F0F8-4E79-A00B-D819E581AAC3}" srcOrd="1" destOrd="0" presId="urn:microsoft.com/office/officeart/2009/3/layout/HorizontalOrganizationChart"/>
    <dgm:cxn modelId="{AF113B6F-93F3-4FC3-B0E3-2E7486A284C2}" type="presParOf" srcId="{CBBA9136-58E2-4365-AC98-108866B8E86A}" destId="{A512B14D-D794-4320-BFB4-36B6B927825A}" srcOrd="1" destOrd="0" presId="urn:microsoft.com/office/officeart/2009/3/layout/HorizontalOrganizationChart"/>
    <dgm:cxn modelId="{A7A8BE2A-798E-4897-8DF9-860F60D2D55E}" type="presParOf" srcId="{CBBA9136-58E2-4365-AC98-108866B8E86A}" destId="{FC635268-C5DC-489E-8919-8607EBEC9A97}" srcOrd="2" destOrd="0" presId="urn:microsoft.com/office/officeart/2009/3/layout/HorizontalOrganizationChart"/>
    <dgm:cxn modelId="{5C4E75C9-6407-45B1-A13D-337B4A9D2483}" type="presParOf" srcId="{83A0F684-CB5E-4D7D-8BA9-99FD0DC4D9B6}" destId="{2176E696-A09A-4277-B3E0-54D768F4D072}" srcOrd="6" destOrd="0" presId="urn:microsoft.com/office/officeart/2009/3/layout/HorizontalOrganizationChart"/>
    <dgm:cxn modelId="{F96C9725-BE3C-4092-A0F6-7D571CA4525F}" type="presParOf" srcId="{83A0F684-CB5E-4D7D-8BA9-99FD0DC4D9B6}" destId="{9136ACFB-560E-4B6C-9948-9BD853E3E53E}" srcOrd="7" destOrd="0" presId="urn:microsoft.com/office/officeart/2009/3/layout/HorizontalOrganizationChart"/>
    <dgm:cxn modelId="{0543CC41-A0F2-44F4-81E0-95F987C4A4FD}" type="presParOf" srcId="{9136ACFB-560E-4B6C-9948-9BD853E3E53E}" destId="{19C37178-A6C5-4589-8AAF-E756632F1476}" srcOrd="0" destOrd="0" presId="urn:microsoft.com/office/officeart/2009/3/layout/HorizontalOrganizationChart"/>
    <dgm:cxn modelId="{4357604B-C760-4F8F-ADFF-1BCB07A0E932}" type="presParOf" srcId="{19C37178-A6C5-4589-8AAF-E756632F1476}" destId="{F6CFFC6F-BC2F-4702-ABB0-8C4DD7298419}" srcOrd="0" destOrd="0" presId="urn:microsoft.com/office/officeart/2009/3/layout/HorizontalOrganizationChart"/>
    <dgm:cxn modelId="{03B71BAE-0921-4761-BF77-2B049A27EF73}" type="presParOf" srcId="{19C37178-A6C5-4589-8AAF-E756632F1476}" destId="{B29F5F4C-3CA9-4037-974D-06241FF3BE3D}" srcOrd="1" destOrd="0" presId="urn:microsoft.com/office/officeart/2009/3/layout/HorizontalOrganizationChart"/>
    <dgm:cxn modelId="{E94FA532-535D-47EB-B56D-BEA94D256016}" type="presParOf" srcId="{9136ACFB-560E-4B6C-9948-9BD853E3E53E}" destId="{52D8BF96-F0B4-44D5-A087-1941290F644C}" srcOrd="1" destOrd="0" presId="urn:microsoft.com/office/officeart/2009/3/layout/HorizontalOrganizationChart"/>
    <dgm:cxn modelId="{C8DAEABA-9A5A-48AF-947E-30F9769DE18E}" type="presParOf" srcId="{9136ACFB-560E-4B6C-9948-9BD853E3E53E}" destId="{B0C28365-B8A7-4075-AE0A-080AFFAE42FB}" srcOrd="2" destOrd="0" presId="urn:microsoft.com/office/officeart/2009/3/layout/HorizontalOrganizationChart"/>
    <dgm:cxn modelId="{7C0A493F-2252-4644-AFD0-18518CA08673}" type="presParOf" srcId="{91196297-B4EB-4891-9007-65D5159C5ED7}" destId="{376CA524-D00A-46AC-976B-F86C780FE597}" srcOrd="2" destOrd="0" presId="urn:microsoft.com/office/officeart/2009/3/layout/HorizontalOrganizationChart"/>
    <dgm:cxn modelId="{8795B94F-8948-43EE-AEE0-B51604C18146}" type="presParOf" srcId="{376CA524-D00A-46AC-976B-F86C780FE597}" destId="{CBA495D3-FF3A-4D63-9E3C-7A1C9D5BFB4F}" srcOrd="0" destOrd="0" presId="urn:microsoft.com/office/officeart/2009/3/layout/HorizontalOrganizationChart"/>
    <dgm:cxn modelId="{E2EBEB29-6FAA-4A7C-B05D-B1B42C0180DC}" type="presParOf" srcId="{376CA524-D00A-46AC-976B-F86C780FE597}" destId="{6466B049-7C91-4106-919B-E0E4310F1F87}" srcOrd="1" destOrd="0" presId="urn:microsoft.com/office/officeart/2009/3/layout/HorizontalOrganizationChart"/>
    <dgm:cxn modelId="{B705AB8C-268B-461C-B4A0-2925BF004847}" type="presParOf" srcId="{6466B049-7C91-4106-919B-E0E4310F1F87}" destId="{34FD93A2-945B-43BD-A9D5-D1D7467A36BC}" srcOrd="0" destOrd="0" presId="urn:microsoft.com/office/officeart/2009/3/layout/HorizontalOrganizationChart"/>
    <dgm:cxn modelId="{CECBAF08-8857-4776-A2CF-C77ED411D40D}" type="presParOf" srcId="{34FD93A2-945B-43BD-A9D5-D1D7467A36BC}" destId="{90F70962-0FCB-42ED-B961-25C15757F6E5}" srcOrd="0" destOrd="0" presId="urn:microsoft.com/office/officeart/2009/3/layout/HorizontalOrganizationChart"/>
    <dgm:cxn modelId="{38377889-1A9A-4E3E-849D-FFFB0ECEAF41}" type="presParOf" srcId="{34FD93A2-945B-43BD-A9D5-D1D7467A36BC}" destId="{CC406548-9F25-4987-8686-520573E32C3A}" srcOrd="1" destOrd="0" presId="urn:microsoft.com/office/officeart/2009/3/layout/HorizontalOrganizationChart"/>
    <dgm:cxn modelId="{EF88035F-7455-4494-A89C-181DB9B8A89F}" type="presParOf" srcId="{6466B049-7C91-4106-919B-E0E4310F1F87}" destId="{3953646E-E270-406D-9E00-9C34650CED20}" srcOrd="1" destOrd="0" presId="urn:microsoft.com/office/officeart/2009/3/layout/HorizontalOrganizationChart"/>
    <dgm:cxn modelId="{ECC30B40-B879-4093-9F25-8B9621C4BDF4}" type="presParOf" srcId="{6466B049-7C91-4106-919B-E0E4310F1F87}" destId="{F0EF45A3-4A07-443B-98CF-D2BBE45CE334}" srcOrd="2" destOrd="0" presId="urn:microsoft.com/office/officeart/2009/3/layout/HorizontalOrganizationChart"/>
  </dgm:cxnLst>
  <dgm:bg/>
  <dgm:whole>
    <a:ln>
      <a:solidFill>
        <a:srgbClr val="000000"/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D997F4-4756-4CF3-AF27-BEA57375BA3D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7C31C42B-B5F3-4249-9FBF-61EC61A97525}">
      <dgm:prSet phldrT="[Texto]"/>
      <dgm:spPr/>
      <dgm:t>
        <a:bodyPr/>
        <a:lstStyle/>
        <a:p>
          <a:r>
            <a:rPr lang="es-MX" dirty="0"/>
            <a:t>Reducido</a:t>
          </a:r>
        </a:p>
      </dgm:t>
    </dgm:pt>
    <dgm:pt modelId="{B89077D4-F727-4D0C-9BDA-F317C12BB13B}" type="parTrans" cxnId="{CFE1EC36-950E-4F44-B08C-9BEBA8C156A7}">
      <dgm:prSet/>
      <dgm:spPr/>
      <dgm:t>
        <a:bodyPr/>
        <a:lstStyle/>
        <a:p>
          <a:endParaRPr lang="es-MX"/>
        </a:p>
      </dgm:t>
    </dgm:pt>
    <dgm:pt modelId="{F0E4AD8F-B61E-49FA-8DB8-873B8CB64916}" type="sibTrans" cxnId="{CFE1EC36-950E-4F44-B08C-9BEBA8C156A7}">
      <dgm:prSet/>
      <dgm:spPr/>
      <dgm:t>
        <a:bodyPr/>
        <a:lstStyle/>
        <a:p>
          <a:endParaRPr lang="es-MX"/>
        </a:p>
      </dgm:t>
    </dgm:pt>
    <dgm:pt modelId="{B4C0B833-7BA5-43CF-AF06-1B16C2450545}">
      <dgm:prSet phldrT="[Texto]"/>
      <dgm:spPr/>
      <dgm:t>
        <a:bodyPr/>
        <a:lstStyle/>
        <a:p>
          <a:r>
            <a:rPr lang="es-MX" dirty="0"/>
            <a:t>Pendiente</a:t>
          </a:r>
        </a:p>
      </dgm:t>
    </dgm:pt>
    <dgm:pt modelId="{5DED5DE7-6CDF-4CCD-8DD7-13A7FA5F7640}" type="parTrans" cxnId="{2015C033-A003-405F-BC6E-F5C957E98349}">
      <dgm:prSet/>
      <dgm:spPr/>
      <dgm:t>
        <a:bodyPr/>
        <a:lstStyle/>
        <a:p>
          <a:endParaRPr lang="es-MX"/>
        </a:p>
      </dgm:t>
    </dgm:pt>
    <dgm:pt modelId="{B0C2A920-8787-4E30-9B4D-8E78BEC32869}" type="sibTrans" cxnId="{2015C033-A003-405F-BC6E-F5C957E98349}">
      <dgm:prSet/>
      <dgm:spPr/>
      <dgm:t>
        <a:bodyPr/>
        <a:lstStyle/>
        <a:p>
          <a:endParaRPr lang="es-MX"/>
        </a:p>
      </dgm:t>
    </dgm:pt>
    <dgm:pt modelId="{CDE6FE82-6A9D-42C2-978B-E6D3C5923338}" type="asst">
      <dgm:prSet phldrT="[Texto]"/>
      <dgm:spPr/>
      <dgm:t>
        <a:bodyPr/>
        <a:lstStyle/>
        <a:p>
          <a:r>
            <a:rPr lang="es-MX" dirty="0"/>
            <a:t>Si</a:t>
          </a:r>
        </a:p>
      </dgm:t>
    </dgm:pt>
    <dgm:pt modelId="{AA47AC88-73D5-4DA8-AFCA-E7E6C109D940}" type="sibTrans" cxnId="{AB331290-3B4C-45EE-B9A2-269B86C14B20}">
      <dgm:prSet/>
      <dgm:spPr/>
      <dgm:t>
        <a:bodyPr/>
        <a:lstStyle/>
        <a:p>
          <a:endParaRPr lang="es-MX"/>
        </a:p>
      </dgm:t>
    </dgm:pt>
    <dgm:pt modelId="{2397BA07-9E67-4AD0-8234-E1CAC1095DAA}" type="parTrans" cxnId="{AB331290-3B4C-45EE-B9A2-269B86C14B20}">
      <dgm:prSet/>
      <dgm:spPr/>
      <dgm:t>
        <a:bodyPr/>
        <a:lstStyle/>
        <a:p>
          <a:endParaRPr lang="es-MX"/>
        </a:p>
      </dgm:t>
    </dgm:pt>
    <dgm:pt modelId="{C381D991-D1DB-4B4E-8E41-DBE09BF9B08E}">
      <dgm:prSet phldrT="[Texto]"/>
      <dgm:spPr/>
      <dgm:t>
        <a:bodyPr/>
        <a:lstStyle/>
        <a:p>
          <a:r>
            <a:rPr lang="es-MX" dirty="0"/>
            <a:t>Autorizado</a:t>
          </a:r>
        </a:p>
      </dgm:t>
    </dgm:pt>
    <dgm:pt modelId="{4EEC9503-D13E-426F-AF9B-667A5446F431}" type="parTrans" cxnId="{D5523FD1-98CA-4069-8D97-42C7D8B52702}">
      <dgm:prSet/>
      <dgm:spPr/>
      <dgm:t>
        <a:bodyPr/>
        <a:lstStyle/>
        <a:p>
          <a:endParaRPr lang="es-MX"/>
        </a:p>
      </dgm:t>
    </dgm:pt>
    <dgm:pt modelId="{51CEC1BF-C535-4063-BAF5-2B7708AB05A7}" type="sibTrans" cxnId="{D5523FD1-98CA-4069-8D97-42C7D8B52702}">
      <dgm:prSet/>
      <dgm:spPr/>
      <dgm:t>
        <a:bodyPr/>
        <a:lstStyle/>
        <a:p>
          <a:endParaRPr lang="es-MX"/>
        </a:p>
      </dgm:t>
    </dgm:pt>
    <dgm:pt modelId="{25B06897-BAB4-47B6-AF53-4BEB3AAA55C2}">
      <dgm:prSet phldrT="[Texto]"/>
      <dgm:spPr/>
      <dgm:t>
        <a:bodyPr/>
        <a:lstStyle/>
        <a:p>
          <a:r>
            <a:rPr lang="es-MX" dirty="0"/>
            <a:t>Reducido</a:t>
          </a:r>
        </a:p>
      </dgm:t>
    </dgm:pt>
    <dgm:pt modelId="{63AD94FF-ADEF-4164-A5B6-D4DFEAF218B5}" type="parTrans" cxnId="{47622B62-1BB9-4351-90AC-37AF80471D29}">
      <dgm:prSet/>
      <dgm:spPr/>
      <dgm:t>
        <a:bodyPr/>
        <a:lstStyle/>
        <a:p>
          <a:endParaRPr lang="es-MX"/>
        </a:p>
      </dgm:t>
    </dgm:pt>
    <dgm:pt modelId="{DBEC2644-86DD-49DE-B77F-6578F36512C0}" type="sibTrans" cxnId="{47622B62-1BB9-4351-90AC-37AF80471D29}">
      <dgm:prSet/>
      <dgm:spPr/>
      <dgm:t>
        <a:bodyPr/>
        <a:lstStyle/>
        <a:p>
          <a:endParaRPr lang="es-MX"/>
        </a:p>
      </dgm:t>
    </dgm:pt>
    <dgm:pt modelId="{B8D53B67-C266-4585-B4D0-27AB7EA751CE}">
      <dgm:prSet phldrT="[Texto]"/>
      <dgm:spPr/>
      <dgm:t>
        <a:bodyPr/>
        <a:lstStyle/>
        <a:p>
          <a:r>
            <a:rPr lang="es-MX" dirty="0"/>
            <a:t>Rechazado</a:t>
          </a:r>
        </a:p>
      </dgm:t>
    </dgm:pt>
    <dgm:pt modelId="{B9A0CC5E-E232-4AF5-9014-1182884131B9}" type="parTrans" cxnId="{A0A29064-7C0D-4631-80EB-9FA75786AB27}">
      <dgm:prSet/>
      <dgm:spPr/>
      <dgm:t>
        <a:bodyPr/>
        <a:lstStyle/>
        <a:p>
          <a:endParaRPr lang="es-MX"/>
        </a:p>
      </dgm:t>
    </dgm:pt>
    <dgm:pt modelId="{D9C34340-EAFB-4E40-AAEC-E711831C826D}" type="sibTrans" cxnId="{A0A29064-7C0D-4631-80EB-9FA75786AB27}">
      <dgm:prSet/>
      <dgm:spPr/>
      <dgm:t>
        <a:bodyPr/>
        <a:lstStyle/>
        <a:p>
          <a:endParaRPr lang="es-MX"/>
        </a:p>
      </dgm:t>
    </dgm:pt>
    <dgm:pt modelId="{3AA0B1B8-C957-44C5-8D0B-28CBE3ECEAA3}" type="pres">
      <dgm:prSet presAssocID="{7FD997F4-4756-4CF3-AF27-BEA57375BA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196297-B4EB-4891-9007-65D5159C5ED7}" type="pres">
      <dgm:prSet presAssocID="{7C31C42B-B5F3-4249-9FBF-61EC61A97525}" presName="hierRoot1" presStyleCnt="0">
        <dgm:presLayoutVars>
          <dgm:hierBranch val="init"/>
        </dgm:presLayoutVars>
      </dgm:prSet>
      <dgm:spPr/>
    </dgm:pt>
    <dgm:pt modelId="{02BA9A80-D186-4EE3-AB31-A6FBFEF526E4}" type="pres">
      <dgm:prSet presAssocID="{7C31C42B-B5F3-4249-9FBF-61EC61A97525}" presName="rootComposite1" presStyleCnt="0"/>
      <dgm:spPr/>
    </dgm:pt>
    <dgm:pt modelId="{B59F095E-72BA-48A0-AF8B-ABA240914FDF}" type="pres">
      <dgm:prSet presAssocID="{7C31C42B-B5F3-4249-9FBF-61EC61A97525}" presName="rootText1" presStyleLbl="node0" presStyleIdx="0" presStyleCnt="1">
        <dgm:presLayoutVars>
          <dgm:chPref val="3"/>
        </dgm:presLayoutVars>
      </dgm:prSet>
      <dgm:spPr/>
    </dgm:pt>
    <dgm:pt modelId="{2C181946-6DD1-4441-868D-B01ACBC032DE}" type="pres">
      <dgm:prSet presAssocID="{7C31C42B-B5F3-4249-9FBF-61EC61A97525}" presName="rootConnector1" presStyleLbl="node1" presStyleIdx="0" presStyleCnt="0"/>
      <dgm:spPr/>
    </dgm:pt>
    <dgm:pt modelId="{83A0F684-CB5E-4D7D-8BA9-99FD0DC4D9B6}" type="pres">
      <dgm:prSet presAssocID="{7C31C42B-B5F3-4249-9FBF-61EC61A97525}" presName="hierChild2" presStyleCnt="0"/>
      <dgm:spPr/>
    </dgm:pt>
    <dgm:pt modelId="{1F840745-128E-4D26-AF43-859B3757E5C1}" type="pres">
      <dgm:prSet presAssocID="{5DED5DE7-6CDF-4CCD-8DD7-13A7FA5F7640}" presName="Name64" presStyleLbl="parChTrans1D2" presStyleIdx="0" presStyleCnt="5"/>
      <dgm:spPr/>
    </dgm:pt>
    <dgm:pt modelId="{C0B44978-F4FC-4B51-945E-2569B22FDCE3}" type="pres">
      <dgm:prSet presAssocID="{B4C0B833-7BA5-43CF-AF06-1B16C2450545}" presName="hierRoot2" presStyleCnt="0">
        <dgm:presLayoutVars>
          <dgm:hierBranch val="init"/>
        </dgm:presLayoutVars>
      </dgm:prSet>
      <dgm:spPr/>
    </dgm:pt>
    <dgm:pt modelId="{62760016-0B67-47EF-9B57-7D5D31D45EFD}" type="pres">
      <dgm:prSet presAssocID="{B4C0B833-7BA5-43CF-AF06-1B16C2450545}" presName="rootComposite" presStyleCnt="0"/>
      <dgm:spPr/>
    </dgm:pt>
    <dgm:pt modelId="{6AAB3FD8-D478-428C-999D-2A224EF9F377}" type="pres">
      <dgm:prSet presAssocID="{B4C0B833-7BA5-43CF-AF06-1B16C2450545}" presName="rootText" presStyleLbl="node2" presStyleIdx="0" presStyleCnt="4">
        <dgm:presLayoutVars>
          <dgm:chPref val="3"/>
        </dgm:presLayoutVars>
      </dgm:prSet>
      <dgm:spPr/>
    </dgm:pt>
    <dgm:pt modelId="{30626B7E-E79F-457E-AC44-2AD6CE939F6C}" type="pres">
      <dgm:prSet presAssocID="{B4C0B833-7BA5-43CF-AF06-1B16C2450545}" presName="rootConnector" presStyleLbl="node2" presStyleIdx="0" presStyleCnt="4"/>
      <dgm:spPr/>
    </dgm:pt>
    <dgm:pt modelId="{B51FD240-C569-4091-ABFD-B837725E330C}" type="pres">
      <dgm:prSet presAssocID="{B4C0B833-7BA5-43CF-AF06-1B16C2450545}" presName="hierChild4" presStyleCnt="0"/>
      <dgm:spPr/>
    </dgm:pt>
    <dgm:pt modelId="{15C92250-34DC-4CC2-A4BF-C11F54AE6DEB}" type="pres">
      <dgm:prSet presAssocID="{B4C0B833-7BA5-43CF-AF06-1B16C2450545}" presName="hierChild5" presStyleCnt="0"/>
      <dgm:spPr/>
    </dgm:pt>
    <dgm:pt modelId="{B03908E5-29D8-46FB-8791-ABAF888AE11A}" type="pres">
      <dgm:prSet presAssocID="{4EEC9503-D13E-426F-AF9B-667A5446F431}" presName="Name64" presStyleLbl="parChTrans1D2" presStyleIdx="1" presStyleCnt="5"/>
      <dgm:spPr/>
    </dgm:pt>
    <dgm:pt modelId="{7E6CE229-789E-41A4-B4B9-C332D18BC46E}" type="pres">
      <dgm:prSet presAssocID="{C381D991-D1DB-4B4E-8E41-DBE09BF9B08E}" presName="hierRoot2" presStyleCnt="0">
        <dgm:presLayoutVars>
          <dgm:hierBranch val="init"/>
        </dgm:presLayoutVars>
      </dgm:prSet>
      <dgm:spPr/>
    </dgm:pt>
    <dgm:pt modelId="{0AEB9B28-DFDD-4AEF-863A-5B9F5D75D0F3}" type="pres">
      <dgm:prSet presAssocID="{C381D991-D1DB-4B4E-8E41-DBE09BF9B08E}" presName="rootComposite" presStyleCnt="0"/>
      <dgm:spPr/>
    </dgm:pt>
    <dgm:pt modelId="{E0BFED93-1D2D-4C41-93E1-98B8450CB9F6}" type="pres">
      <dgm:prSet presAssocID="{C381D991-D1DB-4B4E-8E41-DBE09BF9B08E}" presName="rootText" presStyleLbl="node2" presStyleIdx="1" presStyleCnt="4">
        <dgm:presLayoutVars>
          <dgm:chPref val="3"/>
        </dgm:presLayoutVars>
      </dgm:prSet>
      <dgm:spPr/>
    </dgm:pt>
    <dgm:pt modelId="{9299800B-2154-4453-A9CF-DE77C58B4CAF}" type="pres">
      <dgm:prSet presAssocID="{C381D991-D1DB-4B4E-8E41-DBE09BF9B08E}" presName="rootConnector" presStyleLbl="node2" presStyleIdx="1" presStyleCnt="4"/>
      <dgm:spPr/>
    </dgm:pt>
    <dgm:pt modelId="{013B0CEA-A936-4DE8-B805-ECCD9486AE01}" type="pres">
      <dgm:prSet presAssocID="{C381D991-D1DB-4B4E-8E41-DBE09BF9B08E}" presName="hierChild4" presStyleCnt="0"/>
      <dgm:spPr/>
    </dgm:pt>
    <dgm:pt modelId="{994CF888-B668-4A47-A287-ED03212E49AA}" type="pres">
      <dgm:prSet presAssocID="{C381D991-D1DB-4B4E-8E41-DBE09BF9B08E}" presName="hierChild5" presStyleCnt="0"/>
      <dgm:spPr/>
    </dgm:pt>
    <dgm:pt modelId="{43AA503E-EC99-4C2E-91BA-50D6DA0765CA}" type="pres">
      <dgm:prSet presAssocID="{63AD94FF-ADEF-4164-A5B6-D4DFEAF218B5}" presName="Name64" presStyleLbl="parChTrans1D2" presStyleIdx="2" presStyleCnt="5"/>
      <dgm:spPr/>
    </dgm:pt>
    <dgm:pt modelId="{CBBA9136-58E2-4365-AC98-108866B8E86A}" type="pres">
      <dgm:prSet presAssocID="{25B06897-BAB4-47B6-AF53-4BEB3AAA55C2}" presName="hierRoot2" presStyleCnt="0">
        <dgm:presLayoutVars>
          <dgm:hierBranch val="init"/>
        </dgm:presLayoutVars>
      </dgm:prSet>
      <dgm:spPr/>
    </dgm:pt>
    <dgm:pt modelId="{E25130D8-CE6A-4BE6-A4D5-86282A51745F}" type="pres">
      <dgm:prSet presAssocID="{25B06897-BAB4-47B6-AF53-4BEB3AAA55C2}" presName="rootComposite" presStyleCnt="0"/>
      <dgm:spPr/>
    </dgm:pt>
    <dgm:pt modelId="{82311D19-5D65-4B8E-BDD3-9E35C40571CB}" type="pres">
      <dgm:prSet presAssocID="{25B06897-BAB4-47B6-AF53-4BEB3AAA55C2}" presName="rootText" presStyleLbl="node2" presStyleIdx="2" presStyleCnt="4">
        <dgm:presLayoutVars>
          <dgm:chPref val="3"/>
        </dgm:presLayoutVars>
      </dgm:prSet>
      <dgm:spPr/>
    </dgm:pt>
    <dgm:pt modelId="{C1558769-F0F8-4E79-A00B-D819E581AAC3}" type="pres">
      <dgm:prSet presAssocID="{25B06897-BAB4-47B6-AF53-4BEB3AAA55C2}" presName="rootConnector" presStyleLbl="node2" presStyleIdx="2" presStyleCnt="4"/>
      <dgm:spPr/>
    </dgm:pt>
    <dgm:pt modelId="{A512B14D-D794-4320-BFB4-36B6B927825A}" type="pres">
      <dgm:prSet presAssocID="{25B06897-BAB4-47B6-AF53-4BEB3AAA55C2}" presName="hierChild4" presStyleCnt="0"/>
      <dgm:spPr/>
    </dgm:pt>
    <dgm:pt modelId="{FC635268-C5DC-489E-8919-8607EBEC9A97}" type="pres">
      <dgm:prSet presAssocID="{25B06897-BAB4-47B6-AF53-4BEB3AAA55C2}" presName="hierChild5" presStyleCnt="0"/>
      <dgm:spPr/>
    </dgm:pt>
    <dgm:pt modelId="{2176E696-A09A-4277-B3E0-54D768F4D072}" type="pres">
      <dgm:prSet presAssocID="{B9A0CC5E-E232-4AF5-9014-1182884131B9}" presName="Name64" presStyleLbl="parChTrans1D2" presStyleIdx="3" presStyleCnt="5"/>
      <dgm:spPr/>
    </dgm:pt>
    <dgm:pt modelId="{9136ACFB-560E-4B6C-9948-9BD853E3E53E}" type="pres">
      <dgm:prSet presAssocID="{B8D53B67-C266-4585-B4D0-27AB7EA751CE}" presName="hierRoot2" presStyleCnt="0">
        <dgm:presLayoutVars>
          <dgm:hierBranch val="init"/>
        </dgm:presLayoutVars>
      </dgm:prSet>
      <dgm:spPr/>
    </dgm:pt>
    <dgm:pt modelId="{19C37178-A6C5-4589-8AAF-E756632F1476}" type="pres">
      <dgm:prSet presAssocID="{B8D53B67-C266-4585-B4D0-27AB7EA751CE}" presName="rootComposite" presStyleCnt="0"/>
      <dgm:spPr/>
    </dgm:pt>
    <dgm:pt modelId="{F6CFFC6F-BC2F-4702-ABB0-8C4DD7298419}" type="pres">
      <dgm:prSet presAssocID="{B8D53B67-C266-4585-B4D0-27AB7EA751CE}" presName="rootText" presStyleLbl="node2" presStyleIdx="3" presStyleCnt="4">
        <dgm:presLayoutVars>
          <dgm:chPref val="3"/>
        </dgm:presLayoutVars>
      </dgm:prSet>
      <dgm:spPr/>
    </dgm:pt>
    <dgm:pt modelId="{B29F5F4C-3CA9-4037-974D-06241FF3BE3D}" type="pres">
      <dgm:prSet presAssocID="{B8D53B67-C266-4585-B4D0-27AB7EA751CE}" presName="rootConnector" presStyleLbl="node2" presStyleIdx="3" presStyleCnt="4"/>
      <dgm:spPr/>
    </dgm:pt>
    <dgm:pt modelId="{52D8BF96-F0B4-44D5-A087-1941290F644C}" type="pres">
      <dgm:prSet presAssocID="{B8D53B67-C266-4585-B4D0-27AB7EA751CE}" presName="hierChild4" presStyleCnt="0"/>
      <dgm:spPr/>
    </dgm:pt>
    <dgm:pt modelId="{B0C28365-B8A7-4075-AE0A-080AFFAE42FB}" type="pres">
      <dgm:prSet presAssocID="{B8D53B67-C266-4585-B4D0-27AB7EA751CE}" presName="hierChild5" presStyleCnt="0"/>
      <dgm:spPr/>
    </dgm:pt>
    <dgm:pt modelId="{376CA524-D00A-46AC-976B-F86C780FE597}" type="pres">
      <dgm:prSet presAssocID="{7C31C42B-B5F3-4249-9FBF-61EC61A97525}" presName="hierChild3" presStyleCnt="0"/>
      <dgm:spPr/>
    </dgm:pt>
    <dgm:pt modelId="{CBA495D3-FF3A-4D63-9E3C-7A1C9D5BFB4F}" type="pres">
      <dgm:prSet presAssocID="{2397BA07-9E67-4AD0-8234-E1CAC1095DAA}" presName="Name115" presStyleLbl="parChTrans1D2" presStyleIdx="4" presStyleCnt="5"/>
      <dgm:spPr/>
    </dgm:pt>
    <dgm:pt modelId="{6466B049-7C91-4106-919B-E0E4310F1F87}" type="pres">
      <dgm:prSet presAssocID="{CDE6FE82-6A9D-42C2-978B-E6D3C5923338}" presName="hierRoot3" presStyleCnt="0">
        <dgm:presLayoutVars>
          <dgm:hierBranch val="init"/>
        </dgm:presLayoutVars>
      </dgm:prSet>
      <dgm:spPr/>
    </dgm:pt>
    <dgm:pt modelId="{34FD93A2-945B-43BD-A9D5-D1D7467A36BC}" type="pres">
      <dgm:prSet presAssocID="{CDE6FE82-6A9D-42C2-978B-E6D3C5923338}" presName="rootComposite3" presStyleCnt="0"/>
      <dgm:spPr/>
    </dgm:pt>
    <dgm:pt modelId="{90F70962-0FCB-42ED-B961-25C15757F6E5}" type="pres">
      <dgm:prSet presAssocID="{CDE6FE82-6A9D-42C2-978B-E6D3C5923338}" presName="rootText3" presStyleLbl="asst1" presStyleIdx="0" presStyleCnt="1">
        <dgm:presLayoutVars>
          <dgm:chPref val="3"/>
        </dgm:presLayoutVars>
      </dgm:prSet>
      <dgm:spPr/>
    </dgm:pt>
    <dgm:pt modelId="{CC406548-9F25-4987-8686-520573E32C3A}" type="pres">
      <dgm:prSet presAssocID="{CDE6FE82-6A9D-42C2-978B-E6D3C5923338}" presName="rootConnector3" presStyleLbl="asst1" presStyleIdx="0" presStyleCnt="1"/>
      <dgm:spPr/>
    </dgm:pt>
    <dgm:pt modelId="{3953646E-E270-406D-9E00-9C34650CED20}" type="pres">
      <dgm:prSet presAssocID="{CDE6FE82-6A9D-42C2-978B-E6D3C5923338}" presName="hierChild6" presStyleCnt="0"/>
      <dgm:spPr/>
    </dgm:pt>
    <dgm:pt modelId="{F0EF45A3-4A07-443B-98CF-D2BBE45CE334}" type="pres">
      <dgm:prSet presAssocID="{CDE6FE82-6A9D-42C2-978B-E6D3C5923338}" presName="hierChild7" presStyleCnt="0"/>
      <dgm:spPr/>
    </dgm:pt>
  </dgm:ptLst>
  <dgm:cxnLst>
    <dgm:cxn modelId="{4D0B6705-FC8D-463B-A967-7F41FFFB7C79}" type="presOf" srcId="{25B06897-BAB4-47B6-AF53-4BEB3AAA55C2}" destId="{C1558769-F0F8-4E79-A00B-D819E581AAC3}" srcOrd="1" destOrd="0" presId="urn:microsoft.com/office/officeart/2009/3/layout/HorizontalOrganizationChart"/>
    <dgm:cxn modelId="{CDA59A23-F74D-4742-B782-360334F02B11}" type="presOf" srcId="{B9A0CC5E-E232-4AF5-9014-1182884131B9}" destId="{2176E696-A09A-4277-B3E0-54D768F4D072}" srcOrd="0" destOrd="0" presId="urn:microsoft.com/office/officeart/2009/3/layout/HorizontalOrganizationChart"/>
    <dgm:cxn modelId="{56CE9033-2330-4285-B6DB-AF4318A76B08}" type="presOf" srcId="{4EEC9503-D13E-426F-AF9B-667A5446F431}" destId="{B03908E5-29D8-46FB-8791-ABAF888AE11A}" srcOrd="0" destOrd="0" presId="urn:microsoft.com/office/officeart/2009/3/layout/HorizontalOrganizationChart"/>
    <dgm:cxn modelId="{2015C033-A003-405F-BC6E-F5C957E98349}" srcId="{7C31C42B-B5F3-4249-9FBF-61EC61A97525}" destId="{B4C0B833-7BA5-43CF-AF06-1B16C2450545}" srcOrd="1" destOrd="0" parTransId="{5DED5DE7-6CDF-4CCD-8DD7-13A7FA5F7640}" sibTransId="{B0C2A920-8787-4E30-9B4D-8E78BEC32869}"/>
    <dgm:cxn modelId="{CFE1EC36-950E-4F44-B08C-9BEBA8C156A7}" srcId="{7FD997F4-4756-4CF3-AF27-BEA57375BA3D}" destId="{7C31C42B-B5F3-4249-9FBF-61EC61A97525}" srcOrd="0" destOrd="0" parTransId="{B89077D4-F727-4D0C-9BDA-F317C12BB13B}" sibTransId="{F0E4AD8F-B61E-49FA-8DB8-873B8CB64916}"/>
    <dgm:cxn modelId="{2273625C-080C-48C6-8056-DC7B6894C927}" type="presOf" srcId="{CDE6FE82-6A9D-42C2-978B-E6D3C5923338}" destId="{CC406548-9F25-4987-8686-520573E32C3A}" srcOrd="1" destOrd="0" presId="urn:microsoft.com/office/officeart/2009/3/layout/HorizontalOrganizationChart"/>
    <dgm:cxn modelId="{47622B62-1BB9-4351-90AC-37AF80471D29}" srcId="{7C31C42B-B5F3-4249-9FBF-61EC61A97525}" destId="{25B06897-BAB4-47B6-AF53-4BEB3AAA55C2}" srcOrd="3" destOrd="0" parTransId="{63AD94FF-ADEF-4164-A5B6-D4DFEAF218B5}" sibTransId="{DBEC2644-86DD-49DE-B77F-6578F36512C0}"/>
    <dgm:cxn modelId="{A0A29064-7C0D-4631-80EB-9FA75786AB27}" srcId="{7C31C42B-B5F3-4249-9FBF-61EC61A97525}" destId="{B8D53B67-C266-4585-B4D0-27AB7EA751CE}" srcOrd="4" destOrd="0" parTransId="{B9A0CC5E-E232-4AF5-9014-1182884131B9}" sibTransId="{D9C34340-EAFB-4E40-AAEC-E711831C826D}"/>
    <dgm:cxn modelId="{3A6A436B-CF43-4661-A41A-079CF88359C0}" type="presOf" srcId="{7FD997F4-4756-4CF3-AF27-BEA57375BA3D}" destId="{3AA0B1B8-C957-44C5-8D0B-28CBE3ECEAA3}" srcOrd="0" destOrd="0" presId="urn:microsoft.com/office/officeart/2009/3/layout/HorizontalOrganizationChart"/>
    <dgm:cxn modelId="{2776FD6B-C121-41DB-8925-04129F72E655}" type="presOf" srcId="{B4C0B833-7BA5-43CF-AF06-1B16C2450545}" destId="{30626B7E-E79F-457E-AC44-2AD6CE939F6C}" srcOrd="1" destOrd="0" presId="urn:microsoft.com/office/officeart/2009/3/layout/HorizontalOrganizationChart"/>
    <dgm:cxn modelId="{278D684E-38EB-4412-B8D8-C11DF14F861C}" type="presOf" srcId="{CDE6FE82-6A9D-42C2-978B-E6D3C5923338}" destId="{90F70962-0FCB-42ED-B961-25C15757F6E5}" srcOrd="0" destOrd="0" presId="urn:microsoft.com/office/officeart/2009/3/layout/HorizontalOrganizationChart"/>
    <dgm:cxn modelId="{01BA044F-883E-4717-93AE-A02557D8677E}" type="presOf" srcId="{25B06897-BAB4-47B6-AF53-4BEB3AAA55C2}" destId="{82311D19-5D65-4B8E-BDD3-9E35C40571CB}" srcOrd="0" destOrd="0" presId="urn:microsoft.com/office/officeart/2009/3/layout/HorizontalOrganizationChart"/>
    <dgm:cxn modelId="{720DDB81-85C2-4667-9C2D-624BD7C86964}" type="presOf" srcId="{C381D991-D1DB-4B4E-8E41-DBE09BF9B08E}" destId="{E0BFED93-1D2D-4C41-93E1-98B8450CB9F6}" srcOrd="0" destOrd="0" presId="urn:microsoft.com/office/officeart/2009/3/layout/HorizontalOrganizationChart"/>
    <dgm:cxn modelId="{AB331290-3B4C-45EE-B9A2-269B86C14B20}" srcId="{7C31C42B-B5F3-4249-9FBF-61EC61A97525}" destId="{CDE6FE82-6A9D-42C2-978B-E6D3C5923338}" srcOrd="0" destOrd="0" parTransId="{2397BA07-9E67-4AD0-8234-E1CAC1095DAA}" sibTransId="{AA47AC88-73D5-4DA8-AFCA-E7E6C109D940}"/>
    <dgm:cxn modelId="{B053BE99-3203-41B8-BC9D-FA804CE8AEA3}" type="presOf" srcId="{B8D53B67-C266-4585-B4D0-27AB7EA751CE}" destId="{B29F5F4C-3CA9-4037-974D-06241FF3BE3D}" srcOrd="1" destOrd="0" presId="urn:microsoft.com/office/officeart/2009/3/layout/HorizontalOrganizationChart"/>
    <dgm:cxn modelId="{E992F19D-6027-4CD0-B7BA-7EE5D76A35EA}" type="presOf" srcId="{7C31C42B-B5F3-4249-9FBF-61EC61A97525}" destId="{B59F095E-72BA-48A0-AF8B-ABA240914FDF}" srcOrd="0" destOrd="0" presId="urn:microsoft.com/office/officeart/2009/3/layout/HorizontalOrganizationChart"/>
    <dgm:cxn modelId="{A24CEAA1-9445-4751-B615-AE36D5C8F882}" type="presOf" srcId="{7C31C42B-B5F3-4249-9FBF-61EC61A97525}" destId="{2C181946-6DD1-4441-868D-B01ACBC032DE}" srcOrd="1" destOrd="0" presId="urn:microsoft.com/office/officeart/2009/3/layout/HorizontalOrganizationChart"/>
    <dgm:cxn modelId="{57BEF8A8-DE4D-45C3-AC91-5FBFBCDD4C35}" type="presOf" srcId="{B8D53B67-C266-4585-B4D0-27AB7EA751CE}" destId="{F6CFFC6F-BC2F-4702-ABB0-8C4DD7298419}" srcOrd="0" destOrd="0" presId="urn:microsoft.com/office/officeart/2009/3/layout/HorizontalOrganizationChart"/>
    <dgm:cxn modelId="{878FB2A9-E4F0-49B6-A0ED-A4FF8186877D}" type="presOf" srcId="{C381D991-D1DB-4B4E-8E41-DBE09BF9B08E}" destId="{9299800B-2154-4453-A9CF-DE77C58B4CAF}" srcOrd="1" destOrd="0" presId="urn:microsoft.com/office/officeart/2009/3/layout/HorizontalOrganizationChart"/>
    <dgm:cxn modelId="{86F99ABF-73D2-48F6-B4E2-EF6A4DDFBB3A}" type="presOf" srcId="{5DED5DE7-6CDF-4CCD-8DD7-13A7FA5F7640}" destId="{1F840745-128E-4D26-AF43-859B3757E5C1}" srcOrd="0" destOrd="0" presId="urn:microsoft.com/office/officeart/2009/3/layout/HorizontalOrganizationChart"/>
    <dgm:cxn modelId="{D5523FD1-98CA-4069-8D97-42C7D8B52702}" srcId="{7C31C42B-B5F3-4249-9FBF-61EC61A97525}" destId="{C381D991-D1DB-4B4E-8E41-DBE09BF9B08E}" srcOrd="2" destOrd="0" parTransId="{4EEC9503-D13E-426F-AF9B-667A5446F431}" sibTransId="{51CEC1BF-C535-4063-BAF5-2B7708AB05A7}"/>
    <dgm:cxn modelId="{B875D7E9-56A8-478E-A237-BD5D39E1424A}" type="presOf" srcId="{63AD94FF-ADEF-4164-A5B6-D4DFEAF218B5}" destId="{43AA503E-EC99-4C2E-91BA-50D6DA0765CA}" srcOrd="0" destOrd="0" presId="urn:microsoft.com/office/officeart/2009/3/layout/HorizontalOrganizationChart"/>
    <dgm:cxn modelId="{62D3ECF1-F86A-4F70-B3DF-FC54A156D684}" type="presOf" srcId="{B4C0B833-7BA5-43CF-AF06-1B16C2450545}" destId="{6AAB3FD8-D478-428C-999D-2A224EF9F377}" srcOrd="0" destOrd="0" presId="urn:microsoft.com/office/officeart/2009/3/layout/HorizontalOrganizationChart"/>
    <dgm:cxn modelId="{C45E74F8-95FE-4E7D-951E-556B8710EBE2}" type="presOf" srcId="{2397BA07-9E67-4AD0-8234-E1CAC1095DAA}" destId="{CBA495D3-FF3A-4D63-9E3C-7A1C9D5BFB4F}" srcOrd="0" destOrd="0" presId="urn:microsoft.com/office/officeart/2009/3/layout/HorizontalOrganizationChart"/>
    <dgm:cxn modelId="{6EC37228-5ED0-4E92-86AF-292272B75437}" type="presParOf" srcId="{3AA0B1B8-C957-44C5-8D0B-28CBE3ECEAA3}" destId="{91196297-B4EB-4891-9007-65D5159C5ED7}" srcOrd="0" destOrd="0" presId="urn:microsoft.com/office/officeart/2009/3/layout/HorizontalOrganizationChart"/>
    <dgm:cxn modelId="{CBB64DAE-8113-49F3-A77C-A1165B34F494}" type="presParOf" srcId="{91196297-B4EB-4891-9007-65D5159C5ED7}" destId="{02BA9A80-D186-4EE3-AB31-A6FBFEF526E4}" srcOrd="0" destOrd="0" presId="urn:microsoft.com/office/officeart/2009/3/layout/HorizontalOrganizationChart"/>
    <dgm:cxn modelId="{5EB01876-713A-4EB1-89D7-F3EE8343343C}" type="presParOf" srcId="{02BA9A80-D186-4EE3-AB31-A6FBFEF526E4}" destId="{B59F095E-72BA-48A0-AF8B-ABA240914FDF}" srcOrd="0" destOrd="0" presId="urn:microsoft.com/office/officeart/2009/3/layout/HorizontalOrganizationChart"/>
    <dgm:cxn modelId="{515BBCA2-54E2-462B-AE3C-D665483C10DE}" type="presParOf" srcId="{02BA9A80-D186-4EE3-AB31-A6FBFEF526E4}" destId="{2C181946-6DD1-4441-868D-B01ACBC032DE}" srcOrd="1" destOrd="0" presId="urn:microsoft.com/office/officeart/2009/3/layout/HorizontalOrganizationChart"/>
    <dgm:cxn modelId="{8DC0F02B-D1DC-4623-8D28-DEEBBDD2C97C}" type="presParOf" srcId="{91196297-B4EB-4891-9007-65D5159C5ED7}" destId="{83A0F684-CB5E-4D7D-8BA9-99FD0DC4D9B6}" srcOrd="1" destOrd="0" presId="urn:microsoft.com/office/officeart/2009/3/layout/HorizontalOrganizationChart"/>
    <dgm:cxn modelId="{0D270AAC-3A7A-4BDA-BF96-A15AEEA331A8}" type="presParOf" srcId="{83A0F684-CB5E-4D7D-8BA9-99FD0DC4D9B6}" destId="{1F840745-128E-4D26-AF43-859B3757E5C1}" srcOrd="0" destOrd="0" presId="urn:microsoft.com/office/officeart/2009/3/layout/HorizontalOrganizationChart"/>
    <dgm:cxn modelId="{5802A557-6C33-4B86-A355-B6B16394D682}" type="presParOf" srcId="{83A0F684-CB5E-4D7D-8BA9-99FD0DC4D9B6}" destId="{C0B44978-F4FC-4B51-945E-2569B22FDCE3}" srcOrd="1" destOrd="0" presId="urn:microsoft.com/office/officeart/2009/3/layout/HorizontalOrganizationChart"/>
    <dgm:cxn modelId="{C037E595-F2CF-4F82-BE11-905995B2C7B3}" type="presParOf" srcId="{C0B44978-F4FC-4B51-945E-2569B22FDCE3}" destId="{62760016-0B67-47EF-9B57-7D5D31D45EFD}" srcOrd="0" destOrd="0" presId="urn:microsoft.com/office/officeart/2009/3/layout/HorizontalOrganizationChart"/>
    <dgm:cxn modelId="{2FE8F743-6409-4BA9-BFD4-E49FD8131F55}" type="presParOf" srcId="{62760016-0B67-47EF-9B57-7D5D31D45EFD}" destId="{6AAB3FD8-D478-428C-999D-2A224EF9F377}" srcOrd="0" destOrd="0" presId="urn:microsoft.com/office/officeart/2009/3/layout/HorizontalOrganizationChart"/>
    <dgm:cxn modelId="{FDB81759-3821-47F4-BDDC-B0E266104885}" type="presParOf" srcId="{62760016-0B67-47EF-9B57-7D5D31D45EFD}" destId="{30626B7E-E79F-457E-AC44-2AD6CE939F6C}" srcOrd="1" destOrd="0" presId="urn:microsoft.com/office/officeart/2009/3/layout/HorizontalOrganizationChart"/>
    <dgm:cxn modelId="{42C9E815-EA5C-43FC-B918-16EE802CBDB3}" type="presParOf" srcId="{C0B44978-F4FC-4B51-945E-2569B22FDCE3}" destId="{B51FD240-C569-4091-ABFD-B837725E330C}" srcOrd="1" destOrd="0" presId="urn:microsoft.com/office/officeart/2009/3/layout/HorizontalOrganizationChart"/>
    <dgm:cxn modelId="{BE7B7977-306D-4B39-A21E-62D37EBB0AE0}" type="presParOf" srcId="{C0B44978-F4FC-4B51-945E-2569B22FDCE3}" destId="{15C92250-34DC-4CC2-A4BF-C11F54AE6DEB}" srcOrd="2" destOrd="0" presId="urn:microsoft.com/office/officeart/2009/3/layout/HorizontalOrganizationChart"/>
    <dgm:cxn modelId="{B76B2BA9-D120-48D2-BE04-7EC01B2B690E}" type="presParOf" srcId="{83A0F684-CB5E-4D7D-8BA9-99FD0DC4D9B6}" destId="{B03908E5-29D8-46FB-8791-ABAF888AE11A}" srcOrd="2" destOrd="0" presId="urn:microsoft.com/office/officeart/2009/3/layout/HorizontalOrganizationChart"/>
    <dgm:cxn modelId="{5C2496FE-234E-4B56-AEC2-EC79C7C2BD04}" type="presParOf" srcId="{83A0F684-CB5E-4D7D-8BA9-99FD0DC4D9B6}" destId="{7E6CE229-789E-41A4-B4B9-C332D18BC46E}" srcOrd="3" destOrd="0" presId="urn:microsoft.com/office/officeart/2009/3/layout/HorizontalOrganizationChart"/>
    <dgm:cxn modelId="{9C7EB9BD-D08B-4902-B135-DC7280AD3E38}" type="presParOf" srcId="{7E6CE229-789E-41A4-B4B9-C332D18BC46E}" destId="{0AEB9B28-DFDD-4AEF-863A-5B9F5D75D0F3}" srcOrd="0" destOrd="0" presId="urn:microsoft.com/office/officeart/2009/3/layout/HorizontalOrganizationChart"/>
    <dgm:cxn modelId="{FAA3FF7B-20E4-496E-B9A8-A8066F25D583}" type="presParOf" srcId="{0AEB9B28-DFDD-4AEF-863A-5B9F5D75D0F3}" destId="{E0BFED93-1D2D-4C41-93E1-98B8450CB9F6}" srcOrd="0" destOrd="0" presId="urn:microsoft.com/office/officeart/2009/3/layout/HorizontalOrganizationChart"/>
    <dgm:cxn modelId="{7E9786C8-C294-468E-B45D-B94BA756D392}" type="presParOf" srcId="{0AEB9B28-DFDD-4AEF-863A-5B9F5D75D0F3}" destId="{9299800B-2154-4453-A9CF-DE77C58B4CAF}" srcOrd="1" destOrd="0" presId="urn:microsoft.com/office/officeart/2009/3/layout/HorizontalOrganizationChart"/>
    <dgm:cxn modelId="{50CA3CA8-0230-4462-821D-63D0211A50CB}" type="presParOf" srcId="{7E6CE229-789E-41A4-B4B9-C332D18BC46E}" destId="{013B0CEA-A936-4DE8-B805-ECCD9486AE01}" srcOrd="1" destOrd="0" presId="urn:microsoft.com/office/officeart/2009/3/layout/HorizontalOrganizationChart"/>
    <dgm:cxn modelId="{75661D8E-4705-4A9B-9CD7-4F36889DF34F}" type="presParOf" srcId="{7E6CE229-789E-41A4-B4B9-C332D18BC46E}" destId="{994CF888-B668-4A47-A287-ED03212E49AA}" srcOrd="2" destOrd="0" presId="urn:microsoft.com/office/officeart/2009/3/layout/HorizontalOrganizationChart"/>
    <dgm:cxn modelId="{E7FBD2C1-0C2A-4728-9238-DFC04A8F5020}" type="presParOf" srcId="{83A0F684-CB5E-4D7D-8BA9-99FD0DC4D9B6}" destId="{43AA503E-EC99-4C2E-91BA-50D6DA0765CA}" srcOrd="4" destOrd="0" presId="urn:microsoft.com/office/officeart/2009/3/layout/HorizontalOrganizationChart"/>
    <dgm:cxn modelId="{E8D58F69-99D5-4250-8E8A-86D0BA772848}" type="presParOf" srcId="{83A0F684-CB5E-4D7D-8BA9-99FD0DC4D9B6}" destId="{CBBA9136-58E2-4365-AC98-108866B8E86A}" srcOrd="5" destOrd="0" presId="urn:microsoft.com/office/officeart/2009/3/layout/HorizontalOrganizationChart"/>
    <dgm:cxn modelId="{2FB58436-A651-41A3-8C1A-B4245012269E}" type="presParOf" srcId="{CBBA9136-58E2-4365-AC98-108866B8E86A}" destId="{E25130D8-CE6A-4BE6-A4D5-86282A51745F}" srcOrd="0" destOrd="0" presId="urn:microsoft.com/office/officeart/2009/3/layout/HorizontalOrganizationChart"/>
    <dgm:cxn modelId="{16E3FB40-BB97-4DFD-8E85-02EF589C1EFA}" type="presParOf" srcId="{E25130D8-CE6A-4BE6-A4D5-86282A51745F}" destId="{82311D19-5D65-4B8E-BDD3-9E35C40571CB}" srcOrd="0" destOrd="0" presId="urn:microsoft.com/office/officeart/2009/3/layout/HorizontalOrganizationChart"/>
    <dgm:cxn modelId="{E9A85ADE-5512-4E5C-A789-E6B220E2FFA8}" type="presParOf" srcId="{E25130D8-CE6A-4BE6-A4D5-86282A51745F}" destId="{C1558769-F0F8-4E79-A00B-D819E581AAC3}" srcOrd="1" destOrd="0" presId="urn:microsoft.com/office/officeart/2009/3/layout/HorizontalOrganizationChart"/>
    <dgm:cxn modelId="{AF113B6F-93F3-4FC3-B0E3-2E7486A284C2}" type="presParOf" srcId="{CBBA9136-58E2-4365-AC98-108866B8E86A}" destId="{A512B14D-D794-4320-BFB4-36B6B927825A}" srcOrd="1" destOrd="0" presId="urn:microsoft.com/office/officeart/2009/3/layout/HorizontalOrganizationChart"/>
    <dgm:cxn modelId="{A7A8BE2A-798E-4897-8DF9-860F60D2D55E}" type="presParOf" srcId="{CBBA9136-58E2-4365-AC98-108866B8E86A}" destId="{FC635268-C5DC-489E-8919-8607EBEC9A97}" srcOrd="2" destOrd="0" presId="urn:microsoft.com/office/officeart/2009/3/layout/HorizontalOrganizationChart"/>
    <dgm:cxn modelId="{5C4E75C9-6407-45B1-A13D-337B4A9D2483}" type="presParOf" srcId="{83A0F684-CB5E-4D7D-8BA9-99FD0DC4D9B6}" destId="{2176E696-A09A-4277-B3E0-54D768F4D072}" srcOrd="6" destOrd="0" presId="urn:microsoft.com/office/officeart/2009/3/layout/HorizontalOrganizationChart"/>
    <dgm:cxn modelId="{F96C9725-BE3C-4092-A0F6-7D571CA4525F}" type="presParOf" srcId="{83A0F684-CB5E-4D7D-8BA9-99FD0DC4D9B6}" destId="{9136ACFB-560E-4B6C-9948-9BD853E3E53E}" srcOrd="7" destOrd="0" presId="urn:microsoft.com/office/officeart/2009/3/layout/HorizontalOrganizationChart"/>
    <dgm:cxn modelId="{0543CC41-A0F2-44F4-81E0-95F987C4A4FD}" type="presParOf" srcId="{9136ACFB-560E-4B6C-9948-9BD853E3E53E}" destId="{19C37178-A6C5-4589-8AAF-E756632F1476}" srcOrd="0" destOrd="0" presId="urn:microsoft.com/office/officeart/2009/3/layout/HorizontalOrganizationChart"/>
    <dgm:cxn modelId="{4357604B-C760-4F8F-ADFF-1BCB07A0E932}" type="presParOf" srcId="{19C37178-A6C5-4589-8AAF-E756632F1476}" destId="{F6CFFC6F-BC2F-4702-ABB0-8C4DD7298419}" srcOrd="0" destOrd="0" presId="urn:microsoft.com/office/officeart/2009/3/layout/HorizontalOrganizationChart"/>
    <dgm:cxn modelId="{03B71BAE-0921-4761-BF77-2B049A27EF73}" type="presParOf" srcId="{19C37178-A6C5-4589-8AAF-E756632F1476}" destId="{B29F5F4C-3CA9-4037-974D-06241FF3BE3D}" srcOrd="1" destOrd="0" presId="urn:microsoft.com/office/officeart/2009/3/layout/HorizontalOrganizationChart"/>
    <dgm:cxn modelId="{E94FA532-535D-47EB-B56D-BEA94D256016}" type="presParOf" srcId="{9136ACFB-560E-4B6C-9948-9BD853E3E53E}" destId="{52D8BF96-F0B4-44D5-A087-1941290F644C}" srcOrd="1" destOrd="0" presId="urn:microsoft.com/office/officeart/2009/3/layout/HorizontalOrganizationChart"/>
    <dgm:cxn modelId="{C8DAEABA-9A5A-48AF-947E-30F9769DE18E}" type="presParOf" srcId="{9136ACFB-560E-4B6C-9948-9BD853E3E53E}" destId="{B0C28365-B8A7-4075-AE0A-080AFFAE42FB}" srcOrd="2" destOrd="0" presId="urn:microsoft.com/office/officeart/2009/3/layout/HorizontalOrganizationChart"/>
    <dgm:cxn modelId="{7C0A493F-2252-4644-AFD0-18518CA08673}" type="presParOf" srcId="{91196297-B4EB-4891-9007-65D5159C5ED7}" destId="{376CA524-D00A-46AC-976B-F86C780FE597}" srcOrd="2" destOrd="0" presId="urn:microsoft.com/office/officeart/2009/3/layout/HorizontalOrganizationChart"/>
    <dgm:cxn modelId="{8795B94F-8948-43EE-AEE0-B51604C18146}" type="presParOf" srcId="{376CA524-D00A-46AC-976B-F86C780FE597}" destId="{CBA495D3-FF3A-4D63-9E3C-7A1C9D5BFB4F}" srcOrd="0" destOrd="0" presId="urn:microsoft.com/office/officeart/2009/3/layout/HorizontalOrganizationChart"/>
    <dgm:cxn modelId="{E2EBEB29-6FAA-4A7C-B05D-B1B42C0180DC}" type="presParOf" srcId="{376CA524-D00A-46AC-976B-F86C780FE597}" destId="{6466B049-7C91-4106-919B-E0E4310F1F87}" srcOrd="1" destOrd="0" presId="urn:microsoft.com/office/officeart/2009/3/layout/HorizontalOrganizationChart"/>
    <dgm:cxn modelId="{B705AB8C-268B-461C-B4A0-2925BF004847}" type="presParOf" srcId="{6466B049-7C91-4106-919B-E0E4310F1F87}" destId="{34FD93A2-945B-43BD-A9D5-D1D7467A36BC}" srcOrd="0" destOrd="0" presId="urn:microsoft.com/office/officeart/2009/3/layout/HorizontalOrganizationChart"/>
    <dgm:cxn modelId="{CECBAF08-8857-4776-A2CF-C77ED411D40D}" type="presParOf" srcId="{34FD93A2-945B-43BD-A9D5-D1D7467A36BC}" destId="{90F70962-0FCB-42ED-B961-25C15757F6E5}" srcOrd="0" destOrd="0" presId="urn:microsoft.com/office/officeart/2009/3/layout/HorizontalOrganizationChart"/>
    <dgm:cxn modelId="{38377889-1A9A-4E3E-849D-FFFB0ECEAF41}" type="presParOf" srcId="{34FD93A2-945B-43BD-A9D5-D1D7467A36BC}" destId="{CC406548-9F25-4987-8686-520573E32C3A}" srcOrd="1" destOrd="0" presId="urn:microsoft.com/office/officeart/2009/3/layout/HorizontalOrganizationChart"/>
    <dgm:cxn modelId="{EF88035F-7455-4494-A89C-181DB9B8A89F}" type="presParOf" srcId="{6466B049-7C91-4106-919B-E0E4310F1F87}" destId="{3953646E-E270-406D-9E00-9C34650CED20}" srcOrd="1" destOrd="0" presId="urn:microsoft.com/office/officeart/2009/3/layout/HorizontalOrganizationChart"/>
    <dgm:cxn modelId="{ECC30B40-B879-4093-9F25-8B9621C4BDF4}" type="presParOf" srcId="{6466B049-7C91-4106-919B-E0E4310F1F87}" destId="{F0EF45A3-4A07-443B-98CF-D2BBE45CE334}" srcOrd="2" destOrd="0" presId="urn:microsoft.com/office/officeart/2009/3/layout/HorizontalOrganizationChart"/>
  </dgm:cxnLst>
  <dgm:bg/>
  <dgm:whole>
    <a:ln>
      <a:solidFill>
        <a:srgbClr val="000000"/>
      </a:solidFill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780FAF-4043-4569-A1B5-158A51A504AE}" type="doc">
      <dgm:prSet loTypeId="urn:microsoft.com/office/officeart/2005/8/layout/h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E8A57F5-B534-484F-A7BA-A18D881C42F5}">
      <dgm:prSet phldrT="[Texto]"/>
      <dgm:spPr/>
      <dgm:t>
        <a:bodyPr/>
        <a:lstStyle/>
        <a:p>
          <a:r>
            <a:rPr lang="es-MX" dirty="0"/>
            <a:t>Con Continuidad</a:t>
          </a:r>
        </a:p>
      </dgm:t>
    </dgm:pt>
    <dgm:pt modelId="{EFF90CAF-3143-4005-B5A3-4DDC1A8C1869}" type="parTrans" cxnId="{0FFEC75A-6108-471A-A544-50C1E68A8AD5}">
      <dgm:prSet/>
      <dgm:spPr/>
      <dgm:t>
        <a:bodyPr/>
        <a:lstStyle/>
        <a:p>
          <a:endParaRPr lang="es-MX"/>
        </a:p>
      </dgm:t>
    </dgm:pt>
    <dgm:pt modelId="{583090F3-D9C6-4589-B475-291B8E145E07}" type="sibTrans" cxnId="{0FFEC75A-6108-471A-A544-50C1E68A8AD5}">
      <dgm:prSet/>
      <dgm:spPr/>
      <dgm:t>
        <a:bodyPr/>
        <a:lstStyle/>
        <a:p>
          <a:endParaRPr lang="es-MX"/>
        </a:p>
      </dgm:t>
    </dgm:pt>
    <dgm:pt modelId="{894B3437-ADEE-4357-909A-023D280C4424}">
      <dgm:prSet phldrT="[Texto]"/>
      <dgm:spPr/>
      <dgm:t>
        <a:bodyPr/>
        <a:lstStyle/>
        <a:p>
          <a:r>
            <a:rPr lang="es-MX" dirty="0"/>
            <a:t>Con continuidad</a:t>
          </a:r>
        </a:p>
      </dgm:t>
    </dgm:pt>
    <dgm:pt modelId="{BC5A6B80-3917-4E2F-A6E1-C9BDAB481393}" type="parTrans" cxnId="{B5BB1F55-1DCC-4FEF-ABFE-1805EEBF34DD}">
      <dgm:prSet/>
      <dgm:spPr/>
      <dgm:t>
        <a:bodyPr/>
        <a:lstStyle/>
        <a:p>
          <a:endParaRPr lang="es-MX"/>
        </a:p>
      </dgm:t>
    </dgm:pt>
    <dgm:pt modelId="{31A0CEF6-B0C5-4908-A825-6BEA70A34B0C}" type="sibTrans" cxnId="{B5BB1F55-1DCC-4FEF-ABFE-1805EEBF34DD}">
      <dgm:prSet/>
      <dgm:spPr/>
      <dgm:t>
        <a:bodyPr/>
        <a:lstStyle/>
        <a:p>
          <a:endParaRPr lang="es-MX"/>
        </a:p>
      </dgm:t>
    </dgm:pt>
    <dgm:pt modelId="{6CF9F12D-C9DA-45C2-8AF7-6434CEABF0C4}">
      <dgm:prSet phldrT="[Texto]"/>
      <dgm:spPr/>
      <dgm:t>
        <a:bodyPr/>
        <a:lstStyle/>
        <a:p>
          <a:r>
            <a:rPr lang="es-MX" dirty="0">
              <a:solidFill>
                <a:srgbClr val="000000"/>
              </a:solidFill>
            </a:rPr>
            <a:t>Postnatal Parental</a:t>
          </a:r>
        </a:p>
      </dgm:t>
    </dgm:pt>
    <dgm:pt modelId="{C614B4D0-C75E-4889-84DB-82177F3FD887}" type="parTrans" cxnId="{1325F30F-9C44-4418-AE11-66457B3655B5}">
      <dgm:prSet/>
      <dgm:spPr/>
      <dgm:t>
        <a:bodyPr/>
        <a:lstStyle/>
        <a:p>
          <a:endParaRPr lang="es-MX"/>
        </a:p>
      </dgm:t>
    </dgm:pt>
    <dgm:pt modelId="{33F986CE-8524-4D3D-90E4-81D191FDBD6E}" type="sibTrans" cxnId="{1325F30F-9C44-4418-AE11-66457B3655B5}">
      <dgm:prSet/>
      <dgm:spPr/>
      <dgm:t>
        <a:bodyPr/>
        <a:lstStyle/>
        <a:p>
          <a:endParaRPr lang="es-MX"/>
        </a:p>
      </dgm:t>
    </dgm:pt>
    <dgm:pt modelId="{41E06AD7-9721-4E94-B131-8299B1097711}">
      <dgm:prSet phldrT="[Texto]"/>
      <dgm:spPr/>
      <dgm:t>
        <a:bodyPr/>
        <a:lstStyle/>
        <a:p>
          <a:r>
            <a:rPr lang="es-MX" dirty="0">
              <a:solidFill>
                <a:srgbClr val="000000"/>
              </a:solidFill>
            </a:rPr>
            <a:t>Postnatal</a:t>
          </a:r>
        </a:p>
      </dgm:t>
    </dgm:pt>
    <dgm:pt modelId="{556CB396-C947-4067-98E5-37A0DAE5C169}" type="sibTrans" cxnId="{051BD2B8-A371-4681-80C2-A6352F0E3442}">
      <dgm:prSet/>
      <dgm:spPr/>
      <dgm:t>
        <a:bodyPr/>
        <a:lstStyle/>
        <a:p>
          <a:endParaRPr lang="es-MX"/>
        </a:p>
      </dgm:t>
    </dgm:pt>
    <dgm:pt modelId="{702AE2E8-27E2-484E-BBFE-BB3F9E9BD18E}" type="parTrans" cxnId="{051BD2B8-A371-4681-80C2-A6352F0E3442}">
      <dgm:prSet/>
      <dgm:spPr/>
      <dgm:t>
        <a:bodyPr/>
        <a:lstStyle/>
        <a:p>
          <a:endParaRPr lang="es-MX"/>
        </a:p>
      </dgm:t>
    </dgm:pt>
    <dgm:pt modelId="{4046A4B2-92EB-4903-830D-5726184744BA}">
      <dgm:prSet phldrT="[Texto]"/>
      <dgm:spPr/>
      <dgm:t>
        <a:bodyPr/>
        <a:lstStyle/>
        <a:p>
          <a:pPr algn="l"/>
          <a:r>
            <a:rPr lang="es-MX" dirty="0">
              <a:solidFill>
                <a:srgbClr val="000000"/>
              </a:solidFill>
            </a:rPr>
            <a:t>Prenatal</a:t>
          </a:r>
        </a:p>
      </dgm:t>
    </dgm:pt>
    <dgm:pt modelId="{B16ACD77-C48B-4A76-B6B9-314E612B5C76}" type="sibTrans" cxnId="{6039960F-DB10-4881-9342-D2C6FBF6F900}">
      <dgm:prSet/>
      <dgm:spPr/>
      <dgm:t>
        <a:bodyPr/>
        <a:lstStyle/>
        <a:p>
          <a:endParaRPr lang="es-MX"/>
        </a:p>
      </dgm:t>
    </dgm:pt>
    <dgm:pt modelId="{30E42E62-868A-444D-8F68-B7C6CE7D7EFE}" type="parTrans" cxnId="{6039960F-DB10-4881-9342-D2C6FBF6F900}">
      <dgm:prSet/>
      <dgm:spPr/>
      <dgm:t>
        <a:bodyPr/>
        <a:lstStyle/>
        <a:p>
          <a:endParaRPr lang="es-MX"/>
        </a:p>
      </dgm:t>
    </dgm:pt>
    <dgm:pt modelId="{7441F1BB-DCD3-41E6-9772-80789A9F761E}">
      <dgm:prSet phldrT="[Texto]"/>
      <dgm:spPr/>
      <dgm:t>
        <a:bodyPr/>
        <a:lstStyle/>
        <a:p>
          <a:r>
            <a:rPr lang="es-MX" dirty="0"/>
            <a:t>Sin Continuidad</a:t>
          </a:r>
        </a:p>
      </dgm:t>
    </dgm:pt>
    <dgm:pt modelId="{B7F5340E-304C-45E8-BE2B-41904A5F0BA7}" type="sibTrans" cxnId="{8B368847-4C8E-4B81-9D46-1C0F7F4CAA9E}">
      <dgm:prSet/>
      <dgm:spPr/>
      <dgm:t>
        <a:bodyPr/>
        <a:lstStyle/>
        <a:p>
          <a:endParaRPr lang="es-MX"/>
        </a:p>
      </dgm:t>
    </dgm:pt>
    <dgm:pt modelId="{8BEC131B-41A4-4C51-AF28-04B39E66CD90}" type="parTrans" cxnId="{8B368847-4C8E-4B81-9D46-1C0F7F4CAA9E}">
      <dgm:prSet/>
      <dgm:spPr/>
      <dgm:t>
        <a:bodyPr/>
        <a:lstStyle/>
        <a:p>
          <a:endParaRPr lang="es-MX"/>
        </a:p>
      </dgm:t>
    </dgm:pt>
    <dgm:pt modelId="{4542045E-0002-4711-9432-E7FA72533CDE}" type="pres">
      <dgm:prSet presAssocID="{73780FAF-4043-4569-A1B5-158A51A504AE}" presName="Name0" presStyleCnt="0">
        <dgm:presLayoutVars>
          <dgm:dir/>
          <dgm:animLvl val="lvl"/>
          <dgm:resizeHandles val="exact"/>
        </dgm:presLayoutVars>
      </dgm:prSet>
      <dgm:spPr/>
    </dgm:pt>
    <dgm:pt modelId="{CE9DD2F3-BFAD-4FB7-9539-C28499629541}" type="pres">
      <dgm:prSet presAssocID="{73780FAF-4043-4569-A1B5-158A51A504AE}" presName="tSp" presStyleCnt="0"/>
      <dgm:spPr/>
    </dgm:pt>
    <dgm:pt modelId="{E13CC19A-9282-43CA-BC6C-90E9A0C26346}" type="pres">
      <dgm:prSet presAssocID="{73780FAF-4043-4569-A1B5-158A51A504AE}" presName="bSp" presStyleCnt="0"/>
      <dgm:spPr/>
    </dgm:pt>
    <dgm:pt modelId="{3788478C-729C-4DDE-9AE0-5256AED4653A}" type="pres">
      <dgm:prSet presAssocID="{73780FAF-4043-4569-A1B5-158A51A504AE}" presName="process" presStyleCnt="0"/>
      <dgm:spPr/>
    </dgm:pt>
    <dgm:pt modelId="{11836E1D-EF61-40B6-A814-FAA978452238}" type="pres">
      <dgm:prSet presAssocID="{7441F1BB-DCD3-41E6-9772-80789A9F761E}" presName="composite1" presStyleCnt="0"/>
      <dgm:spPr/>
    </dgm:pt>
    <dgm:pt modelId="{5E1F4E86-6596-416D-B6CC-914764690516}" type="pres">
      <dgm:prSet presAssocID="{7441F1BB-DCD3-41E6-9772-80789A9F761E}" presName="dummyNode1" presStyleLbl="node1" presStyleIdx="0" presStyleCnt="3"/>
      <dgm:spPr/>
    </dgm:pt>
    <dgm:pt modelId="{BA7F3DD2-81B7-4A17-A04C-7305CBB5EA9D}" type="pres">
      <dgm:prSet presAssocID="{7441F1BB-DCD3-41E6-9772-80789A9F761E}" presName="childNode1" presStyleLbl="bgAcc1" presStyleIdx="0" presStyleCnt="3" custScaleX="91590">
        <dgm:presLayoutVars>
          <dgm:bulletEnabled val="1"/>
        </dgm:presLayoutVars>
      </dgm:prSet>
      <dgm:spPr/>
    </dgm:pt>
    <dgm:pt modelId="{495BAD70-44CB-4A84-A8A4-B28F780F8376}" type="pres">
      <dgm:prSet presAssocID="{7441F1BB-DCD3-41E6-9772-80789A9F761E}" presName="childNode1tx" presStyleLbl="bgAcc1" presStyleIdx="0" presStyleCnt="3">
        <dgm:presLayoutVars>
          <dgm:bulletEnabled val="1"/>
        </dgm:presLayoutVars>
      </dgm:prSet>
      <dgm:spPr/>
    </dgm:pt>
    <dgm:pt modelId="{FF266AFF-0226-4BB8-B002-3A21A002E1DF}" type="pres">
      <dgm:prSet presAssocID="{7441F1BB-DCD3-41E6-9772-80789A9F761E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0791FAE5-3FB6-4007-BC76-B7DE1C806A58}" type="pres">
      <dgm:prSet presAssocID="{7441F1BB-DCD3-41E6-9772-80789A9F761E}" presName="connSite1" presStyleCnt="0"/>
      <dgm:spPr/>
    </dgm:pt>
    <dgm:pt modelId="{F581A435-184E-42D2-AE81-BFC1EE3ED6F1}" type="pres">
      <dgm:prSet presAssocID="{B7F5340E-304C-45E8-BE2B-41904A5F0BA7}" presName="Name9" presStyleLbl="sibTrans2D1" presStyleIdx="0" presStyleCnt="2"/>
      <dgm:spPr/>
    </dgm:pt>
    <dgm:pt modelId="{038EB907-6C99-42F4-B1E8-A23AF67B8984}" type="pres">
      <dgm:prSet presAssocID="{4E8A57F5-B534-484F-A7BA-A18D881C42F5}" presName="composite2" presStyleCnt="0"/>
      <dgm:spPr/>
    </dgm:pt>
    <dgm:pt modelId="{61E5BF2E-CD4F-4F92-B823-36309C8A8097}" type="pres">
      <dgm:prSet presAssocID="{4E8A57F5-B534-484F-A7BA-A18D881C42F5}" presName="dummyNode2" presStyleLbl="node1" presStyleIdx="0" presStyleCnt="3"/>
      <dgm:spPr/>
    </dgm:pt>
    <dgm:pt modelId="{B35077CF-7839-42EF-B007-FBB6EDB4C108}" type="pres">
      <dgm:prSet presAssocID="{4E8A57F5-B534-484F-A7BA-A18D881C42F5}" presName="childNode2" presStyleLbl="bgAcc1" presStyleIdx="1" presStyleCnt="3" custScaleX="94918" custScaleY="95561">
        <dgm:presLayoutVars>
          <dgm:bulletEnabled val="1"/>
        </dgm:presLayoutVars>
      </dgm:prSet>
      <dgm:spPr/>
    </dgm:pt>
    <dgm:pt modelId="{BC83CE7C-2D97-413B-8092-05ACF4CA6B72}" type="pres">
      <dgm:prSet presAssocID="{4E8A57F5-B534-484F-A7BA-A18D881C42F5}" presName="childNode2tx" presStyleLbl="bgAcc1" presStyleIdx="1" presStyleCnt="3">
        <dgm:presLayoutVars>
          <dgm:bulletEnabled val="1"/>
        </dgm:presLayoutVars>
      </dgm:prSet>
      <dgm:spPr/>
    </dgm:pt>
    <dgm:pt modelId="{93776D6D-7497-44CB-B4CA-0F413F6F9CE8}" type="pres">
      <dgm:prSet presAssocID="{4E8A57F5-B534-484F-A7BA-A18D881C42F5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0229399C-DFC0-4D53-B419-A5CB1381A8F9}" type="pres">
      <dgm:prSet presAssocID="{4E8A57F5-B534-484F-A7BA-A18D881C42F5}" presName="connSite2" presStyleCnt="0"/>
      <dgm:spPr/>
    </dgm:pt>
    <dgm:pt modelId="{221C2348-15D1-4134-AAB9-03244605C2BD}" type="pres">
      <dgm:prSet presAssocID="{583090F3-D9C6-4589-B475-291B8E145E07}" presName="Name18" presStyleLbl="sibTrans2D1" presStyleIdx="1" presStyleCnt="2" custLinFactNeighborX="-648" custLinFactNeighborY="473"/>
      <dgm:spPr/>
    </dgm:pt>
    <dgm:pt modelId="{5F0A828C-BCD0-4445-825E-E06BF61059A8}" type="pres">
      <dgm:prSet presAssocID="{894B3437-ADEE-4357-909A-023D280C4424}" presName="composite1" presStyleCnt="0"/>
      <dgm:spPr/>
    </dgm:pt>
    <dgm:pt modelId="{1E35CE00-6529-4159-A4EF-D4245161EAC5}" type="pres">
      <dgm:prSet presAssocID="{894B3437-ADEE-4357-909A-023D280C4424}" presName="dummyNode1" presStyleLbl="node1" presStyleIdx="1" presStyleCnt="3"/>
      <dgm:spPr/>
    </dgm:pt>
    <dgm:pt modelId="{B520755A-75B6-44C0-9311-B7477215EAE0}" type="pres">
      <dgm:prSet presAssocID="{894B3437-ADEE-4357-909A-023D280C4424}" presName="childNode1" presStyleLbl="bgAcc1" presStyleIdx="2" presStyleCnt="3">
        <dgm:presLayoutVars>
          <dgm:bulletEnabled val="1"/>
        </dgm:presLayoutVars>
      </dgm:prSet>
      <dgm:spPr/>
    </dgm:pt>
    <dgm:pt modelId="{D4FBAAF7-6795-4CC1-867E-AB7F0D400AFA}" type="pres">
      <dgm:prSet presAssocID="{894B3437-ADEE-4357-909A-023D280C4424}" presName="childNode1tx" presStyleLbl="bgAcc1" presStyleIdx="2" presStyleCnt="3">
        <dgm:presLayoutVars>
          <dgm:bulletEnabled val="1"/>
        </dgm:presLayoutVars>
      </dgm:prSet>
      <dgm:spPr/>
    </dgm:pt>
    <dgm:pt modelId="{F4FD4143-6433-41DE-B0E8-EB221C9BE9F3}" type="pres">
      <dgm:prSet presAssocID="{894B3437-ADEE-4357-909A-023D280C4424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1E9D804B-1326-492A-BD57-1930D71BF335}" type="pres">
      <dgm:prSet presAssocID="{894B3437-ADEE-4357-909A-023D280C4424}" presName="connSite1" presStyleCnt="0"/>
      <dgm:spPr/>
    </dgm:pt>
  </dgm:ptLst>
  <dgm:cxnLst>
    <dgm:cxn modelId="{C42D1A0E-3B76-4461-9336-45B00F0AE7BC}" type="presOf" srcId="{4046A4B2-92EB-4903-830D-5726184744BA}" destId="{BA7F3DD2-81B7-4A17-A04C-7305CBB5EA9D}" srcOrd="0" destOrd="0" presId="urn:microsoft.com/office/officeart/2005/8/layout/hProcess4"/>
    <dgm:cxn modelId="{6039960F-DB10-4881-9342-D2C6FBF6F900}" srcId="{7441F1BB-DCD3-41E6-9772-80789A9F761E}" destId="{4046A4B2-92EB-4903-830D-5726184744BA}" srcOrd="0" destOrd="0" parTransId="{30E42E62-868A-444D-8F68-B7C6CE7D7EFE}" sibTransId="{B16ACD77-C48B-4A76-B6B9-314E612B5C76}"/>
    <dgm:cxn modelId="{1325F30F-9C44-4418-AE11-66457B3655B5}" srcId="{894B3437-ADEE-4357-909A-023D280C4424}" destId="{6CF9F12D-C9DA-45C2-8AF7-6434CEABF0C4}" srcOrd="0" destOrd="0" parTransId="{C614B4D0-C75E-4889-84DB-82177F3FD887}" sibTransId="{33F986CE-8524-4D3D-90E4-81D191FDBD6E}"/>
    <dgm:cxn modelId="{096B9912-6E84-41C7-B058-D504DB1D2527}" type="presOf" srcId="{41E06AD7-9721-4E94-B131-8299B1097711}" destId="{BC83CE7C-2D97-413B-8092-05ACF4CA6B72}" srcOrd="1" destOrd="0" presId="urn:microsoft.com/office/officeart/2005/8/layout/hProcess4"/>
    <dgm:cxn modelId="{E9685727-BA54-4328-A8B1-C71251B73211}" type="presOf" srcId="{6CF9F12D-C9DA-45C2-8AF7-6434CEABF0C4}" destId="{B520755A-75B6-44C0-9311-B7477215EAE0}" srcOrd="0" destOrd="0" presId="urn:microsoft.com/office/officeart/2005/8/layout/hProcess4"/>
    <dgm:cxn modelId="{B6794541-41F8-46BD-9D5F-4FC2B80788B7}" type="presOf" srcId="{583090F3-D9C6-4589-B475-291B8E145E07}" destId="{221C2348-15D1-4134-AAB9-03244605C2BD}" srcOrd="0" destOrd="0" presId="urn:microsoft.com/office/officeart/2005/8/layout/hProcess4"/>
    <dgm:cxn modelId="{8B368847-4C8E-4B81-9D46-1C0F7F4CAA9E}" srcId="{73780FAF-4043-4569-A1B5-158A51A504AE}" destId="{7441F1BB-DCD3-41E6-9772-80789A9F761E}" srcOrd="0" destOrd="0" parTransId="{8BEC131B-41A4-4C51-AF28-04B39E66CD90}" sibTransId="{B7F5340E-304C-45E8-BE2B-41904A5F0BA7}"/>
    <dgm:cxn modelId="{8BF39E6B-0027-4289-AFB3-681AB494C8D6}" type="presOf" srcId="{4046A4B2-92EB-4903-830D-5726184744BA}" destId="{495BAD70-44CB-4A84-A8A4-B28F780F8376}" srcOrd="1" destOrd="0" presId="urn:microsoft.com/office/officeart/2005/8/layout/hProcess4"/>
    <dgm:cxn modelId="{B5BB1F55-1DCC-4FEF-ABFE-1805EEBF34DD}" srcId="{73780FAF-4043-4569-A1B5-158A51A504AE}" destId="{894B3437-ADEE-4357-909A-023D280C4424}" srcOrd="2" destOrd="0" parTransId="{BC5A6B80-3917-4E2F-A6E1-C9BDAB481393}" sibTransId="{31A0CEF6-B0C5-4908-A825-6BEA70A34B0C}"/>
    <dgm:cxn modelId="{0FFEC75A-6108-471A-A544-50C1E68A8AD5}" srcId="{73780FAF-4043-4569-A1B5-158A51A504AE}" destId="{4E8A57F5-B534-484F-A7BA-A18D881C42F5}" srcOrd="1" destOrd="0" parTransId="{EFF90CAF-3143-4005-B5A3-4DDC1A8C1869}" sibTransId="{583090F3-D9C6-4589-B475-291B8E145E07}"/>
    <dgm:cxn modelId="{52E3C57F-484C-48FC-9782-E5ABEE6599FF}" type="presOf" srcId="{7441F1BB-DCD3-41E6-9772-80789A9F761E}" destId="{FF266AFF-0226-4BB8-B002-3A21A002E1DF}" srcOrd="0" destOrd="0" presId="urn:microsoft.com/office/officeart/2005/8/layout/hProcess4"/>
    <dgm:cxn modelId="{FC58869D-3746-480D-B9F1-016473B377FC}" type="presOf" srcId="{6CF9F12D-C9DA-45C2-8AF7-6434CEABF0C4}" destId="{D4FBAAF7-6795-4CC1-867E-AB7F0D400AFA}" srcOrd="1" destOrd="0" presId="urn:microsoft.com/office/officeart/2005/8/layout/hProcess4"/>
    <dgm:cxn modelId="{051BD2B8-A371-4681-80C2-A6352F0E3442}" srcId="{4E8A57F5-B534-484F-A7BA-A18D881C42F5}" destId="{41E06AD7-9721-4E94-B131-8299B1097711}" srcOrd="0" destOrd="0" parTransId="{702AE2E8-27E2-484E-BBFE-BB3F9E9BD18E}" sibTransId="{556CB396-C947-4067-98E5-37A0DAE5C169}"/>
    <dgm:cxn modelId="{A78504BA-2817-47E0-92B4-B531ACE09996}" type="presOf" srcId="{B7F5340E-304C-45E8-BE2B-41904A5F0BA7}" destId="{F581A435-184E-42D2-AE81-BFC1EE3ED6F1}" srcOrd="0" destOrd="0" presId="urn:microsoft.com/office/officeart/2005/8/layout/hProcess4"/>
    <dgm:cxn modelId="{FDA6C3BE-D5CC-45B1-BC1A-73E68DB379FF}" type="presOf" srcId="{4E8A57F5-B534-484F-A7BA-A18D881C42F5}" destId="{93776D6D-7497-44CB-B4CA-0F413F6F9CE8}" srcOrd="0" destOrd="0" presId="urn:microsoft.com/office/officeart/2005/8/layout/hProcess4"/>
    <dgm:cxn modelId="{E820A3D5-E6EF-457C-91C0-2DD43723CD1D}" type="presOf" srcId="{894B3437-ADEE-4357-909A-023D280C4424}" destId="{F4FD4143-6433-41DE-B0E8-EB221C9BE9F3}" srcOrd="0" destOrd="0" presId="urn:microsoft.com/office/officeart/2005/8/layout/hProcess4"/>
    <dgm:cxn modelId="{24C8B8DB-1B34-47A3-8C95-A8C2FA974159}" type="presOf" srcId="{73780FAF-4043-4569-A1B5-158A51A504AE}" destId="{4542045E-0002-4711-9432-E7FA72533CDE}" srcOrd="0" destOrd="0" presId="urn:microsoft.com/office/officeart/2005/8/layout/hProcess4"/>
    <dgm:cxn modelId="{4C76A6FA-3034-4FE6-9738-8FF6B907D4C4}" type="presOf" srcId="{41E06AD7-9721-4E94-B131-8299B1097711}" destId="{B35077CF-7839-42EF-B007-FBB6EDB4C108}" srcOrd="0" destOrd="0" presId="urn:microsoft.com/office/officeart/2005/8/layout/hProcess4"/>
    <dgm:cxn modelId="{6AB8748A-EBFF-4926-AFE3-847BC3B16458}" type="presParOf" srcId="{4542045E-0002-4711-9432-E7FA72533CDE}" destId="{CE9DD2F3-BFAD-4FB7-9539-C28499629541}" srcOrd="0" destOrd="0" presId="urn:microsoft.com/office/officeart/2005/8/layout/hProcess4"/>
    <dgm:cxn modelId="{539CD431-B2A9-43DB-9A5C-8194E33D967A}" type="presParOf" srcId="{4542045E-0002-4711-9432-E7FA72533CDE}" destId="{E13CC19A-9282-43CA-BC6C-90E9A0C26346}" srcOrd="1" destOrd="0" presId="urn:microsoft.com/office/officeart/2005/8/layout/hProcess4"/>
    <dgm:cxn modelId="{D6F69CEC-3558-460B-8837-EF95A4AFC1AD}" type="presParOf" srcId="{4542045E-0002-4711-9432-E7FA72533CDE}" destId="{3788478C-729C-4DDE-9AE0-5256AED4653A}" srcOrd="2" destOrd="0" presId="urn:microsoft.com/office/officeart/2005/8/layout/hProcess4"/>
    <dgm:cxn modelId="{7BE67811-2B9D-4894-8826-058C79631087}" type="presParOf" srcId="{3788478C-729C-4DDE-9AE0-5256AED4653A}" destId="{11836E1D-EF61-40B6-A814-FAA978452238}" srcOrd="0" destOrd="0" presId="urn:microsoft.com/office/officeart/2005/8/layout/hProcess4"/>
    <dgm:cxn modelId="{5DCAE3B1-9581-4300-A0A3-819E3F6782F1}" type="presParOf" srcId="{11836E1D-EF61-40B6-A814-FAA978452238}" destId="{5E1F4E86-6596-416D-B6CC-914764690516}" srcOrd="0" destOrd="0" presId="urn:microsoft.com/office/officeart/2005/8/layout/hProcess4"/>
    <dgm:cxn modelId="{86575A99-6F24-44C1-92F5-C7B031749BBE}" type="presParOf" srcId="{11836E1D-EF61-40B6-A814-FAA978452238}" destId="{BA7F3DD2-81B7-4A17-A04C-7305CBB5EA9D}" srcOrd="1" destOrd="0" presId="urn:microsoft.com/office/officeart/2005/8/layout/hProcess4"/>
    <dgm:cxn modelId="{42C26F8D-F42F-4E78-B5E6-6BA2A5F49CB1}" type="presParOf" srcId="{11836E1D-EF61-40B6-A814-FAA978452238}" destId="{495BAD70-44CB-4A84-A8A4-B28F780F8376}" srcOrd="2" destOrd="0" presId="urn:microsoft.com/office/officeart/2005/8/layout/hProcess4"/>
    <dgm:cxn modelId="{A706C3BC-039B-48CC-8BB0-8D275A712C98}" type="presParOf" srcId="{11836E1D-EF61-40B6-A814-FAA978452238}" destId="{FF266AFF-0226-4BB8-B002-3A21A002E1DF}" srcOrd="3" destOrd="0" presId="urn:microsoft.com/office/officeart/2005/8/layout/hProcess4"/>
    <dgm:cxn modelId="{7F005D9E-BCC0-42C5-989D-C238ED7079E2}" type="presParOf" srcId="{11836E1D-EF61-40B6-A814-FAA978452238}" destId="{0791FAE5-3FB6-4007-BC76-B7DE1C806A58}" srcOrd="4" destOrd="0" presId="urn:microsoft.com/office/officeart/2005/8/layout/hProcess4"/>
    <dgm:cxn modelId="{FE7B6EC0-2AFD-4D75-B79F-AE07705D8E3D}" type="presParOf" srcId="{3788478C-729C-4DDE-9AE0-5256AED4653A}" destId="{F581A435-184E-42D2-AE81-BFC1EE3ED6F1}" srcOrd="1" destOrd="0" presId="urn:microsoft.com/office/officeart/2005/8/layout/hProcess4"/>
    <dgm:cxn modelId="{601C3286-FB02-4082-BCD1-CED7AA6DD97A}" type="presParOf" srcId="{3788478C-729C-4DDE-9AE0-5256AED4653A}" destId="{038EB907-6C99-42F4-B1E8-A23AF67B8984}" srcOrd="2" destOrd="0" presId="urn:microsoft.com/office/officeart/2005/8/layout/hProcess4"/>
    <dgm:cxn modelId="{B7693C22-487D-4769-BE19-A752D49C4CFA}" type="presParOf" srcId="{038EB907-6C99-42F4-B1E8-A23AF67B8984}" destId="{61E5BF2E-CD4F-4F92-B823-36309C8A8097}" srcOrd="0" destOrd="0" presId="urn:microsoft.com/office/officeart/2005/8/layout/hProcess4"/>
    <dgm:cxn modelId="{F1FE6E81-5CCA-4FB4-BEB8-6F39A95EBD69}" type="presParOf" srcId="{038EB907-6C99-42F4-B1E8-A23AF67B8984}" destId="{B35077CF-7839-42EF-B007-FBB6EDB4C108}" srcOrd="1" destOrd="0" presId="urn:microsoft.com/office/officeart/2005/8/layout/hProcess4"/>
    <dgm:cxn modelId="{D4F7906C-D866-4A42-BFF0-51371CB8B2A5}" type="presParOf" srcId="{038EB907-6C99-42F4-B1E8-A23AF67B8984}" destId="{BC83CE7C-2D97-413B-8092-05ACF4CA6B72}" srcOrd="2" destOrd="0" presId="urn:microsoft.com/office/officeart/2005/8/layout/hProcess4"/>
    <dgm:cxn modelId="{0ACD1418-888A-48FC-A5D9-CE2085005BDD}" type="presParOf" srcId="{038EB907-6C99-42F4-B1E8-A23AF67B8984}" destId="{93776D6D-7497-44CB-B4CA-0F413F6F9CE8}" srcOrd="3" destOrd="0" presId="urn:microsoft.com/office/officeart/2005/8/layout/hProcess4"/>
    <dgm:cxn modelId="{9E9E8485-BF02-438D-B61C-B90ACB66EB02}" type="presParOf" srcId="{038EB907-6C99-42F4-B1E8-A23AF67B8984}" destId="{0229399C-DFC0-4D53-B419-A5CB1381A8F9}" srcOrd="4" destOrd="0" presId="urn:microsoft.com/office/officeart/2005/8/layout/hProcess4"/>
    <dgm:cxn modelId="{DEC1DB38-ED07-4222-8C09-5C7F98F1A748}" type="presParOf" srcId="{3788478C-729C-4DDE-9AE0-5256AED4653A}" destId="{221C2348-15D1-4134-AAB9-03244605C2BD}" srcOrd="3" destOrd="0" presId="urn:microsoft.com/office/officeart/2005/8/layout/hProcess4"/>
    <dgm:cxn modelId="{4E01BA27-E2C0-47D4-8AB6-FA5B84601C77}" type="presParOf" srcId="{3788478C-729C-4DDE-9AE0-5256AED4653A}" destId="{5F0A828C-BCD0-4445-825E-E06BF61059A8}" srcOrd="4" destOrd="0" presId="urn:microsoft.com/office/officeart/2005/8/layout/hProcess4"/>
    <dgm:cxn modelId="{70E0F978-514E-490E-B056-CCD1B685BDA5}" type="presParOf" srcId="{5F0A828C-BCD0-4445-825E-E06BF61059A8}" destId="{1E35CE00-6529-4159-A4EF-D4245161EAC5}" srcOrd="0" destOrd="0" presId="urn:microsoft.com/office/officeart/2005/8/layout/hProcess4"/>
    <dgm:cxn modelId="{23B8A3C2-C962-4D20-80A6-E2B8C12829B7}" type="presParOf" srcId="{5F0A828C-BCD0-4445-825E-E06BF61059A8}" destId="{B520755A-75B6-44C0-9311-B7477215EAE0}" srcOrd="1" destOrd="0" presId="urn:microsoft.com/office/officeart/2005/8/layout/hProcess4"/>
    <dgm:cxn modelId="{97569B94-24B2-439C-BB51-CFD3948CC762}" type="presParOf" srcId="{5F0A828C-BCD0-4445-825E-E06BF61059A8}" destId="{D4FBAAF7-6795-4CC1-867E-AB7F0D400AFA}" srcOrd="2" destOrd="0" presId="urn:microsoft.com/office/officeart/2005/8/layout/hProcess4"/>
    <dgm:cxn modelId="{3F56FD21-5708-4770-BB51-AD6479ACD7AE}" type="presParOf" srcId="{5F0A828C-BCD0-4445-825E-E06BF61059A8}" destId="{F4FD4143-6433-41DE-B0E8-EB221C9BE9F3}" srcOrd="3" destOrd="0" presId="urn:microsoft.com/office/officeart/2005/8/layout/hProcess4"/>
    <dgm:cxn modelId="{506AE608-2F9D-4B4E-97FE-0D8D68A60045}" type="presParOf" srcId="{5F0A828C-BCD0-4445-825E-E06BF61059A8}" destId="{1E9D804B-1326-492A-BD57-1930D71BF335}" srcOrd="4" destOrd="0" presId="urn:microsoft.com/office/officeart/2005/8/layout/hProcess4"/>
  </dgm:cxnLst>
  <dgm:bg/>
  <dgm:whole>
    <a:ln>
      <a:solidFill>
        <a:srgbClr val="000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3135CE-A77F-48E3-AB3A-A09EEA4EECCD}" type="doc">
      <dgm:prSet loTypeId="urn:microsoft.com/office/officeart/2005/8/layout/equation1" loCatId="process" qsTypeId="urn:microsoft.com/office/officeart/2005/8/quickstyle/3d2" qsCatId="3D" csTypeId="urn:microsoft.com/office/officeart/2005/8/colors/accent1_2" csCatId="accent1" phldr="1"/>
      <dgm:spPr/>
    </dgm:pt>
    <dgm:pt modelId="{2FBF1EB6-8EB6-431E-8024-98D8E07BCCF7}">
      <dgm:prSet phldrT="[Texto]" custT="1"/>
      <dgm:spPr/>
      <dgm:t>
        <a:bodyPr/>
        <a:lstStyle/>
        <a:p>
          <a:r>
            <a:rPr lang="es-MX" sz="1600" dirty="0"/>
            <a:t>Monto Subsidio</a:t>
          </a:r>
        </a:p>
      </dgm:t>
    </dgm:pt>
    <dgm:pt modelId="{1338237F-F48C-4A16-94F0-DEAFD1380AA4}" type="parTrans" cxnId="{3CB9352E-386A-4DFA-9EBF-BB46226D8569}">
      <dgm:prSet/>
      <dgm:spPr/>
      <dgm:t>
        <a:bodyPr/>
        <a:lstStyle/>
        <a:p>
          <a:endParaRPr lang="es-MX" sz="1600"/>
        </a:p>
      </dgm:t>
    </dgm:pt>
    <dgm:pt modelId="{971ED6FE-E638-4905-BF36-A6A5783D5CA3}" type="sibTrans" cxnId="{3CB9352E-386A-4DFA-9EBF-BB46226D8569}">
      <dgm:prSet custT="1"/>
      <dgm:spPr/>
      <dgm:t>
        <a:bodyPr/>
        <a:lstStyle/>
        <a:p>
          <a:endParaRPr lang="es-MX" sz="1600"/>
        </a:p>
      </dgm:t>
    </dgm:pt>
    <dgm:pt modelId="{1D5708F8-6308-4AF6-A533-1BDFCF42A7DA}">
      <dgm:prSet phldrT="[Texto]" custT="1"/>
      <dgm:spPr>
        <a:noFill/>
      </dgm:spPr>
      <dgm:t>
        <a:bodyPr/>
        <a:lstStyle/>
        <a:p>
          <a:endParaRPr lang="es-MX" sz="1600" dirty="0"/>
        </a:p>
      </dgm:t>
    </dgm:pt>
    <dgm:pt modelId="{B04F5FB1-DE53-4ECE-8A63-F67F2276EC9B}" type="sibTrans" cxnId="{A08173BF-7B18-4D84-B53A-23DCED9A39F9}">
      <dgm:prSet/>
      <dgm:spPr/>
      <dgm:t>
        <a:bodyPr/>
        <a:lstStyle/>
        <a:p>
          <a:endParaRPr lang="es-MX" sz="1600"/>
        </a:p>
      </dgm:t>
    </dgm:pt>
    <dgm:pt modelId="{B6C1C4C0-C522-4814-B89D-45956CCA5B67}" type="parTrans" cxnId="{A08173BF-7B18-4D84-B53A-23DCED9A39F9}">
      <dgm:prSet/>
      <dgm:spPr/>
      <dgm:t>
        <a:bodyPr/>
        <a:lstStyle/>
        <a:p>
          <a:endParaRPr lang="es-MX" sz="1600"/>
        </a:p>
      </dgm:t>
    </dgm:pt>
    <dgm:pt modelId="{B3B86853-3E33-4060-825F-9F7042EEB0DF}" type="pres">
      <dgm:prSet presAssocID="{9B3135CE-A77F-48E3-AB3A-A09EEA4EECCD}" presName="linearFlow" presStyleCnt="0">
        <dgm:presLayoutVars>
          <dgm:dir/>
          <dgm:resizeHandles val="exact"/>
        </dgm:presLayoutVars>
      </dgm:prSet>
      <dgm:spPr/>
    </dgm:pt>
    <dgm:pt modelId="{34192A52-D94D-4853-A62C-3ACFA33D79C8}" type="pres">
      <dgm:prSet presAssocID="{2FBF1EB6-8EB6-431E-8024-98D8E07BCCF7}" presName="node" presStyleLbl="node1" presStyleIdx="0" presStyleCnt="2" custScaleX="37826" custScaleY="32931">
        <dgm:presLayoutVars>
          <dgm:bulletEnabled val="1"/>
        </dgm:presLayoutVars>
      </dgm:prSet>
      <dgm:spPr/>
    </dgm:pt>
    <dgm:pt modelId="{58AC417B-AA39-41C5-80AF-591375EDCD3D}" type="pres">
      <dgm:prSet presAssocID="{971ED6FE-E638-4905-BF36-A6A5783D5CA3}" presName="spacerL" presStyleCnt="0"/>
      <dgm:spPr/>
    </dgm:pt>
    <dgm:pt modelId="{8F14020D-D51D-4DB3-BBF5-EADA47A3E59A}" type="pres">
      <dgm:prSet presAssocID="{971ED6FE-E638-4905-BF36-A6A5783D5CA3}" presName="sibTrans" presStyleLbl="sibTrans2D1" presStyleIdx="0" presStyleCnt="1" custScaleX="28860" custScaleY="30516"/>
      <dgm:spPr/>
    </dgm:pt>
    <dgm:pt modelId="{B4C7DB99-F2BA-443D-99D4-6D1FE0F6240A}" type="pres">
      <dgm:prSet presAssocID="{971ED6FE-E638-4905-BF36-A6A5783D5CA3}" presName="spacerR" presStyleCnt="0"/>
      <dgm:spPr/>
    </dgm:pt>
    <dgm:pt modelId="{A9455150-051C-44DC-A6DF-A958EDA89269}" type="pres">
      <dgm:prSet presAssocID="{1D5708F8-6308-4AF6-A533-1BDFCF42A7DA}" presName="node" presStyleLbl="node1" presStyleIdx="1" presStyleCnt="2" custFlipHor="1" custScaleX="56180" custScaleY="66083" custLinFactNeighborX="44439" custLinFactNeighborY="0">
        <dgm:presLayoutVars>
          <dgm:bulletEnabled val="1"/>
        </dgm:presLayoutVars>
      </dgm:prSet>
      <dgm:spPr/>
    </dgm:pt>
  </dgm:ptLst>
  <dgm:cxnLst>
    <dgm:cxn modelId="{0596762A-AE33-4A95-A94F-8E21A4CA1CF4}" type="presOf" srcId="{971ED6FE-E638-4905-BF36-A6A5783D5CA3}" destId="{8F14020D-D51D-4DB3-BBF5-EADA47A3E59A}" srcOrd="0" destOrd="0" presId="urn:microsoft.com/office/officeart/2005/8/layout/equation1"/>
    <dgm:cxn modelId="{3CB9352E-386A-4DFA-9EBF-BB46226D8569}" srcId="{9B3135CE-A77F-48E3-AB3A-A09EEA4EECCD}" destId="{2FBF1EB6-8EB6-431E-8024-98D8E07BCCF7}" srcOrd="0" destOrd="0" parTransId="{1338237F-F48C-4A16-94F0-DEAFD1380AA4}" sibTransId="{971ED6FE-E638-4905-BF36-A6A5783D5CA3}"/>
    <dgm:cxn modelId="{A2C2FE32-BA34-4A91-90C2-36A141292CAC}" type="presOf" srcId="{9B3135CE-A77F-48E3-AB3A-A09EEA4EECCD}" destId="{B3B86853-3E33-4060-825F-9F7042EEB0DF}" srcOrd="0" destOrd="0" presId="urn:microsoft.com/office/officeart/2005/8/layout/equation1"/>
    <dgm:cxn modelId="{849E9962-396D-41E3-8EA1-1D97F712087F}" type="presOf" srcId="{2FBF1EB6-8EB6-431E-8024-98D8E07BCCF7}" destId="{34192A52-D94D-4853-A62C-3ACFA33D79C8}" srcOrd="0" destOrd="0" presId="urn:microsoft.com/office/officeart/2005/8/layout/equation1"/>
    <dgm:cxn modelId="{8060EF48-CC3A-437D-835A-B6678EAD7DB9}" type="presOf" srcId="{1D5708F8-6308-4AF6-A533-1BDFCF42A7DA}" destId="{A9455150-051C-44DC-A6DF-A958EDA89269}" srcOrd="0" destOrd="0" presId="urn:microsoft.com/office/officeart/2005/8/layout/equation1"/>
    <dgm:cxn modelId="{A08173BF-7B18-4D84-B53A-23DCED9A39F9}" srcId="{9B3135CE-A77F-48E3-AB3A-A09EEA4EECCD}" destId="{1D5708F8-6308-4AF6-A533-1BDFCF42A7DA}" srcOrd="1" destOrd="0" parTransId="{B6C1C4C0-C522-4814-B89D-45956CCA5B67}" sibTransId="{B04F5FB1-DE53-4ECE-8A63-F67F2276EC9B}"/>
    <dgm:cxn modelId="{7141AA06-CAA3-42C0-84B7-6C80461F4826}" type="presParOf" srcId="{B3B86853-3E33-4060-825F-9F7042EEB0DF}" destId="{34192A52-D94D-4853-A62C-3ACFA33D79C8}" srcOrd="0" destOrd="0" presId="urn:microsoft.com/office/officeart/2005/8/layout/equation1"/>
    <dgm:cxn modelId="{28A05D89-CAFA-4239-94A4-8D2733B104B9}" type="presParOf" srcId="{B3B86853-3E33-4060-825F-9F7042EEB0DF}" destId="{58AC417B-AA39-41C5-80AF-591375EDCD3D}" srcOrd="1" destOrd="0" presId="urn:microsoft.com/office/officeart/2005/8/layout/equation1"/>
    <dgm:cxn modelId="{CB007861-446A-4EF0-ADBE-6F243D8FA2C6}" type="presParOf" srcId="{B3B86853-3E33-4060-825F-9F7042EEB0DF}" destId="{8F14020D-D51D-4DB3-BBF5-EADA47A3E59A}" srcOrd="2" destOrd="0" presId="urn:microsoft.com/office/officeart/2005/8/layout/equation1"/>
    <dgm:cxn modelId="{E46F6B57-845F-4D13-AD37-099363064929}" type="presParOf" srcId="{B3B86853-3E33-4060-825F-9F7042EEB0DF}" destId="{B4C7DB99-F2BA-443D-99D4-6D1FE0F6240A}" srcOrd="3" destOrd="0" presId="urn:microsoft.com/office/officeart/2005/8/layout/equation1"/>
    <dgm:cxn modelId="{180E1F09-ECAA-4974-80C5-5004A3A400EB}" type="presParOf" srcId="{B3B86853-3E33-4060-825F-9F7042EEB0DF}" destId="{A9455150-051C-44DC-A6DF-A958EDA89269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862B-36C1-CA45-881C-5F28728FB61B}">
      <dsp:nvSpPr>
        <dsp:cNvPr id="0" name=""/>
        <dsp:cNvSpPr/>
      </dsp:nvSpPr>
      <dsp:spPr>
        <a:xfrm>
          <a:off x="732719" y="625"/>
          <a:ext cx="1207950" cy="12079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Ingreso Licencias Médicas</a:t>
          </a:r>
          <a:endParaRPr lang="es-ES_tradnl" sz="1200" kern="1200" noProof="0" dirty="0"/>
        </a:p>
      </dsp:txBody>
      <dsp:txXfrm>
        <a:off x="909619" y="177525"/>
        <a:ext cx="854150" cy="854150"/>
      </dsp:txXfrm>
    </dsp:sp>
    <dsp:sp modelId="{54B22EBF-4BD6-B247-BA80-74211CE53D13}">
      <dsp:nvSpPr>
        <dsp:cNvPr id="0" name=""/>
        <dsp:cNvSpPr/>
      </dsp:nvSpPr>
      <dsp:spPr>
        <a:xfrm>
          <a:off x="986388" y="1306661"/>
          <a:ext cx="700611" cy="700611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079254" y="1574575"/>
        <a:ext cx="514879" cy="164783"/>
      </dsp:txXfrm>
    </dsp:sp>
    <dsp:sp modelId="{F4C2C787-4D78-1442-AE03-2093DE2CC317}">
      <dsp:nvSpPr>
        <dsp:cNvPr id="0" name=""/>
        <dsp:cNvSpPr/>
      </dsp:nvSpPr>
      <dsp:spPr>
        <a:xfrm>
          <a:off x="732719" y="2105358"/>
          <a:ext cx="1207950" cy="1207950"/>
        </a:xfrm>
        <a:prstGeom prst="ellipse">
          <a:avLst/>
        </a:prstGeom>
        <a:solidFill>
          <a:schemeClr val="accent4">
            <a:hueOff val="18144"/>
            <a:satOff val="0"/>
            <a:lumOff val="-6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Datos</a:t>
          </a:r>
          <a:r>
            <a:rPr lang="en-US" sz="1400" kern="1200" dirty="0"/>
            <a:t> del cargo</a:t>
          </a:r>
        </a:p>
      </dsp:txBody>
      <dsp:txXfrm>
        <a:off x="909619" y="2282258"/>
        <a:ext cx="854150" cy="854150"/>
      </dsp:txXfrm>
    </dsp:sp>
    <dsp:sp modelId="{E912B662-03EF-F146-AECD-F447DE358C0E}">
      <dsp:nvSpPr>
        <dsp:cNvPr id="0" name=""/>
        <dsp:cNvSpPr/>
      </dsp:nvSpPr>
      <dsp:spPr>
        <a:xfrm>
          <a:off x="986388" y="3411394"/>
          <a:ext cx="700611" cy="700611"/>
        </a:xfrm>
        <a:prstGeom prst="mathPlus">
          <a:avLst/>
        </a:prstGeom>
        <a:solidFill>
          <a:schemeClr val="accent4">
            <a:hueOff val="27216"/>
            <a:satOff val="0"/>
            <a:lumOff val="-10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079254" y="3679308"/>
        <a:ext cx="514879" cy="164783"/>
      </dsp:txXfrm>
    </dsp:sp>
    <dsp:sp modelId="{0F1DE70C-0D33-484E-99C6-0F0EB4FAE245}">
      <dsp:nvSpPr>
        <dsp:cNvPr id="0" name=""/>
        <dsp:cNvSpPr/>
      </dsp:nvSpPr>
      <dsp:spPr>
        <a:xfrm>
          <a:off x="732719" y="4210091"/>
          <a:ext cx="1207950" cy="1207950"/>
        </a:xfrm>
        <a:prstGeom prst="ellipse">
          <a:avLst/>
        </a:prstGeom>
        <a:solidFill>
          <a:schemeClr val="accent4">
            <a:hueOff val="36288"/>
            <a:satOff val="0"/>
            <a:lumOff val="-13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Otros</a:t>
          </a:r>
        </a:p>
      </dsp:txBody>
      <dsp:txXfrm>
        <a:off x="909619" y="4386991"/>
        <a:ext cx="854150" cy="854150"/>
      </dsp:txXfrm>
    </dsp:sp>
    <dsp:sp modelId="{FB76CE77-41D5-3340-988F-33554C822DAE}">
      <dsp:nvSpPr>
        <dsp:cNvPr id="0" name=""/>
        <dsp:cNvSpPr/>
      </dsp:nvSpPr>
      <dsp:spPr>
        <a:xfrm>
          <a:off x="2121862" y="2484654"/>
          <a:ext cx="384128" cy="449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121862" y="2574525"/>
        <a:ext cx="268890" cy="269615"/>
      </dsp:txXfrm>
    </dsp:sp>
    <dsp:sp modelId="{07560488-B33B-134E-BEC2-7FDB2176B5E9}">
      <dsp:nvSpPr>
        <dsp:cNvPr id="0" name=""/>
        <dsp:cNvSpPr/>
      </dsp:nvSpPr>
      <dsp:spPr>
        <a:xfrm>
          <a:off x="2665439" y="1501383"/>
          <a:ext cx="2415900" cy="2415900"/>
        </a:xfrm>
        <a:prstGeom prst="ellipse">
          <a:avLst/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noProof="0" dirty="0"/>
            <a:t>Matriz L</a:t>
          </a:r>
          <a:endParaRPr lang="en-US" sz="2800" kern="1200" dirty="0"/>
        </a:p>
      </dsp:txBody>
      <dsp:txXfrm>
        <a:off x="3019239" y="1855183"/>
        <a:ext cx="1708300" cy="1708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495D3-FF3A-4D63-9E3C-7A1C9D5BFB4F}">
      <dsp:nvSpPr>
        <dsp:cNvPr id="0" name=""/>
        <dsp:cNvSpPr/>
      </dsp:nvSpPr>
      <dsp:spPr>
        <a:xfrm>
          <a:off x="918514" y="663816"/>
          <a:ext cx="642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3049"/>
              </a:moveTo>
              <a:lnTo>
                <a:pt x="642093" y="103049"/>
              </a:lnTo>
              <a:lnTo>
                <a:pt x="642093" y="4572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6EF5F-2774-47DE-ABAB-934F51C41A6E}">
      <dsp:nvSpPr>
        <dsp:cNvPr id="0" name=""/>
        <dsp:cNvSpPr/>
      </dsp:nvSpPr>
      <dsp:spPr>
        <a:xfrm>
          <a:off x="918514" y="721146"/>
          <a:ext cx="12841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84186" y="4572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F095E-72BA-48A0-AF8B-ABA240914FDF}">
      <dsp:nvSpPr>
        <dsp:cNvPr id="0" name=""/>
        <dsp:cNvSpPr/>
      </dsp:nvSpPr>
      <dsp:spPr>
        <a:xfrm>
          <a:off x="1238" y="626981"/>
          <a:ext cx="917276" cy="2797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Pendiente</a:t>
          </a:r>
          <a:endParaRPr lang="es-MX" sz="15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238" y="626981"/>
        <a:ext cx="917276" cy="279769"/>
      </dsp:txXfrm>
    </dsp:sp>
    <dsp:sp modelId="{09D584FC-A356-4E65-863B-32D4223E8B1A}">
      <dsp:nvSpPr>
        <dsp:cNvPr id="0" name=""/>
        <dsp:cNvSpPr/>
      </dsp:nvSpPr>
      <dsp:spPr>
        <a:xfrm>
          <a:off x="2202700" y="626981"/>
          <a:ext cx="917276" cy="2797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Pendiente</a:t>
          </a:r>
          <a:endParaRPr lang="es-MX" sz="15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202700" y="626981"/>
        <a:ext cx="917276" cy="279769"/>
      </dsp:txXfrm>
    </dsp:sp>
    <dsp:sp modelId="{90F70962-0FCB-42ED-B961-25C15757F6E5}">
      <dsp:nvSpPr>
        <dsp:cNvPr id="0" name=""/>
        <dsp:cNvSpPr/>
      </dsp:nvSpPr>
      <dsp:spPr>
        <a:xfrm>
          <a:off x="1101969" y="429767"/>
          <a:ext cx="917276" cy="2797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No</a:t>
          </a:r>
          <a:endParaRPr lang="es-MX" sz="15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01969" y="429767"/>
        <a:ext cx="917276" cy="279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495D3-FF3A-4D63-9E3C-7A1C9D5BFB4F}">
      <dsp:nvSpPr>
        <dsp:cNvPr id="0" name=""/>
        <dsp:cNvSpPr/>
      </dsp:nvSpPr>
      <dsp:spPr>
        <a:xfrm>
          <a:off x="918514" y="680513"/>
          <a:ext cx="642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3049"/>
              </a:moveTo>
              <a:lnTo>
                <a:pt x="642093" y="103049"/>
              </a:lnTo>
              <a:lnTo>
                <a:pt x="642093" y="45720"/>
              </a:lnTo>
            </a:path>
          </a:pathLst>
        </a:custGeom>
        <a:noFill/>
        <a:ln w="9525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40745-128E-4D26-AF43-859B3757E5C1}">
      <dsp:nvSpPr>
        <dsp:cNvPr id="0" name=""/>
        <dsp:cNvSpPr/>
      </dsp:nvSpPr>
      <dsp:spPr>
        <a:xfrm>
          <a:off x="918514" y="737843"/>
          <a:ext cx="12841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84186" y="45720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F095E-72BA-48A0-AF8B-ABA240914FDF}">
      <dsp:nvSpPr>
        <dsp:cNvPr id="0" name=""/>
        <dsp:cNvSpPr/>
      </dsp:nvSpPr>
      <dsp:spPr>
        <a:xfrm>
          <a:off x="1238" y="643679"/>
          <a:ext cx="917276" cy="2797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Autorizado</a:t>
          </a:r>
        </a:p>
      </dsp:txBody>
      <dsp:txXfrm>
        <a:off x="1238" y="643679"/>
        <a:ext cx="917276" cy="279769"/>
      </dsp:txXfrm>
    </dsp:sp>
    <dsp:sp modelId="{6AAB3FD8-D478-428C-999D-2A224EF9F377}">
      <dsp:nvSpPr>
        <dsp:cNvPr id="0" name=""/>
        <dsp:cNvSpPr/>
      </dsp:nvSpPr>
      <dsp:spPr>
        <a:xfrm>
          <a:off x="2202701" y="643679"/>
          <a:ext cx="917276" cy="2797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Autorizado</a:t>
          </a:r>
        </a:p>
      </dsp:txBody>
      <dsp:txXfrm>
        <a:off x="2202701" y="643679"/>
        <a:ext cx="917276" cy="279769"/>
      </dsp:txXfrm>
    </dsp:sp>
    <dsp:sp modelId="{90F70962-0FCB-42ED-B961-25C15757F6E5}">
      <dsp:nvSpPr>
        <dsp:cNvPr id="0" name=""/>
        <dsp:cNvSpPr/>
      </dsp:nvSpPr>
      <dsp:spPr>
        <a:xfrm>
          <a:off x="1101969" y="446464"/>
          <a:ext cx="917276" cy="2797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No</a:t>
          </a:r>
        </a:p>
      </dsp:txBody>
      <dsp:txXfrm>
        <a:off x="1101969" y="446464"/>
        <a:ext cx="917276" cy="279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495D3-FF3A-4D63-9E3C-7A1C9D5BFB4F}">
      <dsp:nvSpPr>
        <dsp:cNvPr id="0" name=""/>
        <dsp:cNvSpPr/>
      </dsp:nvSpPr>
      <dsp:spPr>
        <a:xfrm>
          <a:off x="918514" y="695129"/>
          <a:ext cx="642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3049"/>
              </a:moveTo>
              <a:lnTo>
                <a:pt x="642093" y="103049"/>
              </a:lnTo>
              <a:lnTo>
                <a:pt x="642093" y="45720"/>
              </a:lnTo>
            </a:path>
          </a:pathLst>
        </a:custGeom>
        <a:noFill/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6E696-A09A-4277-B3E0-54D768F4D072}">
      <dsp:nvSpPr>
        <dsp:cNvPr id="0" name=""/>
        <dsp:cNvSpPr/>
      </dsp:nvSpPr>
      <dsp:spPr>
        <a:xfrm>
          <a:off x="918514" y="798179"/>
          <a:ext cx="1284186" cy="591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2459" y="0"/>
              </a:lnTo>
              <a:lnTo>
                <a:pt x="1192459" y="591643"/>
              </a:lnTo>
              <a:lnTo>
                <a:pt x="1284186" y="591643"/>
              </a:lnTo>
            </a:path>
          </a:pathLst>
        </a:custGeom>
        <a:noFill/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A503E-EC99-4C2E-91BA-50D6DA0765CA}">
      <dsp:nvSpPr>
        <dsp:cNvPr id="0" name=""/>
        <dsp:cNvSpPr/>
      </dsp:nvSpPr>
      <dsp:spPr>
        <a:xfrm>
          <a:off x="918514" y="798179"/>
          <a:ext cx="1284186" cy="197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2459" y="0"/>
              </a:lnTo>
              <a:lnTo>
                <a:pt x="1192459" y="197214"/>
              </a:lnTo>
              <a:lnTo>
                <a:pt x="1284186" y="197214"/>
              </a:lnTo>
            </a:path>
          </a:pathLst>
        </a:custGeom>
        <a:noFill/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908E5-29D8-46FB-8791-ABAF888AE11A}">
      <dsp:nvSpPr>
        <dsp:cNvPr id="0" name=""/>
        <dsp:cNvSpPr/>
      </dsp:nvSpPr>
      <dsp:spPr>
        <a:xfrm>
          <a:off x="918514" y="600965"/>
          <a:ext cx="1284186" cy="197214"/>
        </a:xfrm>
        <a:custGeom>
          <a:avLst/>
          <a:gdLst/>
          <a:ahLst/>
          <a:cxnLst/>
          <a:rect l="0" t="0" r="0" b="0"/>
          <a:pathLst>
            <a:path>
              <a:moveTo>
                <a:pt x="0" y="197214"/>
              </a:moveTo>
              <a:lnTo>
                <a:pt x="1192459" y="197214"/>
              </a:lnTo>
              <a:lnTo>
                <a:pt x="1192459" y="0"/>
              </a:lnTo>
              <a:lnTo>
                <a:pt x="1284186" y="0"/>
              </a:lnTo>
            </a:path>
          </a:pathLst>
        </a:custGeom>
        <a:noFill/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40745-128E-4D26-AF43-859B3757E5C1}">
      <dsp:nvSpPr>
        <dsp:cNvPr id="0" name=""/>
        <dsp:cNvSpPr/>
      </dsp:nvSpPr>
      <dsp:spPr>
        <a:xfrm>
          <a:off x="918514" y="206536"/>
          <a:ext cx="1284186" cy="591643"/>
        </a:xfrm>
        <a:custGeom>
          <a:avLst/>
          <a:gdLst/>
          <a:ahLst/>
          <a:cxnLst/>
          <a:rect l="0" t="0" r="0" b="0"/>
          <a:pathLst>
            <a:path>
              <a:moveTo>
                <a:pt x="0" y="591643"/>
              </a:moveTo>
              <a:lnTo>
                <a:pt x="1192459" y="591643"/>
              </a:lnTo>
              <a:lnTo>
                <a:pt x="1192459" y="0"/>
              </a:lnTo>
              <a:lnTo>
                <a:pt x="1284186" y="0"/>
              </a:lnTo>
            </a:path>
          </a:pathLst>
        </a:custGeom>
        <a:noFill/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F095E-72BA-48A0-AF8B-ABA240914FDF}">
      <dsp:nvSpPr>
        <dsp:cNvPr id="0" name=""/>
        <dsp:cNvSpPr/>
      </dsp:nvSpPr>
      <dsp:spPr>
        <a:xfrm>
          <a:off x="1238" y="658294"/>
          <a:ext cx="917276" cy="2797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Rechazado</a:t>
          </a:r>
        </a:p>
      </dsp:txBody>
      <dsp:txXfrm>
        <a:off x="1238" y="658294"/>
        <a:ext cx="917276" cy="279769"/>
      </dsp:txXfrm>
    </dsp:sp>
    <dsp:sp modelId="{6AAB3FD8-D478-428C-999D-2A224EF9F377}">
      <dsp:nvSpPr>
        <dsp:cNvPr id="0" name=""/>
        <dsp:cNvSpPr/>
      </dsp:nvSpPr>
      <dsp:spPr>
        <a:xfrm>
          <a:off x="2202701" y="66651"/>
          <a:ext cx="917276" cy="27976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Pendiente</a:t>
          </a:r>
        </a:p>
      </dsp:txBody>
      <dsp:txXfrm>
        <a:off x="2202701" y="66651"/>
        <a:ext cx="917276" cy="279769"/>
      </dsp:txXfrm>
    </dsp:sp>
    <dsp:sp modelId="{E0BFED93-1D2D-4C41-93E1-98B8450CB9F6}">
      <dsp:nvSpPr>
        <dsp:cNvPr id="0" name=""/>
        <dsp:cNvSpPr/>
      </dsp:nvSpPr>
      <dsp:spPr>
        <a:xfrm>
          <a:off x="2202701" y="461080"/>
          <a:ext cx="917276" cy="27976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Autorizado</a:t>
          </a:r>
        </a:p>
      </dsp:txBody>
      <dsp:txXfrm>
        <a:off x="2202701" y="461080"/>
        <a:ext cx="917276" cy="279769"/>
      </dsp:txXfrm>
    </dsp:sp>
    <dsp:sp modelId="{82311D19-5D65-4B8E-BDD3-9E35C40571CB}">
      <dsp:nvSpPr>
        <dsp:cNvPr id="0" name=""/>
        <dsp:cNvSpPr/>
      </dsp:nvSpPr>
      <dsp:spPr>
        <a:xfrm>
          <a:off x="2202701" y="855509"/>
          <a:ext cx="917276" cy="27976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Reducido</a:t>
          </a:r>
        </a:p>
      </dsp:txBody>
      <dsp:txXfrm>
        <a:off x="2202701" y="855509"/>
        <a:ext cx="917276" cy="279769"/>
      </dsp:txXfrm>
    </dsp:sp>
    <dsp:sp modelId="{F6CFFC6F-BC2F-4702-ABB0-8C4DD7298419}">
      <dsp:nvSpPr>
        <dsp:cNvPr id="0" name=""/>
        <dsp:cNvSpPr/>
      </dsp:nvSpPr>
      <dsp:spPr>
        <a:xfrm>
          <a:off x="2202701" y="1249938"/>
          <a:ext cx="917276" cy="27976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Rechazado</a:t>
          </a:r>
        </a:p>
      </dsp:txBody>
      <dsp:txXfrm>
        <a:off x="2202701" y="1249938"/>
        <a:ext cx="917276" cy="279769"/>
      </dsp:txXfrm>
    </dsp:sp>
    <dsp:sp modelId="{90F70962-0FCB-42ED-B961-25C15757F6E5}">
      <dsp:nvSpPr>
        <dsp:cNvPr id="0" name=""/>
        <dsp:cNvSpPr/>
      </dsp:nvSpPr>
      <dsp:spPr>
        <a:xfrm>
          <a:off x="1101969" y="461080"/>
          <a:ext cx="917276" cy="2797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Si</a:t>
          </a:r>
        </a:p>
      </dsp:txBody>
      <dsp:txXfrm>
        <a:off x="1101969" y="461080"/>
        <a:ext cx="917276" cy="279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495D3-FF3A-4D63-9E3C-7A1C9D5BFB4F}">
      <dsp:nvSpPr>
        <dsp:cNvPr id="0" name=""/>
        <dsp:cNvSpPr/>
      </dsp:nvSpPr>
      <dsp:spPr>
        <a:xfrm>
          <a:off x="918514" y="695129"/>
          <a:ext cx="642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3049"/>
              </a:moveTo>
              <a:lnTo>
                <a:pt x="642093" y="103049"/>
              </a:lnTo>
              <a:lnTo>
                <a:pt x="642093" y="45720"/>
              </a:lnTo>
            </a:path>
          </a:pathLst>
        </a:custGeom>
        <a:noFill/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6E696-A09A-4277-B3E0-54D768F4D072}">
      <dsp:nvSpPr>
        <dsp:cNvPr id="0" name=""/>
        <dsp:cNvSpPr/>
      </dsp:nvSpPr>
      <dsp:spPr>
        <a:xfrm>
          <a:off x="918514" y="798179"/>
          <a:ext cx="1284186" cy="591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2459" y="0"/>
              </a:lnTo>
              <a:lnTo>
                <a:pt x="1192459" y="591643"/>
              </a:lnTo>
              <a:lnTo>
                <a:pt x="1284186" y="591643"/>
              </a:lnTo>
            </a:path>
          </a:pathLst>
        </a:custGeom>
        <a:noFill/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A503E-EC99-4C2E-91BA-50D6DA0765CA}">
      <dsp:nvSpPr>
        <dsp:cNvPr id="0" name=""/>
        <dsp:cNvSpPr/>
      </dsp:nvSpPr>
      <dsp:spPr>
        <a:xfrm>
          <a:off x="918514" y="798179"/>
          <a:ext cx="1284186" cy="197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2459" y="0"/>
              </a:lnTo>
              <a:lnTo>
                <a:pt x="1192459" y="197214"/>
              </a:lnTo>
              <a:lnTo>
                <a:pt x="1284186" y="197214"/>
              </a:lnTo>
            </a:path>
          </a:pathLst>
        </a:custGeom>
        <a:noFill/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908E5-29D8-46FB-8791-ABAF888AE11A}">
      <dsp:nvSpPr>
        <dsp:cNvPr id="0" name=""/>
        <dsp:cNvSpPr/>
      </dsp:nvSpPr>
      <dsp:spPr>
        <a:xfrm>
          <a:off x="918514" y="600965"/>
          <a:ext cx="1284186" cy="197214"/>
        </a:xfrm>
        <a:custGeom>
          <a:avLst/>
          <a:gdLst/>
          <a:ahLst/>
          <a:cxnLst/>
          <a:rect l="0" t="0" r="0" b="0"/>
          <a:pathLst>
            <a:path>
              <a:moveTo>
                <a:pt x="0" y="197214"/>
              </a:moveTo>
              <a:lnTo>
                <a:pt x="1192459" y="197214"/>
              </a:lnTo>
              <a:lnTo>
                <a:pt x="1192459" y="0"/>
              </a:lnTo>
              <a:lnTo>
                <a:pt x="1284186" y="0"/>
              </a:lnTo>
            </a:path>
          </a:pathLst>
        </a:custGeom>
        <a:noFill/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40745-128E-4D26-AF43-859B3757E5C1}">
      <dsp:nvSpPr>
        <dsp:cNvPr id="0" name=""/>
        <dsp:cNvSpPr/>
      </dsp:nvSpPr>
      <dsp:spPr>
        <a:xfrm>
          <a:off x="918514" y="206536"/>
          <a:ext cx="1284186" cy="591643"/>
        </a:xfrm>
        <a:custGeom>
          <a:avLst/>
          <a:gdLst/>
          <a:ahLst/>
          <a:cxnLst/>
          <a:rect l="0" t="0" r="0" b="0"/>
          <a:pathLst>
            <a:path>
              <a:moveTo>
                <a:pt x="0" y="591643"/>
              </a:moveTo>
              <a:lnTo>
                <a:pt x="1192459" y="591643"/>
              </a:lnTo>
              <a:lnTo>
                <a:pt x="1192459" y="0"/>
              </a:lnTo>
              <a:lnTo>
                <a:pt x="1284186" y="0"/>
              </a:lnTo>
            </a:path>
          </a:pathLst>
        </a:custGeom>
        <a:noFill/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F095E-72BA-48A0-AF8B-ABA240914FDF}">
      <dsp:nvSpPr>
        <dsp:cNvPr id="0" name=""/>
        <dsp:cNvSpPr/>
      </dsp:nvSpPr>
      <dsp:spPr>
        <a:xfrm>
          <a:off x="1238" y="658294"/>
          <a:ext cx="917276" cy="2797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Reducido</a:t>
          </a:r>
        </a:p>
      </dsp:txBody>
      <dsp:txXfrm>
        <a:off x="1238" y="658294"/>
        <a:ext cx="917276" cy="279769"/>
      </dsp:txXfrm>
    </dsp:sp>
    <dsp:sp modelId="{6AAB3FD8-D478-428C-999D-2A224EF9F377}">
      <dsp:nvSpPr>
        <dsp:cNvPr id="0" name=""/>
        <dsp:cNvSpPr/>
      </dsp:nvSpPr>
      <dsp:spPr>
        <a:xfrm>
          <a:off x="2202701" y="66651"/>
          <a:ext cx="917276" cy="27976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Pendiente</a:t>
          </a:r>
        </a:p>
      </dsp:txBody>
      <dsp:txXfrm>
        <a:off x="2202701" y="66651"/>
        <a:ext cx="917276" cy="279769"/>
      </dsp:txXfrm>
    </dsp:sp>
    <dsp:sp modelId="{E0BFED93-1D2D-4C41-93E1-98B8450CB9F6}">
      <dsp:nvSpPr>
        <dsp:cNvPr id="0" name=""/>
        <dsp:cNvSpPr/>
      </dsp:nvSpPr>
      <dsp:spPr>
        <a:xfrm>
          <a:off x="2202701" y="461080"/>
          <a:ext cx="917276" cy="27976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Autorizado</a:t>
          </a:r>
        </a:p>
      </dsp:txBody>
      <dsp:txXfrm>
        <a:off x="2202701" y="461080"/>
        <a:ext cx="917276" cy="279769"/>
      </dsp:txXfrm>
    </dsp:sp>
    <dsp:sp modelId="{82311D19-5D65-4B8E-BDD3-9E35C40571CB}">
      <dsp:nvSpPr>
        <dsp:cNvPr id="0" name=""/>
        <dsp:cNvSpPr/>
      </dsp:nvSpPr>
      <dsp:spPr>
        <a:xfrm>
          <a:off x="2202701" y="855509"/>
          <a:ext cx="917276" cy="27976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Reducido</a:t>
          </a:r>
        </a:p>
      </dsp:txBody>
      <dsp:txXfrm>
        <a:off x="2202701" y="855509"/>
        <a:ext cx="917276" cy="279769"/>
      </dsp:txXfrm>
    </dsp:sp>
    <dsp:sp modelId="{F6CFFC6F-BC2F-4702-ABB0-8C4DD7298419}">
      <dsp:nvSpPr>
        <dsp:cNvPr id="0" name=""/>
        <dsp:cNvSpPr/>
      </dsp:nvSpPr>
      <dsp:spPr>
        <a:xfrm>
          <a:off x="2202701" y="1249938"/>
          <a:ext cx="917276" cy="27976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Rechazado</a:t>
          </a:r>
        </a:p>
      </dsp:txBody>
      <dsp:txXfrm>
        <a:off x="2202701" y="1249938"/>
        <a:ext cx="917276" cy="279769"/>
      </dsp:txXfrm>
    </dsp:sp>
    <dsp:sp modelId="{90F70962-0FCB-42ED-B961-25C15757F6E5}">
      <dsp:nvSpPr>
        <dsp:cNvPr id="0" name=""/>
        <dsp:cNvSpPr/>
      </dsp:nvSpPr>
      <dsp:spPr>
        <a:xfrm>
          <a:off x="1101969" y="461080"/>
          <a:ext cx="917276" cy="2797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Si</a:t>
          </a:r>
        </a:p>
      </dsp:txBody>
      <dsp:txXfrm>
        <a:off x="1101969" y="461080"/>
        <a:ext cx="917276" cy="2797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F3DD2-81B7-4A17-A04C-7305CBB5EA9D}">
      <dsp:nvSpPr>
        <dsp:cNvPr id="0" name=""/>
        <dsp:cNvSpPr/>
      </dsp:nvSpPr>
      <dsp:spPr>
        <a:xfrm>
          <a:off x="77508" y="961098"/>
          <a:ext cx="1652824" cy="1488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srgbClr val="000000"/>
              </a:solidFill>
            </a:rPr>
            <a:t>Prenatal</a:t>
          </a:r>
        </a:p>
      </dsp:txBody>
      <dsp:txXfrm>
        <a:off x="111760" y="995350"/>
        <a:ext cx="1584320" cy="1100961"/>
      </dsp:txXfrm>
    </dsp:sp>
    <dsp:sp modelId="{F581A435-184E-42D2-AE81-BFC1EE3ED6F1}">
      <dsp:nvSpPr>
        <dsp:cNvPr id="0" name=""/>
        <dsp:cNvSpPr/>
      </dsp:nvSpPr>
      <dsp:spPr>
        <a:xfrm>
          <a:off x="1017050" y="1320477"/>
          <a:ext cx="1982561" cy="1982561"/>
        </a:xfrm>
        <a:prstGeom prst="leftCircularArrow">
          <a:avLst>
            <a:gd name="adj1" fmla="val 3116"/>
            <a:gd name="adj2" fmla="val 383178"/>
            <a:gd name="adj3" fmla="val 2157679"/>
            <a:gd name="adj4" fmla="val 9023480"/>
            <a:gd name="adj5" fmla="val 3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66AFF-0226-4BB8-B002-3A21A002E1DF}">
      <dsp:nvSpPr>
        <dsp:cNvPr id="0" name=""/>
        <dsp:cNvSpPr/>
      </dsp:nvSpPr>
      <dsp:spPr>
        <a:xfrm>
          <a:off x="402645" y="2130563"/>
          <a:ext cx="1604080" cy="637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Sin Continuidad</a:t>
          </a:r>
        </a:p>
      </dsp:txBody>
      <dsp:txXfrm>
        <a:off x="421328" y="2149246"/>
        <a:ext cx="1566714" cy="600524"/>
      </dsp:txXfrm>
    </dsp:sp>
    <dsp:sp modelId="{B35077CF-7839-42EF-B007-FBB6EDB4C108}">
      <dsp:nvSpPr>
        <dsp:cNvPr id="0" name=""/>
        <dsp:cNvSpPr/>
      </dsp:nvSpPr>
      <dsp:spPr>
        <a:xfrm>
          <a:off x="2346798" y="994133"/>
          <a:ext cx="1712881" cy="1422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srgbClr val="000000"/>
              </a:solidFill>
            </a:rPr>
            <a:t>Postnatal</a:t>
          </a:r>
        </a:p>
      </dsp:txBody>
      <dsp:txXfrm>
        <a:off x="2379530" y="1331652"/>
        <a:ext cx="1647417" cy="1052088"/>
      </dsp:txXfrm>
    </dsp:sp>
    <dsp:sp modelId="{221C2348-15D1-4134-AAB9-03244605C2BD}">
      <dsp:nvSpPr>
        <dsp:cNvPr id="0" name=""/>
        <dsp:cNvSpPr/>
      </dsp:nvSpPr>
      <dsp:spPr>
        <a:xfrm>
          <a:off x="3287123" y="59440"/>
          <a:ext cx="2213148" cy="2213148"/>
        </a:xfrm>
        <a:prstGeom prst="circularArrow">
          <a:avLst>
            <a:gd name="adj1" fmla="val 2792"/>
            <a:gd name="adj2" fmla="val 340648"/>
            <a:gd name="adj3" fmla="val 19483842"/>
            <a:gd name="adj4" fmla="val 12575511"/>
            <a:gd name="adj5" fmla="val 32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76D6D-7497-44CB-B4CA-0F413F6F9CE8}">
      <dsp:nvSpPr>
        <dsp:cNvPr id="0" name=""/>
        <dsp:cNvSpPr/>
      </dsp:nvSpPr>
      <dsp:spPr>
        <a:xfrm>
          <a:off x="2701964" y="642153"/>
          <a:ext cx="1604080" cy="637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Con Continuidad</a:t>
          </a:r>
        </a:p>
      </dsp:txBody>
      <dsp:txXfrm>
        <a:off x="2720647" y="660836"/>
        <a:ext cx="1566714" cy="600524"/>
      </dsp:txXfrm>
    </dsp:sp>
    <dsp:sp modelId="{B520755A-75B6-44C0-9311-B7477215EAE0}">
      <dsp:nvSpPr>
        <dsp:cNvPr id="0" name=""/>
        <dsp:cNvSpPr/>
      </dsp:nvSpPr>
      <dsp:spPr>
        <a:xfrm>
          <a:off x="4600262" y="961098"/>
          <a:ext cx="1804591" cy="1488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srgbClr val="000000"/>
              </a:solidFill>
            </a:rPr>
            <a:t>Postnatal Parental</a:t>
          </a:r>
        </a:p>
      </dsp:txBody>
      <dsp:txXfrm>
        <a:off x="4634514" y="995350"/>
        <a:ext cx="1736087" cy="1100961"/>
      </dsp:txXfrm>
    </dsp:sp>
    <dsp:sp modelId="{F4FD4143-6433-41DE-B0E8-EB221C9BE9F3}">
      <dsp:nvSpPr>
        <dsp:cNvPr id="0" name=""/>
        <dsp:cNvSpPr/>
      </dsp:nvSpPr>
      <dsp:spPr>
        <a:xfrm>
          <a:off x="5001282" y="2130563"/>
          <a:ext cx="1604080" cy="637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Con continuidad</a:t>
          </a:r>
        </a:p>
      </dsp:txBody>
      <dsp:txXfrm>
        <a:off x="5019965" y="2149246"/>
        <a:ext cx="1566714" cy="600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92A52-D94D-4853-A62C-3ACFA33D79C8}">
      <dsp:nvSpPr>
        <dsp:cNvPr id="0" name=""/>
        <dsp:cNvSpPr/>
      </dsp:nvSpPr>
      <dsp:spPr>
        <a:xfrm>
          <a:off x="16534" y="787721"/>
          <a:ext cx="1797247" cy="15646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Monto Subsidio</a:t>
          </a:r>
        </a:p>
      </dsp:txBody>
      <dsp:txXfrm>
        <a:off x="279735" y="1016861"/>
        <a:ext cx="1270845" cy="1106388"/>
      </dsp:txXfrm>
    </dsp:sp>
    <dsp:sp modelId="{8F14020D-D51D-4DB3-BBF5-EADA47A3E59A}">
      <dsp:nvSpPr>
        <dsp:cNvPr id="0" name=""/>
        <dsp:cNvSpPr/>
      </dsp:nvSpPr>
      <dsp:spPr>
        <a:xfrm>
          <a:off x="2199592" y="1149577"/>
          <a:ext cx="795319" cy="84095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2305012" y="1322814"/>
        <a:ext cx="584479" cy="494481"/>
      </dsp:txXfrm>
    </dsp:sp>
    <dsp:sp modelId="{A9455150-051C-44DC-A6DF-A958EDA89269}">
      <dsp:nvSpPr>
        <dsp:cNvPr id="0" name=""/>
        <dsp:cNvSpPr/>
      </dsp:nvSpPr>
      <dsp:spPr>
        <a:xfrm flipH="1">
          <a:off x="3397257" y="136"/>
          <a:ext cx="2669311" cy="3139838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>
        <a:off x="3788169" y="459955"/>
        <a:ext cx="1887487" cy="222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10-09-2019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5989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3377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2270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7651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42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8188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0442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0143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9486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226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2014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5436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80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55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574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7245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163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772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6007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904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</a:t>
              </a:r>
              <a:r>
                <a:rPr lang="es-CL" sz="900" err="1">
                  <a:solidFill>
                    <a:srgbClr val="33448D"/>
                  </a:solidFill>
                </a:rPr>
                <a:t>Source</a:t>
              </a:r>
              <a:endParaRPr lang="es-CL" sz="90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err="1">
                  <a:solidFill>
                    <a:srgbClr val="33448D"/>
                  </a:solidFill>
                </a:rPr>
                <a:t>Title</a:t>
              </a:r>
              <a:endParaRPr lang="es-CL" sz="1600" b="1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err="1">
                  <a:solidFill>
                    <a:srgbClr val="808080"/>
                  </a:solidFill>
                </a:rPr>
                <a:t>Unit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of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measure</a:t>
              </a:r>
              <a:endParaRPr lang="es-CL" sz="160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80" y="-15570"/>
            <a:ext cx="964019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94289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6003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42968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rh.c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4.png"/><Relationship Id="rId4" Type="http://schemas.openxmlformats.org/officeDocument/2006/relationships/hyperlink" Target="https://www.remix3d.com/details/G009SXQB48T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hyperlink" Target="https://www.remix3d.com/details/G009SXQB48TT" TargetMode="External"/><Relationship Id="rId4" Type="http://schemas.microsoft.com/office/2017/06/relationships/model3d" Target="../media/model3d1.glb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hyperlink" Target="https://www.remix3d.com/details/G009SXQB48TT" TargetMode="External"/><Relationship Id="rId4" Type="http://schemas.microsoft.com/office/2017/06/relationships/model3d" Target="../media/model3d1.glb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if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91322"/>
            <a:ext cx="8197702" cy="10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800" b="1" dirty="0"/>
              <a:t>Matriz L (Licencias Médicas y Recuperación de Subsidios)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L" altLang="en-US" sz="2000" b="1" dirty="0">
              <a:solidFill>
                <a:srgbClr val="FFFFFF"/>
              </a:solidFill>
              <a:latin typeface="Verdana" panose="020B0604030504040204" pitchFamily="34" charset="0"/>
              <a:sym typeface="Verdana Bold" charset="0"/>
            </a:endParaRP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95773"/>
            <a:ext cx="7164186" cy="9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Alexis Allen Aburto Quiroz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/>
              <a:t>Septiembre de 2019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194314" y="969908"/>
            <a:ext cx="9886946" cy="364922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Asegurarse de copiar todos los datos desde el archivo Excel original hacia el archivo Excel de la matriz de validación.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Utilizar la última versión de la matriz de validación (descargar desde </a:t>
            </a:r>
            <a:r>
              <a:rPr lang="es-ES" sz="1800" kern="0" dirty="0">
                <a:solidFill>
                  <a:schemeClr val="tx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www.sirh.cl</a:t>
            </a:r>
            <a:r>
              <a:rPr lang="es-ES" sz="1800" kern="0" dirty="0">
                <a:solidFill>
                  <a:srgbClr val="000000"/>
                </a:solidFill>
              </a:rPr>
              <a:t>) . Además es posible descargar desde DIPRES (pero no tiene columna de </a:t>
            </a:r>
            <a:r>
              <a:rPr lang="es-ES" sz="1800" kern="0" dirty="0" err="1">
                <a:solidFill>
                  <a:srgbClr val="000000"/>
                </a:solidFill>
              </a:rPr>
              <a:t>corr_cto</a:t>
            </a:r>
            <a:r>
              <a:rPr lang="es-ES" sz="1800" kern="0" dirty="0">
                <a:solidFill>
                  <a:srgbClr val="000000"/>
                </a:solidFill>
              </a:rPr>
              <a:t> y </a:t>
            </a:r>
            <a:r>
              <a:rPr lang="es-ES" sz="1800" kern="0" dirty="0" err="1">
                <a:solidFill>
                  <a:srgbClr val="000000"/>
                </a:solidFill>
              </a:rPr>
              <a:t>estab</a:t>
            </a:r>
            <a:r>
              <a:rPr lang="es-ES" sz="1800" kern="0" dirty="0">
                <a:solidFill>
                  <a:srgbClr val="000000"/>
                </a:solidFill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Asegurar de incluir los campos de “establecimiento” y “correlativo”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Hacer las correcciones en el archivo Excel original y volver a validar nuevamente.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Copiar la sección de fórmulas para todos los registros</a:t>
            </a:r>
          </a:p>
          <a:p>
            <a:pPr lvl="2" indent="0">
              <a:buNone/>
            </a:pPr>
            <a:endParaRPr lang="es-ES" sz="1800" kern="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E1788-3460-6E41-9D9F-CA7BABADB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93" y="3909060"/>
            <a:ext cx="4849981" cy="233172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234324-6D34-7E40-A4DE-AD081732F249}"/>
              </a:ext>
            </a:extLst>
          </p:cNvPr>
          <p:cNvCxnSpPr>
            <a:cxnSpLocks/>
          </p:cNvCxnSpPr>
          <p:nvPr/>
        </p:nvCxnSpPr>
        <p:spPr>
          <a:xfrm>
            <a:off x="8778240" y="5074920"/>
            <a:ext cx="0" cy="1165861"/>
          </a:xfrm>
          <a:prstGeom prst="straightConnector1">
            <a:avLst/>
          </a:prstGeom>
          <a:ln w="1809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08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todas las columnas de la matriz de validación e identificar errores.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5D65C-8E62-4B48-9B11-D10ED197F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" y="3987801"/>
            <a:ext cx="2803713" cy="15639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59CFCD-C1AD-BA4C-9402-1E93EDF38D59}"/>
              </a:ext>
            </a:extLst>
          </p:cNvPr>
          <p:cNvSpPr/>
          <p:nvPr/>
        </p:nvSpPr>
        <p:spPr>
          <a:xfrm>
            <a:off x="925032" y="2640622"/>
            <a:ext cx="1725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en la columna de ID Servicio</a:t>
            </a:r>
            <a:endParaRPr lang="es-ES_trad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8DDCB-C8E9-4548-9DCF-85CC1C863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468" y="3459502"/>
            <a:ext cx="1028700" cy="314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9A44F6-669B-B14E-ABA9-6A57F244314F}"/>
              </a:ext>
            </a:extLst>
          </p:cNvPr>
          <p:cNvSpPr/>
          <p:nvPr/>
        </p:nvSpPr>
        <p:spPr>
          <a:xfrm>
            <a:off x="3161853" y="2397368"/>
            <a:ext cx="1725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Valores son correctos pero no así el formato</a:t>
            </a:r>
            <a:endParaRPr lang="es-ES_trad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BC75C0-82EB-9441-AF4E-D4D36875B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615" y="4448629"/>
            <a:ext cx="1132442" cy="13154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1275DC-3ED0-6447-BF7B-414C9081EABC}"/>
              </a:ext>
            </a:extLst>
          </p:cNvPr>
          <p:cNvSpPr/>
          <p:nvPr/>
        </p:nvSpPr>
        <p:spPr>
          <a:xfrm>
            <a:off x="4580435" y="3411666"/>
            <a:ext cx="172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Convertir a Texto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051599-FF4C-4847-B120-F4271A2A1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9306" y="3853609"/>
            <a:ext cx="3160629" cy="15950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0D158E-C9A2-3241-86A8-60F6BDE077DD}"/>
              </a:ext>
            </a:extLst>
          </p:cNvPr>
          <p:cNvSpPr/>
          <p:nvPr/>
        </p:nvSpPr>
        <p:spPr>
          <a:xfrm>
            <a:off x="9434527" y="3042334"/>
            <a:ext cx="1725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corregido</a:t>
            </a:r>
            <a:endParaRPr lang="es-ES_trad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8C04A7-060D-3440-86D5-2FC3A71F2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1899" y="4277508"/>
            <a:ext cx="1486584" cy="14865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35BE80-9675-4607-9233-222AC10695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8260" y="3597697"/>
            <a:ext cx="1638300" cy="2705100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9B117EDA-9DA4-4F72-A985-E3496EEFA3C1}"/>
              </a:ext>
            </a:extLst>
          </p:cNvPr>
          <p:cNvSpPr/>
          <p:nvPr/>
        </p:nvSpPr>
        <p:spPr>
          <a:xfrm>
            <a:off x="6378256" y="2120369"/>
            <a:ext cx="21211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Al presionar 2 veces siguiente nos aparece la opción “Formato de Datos”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4398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12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todas las columnas de la matriz de validación e identificar errores.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59CFCD-C1AD-BA4C-9402-1E93EDF38D59}"/>
              </a:ext>
            </a:extLst>
          </p:cNvPr>
          <p:cNvSpPr/>
          <p:nvPr/>
        </p:nvSpPr>
        <p:spPr>
          <a:xfrm>
            <a:off x="619671" y="2397368"/>
            <a:ext cx="1725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en la columna de Matriz Base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9A44F6-669B-B14E-ABA9-6A57F244314F}"/>
              </a:ext>
            </a:extLst>
          </p:cNvPr>
          <p:cNvSpPr/>
          <p:nvPr/>
        </p:nvSpPr>
        <p:spPr>
          <a:xfrm>
            <a:off x="4874463" y="2675205"/>
            <a:ext cx="172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Valores incorrectos</a:t>
            </a:r>
            <a:endParaRPr lang="es-ES_tradn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0D158E-C9A2-3241-86A8-60F6BDE077DD}"/>
              </a:ext>
            </a:extLst>
          </p:cNvPr>
          <p:cNvSpPr/>
          <p:nvPr/>
        </p:nvSpPr>
        <p:spPr>
          <a:xfrm>
            <a:off x="8554347" y="2536706"/>
            <a:ext cx="1920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Corregir error en la matriz </a:t>
            </a:r>
          </a:p>
          <a:p>
            <a:pPr algn="ctr"/>
            <a:endParaRPr lang="es-ES_tradnl" dirty="0"/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E68A496D-F925-4C4D-AFE1-9FAE3B744E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6" t="17369" r="13796" b="19274"/>
          <a:stretch/>
        </p:blipFill>
        <p:spPr>
          <a:xfrm>
            <a:off x="10336127" y="4954940"/>
            <a:ext cx="1121746" cy="9418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2DE736-8C4A-4708-8758-6E81E7295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03" y="3429000"/>
            <a:ext cx="2273690" cy="26596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613B6B7-7937-42EC-BA77-9D1BE15837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97" b="25212"/>
          <a:stretch/>
        </p:blipFill>
        <p:spPr>
          <a:xfrm>
            <a:off x="4992717" y="3536785"/>
            <a:ext cx="1489420" cy="1958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583055-282C-4378-925F-53C354C3BB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970"/>
          <a:stretch/>
        </p:blipFill>
        <p:spPr>
          <a:xfrm>
            <a:off x="8696262" y="3323704"/>
            <a:ext cx="1636353" cy="23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0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13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todas las columnas de la matriz de validación e identificar errores.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59CFCD-C1AD-BA4C-9402-1E93EDF38D59}"/>
              </a:ext>
            </a:extLst>
          </p:cNvPr>
          <p:cNvSpPr/>
          <p:nvPr/>
        </p:nvSpPr>
        <p:spPr>
          <a:xfrm>
            <a:off x="619671" y="2397368"/>
            <a:ext cx="1725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en la columna de Mes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9A44F6-669B-B14E-ABA9-6A57F244314F}"/>
              </a:ext>
            </a:extLst>
          </p:cNvPr>
          <p:cNvSpPr/>
          <p:nvPr/>
        </p:nvSpPr>
        <p:spPr>
          <a:xfrm>
            <a:off x="3029804" y="2604012"/>
            <a:ext cx="172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Valores incorrectos</a:t>
            </a:r>
            <a:endParaRPr lang="es-ES_tradn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0D158E-C9A2-3241-86A8-60F6BDE077DD}"/>
              </a:ext>
            </a:extLst>
          </p:cNvPr>
          <p:cNvSpPr/>
          <p:nvPr/>
        </p:nvSpPr>
        <p:spPr>
          <a:xfrm>
            <a:off x="8679258" y="2723674"/>
            <a:ext cx="1920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Corregido</a:t>
            </a:r>
            <a:endParaRPr lang="es-ES_tradnl" dirty="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B117EDA-9DA4-4F72-A985-E3496EEFA3C1}"/>
              </a:ext>
            </a:extLst>
          </p:cNvPr>
          <p:cNvSpPr/>
          <p:nvPr/>
        </p:nvSpPr>
        <p:spPr>
          <a:xfrm>
            <a:off x="5426524" y="1951672"/>
            <a:ext cx="2723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Realizar corrección del formato a “TEXTO” y no olvidar de que todo numero con una cifra lleva un “0” adelante</a:t>
            </a:r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E68A496D-F925-4C4D-AFE1-9FAE3B744E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6" t="17369" r="13796" b="19274"/>
          <a:stretch/>
        </p:blipFill>
        <p:spPr>
          <a:xfrm>
            <a:off x="10073241" y="4712254"/>
            <a:ext cx="1121746" cy="941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150A74-3263-4E5A-85C6-F97345377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71" y="3320698"/>
            <a:ext cx="2457450" cy="26574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23328A-610C-485A-95CE-F8CF00C04D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87" r="1065"/>
          <a:stretch/>
        </p:blipFill>
        <p:spPr>
          <a:xfrm>
            <a:off x="3328462" y="3460036"/>
            <a:ext cx="1130824" cy="2504436"/>
          </a:xfrm>
          <a:prstGeom prst="rect">
            <a:avLst/>
          </a:prstGeom>
        </p:spPr>
      </p:pic>
      <p:pic>
        <p:nvPicPr>
          <p:cNvPr id="20" name="Picture 2" descr="Resultado de imagen para excel">
            <a:extLst>
              <a:ext uri="{FF2B5EF4-FFF2-40B4-BE49-F238E27FC236}">
                <a16:creationId xmlns:a16="http://schemas.microsoft.com/office/drawing/2014/main" id="{874EFB5B-4D71-4F0D-B770-D708091C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40" y="3570432"/>
            <a:ext cx="2283644" cy="22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C6F24D3-D376-480C-9CB0-871D04CEE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4578" y="3329369"/>
            <a:ext cx="929542" cy="270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5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14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todas las columnas de la matriz de validación e identificar errores.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59CFCD-C1AD-BA4C-9402-1E93EDF38D59}"/>
              </a:ext>
            </a:extLst>
          </p:cNvPr>
          <p:cNvSpPr/>
          <p:nvPr/>
        </p:nvSpPr>
        <p:spPr>
          <a:xfrm>
            <a:off x="562287" y="2397368"/>
            <a:ext cx="2158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en la columna de Tipo de Licencia Médica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9A44F6-669B-B14E-ABA9-6A57F244314F}"/>
              </a:ext>
            </a:extLst>
          </p:cNvPr>
          <p:cNvSpPr/>
          <p:nvPr/>
        </p:nvSpPr>
        <p:spPr>
          <a:xfrm>
            <a:off x="2639829" y="2636253"/>
            <a:ext cx="172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Valores incorrectos</a:t>
            </a:r>
            <a:endParaRPr lang="es-ES_tradn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0D158E-C9A2-3241-86A8-60F6BDE077DD}"/>
              </a:ext>
            </a:extLst>
          </p:cNvPr>
          <p:cNvSpPr/>
          <p:nvPr/>
        </p:nvSpPr>
        <p:spPr>
          <a:xfrm>
            <a:off x="9493512" y="2691702"/>
            <a:ext cx="1920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Corregir error en la matriz </a:t>
            </a:r>
          </a:p>
          <a:p>
            <a:pPr algn="ctr"/>
            <a:endParaRPr lang="es-ES_tradnl" dirty="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B117EDA-9DA4-4F72-A985-E3496EEFA3C1}"/>
              </a:ext>
            </a:extLst>
          </p:cNvPr>
          <p:cNvSpPr/>
          <p:nvPr/>
        </p:nvSpPr>
        <p:spPr>
          <a:xfrm>
            <a:off x="5567798" y="2505670"/>
            <a:ext cx="2723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Analizar este tipo de error de acuerdo a la siguiente descripción</a:t>
            </a:r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E68A496D-F925-4C4D-AFE1-9FAE3B744E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6" t="17369" r="13796" b="19274"/>
          <a:stretch/>
        </p:blipFill>
        <p:spPr>
          <a:xfrm>
            <a:off x="11070254" y="4868133"/>
            <a:ext cx="1121746" cy="941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13F26BC-175B-474A-ACE9-BD366217A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67" y="3615032"/>
            <a:ext cx="1996162" cy="23672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1B3524-D70A-4895-8D3C-D4F6F0ABEA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041"/>
          <a:stretch/>
        </p:blipFill>
        <p:spPr>
          <a:xfrm>
            <a:off x="2960877" y="3615032"/>
            <a:ext cx="1085850" cy="24526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3BB24C6-5870-4F56-B519-4F41EE99F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173" y="3615032"/>
            <a:ext cx="4792926" cy="206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990328B-D476-498D-B842-D8C1B61B3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9366" y="3615032"/>
            <a:ext cx="1076325" cy="172402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916E4F4-EBDC-48FC-8C4E-3993DCBFCB26}"/>
              </a:ext>
            </a:extLst>
          </p:cNvPr>
          <p:cNvSpPr txBox="1"/>
          <p:nvPr/>
        </p:nvSpPr>
        <p:spPr>
          <a:xfrm>
            <a:off x="6347012" y="6067720"/>
            <a:ext cx="5741408" cy="5356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MX" sz="1400" b="1" dirty="0">
                <a:solidFill>
                  <a:srgbClr val="000000"/>
                </a:solidFill>
              </a:rPr>
              <a:t>Nota: la validación en la columna “N° Días” nos arrojará “FALSO” cuando tengamos estos tipos de Licencias Médicas registradas.</a:t>
            </a:r>
          </a:p>
        </p:txBody>
      </p:sp>
    </p:spTree>
    <p:extLst>
      <p:ext uri="{BB962C8B-B14F-4D97-AF65-F5344CB8AC3E}">
        <p14:creationId xmlns:p14="http://schemas.microsoft.com/office/powerpoint/2010/main" val="130616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15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57060" y="102501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todas las columnas de la matriz de validación e identificar errores.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59CFCD-C1AD-BA4C-9402-1E93EDF38D59}"/>
              </a:ext>
            </a:extLst>
          </p:cNvPr>
          <p:cNvSpPr/>
          <p:nvPr/>
        </p:nvSpPr>
        <p:spPr>
          <a:xfrm>
            <a:off x="3416482" y="1728743"/>
            <a:ext cx="5261353" cy="480131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kern="0" dirty="0">
                <a:solidFill>
                  <a:srgbClr val="000000"/>
                </a:solidFill>
              </a:rPr>
              <a:t>Consideraciones:</a:t>
            </a:r>
          </a:p>
          <a:p>
            <a:endParaRPr lang="es-ES" kern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en cualquier columna “Estado Resolución” o “Estado Resolución 2” tiene “Pendiente”, el validador analizará la fecha de inicio de la licencias y la fecha de corte, si está tiene mas de 60 días nos indicará “revisar Estado Pendiente”.</a:t>
            </a:r>
          </a:p>
          <a:p>
            <a:endParaRPr lang="es-ES"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en cualquier columna “Estado Resolución” o “Estado Resolución 2” tiene “Autorizado” el sistema validará las columnas “N° días” y “Días </a:t>
            </a:r>
            <a:r>
              <a:rPr lang="es-ES" sz="1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que sean iguales.</a:t>
            </a:r>
          </a:p>
          <a:p>
            <a:endParaRPr lang="es-ES"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en cualquier columna “Estado Resolución” o “Estado Resolución 2” tiene “Reducido” debe haber una diferencia de días entre las columnas “N° Días” y “Días </a:t>
            </a:r>
            <a:r>
              <a:rPr lang="es-ES" sz="1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en cualquier columna “Estado Resolución” o “Estado Resolución 2” tiene “Rechazado” debe quedar en 0 la columna “Días </a:t>
            </a:r>
            <a:r>
              <a:rPr lang="es-ES" sz="1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los Honorarios el estado debe ser “NC” para las Columnas “Estado Resolución” y “Estado Resolución 2”.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84FAB043-46CA-4002-BB90-1D9AD3D1D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099972"/>
              </p:ext>
            </p:extLst>
          </p:nvPr>
        </p:nvGraphicFramePr>
        <p:xfrm>
          <a:off x="198472" y="3838885"/>
          <a:ext cx="3121215" cy="1336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C40692A7-8948-494C-B28A-DBAC42D00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32241"/>
              </p:ext>
            </p:extLst>
          </p:nvPr>
        </p:nvGraphicFramePr>
        <p:xfrm>
          <a:off x="198471" y="1988720"/>
          <a:ext cx="3121216" cy="136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7" name="Diagrama 36">
            <a:extLst>
              <a:ext uri="{FF2B5EF4-FFF2-40B4-BE49-F238E27FC236}">
                <a16:creationId xmlns:a16="http://schemas.microsoft.com/office/drawing/2014/main" id="{24EA7869-6656-4595-B5FE-6F0A84483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505826"/>
              </p:ext>
            </p:extLst>
          </p:nvPr>
        </p:nvGraphicFramePr>
        <p:xfrm>
          <a:off x="8775519" y="3893841"/>
          <a:ext cx="3121216" cy="159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8" name="Diagrama 37">
            <a:extLst>
              <a:ext uri="{FF2B5EF4-FFF2-40B4-BE49-F238E27FC236}">
                <a16:creationId xmlns:a16="http://schemas.microsoft.com/office/drawing/2014/main" id="{FE4ED513-0789-4EFB-A232-507AEA57A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543842"/>
              </p:ext>
            </p:extLst>
          </p:nvPr>
        </p:nvGraphicFramePr>
        <p:xfrm>
          <a:off x="8775519" y="1988720"/>
          <a:ext cx="3121216" cy="159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25054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16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todas las columnas de la matriz de validación e identificar errores.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59CFCD-C1AD-BA4C-9402-1E93EDF38D59}"/>
              </a:ext>
            </a:extLst>
          </p:cNvPr>
          <p:cNvSpPr/>
          <p:nvPr/>
        </p:nvSpPr>
        <p:spPr>
          <a:xfrm>
            <a:off x="2636408" y="1873624"/>
            <a:ext cx="215892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Columna “Continuidad”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F0319DB-070F-4E62-AD8D-B2A270463B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37197"/>
              </p:ext>
            </p:extLst>
          </p:nvPr>
        </p:nvGraphicFramePr>
        <p:xfrm>
          <a:off x="412375" y="2936404"/>
          <a:ext cx="6606989" cy="341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6C6A142B-B4B5-4798-B937-8A1B5ACF9ACE}"/>
              </a:ext>
            </a:extLst>
          </p:cNvPr>
          <p:cNvSpPr/>
          <p:nvPr/>
        </p:nvSpPr>
        <p:spPr>
          <a:xfrm>
            <a:off x="8713695" y="3729320"/>
            <a:ext cx="2241177" cy="1156447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Ingreso de Licencias Médicas</a:t>
            </a:r>
          </a:p>
        </p:txBody>
      </p:sp>
      <p:sp>
        <p:nvSpPr>
          <p:cNvPr id="27" name="Flecha: hacia arriba 26">
            <a:extLst>
              <a:ext uri="{FF2B5EF4-FFF2-40B4-BE49-F238E27FC236}">
                <a16:creationId xmlns:a16="http://schemas.microsoft.com/office/drawing/2014/main" id="{585DB521-3781-4772-8317-4E7811182018}"/>
              </a:ext>
            </a:extLst>
          </p:cNvPr>
          <p:cNvSpPr/>
          <p:nvPr/>
        </p:nvSpPr>
        <p:spPr>
          <a:xfrm>
            <a:off x="10381131" y="2608731"/>
            <a:ext cx="500866" cy="959225"/>
          </a:xfrm>
          <a:prstGeom prst="up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err="1">
              <a:solidFill>
                <a:schemeClr val="tx1"/>
              </a:solidFill>
            </a:endParaRPr>
          </a:p>
        </p:txBody>
      </p:sp>
      <p:sp>
        <p:nvSpPr>
          <p:cNvPr id="28" name="Flecha: hacia arriba 27">
            <a:extLst>
              <a:ext uri="{FF2B5EF4-FFF2-40B4-BE49-F238E27FC236}">
                <a16:creationId xmlns:a16="http://schemas.microsoft.com/office/drawing/2014/main" id="{ECA33123-5CA3-47FC-B742-911ADC3A4877}"/>
              </a:ext>
            </a:extLst>
          </p:cNvPr>
          <p:cNvSpPr/>
          <p:nvPr/>
        </p:nvSpPr>
        <p:spPr>
          <a:xfrm>
            <a:off x="8713695" y="5043112"/>
            <a:ext cx="500866" cy="959225"/>
          </a:xfrm>
          <a:prstGeom prst="up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err="1">
              <a:solidFill>
                <a:schemeClr val="tx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D79BBBF-A3C9-4581-ACD3-43B7DAD15A15}"/>
              </a:ext>
            </a:extLst>
          </p:cNvPr>
          <p:cNvSpPr txBox="1"/>
          <p:nvPr/>
        </p:nvSpPr>
        <p:spPr>
          <a:xfrm>
            <a:off x="8453719" y="3076107"/>
            <a:ext cx="1927412" cy="3682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MX" sz="1600" b="1" dirty="0">
                <a:solidFill>
                  <a:srgbClr val="000000"/>
                </a:solidFill>
              </a:rPr>
              <a:t>Licencia Médica X</a:t>
            </a:r>
            <a:endParaRPr lang="es-MX" sz="1200" b="1" dirty="0">
              <a:solidFill>
                <a:srgbClr val="000000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03F12DB-2008-46DC-A647-293E7CAB3889}"/>
              </a:ext>
            </a:extLst>
          </p:cNvPr>
          <p:cNvSpPr txBox="1"/>
          <p:nvPr/>
        </p:nvSpPr>
        <p:spPr>
          <a:xfrm>
            <a:off x="9214561" y="5454366"/>
            <a:ext cx="1927412" cy="3682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MX" sz="1600" b="1" dirty="0">
                <a:solidFill>
                  <a:srgbClr val="000000"/>
                </a:solidFill>
              </a:rPr>
              <a:t>Licencia Médica Y</a:t>
            </a:r>
            <a:endParaRPr lang="es-MX" sz="1200" b="1" dirty="0">
              <a:solidFill>
                <a:srgbClr val="000000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B3E68ED-0E7F-4445-81AC-07F70FCE81B3}"/>
              </a:ext>
            </a:extLst>
          </p:cNvPr>
          <p:cNvSpPr txBox="1"/>
          <p:nvPr/>
        </p:nvSpPr>
        <p:spPr>
          <a:xfrm>
            <a:off x="8130988" y="2393578"/>
            <a:ext cx="3290047" cy="39534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700605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17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todas las columnas de la matriz de validación e identificar errores.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31BE5E56-C4D8-415E-AC52-83523D005963}"/>
              </a:ext>
            </a:extLst>
          </p:cNvPr>
          <p:cNvSpPr/>
          <p:nvPr/>
        </p:nvSpPr>
        <p:spPr>
          <a:xfrm>
            <a:off x="5016539" y="1989284"/>
            <a:ext cx="215892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Columna “Derecho a Subsidio”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8304DC2A-3A45-47A7-AF37-D14D71930195}"/>
              </a:ext>
            </a:extLst>
          </p:cNvPr>
          <p:cNvSpPr/>
          <p:nvPr/>
        </p:nvSpPr>
        <p:spPr>
          <a:xfrm>
            <a:off x="5016539" y="4382287"/>
            <a:ext cx="215892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Columna “Monto Subsidio”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994030-C580-4447-9122-0B5EBE2CB8B1}"/>
              </a:ext>
            </a:extLst>
          </p:cNvPr>
          <p:cNvSpPr txBox="1"/>
          <p:nvPr/>
        </p:nvSpPr>
        <p:spPr>
          <a:xfrm>
            <a:off x="604445" y="2312450"/>
            <a:ext cx="3377418" cy="31473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MX" sz="1600" dirty="0">
                <a:solidFill>
                  <a:srgbClr val="000000"/>
                </a:solidFill>
              </a:rPr>
              <a:t>La licencia médica sea cual sea la cantidad de días y tenga un estado distinto a “Rechazado” o “NC”, tiene derecho a subsidio, ya que si bien no recupera dinero del valor día, si se recupera el valor de las cotizaciones.</a:t>
            </a:r>
          </a:p>
          <a:p>
            <a:pPr marL="1587" indent="0">
              <a:buNone/>
            </a:pPr>
            <a:endParaRPr lang="es-MX" sz="1600" dirty="0">
              <a:solidFill>
                <a:srgbClr val="000000"/>
              </a:solidFill>
            </a:endParaRPr>
          </a:p>
          <a:p>
            <a:pPr marL="1587" indent="0">
              <a:buNone/>
            </a:pPr>
            <a:r>
              <a:rPr lang="es-MX" sz="1600" dirty="0">
                <a:solidFill>
                  <a:srgbClr val="000000"/>
                </a:solidFill>
              </a:rPr>
              <a:t>En definitiva, se debe indicar que si tiene derecho a subsidio e indica el monto correspondiente del valor cotizaciones.</a:t>
            </a:r>
          </a:p>
        </p:txBody>
      </p: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F88BFBBC-4BF5-46B0-B503-79F92B1E30FB}"/>
              </a:ext>
            </a:extLst>
          </p:cNvPr>
          <p:cNvCxnSpPr>
            <a:cxnSpLocks/>
            <a:stCxn id="19" idx="1"/>
            <a:endCxn id="4" idx="3"/>
          </p:cNvCxnSpPr>
          <p:nvPr/>
        </p:nvCxnSpPr>
        <p:spPr>
          <a:xfrm rot="10800000" flipV="1">
            <a:off x="3981863" y="2312449"/>
            <a:ext cx="1034676" cy="157365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756AB59-CFBD-449F-9CA1-D4A89BC3F892}"/>
              </a:ext>
            </a:extLst>
          </p:cNvPr>
          <p:cNvSpPr txBox="1"/>
          <p:nvPr/>
        </p:nvSpPr>
        <p:spPr>
          <a:xfrm>
            <a:off x="8210138" y="2452218"/>
            <a:ext cx="3377418" cy="2016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MX" sz="1600" dirty="0">
                <a:solidFill>
                  <a:srgbClr val="000000"/>
                </a:solidFill>
              </a:rPr>
              <a:t>Si la Licencia Médica cambia su esta a “Rechazada” o “NC”, esta no tendrá derecho a subsidio, entonces, deberemos cambiar el “SI” a “NO” e indicar en el estado de recuperación “SDR”, sin derecho recuperación.</a:t>
            </a:r>
          </a:p>
        </p:txBody>
      </p: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22F26191-79B5-4BBA-ACB7-70710680FEFF}"/>
              </a:ext>
            </a:extLst>
          </p:cNvPr>
          <p:cNvCxnSpPr>
            <a:cxnSpLocks/>
            <a:stCxn id="19" idx="3"/>
            <a:endCxn id="35" idx="1"/>
          </p:cNvCxnSpPr>
          <p:nvPr/>
        </p:nvCxnSpPr>
        <p:spPr>
          <a:xfrm>
            <a:off x="7175461" y="2312450"/>
            <a:ext cx="1034677" cy="114781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B44CF071-B196-41A7-A900-A9B5EF6E68C0}"/>
              </a:ext>
            </a:extLst>
          </p:cNvPr>
          <p:cNvCxnSpPr>
            <a:cxnSpLocks/>
            <a:endCxn id="4" idx="3"/>
          </p:cNvCxnSpPr>
          <p:nvPr/>
        </p:nvCxnSpPr>
        <p:spPr>
          <a:xfrm rot="10800000">
            <a:off x="3981863" y="3886103"/>
            <a:ext cx="1034678" cy="6795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3B9CB8-65BD-4A62-BB84-2A4E40533CF7}"/>
              </a:ext>
            </a:extLst>
          </p:cNvPr>
          <p:cNvSpPr txBox="1"/>
          <p:nvPr/>
        </p:nvSpPr>
        <p:spPr>
          <a:xfrm>
            <a:off x="716436" y="5769204"/>
            <a:ext cx="10871119" cy="54315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MX" sz="1400" dirty="0"/>
              <a:t>Nota: los permisos Ley SANNA no tienen derecho a recuperación de subsidio, ya que estos los paga la entidad aseguradora, sin embargo, se debe tramitar igual que una licencia médica. (Código </a:t>
            </a:r>
            <a:r>
              <a:rPr lang="es-MX" sz="1400" dirty="0" err="1"/>
              <a:t>Dipres</a:t>
            </a:r>
            <a:r>
              <a:rPr lang="es-MX" sz="1400" dirty="0"/>
              <a:t> 9)</a:t>
            </a:r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CC798645-CBA1-4648-8F0E-7F231A757CF3}"/>
              </a:ext>
            </a:extLst>
          </p:cNvPr>
          <p:cNvCxnSpPr>
            <a:cxnSpLocks/>
            <a:stCxn id="20" idx="3"/>
            <a:endCxn id="35" idx="1"/>
          </p:cNvCxnSpPr>
          <p:nvPr/>
        </p:nvCxnSpPr>
        <p:spPr>
          <a:xfrm flipV="1">
            <a:off x="7175461" y="3460262"/>
            <a:ext cx="1034677" cy="12451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id="{B5635E80-FF6D-4B50-9E9C-FC050F7F3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531" y="3137097"/>
            <a:ext cx="3010937" cy="8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6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18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todas las columnas de la matriz de validación e identificar errores.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31BE5E56-C4D8-415E-AC52-83523D005963}"/>
              </a:ext>
            </a:extLst>
          </p:cNvPr>
          <p:cNvSpPr/>
          <p:nvPr/>
        </p:nvSpPr>
        <p:spPr>
          <a:xfrm>
            <a:off x="584790" y="2223178"/>
            <a:ext cx="215892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Columna “Estado Recuperación”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56D1C0-1E60-4ECF-BF4C-646D3F73A3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" y="3581091"/>
            <a:ext cx="4646387" cy="20811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5EBB9FB-3948-4204-8708-03AA3F2CB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162813"/>
              </p:ext>
            </p:extLst>
          </p:nvPr>
        </p:nvGraphicFramePr>
        <p:xfrm>
          <a:off x="6622938" y="3046505"/>
          <a:ext cx="4741354" cy="261569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71911">
                  <a:extLst>
                    <a:ext uri="{9D8B030D-6E8A-4147-A177-3AD203B41FA5}">
                      <a16:colId xmlns:a16="http://schemas.microsoft.com/office/drawing/2014/main" val="1488850266"/>
                    </a:ext>
                  </a:extLst>
                </a:gridCol>
                <a:gridCol w="1178351">
                  <a:extLst>
                    <a:ext uri="{9D8B030D-6E8A-4147-A177-3AD203B41FA5}">
                      <a16:colId xmlns:a16="http://schemas.microsoft.com/office/drawing/2014/main" val="1407401089"/>
                    </a:ext>
                  </a:extLst>
                </a:gridCol>
                <a:gridCol w="1791092">
                  <a:extLst>
                    <a:ext uri="{9D8B030D-6E8A-4147-A177-3AD203B41FA5}">
                      <a16:colId xmlns:a16="http://schemas.microsoft.com/office/drawing/2014/main" val="2291852319"/>
                    </a:ext>
                  </a:extLst>
                </a:gridCol>
              </a:tblGrid>
              <a:tr h="761497">
                <a:tc>
                  <a:txBody>
                    <a:bodyPr/>
                    <a:lstStyle/>
                    <a:p>
                      <a:r>
                        <a:rPr lang="es-MX" dirty="0"/>
                        <a:t>Estado Resolución 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Derecho Subsidio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Estado Recuperación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410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rgbClr val="000000"/>
                          </a:solidFill>
                        </a:rPr>
                        <a:t>RECHAZADO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rgbClr val="000000"/>
                          </a:solidFill>
                        </a:rPr>
                        <a:t>SDR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77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rgbClr val="000000"/>
                          </a:solidFill>
                        </a:rPr>
                        <a:t>PENDIENTE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>
                          <a:solidFill>
                            <a:srgbClr val="000000"/>
                          </a:solidFill>
                        </a:rPr>
                        <a:t>SI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rgbClr val="000000"/>
                          </a:solidFill>
                        </a:rPr>
                        <a:t>PEN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904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rgbClr val="000000"/>
                          </a:solidFill>
                        </a:rPr>
                        <a:t>REDUCIDO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>
                          <a:solidFill>
                            <a:srgbClr val="000000"/>
                          </a:solidFill>
                        </a:rPr>
                        <a:t>SI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rgbClr val="000000"/>
                          </a:solidFill>
                        </a:rPr>
                        <a:t>TOT - PAR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27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rgbClr val="000000"/>
                          </a:solidFill>
                        </a:rPr>
                        <a:t>AUTORIZADO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>
                          <a:solidFill>
                            <a:srgbClr val="000000"/>
                          </a:solidFill>
                        </a:rPr>
                        <a:t>SI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rgbClr val="000000"/>
                          </a:solidFill>
                        </a:rPr>
                        <a:t>TOT - PAR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617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rgbClr val="000000"/>
                          </a:solidFill>
                        </a:rPr>
                        <a:t>NC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rgbClr val="000000"/>
                          </a:solidFill>
                        </a:rPr>
                        <a:t>SDR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488206"/>
                  </a:ext>
                </a:extLst>
              </a:tr>
            </a:tbl>
          </a:graphicData>
        </a:graphic>
      </p:graphicFrame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F5393C04-E8B2-4EBD-99FF-A0FBA05CE5D1}"/>
              </a:ext>
            </a:extLst>
          </p:cNvPr>
          <p:cNvCxnSpPr>
            <a:cxnSpLocks/>
            <a:stCxn id="19" idx="3"/>
            <a:endCxn id="5" idx="0"/>
          </p:cNvCxnSpPr>
          <p:nvPr/>
        </p:nvCxnSpPr>
        <p:spPr>
          <a:xfrm>
            <a:off x="2743712" y="2546344"/>
            <a:ext cx="6249903" cy="50016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13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19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todas las columnas de la matriz de validación e identificar errores.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31BE5E56-C4D8-415E-AC52-83523D005963}"/>
              </a:ext>
            </a:extLst>
          </p:cNvPr>
          <p:cNvSpPr/>
          <p:nvPr/>
        </p:nvSpPr>
        <p:spPr>
          <a:xfrm>
            <a:off x="5615345" y="2057377"/>
            <a:ext cx="225432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kern="0" dirty="0">
                <a:solidFill>
                  <a:srgbClr val="000000"/>
                </a:solidFill>
              </a:rPr>
              <a:t>Columna “Monto Recuperado”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E7BD130-ED91-4F5D-BDAF-0978212ECC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511067"/>
              </p:ext>
            </p:extLst>
          </p:nvPr>
        </p:nvGraphicFramePr>
        <p:xfrm>
          <a:off x="2087880" y="1197611"/>
          <a:ext cx="6066569" cy="314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B70ABC4-88FE-495C-96F8-36B661C5DF62}"/>
              </a:ext>
            </a:extLst>
          </p:cNvPr>
          <p:cNvSpPr txBox="1"/>
          <p:nvPr/>
        </p:nvSpPr>
        <p:spPr>
          <a:xfrm>
            <a:off x="2398208" y="5909347"/>
            <a:ext cx="7720610" cy="6265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MX" dirty="0">
                <a:solidFill>
                  <a:srgbClr val="000000"/>
                </a:solidFill>
              </a:rPr>
              <a:t>Nota: Recordar que si en la columna “Estado Recuperación” se encuentra con “PEN” o “SDR”, los montos a registrar serán “0”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7E50CAD-54C8-4CE0-BBFA-B7814E410505}"/>
              </a:ext>
            </a:extLst>
          </p:cNvPr>
          <p:cNvSpPr/>
          <p:nvPr/>
        </p:nvSpPr>
        <p:spPr>
          <a:xfrm>
            <a:off x="6096000" y="4111949"/>
            <a:ext cx="215892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kern="0" dirty="0">
                <a:solidFill>
                  <a:srgbClr val="000000"/>
                </a:solidFill>
              </a:rPr>
              <a:t>Columna “Monto Cotización”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BE10602-F30A-43E3-9F6F-22953A57F2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135" y="3699547"/>
            <a:ext cx="4991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0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CONTENIDOS DE LA PRESENTACION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821049" y="1562094"/>
            <a:ext cx="7861037" cy="447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Estructura de las Matriz 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Completitud de campos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Fuente de información SIRH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Otras fuentes de información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Aplicación matriz de validación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Errores frecuentes y acciones de corrección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Correlación de matrices anteriores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Consultas</a:t>
            </a:r>
            <a:br>
              <a:rPr lang="es-ES" sz="2000" dirty="0">
                <a:solidFill>
                  <a:schemeClr val="accent5"/>
                </a:solidFill>
              </a:rPr>
            </a:br>
            <a:r>
              <a:rPr lang="es-CL" sz="2000" dirty="0">
                <a:solidFill>
                  <a:schemeClr val="accent5"/>
                </a:solidFill>
              </a:rPr>
              <a:t> </a:t>
            </a: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9010947" y="1562094"/>
            <a:ext cx="2133600" cy="3733811"/>
          </a:xfrm>
          <a:prstGeom prst="rect">
            <a:avLst/>
          </a:prstGeom>
        </p:spPr>
      </p:pic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E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Correlación de matrices anteriores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Matriz 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20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79363461-546C-6541-96E6-7319BC632E0B}"/>
              </a:ext>
            </a:extLst>
          </p:cNvPr>
          <p:cNvSpPr txBox="1">
            <a:spLocks/>
          </p:cNvSpPr>
          <p:nvPr/>
        </p:nvSpPr>
        <p:spPr>
          <a:xfrm>
            <a:off x="510716" y="1234639"/>
            <a:ext cx="6361424" cy="4638260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s-ES" sz="2000" kern="0" dirty="0">
                <a:solidFill>
                  <a:srgbClr val="000000"/>
                </a:solidFill>
              </a:rPr>
              <a:t>Al hecho de ser una matriz acumulativa siempre tener presentes lo siguientes: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b="1" kern="0" dirty="0">
              <a:solidFill>
                <a:srgbClr val="000000"/>
              </a:solidFill>
            </a:endParaRPr>
          </a:p>
          <a:p>
            <a:pPr marL="483357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kern="0" dirty="0">
                <a:solidFill>
                  <a:srgbClr val="000000"/>
                </a:solidFill>
              </a:rPr>
              <a:t>No pueden aparecer menos casos que el corte anterior</a:t>
            </a:r>
          </a:p>
          <a:p>
            <a:pPr marL="483357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kern="0" dirty="0">
                <a:solidFill>
                  <a:srgbClr val="000000"/>
                </a:solidFill>
              </a:rPr>
              <a:t>Si en algún aspecto la calidad contractual del funcionario informado cambia, esta solo cambiará a contar del nuevo corte, conservando la información histórica.</a:t>
            </a:r>
          </a:p>
          <a:p>
            <a:pPr lvl="2" indent="0">
              <a:buNone/>
            </a:pPr>
            <a:endParaRPr lang="es-ES" kern="0" dirty="0">
              <a:solidFill>
                <a:srgbClr val="000000"/>
              </a:solidFill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F4547280-8200-421E-8DDF-422370301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468" y="3682890"/>
            <a:ext cx="3857568" cy="27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49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87" y="303359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Consultas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21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42336-E3CC-3F4C-A3FF-A6285D6A0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763" y="1335886"/>
            <a:ext cx="1844474" cy="3206427"/>
          </a:xfrm>
          <a:prstGeom prst="rect">
            <a:avLst/>
          </a:prstGeom>
        </p:spPr>
      </p:pic>
      <p:sp>
        <p:nvSpPr>
          <p:cNvPr id="9" name="Rectángulo 4">
            <a:extLst>
              <a:ext uri="{FF2B5EF4-FFF2-40B4-BE49-F238E27FC236}">
                <a16:creationId xmlns:a16="http://schemas.microsoft.com/office/drawing/2014/main" id="{94BED606-B69A-184F-B09E-3DE2979FCE7C}"/>
              </a:ext>
            </a:extLst>
          </p:cNvPr>
          <p:cNvSpPr/>
          <p:nvPr/>
        </p:nvSpPr>
        <p:spPr>
          <a:xfrm>
            <a:off x="196770" y="4542313"/>
            <a:ext cx="11817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>
              <a:buClr>
                <a:schemeClr val="accent1"/>
              </a:buClr>
              <a:defRPr/>
            </a:pPr>
            <a:r>
              <a:rPr lang="es-CL" sz="3200">
                <a:solidFill>
                  <a:schemeClr val="accent5"/>
                </a:solidFill>
              </a:rPr>
              <a:t>¿Preguntas ?</a:t>
            </a:r>
          </a:p>
        </p:txBody>
      </p:sp>
    </p:spTree>
    <p:extLst>
      <p:ext uri="{BB962C8B-B14F-4D97-AF65-F5344CB8AC3E}">
        <p14:creationId xmlns:p14="http://schemas.microsoft.com/office/powerpoint/2010/main" val="1900134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Recomendaciones Generales para Envió de Matrices a Referentes Minsal</a:t>
            </a: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22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79363461-546C-6541-96E6-7319BC632E0B}"/>
              </a:ext>
            </a:extLst>
          </p:cNvPr>
          <p:cNvSpPr txBox="1">
            <a:spLocks/>
          </p:cNvSpPr>
          <p:nvPr/>
        </p:nvSpPr>
        <p:spPr>
          <a:xfrm>
            <a:off x="510715" y="1234639"/>
            <a:ext cx="9089205" cy="3921823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s-ES" sz="2000" kern="0" dirty="0">
                <a:solidFill>
                  <a:srgbClr val="000000"/>
                </a:solidFill>
              </a:rPr>
              <a:t>Siempre considerar lo siguiente para enviar las matrices a sus referentes Minsal:</a:t>
            </a:r>
          </a:p>
          <a:p>
            <a:pPr algn="just"/>
            <a:endParaRPr lang="es-ES" sz="2000" kern="0" dirty="0">
              <a:solidFill>
                <a:srgbClr val="000000"/>
              </a:solidFill>
            </a:endParaRPr>
          </a:p>
          <a:p>
            <a:pPr marL="654807" lvl="1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ES" sz="2000" kern="0" dirty="0">
                <a:solidFill>
                  <a:srgbClr val="000000"/>
                </a:solidFill>
              </a:rPr>
              <a:t>Los archivos deben contener el formato correspondiente para cada columna y su estructura de columnas, incluyendo “</a:t>
            </a:r>
            <a:r>
              <a:rPr lang="es-ES" sz="2000" kern="0" dirty="0" err="1">
                <a:solidFill>
                  <a:srgbClr val="000000"/>
                </a:solidFill>
              </a:rPr>
              <a:t>Corr_Cto</a:t>
            </a:r>
            <a:r>
              <a:rPr lang="es-ES" sz="2000" kern="0" dirty="0">
                <a:solidFill>
                  <a:srgbClr val="000000"/>
                </a:solidFill>
              </a:rPr>
              <a:t>” y “</a:t>
            </a:r>
            <a:r>
              <a:rPr lang="es-ES" sz="2000" kern="0" dirty="0" err="1">
                <a:solidFill>
                  <a:srgbClr val="000000"/>
                </a:solidFill>
              </a:rPr>
              <a:t>Estab</a:t>
            </a:r>
            <a:r>
              <a:rPr lang="es-ES" sz="2000" kern="0" dirty="0">
                <a:solidFill>
                  <a:srgbClr val="000000"/>
                </a:solidFill>
              </a:rPr>
              <a:t>”.</a:t>
            </a:r>
          </a:p>
          <a:p>
            <a:pPr marL="654807" lvl="1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ES" sz="2000" kern="0" dirty="0">
                <a:solidFill>
                  <a:srgbClr val="000000"/>
                </a:solidFill>
              </a:rPr>
              <a:t>Los archivos no deben enviarse con los validadores, solo enviar los datos de acuerdo a su estructura.</a:t>
            </a:r>
          </a:p>
          <a:p>
            <a:pPr marL="654807" lvl="1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ES" sz="2000" kern="0" dirty="0">
                <a:solidFill>
                  <a:srgbClr val="000000"/>
                </a:solidFill>
              </a:rPr>
              <a:t>Los archivos no deben enviarse con fórmulas, ya que estos pueden adulterar la información enviada al momento de abrirlos en otros equipos.</a:t>
            </a:r>
          </a:p>
          <a:p>
            <a:pPr marL="654807" lvl="1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ES" sz="2000" kern="0" dirty="0">
                <a:solidFill>
                  <a:srgbClr val="000000"/>
                </a:solidFill>
              </a:rPr>
              <a:t>Los archivos deben enviarse posterior a la carga realizada en Dipres, adjuntando el certificado de carga correspondiente.</a:t>
            </a:r>
          </a:p>
          <a:p>
            <a:pPr lvl="2" indent="0">
              <a:buNone/>
            </a:pPr>
            <a:endParaRPr lang="es-ES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8" name="Modelo 3D 7" descr="Documento impreso">
                <a:extLst>
                  <a:ext uri="{FF2B5EF4-FFF2-40B4-BE49-F238E27FC236}">
                    <a16:creationId xmlns:a16="http://schemas.microsoft.com/office/drawing/2014/main" id="{FFE746B0-298F-42DE-9E7D-1D3132EB461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8356585"/>
                  </p:ext>
                </p:extLst>
              </p:nvPr>
            </p:nvGraphicFramePr>
            <p:xfrm rot="20873562">
              <a:off x="9955559" y="3748307"/>
              <a:ext cx="2297695" cy="3026381"/>
            </p:xfrm>
            <a:graphic>
              <a:graphicData uri="http://schemas.microsoft.com/office/drawing/2017/model3d">
                <am3d:model3d r:embed="rId3">
                  <am3d:spPr>
                    <a:xfrm rot="20873562">
                      <a:off x="0" y="0"/>
                      <a:ext cx="2297695" cy="3026381"/>
                    </a:xfrm>
                    <a:prstGeom prst="rect">
                      <a:avLst/>
                    </a:prstGeom>
                  </am3d:spPr>
                  <am3d:camera>
                    <am3d:pos x="0" y="0" z="5647504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805309" d="1000000"/>
                    <am3d:preTrans dx="-1048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841858" ay="514392" az="303451"/>
                    <am3d:postTrans dx="0" dy="0" dz="0"/>
                  </am3d:trans>
                  <am3d:attrSrcUrl r:id="rId4"/>
                  <am3d:raster rName="Office3DRenderer" rVer="16.0.8326">
                    <am3d:blip r:embed="rId5"/>
                  </am3d:raster>
                  <am3d:objViewport viewportSz="36807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8" name="Modelo 3D 7" descr="Documento impreso">
                <a:extLst>
                  <a:ext uri="{FF2B5EF4-FFF2-40B4-BE49-F238E27FC236}">
                    <a16:creationId xmlns:a16="http://schemas.microsoft.com/office/drawing/2014/main" id="{FFE746B0-298F-42DE-9E7D-1D3132EB461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873562">
                <a:off x="9955559" y="3748307"/>
                <a:ext cx="2297695" cy="30263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6127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Recomendaciones Generales para Envió de Matrices a Referentes Minsal</a:t>
            </a: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23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452E4A-3D3E-43A6-9FB7-5AA872CA9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2" y="1167087"/>
            <a:ext cx="9522508" cy="3386060"/>
          </a:xfrm>
          <a:prstGeom prst="rect">
            <a:avLst/>
          </a:prstGeom>
        </p:spPr>
      </p:pic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D74AD80E-AC2F-4EF5-8196-5F291CDE3834}"/>
              </a:ext>
            </a:extLst>
          </p:cNvPr>
          <p:cNvSpPr/>
          <p:nvPr/>
        </p:nvSpPr>
        <p:spPr>
          <a:xfrm>
            <a:off x="2743200" y="1762389"/>
            <a:ext cx="235670" cy="3572759"/>
          </a:xfrm>
          <a:prstGeom prst="up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err="1">
              <a:solidFill>
                <a:schemeClr val="tx1"/>
              </a:solidFill>
            </a:endParaRPr>
          </a:p>
        </p:txBody>
      </p:sp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4260959A-A578-4515-B0DA-6F90ADFD1BA0}"/>
              </a:ext>
            </a:extLst>
          </p:cNvPr>
          <p:cNvSpPr/>
          <p:nvPr/>
        </p:nvSpPr>
        <p:spPr>
          <a:xfrm>
            <a:off x="8815633" y="1924216"/>
            <a:ext cx="235670" cy="3572759"/>
          </a:xfrm>
          <a:prstGeom prst="up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err="1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D72B36-4560-410E-AAB4-81DE214771B0}"/>
              </a:ext>
            </a:extLst>
          </p:cNvPr>
          <p:cNvSpPr txBox="1"/>
          <p:nvPr/>
        </p:nvSpPr>
        <p:spPr>
          <a:xfrm>
            <a:off x="2479249" y="5324416"/>
            <a:ext cx="791851" cy="3959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MX" sz="1600" dirty="0"/>
              <a:t>Paso 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BCBE5B2-52DF-4603-8115-D0623825A83F}"/>
              </a:ext>
            </a:extLst>
          </p:cNvPr>
          <p:cNvSpPr txBox="1"/>
          <p:nvPr/>
        </p:nvSpPr>
        <p:spPr>
          <a:xfrm>
            <a:off x="8537542" y="5488696"/>
            <a:ext cx="791851" cy="3959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MX" sz="1600" dirty="0"/>
              <a:t>Paso 2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4" name="Modelo 3D 13" descr="Documento impreso">
                <a:extLst>
                  <a:ext uri="{FF2B5EF4-FFF2-40B4-BE49-F238E27FC236}">
                    <a16:creationId xmlns:a16="http://schemas.microsoft.com/office/drawing/2014/main" id="{174B2412-0F38-4DD6-B852-0308EE76A8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4574726"/>
                  </p:ext>
                </p:extLst>
              </p:nvPr>
            </p:nvGraphicFramePr>
            <p:xfrm rot="20873562">
              <a:off x="9955559" y="3748307"/>
              <a:ext cx="2297695" cy="3026381"/>
            </p:xfrm>
            <a:graphic>
              <a:graphicData uri="http://schemas.microsoft.com/office/drawing/2017/model3d">
                <am3d:model3d r:embed="rId4">
                  <am3d:spPr>
                    <a:xfrm rot="20873562">
                      <a:off x="0" y="0"/>
                      <a:ext cx="2297695" cy="3026381"/>
                    </a:xfrm>
                    <a:prstGeom prst="rect">
                      <a:avLst/>
                    </a:prstGeom>
                  </am3d:spPr>
                  <am3d:camera>
                    <am3d:pos x="0" y="0" z="5647504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805309" d="1000000"/>
                    <am3d:preTrans dx="-1048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841858" ay="514392" az="303451"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36807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4" name="Modelo 3D 13" descr="Documento impreso">
                <a:extLst>
                  <a:ext uri="{FF2B5EF4-FFF2-40B4-BE49-F238E27FC236}">
                    <a16:creationId xmlns:a16="http://schemas.microsoft.com/office/drawing/2014/main" id="{174B2412-0F38-4DD6-B852-0308EE76A8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873562">
                <a:off x="9955559" y="3748307"/>
                <a:ext cx="2297695" cy="30263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5746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Recomendaciones Generales para Envió de Matrices a Referentes Minsal</a:t>
            </a: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24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BEB9A92-11B3-439A-BB36-C6558368F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72" y="1195677"/>
            <a:ext cx="8616099" cy="5358963"/>
          </a:xfrm>
          <a:prstGeom prst="rect">
            <a:avLst/>
          </a:prstGeom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2" name="Modelo 3D 11" descr="Documento impreso">
                <a:extLst>
                  <a:ext uri="{FF2B5EF4-FFF2-40B4-BE49-F238E27FC236}">
                    <a16:creationId xmlns:a16="http://schemas.microsoft.com/office/drawing/2014/main" id="{DB6321BC-119B-428E-8C4D-6B90CFF58E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4574726"/>
                  </p:ext>
                </p:extLst>
              </p:nvPr>
            </p:nvGraphicFramePr>
            <p:xfrm rot="20873562">
              <a:off x="9955559" y="3748307"/>
              <a:ext cx="2297695" cy="3026381"/>
            </p:xfrm>
            <a:graphic>
              <a:graphicData uri="http://schemas.microsoft.com/office/drawing/2017/model3d">
                <am3d:model3d r:embed="rId4">
                  <am3d:spPr>
                    <a:xfrm rot="20873562">
                      <a:off x="0" y="0"/>
                      <a:ext cx="2297695" cy="3026381"/>
                    </a:xfrm>
                    <a:prstGeom prst="rect">
                      <a:avLst/>
                    </a:prstGeom>
                  </am3d:spPr>
                  <am3d:camera>
                    <am3d:pos x="0" y="0" z="5647504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805309" d="1000000"/>
                    <am3d:preTrans dx="-1048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841858" ay="514392" az="303451"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36807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2" name="Modelo 3D 11" descr="Documento impreso">
                <a:extLst>
                  <a:ext uri="{FF2B5EF4-FFF2-40B4-BE49-F238E27FC236}">
                    <a16:creationId xmlns:a16="http://schemas.microsoft.com/office/drawing/2014/main" id="{DB6321BC-119B-428E-8C4D-6B90CFF58E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873562">
                <a:off x="9955559" y="3748307"/>
                <a:ext cx="2297695" cy="30263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25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25</a:t>
            </a:fld>
            <a:endParaRPr lang="es-CL"/>
          </a:p>
        </p:txBody>
      </p:sp>
      <p:pic>
        <p:nvPicPr>
          <p:cNvPr id="6" name="Imagen 5" descr="CIERRE-PPT_CHILE-LO-HACEMOS-TODOS.png">
            <a:extLst>
              <a:ext uri="{FF2B5EF4-FFF2-40B4-BE49-F238E27FC236}">
                <a16:creationId xmlns:a16="http://schemas.microsoft.com/office/drawing/2014/main" id="{D7BCC6E5-C263-443E-ACB3-C256CDFBA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14" y="1020725"/>
            <a:ext cx="7697587" cy="5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Matrices</a:t>
            </a: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F6C824-B61E-5D48-A60B-71D508D4FEB6}"/>
              </a:ext>
            </a:extLst>
          </p:cNvPr>
          <p:cNvSpPr/>
          <p:nvPr/>
        </p:nvSpPr>
        <p:spPr>
          <a:xfrm>
            <a:off x="925032" y="1985535"/>
            <a:ext cx="3692305" cy="3714750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953057-7680-CA4C-BCD9-940FC70D8849}"/>
              </a:ext>
            </a:extLst>
          </p:cNvPr>
          <p:cNvSpPr/>
          <p:nvPr/>
        </p:nvSpPr>
        <p:spPr>
          <a:xfrm>
            <a:off x="1368398" y="2587584"/>
            <a:ext cx="2805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Matrices Bases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3790B1-9484-E54E-A206-362247F97D99}"/>
              </a:ext>
            </a:extLst>
          </p:cNvPr>
          <p:cNvSpPr/>
          <p:nvPr/>
        </p:nvSpPr>
        <p:spPr>
          <a:xfrm>
            <a:off x="1718768" y="3513733"/>
            <a:ext cx="2099727" cy="2045970"/>
          </a:xfrm>
          <a:prstGeom prst="ellipse">
            <a:avLst/>
          </a:prstGeom>
          <a:solidFill>
            <a:schemeClr val="bg2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 err="1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081CD0-803D-9C45-A859-14A0B73CDB10}"/>
              </a:ext>
            </a:extLst>
          </p:cNvPr>
          <p:cNvSpPr txBox="1"/>
          <p:nvPr/>
        </p:nvSpPr>
        <p:spPr>
          <a:xfrm>
            <a:off x="1877091" y="4247600"/>
            <a:ext cx="178308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 algn="ctr">
              <a:buNone/>
            </a:pPr>
            <a:r>
              <a:rPr lang="es-ES_tradnl" sz="2800" dirty="0">
                <a:solidFill>
                  <a:schemeClr val="accent5"/>
                </a:solidFill>
              </a:rPr>
              <a:t>Matriz 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F6B2D1-B45C-D846-B344-BBFD2238EC2A}"/>
              </a:ext>
            </a:extLst>
          </p:cNvPr>
          <p:cNvSpPr txBox="1"/>
          <p:nvPr/>
        </p:nvSpPr>
        <p:spPr>
          <a:xfrm>
            <a:off x="4689987" y="2985381"/>
            <a:ext cx="6849336" cy="203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8787" indent="-45720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accent5"/>
                </a:solidFill>
              </a:rPr>
              <a:t>Matrices Bases: </a:t>
            </a:r>
            <a:r>
              <a:rPr lang="es-ES_tradnl" sz="2800" b="1" dirty="0">
                <a:solidFill>
                  <a:schemeClr val="accent5"/>
                </a:solidFill>
              </a:rPr>
              <a:t>“D”, “S”, “C” y “H”</a:t>
            </a:r>
            <a:br>
              <a:rPr lang="es-ES_tradnl" sz="2800" b="1" dirty="0">
                <a:solidFill>
                  <a:schemeClr val="accent5"/>
                </a:solidFill>
              </a:rPr>
            </a:br>
            <a:endParaRPr lang="es-ES_tradnl" sz="2800" b="1" dirty="0">
              <a:solidFill>
                <a:schemeClr val="accent5"/>
              </a:solidFill>
            </a:endParaRPr>
          </a:p>
          <a:p>
            <a:pPr marL="458787" indent="-45720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accent5"/>
                </a:solidFill>
              </a:rPr>
              <a:t>Tipo de Matriz: “Temática” y “Acumulativa”</a:t>
            </a:r>
          </a:p>
        </p:txBody>
      </p:sp>
    </p:spTree>
    <p:extLst>
      <p:ext uri="{BB962C8B-B14F-4D97-AF65-F5344CB8AC3E}">
        <p14:creationId xmlns:p14="http://schemas.microsoft.com/office/powerpoint/2010/main" val="135798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5320724" y="2094035"/>
            <a:ext cx="5814060" cy="362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Matriz L: Licencias Médicas y Recuperación de Subsidios.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CL" sz="2000" dirty="0">
                <a:solidFill>
                  <a:schemeClr val="accent5"/>
                </a:solidFill>
              </a:rPr>
              <a:t>Datos del Cargo: </a:t>
            </a:r>
            <a:r>
              <a:rPr lang="es-ES" sz="2000" dirty="0">
                <a:solidFill>
                  <a:schemeClr val="accent5"/>
                </a:solidFill>
              </a:rPr>
              <a:t>Características del cargo desempeñado efectivamente.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Otros: Archivo de recuperación de Subsidios, donde se indica el estado y montos recuperados.</a:t>
            </a:r>
            <a:endParaRPr lang="es-CL" sz="2000" dirty="0">
              <a:solidFill>
                <a:schemeClr val="accent5"/>
              </a:solidFill>
            </a:endParaRP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1CD3E6A-94B1-9B4E-A3BB-10E2C272BE8A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Matriz L</a:t>
            </a: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A813411-1E8F-FE4C-ACD2-BC328CD31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952905"/>
              </p:ext>
            </p:extLst>
          </p:nvPr>
        </p:nvGraphicFramePr>
        <p:xfrm>
          <a:off x="-95250" y="1135974"/>
          <a:ext cx="58140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33045F2-E6A1-426F-9623-E2541A0E4F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4241" y="4798142"/>
            <a:ext cx="2550012" cy="16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de las matrices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B49C4-E105-DA4A-AD32-DC1E62061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621" y="3170534"/>
            <a:ext cx="3641379" cy="3438568"/>
          </a:xfrm>
          <a:prstGeom prst="rect">
            <a:avLst/>
          </a:prstGeom>
        </p:spPr>
      </p:pic>
      <p:sp>
        <p:nvSpPr>
          <p:cNvPr id="13" name="CuadroTexto 5">
            <a:extLst>
              <a:ext uri="{FF2B5EF4-FFF2-40B4-BE49-F238E27FC236}">
                <a16:creationId xmlns:a16="http://schemas.microsoft.com/office/drawing/2014/main" id="{116DDAF5-1163-5545-AEEF-203F114657AC}"/>
              </a:ext>
            </a:extLst>
          </p:cNvPr>
          <p:cNvSpPr txBox="1"/>
          <p:nvPr/>
        </p:nvSpPr>
        <p:spPr>
          <a:xfrm>
            <a:off x="526760" y="1162699"/>
            <a:ext cx="6647038" cy="532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ES" u="sng" dirty="0">
                <a:solidFill>
                  <a:schemeClr val="accent5"/>
                </a:solidFill>
              </a:rPr>
              <a:t>Ingreso Licencias Medicas y Genera archivo Texto</a:t>
            </a:r>
          </a:p>
          <a:p>
            <a:r>
              <a:rPr lang="es-ES" dirty="0">
                <a:solidFill>
                  <a:schemeClr val="accent5"/>
                </a:solidFill>
              </a:rPr>
              <a:t>Campos de la matriz L</a:t>
            </a:r>
          </a:p>
          <a:p>
            <a:endParaRPr lang="es-ES" dirty="0">
              <a:solidFill>
                <a:schemeClr val="accent5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Tipo de Información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Identificación de Servicio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RUN, DV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Apellido Paterno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Apellido Materno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Nombre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Sexo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Matriz Base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Sistema de Remuneraciones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Estamento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Calidad Jurídica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Mes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Primer Dia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N° de Días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Tipo de Licencia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Estado Resolución</a:t>
            </a:r>
          </a:p>
          <a:p>
            <a:pPr marL="1587" indent="0" algn="ctr"/>
            <a:endParaRPr lang="es-CL" dirty="0">
              <a:solidFill>
                <a:schemeClr val="accent5"/>
              </a:solidFill>
            </a:endParaRPr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97BB546D-8727-DD4E-9E11-B163C2F3095A}"/>
              </a:ext>
            </a:extLst>
          </p:cNvPr>
          <p:cNvSpPr txBox="1"/>
          <p:nvPr/>
        </p:nvSpPr>
        <p:spPr>
          <a:xfrm>
            <a:off x="4861089" y="2025197"/>
            <a:ext cx="3142268" cy="40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Apelación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Estado de resolución 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Días Autorizados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Reemplazo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Continuidad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Derecho Subsidio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Monto Subsidio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Estado Recuperación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N° de Días Recuperados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Monto Recuperado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Monto Cotización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Establecimiento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Correlativo de Contrato</a:t>
            </a:r>
          </a:p>
        </p:txBody>
      </p:sp>
    </p:spTree>
    <p:extLst>
      <p:ext uri="{BB962C8B-B14F-4D97-AF65-F5344CB8AC3E}">
        <p14:creationId xmlns:p14="http://schemas.microsoft.com/office/powerpoint/2010/main" val="76666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de las matrices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B49C4-E105-DA4A-AD32-DC1E62061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621" y="3170534"/>
            <a:ext cx="3641379" cy="3438568"/>
          </a:xfrm>
          <a:prstGeom prst="rect">
            <a:avLst/>
          </a:prstGeom>
        </p:spPr>
      </p:pic>
      <p:sp>
        <p:nvSpPr>
          <p:cNvPr id="13" name="CuadroTexto 5">
            <a:extLst>
              <a:ext uri="{FF2B5EF4-FFF2-40B4-BE49-F238E27FC236}">
                <a16:creationId xmlns:a16="http://schemas.microsoft.com/office/drawing/2014/main" id="{116DDAF5-1163-5545-AEEF-203F114657AC}"/>
              </a:ext>
            </a:extLst>
          </p:cNvPr>
          <p:cNvSpPr txBox="1"/>
          <p:nvPr/>
        </p:nvSpPr>
        <p:spPr>
          <a:xfrm>
            <a:off x="526760" y="1162699"/>
            <a:ext cx="5569240" cy="77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ES" u="sng" dirty="0">
                <a:solidFill>
                  <a:schemeClr val="accent5"/>
                </a:solidFill>
              </a:rPr>
              <a:t>Ingreso Licencias Medicas y Genera archivo Texto</a:t>
            </a:r>
          </a:p>
          <a:p>
            <a:r>
              <a:rPr lang="es-ES" dirty="0">
                <a:solidFill>
                  <a:schemeClr val="accent5"/>
                </a:solidFill>
              </a:rPr>
              <a:t>Campos de la matriz L</a:t>
            </a:r>
          </a:p>
          <a:p>
            <a:endParaRPr lang="es-ES" dirty="0">
              <a:solidFill>
                <a:schemeClr val="accent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E62907-A3F3-4A9F-A701-177229E1A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90" y="2215598"/>
            <a:ext cx="8320121" cy="305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93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L- Fuentes de información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116DDAF5-1163-5545-AEEF-203F114657AC}"/>
              </a:ext>
            </a:extLst>
          </p:cNvPr>
          <p:cNvSpPr txBox="1"/>
          <p:nvPr/>
        </p:nvSpPr>
        <p:spPr>
          <a:xfrm>
            <a:off x="396240" y="1412080"/>
            <a:ext cx="11424972" cy="13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Fuente principal – SIRH, modulo gestión local y genera archivo de texto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Otras fuentes de información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accent5"/>
                </a:solidFill>
              </a:rPr>
              <a:t>Archivos de Recuperación de Subsidios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5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5"/>
              </a:solidFill>
            </a:endParaRPr>
          </a:p>
          <a:p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842E1-9A8E-8549-B03B-AEA57ED7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53" y="3654897"/>
            <a:ext cx="1451079" cy="1360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A5777-230E-6248-A199-BB67B6845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77" y="4930573"/>
            <a:ext cx="1038550" cy="1038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A3410-15DB-D843-9161-F35E5B442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153" y="3067847"/>
            <a:ext cx="4184755" cy="2075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F24F84-FA11-9C4B-9378-EF6DD6E12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480" y="4927209"/>
            <a:ext cx="1038550" cy="1038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8E21C5-58C0-1643-B1BD-9DD679E3D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2826" y="3027241"/>
            <a:ext cx="4184755" cy="21386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2483A0-4B49-794A-A2B2-F263C25B9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8786" y="4927209"/>
            <a:ext cx="1038550" cy="1038550"/>
          </a:xfrm>
          <a:prstGeom prst="rect">
            <a:avLst/>
          </a:prstGeom>
        </p:spPr>
      </p:pic>
      <p:sp>
        <p:nvSpPr>
          <p:cNvPr id="16" name="Marcador de contenido 1">
            <a:extLst>
              <a:ext uri="{FF2B5EF4-FFF2-40B4-BE49-F238E27FC236}">
                <a16:creationId xmlns:a16="http://schemas.microsoft.com/office/drawing/2014/main" id="{46103432-07E5-0F49-9199-2C4E2FC1E757}"/>
              </a:ext>
            </a:extLst>
          </p:cNvPr>
          <p:cNvSpPr txBox="1">
            <a:spLocks/>
          </p:cNvSpPr>
          <p:nvPr/>
        </p:nvSpPr>
        <p:spPr>
          <a:xfrm>
            <a:off x="8516301" y="5444104"/>
            <a:ext cx="1957803" cy="36512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sz="1800" b="1" kern="0" dirty="0">
                <a:solidFill>
                  <a:srgbClr val="000000"/>
                </a:solidFill>
              </a:rPr>
              <a:t>Matriz L</a:t>
            </a:r>
          </a:p>
        </p:txBody>
      </p:sp>
      <p:sp>
        <p:nvSpPr>
          <p:cNvPr id="17" name="Marcador de contenido 1">
            <a:extLst>
              <a:ext uri="{FF2B5EF4-FFF2-40B4-BE49-F238E27FC236}">
                <a16:creationId xmlns:a16="http://schemas.microsoft.com/office/drawing/2014/main" id="{0D2603D0-52D3-1641-A7EA-0ECBED4E02EC}"/>
              </a:ext>
            </a:extLst>
          </p:cNvPr>
          <p:cNvSpPr txBox="1">
            <a:spLocks/>
          </p:cNvSpPr>
          <p:nvPr/>
        </p:nvSpPr>
        <p:spPr>
          <a:xfrm>
            <a:off x="435320" y="3292333"/>
            <a:ext cx="1451079" cy="36512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kern="0" dirty="0">
                <a:solidFill>
                  <a:srgbClr val="000000"/>
                </a:solidFill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41919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DB587A-B882-4444-A8A3-83DEEB79C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687A423-99CF-4625-9A78-040F6CE01AE6}"/>
              </a:ext>
            </a:extLst>
          </p:cNvPr>
          <p:cNvSpPr txBox="1">
            <a:spLocks/>
          </p:cNvSpPr>
          <p:nvPr/>
        </p:nvSpPr>
        <p:spPr bwMode="auto">
          <a:xfrm>
            <a:off x="1246922" y="303360"/>
            <a:ext cx="9089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>
                <a:latin typeface="Calibri Light" panose="020F0302020204030204" pitchFamily="34" charset="0"/>
                <a:cs typeface="Calibri Light" panose="020F0302020204030204" pitchFamily="34" charset="0"/>
              </a:rPr>
              <a:t>Matriz L- Fuentes de información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CE5408-D777-4BBB-B498-6E8938587D71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F13C1E-0026-424F-BD9E-1C2144DF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0" y="2005626"/>
            <a:ext cx="1133475" cy="10572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E90A07-11CC-4FA1-A626-39A590B32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271" y="2005626"/>
            <a:ext cx="4579306" cy="36479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96AB09-0959-46A7-ACAF-BB1DB3A7B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182" y="2119312"/>
            <a:ext cx="4759325" cy="3081953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57A9FE6-5187-4280-8BCC-114BA869E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52" y="3275825"/>
            <a:ext cx="1038550" cy="103855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D85ED1A-78C9-491D-A65E-82A8FACDC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068" y="5516090"/>
            <a:ext cx="1038550" cy="103855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DEFACAF-7993-48E9-8DE9-C0A7D3A2A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252" y="5376269"/>
            <a:ext cx="1038550" cy="10385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E5FB9BC-2408-46FB-A091-DD3EE76EA50F}"/>
              </a:ext>
            </a:extLst>
          </p:cNvPr>
          <p:cNvSpPr txBox="1"/>
          <p:nvPr/>
        </p:nvSpPr>
        <p:spPr>
          <a:xfrm>
            <a:off x="1927123" y="1393721"/>
            <a:ext cx="5356097" cy="3687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MX" sz="1600" b="1" dirty="0">
                <a:solidFill>
                  <a:srgbClr val="000000"/>
                </a:solidFill>
              </a:rPr>
              <a:t>Módulo licencias Médicas     Genera archivo de texto</a:t>
            </a:r>
            <a:endParaRPr lang="es-MX" sz="1200" b="1" dirty="0">
              <a:solidFill>
                <a:srgbClr val="000000"/>
              </a:solidFill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53C25206-8DA3-42D8-9B7B-56A1F59FBC8B}"/>
              </a:ext>
            </a:extLst>
          </p:cNvPr>
          <p:cNvSpPr/>
          <p:nvPr/>
        </p:nvSpPr>
        <p:spPr>
          <a:xfrm>
            <a:off x="4537861" y="1514162"/>
            <a:ext cx="200963" cy="157317"/>
          </a:xfrm>
          <a:prstGeom prst="right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0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540349B-516D-49F5-8351-EF4C079EA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EEB5F88-16D4-4D0B-A9F3-D19A6F8357A3}"/>
              </a:ext>
            </a:extLst>
          </p:cNvPr>
          <p:cNvSpPr txBox="1">
            <a:spLocks/>
          </p:cNvSpPr>
          <p:nvPr/>
        </p:nvSpPr>
        <p:spPr bwMode="auto">
          <a:xfrm>
            <a:off x="1246922" y="303360"/>
            <a:ext cx="9089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L- Fuentes de información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002E40F-8C0C-43EC-85F2-C34F5F96B19A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C8DBA6-CFD6-4DF6-93C9-84CB5B814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1" y="1607790"/>
            <a:ext cx="4927498" cy="41482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D41466-39F2-4417-BFF3-32E280151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76" y="2142778"/>
            <a:ext cx="5580848" cy="37361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D57637-AB7D-49CE-96B4-0D33841F0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833" y="2362425"/>
            <a:ext cx="5895206" cy="423428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B1C95E5-77CD-408B-BEC3-933F348145AC}"/>
              </a:ext>
            </a:extLst>
          </p:cNvPr>
          <p:cNvSpPr/>
          <p:nvPr/>
        </p:nvSpPr>
        <p:spPr>
          <a:xfrm>
            <a:off x="1062534" y="961459"/>
            <a:ext cx="2475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</a:rPr>
              <a:t>Sección de Registro Licencias Médicas </a:t>
            </a:r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FB4DA3F-2858-4067-BD64-5B2BCD5101EB}"/>
              </a:ext>
            </a:extLst>
          </p:cNvPr>
          <p:cNvSpPr/>
          <p:nvPr/>
        </p:nvSpPr>
        <p:spPr>
          <a:xfrm>
            <a:off x="5164153" y="1146125"/>
            <a:ext cx="2551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</a:rPr>
              <a:t>Sección de Pronunciamiento (Cambio Estado)</a:t>
            </a:r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EA4DEAB-2A15-4918-8B54-EAB75445F769}"/>
              </a:ext>
            </a:extLst>
          </p:cNvPr>
          <p:cNvSpPr/>
          <p:nvPr/>
        </p:nvSpPr>
        <p:spPr>
          <a:xfrm>
            <a:off x="8492373" y="1365772"/>
            <a:ext cx="2551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</a:rPr>
              <a:t>Sección de Recuperación Subsidio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09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9168</TotalTime>
  <Words>1430</Words>
  <Application>Microsoft Office PowerPoint</Application>
  <PresentationFormat>Panorámica</PresentationFormat>
  <Paragraphs>279</Paragraphs>
  <Slides>25</Slides>
  <Notes>22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1_Contenido</vt:lpstr>
      <vt:lpstr>Office Theme</vt:lpstr>
      <vt:lpstr>Diapositiva de think-cell</vt:lpstr>
      <vt:lpstr>Presentación de PowerPoint</vt:lpstr>
      <vt:lpstr>CONTENIDOS DE LA PRESENTACION</vt:lpstr>
      <vt:lpstr>Presentación de PowerPoint</vt:lpstr>
      <vt:lpstr>Presentación de PowerPoint</vt:lpstr>
      <vt:lpstr>Estructura de las matrices</vt:lpstr>
      <vt:lpstr>Estructura de las matrices</vt:lpstr>
      <vt:lpstr>Matriz L- Fuentes de información</vt:lpstr>
      <vt:lpstr>Presentación de PowerPoint</vt:lpstr>
      <vt:lpstr>Presentación de PowerPoint</vt:lpstr>
      <vt:lpstr>Aplicar Matriz de Validación</vt:lpstr>
      <vt:lpstr>Aplicar Matriz de Validación – Corregir Errores</vt:lpstr>
      <vt:lpstr>Aplicar Matriz de Validación – Corregir Errores</vt:lpstr>
      <vt:lpstr>Aplicar Matriz de Validación – Corregir Errores</vt:lpstr>
      <vt:lpstr>Aplicar Matriz de Validación – Corregir Errores</vt:lpstr>
      <vt:lpstr>Aplicar Matriz de Validación – Corregir Errores</vt:lpstr>
      <vt:lpstr>Aplicar Matriz de Validación – Corregir Errores</vt:lpstr>
      <vt:lpstr>Aplicar Matriz de Validación – Corregir Errores</vt:lpstr>
      <vt:lpstr>Aplicar Matriz de Validación – Corregir Errores</vt:lpstr>
      <vt:lpstr>Aplicar Matriz de Validación – Corregir Errores</vt:lpstr>
      <vt:lpstr>Correlación de matrices anteriores – Matriz L</vt:lpstr>
      <vt:lpstr>Consultas</vt:lpstr>
      <vt:lpstr>Recomendaciones Generales para Envió de Matrices a Referentes Minsal</vt:lpstr>
      <vt:lpstr>Recomendaciones Generales para Envió de Matrices a Referentes Minsal</vt:lpstr>
      <vt:lpstr>Recomendaciones Generales para Envió de Matrices a Referentes Minsal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kristopher.gomez@minsal.cl</cp:lastModifiedBy>
  <cp:revision>362</cp:revision>
  <cp:lastPrinted>2018-12-06T19:14:18Z</cp:lastPrinted>
  <dcterms:created xsi:type="dcterms:W3CDTF">2018-02-12T19:45:10Z</dcterms:created>
  <dcterms:modified xsi:type="dcterms:W3CDTF">2019-09-10T11:45:02Z</dcterms:modified>
</cp:coreProperties>
</file>