
<file path=[Content_Types].xml><?xml version="1.0" encoding="utf-8"?>
<Types xmlns="http://schemas.openxmlformats.org/package/2006/content-types">
  <Default Extension="bin" ContentType="application/vnd.openxmlformats-officedocument.oleObject"/>
  <Default Extension="emf" ContentType="image/x-emf"/>
  <Default Extension="glb" ContentType="model/gltf.binary"/>
  <Default Extension="jpeg" ContentType="image/jpeg"/>
  <Default Extension="png" ContentType="image/png"/>
  <Default Extension="png&amp;ehk=sftSbQLEHWvqG" ContentType="image/png"/>
  <Default Extension="rels" ContentType="application/vnd.openxmlformats-package.relationships+xml"/>
  <Default Extension="tiff" ContentType="image/tiff"/>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 id="2147483681" r:id="rId2"/>
  </p:sldMasterIdLst>
  <p:notesMasterIdLst>
    <p:notesMasterId r:id="rId42"/>
  </p:notesMasterIdLst>
  <p:sldIdLst>
    <p:sldId id="260" r:id="rId3"/>
    <p:sldId id="263" r:id="rId4"/>
    <p:sldId id="360" r:id="rId5"/>
    <p:sldId id="344" r:id="rId6"/>
    <p:sldId id="327" r:id="rId7"/>
    <p:sldId id="371" r:id="rId8"/>
    <p:sldId id="361" r:id="rId9"/>
    <p:sldId id="362" r:id="rId10"/>
    <p:sldId id="373" r:id="rId11"/>
    <p:sldId id="353" r:id="rId12"/>
    <p:sldId id="355" r:id="rId13"/>
    <p:sldId id="363" r:id="rId14"/>
    <p:sldId id="364" r:id="rId15"/>
    <p:sldId id="365" r:id="rId16"/>
    <p:sldId id="366" r:id="rId17"/>
    <p:sldId id="367" r:id="rId18"/>
    <p:sldId id="368" r:id="rId19"/>
    <p:sldId id="390" r:id="rId20"/>
    <p:sldId id="370" r:id="rId21"/>
    <p:sldId id="372" r:id="rId22"/>
    <p:sldId id="348" r:id="rId23"/>
    <p:sldId id="375" r:id="rId24"/>
    <p:sldId id="374" r:id="rId25"/>
    <p:sldId id="376" r:id="rId26"/>
    <p:sldId id="377" r:id="rId27"/>
    <p:sldId id="378" r:id="rId28"/>
    <p:sldId id="379" r:id="rId29"/>
    <p:sldId id="380" r:id="rId30"/>
    <p:sldId id="381" r:id="rId31"/>
    <p:sldId id="382" r:id="rId32"/>
    <p:sldId id="384" r:id="rId33"/>
    <p:sldId id="385" r:id="rId34"/>
    <p:sldId id="349" r:id="rId35"/>
    <p:sldId id="386" r:id="rId36"/>
    <p:sldId id="343" r:id="rId37"/>
    <p:sldId id="387" r:id="rId38"/>
    <p:sldId id="388" r:id="rId39"/>
    <p:sldId id="389" r:id="rId40"/>
    <p:sldId id="310" r:id="rId41"/>
  </p:sldIdLst>
  <p:sldSz cx="12192000" cy="6858000"/>
  <p:notesSz cx="7010400" cy="9296400"/>
  <p:custDataLst>
    <p:tags r:id="rId4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3B3B"/>
    <a:srgbClr val="0067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25E5076-3810-47DD-B79F-674D7AD40C01}" styleName="Estilo oscuro 1 - Énfasis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645" autoAdjust="0"/>
    <p:restoredTop sz="93977" autoAdjust="0"/>
  </p:normalViewPr>
  <p:slideViewPr>
    <p:cSldViewPr snapToGrid="0">
      <p:cViewPr varScale="1">
        <p:scale>
          <a:sx n="81" d="100"/>
          <a:sy n="81" d="100"/>
        </p:scale>
        <p:origin x="538" y="53"/>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gs" Target="tags/tag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BFC1E8-6F9B-3D45-92B0-6CCBB7B6E2AB}" type="doc">
      <dgm:prSet loTypeId="urn:microsoft.com/office/officeart/2005/8/layout/equation2" loCatId="" qsTypeId="urn:microsoft.com/office/officeart/2005/8/quickstyle/simple1" qsCatId="simple" csTypeId="urn:microsoft.com/office/officeart/2005/8/colors/colorful4" csCatId="colorful" phldr="1"/>
      <dgm:spPr/>
    </dgm:pt>
    <dgm:pt modelId="{CF0669B5-E918-3446-B946-7B7A323D0477}">
      <dgm:prSet phldrT="[Text]" custT="1"/>
      <dgm:spPr/>
      <dgm:t>
        <a:bodyPr/>
        <a:lstStyle/>
        <a:p>
          <a:r>
            <a:rPr lang="es-MX" sz="1200" dirty="0"/>
            <a:t>Ingreso Licencias Médicas</a:t>
          </a:r>
          <a:endParaRPr lang="es-ES_tradnl" sz="1200" noProof="0" dirty="0"/>
        </a:p>
      </dgm:t>
    </dgm:pt>
    <dgm:pt modelId="{48CDC761-5115-B640-96D0-D543BF08CC4F}" type="parTrans" cxnId="{EDA90528-36B0-6B45-A71E-F1D1FA338081}">
      <dgm:prSet/>
      <dgm:spPr/>
      <dgm:t>
        <a:bodyPr/>
        <a:lstStyle/>
        <a:p>
          <a:endParaRPr lang="en-US" sz="3200"/>
        </a:p>
      </dgm:t>
    </dgm:pt>
    <dgm:pt modelId="{1E573CED-B888-F547-80AF-048A749F2790}" type="sibTrans" cxnId="{EDA90528-36B0-6B45-A71E-F1D1FA338081}">
      <dgm:prSet custT="1"/>
      <dgm:spPr/>
      <dgm:t>
        <a:bodyPr/>
        <a:lstStyle/>
        <a:p>
          <a:endParaRPr lang="en-US" sz="1100"/>
        </a:p>
      </dgm:t>
    </dgm:pt>
    <dgm:pt modelId="{9F8A1AB0-1A01-4047-9347-EE7DBC4ADCD5}">
      <dgm:prSet phldrT="[Text]" custT="1"/>
      <dgm:spPr/>
      <dgm:t>
        <a:bodyPr/>
        <a:lstStyle/>
        <a:p>
          <a:r>
            <a:rPr lang="es-ES_tradnl" sz="1400" noProof="0" dirty="0"/>
            <a:t>Otros</a:t>
          </a:r>
        </a:p>
      </dgm:t>
    </dgm:pt>
    <dgm:pt modelId="{D650E282-9A1B-3345-8ADB-0A22DAE15BB1}" type="parTrans" cxnId="{EAA74086-57AC-3544-B5AE-73FD47E1297B}">
      <dgm:prSet/>
      <dgm:spPr/>
      <dgm:t>
        <a:bodyPr/>
        <a:lstStyle/>
        <a:p>
          <a:endParaRPr lang="en-US" sz="3200"/>
        </a:p>
      </dgm:t>
    </dgm:pt>
    <dgm:pt modelId="{70037E48-E3CC-D84E-BAF5-217A1CFDC764}" type="sibTrans" cxnId="{EAA74086-57AC-3544-B5AE-73FD47E1297B}">
      <dgm:prSet custT="1"/>
      <dgm:spPr/>
      <dgm:t>
        <a:bodyPr/>
        <a:lstStyle/>
        <a:p>
          <a:endParaRPr lang="en-US" sz="1100"/>
        </a:p>
      </dgm:t>
    </dgm:pt>
    <dgm:pt modelId="{F7ED9A94-A1F0-234A-8DB9-F9A431DCA550}">
      <dgm:prSet phldrT="[Text]" custT="1"/>
      <dgm:spPr/>
      <dgm:t>
        <a:bodyPr/>
        <a:lstStyle/>
        <a:p>
          <a:r>
            <a:rPr lang="es-ES_tradnl" sz="2800" noProof="0" dirty="0"/>
            <a:t>Matriz L</a:t>
          </a:r>
          <a:endParaRPr lang="en-US" sz="2800" dirty="0"/>
        </a:p>
      </dgm:t>
    </dgm:pt>
    <dgm:pt modelId="{D0B73D9F-C817-5E46-A9EB-06731ACEB249}" type="parTrans" cxnId="{C0ACDE5A-FCA5-AA4E-B701-89241B42C38F}">
      <dgm:prSet/>
      <dgm:spPr/>
      <dgm:t>
        <a:bodyPr/>
        <a:lstStyle/>
        <a:p>
          <a:endParaRPr lang="en-US" sz="3200"/>
        </a:p>
      </dgm:t>
    </dgm:pt>
    <dgm:pt modelId="{BE1D31D8-6913-D54A-A9E8-8558455EEB67}" type="sibTrans" cxnId="{C0ACDE5A-FCA5-AA4E-B701-89241B42C38F}">
      <dgm:prSet/>
      <dgm:spPr/>
      <dgm:t>
        <a:bodyPr/>
        <a:lstStyle/>
        <a:p>
          <a:endParaRPr lang="en-US" sz="3200"/>
        </a:p>
      </dgm:t>
    </dgm:pt>
    <dgm:pt modelId="{5E4F76B5-B7AB-2B4A-9D0D-48F65988F4F6}">
      <dgm:prSet custT="1"/>
      <dgm:spPr/>
      <dgm:t>
        <a:bodyPr/>
        <a:lstStyle/>
        <a:p>
          <a:r>
            <a:rPr lang="es-ES_tradnl" sz="1400" noProof="0" dirty="0"/>
            <a:t>Datos</a:t>
          </a:r>
          <a:r>
            <a:rPr lang="en-US" sz="1400" dirty="0"/>
            <a:t> del cargo</a:t>
          </a:r>
        </a:p>
      </dgm:t>
    </dgm:pt>
    <dgm:pt modelId="{3ACE9617-8246-9C41-8128-FF201160DC25}" type="parTrans" cxnId="{34E74FE5-8DD7-B24A-9DBF-1091DC7AEC94}">
      <dgm:prSet/>
      <dgm:spPr/>
      <dgm:t>
        <a:bodyPr/>
        <a:lstStyle/>
        <a:p>
          <a:endParaRPr lang="en-US" sz="3200"/>
        </a:p>
      </dgm:t>
    </dgm:pt>
    <dgm:pt modelId="{713C6BCD-541F-0741-B666-E079ABD51D82}" type="sibTrans" cxnId="{34E74FE5-8DD7-B24A-9DBF-1091DC7AEC94}">
      <dgm:prSet custT="1"/>
      <dgm:spPr/>
      <dgm:t>
        <a:bodyPr/>
        <a:lstStyle/>
        <a:p>
          <a:endParaRPr lang="en-US" sz="1100"/>
        </a:p>
      </dgm:t>
    </dgm:pt>
    <dgm:pt modelId="{A911D5B1-BDCE-384E-85A7-ECD81A23444C}" type="pres">
      <dgm:prSet presAssocID="{0EBFC1E8-6F9B-3D45-92B0-6CCBB7B6E2AB}" presName="Name0" presStyleCnt="0">
        <dgm:presLayoutVars>
          <dgm:dir/>
          <dgm:resizeHandles val="exact"/>
        </dgm:presLayoutVars>
      </dgm:prSet>
      <dgm:spPr/>
    </dgm:pt>
    <dgm:pt modelId="{80950AE1-DA14-AD4E-B0A0-066505704FA1}" type="pres">
      <dgm:prSet presAssocID="{0EBFC1E8-6F9B-3D45-92B0-6CCBB7B6E2AB}" presName="vNodes" presStyleCnt="0"/>
      <dgm:spPr/>
    </dgm:pt>
    <dgm:pt modelId="{DC4D862B-36C1-CA45-881C-5F28728FB61B}" type="pres">
      <dgm:prSet presAssocID="{CF0669B5-E918-3446-B946-7B7A323D0477}" presName="node" presStyleLbl="node1" presStyleIdx="0" presStyleCnt="4">
        <dgm:presLayoutVars>
          <dgm:bulletEnabled val="1"/>
        </dgm:presLayoutVars>
      </dgm:prSet>
      <dgm:spPr/>
    </dgm:pt>
    <dgm:pt modelId="{6BC149E5-1358-DA46-A043-38710E064BF3}" type="pres">
      <dgm:prSet presAssocID="{1E573CED-B888-F547-80AF-048A749F2790}" presName="spacerT" presStyleCnt="0"/>
      <dgm:spPr/>
    </dgm:pt>
    <dgm:pt modelId="{54B22EBF-4BD6-B247-BA80-74211CE53D13}" type="pres">
      <dgm:prSet presAssocID="{1E573CED-B888-F547-80AF-048A749F2790}" presName="sibTrans" presStyleLbl="sibTrans2D1" presStyleIdx="0" presStyleCnt="3"/>
      <dgm:spPr/>
    </dgm:pt>
    <dgm:pt modelId="{97D15DC1-2AB9-0C40-90D2-3B4194C99033}" type="pres">
      <dgm:prSet presAssocID="{1E573CED-B888-F547-80AF-048A749F2790}" presName="spacerB" presStyleCnt="0"/>
      <dgm:spPr/>
    </dgm:pt>
    <dgm:pt modelId="{F4C2C787-4D78-1442-AE03-2093DE2CC317}" type="pres">
      <dgm:prSet presAssocID="{5E4F76B5-B7AB-2B4A-9D0D-48F65988F4F6}" presName="node" presStyleLbl="node1" presStyleIdx="1" presStyleCnt="4">
        <dgm:presLayoutVars>
          <dgm:bulletEnabled val="1"/>
        </dgm:presLayoutVars>
      </dgm:prSet>
      <dgm:spPr/>
    </dgm:pt>
    <dgm:pt modelId="{7F8FD9CE-8C8F-4543-999D-DCFE8D2DE124}" type="pres">
      <dgm:prSet presAssocID="{713C6BCD-541F-0741-B666-E079ABD51D82}" presName="spacerT" presStyleCnt="0"/>
      <dgm:spPr/>
    </dgm:pt>
    <dgm:pt modelId="{E912B662-03EF-F146-AECD-F447DE358C0E}" type="pres">
      <dgm:prSet presAssocID="{713C6BCD-541F-0741-B666-E079ABD51D82}" presName="sibTrans" presStyleLbl="sibTrans2D1" presStyleIdx="1" presStyleCnt="3"/>
      <dgm:spPr/>
    </dgm:pt>
    <dgm:pt modelId="{32C9DD05-F896-4843-AC69-073BFD4DEFD0}" type="pres">
      <dgm:prSet presAssocID="{713C6BCD-541F-0741-B666-E079ABD51D82}" presName="spacerB" presStyleCnt="0"/>
      <dgm:spPr/>
    </dgm:pt>
    <dgm:pt modelId="{0F1DE70C-0D33-484E-99C6-0F0EB4FAE245}" type="pres">
      <dgm:prSet presAssocID="{9F8A1AB0-1A01-4047-9347-EE7DBC4ADCD5}" presName="node" presStyleLbl="node1" presStyleIdx="2" presStyleCnt="4">
        <dgm:presLayoutVars>
          <dgm:bulletEnabled val="1"/>
        </dgm:presLayoutVars>
      </dgm:prSet>
      <dgm:spPr/>
    </dgm:pt>
    <dgm:pt modelId="{FB76CE77-41D5-3340-988F-33554C822DAE}" type="pres">
      <dgm:prSet presAssocID="{0EBFC1E8-6F9B-3D45-92B0-6CCBB7B6E2AB}" presName="sibTransLast" presStyleLbl="sibTrans2D1" presStyleIdx="2" presStyleCnt="3"/>
      <dgm:spPr/>
    </dgm:pt>
    <dgm:pt modelId="{8E55DDE6-3259-C34B-8E1A-DD1BDF0CA358}" type="pres">
      <dgm:prSet presAssocID="{0EBFC1E8-6F9B-3D45-92B0-6CCBB7B6E2AB}" presName="connectorText" presStyleLbl="sibTrans2D1" presStyleIdx="2" presStyleCnt="3"/>
      <dgm:spPr/>
    </dgm:pt>
    <dgm:pt modelId="{07560488-B33B-134E-BEC2-7FDB2176B5E9}" type="pres">
      <dgm:prSet presAssocID="{0EBFC1E8-6F9B-3D45-92B0-6CCBB7B6E2AB}" presName="lastNode" presStyleLbl="node1" presStyleIdx="3" presStyleCnt="4">
        <dgm:presLayoutVars>
          <dgm:bulletEnabled val="1"/>
        </dgm:presLayoutVars>
      </dgm:prSet>
      <dgm:spPr/>
    </dgm:pt>
  </dgm:ptLst>
  <dgm:cxnLst>
    <dgm:cxn modelId="{CAF4B101-B5A2-C541-AB5B-84934F0AA4D9}" type="presOf" srcId="{70037E48-E3CC-D84E-BAF5-217A1CFDC764}" destId="{FB76CE77-41D5-3340-988F-33554C822DAE}" srcOrd="0" destOrd="0" presId="urn:microsoft.com/office/officeart/2005/8/layout/equation2"/>
    <dgm:cxn modelId="{80A20E0B-6DB6-3B43-8CED-16DEC18001B8}" type="presOf" srcId="{5E4F76B5-B7AB-2B4A-9D0D-48F65988F4F6}" destId="{F4C2C787-4D78-1442-AE03-2093DE2CC317}" srcOrd="0" destOrd="0" presId="urn:microsoft.com/office/officeart/2005/8/layout/equation2"/>
    <dgm:cxn modelId="{EDA90528-36B0-6B45-A71E-F1D1FA338081}" srcId="{0EBFC1E8-6F9B-3D45-92B0-6CCBB7B6E2AB}" destId="{CF0669B5-E918-3446-B946-7B7A323D0477}" srcOrd="0" destOrd="0" parTransId="{48CDC761-5115-B640-96D0-D543BF08CC4F}" sibTransId="{1E573CED-B888-F547-80AF-048A749F2790}"/>
    <dgm:cxn modelId="{A940783A-B5EE-2547-BC90-5E821F46CE87}" type="presOf" srcId="{F7ED9A94-A1F0-234A-8DB9-F9A431DCA550}" destId="{07560488-B33B-134E-BEC2-7FDB2176B5E9}" srcOrd="0" destOrd="0" presId="urn:microsoft.com/office/officeart/2005/8/layout/equation2"/>
    <dgm:cxn modelId="{9C8EA441-B6F4-5549-9207-C3C4BF6B2882}" type="presOf" srcId="{9F8A1AB0-1A01-4047-9347-EE7DBC4ADCD5}" destId="{0F1DE70C-0D33-484E-99C6-0F0EB4FAE245}" srcOrd="0" destOrd="0" presId="urn:microsoft.com/office/officeart/2005/8/layout/equation2"/>
    <dgm:cxn modelId="{C0ACDE5A-FCA5-AA4E-B701-89241B42C38F}" srcId="{0EBFC1E8-6F9B-3D45-92B0-6CCBB7B6E2AB}" destId="{F7ED9A94-A1F0-234A-8DB9-F9A431DCA550}" srcOrd="3" destOrd="0" parTransId="{D0B73D9F-C817-5E46-A9EB-06731ACEB249}" sibTransId="{BE1D31D8-6913-D54A-A9E8-8558455EEB67}"/>
    <dgm:cxn modelId="{A110477D-17EE-CF47-BC49-EE8946B8D42E}" type="presOf" srcId="{713C6BCD-541F-0741-B666-E079ABD51D82}" destId="{E912B662-03EF-F146-AECD-F447DE358C0E}" srcOrd="0" destOrd="0" presId="urn:microsoft.com/office/officeart/2005/8/layout/equation2"/>
    <dgm:cxn modelId="{36FD4385-473A-A640-974D-D41E68F8C920}" type="presOf" srcId="{70037E48-E3CC-D84E-BAF5-217A1CFDC764}" destId="{8E55DDE6-3259-C34B-8E1A-DD1BDF0CA358}" srcOrd="1" destOrd="0" presId="urn:microsoft.com/office/officeart/2005/8/layout/equation2"/>
    <dgm:cxn modelId="{EAA74086-57AC-3544-B5AE-73FD47E1297B}" srcId="{0EBFC1E8-6F9B-3D45-92B0-6CCBB7B6E2AB}" destId="{9F8A1AB0-1A01-4047-9347-EE7DBC4ADCD5}" srcOrd="2" destOrd="0" parTransId="{D650E282-9A1B-3345-8ADB-0A22DAE15BB1}" sibTransId="{70037E48-E3CC-D84E-BAF5-217A1CFDC764}"/>
    <dgm:cxn modelId="{9DC000B5-0A0D-2940-BD24-8B7EB9422D9A}" type="presOf" srcId="{0EBFC1E8-6F9B-3D45-92B0-6CCBB7B6E2AB}" destId="{A911D5B1-BDCE-384E-85A7-ECD81A23444C}" srcOrd="0" destOrd="0" presId="urn:microsoft.com/office/officeart/2005/8/layout/equation2"/>
    <dgm:cxn modelId="{34E74FE5-8DD7-B24A-9DBF-1091DC7AEC94}" srcId="{0EBFC1E8-6F9B-3D45-92B0-6CCBB7B6E2AB}" destId="{5E4F76B5-B7AB-2B4A-9D0D-48F65988F4F6}" srcOrd="1" destOrd="0" parTransId="{3ACE9617-8246-9C41-8128-FF201160DC25}" sibTransId="{713C6BCD-541F-0741-B666-E079ABD51D82}"/>
    <dgm:cxn modelId="{7D11D0E6-AB73-F843-A4A0-98FA9479DC83}" type="presOf" srcId="{CF0669B5-E918-3446-B946-7B7A323D0477}" destId="{DC4D862B-36C1-CA45-881C-5F28728FB61B}" srcOrd="0" destOrd="0" presId="urn:microsoft.com/office/officeart/2005/8/layout/equation2"/>
    <dgm:cxn modelId="{B45DF6FD-F3CD-084F-B2A2-2BEDD2A6ADFB}" type="presOf" srcId="{1E573CED-B888-F547-80AF-048A749F2790}" destId="{54B22EBF-4BD6-B247-BA80-74211CE53D13}" srcOrd="0" destOrd="0" presId="urn:microsoft.com/office/officeart/2005/8/layout/equation2"/>
    <dgm:cxn modelId="{E62B8ECD-290F-2A49-8C5B-D207F649AC00}" type="presParOf" srcId="{A911D5B1-BDCE-384E-85A7-ECD81A23444C}" destId="{80950AE1-DA14-AD4E-B0A0-066505704FA1}" srcOrd="0" destOrd="0" presId="urn:microsoft.com/office/officeart/2005/8/layout/equation2"/>
    <dgm:cxn modelId="{AA9BBFFD-E96A-644F-9DE0-039D56A61D8A}" type="presParOf" srcId="{80950AE1-DA14-AD4E-B0A0-066505704FA1}" destId="{DC4D862B-36C1-CA45-881C-5F28728FB61B}" srcOrd="0" destOrd="0" presId="urn:microsoft.com/office/officeart/2005/8/layout/equation2"/>
    <dgm:cxn modelId="{525F0193-B3C2-F842-9531-21467E295E96}" type="presParOf" srcId="{80950AE1-DA14-AD4E-B0A0-066505704FA1}" destId="{6BC149E5-1358-DA46-A043-38710E064BF3}" srcOrd="1" destOrd="0" presId="urn:microsoft.com/office/officeart/2005/8/layout/equation2"/>
    <dgm:cxn modelId="{A64A98CD-B3A3-BE4F-9FA2-09F224D84FEF}" type="presParOf" srcId="{80950AE1-DA14-AD4E-B0A0-066505704FA1}" destId="{54B22EBF-4BD6-B247-BA80-74211CE53D13}" srcOrd="2" destOrd="0" presId="urn:microsoft.com/office/officeart/2005/8/layout/equation2"/>
    <dgm:cxn modelId="{7D53C3B9-8413-0044-A8F4-69E92DA06D95}" type="presParOf" srcId="{80950AE1-DA14-AD4E-B0A0-066505704FA1}" destId="{97D15DC1-2AB9-0C40-90D2-3B4194C99033}" srcOrd="3" destOrd="0" presId="urn:microsoft.com/office/officeart/2005/8/layout/equation2"/>
    <dgm:cxn modelId="{A6AAC261-6AF8-CE4F-964B-63BC1AAD4E20}" type="presParOf" srcId="{80950AE1-DA14-AD4E-B0A0-066505704FA1}" destId="{F4C2C787-4D78-1442-AE03-2093DE2CC317}" srcOrd="4" destOrd="0" presId="urn:microsoft.com/office/officeart/2005/8/layout/equation2"/>
    <dgm:cxn modelId="{940CEF82-6568-4D40-8267-4FD02DA1CF22}" type="presParOf" srcId="{80950AE1-DA14-AD4E-B0A0-066505704FA1}" destId="{7F8FD9CE-8C8F-4543-999D-DCFE8D2DE124}" srcOrd="5" destOrd="0" presId="urn:microsoft.com/office/officeart/2005/8/layout/equation2"/>
    <dgm:cxn modelId="{FC4DB947-C1A7-2C4D-86F0-610991D6ABFD}" type="presParOf" srcId="{80950AE1-DA14-AD4E-B0A0-066505704FA1}" destId="{E912B662-03EF-F146-AECD-F447DE358C0E}" srcOrd="6" destOrd="0" presId="urn:microsoft.com/office/officeart/2005/8/layout/equation2"/>
    <dgm:cxn modelId="{073443DE-4299-1545-B2DE-40A4C5CD5C32}" type="presParOf" srcId="{80950AE1-DA14-AD4E-B0A0-066505704FA1}" destId="{32C9DD05-F896-4843-AC69-073BFD4DEFD0}" srcOrd="7" destOrd="0" presId="urn:microsoft.com/office/officeart/2005/8/layout/equation2"/>
    <dgm:cxn modelId="{12E2F372-D4DB-7A42-A863-014D1F0A949E}" type="presParOf" srcId="{80950AE1-DA14-AD4E-B0A0-066505704FA1}" destId="{0F1DE70C-0D33-484E-99C6-0F0EB4FAE245}" srcOrd="8" destOrd="0" presId="urn:microsoft.com/office/officeart/2005/8/layout/equation2"/>
    <dgm:cxn modelId="{8AC1D434-F0F0-CC46-AC65-548F8A9D3BD6}" type="presParOf" srcId="{A911D5B1-BDCE-384E-85A7-ECD81A23444C}" destId="{FB76CE77-41D5-3340-988F-33554C822DAE}" srcOrd="1" destOrd="0" presId="urn:microsoft.com/office/officeart/2005/8/layout/equation2"/>
    <dgm:cxn modelId="{8D3F912A-2002-6648-8BEB-D7DF359EA954}" type="presParOf" srcId="{FB76CE77-41D5-3340-988F-33554C822DAE}" destId="{8E55DDE6-3259-C34B-8E1A-DD1BDF0CA358}" srcOrd="0" destOrd="0" presId="urn:microsoft.com/office/officeart/2005/8/layout/equation2"/>
    <dgm:cxn modelId="{A32E16E9-9CF4-C041-8B23-9E58C85A00E3}" type="presParOf" srcId="{A911D5B1-BDCE-384E-85A7-ECD81A23444C}" destId="{07560488-B33B-134E-BEC2-7FDB2176B5E9}"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FD997F4-4756-4CF3-AF27-BEA57375BA3D}" type="doc">
      <dgm:prSet loTypeId="urn:microsoft.com/office/officeart/2009/3/layout/HorizontalOrganizationChart" loCatId="hierarchy" qsTypeId="urn:microsoft.com/office/officeart/2005/8/quickstyle/simple1" qsCatId="simple" csTypeId="urn:microsoft.com/office/officeart/2005/8/colors/accent5_2" csCatId="accent5" phldr="1"/>
      <dgm:spPr/>
      <dgm:t>
        <a:bodyPr/>
        <a:lstStyle/>
        <a:p>
          <a:endParaRPr lang="es-MX"/>
        </a:p>
      </dgm:t>
    </dgm:pt>
    <dgm:pt modelId="{7C31C42B-B5F3-4249-9FBF-61EC61A97525}">
      <dgm:prSet phldrT="[Texto]"/>
      <dgm:spPr/>
      <dgm:t>
        <a:bodyPr/>
        <a:lstStyle/>
        <a:p>
          <a:r>
            <a:rPr lang="es-MX" b="0" cap="none" spc="0">
              <a:ln w="0"/>
              <a:effectLst>
                <a:outerShdw blurRad="38100" dist="19050" dir="2700000" algn="tl" rotWithShape="0">
                  <a:schemeClr val="dk1">
                    <a:alpha val="40000"/>
                  </a:schemeClr>
                </a:outerShdw>
              </a:effectLst>
            </a:rPr>
            <a:t>Pendiente</a:t>
          </a:r>
          <a:endParaRPr lang="es-MX" b="0" cap="none" spc="0" dirty="0">
            <a:ln w="0"/>
            <a:effectLst>
              <a:outerShdw blurRad="38100" dist="19050" dir="2700000" algn="tl" rotWithShape="0">
                <a:schemeClr val="dk1">
                  <a:alpha val="40000"/>
                </a:schemeClr>
              </a:outerShdw>
            </a:effectLst>
          </a:endParaRPr>
        </a:p>
      </dgm:t>
    </dgm:pt>
    <dgm:pt modelId="{B89077D4-F727-4D0C-9BDA-F317C12BB13B}" type="parTrans" cxnId="{CFE1EC36-950E-4F44-B08C-9BEBA8C156A7}">
      <dgm:prSet/>
      <dgm:spPr/>
      <dgm:t>
        <a:bodyPr/>
        <a:lstStyle/>
        <a:p>
          <a:endParaRPr lang="es-MX" b="0" cap="none" spc="0">
            <a:ln w="0"/>
            <a:solidFill>
              <a:schemeClr val="tx1"/>
            </a:solidFill>
            <a:effectLst>
              <a:outerShdw blurRad="38100" dist="19050" dir="2700000" algn="tl" rotWithShape="0">
                <a:schemeClr val="dk1">
                  <a:alpha val="40000"/>
                </a:schemeClr>
              </a:outerShdw>
            </a:effectLst>
          </a:endParaRPr>
        </a:p>
      </dgm:t>
    </dgm:pt>
    <dgm:pt modelId="{F0E4AD8F-B61E-49FA-8DB8-873B8CB64916}" type="sibTrans" cxnId="{CFE1EC36-950E-4F44-B08C-9BEBA8C156A7}">
      <dgm:prSet/>
      <dgm:spPr/>
      <dgm:t>
        <a:bodyPr/>
        <a:lstStyle/>
        <a:p>
          <a:endParaRPr lang="es-MX" b="0" cap="none" spc="0">
            <a:ln w="0"/>
            <a:solidFill>
              <a:schemeClr val="tx1"/>
            </a:solidFill>
            <a:effectLst>
              <a:outerShdw blurRad="38100" dist="19050" dir="2700000" algn="tl" rotWithShape="0">
                <a:schemeClr val="dk1">
                  <a:alpha val="40000"/>
                </a:schemeClr>
              </a:outerShdw>
            </a:effectLst>
          </a:endParaRPr>
        </a:p>
      </dgm:t>
    </dgm:pt>
    <dgm:pt modelId="{CDE6FE82-6A9D-42C2-978B-E6D3C5923338}" type="asst">
      <dgm:prSet phldrT="[Texto]"/>
      <dgm:spPr/>
      <dgm:t>
        <a:bodyPr/>
        <a:lstStyle/>
        <a:p>
          <a:r>
            <a:rPr lang="es-MX" b="0" cap="none" spc="0">
              <a:ln w="0"/>
              <a:effectLst>
                <a:outerShdw blurRad="38100" dist="19050" dir="2700000" algn="tl" rotWithShape="0">
                  <a:schemeClr val="dk1">
                    <a:alpha val="40000"/>
                  </a:schemeClr>
                </a:outerShdw>
              </a:effectLst>
            </a:rPr>
            <a:t>No</a:t>
          </a:r>
          <a:endParaRPr lang="es-MX" b="0" cap="none" spc="0" dirty="0">
            <a:ln w="0"/>
            <a:effectLst>
              <a:outerShdw blurRad="38100" dist="19050" dir="2700000" algn="tl" rotWithShape="0">
                <a:schemeClr val="dk1">
                  <a:alpha val="40000"/>
                </a:schemeClr>
              </a:outerShdw>
            </a:effectLst>
          </a:endParaRPr>
        </a:p>
      </dgm:t>
    </dgm:pt>
    <dgm:pt modelId="{2397BA07-9E67-4AD0-8234-E1CAC1095DAA}" type="parTrans" cxnId="{AB331290-3B4C-45EE-B9A2-269B86C14B20}">
      <dgm:prSet/>
      <dgm:spPr/>
      <dgm:t>
        <a:bodyPr/>
        <a:lstStyle/>
        <a:p>
          <a:endParaRPr lang="es-MX" b="0" cap="none" spc="0">
            <a:ln w="0"/>
            <a:solidFill>
              <a:schemeClr val="tx1"/>
            </a:solidFill>
            <a:effectLst>
              <a:outerShdw blurRad="38100" dist="19050" dir="2700000" algn="tl" rotWithShape="0">
                <a:schemeClr val="dk1">
                  <a:alpha val="40000"/>
                </a:schemeClr>
              </a:outerShdw>
            </a:effectLst>
          </a:endParaRPr>
        </a:p>
      </dgm:t>
    </dgm:pt>
    <dgm:pt modelId="{AA47AC88-73D5-4DA8-AFCA-E7E6C109D940}" type="sibTrans" cxnId="{AB331290-3B4C-45EE-B9A2-269B86C14B20}">
      <dgm:prSet/>
      <dgm:spPr/>
      <dgm:t>
        <a:bodyPr/>
        <a:lstStyle/>
        <a:p>
          <a:endParaRPr lang="es-MX" b="0" cap="none" spc="0">
            <a:ln w="0"/>
            <a:solidFill>
              <a:schemeClr val="tx1"/>
            </a:solidFill>
            <a:effectLst>
              <a:outerShdw blurRad="38100" dist="19050" dir="2700000" algn="tl" rotWithShape="0">
                <a:schemeClr val="dk1">
                  <a:alpha val="40000"/>
                </a:schemeClr>
              </a:outerShdw>
            </a:effectLst>
          </a:endParaRPr>
        </a:p>
      </dgm:t>
    </dgm:pt>
    <dgm:pt modelId="{055D4D8F-5EAC-43F3-9D59-6B0B62A22CAC}">
      <dgm:prSet phldrT="[Texto]"/>
      <dgm:spPr/>
      <dgm:t>
        <a:bodyPr/>
        <a:lstStyle/>
        <a:p>
          <a:r>
            <a:rPr lang="es-MX" b="0" cap="none" spc="0">
              <a:ln w="0"/>
              <a:effectLst>
                <a:outerShdw blurRad="38100" dist="19050" dir="2700000" algn="tl" rotWithShape="0">
                  <a:schemeClr val="dk1">
                    <a:alpha val="40000"/>
                  </a:schemeClr>
                </a:outerShdw>
              </a:effectLst>
            </a:rPr>
            <a:t>Pendiente</a:t>
          </a:r>
          <a:endParaRPr lang="es-MX" b="0" cap="none" spc="0" dirty="0">
            <a:ln w="0"/>
            <a:effectLst>
              <a:outerShdw blurRad="38100" dist="19050" dir="2700000" algn="tl" rotWithShape="0">
                <a:schemeClr val="dk1">
                  <a:alpha val="40000"/>
                </a:schemeClr>
              </a:outerShdw>
            </a:effectLst>
          </a:endParaRPr>
        </a:p>
      </dgm:t>
    </dgm:pt>
    <dgm:pt modelId="{D5287B0C-E88E-4CE8-A928-8B25F6823E3A}" type="parTrans" cxnId="{29F4AB86-35CB-4324-86D3-FA5B5542DAEC}">
      <dgm:prSet/>
      <dgm:spPr/>
      <dgm:t>
        <a:bodyPr/>
        <a:lstStyle/>
        <a:p>
          <a:endParaRPr lang="es-MX" b="0" cap="none" spc="0">
            <a:ln w="0"/>
            <a:solidFill>
              <a:schemeClr val="tx1"/>
            </a:solidFill>
            <a:effectLst>
              <a:outerShdw blurRad="38100" dist="19050" dir="2700000" algn="tl" rotWithShape="0">
                <a:schemeClr val="dk1">
                  <a:alpha val="40000"/>
                </a:schemeClr>
              </a:outerShdw>
            </a:effectLst>
          </a:endParaRPr>
        </a:p>
      </dgm:t>
    </dgm:pt>
    <dgm:pt modelId="{2031ADF4-95DA-488E-B014-3455E11D606F}" type="sibTrans" cxnId="{29F4AB86-35CB-4324-86D3-FA5B5542DAEC}">
      <dgm:prSet/>
      <dgm:spPr/>
      <dgm:t>
        <a:bodyPr/>
        <a:lstStyle/>
        <a:p>
          <a:endParaRPr lang="es-MX" b="0" cap="none" spc="0">
            <a:ln w="0"/>
            <a:solidFill>
              <a:schemeClr val="tx1"/>
            </a:solidFill>
            <a:effectLst>
              <a:outerShdw blurRad="38100" dist="19050" dir="2700000" algn="tl" rotWithShape="0">
                <a:schemeClr val="dk1">
                  <a:alpha val="40000"/>
                </a:schemeClr>
              </a:outerShdw>
            </a:effectLst>
          </a:endParaRPr>
        </a:p>
      </dgm:t>
    </dgm:pt>
    <dgm:pt modelId="{3AA0B1B8-C957-44C5-8D0B-28CBE3ECEAA3}" type="pres">
      <dgm:prSet presAssocID="{7FD997F4-4756-4CF3-AF27-BEA57375BA3D}" presName="hierChild1" presStyleCnt="0">
        <dgm:presLayoutVars>
          <dgm:orgChart val="1"/>
          <dgm:chPref val="1"/>
          <dgm:dir/>
          <dgm:animOne val="branch"/>
          <dgm:animLvl val="lvl"/>
          <dgm:resizeHandles/>
        </dgm:presLayoutVars>
      </dgm:prSet>
      <dgm:spPr/>
    </dgm:pt>
    <dgm:pt modelId="{91196297-B4EB-4891-9007-65D5159C5ED7}" type="pres">
      <dgm:prSet presAssocID="{7C31C42B-B5F3-4249-9FBF-61EC61A97525}" presName="hierRoot1" presStyleCnt="0">
        <dgm:presLayoutVars>
          <dgm:hierBranch val="init"/>
        </dgm:presLayoutVars>
      </dgm:prSet>
      <dgm:spPr/>
    </dgm:pt>
    <dgm:pt modelId="{02BA9A80-D186-4EE3-AB31-A6FBFEF526E4}" type="pres">
      <dgm:prSet presAssocID="{7C31C42B-B5F3-4249-9FBF-61EC61A97525}" presName="rootComposite1" presStyleCnt="0"/>
      <dgm:spPr/>
    </dgm:pt>
    <dgm:pt modelId="{B59F095E-72BA-48A0-AF8B-ABA240914FDF}" type="pres">
      <dgm:prSet presAssocID="{7C31C42B-B5F3-4249-9FBF-61EC61A97525}" presName="rootText1" presStyleLbl="node0" presStyleIdx="0" presStyleCnt="1">
        <dgm:presLayoutVars>
          <dgm:chPref val="3"/>
        </dgm:presLayoutVars>
      </dgm:prSet>
      <dgm:spPr/>
    </dgm:pt>
    <dgm:pt modelId="{2C181946-6DD1-4441-868D-B01ACBC032DE}" type="pres">
      <dgm:prSet presAssocID="{7C31C42B-B5F3-4249-9FBF-61EC61A97525}" presName="rootConnector1" presStyleLbl="node1" presStyleIdx="0" presStyleCnt="0"/>
      <dgm:spPr/>
    </dgm:pt>
    <dgm:pt modelId="{83A0F684-CB5E-4D7D-8BA9-99FD0DC4D9B6}" type="pres">
      <dgm:prSet presAssocID="{7C31C42B-B5F3-4249-9FBF-61EC61A97525}" presName="hierChild2" presStyleCnt="0"/>
      <dgm:spPr/>
    </dgm:pt>
    <dgm:pt modelId="{2106EF5F-2774-47DE-ABAB-934F51C41A6E}" type="pres">
      <dgm:prSet presAssocID="{D5287B0C-E88E-4CE8-A928-8B25F6823E3A}" presName="Name64" presStyleLbl="parChTrans1D2" presStyleIdx="0" presStyleCnt="2"/>
      <dgm:spPr/>
    </dgm:pt>
    <dgm:pt modelId="{FD44AFDE-7C11-4465-B52E-4A4E275648ED}" type="pres">
      <dgm:prSet presAssocID="{055D4D8F-5EAC-43F3-9D59-6B0B62A22CAC}" presName="hierRoot2" presStyleCnt="0">
        <dgm:presLayoutVars>
          <dgm:hierBranch val="init"/>
        </dgm:presLayoutVars>
      </dgm:prSet>
      <dgm:spPr/>
    </dgm:pt>
    <dgm:pt modelId="{985E63E2-4F71-4E75-9C1E-3DE8D6565FD7}" type="pres">
      <dgm:prSet presAssocID="{055D4D8F-5EAC-43F3-9D59-6B0B62A22CAC}" presName="rootComposite" presStyleCnt="0"/>
      <dgm:spPr/>
    </dgm:pt>
    <dgm:pt modelId="{09D584FC-A356-4E65-863B-32D4223E8B1A}" type="pres">
      <dgm:prSet presAssocID="{055D4D8F-5EAC-43F3-9D59-6B0B62A22CAC}" presName="rootText" presStyleLbl="node2" presStyleIdx="0" presStyleCnt="1">
        <dgm:presLayoutVars>
          <dgm:chPref val="3"/>
        </dgm:presLayoutVars>
      </dgm:prSet>
      <dgm:spPr/>
    </dgm:pt>
    <dgm:pt modelId="{7E0B2838-F3CA-4409-8A5B-DA03C4ADDBFF}" type="pres">
      <dgm:prSet presAssocID="{055D4D8F-5EAC-43F3-9D59-6B0B62A22CAC}" presName="rootConnector" presStyleLbl="node2" presStyleIdx="0" presStyleCnt="1"/>
      <dgm:spPr/>
    </dgm:pt>
    <dgm:pt modelId="{127CBABA-9CFE-4894-9EB5-37A44FED03FD}" type="pres">
      <dgm:prSet presAssocID="{055D4D8F-5EAC-43F3-9D59-6B0B62A22CAC}" presName="hierChild4" presStyleCnt="0"/>
      <dgm:spPr/>
    </dgm:pt>
    <dgm:pt modelId="{F893B434-B2A7-4770-A792-E1972B1AFF43}" type="pres">
      <dgm:prSet presAssocID="{055D4D8F-5EAC-43F3-9D59-6B0B62A22CAC}" presName="hierChild5" presStyleCnt="0"/>
      <dgm:spPr/>
    </dgm:pt>
    <dgm:pt modelId="{376CA524-D00A-46AC-976B-F86C780FE597}" type="pres">
      <dgm:prSet presAssocID="{7C31C42B-B5F3-4249-9FBF-61EC61A97525}" presName="hierChild3" presStyleCnt="0"/>
      <dgm:spPr/>
    </dgm:pt>
    <dgm:pt modelId="{CBA495D3-FF3A-4D63-9E3C-7A1C9D5BFB4F}" type="pres">
      <dgm:prSet presAssocID="{2397BA07-9E67-4AD0-8234-E1CAC1095DAA}" presName="Name115" presStyleLbl="parChTrans1D2" presStyleIdx="1" presStyleCnt="2"/>
      <dgm:spPr/>
    </dgm:pt>
    <dgm:pt modelId="{6466B049-7C91-4106-919B-E0E4310F1F87}" type="pres">
      <dgm:prSet presAssocID="{CDE6FE82-6A9D-42C2-978B-E6D3C5923338}" presName="hierRoot3" presStyleCnt="0">
        <dgm:presLayoutVars>
          <dgm:hierBranch val="init"/>
        </dgm:presLayoutVars>
      </dgm:prSet>
      <dgm:spPr/>
    </dgm:pt>
    <dgm:pt modelId="{34FD93A2-945B-43BD-A9D5-D1D7467A36BC}" type="pres">
      <dgm:prSet presAssocID="{CDE6FE82-6A9D-42C2-978B-E6D3C5923338}" presName="rootComposite3" presStyleCnt="0"/>
      <dgm:spPr/>
    </dgm:pt>
    <dgm:pt modelId="{90F70962-0FCB-42ED-B961-25C15757F6E5}" type="pres">
      <dgm:prSet presAssocID="{CDE6FE82-6A9D-42C2-978B-E6D3C5923338}" presName="rootText3" presStyleLbl="asst1" presStyleIdx="0" presStyleCnt="1">
        <dgm:presLayoutVars>
          <dgm:chPref val="3"/>
        </dgm:presLayoutVars>
      </dgm:prSet>
      <dgm:spPr/>
    </dgm:pt>
    <dgm:pt modelId="{CC406548-9F25-4987-8686-520573E32C3A}" type="pres">
      <dgm:prSet presAssocID="{CDE6FE82-6A9D-42C2-978B-E6D3C5923338}" presName="rootConnector3" presStyleLbl="asst1" presStyleIdx="0" presStyleCnt="1"/>
      <dgm:spPr/>
    </dgm:pt>
    <dgm:pt modelId="{3953646E-E270-406D-9E00-9C34650CED20}" type="pres">
      <dgm:prSet presAssocID="{CDE6FE82-6A9D-42C2-978B-E6D3C5923338}" presName="hierChild6" presStyleCnt="0"/>
      <dgm:spPr/>
    </dgm:pt>
    <dgm:pt modelId="{F0EF45A3-4A07-443B-98CF-D2BBE45CE334}" type="pres">
      <dgm:prSet presAssocID="{CDE6FE82-6A9D-42C2-978B-E6D3C5923338}" presName="hierChild7" presStyleCnt="0"/>
      <dgm:spPr/>
    </dgm:pt>
  </dgm:ptLst>
  <dgm:cxnLst>
    <dgm:cxn modelId="{AA80CB06-56EC-45B9-90E2-9FFE2C19F289}" type="presOf" srcId="{D5287B0C-E88E-4CE8-A928-8B25F6823E3A}" destId="{2106EF5F-2774-47DE-ABAB-934F51C41A6E}" srcOrd="0" destOrd="0" presId="urn:microsoft.com/office/officeart/2009/3/layout/HorizontalOrganizationChart"/>
    <dgm:cxn modelId="{0C1DB723-8D96-4EDA-B380-F6E214D0E9D6}" type="presOf" srcId="{055D4D8F-5EAC-43F3-9D59-6B0B62A22CAC}" destId="{09D584FC-A356-4E65-863B-32D4223E8B1A}" srcOrd="0" destOrd="0" presId="urn:microsoft.com/office/officeart/2009/3/layout/HorizontalOrganizationChart"/>
    <dgm:cxn modelId="{CFE1EC36-950E-4F44-B08C-9BEBA8C156A7}" srcId="{7FD997F4-4756-4CF3-AF27-BEA57375BA3D}" destId="{7C31C42B-B5F3-4249-9FBF-61EC61A97525}" srcOrd="0" destOrd="0" parTransId="{B89077D4-F727-4D0C-9BDA-F317C12BB13B}" sibTransId="{F0E4AD8F-B61E-49FA-8DB8-873B8CB64916}"/>
    <dgm:cxn modelId="{2273625C-080C-48C6-8056-DC7B6894C927}" type="presOf" srcId="{CDE6FE82-6A9D-42C2-978B-E6D3C5923338}" destId="{CC406548-9F25-4987-8686-520573E32C3A}" srcOrd="1" destOrd="0" presId="urn:microsoft.com/office/officeart/2009/3/layout/HorizontalOrganizationChart"/>
    <dgm:cxn modelId="{3A6A436B-CF43-4661-A41A-079CF88359C0}" type="presOf" srcId="{7FD997F4-4756-4CF3-AF27-BEA57375BA3D}" destId="{3AA0B1B8-C957-44C5-8D0B-28CBE3ECEAA3}" srcOrd="0" destOrd="0" presId="urn:microsoft.com/office/officeart/2009/3/layout/HorizontalOrganizationChart"/>
    <dgm:cxn modelId="{278D684E-38EB-4412-B8D8-C11DF14F861C}" type="presOf" srcId="{CDE6FE82-6A9D-42C2-978B-E6D3C5923338}" destId="{90F70962-0FCB-42ED-B961-25C15757F6E5}" srcOrd="0" destOrd="0" presId="urn:microsoft.com/office/officeart/2009/3/layout/HorizontalOrganizationChart"/>
    <dgm:cxn modelId="{C912AE76-4E57-4250-BA80-D9CFF348420D}" type="presOf" srcId="{055D4D8F-5EAC-43F3-9D59-6B0B62A22CAC}" destId="{7E0B2838-F3CA-4409-8A5B-DA03C4ADDBFF}" srcOrd="1" destOrd="0" presId="urn:microsoft.com/office/officeart/2009/3/layout/HorizontalOrganizationChart"/>
    <dgm:cxn modelId="{29F4AB86-35CB-4324-86D3-FA5B5542DAEC}" srcId="{7C31C42B-B5F3-4249-9FBF-61EC61A97525}" destId="{055D4D8F-5EAC-43F3-9D59-6B0B62A22CAC}" srcOrd="1" destOrd="0" parTransId="{D5287B0C-E88E-4CE8-A928-8B25F6823E3A}" sibTransId="{2031ADF4-95DA-488E-B014-3455E11D606F}"/>
    <dgm:cxn modelId="{AB331290-3B4C-45EE-B9A2-269B86C14B20}" srcId="{7C31C42B-B5F3-4249-9FBF-61EC61A97525}" destId="{CDE6FE82-6A9D-42C2-978B-E6D3C5923338}" srcOrd="0" destOrd="0" parTransId="{2397BA07-9E67-4AD0-8234-E1CAC1095DAA}" sibTransId="{AA47AC88-73D5-4DA8-AFCA-E7E6C109D940}"/>
    <dgm:cxn modelId="{E992F19D-6027-4CD0-B7BA-7EE5D76A35EA}" type="presOf" srcId="{7C31C42B-B5F3-4249-9FBF-61EC61A97525}" destId="{B59F095E-72BA-48A0-AF8B-ABA240914FDF}" srcOrd="0" destOrd="0" presId="urn:microsoft.com/office/officeart/2009/3/layout/HorizontalOrganizationChart"/>
    <dgm:cxn modelId="{A24CEAA1-9445-4751-B615-AE36D5C8F882}" type="presOf" srcId="{7C31C42B-B5F3-4249-9FBF-61EC61A97525}" destId="{2C181946-6DD1-4441-868D-B01ACBC032DE}" srcOrd="1" destOrd="0" presId="urn:microsoft.com/office/officeart/2009/3/layout/HorizontalOrganizationChart"/>
    <dgm:cxn modelId="{C45E74F8-95FE-4E7D-951E-556B8710EBE2}" type="presOf" srcId="{2397BA07-9E67-4AD0-8234-E1CAC1095DAA}" destId="{CBA495D3-FF3A-4D63-9E3C-7A1C9D5BFB4F}" srcOrd="0" destOrd="0" presId="urn:microsoft.com/office/officeart/2009/3/layout/HorizontalOrganizationChart"/>
    <dgm:cxn modelId="{6EC37228-5ED0-4E92-86AF-292272B75437}" type="presParOf" srcId="{3AA0B1B8-C957-44C5-8D0B-28CBE3ECEAA3}" destId="{91196297-B4EB-4891-9007-65D5159C5ED7}" srcOrd="0" destOrd="0" presId="urn:microsoft.com/office/officeart/2009/3/layout/HorizontalOrganizationChart"/>
    <dgm:cxn modelId="{CBB64DAE-8113-49F3-A77C-A1165B34F494}" type="presParOf" srcId="{91196297-B4EB-4891-9007-65D5159C5ED7}" destId="{02BA9A80-D186-4EE3-AB31-A6FBFEF526E4}" srcOrd="0" destOrd="0" presId="urn:microsoft.com/office/officeart/2009/3/layout/HorizontalOrganizationChart"/>
    <dgm:cxn modelId="{5EB01876-713A-4EB1-89D7-F3EE8343343C}" type="presParOf" srcId="{02BA9A80-D186-4EE3-AB31-A6FBFEF526E4}" destId="{B59F095E-72BA-48A0-AF8B-ABA240914FDF}" srcOrd="0" destOrd="0" presId="urn:microsoft.com/office/officeart/2009/3/layout/HorizontalOrganizationChart"/>
    <dgm:cxn modelId="{515BBCA2-54E2-462B-AE3C-D665483C10DE}" type="presParOf" srcId="{02BA9A80-D186-4EE3-AB31-A6FBFEF526E4}" destId="{2C181946-6DD1-4441-868D-B01ACBC032DE}" srcOrd="1" destOrd="0" presId="urn:microsoft.com/office/officeart/2009/3/layout/HorizontalOrganizationChart"/>
    <dgm:cxn modelId="{8DC0F02B-D1DC-4623-8D28-DEEBBDD2C97C}" type="presParOf" srcId="{91196297-B4EB-4891-9007-65D5159C5ED7}" destId="{83A0F684-CB5E-4D7D-8BA9-99FD0DC4D9B6}" srcOrd="1" destOrd="0" presId="urn:microsoft.com/office/officeart/2009/3/layout/HorizontalOrganizationChart"/>
    <dgm:cxn modelId="{0AE26341-8977-4330-BADA-7208A0FE0A32}" type="presParOf" srcId="{83A0F684-CB5E-4D7D-8BA9-99FD0DC4D9B6}" destId="{2106EF5F-2774-47DE-ABAB-934F51C41A6E}" srcOrd="0" destOrd="0" presId="urn:microsoft.com/office/officeart/2009/3/layout/HorizontalOrganizationChart"/>
    <dgm:cxn modelId="{D3396400-5B84-423D-8BF0-C5D0CCF7336D}" type="presParOf" srcId="{83A0F684-CB5E-4D7D-8BA9-99FD0DC4D9B6}" destId="{FD44AFDE-7C11-4465-B52E-4A4E275648ED}" srcOrd="1" destOrd="0" presId="urn:microsoft.com/office/officeart/2009/3/layout/HorizontalOrganizationChart"/>
    <dgm:cxn modelId="{1815F5EF-1FB5-4108-856F-71B9368E827C}" type="presParOf" srcId="{FD44AFDE-7C11-4465-B52E-4A4E275648ED}" destId="{985E63E2-4F71-4E75-9C1E-3DE8D6565FD7}" srcOrd="0" destOrd="0" presId="urn:microsoft.com/office/officeart/2009/3/layout/HorizontalOrganizationChart"/>
    <dgm:cxn modelId="{912D2EB2-52F1-4F89-9538-99EBC1792995}" type="presParOf" srcId="{985E63E2-4F71-4E75-9C1E-3DE8D6565FD7}" destId="{09D584FC-A356-4E65-863B-32D4223E8B1A}" srcOrd="0" destOrd="0" presId="urn:microsoft.com/office/officeart/2009/3/layout/HorizontalOrganizationChart"/>
    <dgm:cxn modelId="{DBAB790C-1641-4719-8018-6F719E7CA0E4}" type="presParOf" srcId="{985E63E2-4F71-4E75-9C1E-3DE8D6565FD7}" destId="{7E0B2838-F3CA-4409-8A5B-DA03C4ADDBFF}" srcOrd="1" destOrd="0" presId="urn:microsoft.com/office/officeart/2009/3/layout/HorizontalOrganizationChart"/>
    <dgm:cxn modelId="{E6CC6247-4001-4733-A0AC-5FF7A290036A}" type="presParOf" srcId="{FD44AFDE-7C11-4465-B52E-4A4E275648ED}" destId="{127CBABA-9CFE-4894-9EB5-37A44FED03FD}" srcOrd="1" destOrd="0" presId="urn:microsoft.com/office/officeart/2009/3/layout/HorizontalOrganizationChart"/>
    <dgm:cxn modelId="{375FA7D1-E518-46DF-BDEA-91B523805D63}" type="presParOf" srcId="{FD44AFDE-7C11-4465-B52E-4A4E275648ED}" destId="{F893B434-B2A7-4770-A792-E1972B1AFF43}" srcOrd="2" destOrd="0" presId="urn:microsoft.com/office/officeart/2009/3/layout/HorizontalOrganizationChart"/>
    <dgm:cxn modelId="{7C0A493F-2252-4644-AFD0-18518CA08673}" type="presParOf" srcId="{91196297-B4EB-4891-9007-65D5159C5ED7}" destId="{376CA524-D00A-46AC-976B-F86C780FE597}" srcOrd="2" destOrd="0" presId="urn:microsoft.com/office/officeart/2009/3/layout/HorizontalOrganizationChart"/>
    <dgm:cxn modelId="{8795B94F-8948-43EE-AEE0-B51604C18146}" type="presParOf" srcId="{376CA524-D00A-46AC-976B-F86C780FE597}" destId="{CBA495D3-FF3A-4D63-9E3C-7A1C9D5BFB4F}" srcOrd="0" destOrd="0" presId="urn:microsoft.com/office/officeart/2009/3/layout/HorizontalOrganizationChart"/>
    <dgm:cxn modelId="{E2EBEB29-6FAA-4A7C-B05D-B1B42C0180DC}" type="presParOf" srcId="{376CA524-D00A-46AC-976B-F86C780FE597}" destId="{6466B049-7C91-4106-919B-E0E4310F1F87}" srcOrd="1" destOrd="0" presId="urn:microsoft.com/office/officeart/2009/3/layout/HorizontalOrganizationChart"/>
    <dgm:cxn modelId="{B705AB8C-268B-461C-B4A0-2925BF004847}" type="presParOf" srcId="{6466B049-7C91-4106-919B-E0E4310F1F87}" destId="{34FD93A2-945B-43BD-A9D5-D1D7467A36BC}" srcOrd="0" destOrd="0" presId="urn:microsoft.com/office/officeart/2009/3/layout/HorizontalOrganizationChart"/>
    <dgm:cxn modelId="{CECBAF08-8857-4776-A2CF-C77ED411D40D}" type="presParOf" srcId="{34FD93A2-945B-43BD-A9D5-D1D7467A36BC}" destId="{90F70962-0FCB-42ED-B961-25C15757F6E5}" srcOrd="0" destOrd="0" presId="urn:microsoft.com/office/officeart/2009/3/layout/HorizontalOrganizationChart"/>
    <dgm:cxn modelId="{38377889-1A9A-4E3E-849D-FFFB0ECEAF41}" type="presParOf" srcId="{34FD93A2-945B-43BD-A9D5-D1D7467A36BC}" destId="{CC406548-9F25-4987-8686-520573E32C3A}" srcOrd="1" destOrd="0" presId="urn:microsoft.com/office/officeart/2009/3/layout/HorizontalOrganizationChart"/>
    <dgm:cxn modelId="{EF88035F-7455-4494-A89C-181DB9B8A89F}" type="presParOf" srcId="{6466B049-7C91-4106-919B-E0E4310F1F87}" destId="{3953646E-E270-406D-9E00-9C34650CED20}" srcOrd="1" destOrd="0" presId="urn:microsoft.com/office/officeart/2009/3/layout/HorizontalOrganizationChart"/>
    <dgm:cxn modelId="{ECC30B40-B879-4093-9F25-8B9621C4BDF4}" type="presParOf" srcId="{6466B049-7C91-4106-919B-E0E4310F1F87}" destId="{F0EF45A3-4A07-443B-98CF-D2BBE45CE334}" srcOrd="2" destOrd="0" presId="urn:microsoft.com/office/officeart/2009/3/layout/HorizontalOrganizationChart"/>
  </dgm:cxnLst>
  <dgm:bg/>
  <dgm:whole>
    <a:ln>
      <a:solidFill>
        <a:srgbClr val="000000"/>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FD997F4-4756-4CF3-AF27-BEA57375BA3D}" type="doc">
      <dgm:prSet loTypeId="urn:microsoft.com/office/officeart/2009/3/layout/HorizontalOrganizationChart" loCatId="hierarchy" qsTypeId="urn:microsoft.com/office/officeart/2005/8/quickstyle/simple4" qsCatId="simple" csTypeId="urn:microsoft.com/office/officeart/2005/8/colors/accent3_2" csCatId="accent3" phldr="1"/>
      <dgm:spPr/>
      <dgm:t>
        <a:bodyPr/>
        <a:lstStyle/>
        <a:p>
          <a:endParaRPr lang="es-MX"/>
        </a:p>
      </dgm:t>
    </dgm:pt>
    <dgm:pt modelId="{7C31C42B-B5F3-4249-9FBF-61EC61A97525}">
      <dgm:prSet phldrT="[Texto]"/>
      <dgm:spPr/>
      <dgm:t>
        <a:bodyPr/>
        <a:lstStyle/>
        <a:p>
          <a:r>
            <a:rPr lang="es-MX" dirty="0"/>
            <a:t>Autorizado</a:t>
          </a:r>
        </a:p>
      </dgm:t>
    </dgm:pt>
    <dgm:pt modelId="{B89077D4-F727-4D0C-9BDA-F317C12BB13B}" type="parTrans" cxnId="{CFE1EC36-950E-4F44-B08C-9BEBA8C156A7}">
      <dgm:prSet/>
      <dgm:spPr/>
      <dgm:t>
        <a:bodyPr/>
        <a:lstStyle/>
        <a:p>
          <a:endParaRPr lang="es-MX"/>
        </a:p>
      </dgm:t>
    </dgm:pt>
    <dgm:pt modelId="{F0E4AD8F-B61E-49FA-8DB8-873B8CB64916}" type="sibTrans" cxnId="{CFE1EC36-950E-4F44-B08C-9BEBA8C156A7}">
      <dgm:prSet/>
      <dgm:spPr/>
      <dgm:t>
        <a:bodyPr/>
        <a:lstStyle/>
        <a:p>
          <a:endParaRPr lang="es-MX"/>
        </a:p>
      </dgm:t>
    </dgm:pt>
    <dgm:pt modelId="{B4C0B833-7BA5-43CF-AF06-1B16C2450545}">
      <dgm:prSet phldrT="[Texto]"/>
      <dgm:spPr/>
      <dgm:t>
        <a:bodyPr/>
        <a:lstStyle/>
        <a:p>
          <a:r>
            <a:rPr lang="es-MX" dirty="0"/>
            <a:t>Autorizado</a:t>
          </a:r>
        </a:p>
      </dgm:t>
    </dgm:pt>
    <dgm:pt modelId="{5DED5DE7-6CDF-4CCD-8DD7-13A7FA5F7640}" type="parTrans" cxnId="{2015C033-A003-405F-BC6E-F5C957E98349}">
      <dgm:prSet/>
      <dgm:spPr/>
      <dgm:t>
        <a:bodyPr/>
        <a:lstStyle/>
        <a:p>
          <a:endParaRPr lang="es-MX"/>
        </a:p>
      </dgm:t>
    </dgm:pt>
    <dgm:pt modelId="{B0C2A920-8787-4E30-9B4D-8E78BEC32869}" type="sibTrans" cxnId="{2015C033-A003-405F-BC6E-F5C957E98349}">
      <dgm:prSet/>
      <dgm:spPr/>
      <dgm:t>
        <a:bodyPr/>
        <a:lstStyle/>
        <a:p>
          <a:endParaRPr lang="es-MX"/>
        </a:p>
      </dgm:t>
    </dgm:pt>
    <dgm:pt modelId="{CDE6FE82-6A9D-42C2-978B-E6D3C5923338}" type="asst">
      <dgm:prSet phldrT="[Texto]"/>
      <dgm:spPr/>
      <dgm:t>
        <a:bodyPr/>
        <a:lstStyle/>
        <a:p>
          <a:r>
            <a:rPr lang="es-MX" dirty="0"/>
            <a:t>No</a:t>
          </a:r>
        </a:p>
      </dgm:t>
    </dgm:pt>
    <dgm:pt modelId="{AA47AC88-73D5-4DA8-AFCA-E7E6C109D940}" type="sibTrans" cxnId="{AB331290-3B4C-45EE-B9A2-269B86C14B20}">
      <dgm:prSet/>
      <dgm:spPr/>
      <dgm:t>
        <a:bodyPr/>
        <a:lstStyle/>
        <a:p>
          <a:endParaRPr lang="es-MX"/>
        </a:p>
      </dgm:t>
    </dgm:pt>
    <dgm:pt modelId="{2397BA07-9E67-4AD0-8234-E1CAC1095DAA}" type="parTrans" cxnId="{AB331290-3B4C-45EE-B9A2-269B86C14B20}">
      <dgm:prSet/>
      <dgm:spPr>
        <a:ln>
          <a:solidFill>
            <a:srgbClr val="000000"/>
          </a:solidFill>
        </a:ln>
      </dgm:spPr>
      <dgm:t>
        <a:bodyPr/>
        <a:lstStyle/>
        <a:p>
          <a:endParaRPr lang="es-MX"/>
        </a:p>
      </dgm:t>
    </dgm:pt>
    <dgm:pt modelId="{3AA0B1B8-C957-44C5-8D0B-28CBE3ECEAA3}" type="pres">
      <dgm:prSet presAssocID="{7FD997F4-4756-4CF3-AF27-BEA57375BA3D}" presName="hierChild1" presStyleCnt="0">
        <dgm:presLayoutVars>
          <dgm:orgChart val="1"/>
          <dgm:chPref val="1"/>
          <dgm:dir/>
          <dgm:animOne val="branch"/>
          <dgm:animLvl val="lvl"/>
          <dgm:resizeHandles/>
        </dgm:presLayoutVars>
      </dgm:prSet>
      <dgm:spPr/>
    </dgm:pt>
    <dgm:pt modelId="{91196297-B4EB-4891-9007-65D5159C5ED7}" type="pres">
      <dgm:prSet presAssocID="{7C31C42B-B5F3-4249-9FBF-61EC61A97525}" presName="hierRoot1" presStyleCnt="0">
        <dgm:presLayoutVars>
          <dgm:hierBranch val="init"/>
        </dgm:presLayoutVars>
      </dgm:prSet>
      <dgm:spPr/>
    </dgm:pt>
    <dgm:pt modelId="{02BA9A80-D186-4EE3-AB31-A6FBFEF526E4}" type="pres">
      <dgm:prSet presAssocID="{7C31C42B-B5F3-4249-9FBF-61EC61A97525}" presName="rootComposite1" presStyleCnt="0"/>
      <dgm:spPr/>
    </dgm:pt>
    <dgm:pt modelId="{B59F095E-72BA-48A0-AF8B-ABA240914FDF}" type="pres">
      <dgm:prSet presAssocID="{7C31C42B-B5F3-4249-9FBF-61EC61A97525}" presName="rootText1" presStyleLbl="node0" presStyleIdx="0" presStyleCnt="1">
        <dgm:presLayoutVars>
          <dgm:chPref val="3"/>
        </dgm:presLayoutVars>
      </dgm:prSet>
      <dgm:spPr/>
    </dgm:pt>
    <dgm:pt modelId="{2C181946-6DD1-4441-868D-B01ACBC032DE}" type="pres">
      <dgm:prSet presAssocID="{7C31C42B-B5F3-4249-9FBF-61EC61A97525}" presName="rootConnector1" presStyleLbl="node1" presStyleIdx="0" presStyleCnt="0"/>
      <dgm:spPr/>
    </dgm:pt>
    <dgm:pt modelId="{83A0F684-CB5E-4D7D-8BA9-99FD0DC4D9B6}" type="pres">
      <dgm:prSet presAssocID="{7C31C42B-B5F3-4249-9FBF-61EC61A97525}" presName="hierChild2" presStyleCnt="0"/>
      <dgm:spPr/>
    </dgm:pt>
    <dgm:pt modelId="{1F840745-128E-4D26-AF43-859B3757E5C1}" type="pres">
      <dgm:prSet presAssocID="{5DED5DE7-6CDF-4CCD-8DD7-13A7FA5F7640}" presName="Name64" presStyleLbl="parChTrans1D2" presStyleIdx="0" presStyleCnt="2"/>
      <dgm:spPr/>
    </dgm:pt>
    <dgm:pt modelId="{C0B44978-F4FC-4B51-945E-2569B22FDCE3}" type="pres">
      <dgm:prSet presAssocID="{B4C0B833-7BA5-43CF-AF06-1B16C2450545}" presName="hierRoot2" presStyleCnt="0">
        <dgm:presLayoutVars>
          <dgm:hierBranch val="init"/>
        </dgm:presLayoutVars>
      </dgm:prSet>
      <dgm:spPr/>
    </dgm:pt>
    <dgm:pt modelId="{62760016-0B67-47EF-9B57-7D5D31D45EFD}" type="pres">
      <dgm:prSet presAssocID="{B4C0B833-7BA5-43CF-AF06-1B16C2450545}" presName="rootComposite" presStyleCnt="0"/>
      <dgm:spPr/>
    </dgm:pt>
    <dgm:pt modelId="{6AAB3FD8-D478-428C-999D-2A224EF9F377}" type="pres">
      <dgm:prSet presAssocID="{B4C0B833-7BA5-43CF-AF06-1B16C2450545}" presName="rootText" presStyleLbl="node2" presStyleIdx="0" presStyleCnt="1">
        <dgm:presLayoutVars>
          <dgm:chPref val="3"/>
        </dgm:presLayoutVars>
      </dgm:prSet>
      <dgm:spPr/>
    </dgm:pt>
    <dgm:pt modelId="{30626B7E-E79F-457E-AC44-2AD6CE939F6C}" type="pres">
      <dgm:prSet presAssocID="{B4C0B833-7BA5-43CF-AF06-1B16C2450545}" presName="rootConnector" presStyleLbl="node2" presStyleIdx="0" presStyleCnt="1"/>
      <dgm:spPr/>
    </dgm:pt>
    <dgm:pt modelId="{B51FD240-C569-4091-ABFD-B837725E330C}" type="pres">
      <dgm:prSet presAssocID="{B4C0B833-7BA5-43CF-AF06-1B16C2450545}" presName="hierChild4" presStyleCnt="0"/>
      <dgm:spPr/>
    </dgm:pt>
    <dgm:pt modelId="{15C92250-34DC-4CC2-A4BF-C11F54AE6DEB}" type="pres">
      <dgm:prSet presAssocID="{B4C0B833-7BA5-43CF-AF06-1B16C2450545}" presName="hierChild5" presStyleCnt="0"/>
      <dgm:spPr/>
    </dgm:pt>
    <dgm:pt modelId="{376CA524-D00A-46AC-976B-F86C780FE597}" type="pres">
      <dgm:prSet presAssocID="{7C31C42B-B5F3-4249-9FBF-61EC61A97525}" presName="hierChild3" presStyleCnt="0"/>
      <dgm:spPr/>
    </dgm:pt>
    <dgm:pt modelId="{CBA495D3-FF3A-4D63-9E3C-7A1C9D5BFB4F}" type="pres">
      <dgm:prSet presAssocID="{2397BA07-9E67-4AD0-8234-E1CAC1095DAA}" presName="Name115" presStyleLbl="parChTrans1D2" presStyleIdx="1" presStyleCnt="2"/>
      <dgm:spPr/>
    </dgm:pt>
    <dgm:pt modelId="{6466B049-7C91-4106-919B-E0E4310F1F87}" type="pres">
      <dgm:prSet presAssocID="{CDE6FE82-6A9D-42C2-978B-E6D3C5923338}" presName="hierRoot3" presStyleCnt="0">
        <dgm:presLayoutVars>
          <dgm:hierBranch val="init"/>
        </dgm:presLayoutVars>
      </dgm:prSet>
      <dgm:spPr/>
    </dgm:pt>
    <dgm:pt modelId="{34FD93A2-945B-43BD-A9D5-D1D7467A36BC}" type="pres">
      <dgm:prSet presAssocID="{CDE6FE82-6A9D-42C2-978B-E6D3C5923338}" presName="rootComposite3" presStyleCnt="0"/>
      <dgm:spPr/>
    </dgm:pt>
    <dgm:pt modelId="{90F70962-0FCB-42ED-B961-25C15757F6E5}" type="pres">
      <dgm:prSet presAssocID="{CDE6FE82-6A9D-42C2-978B-E6D3C5923338}" presName="rootText3" presStyleLbl="asst1" presStyleIdx="0" presStyleCnt="1">
        <dgm:presLayoutVars>
          <dgm:chPref val="3"/>
        </dgm:presLayoutVars>
      </dgm:prSet>
      <dgm:spPr/>
    </dgm:pt>
    <dgm:pt modelId="{CC406548-9F25-4987-8686-520573E32C3A}" type="pres">
      <dgm:prSet presAssocID="{CDE6FE82-6A9D-42C2-978B-E6D3C5923338}" presName="rootConnector3" presStyleLbl="asst1" presStyleIdx="0" presStyleCnt="1"/>
      <dgm:spPr/>
    </dgm:pt>
    <dgm:pt modelId="{3953646E-E270-406D-9E00-9C34650CED20}" type="pres">
      <dgm:prSet presAssocID="{CDE6FE82-6A9D-42C2-978B-E6D3C5923338}" presName="hierChild6" presStyleCnt="0"/>
      <dgm:spPr/>
    </dgm:pt>
    <dgm:pt modelId="{F0EF45A3-4A07-443B-98CF-D2BBE45CE334}" type="pres">
      <dgm:prSet presAssocID="{CDE6FE82-6A9D-42C2-978B-E6D3C5923338}" presName="hierChild7" presStyleCnt="0"/>
      <dgm:spPr/>
    </dgm:pt>
  </dgm:ptLst>
  <dgm:cxnLst>
    <dgm:cxn modelId="{2015C033-A003-405F-BC6E-F5C957E98349}" srcId="{7C31C42B-B5F3-4249-9FBF-61EC61A97525}" destId="{B4C0B833-7BA5-43CF-AF06-1B16C2450545}" srcOrd="1" destOrd="0" parTransId="{5DED5DE7-6CDF-4CCD-8DD7-13A7FA5F7640}" sibTransId="{B0C2A920-8787-4E30-9B4D-8E78BEC32869}"/>
    <dgm:cxn modelId="{CFE1EC36-950E-4F44-B08C-9BEBA8C156A7}" srcId="{7FD997F4-4756-4CF3-AF27-BEA57375BA3D}" destId="{7C31C42B-B5F3-4249-9FBF-61EC61A97525}" srcOrd="0" destOrd="0" parTransId="{B89077D4-F727-4D0C-9BDA-F317C12BB13B}" sibTransId="{F0E4AD8F-B61E-49FA-8DB8-873B8CB64916}"/>
    <dgm:cxn modelId="{2273625C-080C-48C6-8056-DC7B6894C927}" type="presOf" srcId="{CDE6FE82-6A9D-42C2-978B-E6D3C5923338}" destId="{CC406548-9F25-4987-8686-520573E32C3A}" srcOrd="1" destOrd="0" presId="urn:microsoft.com/office/officeart/2009/3/layout/HorizontalOrganizationChart"/>
    <dgm:cxn modelId="{3A6A436B-CF43-4661-A41A-079CF88359C0}" type="presOf" srcId="{7FD997F4-4756-4CF3-AF27-BEA57375BA3D}" destId="{3AA0B1B8-C957-44C5-8D0B-28CBE3ECEAA3}" srcOrd="0" destOrd="0" presId="urn:microsoft.com/office/officeart/2009/3/layout/HorizontalOrganizationChart"/>
    <dgm:cxn modelId="{2776FD6B-C121-41DB-8925-04129F72E655}" type="presOf" srcId="{B4C0B833-7BA5-43CF-AF06-1B16C2450545}" destId="{30626B7E-E79F-457E-AC44-2AD6CE939F6C}" srcOrd="1" destOrd="0" presId="urn:microsoft.com/office/officeart/2009/3/layout/HorizontalOrganizationChart"/>
    <dgm:cxn modelId="{278D684E-38EB-4412-B8D8-C11DF14F861C}" type="presOf" srcId="{CDE6FE82-6A9D-42C2-978B-E6D3C5923338}" destId="{90F70962-0FCB-42ED-B961-25C15757F6E5}" srcOrd="0" destOrd="0" presId="urn:microsoft.com/office/officeart/2009/3/layout/HorizontalOrganizationChart"/>
    <dgm:cxn modelId="{AB331290-3B4C-45EE-B9A2-269B86C14B20}" srcId="{7C31C42B-B5F3-4249-9FBF-61EC61A97525}" destId="{CDE6FE82-6A9D-42C2-978B-E6D3C5923338}" srcOrd="0" destOrd="0" parTransId="{2397BA07-9E67-4AD0-8234-E1CAC1095DAA}" sibTransId="{AA47AC88-73D5-4DA8-AFCA-E7E6C109D940}"/>
    <dgm:cxn modelId="{E992F19D-6027-4CD0-B7BA-7EE5D76A35EA}" type="presOf" srcId="{7C31C42B-B5F3-4249-9FBF-61EC61A97525}" destId="{B59F095E-72BA-48A0-AF8B-ABA240914FDF}" srcOrd="0" destOrd="0" presId="urn:microsoft.com/office/officeart/2009/3/layout/HorizontalOrganizationChart"/>
    <dgm:cxn modelId="{A24CEAA1-9445-4751-B615-AE36D5C8F882}" type="presOf" srcId="{7C31C42B-B5F3-4249-9FBF-61EC61A97525}" destId="{2C181946-6DD1-4441-868D-B01ACBC032DE}" srcOrd="1" destOrd="0" presId="urn:microsoft.com/office/officeart/2009/3/layout/HorizontalOrganizationChart"/>
    <dgm:cxn modelId="{86F99ABF-73D2-48F6-B4E2-EF6A4DDFBB3A}" type="presOf" srcId="{5DED5DE7-6CDF-4CCD-8DD7-13A7FA5F7640}" destId="{1F840745-128E-4D26-AF43-859B3757E5C1}" srcOrd="0" destOrd="0" presId="urn:microsoft.com/office/officeart/2009/3/layout/HorizontalOrganizationChart"/>
    <dgm:cxn modelId="{62D3ECF1-F86A-4F70-B3DF-FC54A156D684}" type="presOf" srcId="{B4C0B833-7BA5-43CF-AF06-1B16C2450545}" destId="{6AAB3FD8-D478-428C-999D-2A224EF9F377}" srcOrd="0" destOrd="0" presId="urn:microsoft.com/office/officeart/2009/3/layout/HorizontalOrganizationChart"/>
    <dgm:cxn modelId="{C45E74F8-95FE-4E7D-951E-556B8710EBE2}" type="presOf" srcId="{2397BA07-9E67-4AD0-8234-E1CAC1095DAA}" destId="{CBA495D3-FF3A-4D63-9E3C-7A1C9D5BFB4F}" srcOrd="0" destOrd="0" presId="urn:microsoft.com/office/officeart/2009/3/layout/HorizontalOrganizationChart"/>
    <dgm:cxn modelId="{6EC37228-5ED0-4E92-86AF-292272B75437}" type="presParOf" srcId="{3AA0B1B8-C957-44C5-8D0B-28CBE3ECEAA3}" destId="{91196297-B4EB-4891-9007-65D5159C5ED7}" srcOrd="0" destOrd="0" presId="urn:microsoft.com/office/officeart/2009/3/layout/HorizontalOrganizationChart"/>
    <dgm:cxn modelId="{CBB64DAE-8113-49F3-A77C-A1165B34F494}" type="presParOf" srcId="{91196297-B4EB-4891-9007-65D5159C5ED7}" destId="{02BA9A80-D186-4EE3-AB31-A6FBFEF526E4}" srcOrd="0" destOrd="0" presId="urn:microsoft.com/office/officeart/2009/3/layout/HorizontalOrganizationChart"/>
    <dgm:cxn modelId="{5EB01876-713A-4EB1-89D7-F3EE8343343C}" type="presParOf" srcId="{02BA9A80-D186-4EE3-AB31-A6FBFEF526E4}" destId="{B59F095E-72BA-48A0-AF8B-ABA240914FDF}" srcOrd="0" destOrd="0" presId="urn:microsoft.com/office/officeart/2009/3/layout/HorizontalOrganizationChart"/>
    <dgm:cxn modelId="{515BBCA2-54E2-462B-AE3C-D665483C10DE}" type="presParOf" srcId="{02BA9A80-D186-4EE3-AB31-A6FBFEF526E4}" destId="{2C181946-6DD1-4441-868D-B01ACBC032DE}" srcOrd="1" destOrd="0" presId="urn:microsoft.com/office/officeart/2009/3/layout/HorizontalOrganizationChart"/>
    <dgm:cxn modelId="{8DC0F02B-D1DC-4623-8D28-DEEBBDD2C97C}" type="presParOf" srcId="{91196297-B4EB-4891-9007-65D5159C5ED7}" destId="{83A0F684-CB5E-4D7D-8BA9-99FD0DC4D9B6}" srcOrd="1" destOrd="0" presId="urn:microsoft.com/office/officeart/2009/3/layout/HorizontalOrganizationChart"/>
    <dgm:cxn modelId="{0D270AAC-3A7A-4BDA-BF96-A15AEEA331A8}" type="presParOf" srcId="{83A0F684-CB5E-4D7D-8BA9-99FD0DC4D9B6}" destId="{1F840745-128E-4D26-AF43-859B3757E5C1}" srcOrd="0" destOrd="0" presId="urn:microsoft.com/office/officeart/2009/3/layout/HorizontalOrganizationChart"/>
    <dgm:cxn modelId="{5802A557-6C33-4B86-A355-B6B16394D682}" type="presParOf" srcId="{83A0F684-CB5E-4D7D-8BA9-99FD0DC4D9B6}" destId="{C0B44978-F4FC-4B51-945E-2569B22FDCE3}" srcOrd="1" destOrd="0" presId="urn:microsoft.com/office/officeart/2009/3/layout/HorizontalOrganizationChart"/>
    <dgm:cxn modelId="{C037E595-F2CF-4F82-BE11-905995B2C7B3}" type="presParOf" srcId="{C0B44978-F4FC-4B51-945E-2569B22FDCE3}" destId="{62760016-0B67-47EF-9B57-7D5D31D45EFD}" srcOrd="0" destOrd="0" presId="urn:microsoft.com/office/officeart/2009/3/layout/HorizontalOrganizationChart"/>
    <dgm:cxn modelId="{2FE8F743-6409-4BA9-BFD4-E49FD8131F55}" type="presParOf" srcId="{62760016-0B67-47EF-9B57-7D5D31D45EFD}" destId="{6AAB3FD8-D478-428C-999D-2A224EF9F377}" srcOrd="0" destOrd="0" presId="urn:microsoft.com/office/officeart/2009/3/layout/HorizontalOrganizationChart"/>
    <dgm:cxn modelId="{FDB81759-3821-47F4-BDDC-B0E266104885}" type="presParOf" srcId="{62760016-0B67-47EF-9B57-7D5D31D45EFD}" destId="{30626B7E-E79F-457E-AC44-2AD6CE939F6C}" srcOrd="1" destOrd="0" presId="urn:microsoft.com/office/officeart/2009/3/layout/HorizontalOrganizationChart"/>
    <dgm:cxn modelId="{42C9E815-EA5C-43FC-B918-16EE802CBDB3}" type="presParOf" srcId="{C0B44978-F4FC-4B51-945E-2569B22FDCE3}" destId="{B51FD240-C569-4091-ABFD-B837725E330C}" srcOrd="1" destOrd="0" presId="urn:microsoft.com/office/officeart/2009/3/layout/HorizontalOrganizationChart"/>
    <dgm:cxn modelId="{BE7B7977-306D-4B39-A21E-62D37EBB0AE0}" type="presParOf" srcId="{C0B44978-F4FC-4B51-945E-2569B22FDCE3}" destId="{15C92250-34DC-4CC2-A4BF-C11F54AE6DEB}" srcOrd="2" destOrd="0" presId="urn:microsoft.com/office/officeart/2009/3/layout/HorizontalOrganizationChart"/>
    <dgm:cxn modelId="{7C0A493F-2252-4644-AFD0-18518CA08673}" type="presParOf" srcId="{91196297-B4EB-4891-9007-65D5159C5ED7}" destId="{376CA524-D00A-46AC-976B-F86C780FE597}" srcOrd="2" destOrd="0" presId="urn:microsoft.com/office/officeart/2009/3/layout/HorizontalOrganizationChart"/>
    <dgm:cxn modelId="{8795B94F-8948-43EE-AEE0-B51604C18146}" type="presParOf" srcId="{376CA524-D00A-46AC-976B-F86C780FE597}" destId="{CBA495D3-FF3A-4D63-9E3C-7A1C9D5BFB4F}" srcOrd="0" destOrd="0" presId="urn:microsoft.com/office/officeart/2009/3/layout/HorizontalOrganizationChart"/>
    <dgm:cxn modelId="{E2EBEB29-6FAA-4A7C-B05D-B1B42C0180DC}" type="presParOf" srcId="{376CA524-D00A-46AC-976B-F86C780FE597}" destId="{6466B049-7C91-4106-919B-E0E4310F1F87}" srcOrd="1" destOrd="0" presId="urn:microsoft.com/office/officeart/2009/3/layout/HorizontalOrganizationChart"/>
    <dgm:cxn modelId="{B705AB8C-268B-461C-B4A0-2925BF004847}" type="presParOf" srcId="{6466B049-7C91-4106-919B-E0E4310F1F87}" destId="{34FD93A2-945B-43BD-A9D5-D1D7467A36BC}" srcOrd="0" destOrd="0" presId="urn:microsoft.com/office/officeart/2009/3/layout/HorizontalOrganizationChart"/>
    <dgm:cxn modelId="{CECBAF08-8857-4776-A2CF-C77ED411D40D}" type="presParOf" srcId="{34FD93A2-945B-43BD-A9D5-D1D7467A36BC}" destId="{90F70962-0FCB-42ED-B961-25C15757F6E5}" srcOrd="0" destOrd="0" presId="urn:microsoft.com/office/officeart/2009/3/layout/HorizontalOrganizationChart"/>
    <dgm:cxn modelId="{38377889-1A9A-4E3E-849D-FFFB0ECEAF41}" type="presParOf" srcId="{34FD93A2-945B-43BD-A9D5-D1D7467A36BC}" destId="{CC406548-9F25-4987-8686-520573E32C3A}" srcOrd="1" destOrd="0" presId="urn:microsoft.com/office/officeart/2009/3/layout/HorizontalOrganizationChart"/>
    <dgm:cxn modelId="{EF88035F-7455-4494-A89C-181DB9B8A89F}" type="presParOf" srcId="{6466B049-7C91-4106-919B-E0E4310F1F87}" destId="{3953646E-E270-406D-9E00-9C34650CED20}" srcOrd="1" destOrd="0" presId="urn:microsoft.com/office/officeart/2009/3/layout/HorizontalOrganizationChart"/>
    <dgm:cxn modelId="{ECC30B40-B879-4093-9F25-8B9621C4BDF4}" type="presParOf" srcId="{6466B049-7C91-4106-919B-E0E4310F1F87}" destId="{F0EF45A3-4A07-443B-98CF-D2BBE45CE334}" srcOrd="2" destOrd="0" presId="urn:microsoft.com/office/officeart/2009/3/layout/HorizontalOrganizationChart"/>
  </dgm:cxnLst>
  <dgm:bg/>
  <dgm:whole>
    <a:ln>
      <a:solidFill>
        <a:srgbClr val="000000"/>
      </a:solidFill>
    </a:ln>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FD997F4-4756-4CF3-AF27-BEA57375BA3D}" type="doc">
      <dgm:prSet loTypeId="urn:microsoft.com/office/officeart/2009/3/layout/HorizontalOrganizationChart" loCatId="hierarchy" qsTypeId="urn:microsoft.com/office/officeart/2005/8/quickstyle/simple4" qsCatId="simple" csTypeId="urn:microsoft.com/office/officeart/2005/8/colors/accent1_3" csCatId="accent1" phldr="1"/>
      <dgm:spPr/>
      <dgm:t>
        <a:bodyPr/>
        <a:lstStyle/>
        <a:p>
          <a:endParaRPr lang="es-MX"/>
        </a:p>
      </dgm:t>
    </dgm:pt>
    <dgm:pt modelId="{7C31C42B-B5F3-4249-9FBF-61EC61A97525}">
      <dgm:prSet phldrT="[Texto]"/>
      <dgm:spPr/>
      <dgm:t>
        <a:bodyPr/>
        <a:lstStyle/>
        <a:p>
          <a:r>
            <a:rPr lang="es-MX" dirty="0"/>
            <a:t>Rechazado</a:t>
          </a:r>
        </a:p>
      </dgm:t>
    </dgm:pt>
    <dgm:pt modelId="{B89077D4-F727-4D0C-9BDA-F317C12BB13B}" type="parTrans" cxnId="{CFE1EC36-950E-4F44-B08C-9BEBA8C156A7}">
      <dgm:prSet/>
      <dgm:spPr/>
      <dgm:t>
        <a:bodyPr/>
        <a:lstStyle/>
        <a:p>
          <a:endParaRPr lang="es-MX"/>
        </a:p>
      </dgm:t>
    </dgm:pt>
    <dgm:pt modelId="{F0E4AD8F-B61E-49FA-8DB8-873B8CB64916}" type="sibTrans" cxnId="{CFE1EC36-950E-4F44-B08C-9BEBA8C156A7}">
      <dgm:prSet/>
      <dgm:spPr/>
      <dgm:t>
        <a:bodyPr/>
        <a:lstStyle/>
        <a:p>
          <a:endParaRPr lang="es-MX"/>
        </a:p>
      </dgm:t>
    </dgm:pt>
    <dgm:pt modelId="{B4C0B833-7BA5-43CF-AF06-1B16C2450545}">
      <dgm:prSet phldrT="[Texto]"/>
      <dgm:spPr/>
      <dgm:t>
        <a:bodyPr/>
        <a:lstStyle/>
        <a:p>
          <a:r>
            <a:rPr lang="es-MX" dirty="0"/>
            <a:t>Pendiente</a:t>
          </a:r>
        </a:p>
      </dgm:t>
    </dgm:pt>
    <dgm:pt modelId="{5DED5DE7-6CDF-4CCD-8DD7-13A7FA5F7640}" type="parTrans" cxnId="{2015C033-A003-405F-BC6E-F5C957E98349}">
      <dgm:prSet/>
      <dgm:spPr/>
      <dgm:t>
        <a:bodyPr/>
        <a:lstStyle/>
        <a:p>
          <a:endParaRPr lang="es-MX"/>
        </a:p>
      </dgm:t>
    </dgm:pt>
    <dgm:pt modelId="{B0C2A920-8787-4E30-9B4D-8E78BEC32869}" type="sibTrans" cxnId="{2015C033-A003-405F-BC6E-F5C957E98349}">
      <dgm:prSet/>
      <dgm:spPr/>
      <dgm:t>
        <a:bodyPr/>
        <a:lstStyle/>
        <a:p>
          <a:endParaRPr lang="es-MX"/>
        </a:p>
      </dgm:t>
    </dgm:pt>
    <dgm:pt modelId="{CDE6FE82-6A9D-42C2-978B-E6D3C5923338}" type="asst">
      <dgm:prSet phldrT="[Texto]"/>
      <dgm:spPr/>
      <dgm:t>
        <a:bodyPr/>
        <a:lstStyle/>
        <a:p>
          <a:r>
            <a:rPr lang="es-MX" dirty="0"/>
            <a:t>Si</a:t>
          </a:r>
        </a:p>
      </dgm:t>
    </dgm:pt>
    <dgm:pt modelId="{AA47AC88-73D5-4DA8-AFCA-E7E6C109D940}" type="sibTrans" cxnId="{AB331290-3B4C-45EE-B9A2-269B86C14B20}">
      <dgm:prSet/>
      <dgm:spPr/>
      <dgm:t>
        <a:bodyPr/>
        <a:lstStyle/>
        <a:p>
          <a:endParaRPr lang="es-MX"/>
        </a:p>
      </dgm:t>
    </dgm:pt>
    <dgm:pt modelId="{2397BA07-9E67-4AD0-8234-E1CAC1095DAA}" type="parTrans" cxnId="{AB331290-3B4C-45EE-B9A2-269B86C14B20}">
      <dgm:prSet/>
      <dgm:spPr/>
      <dgm:t>
        <a:bodyPr/>
        <a:lstStyle/>
        <a:p>
          <a:endParaRPr lang="es-MX"/>
        </a:p>
      </dgm:t>
    </dgm:pt>
    <dgm:pt modelId="{C381D991-D1DB-4B4E-8E41-DBE09BF9B08E}">
      <dgm:prSet phldrT="[Texto]"/>
      <dgm:spPr/>
      <dgm:t>
        <a:bodyPr/>
        <a:lstStyle/>
        <a:p>
          <a:r>
            <a:rPr lang="es-MX" dirty="0"/>
            <a:t>Autorizado</a:t>
          </a:r>
        </a:p>
      </dgm:t>
    </dgm:pt>
    <dgm:pt modelId="{4EEC9503-D13E-426F-AF9B-667A5446F431}" type="parTrans" cxnId="{D5523FD1-98CA-4069-8D97-42C7D8B52702}">
      <dgm:prSet/>
      <dgm:spPr/>
      <dgm:t>
        <a:bodyPr/>
        <a:lstStyle/>
        <a:p>
          <a:endParaRPr lang="es-MX"/>
        </a:p>
      </dgm:t>
    </dgm:pt>
    <dgm:pt modelId="{51CEC1BF-C535-4063-BAF5-2B7708AB05A7}" type="sibTrans" cxnId="{D5523FD1-98CA-4069-8D97-42C7D8B52702}">
      <dgm:prSet/>
      <dgm:spPr/>
      <dgm:t>
        <a:bodyPr/>
        <a:lstStyle/>
        <a:p>
          <a:endParaRPr lang="es-MX"/>
        </a:p>
      </dgm:t>
    </dgm:pt>
    <dgm:pt modelId="{25B06897-BAB4-47B6-AF53-4BEB3AAA55C2}">
      <dgm:prSet phldrT="[Texto]"/>
      <dgm:spPr/>
      <dgm:t>
        <a:bodyPr/>
        <a:lstStyle/>
        <a:p>
          <a:r>
            <a:rPr lang="es-MX" dirty="0"/>
            <a:t>Reducido</a:t>
          </a:r>
        </a:p>
      </dgm:t>
    </dgm:pt>
    <dgm:pt modelId="{63AD94FF-ADEF-4164-A5B6-D4DFEAF218B5}" type="parTrans" cxnId="{47622B62-1BB9-4351-90AC-37AF80471D29}">
      <dgm:prSet/>
      <dgm:spPr/>
      <dgm:t>
        <a:bodyPr/>
        <a:lstStyle/>
        <a:p>
          <a:endParaRPr lang="es-MX"/>
        </a:p>
      </dgm:t>
    </dgm:pt>
    <dgm:pt modelId="{DBEC2644-86DD-49DE-B77F-6578F36512C0}" type="sibTrans" cxnId="{47622B62-1BB9-4351-90AC-37AF80471D29}">
      <dgm:prSet/>
      <dgm:spPr/>
      <dgm:t>
        <a:bodyPr/>
        <a:lstStyle/>
        <a:p>
          <a:endParaRPr lang="es-MX"/>
        </a:p>
      </dgm:t>
    </dgm:pt>
    <dgm:pt modelId="{B8D53B67-C266-4585-B4D0-27AB7EA751CE}">
      <dgm:prSet phldrT="[Texto]"/>
      <dgm:spPr/>
      <dgm:t>
        <a:bodyPr/>
        <a:lstStyle/>
        <a:p>
          <a:r>
            <a:rPr lang="es-MX" dirty="0"/>
            <a:t>Rechazado</a:t>
          </a:r>
        </a:p>
      </dgm:t>
    </dgm:pt>
    <dgm:pt modelId="{B9A0CC5E-E232-4AF5-9014-1182884131B9}" type="parTrans" cxnId="{A0A29064-7C0D-4631-80EB-9FA75786AB27}">
      <dgm:prSet/>
      <dgm:spPr/>
      <dgm:t>
        <a:bodyPr/>
        <a:lstStyle/>
        <a:p>
          <a:endParaRPr lang="es-MX"/>
        </a:p>
      </dgm:t>
    </dgm:pt>
    <dgm:pt modelId="{D9C34340-EAFB-4E40-AAEC-E711831C826D}" type="sibTrans" cxnId="{A0A29064-7C0D-4631-80EB-9FA75786AB27}">
      <dgm:prSet/>
      <dgm:spPr/>
      <dgm:t>
        <a:bodyPr/>
        <a:lstStyle/>
        <a:p>
          <a:endParaRPr lang="es-MX"/>
        </a:p>
      </dgm:t>
    </dgm:pt>
    <dgm:pt modelId="{3AA0B1B8-C957-44C5-8D0B-28CBE3ECEAA3}" type="pres">
      <dgm:prSet presAssocID="{7FD997F4-4756-4CF3-AF27-BEA57375BA3D}" presName="hierChild1" presStyleCnt="0">
        <dgm:presLayoutVars>
          <dgm:orgChart val="1"/>
          <dgm:chPref val="1"/>
          <dgm:dir/>
          <dgm:animOne val="branch"/>
          <dgm:animLvl val="lvl"/>
          <dgm:resizeHandles/>
        </dgm:presLayoutVars>
      </dgm:prSet>
      <dgm:spPr/>
    </dgm:pt>
    <dgm:pt modelId="{91196297-B4EB-4891-9007-65D5159C5ED7}" type="pres">
      <dgm:prSet presAssocID="{7C31C42B-B5F3-4249-9FBF-61EC61A97525}" presName="hierRoot1" presStyleCnt="0">
        <dgm:presLayoutVars>
          <dgm:hierBranch val="init"/>
        </dgm:presLayoutVars>
      </dgm:prSet>
      <dgm:spPr/>
    </dgm:pt>
    <dgm:pt modelId="{02BA9A80-D186-4EE3-AB31-A6FBFEF526E4}" type="pres">
      <dgm:prSet presAssocID="{7C31C42B-B5F3-4249-9FBF-61EC61A97525}" presName="rootComposite1" presStyleCnt="0"/>
      <dgm:spPr/>
    </dgm:pt>
    <dgm:pt modelId="{B59F095E-72BA-48A0-AF8B-ABA240914FDF}" type="pres">
      <dgm:prSet presAssocID="{7C31C42B-B5F3-4249-9FBF-61EC61A97525}" presName="rootText1" presStyleLbl="node0" presStyleIdx="0" presStyleCnt="1">
        <dgm:presLayoutVars>
          <dgm:chPref val="3"/>
        </dgm:presLayoutVars>
      </dgm:prSet>
      <dgm:spPr/>
    </dgm:pt>
    <dgm:pt modelId="{2C181946-6DD1-4441-868D-B01ACBC032DE}" type="pres">
      <dgm:prSet presAssocID="{7C31C42B-B5F3-4249-9FBF-61EC61A97525}" presName="rootConnector1" presStyleLbl="node1" presStyleIdx="0" presStyleCnt="0"/>
      <dgm:spPr/>
    </dgm:pt>
    <dgm:pt modelId="{83A0F684-CB5E-4D7D-8BA9-99FD0DC4D9B6}" type="pres">
      <dgm:prSet presAssocID="{7C31C42B-B5F3-4249-9FBF-61EC61A97525}" presName="hierChild2" presStyleCnt="0"/>
      <dgm:spPr/>
    </dgm:pt>
    <dgm:pt modelId="{1F840745-128E-4D26-AF43-859B3757E5C1}" type="pres">
      <dgm:prSet presAssocID="{5DED5DE7-6CDF-4CCD-8DD7-13A7FA5F7640}" presName="Name64" presStyleLbl="parChTrans1D2" presStyleIdx="0" presStyleCnt="5"/>
      <dgm:spPr/>
    </dgm:pt>
    <dgm:pt modelId="{C0B44978-F4FC-4B51-945E-2569B22FDCE3}" type="pres">
      <dgm:prSet presAssocID="{B4C0B833-7BA5-43CF-AF06-1B16C2450545}" presName="hierRoot2" presStyleCnt="0">
        <dgm:presLayoutVars>
          <dgm:hierBranch val="init"/>
        </dgm:presLayoutVars>
      </dgm:prSet>
      <dgm:spPr/>
    </dgm:pt>
    <dgm:pt modelId="{62760016-0B67-47EF-9B57-7D5D31D45EFD}" type="pres">
      <dgm:prSet presAssocID="{B4C0B833-7BA5-43CF-AF06-1B16C2450545}" presName="rootComposite" presStyleCnt="0"/>
      <dgm:spPr/>
    </dgm:pt>
    <dgm:pt modelId="{6AAB3FD8-D478-428C-999D-2A224EF9F377}" type="pres">
      <dgm:prSet presAssocID="{B4C0B833-7BA5-43CF-AF06-1B16C2450545}" presName="rootText" presStyleLbl="node2" presStyleIdx="0" presStyleCnt="4">
        <dgm:presLayoutVars>
          <dgm:chPref val="3"/>
        </dgm:presLayoutVars>
      </dgm:prSet>
      <dgm:spPr/>
    </dgm:pt>
    <dgm:pt modelId="{30626B7E-E79F-457E-AC44-2AD6CE939F6C}" type="pres">
      <dgm:prSet presAssocID="{B4C0B833-7BA5-43CF-AF06-1B16C2450545}" presName="rootConnector" presStyleLbl="node2" presStyleIdx="0" presStyleCnt="4"/>
      <dgm:spPr/>
    </dgm:pt>
    <dgm:pt modelId="{B51FD240-C569-4091-ABFD-B837725E330C}" type="pres">
      <dgm:prSet presAssocID="{B4C0B833-7BA5-43CF-AF06-1B16C2450545}" presName="hierChild4" presStyleCnt="0"/>
      <dgm:spPr/>
    </dgm:pt>
    <dgm:pt modelId="{15C92250-34DC-4CC2-A4BF-C11F54AE6DEB}" type="pres">
      <dgm:prSet presAssocID="{B4C0B833-7BA5-43CF-AF06-1B16C2450545}" presName="hierChild5" presStyleCnt="0"/>
      <dgm:spPr/>
    </dgm:pt>
    <dgm:pt modelId="{B03908E5-29D8-46FB-8791-ABAF888AE11A}" type="pres">
      <dgm:prSet presAssocID="{4EEC9503-D13E-426F-AF9B-667A5446F431}" presName="Name64" presStyleLbl="parChTrans1D2" presStyleIdx="1" presStyleCnt="5"/>
      <dgm:spPr/>
    </dgm:pt>
    <dgm:pt modelId="{7E6CE229-789E-41A4-B4B9-C332D18BC46E}" type="pres">
      <dgm:prSet presAssocID="{C381D991-D1DB-4B4E-8E41-DBE09BF9B08E}" presName="hierRoot2" presStyleCnt="0">
        <dgm:presLayoutVars>
          <dgm:hierBranch val="init"/>
        </dgm:presLayoutVars>
      </dgm:prSet>
      <dgm:spPr/>
    </dgm:pt>
    <dgm:pt modelId="{0AEB9B28-DFDD-4AEF-863A-5B9F5D75D0F3}" type="pres">
      <dgm:prSet presAssocID="{C381D991-D1DB-4B4E-8E41-DBE09BF9B08E}" presName="rootComposite" presStyleCnt="0"/>
      <dgm:spPr/>
    </dgm:pt>
    <dgm:pt modelId="{E0BFED93-1D2D-4C41-93E1-98B8450CB9F6}" type="pres">
      <dgm:prSet presAssocID="{C381D991-D1DB-4B4E-8E41-DBE09BF9B08E}" presName="rootText" presStyleLbl="node2" presStyleIdx="1" presStyleCnt="4">
        <dgm:presLayoutVars>
          <dgm:chPref val="3"/>
        </dgm:presLayoutVars>
      </dgm:prSet>
      <dgm:spPr/>
    </dgm:pt>
    <dgm:pt modelId="{9299800B-2154-4453-A9CF-DE77C58B4CAF}" type="pres">
      <dgm:prSet presAssocID="{C381D991-D1DB-4B4E-8E41-DBE09BF9B08E}" presName="rootConnector" presStyleLbl="node2" presStyleIdx="1" presStyleCnt="4"/>
      <dgm:spPr/>
    </dgm:pt>
    <dgm:pt modelId="{013B0CEA-A936-4DE8-B805-ECCD9486AE01}" type="pres">
      <dgm:prSet presAssocID="{C381D991-D1DB-4B4E-8E41-DBE09BF9B08E}" presName="hierChild4" presStyleCnt="0"/>
      <dgm:spPr/>
    </dgm:pt>
    <dgm:pt modelId="{994CF888-B668-4A47-A287-ED03212E49AA}" type="pres">
      <dgm:prSet presAssocID="{C381D991-D1DB-4B4E-8E41-DBE09BF9B08E}" presName="hierChild5" presStyleCnt="0"/>
      <dgm:spPr/>
    </dgm:pt>
    <dgm:pt modelId="{43AA503E-EC99-4C2E-91BA-50D6DA0765CA}" type="pres">
      <dgm:prSet presAssocID="{63AD94FF-ADEF-4164-A5B6-D4DFEAF218B5}" presName="Name64" presStyleLbl="parChTrans1D2" presStyleIdx="2" presStyleCnt="5"/>
      <dgm:spPr/>
    </dgm:pt>
    <dgm:pt modelId="{CBBA9136-58E2-4365-AC98-108866B8E86A}" type="pres">
      <dgm:prSet presAssocID="{25B06897-BAB4-47B6-AF53-4BEB3AAA55C2}" presName="hierRoot2" presStyleCnt="0">
        <dgm:presLayoutVars>
          <dgm:hierBranch val="init"/>
        </dgm:presLayoutVars>
      </dgm:prSet>
      <dgm:spPr/>
    </dgm:pt>
    <dgm:pt modelId="{E25130D8-CE6A-4BE6-A4D5-86282A51745F}" type="pres">
      <dgm:prSet presAssocID="{25B06897-BAB4-47B6-AF53-4BEB3AAA55C2}" presName="rootComposite" presStyleCnt="0"/>
      <dgm:spPr/>
    </dgm:pt>
    <dgm:pt modelId="{82311D19-5D65-4B8E-BDD3-9E35C40571CB}" type="pres">
      <dgm:prSet presAssocID="{25B06897-BAB4-47B6-AF53-4BEB3AAA55C2}" presName="rootText" presStyleLbl="node2" presStyleIdx="2" presStyleCnt="4">
        <dgm:presLayoutVars>
          <dgm:chPref val="3"/>
        </dgm:presLayoutVars>
      </dgm:prSet>
      <dgm:spPr/>
    </dgm:pt>
    <dgm:pt modelId="{C1558769-F0F8-4E79-A00B-D819E581AAC3}" type="pres">
      <dgm:prSet presAssocID="{25B06897-BAB4-47B6-AF53-4BEB3AAA55C2}" presName="rootConnector" presStyleLbl="node2" presStyleIdx="2" presStyleCnt="4"/>
      <dgm:spPr/>
    </dgm:pt>
    <dgm:pt modelId="{A512B14D-D794-4320-BFB4-36B6B927825A}" type="pres">
      <dgm:prSet presAssocID="{25B06897-BAB4-47B6-AF53-4BEB3AAA55C2}" presName="hierChild4" presStyleCnt="0"/>
      <dgm:spPr/>
    </dgm:pt>
    <dgm:pt modelId="{FC635268-C5DC-489E-8919-8607EBEC9A97}" type="pres">
      <dgm:prSet presAssocID="{25B06897-BAB4-47B6-AF53-4BEB3AAA55C2}" presName="hierChild5" presStyleCnt="0"/>
      <dgm:spPr/>
    </dgm:pt>
    <dgm:pt modelId="{2176E696-A09A-4277-B3E0-54D768F4D072}" type="pres">
      <dgm:prSet presAssocID="{B9A0CC5E-E232-4AF5-9014-1182884131B9}" presName="Name64" presStyleLbl="parChTrans1D2" presStyleIdx="3" presStyleCnt="5"/>
      <dgm:spPr/>
    </dgm:pt>
    <dgm:pt modelId="{9136ACFB-560E-4B6C-9948-9BD853E3E53E}" type="pres">
      <dgm:prSet presAssocID="{B8D53B67-C266-4585-B4D0-27AB7EA751CE}" presName="hierRoot2" presStyleCnt="0">
        <dgm:presLayoutVars>
          <dgm:hierBranch val="init"/>
        </dgm:presLayoutVars>
      </dgm:prSet>
      <dgm:spPr/>
    </dgm:pt>
    <dgm:pt modelId="{19C37178-A6C5-4589-8AAF-E756632F1476}" type="pres">
      <dgm:prSet presAssocID="{B8D53B67-C266-4585-B4D0-27AB7EA751CE}" presName="rootComposite" presStyleCnt="0"/>
      <dgm:spPr/>
    </dgm:pt>
    <dgm:pt modelId="{F6CFFC6F-BC2F-4702-ABB0-8C4DD7298419}" type="pres">
      <dgm:prSet presAssocID="{B8D53B67-C266-4585-B4D0-27AB7EA751CE}" presName="rootText" presStyleLbl="node2" presStyleIdx="3" presStyleCnt="4">
        <dgm:presLayoutVars>
          <dgm:chPref val="3"/>
        </dgm:presLayoutVars>
      </dgm:prSet>
      <dgm:spPr/>
    </dgm:pt>
    <dgm:pt modelId="{B29F5F4C-3CA9-4037-974D-06241FF3BE3D}" type="pres">
      <dgm:prSet presAssocID="{B8D53B67-C266-4585-B4D0-27AB7EA751CE}" presName="rootConnector" presStyleLbl="node2" presStyleIdx="3" presStyleCnt="4"/>
      <dgm:spPr/>
    </dgm:pt>
    <dgm:pt modelId="{52D8BF96-F0B4-44D5-A087-1941290F644C}" type="pres">
      <dgm:prSet presAssocID="{B8D53B67-C266-4585-B4D0-27AB7EA751CE}" presName="hierChild4" presStyleCnt="0"/>
      <dgm:spPr/>
    </dgm:pt>
    <dgm:pt modelId="{B0C28365-B8A7-4075-AE0A-080AFFAE42FB}" type="pres">
      <dgm:prSet presAssocID="{B8D53B67-C266-4585-B4D0-27AB7EA751CE}" presName="hierChild5" presStyleCnt="0"/>
      <dgm:spPr/>
    </dgm:pt>
    <dgm:pt modelId="{376CA524-D00A-46AC-976B-F86C780FE597}" type="pres">
      <dgm:prSet presAssocID="{7C31C42B-B5F3-4249-9FBF-61EC61A97525}" presName="hierChild3" presStyleCnt="0"/>
      <dgm:spPr/>
    </dgm:pt>
    <dgm:pt modelId="{CBA495D3-FF3A-4D63-9E3C-7A1C9D5BFB4F}" type="pres">
      <dgm:prSet presAssocID="{2397BA07-9E67-4AD0-8234-E1CAC1095DAA}" presName="Name115" presStyleLbl="parChTrans1D2" presStyleIdx="4" presStyleCnt="5"/>
      <dgm:spPr/>
    </dgm:pt>
    <dgm:pt modelId="{6466B049-7C91-4106-919B-E0E4310F1F87}" type="pres">
      <dgm:prSet presAssocID="{CDE6FE82-6A9D-42C2-978B-E6D3C5923338}" presName="hierRoot3" presStyleCnt="0">
        <dgm:presLayoutVars>
          <dgm:hierBranch val="init"/>
        </dgm:presLayoutVars>
      </dgm:prSet>
      <dgm:spPr/>
    </dgm:pt>
    <dgm:pt modelId="{34FD93A2-945B-43BD-A9D5-D1D7467A36BC}" type="pres">
      <dgm:prSet presAssocID="{CDE6FE82-6A9D-42C2-978B-E6D3C5923338}" presName="rootComposite3" presStyleCnt="0"/>
      <dgm:spPr/>
    </dgm:pt>
    <dgm:pt modelId="{90F70962-0FCB-42ED-B961-25C15757F6E5}" type="pres">
      <dgm:prSet presAssocID="{CDE6FE82-6A9D-42C2-978B-E6D3C5923338}" presName="rootText3" presStyleLbl="asst1" presStyleIdx="0" presStyleCnt="1">
        <dgm:presLayoutVars>
          <dgm:chPref val="3"/>
        </dgm:presLayoutVars>
      </dgm:prSet>
      <dgm:spPr/>
    </dgm:pt>
    <dgm:pt modelId="{CC406548-9F25-4987-8686-520573E32C3A}" type="pres">
      <dgm:prSet presAssocID="{CDE6FE82-6A9D-42C2-978B-E6D3C5923338}" presName="rootConnector3" presStyleLbl="asst1" presStyleIdx="0" presStyleCnt="1"/>
      <dgm:spPr/>
    </dgm:pt>
    <dgm:pt modelId="{3953646E-E270-406D-9E00-9C34650CED20}" type="pres">
      <dgm:prSet presAssocID="{CDE6FE82-6A9D-42C2-978B-E6D3C5923338}" presName="hierChild6" presStyleCnt="0"/>
      <dgm:spPr/>
    </dgm:pt>
    <dgm:pt modelId="{F0EF45A3-4A07-443B-98CF-D2BBE45CE334}" type="pres">
      <dgm:prSet presAssocID="{CDE6FE82-6A9D-42C2-978B-E6D3C5923338}" presName="hierChild7" presStyleCnt="0"/>
      <dgm:spPr/>
    </dgm:pt>
  </dgm:ptLst>
  <dgm:cxnLst>
    <dgm:cxn modelId="{4D0B6705-FC8D-463B-A967-7F41FFFB7C79}" type="presOf" srcId="{25B06897-BAB4-47B6-AF53-4BEB3AAA55C2}" destId="{C1558769-F0F8-4E79-A00B-D819E581AAC3}" srcOrd="1" destOrd="0" presId="urn:microsoft.com/office/officeart/2009/3/layout/HorizontalOrganizationChart"/>
    <dgm:cxn modelId="{CDA59A23-F74D-4742-B782-360334F02B11}" type="presOf" srcId="{B9A0CC5E-E232-4AF5-9014-1182884131B9}" destId="{2176E696-A09A-4277-B3E0-54D768F4D072}" srcOrd="0" destOrd="0" presId="urn:microsoft.com/office/officeart/2009/3/layout/HorizontalOrganizationChart"/>
    <dgm:cxn modelId="{56CE9033-2330-4285-B6DB-AF4318A76B08}" type="presOf" srcId="{4EEC9503-D13E-426F-AF9B-667A5446F431}" destId="{B03908E5-29D8-46FB-8791-ABAF888AE11A}" srcOrd="0" destOrd="0" presId="urn:microsoft.com/office/officeart/2009/3/layout/HorizontalOrganizationChart"/>
    <dgm:cxn modelId="{2015C033-A003-405F-BC6E-F5C957E98349}" srcId="{7C31C42B-B5F3-4249-9FBF-61EC61A97525}" destId="{B4C0B833-7BA5-43CF-AF06-1B16C2450545}" srcOrd="1" destOrd="0" parTransId="{5DED5DE7-6CDF-4CCD-8DD7-13A7FA5F7640}" sibTransId="{B0C2A920-8787-4E30-9B4D-8E78BEC32869}"/>
    <dgm:cxn modelId="{CFE1EC36-950E-4F44-B08C-9BEBA8C156A7}" srcId="{7FD997F4-4756-4CF3-AF27-BEA57375BA3D}" destId="{7C31C42B-B5F3-4249-9FBF-61EC61A97525}" srcOrd="0" destOrd="0" parTransId="{B89077D4-F727-4D0C-9BDA-F317C12BB13B}" sibTransId="{F0E4AD8F-B61E-49FA-8DB8-873B8CB64916}"/>
    <dgm:cxn modelId="{2273625C-080C-48C6-8056-DC7B6894C927}" type="presOf" srcId="{CDE6FE82-6A9D-42C2-978B-E6D3C5923338}" destId="{CC406548-9F25-4987-8686-520573E32C3A}" srcOrd="1" destOrd="0" presId="urn:microsoft.com/office/officeart/2009/3/layout/HorizontalOrganizationChart"/>
    <dgm:cxn modelId="{47622B62-1BB9-4351-90AC-37AF80471D29}" srcId="{7C31C42B-B5F3-4249-9FBF-61EC61A97525}" destId="{25B06897-BAB4-47B6-AF53-4BEB3AAA55C2}" srcOrd="3" destOrd="0" parTransId="{63AD94FF-ADEF-4164-A5B6-D4DFEAF218B5}" sibTransId="{DBEC2644-86DD-49DE-B77F-6578F36512C0}"/>
    <dgm:cxn modelId="{A0A29064-7C0D-4631-80EB-9FA75786AB27}" srcId="{7C31C42B-B5F3-4249-9FBF-61EC61A97525}" destId="{B8D53B67-C266-4585-B4D0-27AB7EA751CE}" srcOrd="4" destOrd="0" parTransId="{B9A0CC5E-E232-4AF5-9014-1182884131B9}" sibTransId="{D9C34340-EAFB-4E40-AAEC-E711831C826D}"/>
    <dgm:cxn modelId="{3A6A436B-CF43-4661-A41A-079CF88359C0}" type="presOf" srcId="{7FD997F4-4756-4CF3-AF27-BEA57375BA3D}" destId="{3AA0B1B8-C957-44C5-8D0B-28CBE3ECEAA3}" srcOrd="0" destOrd="0" presId="urn:microsoft.com/office/officeart/2009/3/layout/HorizontalOrganizationChart"/>
    <dgm:cxn modelId="{2776FD6B-C121-41DB-8925-04129F72E655}" type="presOf" srcId="{B4C0B833-7BA5-43CF-AF06-1B16C2450545}" destId="{30626B7E-E79F-457E-AC44-2AD6CE939F6C}" srcOrd="1" destOrd="0" presId="urn:microsoft.com/office/officeart/2009/3/layout/HorizontalOrganizationChart"/>
    <dgm:cxn modelId="{278D684E-38EB-4412-B8D8-C11DF14F861C}" type="presOf" srcId="{CDE6FE82-6A9D-42C2-978B-E6D3C5923338}" destId="{90F70962-0FCB-42ED-B961-25C15757F6E5}" srcOrd="0" destOrd="0" presId="urn:microsoft.com/office/officeart/2009/3/layout/HorizontalOrganizationChart"/>
    <dgm:cxn modelId="{01BA044F-883E-4717-93AE-A02557D8677E}" type="presOf" srcId="{25B06897-BAB4-47B6-AF53-4BEB3AAA55C2}" destId="{82311D19-5D65-4B8E-BDD3-9E35C40571CB}" srcOrd="0" destOrd="0" presId="urn:microsoft.com/office/officeart/2009/3/layout/HorizontalOrganizationChart"/>
    <dgm:cxn modelId="{720DDB81-85C2-4667-9C2D-624BD7C86964}" type="presOf" srcId="{C381D991-D1DB-4B4E-8E41-DBE09BF9B08E}" destId="{E0BFED93-1D2D-4C41-93E1-98B8450CB9F6}" srcOrd="0" destOrd="0" presId="urn:microsoft.com/office/officeart/2009/3/layout/HorizontalOrganizationChart"/>
    <dgm:cxn modelId="{AB331290-3B4C-45EE-B9A2-269B86C14B20}" srcId="{7C31C42B-B5F3-4249-9FBF-61EC61A97525}" destId="{CDE6FE82-6A9D-42C2-978B-E6D3C5923338}" srcOrd="0" destOrd="0" parTransId="{2397BA07-9E67-4AD0-8234-E1CAC1095DAA}" sibTransId="{AA47AC88-73D5-4DA8-AFCA-E7E6C109D940}"/>
    <dgm:cxn modelId="{B053BE99-3203-41B8-BC9D-FA804CE8AEA3}" type="presOf" srcId="{B8D53B67-C266-4585-B4D0-27AB7EA751CE}" destId="{B29F5F4C-3CA9-4037-974D-06241FF3BE3D}" srcOrd="1" destOrd="0" presId="urn:microsoft.com/office/officeart/2009/3/layout/HorizontalOrganizationChart"/>
    <dgm:cxn modelId="{E992F19D-6027-4CD0-B7BA-7EE5D76A35EA}" type="presOf" srcId="{7C31C42B-B5F3-4249-9FBF-61EC61A97525}" destId="{B59F095E-72BA-48A0-AF8B-ABA240914FDF}" srcOrd="0" destOrd="0" presId="urn:microsoft.com/office/officeart/2009/3/layout/HorizontalOrganizationChart"/>
    <dgm:cxn modelId="{A24CEAA1-9445-4751-B615-AE36D5C8F882}" type="presOf" srcId="{7C31C42B-B5F3-4249-9FBF-61EC61A97525}" destId="{2C181946-6DD1-4441-868D-B01ACBC032DE}" srcOrd="1" destOrd="0" presId="urn:microsoft.com/office/officeart/2009/3/layout/HorizontalOrganizationChart"/>
    <dgm:cxn modelId="{57BEF8A8-DE4D-45C3-AC91-5FBFBCDD4C35}" type="presOf" srcId="{B8D53B67-C266-4585-B4D0-27AB7EA751CE}" destId="{F6CFFC6F-BC2F-4702-ABB0-8C4DD7298419}" srcOrd="0" destOrd="0" presId="urn:microsoft.com/office/officeart/2009/3/layout/HorizontalOrganizationChart"/>
    <dgm:cxn modelId="{878FB2A9-E4F0-49B6-A0ED-A4FF8186877D}" type="presOf" srcId="{C381D991-D1DB-4B4E-8E41-DBE09BF9B08E}" destId="{9299800B-2154-4453-A9CF-DE77C58B4CAF}" srcOrd="1" destOrd="0" presId="urn:microsoft.com/office/officeart/2009/3/layout/HorizontalOrganizationChart"/>
    <dgm:cxn modelId="{86F99ABF-73D2-48F6-B4E2-EF6A4DDFBB3A}" type="presOf" srcId="{5DED5DE7-6CDF-4CCD-8DD7-13A7FA5F7640}" destId="{1F840745-128E-4D26-AF43-859B3757E5C1}" srcOrd="0" destOrd="0" presId="urn:microsoft.com/office/officeart/2009/3/layout/HorizontalOrganizationChart"/>
    <dgm:cxn modelId="{D5523FD1-98CA-4069-8D97-42C7D8B52702}" srcId="{7C31C42B-B5F3-4249-9FBF-61EC61A97525}" destId="{C381D991-D1DB-4B4E-8E41-DBE09BF9B08E}" srcOrd="2" destOrd="0" parTransId="{4EEC9503-D13E-426F-AF9B-667A5446F431}" sibTransId="{51CEC1BF-C535-4063-BAF5-2B7708AB05A7}"/>
    <dgm:cxn modelId="{B875D7E9-56A8-478E-A237-BD5D39E1424A}" type="presOf" srcId="{63AD94FF-ADEF-4164-A5B6-D4DFEAF218B5}" destId="{43AA503E-EC99-4C2E-91BA-50D6DA0765CA}" srcOrd="0" destOrd="0" presId="urn:microsoft.com/office/officeart/2009/3/layout/HorizontalOrganizationChart"/>
    <dgm:cxn modelId="{62D3ECF1-F86A-4F70-B3DF-FC54A156D684}" type="presOf" srcId="{B4C0B833-7BA5-43CF-AF06-1B16C2450545}" destId="{6AAB3FD8-D478-428C-999D-2A224EF9F377}" srcOrd="0" destOrd="0" presId="urn:microsoft.com/office/officeart/2009/3/layout/HorizontalOrganizationChart"/>
    <dgm:cxn modelId="{C45E74F8-95FE-4E7D-951E-556B8710EBE2}" type="presOf" srcId="{2397BA07-9E67-4AD0-8234-E1CAC1095DAA}" destId="{CBA495D3-FF3A-4D63-9E3C-7A1C9D5BFB4F}" srcOrd="0" destOrd="0" presId="urn:microsoft.com/office/officeart/2009/3/layout/HorizontalOrganizationChart"/>
    <dgm:cxn modelId="{6EC37228-5ED0-4E92-86AF-292272B75437}" type="presParOf" srcId="{3AA0B1B8-C957-44C5-8D0B-28CBE3ECEAA3}" destId="{91196297-B4EB-4891-9007-65D5159C5ED7}" srcOrd="0" destOrd="0" presId="urn:microsoft.com/office/officeart/2009/3/layout/HorizontalOrganizationChart"/>
    <dgm:cxn modelId="{CBB64DAE-8113-49F3-A77C-A1165B34F494}" type="presParOf" srcId="{91196297-B4EB-4891-9007-65D5159C5ED7}" destId="{02BA9A80-D186-4EE3-AB31-A6FBFEF526E4}" srcOrd="0" destOrd="0" presId="urn:microsoft.com/office/officeart/2009/3/layout/HorizontalOrganizationChart"/>
    <dgm:cxn modelId="{5EB01876-713A-4EB1-89D7-F3EE8343343C}" type="presParOf" srcId="{02BA9A80-D186-4EE3-AB31-A6FBFEF526E4}" destId="{B59F095E-72BA-48A0-AF8B-ABA240914FDF}" srcOrd="0" destOrd="0" presId="urn:microsoft.com/office/officeart/2009/3/layout/HorizontalOrganizationChart"/>
    <dgm:cxn modelId="{515BBCA2-54E2-462B-AE3C-D665483C10DE}" type="presParOf" srcId="{02BA9A80-D186-4EE3-AB31-A6FBFEF526E4}" destId="{2C181946-6DD1-4441-868D-B01ACBC032DE}" srcOrd="1" destOrd="0" presId="urn:microsoft.com/office/officeart/2009/3/layout/HorizontalOrganizationChart"/>
    <dgm:cxn modelId="{8DC0F02B-D1DC-4623-8D28-DEEBBDD2C97C}" type="presParOf" srcId="{91196297-B4EB-4891-9007-65D5159C5ED7}" destId="{83A0F684-CB5E-4D7D-8BA9-99FD0DC4D9B6}" srcOrd="1" destOrd="0" presId="urn:microsoft.com/office/officeart/2009/3/layout/HorizontalOrganizationChart"/>
    <dgm:cxn modelId="{0D270AAC-3A7A-4BDA-BF96-A15AEEA331A8}" type="presParOf" srcId="{83A0F684-CB5E-4D7D-8BA9-99FD0DC4D9B6}" destId="{1F840745-128E-4D26-AF43-859B3757E5C1}" srcOrd="0" destOrd="0" presId="urn:microsoft.com/office/officeart/2009/3/layout/HorizontalOrganizationChart"/>
    <dgm:cxn modelId="{5802A557-6C33-4B86-A355-B6B16394D682}" type="presParOf" srcId="{83A0F684-CB5E-4D7D-8BA9-99FD0DC4D9B6}" destId="{C0B44978-F4FC-4B51-945E-2569B22FDCE3}" srcOrd="1" destOrd="0" presId="urn:microsoft.com/office/officeart/2009/3/layout/HorizontalOrganizationChart"/>
    <dgm:cxn modelId="{C037E595-F2CF-4F82-BE11-905995B2C7B3}" type="presParOf" srcId="{C0B44978-F4FC-4B51-945E-2569B22FDCE3}" destId="{62760016-0B67-47EF-9B57-7D5D31D45EFD}" srcOrd="0" destOrd="0" presId="urn:microsoft.com/office/officeart/2009/3/layout/HorizontalOrganizationChart"/>
    <dgm:cxn modelId="{2FE8F743-6409-4BA9-BFD4-E49FD8131F55}" type="presParOf" srcId="{62760016-0B67-47EF-9B57-7D5D31D45EFD}" destId="{6AAB3FD8-D478-428C-999D-2A224EF9F377}" srcOrd="0" destOrd="0" presId="urn:microsoft.com/office/officeart/2009/3/layout/HorizontalOrganizationChart"/>
    <dgm:cxn modelId="{FDB81759-3821-47F4-BDDC-B0E266104885}" type="presParOf" srcId="{62760016-0B67-47EF-9B57-7D5D31D45EFD}" destId="{30626B7E-E79F-457E-AC44-2AD6CE939F6C}" srcOrd="1" destOrd="0" presId="urn:microsoft.com/office/officeart/2009/3/layout/HorizontalOrganizationChart"/>
    <dgm:cxn modelId="{42C9E815-EA5C-43FC-B918-16EE802CBDB3}" type="presParOf" srcId="{C0B44978-F4FC-4B51-945E-2569B22FDCE3}" destId="{B51FD240-C569-4091-ABFD-B837725E330C}" srcOrd="1" destOrd="0" presId="urn:microsoft.com/office/officeart/2009/3/layout/HorizontalOrganizationChart"/>
    <dgm:cxn modelId="{BE7B7977-306D-4B39-A21E-62D37EBB0AE0}" type="presParOf" srcId="{C0B44978-F4FC-4B51-945E-2569B22FDCE3}" destId="{15C92250-34DC-4CC2-A4BF-C11F54AE6DEB}" srcOrd="2" destOrd="0" presId="urn:microsoft.com/office/officeart/2009/3/layout/HorizontalOrganizationChart"/>
    <dgm:cxn modelId="{B76B2BA9-D120-48D2-BE04-7EC01B2B690E}" type="presParOf" srcId="{83A0F684-CB5E-4D7D-8BA9-99FD0DC4D9B6}" destId="{B03908E5-29D8-46FB-8791-ABAF888AE11A}" srcOrd="2" destOrd="0" presId="urn:microsoft.com/office/officeart/2009/3/layout/HorizontalOrganizationChart"/>
    <dgm:cxn modelId="{5C2496FE-234E-4B56-AEC2-EC79C7C2BD04}" type="presParOf" srcId="{83A0F684-CB5E-4D7D-8BA9-99FD0DC4D9B6}" destId="{7E6CE229-789E-41A4-B4B9-C332D18BC46E}" srcOrd="3" destOrd="0" presId="urn:microsoft.com/office/officeart/2009/3/layout/HorizontalOrganizationChart"/>
    <dgm:cxn modelId="{9C7EB9BD-D08B-4902-B135-DC7280AD3E38}" type="presParOf" srcId="{7E6CE229-789E-41A4-B4B9-C332D18BC46E}" destId="{0AEB9B28-DFDD-4AEF-863A-5B9F5D75D0F3}" srcOrd="0" destOrd="0" presId="urn:microsoft.com/office/officeart/2009/3/layout/HorizontalOrganizationChart"/>
    <dgm:cxn modelId="{FAA3FF7B-20E4-496E-B9A8-A8066F25D583}" type="presParOf" srcId="{0AEB9B28-DFDD-4AEF-863A-5B9F5D75D0F3}" destId="{E0BFED93-1D2D-4C41-93E1-98B8450CB9F6}" srcOrd="0" destOrd="0" presId="urn:microsoft.com/office/officeart/2009/3/layout/HorizontalOrganizationChart"/>
    <dgm:cxn modelId="{7E9786C8-C294-468E-B45D-B94BA756D392}" type="presParOf" srcId="{0AEB9B28-DFDD-4AEF-863A-5B9F5D75D0F3}" destId="{9299800B-2154-4453-A9CF-DE77C58B4CAF}" srcOrd="1" destOrd="0" presId="urn:microsoft.com/office/officeart/2009/3/layout/HorizontalOrganizationChart"/>
    <dgm:cxn modelId="{50CA3CA8-0230-4462-821D-63D0211A50CB}" type="presParOf" srcId="{7E6CE229-789E-41A4-B4B9-C332D18BC46E}" destId="{013B0CEA-A936-4DE8-B805-ECCD9486AE01}" srcOrd="1" destOrd="0" presId="urn:microsoft.com/office/officeart/2009/3/layout/HorizontalOrganizationChart"/>
    <dgm:cxn modelId="{75661D8E-4705-4A9B-9CD7-4F36889DF34F}" type="presParOf" srcId="{7E6CE229-789E-41A4-B4B9-C332D18BC46E}" destId="{994CF888-B668-4A47-A287-ED03212E49AA}" srcOrd="2" destOrd="0" presId="urn:microsoft.com/office/officeart/2009/3/layout/HorizontalOrganizationChart"/>
    <dgm:cxn modelId="{E7FBD2C1-0C2A-4728-9238-DFC04A8F5020}" type="presParOf" srcId="{83A0F684-CB5E-4D7D-8BA9-99FD0DC4D9B6}" destId="{43AA503E-EC99-4C2E-91BA-50D6DA0765CA}" srcOrd="4" destOrd="0" presId="urn:microsoft.com/office/officeart/2009/3/layout/HorizontalOrganizationChart"/>
    <dgm:cxn modelId="{E8D58F69-99D5-4250-8E8A-86D0BA772848}" type="presParOf" srcId="{83A0F684-CB5E-4D7D-8BA9-99FD0DC4D9B6}" destId="{CBBA9136-58E2-4365-AC98-108866B8E86A}" srcOrd="5" destOrd="0" presId="urn:microsoft.com/office/officeart/2009/3/layout/HorizontalOrganizationChart"/>
    <dgm:cxn modelId="{2FB58436-A651-41A3-8C1A-B4245012269E}" type="presParOf" srcId="{CBBA9136-58E2-4365-AC98-108866B8E86A}" destId="{E25130D8-CE6A-4BE6-A4D5-86282A51745F}" srcOrd="0" destOrd="0" presId="urn:microsoft.com/office/officeart/2009/3/layout/HorizontalOrganizationChart"/>
    <dgm:cxn modelId="{16E3FB40-BB97-4DFD-8E85-02EF589C1EFA}" type="presParOf" srcId="{E25130D8-CE6A-4BE6-A4D5-86282A51745F}" destId="{82311D19-5D65-4B8E-BDD3-9E35C40571CB}" srcOrd="0" destOrd="0" presId="urn:microsoft.com/office/officeart/2009/3/layout/HorizontalOrganizationChart"/>
    <dgm:cxn modelId="{E9A85ADE-5512-4E5C-A789-E6B220E2FFA8}" type="presParOf" srcId="{E25130D8-CE6A-4BE6-A4D5-86282A51745F}" destId="{C1558769-F0F8-4E79-A00B-D819E581AAC3}" srcOrd="1" destOrd="0" presId="urn:microsoft.com/office/officeart/2009/3/layout/HorizontalOrganizationChart"/>
    <dgm:cxn modelId="{AF113B6F-93F3-4FC3-B0E3-2E7486A284C2}" type="presParOf" srcId="{CBBA9136-58E2-4365-AC98-108866B8E86A}" destId="{A512B14D-D794-4320-BFB4-36B6B927825A}" srcOrd="1" destOrd="0" presId="urn:microsoft.com/office/officeart/2009/3/layout/HorizontalOrganizationChart"/>
    <dgm:cxn modelId="{A7A8BE2A-798E-4897-8DF9-860F60D2D55E}" type="presParOf" srcId="{CBBA9136-58E2-4365-AC98-108866B8E86A}" destId="{FC635268-C5DC-489E-8919-8607EBEC9A97}" srcOrd="2" destOrd="0" presId="urn:microsoft.com/office/officeart/2009/3/layout/HorizontalOrganizationChart"/>
    <dgm:cxn modelId="{5C4E75C9-6407-45B1-A13D-337B4A9D2483}" type="presParOf" srcId="{83A0F684-CB5E-4D7D-8BA9-99FD0DC4D9B6}" destId="{2176E696-A09A-4277-B3E0-54D768F4D072}" srcOrd="6" destOrd="0" presId="urn:microsoft.com/office/officeart/2009/3/layout/HorizontalOrganizationChart"/>
    <dgm:cxn modelId="{F96C9725-BE3C-4092-A0F6-7D571CA4525F}" type="presParOf" srcId="{83A0F684-CB5E-4D7D-8BA9-99FD0DC4D9B6}" destId="{9136ACFB-560E-4B6C-9948-9BD853E3E53E}" srcOrd="7" destOrd="0" presId="urn:microsoft.com/office/officeart/2009/3/layout/HorizontalOrganizationChart"/>
    <dgm:cxn modelId="{0543CC41-A0F2-44F4-81E0-95F987C4A4FD}" type="presParOf" srcId="{9136ACFB-560E-4B6C-9948-9BD853E3E53E}" destId="{19C37178-A6C5-4589-8AAF-E756632F1476}" srcOrd="0" destOrd="0" presId="urn:microsoft.com/office/officeart/2009/3/layout/HorizontalOrganizationChart"/>
    <dgm:cxn modelId="{4357604B-C760-4F8F-ADFF-1BCB07A0E932}" type="presParOf" srcId="{19C37178-A6C5-4589-8AAF-E756632F1476}" destId="{F6CFFC6F-BC2F-4702-ABB0-8C4DD7298419}" srcOrd="0" destOrd="0" presId="urn:microsoft.com/office/officeart/2009/3/layout/HorizontalOrganizationChart"/>
    <dgm:cxn modelId="{03B71BAE-0921-4761-BF77-2B049A27EF73}" type="presParOf" srcId="{19C37178-A6C5-4589-8AAF-E756632F1476}" destId="{B29F5F4C-3CA9-4037-974D-06241FF3BE3D}" srcOrd="1" destOrd="0" presId="urn:microsoft.com/office/officeart/2009/3/layout/HorizontalOrganizationChart"/>
    <dgm:cxn modelId="{E94FA532-535D-47EB-B56D-BEA94D256016}" type="presParOf" srcId="{9136ACFB-560E-4B6C-9948-9BD853E3E53E}" destId="{52D8BF96-F0B4-44D5-A087-1941290F644C}" srcOrd="1" destOrd="0" presId="urn:microsoft.com/office/officeart/2009/3/layout/HorizontalOrganizationChart"/>
    <dgm:cxn modelId="{C8DAEABA-9A5A-48AF-947E-30F9769DE18E}" type="presParOf" srcId="{9136ACFB-560E-4B6C-9948-9BD853E3E53E}" destId="{B0C28365-B8A7-4075-AE0A-080AFFAE42FB}" srcOrd="2" destOrd="0" presId="urn:microsoft.com/office/officeart/2009/3/layout/HorizontalOrganizationChart"/>
    <dgm:cxn modelId="{7C0A493F-2252-4644-AFD0-18518CA08673}" type="presParOf" srcId="{91196297-B4EB-4891-9007-65D5159C5ED7}" destId="{376CA524-D00A-46AC-976B-F86C780FE597}" srcOrd="2" destOrd="0" presId="urn:microsoft.com/office/officeart/2009/3/layout/HorizontalOrganizationChart"/>
    <dgm:cxn modelId="{8795B94F-8948-43EE-AEE0-B51604C18146}" type="presParOf" srcId="{376CA524-D00A-46AC-976B-F86C780FE597}" destId="{CBA495D3-FF3A-4D63-9E3C-7A1C9D5BFB4F}" srcOrd="0" destOrd="0" presId="urn:microsoft.com/office/officeart/2009/3/layout/HorizontalOrganizationChart"/>
    <dgm:cxn modelId="{E2EBEB29-6FAA-4A7C-B05D-B1B42C0180DC}" type="presParOf" srcId="{376CA524-D00A-46AC-976B-F86C780FE597}" destId="{6466B049-7C91-4106-919B-E0E4310F1F87}" srcOrd="1" destOrd="0" presId="urn:microsoft.com/office/officeart/2009/3/layout/HorizontalOrganizationChart"/>
    <dgm:cxn modelId="{B705AB8C-268B-461C-B4A0-2925BF004847}" type="presParOf" srcId="{6466B049-7C91-4106-919B-E0E4310F1F87}" destId="{34FD93A2-945B-43BD-A9D5-D1D7467A36BC}" srcOrd="0" destOrd="0" presId="urn:microsoft.com/office/officeart/2009/3/layout/HorizontalOrganizationChart"/>
    <dgm:cxn modelId="{CECBAF08-8857-4776-A2CF-C77ED411D40D}" type="presParOf" srcId="{34FD93A2-945B-43BD-A9D5-D1D7467A36BC}" destId="{90F70962-0FCB-42ED-B961-25C15757F6E5}" srcOrd="0" destOrd="0" presId="urn:microsoft.com/office/officeart/2009/3/layout/HorizontalOrganizationChart"/>
    <dgm:cxn modelId="{38377889-1A9A-4E3E-849D-FFFB0ECEAF41}" type="presParOf" srcId="{34FD93A2-945B-43BD-A9D5-D1D7467A36BC}" destId="{CC406548-9F25-4987-8686-520573E32C3A}" srcOrd="1" destOrd="0" presId="urn:microsoft.com/office/officeart/2009/3/layout/HorizontalOrganizationChart"/>
    <dgm:cxn modelId="{EF88035F-7455-4494-A89C-181DB9B8A89F}" type="presParOf" srcId="{6466B049-7C91-4106-919B-E0E4310F1F87}" destId="{3953646E-E270-406D-9E00-9C34650CED20}" srcOrd="1" destOrd="0" presId="urn:microsoft.com/office/officeart/2009/3/layout/HorizontalOrganizationChart"/>
    <dgm:cxn modelId="{ECC30B40-B879-4093-9F25-8B9621C4BDF4}" type="presParOf" srcId="{6466B049-7C91-4106-919B-E0E4310F1F87}" destId="{F0EF45A3-4A07-443B-98CF-D2BBE45CE334}" srcOrd="2" destOrd="0" presId="urn:microsoft.com/office/officeart/2009/3/layout/HorizontalOrganizationChart"/>
  </dgm:cxnLst>
  <dgm:bg/>
  <dgm:whole>
    <a:ln>
      <a:solidFill>
        <a:srgbClr val="000000"/>
      </a:solidFill>
    </a:ln>
  </dgm:whole>
  <dgm:extLst>
    <a:ext uri="http://schemas.microsoft.com/office/drawing/2008/diagram">
      <dsp:dataModelExt xmlns:dsp="http://schemas.microsoft.com/office/drawing/2008/diagram" relId="rId1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FD997F4-4756-4CF3-AF27-BEA57375BA3D}" type="doc">
      <dgm:prSet loTypeId="urn:microsoft.com/office/officeart/2009/3/layout/HorizontalOrganizationChart" loCatId="hierarchy" qsTypeId="urn:microsoft.com/office/officeart/2005/8/quickstyle/simple4" qsCatId="simple" csTypeId="urn:microsoft.com/office/officeart/2005/8/colors/accent1_3" csCatId="accent1" phldr="1"/>
      <dgm:spPr/>
      <dgm:t>
        <a:bodyPr/>
        <a:lstStyle/>
        <a:p>
          <a:endParaRPr lang="es-MX"/>
        </a:p>
      </dgm:t>
    </dgm:pt>
    <dgm:pt modelId="{7C31C42B-B5F3-4249-9FBF-61EC61A97525}">
      <dgm:prSet phldrT="[Texto]"/>
      <dgm:spPr/>
      <dgm:t>
        <a:bodyPr/>
        <a:lstStyle/>
        <a:p>
          <a:r>
            <a:rPr lang="es-MX" dirty="0"/>
            <a:t>Reducido</a:t>
          </a:r>
        </a:p>
      </dgm:t>
    </dgm:pt>
    <dgm:pt modelId="{B89077D4-F727-4D0C-9BDA-F317C12BB13B}" type="parTrans" cxnId="{CFE1EC36-950E-4F44-B08C-9BEBA8C156A7}">
      <dgm:prSet/>
      <dgm:spPr/>
      <dgm:t>
        <a:bodyPr/>
        <a:lstStyle/>
        <a:p>
          <a:endParaRPr lang="es-MX"/>
        </a:p>
      </dgm:t>
    </dgm:pt>
    <dgm:pt modelId="{F0E4AD8F-B61E-49FA-8DB8-873B8CB64916}" type="sibTrans" cxnId="{CFE1EC36-950E-4F44-B08C-9BEBA8C156A7}">
      <dgm:prSet/>
      <dgm:spPr/>
      <dgm:t>
        <a:bodyPr/>
        <a:lstStyle/>
        <a:p>
          <a:endParaRPr lang="es-MX"/>
        </a:p>
      </dgm:t>
    </dgm:pt>
    <dgm:pt modelId="{B4C0B833-7BA5-43CF-AF06-1B16C2450545}">
      <dgm:prSet phldrT="[Texto]"/>
      <dgm:spPr/>
      <dgm:t>
        <a:bodyPr/>
        <a:lstStyle/>
        <a:p>
          <a:r>
            <a:rPr lang="es-MX" dirty="0"/>
            <a:t>Pendiente</a:t>
          </a:r>
        </a:p>
      </dgm:t>
    </dgm:pt>
    <dgm:pt modelId="{5DED5DE7-6CDF-4CCD-8DD7-13A7FA5F7640}" type="parTrans" cxnId="{2015C033-A003-405F-BC6E-F5C957E98349}">
      <dgm:prSet/>
      <dgm:spPr/>
      <dgm:t>
        <a:bodyPr/>
        <a:lstStyle/>
        <a:p>
          <a:endParaRPr lang="es-MX"/>
        </a:p>
      </dgm:t>
    </dgm:pt>
    <dgm:pt modelId="{B0C2A920-8787-4E30-9B4D-8E78BEC32869}" type="sibTrans" cxnId="{2015C033-A003-405F-BC6E-F5C957E98349}">
      <dgm:prSet/>
      <dgm:spPr/>
      <dgm:t>
        <a:bodyPr/>
        <a:lstStyle/>
        <a:p>
          <a:endParaRPr lang="es-MX"/>
        </a:p>
      </dgm:t>
    </dgm:pt>
    <dgm:pt modelId="{CDE6FE82-6A9D-42C2-978B-E6D3C5923338}" type="asst">
      <dgm:prSet phldrT="[Texto]"/>
      <dgm:spPr/>
      <dgm:t>
        <a:bodyPr/>
        <a:lstStyle/>
        <a:p>
          <a:r>
            <a:rPr lang="es-MX" dirty="0"/>
            <a:t>Si</a:t>
          </a:r>
        </a:p>
      </dgm:t>
    </dgm:pt>
    <dgm:pt modelId="{AA47AC88-73D5-4DA8-AFCA-E7E6C109D940}" type="sibTrans" cxnId="{AB331290-3B4C-45EE-B9A2-269B86C14B20}">
      <dgm:prSet/>
      <dgm:spPr/>
      <dgm:t>
        <a:bodyPr/>
        <a:lstStyle/>
        <a:p>
          <a:endParaRPr lang="es-MX"/>
        </a:p>
      </dgm:t>
    </dgm:pt>
    <dgm:pt modelId="{2397BA07-9E67-4AD0-8234-E1CAC1095DAA}" type="parTrans" cxnId="{AB331290-3B4C-45EE-B9A2-269B86C14B20}">
      <dgm:prSet/>
      <dgm:spPr/>
      <dgm:t>
        <a:bodyPr/>
        <a:lstStyle/>
        <a:p>
          <a:endParaRPr lang="es-MX"/>
        </a:p>
      </dgm:t>
    </dgm:pt>
    <dgm:pt modelId="{C381D991-D1DB-4B4E-8E41-DBE09BF9B08E}">
      <dgm:prSet phldrT="[Texto]"/>
      <dgm:spPr/>
      <dgm:t>
        <a:bodyPr/>
        <a:lstStyle/>
        <a:p>
          <a:r>
            <a:rPr lang="es-MX" dirty="0"/>
            <a:t>Autorizado</a:t>
          </a:r>
        </a:p>
      </dgm:t>
    </dgm:pt>
    <dgm:pt modelId="{4EEC9503-D13E-426F-AF9B-667A5446F431}" type="parTrans" cxnId="{D5523FD1-98CA-4069-8D97-42C7D8B52702}">
      <dgm:prSet/>
      <dgm:spPr/>
      <dgm:t>
        <a:bodyPr/>
        <a:lstStyle/>
        <a:p>
          <a:endParaRPr lang="es-MX"/>
        </a:p>
      </dgm:t>
    </dgm:pt>
    <dgm:pt modelId="{51CEC1BF-C535-4063-BAF5-2B7708AB05A7}" type="sibTrans" cxnId="{D5523FD1-98CA-4069-8D97-42C7D8B52702}">
      <dgm:prSet/>
      <dgm:spPr/>
      <dgm:t>
        <a:bodyPr/>
        <a:lstStyle/>
        <a:p>
          <a:endParaRPr lang="es-MX"/>
        </a:p>
      </dgm:t>
    </dgm:pt>
    <dgm:pt modelId="{25B06897-BAB4-47B6-AF53-4BEB3AAA55C2}">
      <dgm:prSet phldrT="[Texto]"/>
      <dgm:spPr/>
      <dgm:t>
        <a:bodyPr/>
        <a:lstStyle/>
        <a:p>
          <a:r>
            <a:rPr lang="es-MX" dirty="0"/>
            <a:t>Reducido</a:t>
          </a:r>
        </a:p>
      </dgm:t>
    </dgm:pt>
    <dgm:pt modelId="{63AD94FF-ADEF-4164-A5B6-D4DFEAF218B5}" type="parTrans" cxnId="{47622B62-1BB9-4351-90AC-37AF80471D29}">
      <dgm:prSet/>
      <dgm:spPr/>
      <dgm:t>
        <a:bodyPr/>
        <a:lstStyle/>
        <a:p>
          <a:endParaRPr lang="es-MX"/>
        </a:p>
      </dgm:t>
    </dgm:pt>
    <dgm:pt modelId="{DBEC2644-86DD-49DE-B77F-6578F36512C0}" type="sibTrans" cxnId="{47622B62-1BB9-4351-90AC-37AF80471D29}">
      <dgm:prSet/>
      <dgm:spPr/>
      <dgm:t>
        <a:bodyPr/>
        <a:lstStyle/>
        <a:p>
          <a:endParaRPr lang="es-MX"/>
        </a:p>
      </dgm:t>
    </dgm:pt>
    <dgm:pt modelId="{B8D53B67-C266-4585-B4D0-27AB7EA751CE}">
      <dgm:prSet phldrT="[Texto]"/>
      <dgm:spPr/>
      <dgm:t>
        <a:bodyPr/>
        <a:lstStyle/>
        <a:p>
          <a:r>
            <a:rPr lang="es-MX" dirty="0"/>
            <a:t>Rechazado</a:t>
          </a:r>
        </a:p>
      </dgm:t>
    </dgm:pt>
    <dgm:pt modelId="{B9A0CC5E-E232-4AF5-9014-1182884131B9}" type="parTrans" cxnId="{A0A29064-7C0D-4631-80EB-9FA75786AB27}">
      <dgm:prSet/>
      <dgm:spPr/>
      <dgm:t>
        <a:bodyPr/>
        <a:lstStyle/>
        <a:p>
          <a:endParaRPr lang="es-MX"/>
        </a:p>
      </dgm:t>
    </dgm:pt>
    <dgm:pt modelId="{D9C34340-EAFB-4E40-AAEC-E711831C826D}" type="sibTrans" cxnId="{A0A29064-7C0D-4631-80EB-9FA75786AB27}">
      <dgm:prSet/>
      <dgm:spPr/>
      <dgm:t>
        <a:bodyPr/>
        <a:lstStyle/>
        <a:p>
          <a:endParaRPr lang="es-MX"/>
        </a:p>
      </dgm:t>
    </dgm:pt>
    <dgm:pt modelId="{3AA0B1B8-C957-44C5-8D0B-28CBE3ECEAA3}" type="pres">
      <dgm:prSet presAssocID="{7FD997F4-4756-4CF3-AF27-BEA57375BA3D}" presName="hierChild1" presStyleCnt="0">
        <dgm:presLayoutVars>
          <dgm:orgChart val="1"/>
          <dgm:chPref val="1"/>
          <dgm:dir/>
          <dgm:animOne val="branch"/>
          <dgm:animLvl val="lvl"/>
          <dgm:resizeHandles/>
        </dgm:presLayoutVars>
      </dgm:prSet>
      <dgm:spPr/>
    </dgm:pt>
    <dgm:pt modelId="{91196297-B4EB-4891-9007-65D5159C5ED7}" type="pres">
      <dgm:prSet presAssocID="{7C31C42B-B5F3-4249-9FBF-61EC61A97525}" presName="hierRoot1" presStyleCnt="0">
        <dgm:presLayoutVars>
          <dgm:hierBranch val="init"/>
        </dgm:presLayoutVars>
      </dgm:prSet>
      <dgm:spPr/>
    </dgm:pt>
    <dgm:pt modelId="{02BA9A80-D186-4EE3-AB31-A6FBFEF526E4}" type="pres">
      <dgm:prSet presAssocID="{7C31C42B-B5F3-4249-9FBF-61EC61A97525}" presName="rootComposite1" presStyleCnt="0"/>
      <dgm:spPr/>
    </dgm:pt>
    <dgm:pt modelId="{B59F095E-72BA-48A0-AF8B-ABA240914FDF}" type="pres">
      <dgm:prSet presAssocID="{7C31C42B-B5F3-4249-9FBF-61EC61A97525}" presName="rootText1" presStyleLbl="node0" presStyleIdx="0" presStyleCnt="1">
        <dgm:presLayoutVars>
          <dgm:chPref val="3"/>
        </dgm:presLayoutVars>
      </dgm:prSet>
      <dgm:spPr/>
    </dgm:pt>
    <dgm:pt modelId="{2C181946-6DD1-4441-868D-B01ACBC032DE}" type="pres">
      <dgm:prSet presAssocID="{7C31C42B-B5F3-4249-9FBF-61EC61A97525}" presName="rootConnector1" presStyleLbl="node1" presStyleIdx="0" presStyleCnt="0"/>
      <dgm:spPr/>
    </dgm:pt>
    <dgm:pt modelId="{83A0F684-CB5E-4D7D-8BA9-99FD0DC4D9B6}" type="pres">
      <dgm:prSet presAssocID="{7C31C42B-B5F3-4249-9FBF-61EC61A97525}" presName="hierChild2" presStyleCnt="0"/>
      <dgm:spPr/>
    </dgm:pt>
    <dgm:pt modelId="{1F840745-128E-4D26-AF43-859B3757E5C1}" type="pres">
      <dgm:prSet presAssocID="{5DED5DE7-6CDF-4CCD-8DD7-13A7FA5F7640}" presName="Name64" presStyleLbl="parChTrans1D2" presStyleIdx="0" presStyleCnt="5"/>
      <dgm:spPr/>
    </dgm:pt>
    <dgm:pt modelId="{C0B44978-F4FC-4B51-945E-2569B22FDCE3}" type="pres">
      <dgm:prSet presAssocID="{B4C0B833-7BA5-43CF-AF06-1B16C2450545}" presName="hierRoot2" presStyleCnt="0">
        <dgm:presLayoutVars>
          <dgm:hierBranch val="init"/>
        </dgm:presLayoutVars>
      </dgm:prSet>
      <dgm:spPr/>
    </dgm:pt>
    <dgm:pt modelId="{62760016-0B67-47EF-9B57-7D5D31D45EFD}" type="pres">
      <dgm:prSet presAssocID="{B4C0B833-7BA5-43CF-AF06-1B16C2450545}" presName="rootComposite" presStyleCnt="0"/>
      <dgm:spPr/>
    </dgm:pt>
    <dgm:pt modelId="{6AAB3FD8-D478-428C-999D-2A224EF9F377}" type="pres">
      <dgm:prSet presAssocID="{B4C0B833-7BA5-43CF-AF06-1B16C2450545}" presName="rootText" presStyleLbl="node2" presStyleIdx="0" presStyleCnt="4">
        <dgm:presLayoutVars>
          <dgm:chPref val="3"/>
        </dgm:presLayoutVars>
      </dgm:prSet>
      <dgm:spPr/>
    </dgm:pt>
    <dgm:pt modelId="{30626B7E-E79F-457E-AC44-2AD6CE939F6C}" type="pres">
      <dgm:prSet presAssocID="{B4C0B833-7BA5-43CF-AF06-1B16C2450545}" presName="rootConnector" presStyleLbl="node2" presStyleIdx="0" presStyleCnt="4"/>
      <dgm:spPr/>
    </dgm:pt>
    <dgm:pt modelId="{B51FD240-C569-4091-ABFD-B837725E330C}" type="pres">
      <dgm:prSet presAssocID="{B4C0B833-7BA5-43CF-AF06-1B16C2450545}" presName="hierChild4" presStyleCnt="0"/>
      <dgm:spPr/>
    </dgm:pt>
    <dgm:pt modelId="{15C92250-34DC-4CC2-A4BF-C11F54AE6DEB}" type="pres">
      <dgm:prSet presAssocID="{B4C0B833-7BA5-43CF-AF06-1B16C2450545}" presName="hierChild5" presStyleCnt="0"/>
      <dgm:spPr/>
    </dgm:pt>
    <dgm:pt modelId="{B03908E5-29D8-46FB-8791-ABAF888AE11A}" type="pres">
      <dgm:prSet presAssocID="{4EEC9503-D13E-426F-AF9B-667A5446F431}" presName="Name64" presStyleLbl="parChTrans1D2" presStyleIdx="1" presStyleCnt="5"/>
      <dgm:spPr/>
    </dgm:pt>
    <dgm:pt modelId="{7E6CE229-789E-41A4-B4B9-C332D18BC46E}" type="pres">
      <dgm:prSet presAssocID="{C381D991-D1DB-4B4E-8E41-DBE09BF9B08E}" presName="hierRoot2" presStyleCnt="0">
        <dgm:presLayoutVars>
          <dgm:hierBranch val="init"/>
        </dgm:presLayoutVars>
      </dgm:prSet>
      <dgm:spPr/>
    </dgm:pt>
    <dgm:pt modelId="{0AEB9B28-DFDD-4AEF-863A-5B9F5D75D0F3}" type="pres">
      <dgm:prSet presAssocID="{C381D991-D1DB-4B4E-8E41-DBE09BF9B08E}" presName="rootComposite" presStyleCnt="0"/>
      <dgm:spPr/>
    </dgm:pt>
    <dgm:pt modelId="{E0BFED93-1D2D-4C41-93E1-98B8450CB9F6}" type="pres">
      <dgm:prSet presAssocID="{C381D991-D1DB-4B4E-8E41-DBE09BF9B08E}" presName="rootText" presStyleLbl="node2" presStyleIdx="1" presStyleCnt="4">
        <dgm:presLayoutVars>
          <dgm:chPref val="3"/>
        </dgm:presLayoutVars>
      </dgm:prSet>
      <dgm:spPr/>
    </dgm:pt>
    <dgm:pt modelId="{9299800B-2154-4453-A9CF-DE77C58B4CAF}" type="pres">
      <dgm:prSet presAssocID="{C381D991-D1DB-4B4E-8E41-DBE09BF9B08E}" presName="rootConnector" presStyleLbl="node2" presStyleIdx="1" presStyleCnt="4"/>
      <dgm:spPr/>
    </dgm:pt>
    <dgm:pt modelId="{013B0CEA-A936-4DE8-B805-ECCD9486AE01}" type="pres">
      <dgm:prSet presAssocID="{C381D991-D1DB-4B4E-8E41-DBE09BF9B08E}" presName="hierChild4" presStyleCnt="0"/>
      <dgm:spPr/>
    </dgm:pt>
    <dgm:pt modelId="{994CF888-B668-4A47-A287-ED03212E49AA}" type="pres">
      <dgm:prSet presAssocID="{C381D991-D1DB-4B4E-8E41-DBE09BF9B08E}" presName="hierChild5" presStyleCnt="0"/>
      <dgm:spPr/>
    </dgm:pt>
    <dgm:pt modelId="{43AA503E-EC99-4C2E-91BA-50D6DA0765CA}" type="pres">
      <dgm:prSet presAssocID="{63AD94FF-ADEF-4164-A5B6-D4DFEAF218B5}" presName="Name64" presStyleLbl="parChTrans1D2" presStyleIdx="2" presStyleCnt="5"/>
      <dgm:spPr/>
    </dgm:pt>
    <dgm:pt modelId="{CBBA9136-58E2-4365-AC98-108866B8E86A}" type="pres">
      <dgm:prSet presAssocID="{25B06897-BAB4-47B6-AF53-4BEB3AAA55C2}" presName="hierRoot2" presStyleCnt="0">
        <dgm:presLayoutVars>
          <dgm:hierBranch val="init"/>
        </dgm:presLayoutVars>
      </dgm:prSet>
      <dgm:spPr/>
    </dgm:pt>
    <dgm:pt modelId="{E25130D8-CE6A-4BE6-A4D5-86282A51745F}" type="pres">
      <dgm:prSet presAssocID="{25B06897-BAB4-47B6-AF53-4BEB3AAA55C2}" presName="rootComposite" presStyleCnt="0"/>
      <dgm:spPr/>
    </dgm:pt>
    <dgm:pt modelId="{82311D19-5D65-4B8E-BDD3-9E35C40571CB}" type="pres">
      <dgm:prSet presAssocID="{25B06897-BAB4-47B6-AF53-4BEB3AAA55C2}" presName="rootText" presStyleLbl="node2" presStyleIdx="2" presStyleCnt="4">
        <dgm:presLayoutVars>
          <dgm:chPref val="3"/>
        </dgm:presLayoutVars>
      </dgm:prSet>
      <dgm:spPr/>
    </dgm:pt>
    <dgm:pt modelId="{C1558769-F0F8-4E79-A00B-D819E581AAC3}" type="pres">
      <dgm:prSet presAssocID="{25B06897-BAB4-47B6-AF53-4BEB3AAA55C2}" presName="rootConnector" presStyleLbl="node2" presStyleIdx="2" presStyleCnt="4"/>
      <dgm:spPr/>
    </dgm:pt>
    <dgm:pt modelId="{A512B14D-D794-4320-BFB4-36B6B927825A}" type="pres">
      <dgm:prSet presAssocID="{25B06897-BAB4-47B6-AF53-4BEB3AAA55C2}" presName="hierChild4" presStyleCnt="0"/>
      <dgm:spPr/>
    </dgm:pt>
    <dgm:pt modelId="{FC635268-C5DC-489E-8919-8607EBEC9A97}" type="pres">
      <dgm:prSet presAssocID="{25B06897-BAB4-47B6-AF53-4BEB3AAA55C2}" presName="hierChild5" presStyleCnt="0"/>
      <dgm:spPr/>
    </dgm:pt>
    <dgm:pt modelId="{2176E696-A09A-4277-B3E0-54D768F4D072}" type="pres">
      <dgm:prSet presAssocID="{B9A0CC5E-E232-4AF5-9014-1182884131B9}" presName="Name64" presStyleLbl="parChTrans1D2" presStyleIdx="3" presStyleCnt="5"/>
      <dgm:spPr/>
    </dgm:pt>
    <dgm:pt modelId="{9136ACFB-560E-4B6C-9948-9BD853E3E53E}" type="pres">
      <dgm:prSet presAssocID="{B8D53B67-C266-4585-B4D0-27AB7EA751CE}" presName="hierRoot2" presStyleCnt="0">
        <dgm:presLayoutVars>
          <dgm:hierBranch val="init"/>
        </dgm:presLayoutVars>
      </dgm:prSet>
      <dgm:spPr/>
    </dgm:pt>
    <dgm:pt modelId="{19C37178-A6C5-4589-8AAF-E756632F1476}" type="pres">
      <dgm:prSet presAssocID="{B8D53B67-C266-4585-B4D0-27AB7EA751CE}" presName="rootComposite" presStyleCnt="0"/>
      <dgm:spPr/>
    </dgm:pt>
    <dgm:pt modelId="{F6CFFC6F-BC2F-4702-ABB0-8C4DD7298419}" type="pres">
      <dgm:prSet presAssocID="{B8D53B67-C266-4585-B4D0-27AB7EA751CE}" presName="rootText" presStyleLbl="node2" presStyleIdx="3" presStyleCnt="4">
        <dgm:presLayoutVars>
          <dgm:chPref val="3"/>
        </dgm:presLayoutVars>
      </dgm:prSet>
      <dgm:spPr/>
    </dgm:pt>
    <dgm:pt modelId="{B29F5F4C-3CA9-4037-974D-06241FF3BE3D}" type="pres">
      <dgm:prSet presAssocID="{B8D53B67-C266-4585-B4D0-27AB7EA751CE}" presName="rootConnector" presStyleLbl="node2" presStyleIdx="3" presStyleCnt="4"/>
      <dgm:spPr/>
    </dgm:pt>
    <dgm:pt modelId="{52D8BF96-F0B4-44D5-A087-1941290F644C}" type="pres">
      <dgm:prSet presAssocID="{B8D53B67-C266-4585-B4D0-27AB7EA751CE}" presName="hierChild4" presStyleCnt="0"/>
      <dgm:spPr/>
    </dgm:pt>
    <dgm:pt modelId="{B0C28365-B8A7-4075-AE0A-080AFFAE42FB}" type="pres">
      <dgm:prSet presAssocID="{B8D53B67-C266-4585-B4D0-27AB7EA751CE}" presName="hierChild5" presStyleCnt="0"/>
      <dgm:spPr/>
    </dgm:pt>
    <dgm:pt modelId="{376CA524-D00A-46AC-976B-F86C780FE597}" type="pres">
      <dgm:prSet presAssocID="{7C31C42B-B5F3-4249-9FBF-61EC61A97525}" presName="hierChild3" presStyleCnt="0"/>
      <dgm:spPr/>
    </dgm:pt>
    <dgm:pt modelId="{CBA495D3-FF3A-4D63-9E3C-7A1C9D5BFB4F}" type="pres">
      <dgm:prSet presAssocID="{2397BA07-9E67-4AD0-8234-E1CAC1095DAA}" presName="Name115" presStyleLbl="parChTrans1D2" presStyleIdx="4" presStyleCnt="5"/>
      <dgm:spPr/>
    </dgm:pt>
    <dgm:pt modelId="{6466B049-7C91-4106-919B-E0E4310F1F87}" type="pres">
      <dgm:prSet presAssocID="{CDE6FE82-6A9D-42C2-978B-E6D3C5923338}" presName="hierRoot3" presStyleCnt="0">
        <dgm:presLayoutVars>
          <dgm:hierBranch val="init"/>
        </dgm:presLayoutVars>
      </dgm:prSet>
      <dgm:spPr/>
    </dgm:pt>
    <dgm:pt modelId="{34FD93A2-945B-43BD-A9D5-D1D7467A36BC}" type="pres">
      <dgm:prSet presAssocID="{CDE6FE82-6A9D-42C2-978B-E6D3C5923338}" presName="rootComposite3" presStyleCnt="0"/>
      <dgm:spPr/>
    </dgm:pt>
    <dgm:pt modelId="{90F70962-0FCB-42ED-B961-25C15757F6E5}" type="pres">
      <dgm:prSet presAssocID="{CDE6FE82-6A9D-42C2-978B-E6D3C5923338}" presName="rootText3" presStyleLbl="asst1" presStyleIdx="0" presStyleCnt="1">
        <dgm:presLayoutVars>
          <dgm:chPref val="3"/>
        </dgm:presLayoutVars>
      </dgm:prSet>
      <dgm:spPr/>
    </dgm:pt>
    <dgm:pt modelId="{CC406548-9F25-4987-8686-520573E32C3A}" type="pres">
      <dgm:prSet presAssocID="{CDE6FE82-6A9D-42C2-978B-E6D3C5923338}" presName="rootConnector3" presStyleLbl="asst1" presStyleIdx="0" presStyleCnt="1"/>
      <dgm:spPr/>
    </dgm:pt>
    <dgm:pt modelId="{3953646E-E270-406D-9E00-9C34650CED20}" type="pres">
      <dgm:prSet presAssocID="{CDE6FE82-6A9D-42C2-978B-E6D3C5923338}" presName="hierChild6" presStyleCnt="0"/>
      <dgm:spPr/>
    </dgm:pt>
    <dgm:pt modelId="{F0EF45A3-4A07-443B-98CF-D2BBE45CE334}" type="pres">
      <dgm:prSet presAssocID="{CDE6FE82-6A9D-42C2-978B-E6D3C5923338}" presName="hierChild7" presStyleCnt="0"/>
      <dgm:spPr/>
    </dgm:pt>
  </dgm:ptLst>
  <dgm:cxnLst>
    <dgm:cxn modelId="{4D0B6705-FC8D-463B-A967-7F41FFFB7C79}" type="presOf" srcId="{25B06897-BAB4-47B6-AF53-4BEB3AAA55C2}" destId="{C1558769-F0F8-4E79-A00B-D819E581AAC3}" srcOrd="1" destOrd="0" presId="urn:microsoft.com/office/officeart/2009/3/layout/HorizontalOrganizationChart"/>
    <dgm:cxn modelId="{CDA59A23-F74D-4742-B782-360334F02B11}" type="presOf" srcId="{B9A0CC5E-E232-4AF5-9014-1182884131B9}" destId="{2176E696-A09A-4277-B3E0-54D768F4D072}" srcOrd="0" destOrd="0" presId="urn:microsoft.com/office/officeart/2009/3/layout/HorizontalOrganizationChart"/>
    <dgm:cxn modelId="{56CE9033-2330-4285-B6DB-AF4318A76B08}" type="presOf" srcId="{4EEC9503-D13E-426F-AF9B-667A5446F431}" destId="{B03908E5-29D8-46FB-8791-ABAF888AE11A}" srcOrd="0" destOrd="0" presId="urn:microsoft.com/office/officeart/2009/3/layout/HorizontalOrganizationChart"/>
    <dgm:cxn modelId="{2015C033-A003-405F-BC6E-F5C957E98349}" srcId="{7C31C42B-B5F3-4249-9FBF-61EC61A97525}" destId="{B4C0B833-7BA5-43CF-AF06-1B16C2450545}" srcOrd="1" destOrd="0" parTransId="{5DED5DE7-6CDF-4CCD-8DD7-13A7FA5F7640}" sibTransId="{B0C2A920-8787-4E30-9B4D-8E78BEC32869}"/>
    <dgm:cxn modelId="{CFE1EC36-950E-4F44-B08C-9BEBA8C156A7}" srcId="{7FD997F4-4756-4CF3-AF27-BEA57375BA3D}" destId="{7C31C42B-B5F3-4249-9FBF-61EC61A97525}" srcOrd="0" destOrd="0" parTransId="{B89077D4-F727-4D0C-9BDA-F317C12BB13B}" sibTransId="{F0E4AD8F-B61E-49FA-8DB8-873B8CB64916}"/>
    <dgm:cxn modelId="{2273625C-080C-48C6-8056-DC7B6894C927}" type="presOf" srcId="{CDE6FE82-6A9D-42C2-978B-E6D3C5923338}" destId="{CC406548-9F25-4987-8686-520573E32C3A}" srcOrd="1" destOrd="0" presId="urn:microsoft.com/office/officeart/2009/3/layout/HorizontalOrganizationChart"/>
    <dgm:cxn modelId="{47622B62-1BB9-4351-90AC-37AF80471D29}" srcId="{7C31C42B-B5F3-4249-9FBF-61EC61A97525}" destId="{25B06897-BAB4-47B6-AF53-4BEB3AAA55C2}" srcOrd="3" destOrd="0" parTransId="{63AD94FF-ADEF-4164-A5B6-D4DFEAF218B5}" sibTransId="{DBEC2644-86DD-49DE-B77F-6578F36512C0}"/>
    <dgm:cxn modelId="{A0A29064-7C0D-4631-80EB-9FA75786AB27}" srcId="{7C31C42B-B5F3-4249-9FBF-61EC61A97525}" destId="{B8D53B67-C266-4585-B4D0-27AB7EA751CE}" srcOrd="4" destOrd="0" parTransId="{B9A0CC5E-E232-4AF5-9014-1182884131B9}" sibTransId="{D9C34340-EAFB-4E40-AAEC-E711831C826D}"/>
    <dgm:cxn modelId="{3A6A436B-CF43-4661-A41A-079CF88359C0}" type="presOf" srcId="{7FD997F4-4756-4CF3-AF27-BEA57375BA3D}" destId="{3AA0B1B8-C957-44C5-8D0B-28CBE3ECEAA3}" srcOrd="0" destOrd="0" presId="urn:microsoft.com/office/officeart/2009/3/layout/HorizontalOrganizationChart"/>
    <dgm:cxn modelId="{2776FD6B-C121-41DB-8925-04129F72E655}" type="presOf" srcId="{B4C0B833-7BA5-43CF-AF06-1B16C2450545}" destId="{30626B7E-E79F-457E-AC44-2AD6CE939F6C}" srcOrd="1" destOrd="0" presId="urn:microsoft.com/office/officeart/2009/3/layout/HorizontalOrganizationChart"/>
    <dgm:cxn modelId="{278D684E-38EB-4412-B8D8-C11DF14F861C}" type="presOf" srcId="{CDE6FE82-6A9D-42C2-978B-E6D3C5923338}" destId="{90F70962-0FCB-42ED-B961-25C15757F6E5}" srcOrd="0" destOrd="0" presId="urn:microsoft.com/office/officeart/2009/3/layout/HorizontalOrganizationChart"/>
    <dgm:cxn modelId="{01BA044F-883E-4717-93AE-A02557D8677E}" type="presOf" srcId="{25B06897-BAB4-47B6-AF53-4BEB3AAA55C2}" destId="{82311D19-5D65-4B8E-BDD3-9E35C40571CB}" srcOrd="0" destOrd="0" presId="urn:microsoft.com/office/officeart/2009/3/layout/HorizontalOrganizationChart"/>
    <dgm:cxn modelId="{720DDB81-85C2-4667-9C2D-624BD7C86964}" type="presOf" srcId="{C381D991-D1DB-4B4E-8E41-DBE09BF9B08E}" destId="{E0BFED93-1D2D-4C41-93E1-98B8450CB9F6}" srcOrd="0" destOrd="0" presId="urn:microsoft.com/office/officeart/2009/3/layout/HorizontalOrganizationChart"/>
    <dgm:cxn modelId="{AB331290-3B4C-45EE-B9A2-269B86C14B20}" srcId="{7C31C42B-B5F3-4249-9FBF-61EC61A97525}" destId="{CDE6FE82-6A9D-42C2-978B-E6D3C5923338}" srcOrd="0" destOrd="0" parTransId="{2397BA07-9E67-4AD0-8234-E1CAC1095DAA}" sibTransId="{AA47AC88-73D5-4DA8-AFCA-E7E6C109D940}"/>
    <dgm:cxn modelId="{B053BE99-3203-41B8-BC9D-FA804CE8AEA3}" type="presOf" srcId="{B8D53B67-C266-4585-B4D0-27AB7EA751CE}" destId="{B29F5F4C-3CA9-4037-974D-06241FF3BE3D}" srcOrd="1" destOrd="0" presId="urn:microsoft.com/office/officeart/2009/3/layout/HorizontalOrganizationChart"/>
    <dgm:cxn modelId="{E992F19D-6027-4CD0-B7BA-7EE5D76A35EA}" type="presOf" srcId="{7C31C42B-B5F3-4249-9FBF-61EC61A97525}" destId="{B59F095E-72BA-48A0-AF8B-ABA240914FDF}" srcOrd="0" destOrd="0" presId="urn:microsoft.com/office/officeart/2009/3/layout/HorizontalOrganizationChart"/>
    <dgm:cxn modelId="{A24CEAA1-9445-4751-B615-AE36D5C8F882}" type="presOf" srcId="{7C31C42B-B5F3-4249-9FBF-61EC61A97525}" destId="{2C181946-6DD1-4441-868D-B01ACBC032DE}" srcOrd="1" destOrd="0" presId="urn:microsoft.com/office/officeart/2009/3/layout/HorizontalOrganizationChart"/>
    <dgm:cxn modelId="{57BEF8A8-DE4D-45C3-AC91-5FBFBCDD4C35}" type="presOf" srcId="{B8D53B67-C266-4585-B4D0-27AB7EA751CE}" destId="{F6CFFC6F-BC2F-4702-ABB0-8C4DD7298419}" srcOrd="0" destOrd="0" presId="urn:microsoft.com/office/officeart/2009/3/layout/HorizontalOrganizationChart"/>
    <dgm:cxn modelId="{878FB2A9-E4F0-49B6-A0ED-A4FF8186877D}" type="presOf" srcId="{C381D991-D1DB-4B4E-8E41-DBE09BF9B08E}" destId="{9299800B-2154-4453-A9CF-DE77C58B4CAF}" srcOrd="1" destOrd="0" presId="urn:microsoft.com/office/officeart/2009/3/layout/HorizontalOrganizationChart"/>
    <dgm:cxn modelId="{86F99ABF-73D2-48F6-B4E2-EF6A4DDFBB3A}" type="presOf" srcId="{5DED5DE7-6CDF-4CCD-8DD7-13A7FA5F7640}" destId="{1F840745-128E-4D26-AF43-859B3757E5C1}" srcOrd="0" destOrd="0" presId="urn:microsoft.com/office/officeart/2009/3/layout/HorizontalOrganizationChart"/>
    <dgm:cxn modelId="{D5523FD1-98CA-4069-8D97-42C7D8B52702}" srcId="{7C31C42B-B5F3-4249-9FBF-61EC61A97525}" destId="{C381D991-D1DB-4B4E-8E41-DBE09BF9B08E}" srcOrd="2" destOrd="0" parTransId="{4EEC9503-D13E-426F-AF9B-667A5446F431}" sibTransId="{51CEC1BF-C535-4063-BAF5-2B7708AB05A7}"/>
    <dgm:cxn modelId="{B875D7E9-56A8-478E-A237-BD5D39E1424A}" type="presOf" srcId="{63AD94FF-ADEF-4164-A5B6-D4DFEAF218B5}" destId="{43AA503E-EC99-4C2E-91BA-50D6DA0765CA}" srcOrd="0" destOrd="0" presId="urn:microsoft.com/office/officeart/2009/3/layout/HorizontalOrganizationChart"/>
    <dgm:cxn modelId="{62D3ECF1-F86A-4F70-B3DF-FC54A156D684}" type="presOf" srcId="{B4C0B833-7BA5-43CF-AF06-1B16C2450545}" destId="{6AAB3FD8-D478-428C-999D-2A224EF9F377}" srcOrd="0" destOrd="0" presId="urn:microsoft.com/office/officeart/2009/3/layout/HorizontalOrganizationChart"/>
    <dgm:cxn modelId="{C45E74F8-95FE-4E7D-951E-556B8710EBE2}" type="presOf" srcId="{2397BA07-9E67-4AD0-8234-E1CAC1095DAA}" destId="{CBA495D3-FF3A-4D63-9E3C-7A1C9D5BFB4F}" srcOrd="0" destOrd="0" presId="urn:microsoft.com/office/officeart/2009/3/layout/HorizontalOrganizationChart"/>
    <dgm:cxn modelId="{6EC37228-5ED0-4E92-86AF-292272B75437}" type="presParOf" srcId="{3AA0B1B8-C957-44C5-8D0B-28CBE3ECEAA3}" destId="{91196297-B4EB-4891-9007-65D5159C5ED7}" srcOrd="0" destOrd="0" presId="urn:microsoft.com/office/officeart/2009/3/layout/HorizontalOrganizationChart"/>
    <dgm:cxn modelId="{CBB64DAE-8113-49F3-A77C-A1165B34F494}" type="presParOf" srcId="{91196297-B4EB-4891-9007-65D5159C5ED7}" destId="{02BA9A80-D186-4EE3-AB31-A6FBFEF526E4}" srcOrd="0" destOrd="0" presId="urn:microsoft.com/office/officeart/2009/3/layout/HorizontalOrganizationChart"/>
    <dgm:cxn modelId="{5EB01876-713A-4EB1-89D7-F3EE8343343C}" type="presParOf" srcId="{02BA9A80-D186-4EE3-AB31-A6FBFEF526E4}" destId="{B59F095E-72BA-48A0-AF8B-ABA240914FDF}" srcOrd="0" destOrd="0" presId="urn:microsoft.com/office/officeart/2009/3/layout/HorizontalOrganizationChart"/>
    <dgm:cxn modelId="{515BBCA2-54E2-462B-AE3C-D665483C10DE}" type="presParOf" srcId="{02BA9A80-D186-4EE3-AB31-A6FBFEF526E4}" destId="{2C181946-6DD1-4441-868D-B01ACBC032DE}" srcOrd="1" destOrd="0" presId="urn:microsoft.com/office/officeart/2009/3/layout/HorizontalOrganizationChart"/>
    <dgm:cxn modelId="{8DC0F02B-D1DC-4623-8D28-DEEBBDD2C97C}" type="presParOf" srcId="{91196297-B4EB-4891-9007-65D5159C5ED7}" destId="{83A0F684-CB5E-4D7D-8BA9-99FD0DC4D9B6}" srcOrd="1" destOrd="0" presId="urn:microsoft.com/office/officeart/2009/3/layout/HorizontalOrganizationChart"/>
    <dgm:cxn modelId="{0D270AAC-3A7A-4BDA-BF96-A15AEEA331A8}" type="presParOf" srcId="{83A0F684-CB5E-4D7D-8BA9-99FD0DC4D9B6}" destId="{1F840745-128E-4D26-AF43-859B3757E5C1}" srcOrd="0" destOrd="0" presId="urn:microsoft.com/office/officeart/2009/3/layout/HorizontalOrganizationChart"/>
    <dgm:cxn modelId="{5802A557-6C33-4B86-A355-B6B16394D682}" type="presParOf" srcId="{83A0F684-CB5E-4D7D-8BA9-99FD0DC4D9B6}" destId="{C0B44978-F4FC-4B51-945E-2569B22FDCE3}" srcOrd="1" destOrd="0" presId="urn:microsoft.com/office/officeart/2009/3/layout/HorizontalOrganizationChart"/>
    <dgm:cxn modelId="{C037E595-F2CF-4F82-BE11-905995B2C7B3}" type="presParOf" srcId="{C0B44978-F4FC-4B51-945E-2569B22FDCE3}" destId="{62760016-0B67-47EF-9B57-7D5D31D45EFD}" srcOrd="0" destOrd="0" presId="urn:microsoft.com/office/officeart/2009/3/layout/HorizontalOrganizationChart"/>
    <dgm:cxn modelId="{2FE8F743-6409-4BA9-BFD4-E49FD8131F55}" type="presParOf" srcId="{62760016-0B67-47EF-9B57-7D5D31D45EFD}" destId="{6AAB3FD8-D478-428C-999D-2A224EF9F377}" srcOrd="0" destOrd="0" presId="urn:microsoft.com/office/officeart/2009/3/layout/HorizontalOrganizationChart"/>
    <dgm:cxn modelId="{FDB81759-3821-47F4-BDDC-B0E266104885}" type="presParOf" srcId="{62760016-0B67-47EF-9B57-7D5D31D45EFD}" destId="{30626B7E-E79F-457E-AC44-2AD6CE939F6C}" srcOrd="1" destOrd="0" presId="urn:microsoft.com/office/officeart/2009/3/layout/HorizontalOrganizationChart"/>
    <dgm:cxn modelId="{42C9E815-EA5C-43FC-B918-16EE802CBDB3}" type="presParOf" srcId="{C0B44978-F4FC-4B51-945E-2569B22FDCE3}" destId="{B51FD240-C569-4091-ABFD-B837725E330C}" srcOrd="1" destOrd="0" presId="urn:microsoft.com/office/officeart/2009/3/layout/HorizontalOrganizationChart"/>
    <dgm:cxn modelId="{BE7B7977-306D-4B39-A21E-62D37EBB0AE0}" type="presParOf" srcId="{C0B44978-F4FC-4B51-945E-2569B22FDCE3}" destId="{15C92250-34DC-4CC2-A4BF-C11F54AE6DEB}" srcOrd="2" destOrd="0" presId="urn:microsoft.com/office/officeart/2009/3/layout/HorizontalOrganizationChart"/>
    <dgm:cxn modelId="{B76B2BA9-D120-48D2-BE04-7EC01B2B690E}" type="presParOf" srcId="{83A0F684-CB5E-4D7D-8BA9-99FD0DC4D9B6}" destId="{B03908E5-29D8-46FB-8791-ABAF888AE11A}" srcOrd="2" destOrd="0" presId="urn:microsoft.com/office/officeart/2009/3/layout/HorizontalOrganizationChart"/>
    <dgm:cxn modelId="{5C2496FE-234E-4B56-AEC2-EC79C7C2BD04}" type="presParOf" srcId="{83A0F684-CB5E-4D7D-8BA9-99FD0DC4D9B6}" destId="{7E6CE229-789E-41A4-B4B9-C332D18BC46E}" srcOrd="3" destOrd="0" presId="urn:microsoft.com/office/officeart/2009/3/layout/HorizontalOrganizationChart"/>
    <dgm:cxn modelId="{9C7EB9BD-D08B-4902-B135-DC7280AD3E38}" type="presParOf" srcId="{7E6CE229-789E-41A4-B4B9-C332D18BC46E}" destId="{0AEB9B28-DFDD-4AEF-863A-5B9F5D75D0F3}" srcOrd="0" destOrd="0" presId="urn:microsoft.com/office/officeart/2009/3/layout/HorizontalOrganizationChart"/>
    <dgm:cxn modelId="{FAA3FF7B-20E4-496E-B9A8-A8066F25D583}" type="presParOf" srcId="{0AEB9B28-DFDD-4AEF-863A-5B9F5D75D0F3}" destId="{E0BFED93-1D2D-4C41-93E1-98B8450CB9F6}" srcOrd="0" destOrd="0" presId="urn:microsoft.com/office/officeart/2009/3/layout/HorizontalOrganizationChart"/>
    <dgm:cxn modelId="{7E9786C8-C294-468E-B45D-B94BA756D392}" type="presParOf" srcId="{0AEB9B28-DFDD-4AEF-863A-5B9F5D75D0F3}" destId="{9299800B-2154-4453-A9CF-DE77C58B4CAF}" srcOrd="1" destOrd="0" presId="urn:microsoft.com/office/officeart/2009/3/layout/HorizontalOrganizationChart"/>
    <dgm:cxn modelId="{50CA3CA8-0230-4462-821D-63D0211A50CB}" type="presParOf" srcId="{7E6CE229-789E-41A4-B4B9-C332D18BC46E}" destId="{013B0CEA-A936-4DE8-B805-ECCD9486AE01}" srcOrd="1" destOrd="0" presId="urn:microsoft.com/office/officeart/2009/3/layout/HorizontalOrganizationChart"/>
    <dgm:cxn modelId="{75661D8E-4705-4A9B-9CD7-4F36889DF34F}" type="presParOf" srcId="{7E6CE229-789E-41A4-B4B9-C332D18BC46E}" destId="{994CF888-B668-4A47-A287-ED03212E49AA}" srcOrd="2" destOrd="0" presId="urn:microsoft.com/office/officeart/2009/3/layout/HorizontalOrganizationChart"/>
    <dgm:cxn modelId="{E7FBD2C1-0C2A-4728-9238-DFC04A8F5020}" type="presParOf" srcId="{83A0F684-CB5E-4D7D-8BA9-99FD0DC4D9B6}" destId="{43AA503E-EC99-4C2E-91BA-50D6DA0765CA}" srcOrd="4" destOrd="0" presId="urn:microsoft.com/office/officeart/2009/3/layout/HorizontalOrganizationChart"/>
    <dgm:cxn modelId="{E8D58F69-99D5-4250-8E8A-86D0BA772848}" type="presParOf" srcId="{83A0F684-CB5E-4D7D-8BA9-99FD0DC4D9B6}" destId="{CBBA9136-58E2-4365-AC98-108866B8E86A}" srcOrd="5" destOrd="0" presId="urn:microsoft.com/office/officeart/2009/3/layout/HorizontalOrganizationChart"/>
    <dgm:cxn modelId="{2FB58436-A651-41A3-8C1A-B4245012269E}" type="presParOf" srcId="{CBBA9136-58E2-4365-AC98-108866B8E86A}" destId="{E25130D8-CE6A-4BE6-A4D5-86282A51745F}" srcOrd="0" destOrd="0" presId="urn:microsoft.com/office/officeart/2009/3/layout/HorizontalOrganizationChart"/>
    <dgm:cxn modelId="{16E3FB40-BB97-4DFD-8E85-02EF589C1EFA}" type="presParOf" srcId="{E25130D8-CE6A-4BE6-A4D5-86282A51745F}" destId="{82311D19-5D65-4B8E-BDD3-9E35C40571CB}" srcOrd="0" destOrd="0" presId="urn:microsoft.com/office/officeart/2009/3/layout/HorizontalOrganizationChart"/>
    <dgm:cxn modelId="{E9A85ADE-5512-4E5C-A789-E6B220E2FFA8}" type="presParOf" srcId="{E25130D8-CE6A-4BE6-A4D5-86282A51745F}" destId="{C1558769-F0F8-4E79-A00B-D819E581AAC3}" srcOrd="1" destOrd="0" presId="urn:microsoft.com/office/officeart/2009/3/layout/HorizontalOrganizationChart"/>
    <dgm:cxn modelId="{AF113B6F-93F3-4FC3-B0E3-2E7486A284C2}" type="presParOf" srcId="{CBBA9136-58E2-4365-AC98-108866B8E86A}" destId="{A512B14D-D794-4320-BFB4-36B6B927825A}" srcOrd="1" destOrd="0" presId="urn:microsoft.com/office/officeart/2009/3/layout/HorizontalOrganizationChart"/>
    <dgm:cxn modelId="{A7A8BE2A-798E-4897-8DF9-860F60D2D55E}" type="presParOf" srcId="{CBBA9136-58E2-4365-AC98-108866B8E86A}" destId="{FC635268-C5DC-489E-8919-8607EBEC9A97}" srcOrd="2" destOrd="0" presId="urn:microsoft.com/office/officeart/2009/3/layout/HorizontalOrganizationChart"/>
    <dgm:cxn modelId="{5C4E75C9-6407-45B1-A13D-337B4A9D2483}" type="presParOf" srcId="{83A0F684-CB5E-4D7D-8BA9-99FD0DC4D9B6}" destId="{2176E696-A09A-4277-B3E0-54D768F4D072}" srcOrd="6" destOrd="0" presId="urn:microsoft.com/office/officeart/2009/3/layout/HorizontalOrganizationChart"/>
    <dgm:cxn modelId="{F96C9725-BE3C-4092-A0F6-7D571CA4525F}" type="presParOf" srcId="{83A0F684-CB5E-4D7D-8BA9-99FD0DC4D9B6}" destId="{9136ACFB-560E-4B6C-9948-9BD853E3E53E}" srcOrd="7" destOrd="0" presId="urn:microsoft.com/office/officeart/2009/3/layout/HorizontalOrganizationChart"/>
    <dgm:cxn modelId="{0543CC41-A0F2-44F4-81E0-95F987C4A4FD}" type="presParOf" srcId="{9136ACFB-560E-4B6C-9948-9BD853E3E53E}" destId="{19C37178-A6C5-4589-8AAF-E756632F1476}" srcOrd="0" destOrd="0" presId="urn:microsoft.com/office/officeart/2009/3/layout/HorizontalOrganizationChart"/>
    <dgm:cxn modelId="{4357604B-C760-4F8F-ADFF-1BCB07A0E932}" type="presParOf" srcId="{19C37178-A6C5-4589-8AAF-E756632F1476}" destId="{F6CFFC6F-BC2F-4702-ABB0-8C4DD7298419}" srcOrd="0" destOrd="0" presId="urn:microsoft.com/office/officeart/2009/3/layout/HorizontalOrganizationChart"/>
    <dgm:cxn modelId="{03B71BAE-0921-4761-BF77-2B049A27EF73}" type="presParOf" srcId="{19C37178-A6C5-4589-8AAF-E756632F1476}" destId="{B29F5F4C-3CA9-4037-974D-06241FF3BE3D}" srcOrd="1" destOrd="0" presId="urn:microsoft.com/office/officeart/2009/3/layout/HorizontalOrganizationChart"/>
    <dgm:cxn modelId="{E94FA532-535D-47EB-B56D-BEA94D256016}" type="presParOf" srcId="{9136ACFB-560E-4B6C-9948-9BD853E3E53E}" destId="{52D8BF96-F0B4-44D5-A087-1941290F644C}" srcOrd="1" destOrd="0" presId="urn:microsoft.com/office/officeart/2009/3/layout/HorizontalOrganizationChart"/>
    <dgm:cxn modelId="{C8DAEABA-9A5A-48AF-947E-30F9769DE18E}" type="presParOf" srcId="{9136ACFB-560E-4B6C-9948-9BD853E3E53E}" destId="{B0C28365-B8A7-4075-AE0A-080AFFAE42FB}" srcOrd="2" destOrd="0" presId="urn:microsoft.com/office/officeart/2009/3/layout/HorizontalOrganizationChart"/>
    <dgm:cxn modelId="{7C0A493F-2252-4644-AFD0-18518CA08673}" type="presParOf" srcId="{91196297-B4EB-4891-9007-65D5159C5ED7}" destId="{376CA524-D00A-46AC-976B-F86C780FE597}" srcOrd="2" destOrd="0" presId="urn:microsoft.com/office/officeart/2009/3/layout/HorizontalOrganizationChart"/>
    <dgm:cxn modelId="{8795B94F-8948-43EE-AEE0-B51604C18146}" type="presParOf" srcId="{376CA524-D00A-46AC-976B-F86C780FE597}" destId="{CBA495D3-FF3A-4D63-9E3C-7A1C9D5BFB4F}" srcOrd="0" destOrd="0" presId="urn:microsoft.com/office/officeart/2009/3/layout/HorizontalOrganizationChart"/>
    <dgm:cxn modelId="{E2EBEB29-6FAA-4A7C-B05D-B1B42C0180DC}" type="presParOf" srcId="{376CA524-D00A-46AC-976B-F86C780FE597}" destId="{6466B049-7C91-4106-919B-E0E4310F1F87}" srcOrd="1" destOrd="0" presId="urn:microsoft.com/office/officeart/2009/3/layout/HorizontalOrganizationChart"/>
    <dgm:cxn modelId="{B705AB8C-268B-461C-B4A0-2925BF004847}" type="presParOf" srcId="{6466B049-7C91-4106-919B-E0E4310F1F87}" destId="{34FD93A2-945B-43BD-A9D5-D1D7467A36BC}" srcOrd="0" destOrd="0" presId="urn:microsoft.com/office/officeart/2009/3/layout/HorizontalOrganizationChart"/>
    <dgm:cxn modelId="{CECBAF08-8857-4776-A2CF-C77ED411D40D}" type="presParOf" srcId="{34FD93A2-945B-43BD-A9D5-D1D7467A36BC}" destId="{90F70962-0FCB-42ED-B961-25C15757F6E5}" srcOrd="0" destOrd="0" presId="urn:microsoft.com/office/officeart/2009/3/layout/HorizontalOrganizationChart"/>
    <dgm:cxn modelId="{38377889-1A9A-4E3E-849D-FFFB0ECEAF41}" type="presParOf" srcId="{34FD93A2-945B-43BD-A9D5-D1D7467A36BC}" destId="{CC406548-9F25-4987-8686-520573E32C3A}" srcOrd="1" destOrd="0" presId="urn:microsoft.com/office/officeart/2009/3/layout/HorizontalOrganizationChart"/>
    <dgm:cxn modelId="{EF88035F-7455-4494-A89C-181DB9B8A89F}" type="presParOf" srcId="{6466B049-7C91-4106-919B-E0E4310F1F87}" destId="{3953646E-E270-406D-9E00-9C34650CED20}" srcOrd="1" destOrd="0" presId="urn:microsoft.com/office/officeart/2009/3/layout/HorizontalOrganizationChart"/>
    <dgm:cxn modelId="{ECC30B40-B879-4093-9F25-8B9621C4BDF4}" type="presParOf" srcId="{6466B049-7C91-4106-919B-E0E4310F1F87}" destId="{F0EF45A3-4A07-443B-98CF-D2BBE45CE334}" srcOrd="2" destOrd="0" presId="urn:microsoft.com/office/officeart/2009/3/layout/HorizontalOrganizationChart"/>
  </dgm:cxnLst>
  <dgm:bg/>
  <dgm:whole>
    <a:ln>
      <a:solidFill>
        <a:srgbClr val="000000"/>
      </a:solidFill>
    </a:ln>
  </dgm:whole>
  <dgm:extLst>
    <a:ext uri="http://schemas.microsoft.com/office/drawing/2008/diagram">
      <dsp:dataModelExt xmlns:dsp="http://schemas.microsoft.com/office/drawing/2008/diagram" relId="rId2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3780FAF-4043-4569-A1B5-158A51A504AE}" type="doc">
      <dgm:prSet loTypeId="urn:microsoft.com/office/officeart/2005/8/layout/hProcess4" loCatId="process" qsTypeId="urn:microsoft.com/office/officeart/2005/8/quickstyle/3d3" qsCatId="3D" csTypeId="urn:microsoft.com/office/officeart/2005/8/colors/accent1_2" csCatId="accent1" phldr="1"/>
      <dgm:spPr/>
      <dgm:t>
        <a:bodyPr/>
        <a:lstStyle/>
        <a:p>
          <a:endParaRPr lang="es-MX"/>
        </a:p>
      </dgm:t>
    </dgm:pt>
    <dgm:pt modelId="{4E8A57F5-B534-484F-A7BA-A18D881C42F5}">
      <dgm:prSet phldrT="[Texto]"/>
      <dgm:spPr/>
      <dgm:t>
        <a:bodyPr/>
        <a:lstStyle/>
        <a:p>
          <a:r>
            <a:rPr lang="es-MX" dirty="0"/>
            <a:t>Con Continuidad</a:t>
          </a:r>
        </a:p>
      </dgm:t>
    </dgm:pt>
    <dgm:pt modelId="{EFF90CAF-3143-4005-B5A3-4DDC1A8C1869}" type="parTrans" cxnId="{0FFEC75A-6108-471A-A544-50C1E68A8AD5}">
      <dgm:prSet/>
      <dgm:spPr/>
      <dgm:t>
        <a:bodyPr/>
        <a:lstStyle/>
        <a:p>
          <a:endParaRPr lang="es-MX"/>
        </a:p>
      </dgm:t>
    </dgm:pt>
    <dgm:pt modelId="{583090F3-D9C6-4589-B475-291B8E145E07}" type="sibTrans" cxnId="{0FFEC75A-6108-471A-A544-50C1E68A8AD5}">
      <dgm:prSet/>
      <dgm:spPr/>
      <dgm:t>
        <a:bodyPr/>
        <a:lstStyle/>
        <a:p>
          <a:endParaRPr lang="es-MX"/>
        </a:p>
      </dgm:t>
    </dgm:pt>
    <dgm:pt modelId="{894B3437-ADEE-4357-909A-023D280C4424}">
      <dgm:prSet phldrT="[Texto]"/>
      <dgm:spPr/>
      <dgm:t>
        <a:bodyPr/>
        <a:lstStyle/>
        <a:p>
          <a:r>
            <a:rPr lang="es-MX" dirty="0"/>
            <a:t>Con continuidad</a:t>
          </a:r>
        </a:p>
      </dgm:t>
    </dgm:pt>
    <dgm:pt modelId="{BC5A6B80-3917-4E2F-A6E1-C9BDAB481393}" type="parTrans" cxnId="{B5BB1F55-1DCC-4FEF-ABFE-1805EEBF34DD}">
      <dgm:prSet/>
      <dgm:spPr/>
      <dgm:t>
        <a:bodyPr/>
        <a:lstStyle/>
        <a:p>
          <a:endParaRPr lang="es-MX"/>
        </a:p>
      </dgm:t>
    </dgm:pt>
    <dgm:pt modelId="{31A0CEF6-B0C5-4908-A825-6BEA70A34B0C}" type="sibTrans" cxnId="{B5BB1F55-1DCC-4FEF-ABFE-1805EEBF34DD}">
      <dgm:prSet/>
      <dgm:spPr/>
      <dgm:t>
        <a:bodyPr/>
        <a:lstStyle/>
        <a:p>
          <a:endParaRPr lang="es-MX"/>
        </a:p>
      </dgm:t>
    </dgm:pt>
    <dgm:pt modelId="{6CF9F12D-C9DA-45C2-8AF7-6434CEABF0C4}">
      <dgm:prSet phldrT="[Texto]"/>
      <dgm:spPr/>
      <dgm:t>
        <a:bodyPr/>
        <a:lstStyle/>
        <a:p>
          <a:r>
            <a:rPr lang="es-MX" dirty="0">
              <a:solidFill>
                <a:srgbClr val="000000"/>
              </a:solidFill>
            </a:rPr>
            <a:t>Postnatal Parental</a:t>
          </a:r>
        </a:p>
      </dgm:t>
    </dgm:pt>
    <dgm:pt modelId="{C614B4D0-C75E-4889-84DB-82177F3FD887}" type="parTrans" cxnId="{1325F30F-9C44-4418-AE11-66457B3655B5}">
      <dgm:prSet/>
      <dgm:spPr/>
      <dgm:t>
        <a:bodyPr/>
        <a:lstStyle/>
        <a:p>
          <a:endParaRPr lang="es-MX"/>
        </a:p>
      </dgm:t>
    </dgm:pt>
    <dgm:pt modelId="{33F986CE-8524-4D3D-90E4-81D191FDBD6E}" type="sibTrans" cxnId="{1325F30F-9C44-4418-AE11-66457B3655B5}">
      <dgm:prSet/>
      <dgm:spPr/>
      <dgm:t>
        <a:bodyPr/>
        <a:lstStyle/>
        <a:p>
          <a:endParaRPr lang="es-MX"/>
        </a:p>
      </dgm:t>
    </dgm:pt>
    <dgm:pt modelId="{41E06AD7-9721-4E94-B131-8299B1097711}">
      <dgm:prSet phldrT="[Texto]"/>
      <dgm:spPr/>
      <dgm:t>
        <a:bodyPr/>
        <a:lstStyle/>
        <a:p>
          <a:r>
            <a:rPr lang="es-MX" dirty="0">
              <a:solidFill>
                <a:srgbClr val="000000"/>
              </a:solidFill>
            </a:rPr>
            <a:t>Postnatal</a:t>
          </a:r>
        </a:p>
      </dgm:t>
    </dgm:pt>
    <dgm:pt modelId="{556CB396-C947-4067-98E5-37A0DAE5C169}" type="sibTrans" cxnId="{051BD2B8-A371-4681-80C2-A6352F0E3442}">
      <dgm:prSet/>
      <dgm:spPr/>
      <dgm:t>
        <a:bodyPr/>
        <a:lstStyle/>
        <a:p>
          <a:endParaRPr lang="es-MX"/>
        </a:p>
      </dgm:t>
    </dgm:pt>
    <dgm:pt modelId="{702AE2E8-27E2-484E-BBFE-BB3F9E9BD18E}" type="parTrans" cxnId="{051BD2B8-A371-4681-80C2-A6352F0E3442}">
      <dgm:prSet/>
      <dgm:spPr/>
      <dgm:t>
        <a:bodyPr/>
        <a:lstStyle/>
        <a:p>
          <a:endParaRPr lang="es-MX"/>
        </a:p>
      </dgm:t>
    </dgm:pt>
    <dgm:pt modelId="{4046A4B2-92EB-4903-830D-5726184744BA}">
      <dgm:prSet phldrT="[Texto]"/>
      <dgm:spPr/>
      <dgm:t>
        <a:bodyPr/>
        <a:lstStyle/>
        <a:p>
          <a:pPr algn="l"/>
          <a:r>
            <a:rPr lang="es-MX" dirty="0">
              <a:solidFill>
                <a:srgbClr val="000000"/>
              </a:solidFill>
            </a:rPr>
            <a:t>Prenatal</a:t>
          </a:r>
        </a:p>
      </dgm:t>
    </dgm:pt>
    <dgm:pt modelId="{B16ACD77-C48B-4A76-B6B9-314E612B5C76}" type="sibTrans" cxnId="{6039960F-DB10-4881-9342-D2C6FBF6F900}">
      <dgm:prSet/>
      <dgm:spPr/>
      <dgm:t>
        <a:bodyPr/>
        <a:lstStyle/>
        <a:p>
          <a:endParaRPr lang="es-MX"/>
        </a:p>
      </dgm:t>
    </dgm:pt>
    <dgm:pt modelId="{30E42E62-868A-444D-8F68-B7C6CE7D7EFE}" type="parTrans" cxnId="{6039960F-DB10-4881-9342-D2C6FBF6F900}">
      <dgm:prSet/>
      <dgm:spPr/>
      <dgm:t>
        <a:bodyPr/>
        <a:lstStyle/>
        <a:p>
          <a:endParaRPr lang="es-MX"/>
        </a:p>
      </dgm:t>
    </dgm:pt>
    <dgm:pt modelId="{7441F1BB-DCD3-41E6-9772-80789A9F761E}">
      <dgm:prSet phldrT="[Texto]"/>
      <dgm:spPr/>
      <dgm:t>
        <a:bodyPr/>
        <a:lstStyle/>
        <a:p>
          <a:r>
            <a:rPr lang="es-MX" dirty="0"/>
            <a:t>Sin Continuidad</a:t>
          </a:r>
        </a:p>
      </dgm:t>
    </dgm:pt>
    <dgm:pt modelId="{B7F5340E-304C-45E8-BE2B-41904A5F0BA7}" type="sibTrans" cxnId="{8B368847-4C8E-4B81-9D46-1C0F7F4CAA9E}">
      <dgm:prSet/>
      <dgm:spPr/>
      <dgm:t>
        <a:bodyPr/>
        <a:lstStyle/>
        <a:p>
          <a:endParaRPr lang="es-MX"/>
        </a:p>
      </dgm:t>
    </dgm:pt>
    <dgm:pt modelId="{8BEC131B-41A4-4C51-AF28-04B39E66CD90}" type="parTrans" cxnId="{8B368847-4C8E-4B81-9D46-1C0F7F4CAA9E}">
      <dgm:prSet/>
      <dgm:spPr/>
      <dgm:t>
        <a:bodyPr/>
        <a:lstStyle/>
        <a:p>
          <a:endParaRPr lang="es-MX"/>
        </a:p>
      </dgm:t>
    </dgm:pt>
    <dgm:pt modelId="{4542045E-0002-4711-9432-E7FA72533CDE}" type="pres">
      <dgm:prSet presAssocID="{73780FAF-4043-4569-A1B5-158A51A504AE}" presName="Name0" presStyleCnt="0">
        <dgm:presLayoutVars>
          <dgm:dir/>
          <dgm:animLvl val="lvl"/>
          <dgm:resizeHandles val="exact"/>
        </dgm:presLayoutVars>
      </dgm:prSet>
      <dgm:spPr/>
    </dgm:pt>
    <dgm:pt modelId="{CE9DD2F3-BFAD-4FB7-9539-C28499629541}" type="pres">
      <dgm:prSet presAssocID="{73780FAF-4043-4569-A1B5-158A51A504AE}" presName="tSp" presStyleCnt="0"/>
      <dgm:spPr/>
    </dgm:pt>
    <dgm:pt modelId="{E13CC19A-9282-43CA-BC6C-90E9A0C26346}" type="pres">
      <dgm:prSet presAssocID="{73780FAF-4043-4569-A1B5-158A51A504AE}" presName="bSp" presStyleCnt="0"/>
      <dgm:spPr/>
    </dgm:pt>
    <dgm:pt modelId="{3788478C-729C-4DDE-9AE0-5256AED4653A}" type="pres">
      <dgm:prSet presAssocID="{73780FAF-4043-4569-A1B5-158A51A504AE}" presName="process" presStyleCnt="0"/>
      <dgm:spPr/>
    </dgm:pt>
    <dgm:pt modelId="{11836E1D-EF61-40B6-A814-FAA978452238}" type="pres">
      <dgm:prSet presAssocID="{7441F1BB-DCD3-41E6-9772-80789A9F761E}" presName="composite1" presStyleCnt="0"/>
      <dgm:spPr/>
    </dgm:pt>
    <dgm:pt modelId="{5E1F4E86-6596-416D-B6CC-914764690516}" type="pres">
      <dgm:prSet presAssocID="{7441F1BB-DCD3-41E6-9772-80789A9F761E}" presName="dummyNode1" presStyleLbl="node1" presStyleIdx="0" presStyleCnt="3"/>
      <dgm:spPr/>
    </dgm:pt>
    <dgm:pt modelId="{BA7F3DD2-81B7-4A17-A04C-7305CBB5EA9D}" type="pres">
      <dgm:prSet presAssocID="{7441F1BB-DCD3-41E6-9772-80789A9F761E}" presName="childNode1" presStyleLbl="bgAcc1" presStyleIdx="0" presStyleCnt="3" custScaleX="91590">
        <dgm:presLayoutVars>
          <dgm:bulletEnabled val="1"/>
        </dgm:presLayoutVars>
      </dgm:prSet>
      <dgm:spPr/>
    </dgm:pt>
    <dgm:pt modelId="{495BAD70-44CB-4A84-A8A4-B28F780F8376}" type="pres">
      <dgm:prSet presAssocID="{7441F1BB-DCD3-41E6-9772-80789A9F761E}" presName="childNode1tx" presStyleLbl="bgAcc1" presStyleIdx="0" presStyleCnt="3">
        <dgm:presLayoutVars>
          <dgm:bulletEnabled val="1"/>
        </dgm:presLayoutVars>
      </dgm:prSet>
      <dgm:spPr/>
    </dgm:pt>
    <dgm:pt modelId="{FF266AFF-0226-4BB8-B002-3A21A002E1DF}" type="pres">
      <dgm:prSet presAssocID="{7441F1BB-DCD3-41E6-9772-80789A9F761E}" presName="parentNode1" presStyleLbl="node1" presStyleIdx="0" presStyleCnt="3">
        <dgm:presLayoutVars>
          <dgm:chMax val="1"/>
          <dgm:bulletEnabled val="1"/>
        </dgm:presLayoutVars>
      </dgm:prSet>
      <dgm:spPr/>
    </dgm:pt>
    <dgm:pt modelId="{0791FAE5-3FB6-4007-BC76-B7DE1C806A58}" type="pres">
      <dgm:prSet presAssocID="{7441F1BB-DCD3-41E6-9772-80789A9F761E}" presName="connSite1" presStyleCnt="0"/>
      <dgm:spPr/>
    </dgm:pt>
    <dgm:pt modelId="{F581A435-184E-42D2-AE81-BFC1EE3ED6F1}" type="pres">
      <dgm:prSet presAssocID="{B7F5340E-304C-45E8-BE2B-41904A5F0BA7}" presName="Name9" presStyleLbl="sibTrans2D1" presStyleIdx="0" presStyleCnt="2"/>
      <dgm:spPr/>
    </dgm:pt>
    <dgm:pt modelId="{038EB907-6C99-42F4-B1E8-A23AF67B8984}" type="pres">
      <dgm:prSet presAssocID="{4E8A57F5-B534-484F-A7BA-A18D881C42F5}" presName="composite2" presStyleCnt="0"/>
      <dgm:spPr/>
    </dgm:pt>
    <dgm:pt modelId="{61E5BF2E-CD4F-4F92-B823-36309C8A8097}" type="pres">
      <dgm:prSet presAssocID="{4E8A57F5-B534-484F-A7BA-A18D881C42F5}" presName="dummyNode2" presStyleLbl="node1" presStyleIdx="0" presStyleCnt="3"/>
      <dgm:spPr/>
    </dgm:pt>
    <dgm:pt modelId="{B35077CF-7839-42EF-B007-FBB6EDB4C108}" type="pres">
      <dgm:prSet presAssocID="{4E8A57F5-B534-484F-A7BA-A18D881C42F5}" presName="childNode2" presStyleLbl="bgAcc1" presStyleIdx="1" presStyleCnt="3" custScaleX="94918" custScaleY="95561">
        <dgm:presLayoutVars>
          <dgm:bulletEnabled val="1"/>
        </dgm:presLayoutVars>
      </dgm:prSet>
      <dgm:spPr/>
    </dgm:pt>
    <dgm:pt modelId="{BC83CE7C-2D97-413B-8092-05ACF4CA6B72}" type="pres">
      <dgm:prSet presAssocID="{4E8A57F5-B534-484F-A7BA-A18D881C42F5}" presName="childNode2tx" presStyleLbl="bgAcc1" presStyleIdx="1" presStyleCnt="3">
        <dgm:presLayoutVars>
          <dgm:bulletEnabled val="1"/>
        </dgm:presLayoutVars>
      </dgm:prSet>
      <dgm:spPr/>
    </dgm:pt>
    <dgm:pt modelId="{93776D6D-7497-44CB-B4CA-0F413F6F9CE8}" type="pres">
      <dgm:prSet presAssocID="{4E8A57F5-B534-484F-A7BA-A18D881C42F5}" presName="parentNode2" presStyleLbl="node1" presStyleIdx="1" presStyleCnt="3">
        <dgm:presLayoutVars>
          <dgm:chMax val="0"/>
          <dgm:bulletEnabled val="1"/>
        </dgm:presLayoutVars>
      </dgm:prSet>
      <dgm:spPr/>
    </dgm:pt>
    <dgm:pt modelId="{0229399C-DFC0-4D53-B419-A5CB1381A8F9}" type="pres">
      <dgm:prSet presAssocID="{4E8A57F5-B534-484F-A7BA-A18D881C42F5}" presName="connSite2" presStyleCnt="0"/>
      <dgm:spPr/>
    </dgm:pt>
    <dgm:pt modelId="{221C2348-15D1-4134-AAB9-03244605C2BD}" type="pres">
      <dgm:prSet presAssocID="{583090F3-D9C6-4589-B475-291B8E145E07}" presName="Name18" presStyleLbl="sibTrans2D1" presStyleIdx="1" presStyleCnt="2" custLinFactNeighborX="-648" custLinFactNeighborY="473"/>
      <dgm:spPr/>
    </dgm:pt>
    <dgm:pt modelId="{5F0A828C-BCD0-4445-825E-E06BF61059A8}" type="pres">
      <dgm:prSet presAssocID="{894B3437-ADEE-4357-909A-023D280C4424}" presName="composite1" presStyleCnt="0"/>
      <dgm:spPr/>
    </dgm:pt>
    <dgm:pt modelId="{1E35CE00-6529-4159-A4EF-D4245161EAC5}" type="pres">
      <dgm:prSet presAssocID="{894B3437-ADEE-4357-909A-023D280C4424}" presName="dummyNode1" presStyleLbl="node1" presStyleIdx="1" presStyleCnt="3"/>
      <dgm:spPr/>
    </dgm:pt>
    <dgm:pt modelId="{B520755A-75B6-44C0-9311-B7477215EAE0}" type="pres">
      <dgm:prSet presAssocID="{894B3437-ADEE-4357-909A-023D280C4424}" presName="childNode1" presStyleLbl="bgAcc1" presStyleIdx="2" presStyleCnt="3">
        <dgm:presLayoutVars>
          <dgm:bulletEnabled val="1"/>
        </dgm:presLayoutVars>
      </dgm:prSet>
      <dgm:spPr/>
    </dgm:pt>
    <dgm:pt modelId="{D4FBAAF7-6795-4CC1-867E-AB7F0D400AFA}" type="pres">
      <dgm:prSet presAssocID="{894B3437-ADEE-4357-909A-023D280C4424}" presName="childNode1tx" presStyleLbl="bgAcc1" presStyleIdx="2" presStyleCnt="3">
        <dgm:presLayoutVars>
          <dgm:bulletEnabled val="1"/>
        </dgm:presLayoutVars>
      </dgm:prSet>
      <dgm:spPr/>
    </dgm:pt>
    <dgm:pt modelId="{F4FD4143-6433-41DE-B0E8-EB221C9BE9F3}" type="pres">
      <dgm:prSet presAssocID="{894B3437-ADEE-4357-909A-023D280C4424}" presName="parentNode1" presStyleLbl="node1" presStyleIdx="2" presStyleCnt="3">
        <dgm:presLayoutVars>
          <dgm:chMax val="1"/>
          <dgm:bulletEnabled val="1"/>
        </dgm:presLayoutVars>
      </dgm:prSet>
      <dgm:spPr/>
    </dgm:pt>
    <dgm:pt modelId="{1E9D804B-1326-492A-BD57-1930D71BF335}" type="pres">
      <dgm:prSet presAssocID="{894B3437-ADEE-4357-909A-023D280C4424}" presName="connSite1" presStyleCnt="0"/>
      <dgm:spPr/>
    </dgm:pt>
  </dgm:ptLst>
  <dgm:cxnLst>
    <dgm:cxn modelId="{C42D1A0E-3B76-4461-9336-45B00F0AE7BC}" type="presOf" srcId="{4046A4B2-92EB-4903-830D-5726184744BA}" destId="{BA7F3DD2-81B7-4A17-A04C-7305CBB5EA9D}" srcOrd="0" destOrd="0" presId="urn:microsoft.com/office/officeart/2005/8/layout/hProcess4"/>
    <dgm:cxn modelId="{6039960F-DB10-4881-9342-D2C6FBF6F900}" srcId="{7441F1BB-DCD3-41E6-9772-80789A9F761E}" destId="{4046A4B2-92EB-4903-830D-5726184744BA}" srcOrd="0" destOrd="0" parTransId="{30E42E62-868A-444D-8F68-B7C6CE7D7EFE}" sibTransId="{B16ACD77-C48B-4A76-B6B9-314E612B5C76}"/>
    <dgm:cxn modelId="{1325F30F-9C44-4418-AE11-66457B3655B5}" srcId="{894B3437-ADEE-4357-909A-023D280C4424}" destId="{6CF9F12D-C9DA-45C2-8AF7-6434CEABF0C4}" srcOrd="0" destOrd="0" parTransId="{C614B4D0-C75E-4889-84DB-82177F3FD887}" sibTransId="{33F986CE-8524-4D3D-90E4-81D191FDBD6E}"/>
    <dgm:cxn modelId="{096B9912-6E84-41C7-B058-D504DB1D2527}" type="presOf" srcId="{41E06AD7-9721-4E94-B131-8299B1097711}" destId="{BC83CE7C-2D97-413B-8092-05ACF4CA6B72}" srcOrd="1" destOrd="0" presId="urn:microsoft.com/office/officeart/2005/8/layout/hProcess4"/>
    <dgm:cxn modelId="{E9685727-BA54-4328-A8B1-C71251B73211}" type="presOf" srcId="{6CF9F12D-C9DA-45C2-8AF7-6434CEABF0C4}" destId="{B520755A-75B6-44C0-9311-B7477215EAE0}" srcOrd="0" destOrd="0" presId="urn:microsoft.com/office/officeart/2005/8/layout/hProcess4"/>
    <dgm:cxn modelId="{B6794541-41F8-46BD-9D5F-4FC2B80788B7}" type="presOf" srcId="{583090F3-D9C6-4589-B475-291B8E145E07}" destId="{221C2348-15D1-4134-AAB9-03244605C2BD}" srcOrd="0" destOrd="0" presId="urn:microsoft.com/office/officeart/2005/8/layout/hProcess4"/>
    <dgm:cxn modelId="{8B368847-4C8E-4B81-9D46-1C0F7F4CAA9E}" srcId="{73780FAF-4043-4569-A1B5-158A51A504AE}" destId="{7441F1BB-DCD3-41E6-9772-80789A9F761E}" srcOrd="0" destOrd="0" parTransId="{8BEC131B-41A4-4C51-AF28-04B39E66CD90}" sibTransId="{B7F5340E-304C-45E8-BE2B-41904A5F0BA7}"/>
    <dgm:cxn modelId="{8BF39E6B-0027-4289-AFB3-681AB494C8D6}" type="presOf" srcId="{4046A4B2-92EB-4903-830D-5726184744BA}" destId="{495BAD70-44CB-4A84-A8A4-B28F780F8376}" srcOrd="1" destOrd="0" presId="urn:microsoft.com/office/officeart/2005/8/layout/hProcess4"/>
    <dgm:cxn modelId="{B5BB1F55-1DCC-4FEF-ABFE-1805EEBF34DD}" srcId="{73780FAF-4043-4569-A1B5-158A51A504AE}" destId="{894B3437-ADEE-4357-909A-023D280C4424}" srcOrd="2" destOrd="0" parTransId="{BC5A6B80-3917-4E2F-A6E1-C9BDAB481393}" sibTransId="{31A0CEF6-B0C5-4908-A825-6BEA70A34B0C}"/>
    <dgm:cxn modelId="{0FFEC75A-6108-471A-A544-50C1E68A8AD5}" srcId="{73780FAF-4043-4569-A1B5-158A51A504AE}" destId="{4E8A57F5-B534-484F-A7BA-A18D881C42F5}" srcOrd="1" destOrd="0" parTransId="{EFF90CAF-3143-4005-B5A3-4DDC1A8C1869}" sibTransId="{583090F3-D9C6-4589-B475-291B8E145E07}"/>
    <dgm:cxn modelId="{52E3C57F-484C-48FC-9782-E5ABEE6599FF}" type="presOf" srcId="{7441F1BB-DCD3-41E6-9772-80789A9F761E}" destId="{FF266AFF-0226-4BB8-B002-3A21A002E1DF}" srcOrd="0" destOrd="0" presId="urn:microsoft.com/office/officeart/2005/8/layout/hProcess4"/>
    <dgm:cxn modelId="{FC58869D-3746-480D-B9F1-016473B377FC}" type="presOf" srcId="{6CF9F12D-C9DA-45C2-8AF7-6434CEABF0C4}" destId="{D4FBAAF7-6795-4CC1-867E-AB7F0D400AFA}" srcOrd="1" destOrd="0" presId="urn:microsoft.com/office/officeart/2005/8/layout/hProcess4"/>
    <dgm:cxn modelId="{051BD2B8-A371-4681-80C2-A6352F0E3442}" srcId="{4E8A57F5-B534-484F-A7BA-A18D881C42F5}" destId="{41E06AD7-9721-4E94-B131-8299B1097711}" srcOrd="0" destOrd="0" parTransId="{702AE2E8-27E2-484E-BBFE-BB3F9E9BD18E}" sibTransId="{556CB396-C947-4067-98E5-37A0DAE5C169}"/>
    <dgm:cxn modelId="{A78504BA-2817-47E0-92B4-B531ACE09996}" type="presOf" srcId="{B7F5340E-304C-45E8-BE2B-41904A5F0BA7}" destId="{F581A435-184E-42D2-AE81-BFC1EE3ED6F1}" srcOrd="0" destOrd="0" presId="urn:microsoft.com/office/officeart/2005/8/layout/hProcess4"/>
    <dgm:cxn modelId="{FDA6C3BE-D5CC-45B1-BC1A-73E68DB379FF}" type="presOf" srcId="{4E8A57F5-B534-484F-A7BA-A18D881C42F5}" destId="{93776D6D-7497-44CB-B4CA-0F413F6F9CE8}" srcOrd="0" destOrd="0" presId="urn:microsoft.com/office/officeart/2005/8/layout/hProcess4"/>
    <dgm:cxn modelId="{E820A3D5-E6EF-457C-91C0-2DD43723CD1D}" type="presOf" srcId="{894B3437-ADEE-4357-909A-023D280C4424}" destId="{F4FD4143-6433-41DE-B0E8-EB221C9BE9F3}" srcOrd="0" destOrd="0" presId="urn:microsoft.com/office/officeart/2005/8/layout/hProcess4"/>
    <dgm:cxn modelId="{24C8B8DB-1B34-47A3-8C95-A8C2FA974159}" type="presOf" srcId="{73780FAF-4043-4569-A1B5-158A51A504AE}" destId="{4542045E-0002-4711-9432-E7FA72533CDE}" srcOrd="0" destOrd="0" presId="urn:microsoft.com/office/officeart/2005/8/layout/hProcess4"/>
    <dgm:cxn modelId="{4C76A6FA-3034-4FE6-9738-8FF6B907D4C4}" type="presOf" srcId="{41E06AD7-9721-4E94-B131-8299B1097711}" destId="{B35077CF-7839-42EF-B007-FBB6EDB4C108}" srcOrd="0" destOrd="0" presId="urn:microsoft.com/office/officeart/2005/8/layout/hProcess4"/>
    <dgm:cxn modelId="{6AB8748A-EBFF-4926-AFE3-847BC3B16458}" type="presParOf" srcId="{4542045E-0002-4711-9432-E7FA72533CDE}" destId="{CE9DD2F3-BFAD-4FB7-9539-C28499629541}" srcOrd="0" destOrd="0" presId="urn:microsoft.com/office/officeart/2005/8/layout/hProcess4"/>
    <dgm:cxn modelId="{539CD431-B2A9-43DB-9A5C-8194E33D967A}" type="presParOf" srcId="{4542045E-0002-4711-9432-E7FA72533CDE}" destId="{E13CC19A-9282-43CA-BC6C-90E9A0C26346}" srcOrd="1" destOrd="0" presId="urn:microsoft.com/office/officeart/2005/8/layout/hProcess4"/>
    <dgm:cxn modelId="{D6F69CEC-3558-460B-8837-EF95A4AFC1AD}" type="presParOf" srcId="{4542045E-0002-4711-9432-E7FA72533CDE}" destId="{3788478C-729C-4DDE-9AE0-5256AED4653A}" srcOrd="2" destOrd="0" presId="urn:microsoft.com/office/officeart/2005/8/layout/hProcess4"/>
    <dgm:cxn modelId="{7BE67811-2B9D-4894-8826-058C79631087}" type="presParOf" srcId="{3788478C-729C-4DDE-9AE0-5256AED4653A}" destId="{11836E1D-EF61-40B6-A814-FAA978452238}" srcOrd="0" destOrd="0" presId="urn:microsoft.com/office/officeart/2005/8/layout/hProcess4"/>
    <dgm:cxn modelId="{5DCAE3B1-9581-4300-A0A3-819E3F6782F1}" type="presParOf" srcId="{11836E1D-EF61-40B6-A814-FAA978452238}" destId="{5E1F4E86-6596-416D-B6CC-914764690516}" srcOrd="0" destOrd="0" presId="urn:microsoft.com/office/officeart/2005/8/layout/hProcess4"/>
    <dgm:cxn modelId="{86575A99-6F24-44C1-92F5-C7B031749BBE}" type="presParOf" srcId="{11836E1D-EF61-40B6-A814-FAA978452238}" destId="{BA7F3DD2-81B7-4A17-A04C-7305CBB5EA9D}" srcOrd="1" destOrd="0" presId="urn:microsoft.com/office/officeart/2005/8/layout/hProcess4"/>
    <dgm:cxn modelId="{42C26F8D-F42F-4E78-B5E6-6BA2A5F49CB1}" type="presParOf" srcId="{11836E1D-EF61-40B6-A814-FAA978452238}" destId="{495BAD70-44CB-4A84-A8A4-B28F780F8376}" srcOrd="2" destOrd="0" presId="urn:microsoft.com/office/officeart/2005/8/layout/hProcess4"/>
    <dgm:cxn modelId="{A706C3BC-039B-48CC-8BB0-8D275A712C98}" type="presParOf" srcId="{11836E1D-EF61-40B6-A814-FAA978452238}" destId="{FF266AFF-0226-4BB8-B002-3A21A002E1DF}" srcOrd="3" destOrd="0" presId="urn:microsoft.com/office/officeart/2005/8/layout/hProcess4"/>
    <dgm:cxn modelId="{7F005D9E-BCC0-42C5-989D-C238ED7079E2}" type="presParOf" srcId="{11836E1D-EF61-40B6-A814-FAA978452238}" destId="{0791FAE5-3FB6-4007-BC76-B7DE1C806A58}" srcOrd="4" destOrd="0" presId="urn:microsoft.com/office/officeart/2005/8/layout/hProcess4"/>
    <dgm:cxn modelId="{FE7B6EC0-2AFD-4D75-B79F-AE07705D8E3D}" type="presParOf" srcId="{3788478C-729C-4DDE-9AE0-5256AED4653A}" destId="{F581A435-184E-42D2-AE81-BFC1EE3ED6F1}" srcOrd="1" destOrd="0" presId="urn:microsoft.com/office/officeart/2005/8/layout/hProcess4"/>
    <dgm:cxn modelId="{601C3286-FB02-4082-BCD1-CED7AA6DD97A}" type="presParOf" srcId="{3788478C-729C-4DDE-9AE0-5256AED4653A}" destId="{038EB907-6C99-42F4-B1E8-A23AF67B8984}" srcOrd="2" destOrd="0" presId="urn:microsoft.com/office/officeart/2005/8/layout/hProcess4"/>
    <dgm:cxn modelId="{B7693C22-487D-4769-BE19-A752D49C4CFA}" type="presParOf" srcId="{038EB907-6C99-42F4-B1E8-A23AF67B8984}" destId="{61E5BF2E-CD4F-4F92-B823-36309C8A8097}" srcOrd="0" destOrd="0" presId="urn:microsoft.com/office/officeart/2005/8/layout/hProcess4"/>
    <dgm:cxn modelId="{F1FE6E81-5CCA-4FB4-BEB8-6F39A95EBD69}" type="presParOf" srcId="{038EB907-6C99-42F4-B1E8-A23AF67B8984}" destId="{B35077CF-7839-42EF-B007-FBB6EDB4C108}" srcOrd="1" destOrd="0" presId="urn:microsoft.com/office/officeart/2005/8/layout/hProcess4"/>
    <dgm:cxn modelId="{D4F7906C-D866-4A42-BFF0-51371CB8B2A5}" type="presParOf" srcId="{038EB907-6C99-42F4-B1E8-A23AF67B8984}" destId="{BC83CE7C-2D97-413B-8092-05ACF4CA6B72}" srcOrd="2" destOrd="0" presId="urn:microsoft.com/office/officeart/2005/8/layout/hProcess4"/>
    <dgm:cxn modelId="{0ACD1418-888A-48FC-A5D9-CE2085005BDD}" type="presParOf" srcId="{038EB907-6C99-42F4-B1E8-A23AF67B8984}" destId="{93776D6D-7497-44CB-B4CA-0F413F6F9CE8}" srcOrd="3" destOrd="0" presId="urn:microsoft.com/office/officeart/2005/8/layout/hProcess4"/>
    <dgm:cxn modelId="{9E9E8485-BF02-438D-B61C-B90ACB66EB02}" type="presParOf" srcId="{038EB907-6C99-42F4-B1E8-A23AF67B8984}" destId="{0229399C-DFC0-4D53-B419-A5CB1381A8F9}" srcOrd="4" destOrd="0" presId="urn:microsoft.com/office/officeart/2005/8/layout/hProcess4"/>
    <dgm:cxn modelId="{DEC1DB38-ED07-4222-8C09-5C7F98F1A748}" type="presParOf" srcId="{3788478C-729C-4DDE-9AE0-5256AED4653A}" destId="{221C2348-15D1-4134-AAB9-03244605C2BD}" srcOrd="3" destOrd="0" presId="urn:microsoft.com/office/officeart/2005/8/layout/hProcess4"/>
    <dgm:cxn modelId="{4E01BA27-E2C0-47D4-8AB6-FA5B84601C77}" type="presParOf" srcId="{3788478C-729C-4DDE-9AE0-5256AED4653A}" destId="{5F0A828C-BCD0-4445-825E-E06BF61059A8}" srcOrd="4" destOrd="0" presId="urn:microsoft.com/office/officeart/2005/8/layout/hProcess4"/>
    <dgm:cxn modelId="{70E0F978-514E-490E-B056-CCD1B685BDA5}" type="presParOf" srcId="{5F0A828C-BCD0-4445-825E-E06BF61059A8}" destId="{1E35CE00-6529-4159-A4EF-D4245161EAC5}" srcOrd="0" destOrd="0" presId="urn:microsoft.com/office/officeart/2005/8/layout/hProcess4"/>
    <dgm:cxn modelId="{23B8A3C2-C962-4D20-80A6-E2B8C12829B7}" type="presParOf" srcId="{5F0A828C-BCD0-4445-825E-E06BF61059A8}" destId="{B520755A-75B6-44C0-9311-B7477215EAE0}" srcOrd="1" destOrd="0" presId="urn:microsoft.com/office/officeart/2005/8/layout/hProcess4"/>
    <dgm:cxn modelId="{97569B94-24B2-439C-BB51-CFD3948CC762}" type="presParOf" srcId="{5F0A828C-BCD0-4445-825E-E06BF61059A8}" destId="{D4FBAAF7-6795-4CC1-867E-AB7F0D400AFA}" srcOrd="2" destOrd="0" presId="urn:microsoft.com/office/officeart/2005/8/layout/hProcess4"/>
    <dgm:cxn modelId="{3F56FD21-5708-4770-BB51-AD6479ACD7AE}" type="presParOf" srcId="{5F0A828C-BCD0-4445-825E-E06BF61059A8}" destId="{F4FD4143-6433-41DE-B0E8-EB221C9BE9F3}" srcOrd="3" destOrd="0" presId="urn:microsoft.com/office/officeart/2005/8/layout/hProcess4"/>
    <dgm:cxn modelId="{506AE608-2F9D-4B4E-97FE-0D8D68A60045}" type="presParOf" srcId="{5F0A828C-BCD0-4445-825E-E06BF61059A8}" destId="{1E9D804B-1326-492A-BD57-1930D71BF335}" srcOrd="4" destOrd="0" presId="urn:microsoft.com/office/officeart/2005/8/layout/hProcess4"/>
  </dgm:cxnLst>
  <dgm:bg/>
  <dgm:whole>
    <a:ln>
      <a:solidFill>
        <a:srgbClr val="000000"/>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B3135CE-A77F-48E3-AB3A-A09EEA4EECCD}" type="doc">
      <dgm:prSet loTypeId="urn:microsoft.com/office/officeart/2005/8/layout/equation1" loCatId="process" qsTypeId="urn:microsoft.com/office/officeart/2005/8/quickstyle/3d2" qsCatId="3D" csTypeId="urn:microsoft.com/office/officeart/2005/8/colors/accent1_2" csCatId="accent1" phldr="1"/>
      <dgm:spPr/>
    </dgm:pt>
    <dgm:pt modelId="{2FBF1EB6-8EB6-431E-8024-98D8E07BCCF7}">
      <dgm:prSet phldrT="[Texto]" custT="1"/>
      <dgm:spPr/>
      <dgm:t>
        <a:bodyPr/>
        <a:lstStyle/>
        <a:p>
          <a:r>
            <a:rPr lang="es-MX" sz="1600" dirty="0"/>
            <a:t>Monto Subsidio</a:t>
          </a:r>
        </a:p>
      </dgm:t>
    </dgm:pt>
    <dgm:pt modelId="{1338237F-F48C-4A16-94F0-DEAFD1380AA4}" type="parTrans" cxnId="{3CB9352E-386A-4DFA-9EBF-BB46226D8569}">
      <dgm:prSet/>
      <dgm:spPr/>
      <dgm:t>
        <a:bodyPr/>
        <a:lstStyle/>
        <a:p>
          <a:endParaRPr lang="es-MX" sz="1600"/>
        </a:p>
      </dgm:t>
    </dgm:pt>
    <dgm:pt modelId="{971ED6FE-E638-4905-BF36-A6A5783D5CA3}" type="sibTrans" cxnId="{3CB9352E-386A-4DFA-9EBF-BB46226D8569}">
      <dgm:prSet custT="1"/>
      <dgm:spPr/>
      <dgm:t>
        <a:bodyPr/>
        <a:lstStyle/>
        <a:p>
          <a:endParaRPr lang="es-MX" sz="1600"/>
        </a:p>
      </dgm:t>
    </dgm:pt>
    <dgm:pt modelId="{DC8BD209-0185-4FF0-BA8D-388A5BC88720}">
      <dgm:prSet phldrT="[Texto]" custT="1"/>
      <dgm:spPr/>
      <dgm:t>
        <a:bodyPr/>
        <a:lstStyle/>
        <a:p>
          <a:r>
            <a:rPr lang="es-MX" sz="1600" dirty="0"/>
            <a:t>Aporte Previsión</a:t>
          </a:r>
        </a:p>
      </dgm:t>
    </dgm:pt>
    <dgm:pt modelId="{28239ACD-EF1A-4538-BA7D-4824EE0024E3}" type="parTrans" cxnId="{3B295559-D8FD-4300-885A-F436E0462A81}">
      <dgm:prSet/>
      <dgm:spPr/>
      <dgm:t>
        <a:bodyPr/>
        <a:lstStyle/>
        <a:p>
          <a:endParaRPr lang="es-MX" sz="1600"/>
        </a:p>
      </dgm:t>
    </dgm:pt>
    <dgm:pt modelId="{233E4413-2C0B-40BD-829D-020B0E8CCF17}" type="sibTrans" cxnId="{3B295559-D8FD-4300-885A-F436E0462A81}">
      <dgm:prSet custT="1"/>
      <dgm:spPr/>
      <dgm:t>
        <a:bodyPr/>
        <a:lstStyle/>
        <a:p>
          <a:endParaRPr lang="es-MX" sz="1600"/>
        </a:p>
      </dgm:t>
    </dgm:pt>
    <dgm:pt modelId="{801D8ECC-95C5-4938-8BA6-09A422454D66}">
      <dgm:prSet phldrT="[Texto]" custT="1"/>
      <dgm:spPr/>
      <dgm:t>
        <a:bodyPr/>
        <a:lstStyle/>
        <a:p>
          <a:r>
            <a:rPr lang="es-MX" sz="1600" dirty="0"/>
            <a:t>Aporte Salud</a:t>
          </a:r>
        </a:p>
      </dgm:t>
    </dgm:pt>
    <dgm:pt modelId="{FBAA6680-04E2-4E25-B518-F105595AED92}" type="parTrans" cxnId="{75CF84A9-7532-461B-A186-C365A25B8B31}">
      <dgm:prSet/>
      <dgm:spPr/>
      <dgm:t>
        <a:bodyPr/>
        <a:lstStyle/>
        <a:p>
          <a:endParaRPr lang="es-MX" sz="1600"/>
        </a:p>
      </dgm:t>
    </dgm:pt>
    <dgm:pt modelId="{0FB97D0C-C0B8-49D0-9C83-4B4F71DAA5D6}" type="sibTrans" cxnId="{75CF84A9-7532-461B-A186-C365A25B8B31}">
      <dgm:prSet custT="1"/>
      <dgm:spPr/>
      <dgm:t>
        <a:bodyPr/>
        <a:lstStyle/>
        <a:p>
          <a:endParaRPr lang="es-MX" sz="1600"/>
        </a:p>
      </dgm:t>
    </dgm:pt>
    <dgm:pt modelId="{1D5708F8-6308-4AF6-A533-1BDFCF42A7DA}">
      <dgm:prSet phldrT="[Texto]" custT="1"/>
      <dgm:spPr>
        <a:noFill/>
      </dgm:spPr>
      <dgm:t>
        <a:bodyPr/>
        <a:lstStyle/>
        <a:p>
          <a:endParaRPr lang="es-MX" sz="1600" dirty="0"/>
        </a:p>
      </dgm:t>
    </dgm:pt>
    <dgm:pt modelId="{B04F5FB1-DE53-4ECE-8A63-F67F2276EC9B}" type="sibTrans" cxnId="{A08173BF-7B18-4D84-B53A-23DCED9A39F9}">
      <dgm:prSet/>
      <dgm:spPr/>
      <dgm:t>
        <a:bodyPr/>
        <a:lstStyle/>
        <a:p>
          <a:endParaRPr lang="es-MX" sz="1600"/>
        </a:p>
      </dgm:t>
    </dgm:pt>
    <dgm:pt modelId="{B6C1C4C0-C522-4814-B89D-45956CCA5B67}" type="parTrans" cxnId="{A08173BF-7B18-4D84-B53A-23DCED9A39F9}">
      <dgm:prSet/>
      <dgm:spPr/>
      <dgm:t>
        <a:bodyPr/>
        <a:lstStyle/>
        <a:p>
          <a:endParaRPr lang="es-MX" sz="1600"/>
        </a:p>
      </dgm:t>
    </dgm:pt>
    <dgm:pt modelId="{B3B86853-3E33-4060-825F-9F7042EEB0DF}" type="pres">
      <dgm:prSet presAssocID="{9B3135CE-A77F-48E3-AB3A-A09EEA4EECCD}" presName="linearFlow" presStyleCnt="0">
        <dgm:presLayoutVars>
          <dgm:dir/>
          <dgm:resizeHandles val="exact"/>
        </dgm:presLayoutVars>
      </dgm:prSet>
      <dgm:spPr/>
    </dgm:pt>
    <dgm:pt modelId="{34192A52-D94D-4853-A62C-3ACFA33D79C8}" type="pres">
      <dgm:prSet presAssocID="{2FBF1EB6-8EB6-431E-8024-98D8E07BCCF7}" presName="node" presStyleLbl="node1" presStyleIdx="0" presStyleCnt="4" custScaleX="142735" custScaleY="140667">
        <dgm:presLayoutVars>
          <dgm:bulletEnabled val="1"/>
        </dgm:presLayoutVars>
      </dgm:prSet>
      <dgm:spPr/>
    </dgm:pt>
    <dgm:pt modelId="{58AC417B-AA39-41C5-80AF-591375EDCD3D}" type="pres">
      <dgm:prSet presAssocID="{971ED6FE-E638-4905-BF36-A6A5783D5CA3}" presName="spacerL" presStyleCnt="0"/>
      <dgm:spPr/>
    </dgm:pt>
    <dgm:pt modelId="{8F14020D-D51D-4DB3-BBF5-EADA47A3E59A}" type="pres">
      <dgm:prSet presAssocID="{971ED6FE-E638-4905-BF36-A6A5783D5CA3}" presName="sibTrans" presStyleLbl="sibTrans2D1" presStyleIdx="0" presStyleCnt="3"/>
      <dgm:spPr/>
    </dgm:pt>
    <dgm:pt modelId="{B4C7DB99-F2BA-443D-99D4-6D1FE0F6240A}" type="pres">
      <dgm:prSet presAssocID="{971ED6FE-E638-4905-BF36-A6A5783D5CA3}" presName="spacerR" presStyleCnt="0"/>
      <dgm:spPr/>
    </dgm:pt>
    <dgm:pt modelId="{EA40DB19-1BB8-4416-9472-963F98409001}" type="pres">
      <dgm:prSet presAssocID="{801D8ECC-95C5-4938-8BA6-09A422454D66}" presName="node" presStyleLbl="node1" presStyleIdx="1" presStyleCnt="4" custScaleX="142968" custScaleY="135635">
        <dgm:presLayoutVars>
          <dgm:bulletEnabled val="1"/>
        </dgm:presLayoutVars>
      </dgm:prSet>
      <dgm:spPr/>
    </dgm:pt>
    <dgm:pt modelId="{50D2CDA7-779A-4CFA-BAF6-50CCBCF9A9BA}" type="pres">
      <dgm:prSet presAssocID="{0FB97D0C-C0B8-49D0-9C83-4B4F71DAA5D6}" presName="spacerL" presStyleCnt="0"/>
      <dgm:spPr/>
    </dgm:pt>
    <dgm:pt modelId="{687B74E2-7ADA-472C-B925-571F44DCFF37}" type="pres">
      <dgm:prSet presAssocID="{0FB97D0C-C0B8-49D0-9C83-4B4F71DAA5D6}" presName="sibTrans" presStyleLbl="sibTrans2D1" presStyleIdx="1" presStyleCnt="3"/>
      <dgm:spPr/>
    </dgm:pt>
    <dgm:pt modelId="{6A372394-3994-4454-B0B3-2EBF19A6374B}" type="pres">
      <dgm:prSet presAssocID="{0FB97D0C-C0B8-49D0-9C83-4B4F71DAA5D6}" presName="spacerR" presStyleCnt="0"/>
      <dgm:spPr/>
    </dgm:pt>
    <dgm:pt modelId="{87AB9FEA-3D35-4F61-8AF7-E20A3C7536E3}" type="pres">
      <dgm:prSet presAssocID="{DC8BD209-0185-4FF0-BA8D-388A5BC88720}" presName="node" presStyleLbl="node1" presStyleIdx="2" presStyleCnt="4" custScaleX="148531" custScaleY="144690">
        <dgm:presLayoutVars>
          <dgm:bulletEnabled val="1"/>
        </dgm:presLayoutVars>
      </dgm:prSet>
      <dgm:spPr/>
    </dgm:pt>
    <dgm:pt modelId="{A2C41610-6304-4C5D-A158-114423472A57}" type="pres">
      <dgm:prSet presAssocID="{233E4413-2C0B-40BD-829D-020B0E8CCF17}" presName="spacerL" presStyleCnt="0"/>
      <dgm:spPr/>
    </dgm:pt>
    <dgm:pt modelId="{859C143A-704C-4206-8FF8-51E82FB5DE94}" type="pres">
      <dgm:prSet presAssocID="{233E4413-2C0B-40BD-829D-020B0E8CCF17}" presName="sibTrans" presStyleLbl="sibTrans2D1" presStyleIdx="2" presStyleCnt="3"/>
      <dgm:spPr/>
    </dgm:pt>
    <dgm:pt modelId="{A6D9B251-00BF-41E5-B0B4-15E677E0C9D4}" type="pres">
      <dgm:prSet presAssocID="{233E4413-2C0B-40BD-829D-020B0E8CCF17}" presName="spacerR" presStyleCnt="0"/>
      <dgm:spPr/>
    </dgm:pt>
    <dgm:pt modelId="{A9455150-051C-44DC-A6DF-A958EDA89269}" type="pres">
      <dgm:prSet presAssocID="{1D5708F8-6308-4AF6-A533-1BDFCF42A7DA}" presName="node" presStyleLbl="node1" presStyleIdx="3" presStyleCnt="4" custFlipHor="1" custScaleX="56180" custScaleY="66083">
        <dgm:presLayoutVars>
          <dgm:bulletEnabled val="1"/>
        </dgm:presLayoutVars>
      </dgm:prSet>
      <dgm:spPr/>
    </dgm:pt>
  </dgm:ptLst>
  <dgm:cxnLst>
    <dgm:cxn modelId="{0596762A-AE33-4A95-A94F-8E21A4CA1CF4}" type="presOf" srcId="{971ED6FE-E638-4905-BF36-A6A5783D5CA3}" destId="{8F14020D-D51D-4DB3-BBF5-EADA47A3E59A}" srcOrd="0" destOrd="0" presId="urn:microsoft.com/office/officeart/2005/8/layout/equation1"/>
    <dgm:cxn modelId="{07BE422C-BDC9-40B9-8E25-9616C09DAF43}" type="presOf" srcId="{801D8ECC-95C5-4938-8BA6-09A422454D66}" destId="{EA40DB19-1BB8-4416-9472-963F98409001}" srcOrd="0" destOrd="0" presId="urn:microsoft.com/office/officeart/2005/8/layout/equation1"/>
    <dgm:cxn modelId="{3CB9352E-386A-4DFA-9EBF-BB46226D8569}" srcId="{9B3135CE-A77F-48E3-AB3A-A09EEA4EECCD}" destId="{2FBF1EB6-8EB6-431E-8024-98D8E07BCCF7}" srcOrd="0" destOrd="0" parTransId="{1338237F-F48C-4A16-94F0-DEAFD1380AA4}" sibTransId="{971ED6FE-E638-4905-BF36-A6A5783D5CA3}"/>
    <dgm:cxn modelId="{A2C2FE32-BA34-4A91-90C2-36A141292CAC}" type="presOf" srcId="{9B3135CE-A77F-48E3-AB3A-A09EEA4EECCD}" destId="{B3B86853-3E33-4060-825F-9F7042EEB0DF}" srcOrd="0" destOrd="0" presId="urn:microsoft.com/office/officeart/2005/8/layout/equation1"/>
    <dgm:cxn modelId="{4D28515C-EC72-4BB1-8AAE-E2DC55E24755}" type="presOf" srcId="{0FB97D0C-C0B8-49D0-9C83-4B4F71DAA5D6}" destId="{687B74E2-7ADA-472C-B925-571F44DCFF37}" srcOrd="0" destOrd="0" presId="urn:microsoft.com/office/officeart/2005/8/layout/equation1"/>
    <dgm:cxn modelId="{849E9962-396D-41E3-8EA1-1D97F712087F}" type="presOf" srcId="{2FBF1EB6-8EB6-431E-8024-98D8E07BCCF7}" destId="{34192A52-D94D-4853-A62C-3ACFA33D79C8}" srcOrd="0" destOrd="0" presId="urn:microsoft.com/office/officeart/2005/8/layout/equation1"/>
    <dgm:cxn modelId="{8060EF48-CC3A-437D-835A-B6678EAD7DB9}" type="presOf" srcId="{1D5708F8-6308-4AF6-A533-1BDFCF42A7DA}" destId="{A9455150-051C-44DC-A6DF-A958EDA89269}" srcOrd="0" destOrd="0" presId="urn:microsoft.com/office/officeart/2005/8/layout/equation1"/>
    <dgm:cxn modelId="{3B295559-D8FD-4300-885A-F436E0462A81}" srcId="{9B3135CE-A77F-48E3-AB3A-A09EEA4EECCD}" destId="{DC8BD209-0185-4FF0-BA8D-388A5BC88720}" srcOrd="2" destOrd="0" parTransId="{28239ACD-EF1A-4538-BA7D-4824EE0024E3}" sibTransId="{233E4413-2C0B-40BD-829D-020B0E8CCF17}"/>
    <dgm:cxn modelId="{4015E2A4-E48F-4AF3-B1A0-7B3D74D67E52}" type="presOf" srcId="{DC8BD209-0185-4FF0-BA8D-388A5BC88720}" destId="{87AB9FEA-3D35-4F61-8AF7-E20A3C7536E3}" srcOrd="0" destOrd="0" presId="urn:microsoft.com/office/officeart/2005/8/layout/equation1"/>
    <dgm:cxn modelId="{75CF84A9-7532-461B-A186-C365A25B8B31}" srcId="{9B3135CE-A77F-48E3-AB3A-A09EEA4EECCD}" destId="{801D8ECC-95C5-4938-8BA6-09A422454D66}" srcOrd="1" destOrd="0" parTransId="{FBAA6680-04E2-4E25-B518-F105595AED92}" sibTransId="{0FB97D0C-C0B8-49D0-9C83-4B4F71DAA5D6}"/>
    <dgm:cxn modelId="{A08173BF-7B18-4D84-B53A-23DCED9A39F9}" srcId="{9B3135CE-A77F-48E3-AB3A-A09EEA4EECCD}" destId="{1D5708F8-6308-4AF6-A533-1BDFCF42A7DA}" srcOrd="3" destOrd="0" parTransId="{B6C1C4C0-C522-4814-B89D-45956CCA5B67}" sibTransId="{B04F5FB1-DE53-4ECE-8A63-F67F2276EC9B}"/>
    <dgm:cxn modelId="{969B1BF2-0264-4F5E-90E1-332C8CAFEC1F}" type="presOf" srcId="{233E4413-2C0B-40BD-829D-020B0E8CCF17}" destId="{859C143A-704C-4206-8FF8-51E82FB5DE94}" srcOrd="0" destOrd="0" presId="urn:microsoft.com/office/officeart/2005/8/layout/equation1"/>
    <dgm:cxn modelId="{7141AA06-CAA3-42C0-84B7-6C80461F4826}" type="presParOf" srcId="{B3B86853-3E33-4060-825F-9F7042EEB0DF}" destId="{34192A52-D94D-4853-A62C-3ACFA33D79C8}" srcOrd="0" destOrd="0" presId="urn:microsoft.com/office/officeart/2005/8/layout/equation1"/>
    <dgm:cxn modelId="{28A05D89-CAFA-4239-94A4-8D2733B104B9}" type="presParOf" srcId="{B3B86853-3E33-4060-825F-9F7042EEB0DF}" destId="{58AC417B-AA39-41C5-80AF-591375EDCD3D}" srcOrd="1" destOrd="0" presId="urn:microsoft.com/office/officeart/2005/8/layout/equation1"/>
    <dgm:cxn modelId="{CB007861-446A-4EF0-ADBE-6F243D8FA2C6}" type="presParOf" srcId="{B3B86853-3E33-4060-825F-9F7042EEB0DF}" destId="{8F14020D-D51D-4DB3-BBF5-EADA47A3E59A}" srcOrd="2" destOrd="0" presId="urn:microsoft.com/office/officeart/2005/8/layout/equation1"/>
    <dgm:cxn modelId="{E46F6B57-845F-4D13-AD37-099363064929}" type="presParOf" srcId="{B3B86853-3E33-4060-825F-9F7042EEB0DF}" destId="{B4C7DB99-F2BA-443D-99D4-6D1FE0F6240A}" srcOrd="3" destOrd="0" presId="urn:microsoft.com/office/officeart/2005/8/layout/equation1"/>
    <dgm:cxn modelId="{5E48002D-62F5-4738-B4DA-F385A938A114}" type="presParOf" srcId="{B3B86853-3E33-4060-825F-9F7042EEB0DF}" destId="{EA40DB19-1BB8-4416-9472-963F98409001}" srcOrd="4" destOrd="0" presId="urn:microsoft.com/office/officeart/2005/8/layout/equation1"/>
    <dgm:cxn modelId="{4136843A-D5E7-4B27-B1E9-1DA4AA6EFB2A}" type="presParOf" srcId="{B3B86853-3E33-4060-825F-9F7042EEB0DF}" destId="{50D2CDA7-779A-4CFA-BAF6-50CCBCF9A9BA}" srcOrd="5" destOrd="0" presId="urn:microsoft.com/office/officeart/2005/8/layout/equation1"/>
    <dgm:cxn modelId="{6697E17B-C5CE-48BF-AD4B-8FD31837352E}" type="presParOf" srcId="{B3B86853-3E33-4060-825F-9F7042EEB0DF}" destId="{687B74E2-7ADA-472C-B925-571F44DCFF37}" srcOrd="6" destOrd="0" presId="urn:microsoft.com/office/officeart/2005/8/layout/equation1"/>
    <dgm:cxn modelId="{C8DAB42B-CA2D-4EC1-89BE-75FB2AF1C3B4}" type="presParOf" srcId="{B3B86853-3E33-4060-825F-9F7042EEB0DF}" destId="{6A372394-3994-4454-B0B3-2EBF19A6374B}" srcOrd="7" destOrd="0" presId="urn:microsoft.com/office/officeart/2005/8/layout/equation1"/>
    <dgm:cxn modelId="{7A1FC6ED-9D3E-4D03-BFDB-A38D2DDCB373}" type="presParOf" srcId="{B3B86853-3E33-4060-825F-9F7042EEB0DF}" destId="{87AB9FEA-3D35-4F61-8AF7-E20A3C7536E3}" srcOrd="8" destOrd="0" presId="urn:microsoft.com/office/officeart/2005/8/layout/equation1"/>
    <dgm:cxn modelId="{B97D65B3-3FD9-4D19-A1E9-2B744AA37710}" type="presParOf" srcId="{B3B86853-3E33-4060-825F-9F7042EEB0DF}" destId="{A2C41610-6304-4C5D-A158-114423472A57}" srcOrd="9" destOrd="0" presId="urn:microsoft.com/office/officeart/2005/8/layout/equation1"/>
    <dgm:cxn modelId="{D7585B59-C288-413B-BFF2-410B654A9AB7}" type="presParOf" srcId="{B3B86853-3E33-4060-825F-9F7042EEB0DF}" destId="{859C143A-704C-4206-8FF8-51E82FB5DE94}" srcOrd="10" destOrd="0" presId="urn:microsoft.com/office/officeart/2005/8/layout/equation1"/>
    <dgm:cxn modelId="{D4FABE77-1E77-4D28-A3F8-D73E7EC9E0AB}" type="presParOf" srcId="{B3B86853-3E33-4060-825F-9F7042EEB0DF}" destId="{A6D9B251-00BF-41E5-B0B4-15E677E0C9D4}" srcOrd="11" destOrd="0" presId="urn:microsoft.com/office/officeart/2005/8/layout/equation1"/>
    <dgm:cxn modelId="{180E1F09-ECAA-4974-80C5-5004A3A400EB}" type="presParOf" srcId="{B3B86853-3E33-4060-825F-9F7042EEB0DF}" destId="{A9455150-051C-44DC-A6DF-A958EDA89269}" srcOrd="12"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EBFC1E8-6F9B-3D45-92B0-6CCBB7B6E2AB}" type="doc">
      <dgm:prSet loTypeId="urn:microsoft.com/office/officeart/2005/8/layout/equation2" loCatId="" qsTypeId="urn:microsoft.com/office/officeart/2005/8/quickstyle/simple1" qsCatId="simple" csTypeId="urn:microsoft.com/office/officeart/2005/8/colors/colorful4" csCatId="colorful" phldr="1"/>
      <dgm:spPr/>
    </dgm:pt>
    <dgm:pt modelId="{CF0669B5-E918-3446-B946-7B7A323D0477}">
      <dgm:prSet phldrT="[Text]" custT="1"/>
      <dgm:spPr/>
      <dgm:t>
        <a:bodyPr/>
        <a:lstStyle/>
        <a:p>
          <a:r>
            <a:rPr lang="es-MX" sz="1200" dirty="0"/>
            <a:t>Ingreso de Ausentismos</a:t>
          </a:r>
          <a:endParaRPr lang="es-ES_tradnl" sz="1200" noProof="0" dirty="0"/>
        </a:p>
      </dgm:t>
    </dgm:pt>
    <dgm:pt modelId="{48CDC761-5115-B640-96D0-D543BF08CC4F}" type="parTrans" cxnId="{EDA90528-36B0-6B45-A71E-F1D1FA338081}">
      <dgm:prSet/>
      <dgm:spPr/>
      <dgm:t>
        <a:bodyPr/>
        <a:lstStyle/>
        <a:p>
          <a:endParaRPr lang="en-US" sz="3200"/>
        </a:p>
      </dgm:t>
    </dgm:pt>
    <dgm:pt modelId="{1E573CED-B888-F547-80AF-048A749F2790}" type="sibTrans" cxnId="{EDA90528-36B0-6B45-A71E-F1D1FA338081}">
      <dgm:prSet custT="1"/>
      <dgm:spPr/>
      <dgm:t>
        <a:bodyPr/>
        <a:lstStyle/>
        <a:p>
          <a:endParaRPr lang="en-US" sz="1100"/>
        </a:p>
      </dgm:t>
    </dgm:pt>
    <dgm:pt modelId="{F7ED9A94-A1F0-234A-8DB9-F9A431DCA550}">
      <dgm:prSet phldrT="[Text]" custT="1"/>
      <dgm:spPr/>
      <dgm:t>
        <a:bodyPr/>
        <a:lstStyle/>
        <a:p>
          <a:r>
            <a:rPr lang="es-ES_tradnl" sz="2800" noProof="0" dirty="0"/>
            <a:t>Matriz A</a:t>
          </a:r>
          <a:endParaRPr lang="en-US" sz="2800" dirty="0"/>
        </a:p>
      </dgm:t>
    </dgm:pt>
    <dgm:pt modelId="{D0B73D9F-C817-5E46-A9EB-06731ACEB249}" type="parTrans" cxnId="{C0ACDE5A-FCA5-AA4E-B701-89241B42C38F}">
      <dgm:prSet/>
      <dgm:spPr/>
      <dgm:t>
        <a:bodyPr/>
        <a:lstStyle/>
        <a:p>
          <a:endParaRPr lang="en-US" sz="3200"/>
        </a:p>
      </dgm:t>
    </dgm:pt>
    <dgm:pt modelId="{BE1D31D8-6913-D54A-A9E8-8558455EEB67}" type="sibTrans" cxnId="{C0ACDE5A-FCA5-AA4E-B701-89241B42C38F}">
      <dgm:prSet/>
      <dgm:spPr/>
      <dgm:t>
        <a:bodyPr/>
        <a:lstStyle/>
        <a:p>
          <a:endParaRPr lang="en-US" sz="3200"/>
        </a:p>
      </dgm:t>
    </dgm:pt>
    <dgm:pt modelId="{5E4F76B5-B7AB-2B4A-9D0D-48F65988F4F6}">
      <dgm:prSet custT="1"/>
      <dgm:spPr/>
      <dgm:t>
        <a:bodyPr/>
        <a:lstStyle/>
        <a:p>
          <a:r>
            <a:rPr lang="es-ES_tradnl" sz="1400" noProof="0" dirty="0"/>
            <a:t>Datos</a:t>
          </a:r>
          <a:r>
            <a:rPr lang="en-US" sz="1400" dirty="0"/>
            <a:t> del cargo</a:t>
          </a:r>
        </a:p>
      </dgm:t>
    </dgm:pt>
    <dgm:pt modelId="{3ACE9617-8246-9C41-8128-FF201160DC25}" type="parTrans" cxnId="{34E74FE5-8DD7-B24A-9DBF-1091DC7AEC94}">
      <dgm:prSet/>
      <dgm:spPr/>
      <dgm:t>
        <a:bodyPr/>
        <a:lstStyle/>
        <a:p>
          <a:endParaRPr lang="en-US" sz="3200"/>
        </a:p>
      </dgm:t>
    </dgm:pt>
    <dgm:pt modelId="{713C6BCD-541F-0741-B666-E079ABD51D82}" type="sibTrans" cxnId="{34E74FE5-8DD7-B24A-9DBF-1091DC7AEC94}">
      <dgm:prSet custT="1"/>
      <dgm:spPr/>
      <dgm:t>
        <a:bodyPr/>
        <a:lstStyle/>
        <a:p>
          <a:endParaRPr lang="en-US" sz="1100"/>
        </a:p>
      </dgm:t>
    </dgm:pt>
    <dgm:pt modelId="{A911D5B1-BDCE-384E-85A7-ECD81A23444C}" type="pres">
      <dgm:prSet presAssocID="{0EBFC1E8-6F9B-3D45-92B0-6CCBB7B6E2AB}" presName="Name0" presStyleCnt="0">
        <dgm:presLayoutVars>
          <dgm:dir/>
          <dgm:resizeHandles val="exact"/>
        </dgm:presLayoutVars>
      </dgm:prSet>
      <dgm:spPr/>
    </dgm:pt>
    <dgm:pt modelId="{80950AE1-DA14-AD4E-B0A0-066505704FA1}" type="pres">
      <dgm:prSet presAssocID="{0EBFC1E8-6F9B-3D45-92B0-6CCBB7B6E2AB}" presName="vNodes" presStyleCnt="0"/>
      <dgm:spPr/>
    </dgm:pt>
    <dgm:pt modelId="{DC4D862B-36C1-CA45-881C-5F28728FB61B}" type="pres">
      <dgm:prSet presAssocID="{CF0669B5-E918-3446-B946-7B7A323D0477}" presName="node" presStyleLbl="node1" presStyleIdx="0" presStyleCnt="3" custScaleX="107268" custScaleY="101125">
        <dgm:presLayoutVars>
          <dgm:bulletEnabled val="1"/>
        </dgm:presLayoutVars>
      </dgm:prSet>
      <dgm:spPr/>
    </dgm:pt>
    <dgm:pt modelId="{6BC149E5-1358-DA46-A043-38710E064BF3}" type="pres">
      <dgm:prSet presAssocID="{1E573CED-B888-F547-80AF-048A749F2790}" presName="spacerT" presStyleCnt="0"/>
      <dgm:spPr/>
    </dgm:pt>
    <dgm:pt modelId="{54B22EBF-4BD6-B247-BA80-74211CE53D13}" type="pres">
      <dgm:prSet presAssocID="{1E573CED-B888-F547-80AF-048A749F2790}" presName="sibTrans" presStyleLbl="sibTrans2D1" presStyleIdx="0" presStyleCnt="2"/>
      <dgm:spPr/>
    </dgm:pt>
    <dgm:pt modelId="{97D15DC1-2AB9-0C40-90D2-3B4194C99033}" type="pres">
      <dgm:prSet presAssocID="{1E573CED-B888-F547-80AF-048A749F2790}" presName="spacerB" presStyleCnt="0"/>
      <dgm:spPr/>
    </dgm:pt>
    <dgm:pt modelId="{F4C2C787-4D78-1442-AE03-2093DE2CC317}" type="pres">
      <dgm:prSet presAssocID="{5E4F76B5-B7AB-2B4A-9D0D-48F65988F4F6}" presName="node" presStyleLbl="node1" presStyleIdx="1" presStyleCnt="3">
        <dgm:presLayoutVars>
          <dgm:bulletEnabled val="1"/>
        </dgm:presLayoutVars>
      </dgm:prSet>
      <dgm:spPr/>
    </dgm:pt>
    <dgm:pt modelId="{FB76CE77-41D5-3340-988F-33554C822DAE}" type="pres">
      <dgm:prSet presAssocID="{0EBFC1E8-6F9B-3D45-92B0-6CCBB7B6E2AB}" presName="sibTransLast" presStyleLbl="sibTrans2D1" presStyleIdx="1" presStyleCnt="2"/>
      <dgm:spPr/>
    </dgm:pt>
    <dgm:pt modelId="{8E55DDE6-3259-C34B-8E1A-DD1BDF0CA358}" type="pres">
      <dgm:prSet presAssocID="{0EBFC1E8-6F9B-3D45-92B0-6CCBB7B6E2AB}" presName="connectorText" presStyleLbl="sibTrans2D1" presStyleIdx="1" presStyleCnt="2"/>
      <dgm:spPr/>
    </dgm:pt>
    <dgm:pt modelId="{07560488-B33B-134E-BEC2-7FDB2176B5E9}" type="pres">
      <dgm:prSet presAssocID="{0EBFC1E8-6F9B-3D45-92B0-6CCBB7B6E2AB}" presName="lastNode" presStyleLbl="node1" presStyleIdx="2" presStyleCnt="3">
        <dgm:presLayoutVars>
          <dgm:bulletEnabled val="1"/>
        </dgm:presLayoutVars>
      </dgm:prSet>
      <dgm:spPr/>
    </dgm:pt>
  </dgm:ptLst>
  <dgm:cxnLst>
    <dgm:cxn modelId="{80A20E0B-6DB6-3B43-8CED-16DEC18001B8}" type="presOf" srcId="{5E4F76B5-B7AB-2B4A-9D0D-48F65988F4F6}" destId="{F4C2C787-4D78-1442-AE03-2093DE2CC317}" srcOrd="0" destOrd="0" presId="urn:microsoft.com/office/officeart/2005/8/layout/equation2"/>
    <dgm:cxn modelId="{EDA90528-36B0-6B45-A71E-F1D1FA338081}" srcId="{0EBFC1E8-6F9B-3D45-92B0-6CCBB7B6E2AB}" destId="{CF0669B5-E918-3446-B946-7B7A323D0477}" srcOrd="0" destOrd="0" parTransId="{48CDC761-5115-B640-96D0-D543BF08CC4F}" sibTransId="{1E573CED-B888-F547-80AF-048A749F2790}"/>
    <dgm:cxn modelId="{A940783A-B5EE-2547-BC90-5E821F46CE87}" type="presOf" srcId="{F7ED9A94-A1F0-234A-8DB9-F9A431DCA550}" destId="{07560488-B33B-134E-BEC2-7FDB2176B5E9}" srcOrd="0" destOrd="0" presId="urn:microsoft.com/office/officeart/2005/8/layout/equation2"/>
    <dgm:cxn modelId="{DCB5DC56-37E6-47F6-8178-89964C0929B5}" type="presOf" srcId="{713C6BCD-541F-0741-B666-E079ABD51D82}" destId="{FB76CE77-41D5-3340-988F-33554C822DAE}" srcOrd="0" destOrd="0" presId="urn:microsoft.com/office/officeart/2005/8/layout/equation2"/>
    <dgm:cxn modelId="{C0ACDE5A-FCA5-AA4E-B701-89241B42C38F}" srcId="{0EBFC1E8-6F9B-3D45-92B0-6CCBB7B6E2AB}" destId="{F7ED9A94-A1F0-234A-8DB9-F9A431DCA550}" srcOrd="2" destOrd="0" parTransId="{D0B73D9F-C817-5E46-A9EB-06731ACEB249}" sibTransId="{BE1D31D8-6913-D54A-A9E8-8558455EEB67}"/>
    <dgm:cxn modelId="{7476CDA9-0A24-4363-8305-95C2E527EFC6}" type="presOf" srcId="{713C6BCD-541F-0741-B666-E079ABD51D82}" destId="{8E55DDE6-3259-C34B-8E1A-DD1BDF0CA358}" srcOrd="1" destOrd="0" presId="urn:microsoft.com/office/officeart/2005/8/layout/equation2"/>
    <dgm:cxn modelId="{9DC000B5-0A0D-2940-BD24-8B7EB9422D9A}" type="presOf" srcId="{0EBFC1E8-6F9B-3D45-92B0-6CCBB7B6E2AB}" destId="{A911D5B1-BDCE-384E-85A7-ECD81A23444C}" srcOrd="0" destOrd="0" presId="urn:microsoft.com/office/officeart/2005/8/layout/equation2"/>
    <dgm:cxn modelId="{34E74FE5-8DD7-B24A-9DBF-1091DC7AEC94}" srcId="{0EBFC1E8-6F9B-3D45-92B0-6CCBB7B6E2AB}" destId="{5E4F76B5-B7AB-2B4A-9D0D-48F65988F4F6}" srcOrd="1" destOrd="0" parTransId="{3ACE9617-8246-9C41-8128-FF201160DC25}" sibTransId="{713C6BCD-541F-0741-B666-E079ABD51D82}"/>
    <dgm:cxn modelId="{7D11D0E6-AB73-F843-A4A0-98FA9479DC83}" type="presOf" srcId="{CF0669B5-E918-3446-B946-7B7A323D0477}" destId="{DC4D862B-36C1-CA45-881C-5F28728FB61B}" srcOrd="0" destOrd="0" presId="urn:microsoft.com/office/officeart/2005/8/layout/equation2"/>
    <dgm:cxn modelId="{B45DF6FD-F3CD-084F-B2A2-2BEDD2A6ADFB}" type="presOf" srcId="{1E573CED-B888-F547-80AF-048A749F2790}" destId="{54B22EBF-4BD6-B247-BA80-74211CE53D13}" srcOrd="0" destOrd="0" presId="urn:microsoft.com/office/officeart/2005/8/layout/equation2"/>
    <dgm:cxn modelId="{E62B8ECD-290F-2A49-8C5B-D207F649AC00}" type="presParOf" srcId="{A911D5B1-BDCE-384E-85A7-ECD81A23444C}" destId="{80950AE1-DA14-AD4E-B0A0-066505704FA1}" srcOrd="0" destOrd="0" presId="urn:microsoft.com/office/officeart/2005/8/layout/equation2"/>
    <dgm:cxn modelId="{AA9BBFFD-E96A-644F-9DE0-039D56A61D8A}" type="presParOf" srcId="{80950AE1-DA14-AD4E-B0A0-066505704FA1}" destId="{DC4D862B-36C1-CA45-881C-5F28728FB61B}" srcOrd="0" destOrd="0" presId="urn:microsoft.com/office/officeart/2005/8/layout/equation2"/>
    <dgm:cxn modelId="{525F0193-B3C2-F842-9531-21467E295E96}" type="presParOf" srcId="{80950AE1-DA14-AD4E-B0A0-066505704FA1}" destId="{6BC149E5-1358-DA46-A043-38710E064BF3}" srcOrd="1" destOrd="0" presId="urn:microsoft.com/office/officeart/2005/8/layout/equation2"/>
    <dgm:cxn modelId="{A64A98CD-B3A3-BE4F-9FA2-09F224D84FEF}" type="presParOf" srcId="{80950AE1-DA14-AD4E-B0A0-066505704FA1}" destId="{54B22EBF-4BD6-B247-BA80-74211CE53D13}" srcOrd="2" destOrd="0" presId="urn:microsoft.com/office/officeart/2005/8/layout/equation2"/>
    <dgm:cxn modelId="{7D53C3B9-8413-0044-A8F4-69E92DA06D95}" type="presParOf" srcId="{80950AE1-DA14-AD4E-B0A0-066505704FA1}" destId="{97D15DC1-2AB9-0C40-90D2-3B4194C99033}" srcOrd="3" destOrd="0" presId="urn:microsoft.com/office/officeart/2005/8/layout/equation2"/>
    <dgm:cxn modelId="{A6AAC261-6AF8-CE4F-964B-63BC1AAD4E20}" type="presParOf" srcId="{80950AE1-DA14-AD4E-B0A0-066505704FA1}" destId="{F4C2C787-4D78-1442-AE03-2093DE2CC317}" srcOrd="4" destOrd="0" presId="urn:microsoft.com/office/officeart/2005/8/layout/equation2"/>
    <dgm:cxn modelId="{8AC1D434-F0F0-CC46-AC65-548F8A9D3BD6}" type="presParOf" srcId="{A911D5B1-BDCE-384E-85A7-ECD81A23444C}" destId="{FB76CE77-41D5-3340-988F-33554C822DAE}" srcOrd="1" destOrd="0" presId="urn:microsoft.com/office/officeart/2005/8/layout/equation2"/>
    <dgm:cxn modelId="{8D3F912A-2002-6648-8BEB-D7DF359EA954}" type="presParOf" srcId="{FB76CE77-41D5-3340-988F-33554C822DAE}" destId="{8E55DDE6-3259-C34B-8E1A-DD1BDF0CA358}" srcOrd="0" destOrd="0" presId="urn:microsoft.com/office/officeart/2005/8/layout/equation2"/>
    <dgm:cxn modelId="{A32E16E9-9CF4-C041-8B23-9E58C85A00E3}" type="presParOf" srcId="{A911D5B1-BDCE-384E-85A7-ECD81A23444C}" destId="{07560488-B33B-134E-BEC2-7FDB2176B5E9}"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4D862B-36C1-CA45-881C-5F28728FB61B}">
      <dsp:nvSpPr>
        <dsp:cNvPr id="0" name=""/>
        <dsp:cNvSpPr/>
      </dsp:nvSpPr>
      <dsp:spPr>
        <a:xfrm>
          <a:off x="732719" y="625"/>
          <a:ext cx="1207950" cy="1207950"/>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MX" sz="1200" kern="1200" dirty="0"/>
            <a:t>Ingreso Licencias Médicas</a:t>
          </a:r>
          <a:endParaRPr lang="es-ES_tradnl" sz="1200" kern="1200" noProof="0" dirty="0"/>
        </a:p>
      </dsp:txBody>
      <dsp:txXfrm>
        <a:off x="909619" y="177525"/>
        <a:ext cx="854150" cy="854150"/>
      </dsp:txXfrm>
    </dsp:sp>
    <dsp:sp modelId="{54B22EBF-4BD6-B247-BA80-74211CE53D13}">
      <dsp:nvSpPr>
        <dsp:cNvPr id="0" name=""/>
        <dsp:cNvSpPr/>
      </dsp:nvSpPr>
      <dsp:spPr>
        <a:xfrm>
          <a:off x="986388" y="1306661"/>
          <a:ext cx="700611" cy="700611"/>
        </a:xfrm>
        <a:prstGeom prst="mathPlus">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1079254" y="1574575"/>
        <a:ext cx="514879" cy="164783"/>
      </dsp:txXfrm>
    </dsp:sp>
    <dsp:sp modelId="{F4C2C787-4D78-1442-AE03-2093DE2CC317}">
      <dsp:nvSpPr>
        <dsp:cNvPr id="0" name=""/>
        <dsp:cNvSpPr/>
      </dsp:nvSpPr>
      <dsp:spPr>
        <a:xfrm>
          <a:off x="732719" y="2105358"/>
          <a:ext cx="1207950" cy="1207950"/>
        </a:xfrm>
        <a:prstGeom prst="ellipse">
          <a:avLst/>
        </a:prstGeom>
        <a:solidFill>
          <a:schemeClr val="accent4">
            <a:hueOff val="18144"/>
            <a:satOff val="0"/>
            <a:lumOff val="-679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S_tradnl" sz="1400" kern="1200" noProof="0" dirty="0"/>
            <a:t>Datos</a:t>
          </a:r>
          <a:r>
            <a:rPr lang="en-US" sz="1400" kern="1200" dirty="0"/>
            <a:t> del cargo</a:t>
          </a:r>
        </a:p>
      </dsp:txBody>
      <dsp:txXfrm>
        <a:off x="909619" y="2282258"/>
        <a:ext cx="854150" cy="854150"/>
      </dsp:txXfrm>
    </dsp:sp>
    <dsp:sp modelId="{E912B662-03EF-F146-AECD-F447DE358C0E}">
      <dsp:nvSpPr>
        <dsp:cNvPr id="0" name=""/>
        <dsp:cNvSpPr/>
      </dsp:nvSpPr>
      <dsp:spPr>
        <a:xfrm>
          <a:off x="986388" y="3411394"/>
          <a:ext cx="700611" cy="700611"/>
        </a:xfrm>
        <a:prstGeom prst="mathPlus">
          <a:avLst/>
        </a:prstGeom>
        <a:solidFill>
          <a:schemeClr val="accent4">
            <a:hueOff val="27216"/>
            <a:satOff val="0"/>
            <a:lumOff val="-1019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1079254" y="3679308"/>
        <a:ext cx="514879" cy="164783"/>
      </dsp:txXfrm>
    </dsp:sp>
    <dsp:sp modelId="{0F1DE70C-0D33-484E-99C6-0F0EB4FAE245}">
      <dsp:nvSpPr>
        <dsp:cNvPr id="0" name=""/>
        <dsp:cNvSpPr/>
      </dsp:nvSpPr>
      <dsp:spPr>
        <a:xfrm>
          <a:off x="732719" y="4210091"/>
          <a:ext cx="1207950" cy="1207950"/>
        </a:xfrm>
        <a:prstGeom prst="ellipse">
          <a:avLst/>
        </a:prstGeom>
        <a:solidFill>
          <a:schemeClr val="accent4">
            <a:hueOff val="36288"/>
            <a:satOff val="0"/>
            <a:lumOff val="-1359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S_tradnl" sz="1400" kern="1200" noProof="0" dirty="0"/>
            <a:t>Otros</a:t>
          </a:r>
        </a:p>
      </dsp:txBody>
      <dsp:txXfrm>
        <a:off x="909619" y="4386991"/>
        <a:ext cx="854150" cy="854150"/>
      </dsp:txXfrm>
    </dsp:sp>
    <dsp:sp modelId="{FB76CE77-41D5-3340-988F-33554C822DAE}">
      <dsp:nvSpPr>
        <dsp:cNvPr id="0" name=""/>
        <dsp:cNvSpPr/>
      </dsp:nvSpPr>
      <dsp:spPr>
        <a:xfrm>
          <a:off x="2121862" y="2484654"/>
          <a:ext cx="384128" cy="449357"/>
        </a:xfrm>
        <a:prstGeom prst="rightArrow">
          <a:avLst>
            <a:gd name="adj1" fmla="val 60000"/>
            <a:gd name="adj2" fmla="val 50000"/>
          </a:avLst>
        </a:prstGeom>
        <a:solidFill>
          <a:schemeClr val="accent4">
            <a:hueOff val="54433"/>
            <a:satOff val="0"/>
            <a:lumOff val="-2039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2121862" y="2574525"/>
        <a:ext cx="268890" cy="269615"/>
      </dsp:txXfrm>
    </dsp:sp>
    <dsp:sp modelId="{07560488-B33B-134E-BEC2-7FDB2176B5E9}">
      <dsp:nvSpPr>
        <dsp:cNvPr id="0" name=""/>
        <dsp:cNvSpPr/>
      </dsp:nvSpPr>
      <dsp:spPr>
        <a:xfrm>
          <a:off x="2665439" y="1501383"/>
          <a:ext cx="2415900" cy="2415900"/>
        </a:xfrm>
        <a:prstGeom prst="ellipse">
          <a:avLst/>
        </a:prstGeom>
        <a:solidFill>
          <a:schemeClr val="accent4">
            <a:hueOff val="54433"/>
            <a:satOff val="0"/>
            <a:lumOff val="-2039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s-ES_tradnl" sz="2800" kern="1200" noProof="0" dirty="0"/>
            <a:t>Matriz L</a:t>
          </a:r>
          <a:endParaRPr lang="en-US" sz="2800" kern="1200" dirty="0"/>
        </a:p>
      </dsp:txBody>
      <dsp:txXfrm>
        <a:off x="3019239" y="1855183"/>
        <a:ext cx="1708300" cy="17083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A495D3-FF3A-4D63-9E3C-7A1C9D5BFB4F}">
      <dsp:nvSpPr>
        <dsp:cNvPr id="0" name=""/>
        <dsp:cNvSpPr/>
      </dsp:nvSpPr>
      <dsp:spPr>
        <a:xfrm>
          <a:off x="918514" y="663816"/>
          <a:ext cx="642093" cy="91440"/>
        </a:xfrm>
        <a:custGeom>
          <a:avLst/>
          <a:gdLst/>
          <a:ahLst/>
          <a:cxnLst/>
          <a:rect l="0" t="0" r="0" b="0"/>
          <a:pathLst>
            <a:path>
              <a:moveTo>
                <a:pt x="0" y="103049"/>
              </a:moveTo>
              <a:lnTo>
                <a:pt x="642093" y="103049"/>
              </a:lnTo>
              <a:lnTo>
                <a:pt x="642093" y="45720"/>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06EF5F-2774-47DE-ABAB-934F51C41A6E}">
      <dsp:nvSpPr>
        <dsp:cNvPr id="0" name=""/>
        <dsp:cNvSpPr/>
      </dsp:nvSpPr>
      <dsp:spPr>
        <a:xfrm>
          <a:off x="918514" y="721146"/>
          <a:ext cx="1284186" cy="91440"/>
        </a:xfrm>
        <a:custGeom>
          <a:avLst/>
          <a:gdLst/>
          <a:ahLst/>
          <a:cxnLst/>
          <a:rect l="0" t="0" r="0" b="0"/>
          <a:pathLst>
            <a:path>
              <a:moveTo>
                <a:pt x="0" y="45720"/>
              </a:moveTo>
              <a:lnTo>
                <a:pt x="1284186" y="45720"/>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59F095E-72BA-48A0-AF8B-ABA240914FDF}">
      <dsp:nvSpPr>
        <dsp:cNvPr id="0" name=""/>
        <dsp:cNvSpPr/>
      </dsp:nvSpPr>
      <dsp:spPr>
        <a:xfrm>
          <a:off x="1238" y="626981"/>
          <a:ext cx="917276" cy="279769"/>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s-MX" sz="1500" b="0" kern="1200" cap="none" spc="0">
              <a:ln w="0"/>
              <a:effectLst>
                <a:outerShdw blurRad="38100" dist="19050" dir="2700000" algn="tl" rotWithShape="0">
                  <a:schemeClr val="dk1">
                    <a:alpha val="40000"/>
                  </a:schemeClr>
                </a:outerShdw>
              </a:effectLst>
            </a:rPr>
            <a:t>Pendiente</a:t>
          </a:r>
          <a:endParaRPr lang="es-MX" sz="1500" b="0" kern="1200" cap="none" spc="0" dirty="0">
            <a:ln w="0"/>
            <a:effectLst>
              <a:outerShdw blurRad="38100" dist="19050" dir="2700000" algn="tl" rotWithShape="0">
                <a:schemeClr val="dk1">
                  <a:alpha val="40000"/>
                </a:schemeClr>
              </a:outerShdw>
            </a:effectLst>
          </a:endParaRPr>
        </a:p>
      </dsp:txBody>
      <dsp:txXfrm>
        <a:off x="1238" y="626981"/>
        <a:ext cx="917276" cy="279769"/>
      </dsp:txXfrm>
    </dsp:sp>
    <dsp:sp modelId="{09D584FC-A356-4E65-863B-32D4223E8B1A}">
      <dsp:nvSpPr>
        <dsp:cNvPr id="0" name=""/>
        <dsp:cNvSpPr/>
      </dsp:nvSpPr>
      <dsp:spPr>
        <a:xfrm>
          <a:off x="2202700" y="626981"/>
          <a:ext cx="917276" cy="279769"/>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s-MX" sz="1500" b="0" kern="1200" cap="none" spc="0">
              <a:ln w="0"/>
              <a:effectLst>
                <a:outerShdw blurRad="38100" dist="19050" dir="2700000" algn="tl" rotWithShape="0">
                  <a:schemeClr val="dk1">
                    <a:alpha val="40000"/>
                  </a:schemeClr>
                </a:outerShdw>
              </a:effectLst>
            </a:rPr>
            <a:t>Pendiente</a:t>
          </a:r>
          <a:endParaRPr lang="es-MX" sz="1500" b="0" kern="1200" cap="none" spc="0" dirty="0">
            <a:ln w="0"/>
            <a:effectLst>
              <a:outerShdw blurRad="38100" dist="19050" dir="2700000" algn="tl" rotWithShape="0">
                <a:schemeClr val="dk1">
                  <a:alpha val="40000"/>
                </a:schemeClr>
              </a:outerShdw>
            </a:effectLst>
          </a:endParaRPr>
        </a:p>
      </dsp:txBody>
      <dsp:txXfrm>
        <a:off x="2202700" y="626981"/>
        <a:ext cx="917276" cy="279769"/>
      </dsp:txXfrm>
    </dsp:sp>
    <dsp:sp modelId="{90F70962-0FCB-42ED-B961-25C15757F6E5}">
      <dsp:nvSpPr>
        <dsp:cNvPr id="0" name=""/>
        <dsp:cNvSpPr/>
      </dsp:nvSpPr>
      <dsp:spPr>
        <a:xfrm>
          <a:off x="1101969" y="429767"/>
          <a:ext cx="917276" cy="279769"/>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s-MX" sz="1500" b="0" kern="1200" cap="none" spc="0">
              <a:ln w="0"/>
              <a:effectLst>
                <a:outerShdw blurRad="38100" dist="19050" dir="2700000" algn="tl" rotWithShape="0">
                  <a:schemeClr val="dk1">
                    <a:alpha val="40000"/>
                  </a:schemeClr>
                </a:outerShdw>
              </a:effectLst>
            </a:rPr>
            <a:t>No</a:t>
          </a:r>
          <a:endParaRPr lang="es-MX" sz="1500" b="0" kern="1200" cap="none" spc="0" dirty="0">
            <a:ln w="0"/>
            <a:effectLst>
              <a:outerShdw blurRad="38100" dist="19050" dir="2700000" algn="tl" rotWithShape="0">
                <a:schemeClr val="dk1">
                  <a:alpha val="40000"/>
                </a:schemeClr>
              </a:outerShdw>
            </a:effectLst>
          </a:endParaRPr>
        </a:p>
      </dsp:txBody>
      <dsp:txXfrm>
        <a:off x="1101969" y="429767"/>
        <a:ext cx="917276" cy="2797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A495D3-FF3A-4D63-9E3C-7A1C9D5BFB4F}">
      <dsp:nvSpPr>
        <dsp:cNvPr id="0" name=""/>
        <dsp:cNvSpPr/>
      </dsp:nvSpPr>
      <dsp:spPr>
        <a:xfrm>
          <a:off x="918514" y="680513"/>
          <a:ext cx="642093" cy="91440"/>
        </a:xfrm>
        <a:custGeom>
          <a:avLst/>
          <a:gdLst/>
          <a:ahLst/>
          <a:cxnLst/>
          <a:rect l="0" t="0" r="0" b="0"/>
          <a:pathLst>
            <a:path>
              <a:moveTo>
                <a:pt x="0" y="103049"/>
              </a:moveTo>
              <a:lnTo>
                <a:pt x="642093" y="103049"/>
              </a:lnTo>
              <a:lnTo>
                <a:pt x="642093" y="45720"/>
              </a:lnTo>
            </a:path>
          </a:pathLst>
        </a:custGeom>
        <a:noFill/>
        <a:ln w="9525" cap="flat" cmpd="sng" algn="ctr">
          <a:solidFill>
            <a:srgbClr val="000000"/>
          </a:solidFill>
          <a:prstDash val="solid"/>
        </a:ln>
        <a:effectLst/>
      </dsp:spPr>
      <dsp:style>
        <a:lnRef idx="1">
          <a:scrgbClr r="0" g="0" b="0"/>
        </a:lnRef>
        <a:fillRef idx="0">
          <a:scrgbClr r="0" g="0" b="0"/>
        </a:fillRef>
        <a:effectRef idx="0">
          <a:scrgbClr r="0" g="0" b="0"/>
        </a:effectRef>
        <a:fontRef idx="minor"/>
      </dsp:style>
    </dsp:sp>
    <dsp:sp modelId="{1F840745-128E-4D26-AF43-859B3757E5C1}">
      <dsp:nvSpPr>
        <dsp:cNvPr id="0" name=""/>
        <dsp:cNvSpPr/>
      </dsp:nvSpPr>
      <dsp:spPr>
        <a:xfrm>
          <a:off x="918514" y="737843"/>
          <a:ext cx="1284186" cy="91440"/>
        </a:xfrm>
        <a:custGeom>
          <a:avLst/>
          <a:gdLst/>
          <a:ahLst/>
          <a:cxnLst/>
          <a:rect l="0" t="0" r="0" b="0"/>
          <a:pathLst>
            <a:path>
              <a:moveTo>
                <a:pt x="0" y="45720"/>
              </a:moveTo>
              <a:lnTo>
                <a:pt x="1284186" y="45720"/>
              </a:lnTo>
            </a:path>
          </a:pathLst>
        </a:custGeom>
        <a:noFill/>
        <a:ln w="9525" cap="flat" cmpd="sng" algn="ctr">
          <a:solidFill>
            <a:schemeClr val="accent3">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59F095E-72BA-48A0-AF8B-ABA240914FDF}">
      <dsp:nvSpPr>
        <dsp:cNvPr id="0" name=""/>
        <dsp:cNvSpPr/>
      </dsp:nvSpPr>
      <dsp:spPr>
        <a:xfrm>
          <a:off x="1238" y="643679"/>
          <a:ext cx="917276" cy="279769"/>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MX" sz="1400" kern="1200" dirty="0"/>
            <a:t>Autorizado</a:t>
          </a:r>
        </a:p>
      </dsp:txBody>
      <dsp:txXfrm>
        <a:off x="1238" y="643679"/>
        <a:ext cx="917276" cy="279769"/>
      </dsp:txXfrm>
    </dsp:sp>
    <dsp:sp modelId="{6AAB3FD8-D478-428C-999D-2A224EF9F377}">
      <dsp:nvSpPr>
        <dsp:cNvPr id="0" name=""/>
        <dsp:cNvSpPr/>
      </dsp:nvSpPr>
      <dsp:spPr>
        <a:xfrm>
          <a:off x="2202701" y="643679"/>
          <a:ext cx="917276" cy="279769"/>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MX" sz="1400" kern="1200" dirty="0"/>
            <a:t>Autorizado</a:t>
          </a:r>
        </a:p>
      </dsp:txBody>
      <dsp:txXfrm>
        <a:off x="2202701" y="643679"/>
        <a:ext cx="917276" cy="279769"/>
      </dsp:txXfrm>
    </dsp:sp>
    <dsp:sp modelId="{90F70962-0FCB-42ED-B961-25C15757F6E5}">
      <dsp:nvSpPr>
        <dsp:cNvPr id="0" name=""/>
        <dsp:cNvSpPr/>
      </dsp:nvSpPr>
      <dsp:spPr>
        <a:xfrm>
          <a:off x="1101969" y="446464"/>
          <a:ext cx="917276" cy="279769"/>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MX" sz="1400" kern="1200" dirty="0"/>
            <a:t>No</a:t>
          </a:r>
        </a:p>
      </dsp:txBody>
      <dsp:txXfrm>
        <a:off x="1101969" y="446464"/>
        <a:ext cx="917276" cy="27976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A495D3-FF3A-4D63-9E3C-7A1C9D5BFB4F}">
      <dsp:nvSpPr>
        <dsp:cNvPr id="0" name=""/>
        <dsp:cNvSpPr/>
      </dsp:nvSpPr>
      <dsp:spPr>
        <a:xfrm>
          <a:off x="918514" y="695129"/>
          <a:ext cx="642093" cy="91440"/>
        </a:xfrm>
        <a:custGeom>
          <a:avLst/>
          <a:gdLst/>
          <a:ahLst/>
          <a:cxnLst/>
          <a:rect l="0" t="0" r="0" b="0"/>
          <a:pathLst>
            <a:path>
              <a:moveTo>
                <a:pt x="0" y="103049"/>
              </a:moveTo>
              <a:lnTo>
                <a:pt x="642093" y="103049"/>
              </a:lnTo>
              <a:lnTo>
                <a:pt x="642093" y="45720"/>
              </a:lnTo>
            </a:path>
          </a:pathLst>
        </a:custGeom>
        <a:noFill/>
        <a:ln w="9525" cap="flat" cmpd="sng" algn="ctr">
          <a:solidFill>
            <a:schemeClr val="accent1">
              <a:tint val="99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176E696-A09A-4277-B3E0-54D768F4D072}">
      <dsp:nvSpPr>
        <dsp:cNvPr id="0" name=""/>
        <dsp:cNvSpPr/>
      </dsp:nvSpPr>
      <dsp:spPr>
        <a:xfrm>
          <a:off x="918514" y="798179"/>
          <a:ext cx="1284186" cy="591643"/>
        </a:xfrm>
        <a:custGeom>
          <a:avLst/>
          <a:gdLst/>
          <a:ahLst/>
          <a:cxnLst/>
          <a:rect l="0" t="0" r="0" b="0"/>
          <a:pathLst>
            <a:path>
              <a:moveTo>
                <a:pt x="0" y="0"/>
              </a:moveTo>
              <a:lnTo>
                <a:pt x="1192459" y="0"/>
              </a:lnTo>
              <a:lnTo>
                <a:pt x="1192459" y="591643"/>
              </a:lnTo>
              <a:lnTo>
                <a:pt x="1284186" y="591643"/>
              </a:lnTo>
            </a:path>
          </a:pathLst>
        </a:custGeom>
        <a:noFill/>
        <a:ln w="9525" cap="flat" cmpd="sng" algn="ctr">
          <a:solidFill>
            <a:schemeClr val="accent1">
              <a:tint val="99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3AA503E-EC99-4C2E-91BA-50D6DA0765CA}">
      <dsp:nvSpPr>
        <dsp:cNvPr id="0" name=""/>
        <dsp:cNvSpPr/>
      </dsp:nvSpPr>
      <dsp:spPr>
        <a:xfrm>
          <a:off x="918514" y="798179"/>
          <a:ext cx="1284186" cy="197214"/>
        </a:xfrm>
        <a:custGeom>
          <a:avLst/>
          <a:gdLst/>
          <a:ahLst/>
          <a:cxnLst/>
          <a:rect l="0" t="0" r="0" b="0"/>
          <a:pathLst>
            <a:path>
              <a:moveTo>
                <a:pt x="0" y="0"/>
              </a:moveTo>
              <a:lnTo>
                <a:pt x="1192459" y="0"/>
              </a:lnTo>
              <a:lnTo>
                <a:pt x="1192459" y="197214"/>
              </a:lnTo>
              <a:lnTo>
                <a:pt x="1284186" y="197214"/>
              </a:lnTo>
            </a:path>
          </a:pathLst>
        </a:custGeom>
        <a:noFill/>
        <a:ln w="9525" cap="flat" cmpd="sng" algn="ctr">
          <a:solidFill>
            <a:schemeClr val="accent1">
              <a:tint val="99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03908E5-29D8-46FB-8791-ABAF888AE11A}">
      <dsp:nvSpPr>
        <dsp:cNvPr id="0" name=""/>
        <dsp:cNvSpPr/>
      </dsp:nvSpPr>
      <dsp:spPr>
        <a:xfrm>
          <a:off x="918514" y="600965"/>
          <a:ext cx="1284186" cy="197214"/>
        </a:xfrm>
        <a:custGeom>
          <a:avLst/>
          <a:gdLst/>
          <a:ahLst/>
          <a:cxnLst/>
          <a:rect l="0" t="0" r="0" b="0"/>
          <a:pathLst>
            <a:path>
              <a:moveTo>
                <a:pt x="0" y="197214"/>
              </a:moveTo>
              <a:lnTo>
                <a:pt x="1192459" y="197214"/>
              </a:lnTo>
              <a:lnTo>
                <a:pt x="1192459" y="0"/>
              </a:lnTo>
              <a:lnTo>
                <a:pt x="1284186" y="0"/>
              </a:lnTo>
            </a:path>
          </a:pathLst>
        </a:custGeom>
        <a:noFill/>
        <a:ln w="9525" cap="flat" cmpd="sng" algn="ctr">
          <a:solidFill>
            <a:schemeClr val="accent1">
              <a:tint val="99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F840745-128E-4D26-AF43-859B3757E5C1}">
      <dsp:nvSpPr>
        <dsp:cNvPr id="0" name=""/>
        <dsp:cNvSpPr/>
      </dsp:nvSpPr>
      <dsp:spPr>
        <a:xfrm>
          <a:off x="918514" y="206536"/>
          <a:ext cx="1284186" cy="591643"/>
        </a:xfrm>
        <a:custGeom>
          <a:avLst/>
          <a:gdLst/>
          <a:ahLst/>
          <a:cxnLst/>
          <a:rect l="0" t="0" r="0" b="0"/>
          <a:pathLst>
            <a:path>
              <a:moveTo>
                <a:pt x="0" y="591643"/>
              </a:moveTo>
              <a:lnTo>
                <a:pt x="1192459" y="591643"/>
              </a:lnTo>
              <a:lnTo>
                <a:pt x="1192459" y="0"/>
              </a:lnTo>
              <a:lnTo>
                <a:pt x="1284186" y="0"/>
              </a:lnTo>
            </a:path>
          </a:pathLst>
        </a:custGeom>
        <a:noFill/>
        <a:ln w="9525" cap="flat" cmpd="sng" algn="ctr">
          <a:solidFill>
            <a:schemeClr val="accent1">
              <a:tint val="99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59F095E-72BA-48A0-AF8B-ABA240914FDF}">
      <dsp:nvSpPr>
        <dsp:cNvPr id="0" name=""/>
        <dsp:cNvSpPr/>
      </dsp:nvSpPr>
      <dsp:spPr>
        <a:xfrm>
          <a:off x="1238" y="658294"/>
          <a:ext cx="917276" cy="279769"/>
        </a:xfrm>
        <a:prstGeom prst="rect">
          <a:avLst/>
        </a:prstGeom>
        <a:gradFill rotWithShape="0">
          <a:gsLst>
            <a:gs pos="0">
              <a:schemeClr val="accent1">
                <a:shade val="80000"/>
                <a:hueOff val="0"/>
                <a:satOff val="0"/>
                <a:lumOff val="0"/>
                <a:alphaOff val="0"/>
                <a:shade val="51000"/>
                <a:satMod val="130000"/>
              </a:schemeClr>
            </a:gs>
            <a:gs pos="80000">
              <a:schemeClr val="accent1">
                <a:shade val="80000"/>
                <a:hueOff val="0"/>
                <a:satOff val="0"/>
                <a:lumOff val="0"/>
                <a:alphaOff val="0"/>
                <a:shade val="93000"/>
                <a:satMod val="130000"/>
              </a:schemeClr>
            </a:gs>
            <a:gs pos="100000">
              <a:schemeClr val="accent1">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MX" sz="1400" kern="1200" dirty="0"/>
            <a:t>Rechazado</a:t>
          </a:r>
        </a:p>
      </dsp:txBody>
      <dsp:txXfrm>
        <a:off x="1238" y="658294"/>
        <a:ext cx="917276" cy="279769"/>
      </dsp:txXfrm>
    </dsp:sp>
    <dsp:sp modelId="{6AAB3FD8-D478-428C-999D-2A224EF9F377}">
      <dsp:nvSpPr>
        <dsp:cNvPr id="0" name=""/>
        <dsp:cNvSpPr/>
      </dsp:nvSpPr>
      <dsp:spPr>
        <a:xfrm>
          <a:off x="2202701" y="66651"/>
          <a:ext cx="917276" cy="279769"/>
        </a:xfrm>
        <a:prstGeom prst="rect">
          <a:avLst/>
        </a:prstGeom>
        <a:gradFill rotWithShape="0">
          <a:gsLst>
            <a:gs pos="0">
              <a:schemeClr val="accent1">
                <a:tint val="99000"/>
                <a:hueOff val="0"/>
                <a:satOff val="0"/>
                <a:lumOff val="0"/>
                <a:alphaOff val="0"/>
                <a:shade val="51000"/>
                <a:satMod val="130000"/>
              </a:schemeClr>
            </a:gs>
            <a:gs pos="80000">
              <a:schemeClr val="accent1">
                <a:tint val="99000"/>
                <a:hueOff val="0"/>
                <a:satOff val="0"/>
                <a:lumOff val="0"/>
                <a:alphaOff val="0"/>
                <a:shade val="93000"/>
                <a:satMod val="130000"/>
              </a:schemeClr>
            </a:gs>
            <a:gs pos="100000">
              <a:schemeClr val="accent1">
                <a:tint val="99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MX" sz="1400" kern="1200" dirty="0"/>
            <a:t>Pendiente</a:t>
          </a:r>
        </a:p>
      </dsp:txBody>
      <dsp:txXfrm>
        <a:off x="2202701" y="66651"/>
        <a:ext cx="917276" cy="279769"/>
      </dsp:txXfrm>
    </dsp:sp>
    <dsp:sp modelId="{E0BFED93-1D2D-4C41-93E1-98B8450CB9F6}">
      <dsp:nvSpPr>
        <dsp:cNvPr id="0" name=""/>
        <dsp:cNvSpPr/>
      </dsp:nvSpPr>
      <dsp:spPr>
        <a:xfrm>
          <a:off x="2202701" y="461080"/>
          <a:ext cx="917276" cy="279769"/>
        </a:xfrm>
        <a:prstGeom prst="rect">
          <a:avLst/>
        </a:prstGeom>
        <a:gradFill rotWithShape="0">
          <a:gsLst>
            <a:gs pos="0">
              <a:schemeClr val="accent1">
                <a:tint val="99000"/>
                <a:hueOff val="0"/>
                <a:satOff val="0"/>
                <a:lumOff val="0"/>
                <a:alphaOff val="0"/>
                <a:shade val="51000"/>
                <a:satMod val="130000"/>
              </a:schemeClr>
            </a:gs>
            <a:gs pos="80000">
              <a:schemeClr val="accent1">
                <a:tint val="99000"/>
                <a:hueOff val="0"/>
                <a:satOff val="0"/>
                <a:lumOff val="0"/>
                <a:alphaOff val="0"/>
                <a:shade val="93000"/>
                <a:satMod val="130000"/>
              </a:schemeClr>
            </a:gs>
            <a:gs pos="100000">
              <a:schemeClr val="accent1">
                <a:tint val="99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MX" sz="1400" kern="1200" dirty="0"/>
            <a:t>Autorizado</a:t>
          </a:r>
        </a:p>
      </dsp:txBody>
      <dsp:txXfrm>
        <a:off x="2202701" y="461080"/>
        <a:ext cx="917276" cy="279769"/>
      </dsp:txXfrm>
    </dsp:sp>
    <dsp:sp modelId="{82311D19-5D65-4B8E-BDD3-9E35C40571CB}">
      <dsp:nvSpPr>
        <dsp:cNvPr id="0" name=""/>
        <dsp:cNvSpPr/>
      </dsp:nvSpPr>
      <dsp:spPr>
        <a:xfrm>
          <a:off x="2202701" y="855509"/>
          <a:ext cx="917276" cy="279769"/>
        </a:xfrm>
        <a:prstGeom prst="rect">
          <a:avLst/>
        </a:prstGeom>
        <a:gradFill rotWithShape="0">
          <a:gsLst>
            <a:gs pos="0">
              <a:schemeClr val="accent1">
                <a:tint val="99000"/>
                <a:hueOff val="0"/>
                <a:satOff val="0"/>
                <a:lumOff val="0"/>
                <a:alphaOff val="0"/>
                <a:shade val="51000"/>
                <a:satMod val="130000"/>
              </a:schemeClr>
            </a:gs>
            <a:gs pos="80000">
              <a:schemeClr val="accent1">
                <a:tint val="99000"/>
                <a:hueOff val="0"/>
                <a:satOff val="0"/>
                <a:lumOff val="0"/>
                <a:alphaOff val="0"/>
                <a:shade val="93000"/>
                <a:satMod val="130000"/>
              </a:schemeClr>
            </a:gs>
            <a:gs pos="100000">
              <a:schemeClr val="accent1">
                <a:tint val="99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MX" sz="1400" kern="1200" dirty="0"/>
            <a:t>Reducido</a:t>
          </a:r>
        </a:p>
      </dsp:txBody>
      <dsp:txXfrm>
        <a:off x="2202701" y="855509"/>
        <a:ext cx="917276" cy="279769"/>
      </dsp:txXfrm>
    </dsp:sp>
    <dsp:sp modelId="{F6CFFC6F-BC2F-4702-ABB0-8C4DD7298419}">
      <dsp:nvSpPr>
        <dsp:cNvPr id="0" name=""/>
        <dsp:cNvSpPr/>
      </dsp:nvSpPr>
      <dsp:spPr>
        <a:xfrm>
          <a:off x="2202701" y="1249938"/>
          <a:ext cx="917276" cy="279769"/>
        </a:xfrm>
        <a:prstGeom prst="rect">
          <a:avLst/>
        </a:prstGeom>
        <a:gradFill rotWithShape="0">
          <a:gsLst>
            <a:gs pos="0">
              <a:schemeClr val="accent1">
                <a:tint val="99000"/>
                <a:hueOff val="0"/>
                <a:satOff val="0"/>
                <a:lumOff val="0"/>
                <a:alphaOff val="0"/>
                <a:shade val="51000"/>
                <a:satMod val="130000"/>
              </a:schemeClr>
            </a:gs>
            <a:gs pos="80000">
              <a:schemeClr val="accent1">
                <a:tint val="99000"/>
                <a:hueOff val="0"/>
                <a:satOff val="0"/>
                <a:lumOff val="0"/>
                <a:alphaOff val="0"/>
                <a:shade val="93000"/>
                <a:satMod val="130000"/>
              </a:schemeClr>
            </a:gs>
            <a:gs pos="100000">
              <a:schemeClr val="accent1">
                <a:tint val="99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MX" sz="1400" kern="1200" dirty="0"/>
            <a:t>Rechazado</a:t>
          </a:r>
        </a:p>
      </dsp:txBody>
      <dsp:txXfrm>
        <a:off x="2202701" y="1249938"/>
        <a:ext cx="917276" cy="279769"/>
      </dsp:txXfrm>
    </dsp:sp>
    <dsp:sp modelId="{90F70962-0FCB-42ED-B961-25C15757F6E5}">
      <dsp:nvSpPr>
        <dsp:cNvPr id="0" name=""/>
        <dsp:cNvSpPr/>
      </dsp:nvSpPr>
      <dsp:spPr>
        <a:xfrm>
          <a:off x="1101969" y="461080"/>
          <a:ext cx="917276" cy="279769"/>
        </a:xfrm>
        <a:prstGeom prst="rect">
          <a:avLst/>
        </a:prstGeom>
        <a:gradFill rotWithShape="0">
          <a:gsLst>
            <a:gs pos="0">
              <a:schemeClr val="accent1">
                <a:shade val="80000"/>
                <a:hueOff val="0"/>
                <a:satOff val="0"/>
                <a:lumOff val="0"/>
                <a:alphaOff val="0"/>
                <a:shade val="51000"/>
                <a:satMod val="130000"/>
              </a:schemeClr>
            </a:gs>
            <a:gs pos="80000">
              <a:schemeClr val="accent1">
                <a:shade val="80000"/>
                <a:hueOff val="0"/>
                <a:satOff val="0"/>
                <a:lumOff val="0"/>
                <a:alphaOff val="0"/>
                <a:shade val="93000"/>
                <a:satMod val="130000"/>
              </a:schemeClr>
            </a:gs>
            <a:gs pos="100000">
              <a:schemeClr val="accent1">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MX" sz="1400" kern="1200" dirty="0"/>
            <a:t>Si</a:t>
          </a:r>
        </a:p>
      </dsp:txBody>
      <dsp:txXfrm>
        <a:off x="1101969" y="461080"/>
        <a:ext cx="917276" cy="27976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A495D3-FF3A-4D63-9E3C-7A1C9D5BFB4F}">
      <dsp:nvSpPr>
        <dsp:cNvPr id="0" name=""/>
        <dsp:cNvSpPr/>
      </dsp:nvSpPr>
      <dsp:spPr>
        <a:xfrm>
          <a:off x="918514" y="695129"/>
          <a:ext cx="642093" cy="91440"/>
        </a:xfrm>
        <a:custGeom>
          <a:avLst/>
          <a:gdLst/>
          <a:ahLst/>
          <a:cxnLst/>
          <a:rect l="0" t="0" r="0" b="0"/>
          <a:pathLst>
            <a:path>
              <a:moveTo>
                <a:pt x="0" y="103049"/>
              </a:moveTo>
              <a:lnTo>
                <a:pt x="642093" y="103049"/>
              </a:lnTo>
              <a:lnTo>
                <a:pt x="642093" y="45720"/>
              </a:lnTo>
            </a:path>
          </a:pathLst>
        </a:custGeom>
        <a:noFill/>
        <a:ln w="9525" cap="flat" cmpd="sng" algn="ctr">
          <a:solidFill>
            <a:schemeClr val="accent1">
              <a:tint val="99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176E696-A09A-4277-B3E0-54D768F4D072}">
      <dsp:nvSpPr>
        <dsp:cNvPr id="0" name=""/>
        <dsp:cNvSpPr/>
      </dsp:nvSpPr>
      <dsp:spPr>
        <a:xfrm>
          <a:off x="918514" y="798179"/>
          <a:ext cx="1284186" cy="591643"/>
        </a:xfrm>
        <a:custGeom>
          <a:avLst/>
          <a:gdLst/>
          <a:ahLst/>
          <a:cxnLst/>
          <a:rect l="0" t="0" r="0" b="0"/>
          <a:pathLst>
            <a:path>
              <a:moveTo>
                <a:pt x="0" y="0"/>
              </a:moveTo>
              <a:lnTo>
                <a:pt x="1192459" y="0"/>
              </a:lnTo>
              <a:lnTo>
                <a:pt x="1192459" y="591643"/>
              </a:lnTo>
              <a:lnTo>
                <a:pt x="1284186" y="591643"/>
              </a:lnTo>
            </a:path>
          </a:pathLst>
        </a:custGeom>
        <a:noFill/>
        <a:ln w="9525" cap="flat" cmpd="sng" algn="ctr">
          <a:solidFill>
            <a:schemeClr val="accent1">
              <a:tint val="99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3AA503E-EC99-4C2E-91BA-50D6DA0765CA}">
      <dsp:nvSpPr>
        <dsp:cNvPr id="0" name=""/>
        <dsp:cNvSpPr/>
      </dsp:nvSpPr>
      <dsp:spPr>
        <a:xfrm>
          <a:off x="918514" y="798179"/>
          <a:ext cx="1284186" cy="197214"/>
        </a:xfrm>
        <a:custGeom>
          <a:avLst/>
          <a:gdLst/>
          <a:ahLst/>
          <a:cxnLst/>
          <a:rect l="0" t="0" r="0" b="0"/>
          <a:pathLst>
            <a:path>
              <a:moveTo>
                <a:pt x="0" y="0"/>
              </a:moveTo>
              <a:lnTo>
                <a:pt x="1192459" y="0"/>
              </a:lnTo>
              <a:lnTo>
                <a:pt x="1192459" y="197214"/>
              </a:lnTo>
              <a:lnTo>
                <a:pt x="1284186" y="197214"/>
              </a:lnTo>
            </a:path>
          </a:pathLst>
        </a:custGeom>
        <a:noFill/>
        <a:ln w="9525" cap="flat" cmpd="sng" algn="ctr">
          <a:solidFill>
            <a:schemeClr val="accent1">
              <a:tint val="99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03908E5-29D8-46FB-8791-ABAF888AE11A}">
      <dsp:nvSpPr>
        <dsp:cNvPr id="0" name=""/>
        <dsp:cNvSpPr/>
      </dsp:nvSpPr>
      <dsp:spPr>
        <a:xfrm>
          <a:off x="918514" y="600965"/>
          <a:ext cx="1284186" cy="197214"/>
        </a:xfrm>
        <a:custGeom>
          <a:avLst/>
          <a:gdLst/>
          <a:ahLst/>
          <a:cxnLst/>
          <a:rect l="0" t="0" r="0" b="0"/>
          <a:pathLst>
            <a:path>
              <a:moveTo>
                <a:pt x="0" y="197214"/>
              </a:moveTo>
              <a:lnTo>
                <a:pt x="1192459" y="197214"/>
              </a:lnTo>
              <a:lnTo>
                <a:pt x="1192459" y="0"/>
              </a:lnTo>
              <a:lnTo>
                <a:pt x="1284186" y="0"/>
              </a:lnTo>
            </a:path>
          </a:pathLst>
        </a:custGeom>
        <a:noFill/>
        <a:ln w="9525" cap="flat" cmpd="sng" algn="ctr">
          <a:solidFill>
            <a:schemeClr val="accent1">
              <a:tint val="99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F840745-128E-4D26-AF43-859B3757E5C1}">
      <dsp:nvSpPr>
        <dsp:cNvPr id="0" name=""/>
        <dsp:cNvSpPr/>
      </dsp:nvSpPr>
      <dsp:spPr>
        <a:xfrm>
          <a:off x="918514" y="206536"/>
          <a:ext cx="1284186" cy="591643"/>
        </a:xfrm>
        <a:custGeom>
          <a:avLst/>
          <a:gdLst/>
          <a:ahLst/>
          <a:cxnLst/>
          <a:rect l="0" t="0" r="0" b="0"/>
          <a:pathLst>
            <a:path>
              <a:moveTo>
                <a:pt x="0" y="591643"/>
              </a:moveTo>
              <a:lnTo>
                <a:pt x="1192459" y="591643"/>
              </a:lnTo>
              <a:lnTo>
                <a:pt x="1192459" y="0"/>
              </a:lnTo>
              <a:lnTo>
                <a:pt x="1284186" y="0"/>
              </a:lnTo>
            </a:path>
          </a:pathLst>
        </a:custGeom>
        <a:noFill/>
        <a:ln w="9525" cap="flat" cmpd="sng" algn="ctr">
          <a:solidFill>
            <a:schemeClr val="accent1">
              <a:tint val="99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59F095E-72BA-48A0-AF8B-ABA240914FDF}">
      <dsp:nvSpPr>
        <dsp:cNvPr id="0" name=""/>
        <dsp:cNvSpPr/>
      </dsp:nvSpPr>
      <dsp:spPr>
        <a:xfrm>
          <a:off x="1238" y="658294"/>
          <a:ext cx="917276" cy="279769"/>
        </a:xfrm>
        <a:prstGeom prst="rect">
          <a:avLst/>
        </a:prstGeom>
        <a:gradFill rotWithShape="0">
          <a:gsLst>
            <a:gs pos="0">
              <a:schemeClr val="accent1">
                <a:shade val="80000"/>
                <a:hueOff val="0"/>
                <a:satOff val="0"/>
                <a:lumOff val="0"/>
                <a:alphaOff val="0"/>
                <a:shade val="51000"/>
                <a:satMod val="130000"/>
              </a:schemeClr>
            </a:gs>
            <a:gs pos="80000">
              <a:schemeClr val="accent1">
                <a:shade val="80000"/>
                <a:hueOff val="0"/>
                <a:satOff val="0"/>
                <a:lumOff val="0"/>
                <a:alphaOff val="0"/>
                <a:shade val="93000"/>
                <a:satMod val="130000"/>
              </a:schemeClr>
            </a:gs>
            <a:gs pos="100000">
              <a:schemeClr val="accent1">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MX" sz="1400" kern="1200" dirty="0"/>
            <a:t>Reducido</a:t>
          </a:r>
        </a:p>
      </dsp:txBody>
      <dsp:txXfrm>
        <a:off x="1238" y="658294"/>
        <a:ext cx="917276" cy="279769"/>
      </dsp:txXfrm>
    </dsp:sp>
    <dsp:sp modelId="{6AAB3FD8-D478-428C-999D-2A224EF9F377}">
      <dsp:nvSpPr>
        <dsp:cNvPr id="0" name=""/>
        <dsp:cNvSpPr/>
      </dsp:nvSpPr>
      <dsp:spPr>
        <a:xfrm>
          <a:off x="2202701" y="66651"/>
          <a:ext cx="917276" cy="279769"/>
        </a:xfrm>
        <a:prstGeom prst="rect">
          <a:avLst/>
        </a:prstGeom>
        <a:gradFill rotWithShape="0">
          <a:gsLst>
            <a:gs pos="0">
              <a:schemeClr val="accent1">
                <a:tint val="99000"/>
                <a:hueOff val="0"/>
                <a:satOff val="0"/>
                <a:lumOff val="0"/>
                <a:alphaOff val="0"/>
                <a:shade val="51000"/>
                <a:satMod val="130000"/>
              </a:schemeClr>
            </a:gs>
            <a:gs pos="80000">
              <a:schemeClr val="accent1">
                <a:tint val="99000"/>
                <a:hueOff val="0"/>
                <a:satOff val="0"/>
                <a:lumOff val="0"/>
                <a:alphaOff val="0"/>
                <a:shade val="93000"/>
                <a:satMod val="130000"/>
              </a:schemeClr>
            </a:gs>
            <a:gs pos="100000">
              <a:schemeClr val="accent1">
                <a:tint val="99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MX" sz="1400" kern="1200" dirty="0"/>
            <a:t>Pendiente</a:t>
          </a:r>
        </a:p>
      </dsp:txBody>
      <dsp:txXfrm>
        <a:off x="2202701" y="66651"/>
        <a:ext cx="917276" cy="279769"/>
      </dsp:txXfrm>
    </dsp:sp>
    <dsp:sp modelId="{E0BFED93-1D2D-4C41-93E1-98B8450CB9F6}">
      <dsp:nvSpPr>
        <dsp:cNvPr id="0" name=""/>
        <dsp:cNvSpPr/>
      </dsp:nvSpPr>
      <dsp:spPr>
        <a:xfrm>
          <a:off x="2202701" y="461080"/>
          <a:ext cx="917276" cy="279769"/>
        </a:xfrm>
        <a:prstGeom prst="rect">
          <a:avLst/>
        </a:prstGeom>
        <a:gradFill rotWithShape="0">
          <a:gsLst>
            <a:gs pos="0">
              <a:schemeClr val="accent1">
                <a:tint val="99000"/>
                <a:hueOff val="0"/>
                <a:satOff val="0"/>
                <a:lumOff val="0"/>
                <a:alphaOff val="0"/>
                <a:shade val="51000"/>
                <a:satMod val="130000"/>
              </a:schemeClr>
            </a:gs>
            <a:gs pos="80000">
              <a:schemeClr val="accent1">
                <a:tint val="99000"/>
                <a:hueOff val="0"/>
                <a:satOff val="0"/>
                <a:lumOff val="0"/>
                <a:alphaOff val="0"/>
                <a:shade val="93000"/>
                <a:satMod val="130000"/>
              </a:schemeClr>
            </a:gs>
            <a:gs pos="100000">
              <a:schemeClr val="accent1">
                <a:tint val="99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MX" sz="1400" kern="1200" dirty="0"/>
            <a:t>Autorizado</a:t>
          </a:r>
        </a:p>
      </dsp:txBody>
      <dsp:txXfrm>
        <a:off x="2202701" y="461080"/>
        <a:ext cx="917276" cy="279769"/>
      </dsp:txXfrm>
    </dsp:sp>
    <dsp:sp modelId="{82311D19-5D65-4B8E-BDD3-9E35C40571CB}">
      <dsp:nvSpPr>
        <dsp:cNvPr id="0" name=""/>
        <dsp:cNvSpPr/>
      </dsp:nvSpPr>
      <dsp:spPr>
        <a:xfrm>
          <a:off x="2202701" y="855509"/>
          <a:ext cx="917276" cy="279769"/>
        </a:xfrm>
        <a:prstGeom prst="rect">
          <a:avLst/>
        </a:prstGeom>
        <a:gradFill rotWithShape="0">
          <a:gsLst>
            <a:gs pos="0">
              <a:schemeClr val="accent1">
                <a:tint val="99000"/>
                <a:hueOff val="0"/>
                <a:satOff val="0"/>
                <a:lumOff val="0"/>
                <a:alphaOff val="0"/>
                <a:shade val="51000"/>
                <a:satMod val="130000"/>
              </a:schemeClr>
            </a:gs>
            <a:gs pos="80000">
              <a:schemeClr val="accent1">
                <a:tint val="99000"/>
                <a:hueOff val="0"/>
                <a:satOff val="0"/>
                <a:lumOff val="0"/>
                <a:alphaOff val="0"/>
                <a:shade val="93000"/>
                <a:satMod val="130000"/>
              </a:schemeClr>
            </a:gs>
            <a:gs pos="100000">
              <a:schemeClr val="accent1">
                <a:tint val="99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MX" sz="1400" kern="1200" dirty="0"/>
            <a:t>Reducido</a:t>
          </a:r>
        </a:p>
      </dsp:txBody>
      <dsp:txXfrm>
        <a:off x="2202701" y="855509"/>
        <a:ext cx="917276" cy="279769"/>
      </dsp:txXfrm>
    </dsp:sp>
    <dsp:sp modelId="{F6CFFC6F-BC2F-4702-ABB0-8C4DD7298419}">
      <dsp:nvSpPr>
        <dsp:cNvPr id="0" name=""/>
        <dsp:cNvSpPr/>
      </dsp:nvSpPr>
      <dsp:spPr>
        <a:xfrm>
          <a:off x="2202701" y="1249938"/>
          <a:ext cx="917276" cy="279769"/>
        </a:xfrm>
        <a:prstGeom prst="rect">
          <a:avLst/>
        </a:prstGeom>
        <a:gradFill rotWithShape="0">
          <a:gsLst>
            <a:gs pos="0">
              <a:schemeClr val="accent1">
                <a:tint val="99000"/>
                <a:hueOff val="0"/>
                <a:satOff val="0"/>
                <a:lumOff val="0"/>
                <a:alphaOff val="0"/>
                <a:shade val="51000"/>
                <a:satMod val="130000"/>
              </a:schemeClr>
            </a:gs>
            <a:gs pos="80000">
              <a:schemeClr val="accent1">
                <a:tint val="99000"/>
                <a:hueOff val="0"/>
                <a:satOff val="0"/>
                <a:lumOff val="0"/>
                <a:alphaOff val="0"/>
                <a:shade val="93000"/>
                <a:satMod val="130000"/>
              </a:schemeClr>
            </a:gs>
            <a:gs pos="100000">
              <a:schemeClr val="accent1">
                <a:tint val="99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MX" sz="1400" kern="1200" dirty="0"/>
            <a:t>Rechazado</a:t>
          </a:r>
        </a:p>
      </dsp:txBody>
      <dsp:txXfrm>
        <a:off x="2202701" y="1249938"/>
        <a:ext cx="917276" cy="279769"/>
      </dsp:txXfrm>
    </dsp:sp>
    <dsp:sp modelId="{90F70962-0FCB-42ED-B961-25C15757F6E5}">
      <dsp:nvSpPr>
        <dsp:cNvPr id="0" name=""/>
        <dsp:cNvSpPr/>
      </dsp:nvSpPr>
      <dsp:spPr>
        <a:xfrm>
          <a:off x="1101969" y="461080"/>
          <a:ext cx="917276" cy="279769"/>
        </a:xfrm>
        <a:prstGeom prst="rect">
          <a:avLst/>
        </a:prstGeom>
        <a:gradFill rotWithShape="0">
          <a:gsLst>
            <a:gs pos="0">
              <a:schemeClr val="accent1">
                <a:shade val="80000"/>
                <a:hueOff val="0"/>
                <a:satOff val="0"/>
                <a:lumOff val="0"/>
                <a:alphaOff val="0"/>
                <a:shade val="51000"/>
                <a:satMod val="130000"/>
              </a:schemeClr>
            </a:gs>
            <a:gs pos="80000">
              <a:schemeClr val="accent1">
                <a:shade val="80000"/>
                <a:hueOff val="0"/>
                <a:satOff val="0"/>
                <a:lumOff val="0"/>
                <a:alphaOff val="0"/>
                <a:shade val="93000"/>
                <a:satMod val="130000"/>
              </a:schemeClr>
            </a:gs>
            <a:gs pos="100000">
              <a:schemeClr val="accent1">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MX" sz="1400" kern="1200" dirty="0"/>
            <a:t>Si</a:t>
          </a:r>
        </a:p>
      </dsp:txBody>
      <dsp:txXfrm>
        <a:off x="1101969" y="461080"/>
        <a:ext cx="917276" cy="27976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7F3DD2-81B7-4A17-A04C-7305CBB5EA9D}">
      <dsp:nvSpPr>
        <dsp:cNvPr id="0" name=""/>
        <dsp:cNvSpPr/>
      </dsp:nvSpPr>
      <dsp:spPr>
        <a:xfrm>
          <a:off x="77508" y="961098"/>
          <a:ext cx="1652824" cy="1488410"/>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228600" lvl="1" indent="-228600" algn="l" defTabSz="1066800">
            <a:lnSpc>
              <a:spcPct val="90000"/>
            </a:lnSpc>
            <a:spcBef>
              <a:spcPct val="0"/>
            </a:spcBef>
            <a:spcAft>
              <a:spcPct val="15000"/>
            </a:spcAft>
            <a:buChar char="•"/>
          </a:pPr>
          <a:r>
            <a:rPr lang="es-MX" sz="2400" kern="1200" dirty="0">
              <a:solidFill>
                <a:srgbClr val="000000"/>
              </a:solidFill>
            </a:rPr>
            <a:t>Prenatal</a:t>
          </a:r>
        </a:p>
      </dsp:txBody>
      <dsp:txXfrm>
        <a:off x="111760" y="995350"/>
        <a:ext cx="1584320" cy="1100961"/>
      </dsp:txXfrm>
    </dsp:sp>
    <dsp:sp modelId="{F581A435-184E-42D2-AE81-BFC1EE3ED6F1}">
      <dsp:nvSpPr>
        <dsp:cNvPr id="0" name=""/>
        <dsp:cNvSpPr/>
      </dsp:nvSpPr>
      <dsp:spPr>
        <a:xfrm>
          <a:off x="1017050" y="1320477"/>
          <a:ext cx="1982561" cy="1982561"/>
        </a:xfrm>
        <a:prstGeom prst="leftCircularArrow">
          <a:avLst>
            <a:gd name="adj1" fmla="val 3116"/>
            <a:gd name="adj2" fmla="val 383178"/>
            <a:gd name="adj3" fmla="val 2157679"/>
            <a:gd name="adj4" fmla="val 9023480"/>
            <a:gd name="adj5" fmla="val 3636"/>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FF266AFF-0226-4BB8-B002-3A21A002E1DF}">
      <dsp:nvSpPr>
        <dsp:cNvPr id="0" name=""/>
        <dsp:cNvSpPr/>
      </dsp:nvSpPr>
      <dsp:spPr>
        <a:xfrm>
          <a:off x="402645" y="2130563"/>
          <a:ext cx="1604080" cy="637890"/>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s-MX" sz="2000" kern="1200" dirty="0"/>
            <a:t>Sin Continuidad</a:t>
          </a:r>
        </a:p>
      </dsp:txBody>
      <dsp:txXfrm>
        <a:off x="421328" y="2149246"/>
        <a:ext cx="1566714" cy="600524"/>
      </dsp:txXfrm>
    </dsp:sp>
    <dsp:sp modelId="{B35077CF-7839-42EF-B007-FBB6EDB4C108}">
      <dsp:nvSpPr>
        <dsp:cNvPr id="0" name=""/>
        <dsp:cNvSpPr/>
      </dsp:nvSpPr>
      <dsp:spPr>
        <a:xfrm>
          <a:off x="2346798" y="994133"/>
          <a:ext cx="1712881" cy="1422339"/>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228600" lvl="1" indent="-228600" algn="l" defTabSz="1066800">
            <a:lnSpc>
              <a:spcPct val="90000"/>
            </a:lnSpc>
            <a:spcBef>
              <a:spcPct val="0"/>
            </a:spcBef>
            <a:spcAft>
              <a:spcPct val="15000"/>
            </a:spcAft>
            <a:buChar char="•"/>
          </a:pPr>
          <a:r>
            <a:rPr lang="es-MX" sz="2400" kern="1200" dirty="0">
              <a:solidFill>
                <a:srgbClr val="000000"/>
              </a:solidFill>
            </a:rPr>
            <a:t>Postnatal</a:t>
          </a:r>
        </a:p>
      </dsp:txBody>
      <dsp:txXfrm>
        <a:off x="2379530" y="1331652"/>
        <a:ext cx="1647417" cy="1052088"/>
      </dsp:txXfrm>
    </dsp:sp>
    <dsp:sp modelId="{221C2348-15D1-4134-AAB9-03244605C2BD}">
      <dsp:nvSpPr>
        <dsp:cNvPr id="0" name=""/>
        <dsp:cNvSpPr/>
      </dsp:nvSpPr>
      <dsp:spPr>
        <a:xfrm>
          <a:off x="3287123" y="59440"/>
          <a:ext cx="2213148" cy="2213148"/>
        </a:xfrm>
        <a:prstGeom prst="circularArrow">
          <a:avLst>
            <a:gd name="adj1" fmla="val 2792"/>
            <a:gd name="adj2" fmla="val 340648"/>
            <a:gd name="adj3" fmla="val 19483842"/>
            <a:gd name="adj4" fmla="val 12575511"/>
            <a:gd name="adj5" fmla="val 3257"/>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93776D6D-7497-44CB-B4CA-0F413F6F9CE8}">
      <dsp:nvSpPr>
        <dsp:cNvPr id="0" name=""/>
        <dsp:cNvSpPr/>
      </dsp:nvSpPr>
      <dsp:spPr>
        <a:xfrm>
          <a:off x="2701964" y="642153"/>
          <a:ext cx="1604080" cy="637890"/>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s-MX" sz="2000" kern="1200" dirty="0"/>
            <a:t>Con Continuidad</a:t>
          </a:r>
        </a:p>
      </dsp:txBody>
      <dsp:txXfrm>
        <a:off x="2720647" y="660836"/>
        <a:ext cx="1566714" cy="600524"/>
      </dsp:txXfrm>
    </dsp:sp>
    <dsp:sp modelId="{B520755A-75B6-44C0-9311-B7477215EAE0}">
      <dsp:nvSpPr>
        <dsp:cNvPr id="0" name=""/>
        <dsp:cNvSpPr/>
      </dsp:nvSpPr>
      <dsp:spPr>
        <a:xfrm>
          <a:off x="4600262" y="961098"/>
          <a:ext cx="1804591" cy="1488410"/>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228600" lvl="1" indent="-228600" algn="l" defTabSz="1066800">
            <a:lnSpc>
              <a:spcPct val="90000"/>
            </a:lnSpc>
            <a:spcBef>
              <a:spcPct val="0"/>
            </a:spcBef>
            <a:spcAft>
              <a:spcPct val="15000"/>
            </a:spcAft>
            <a:buChar char="•"/>
          </a:pPr>
          <a:r>
            <a:rPr lang="es-MX" sz="2400" kern="1200" dirty="0">
              <a:solidFill>
                <a:srgbClr val="000000"/>
              </a:solidFill>
            </a:rPr>
            <a:t>Postnatal Parental</a:t>
          </a:r>
        </a:p>
      </dsp:txBody>
      <dsp:txXfrm>
        <a:off x="4634514" y="995350"/>
        <a:ext cx="1736087" cy="1100961"/>
      </dsp:txXfrm>
    </dsp:sp>
    <dsp:sp modelId="{F4FD4143-6433-41DE-B0E8-EB221C9BE9F3}">
      <dsp:nvSpPr>
        <dsp:cNvPr id="0" name=""/>
        <dsp:cNvSpPr/>
      </dsp:nvSpPr>
      <dsp:spPr>
        <a:xfrm>
          <a:off x="5001282" y="2130563"/>
          <a:ext cx="1604080" cy="637890"/>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s-MX" sz="2000" kern="1200" dirty="0"/>
            <a:t>Con continuidad</a:t>
          </a:r>
        </a:p>
      </dsp:txBody>
      <dsp:txXfrm>
        <a:off x="5019965" y="2149246"/>
        <a:ext cx="1566714" cy="60052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192A52-D94D-4853-A62C-3ACFA33D79C8}">
      <dsp:nvSpPr>
        <dsp:cNvPr id="0" name=""/>
        <dsp:cNvSpPr/>
      </dsp:nvSpPr>
      <dsp:spPr>
        <a:xfrm>
          <a:off x="2517" y="791434"/>
          <a:ext cx="1580134" cy="1557241"/>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MX" sz="1600" kern="1200" dirty="0"/>
            <a:t>Monto Subsidio</a:t>
          </a:r>
        </a:p>
      </dsp:txBody>
      <dsp:txXfrm>
        <a:off x="233922" y="1019487"/>
        <a:ext cx="1117324" cy="1101135"/>
      </dsp:txXfrm>
    </dsp:sp>
    <dsp:sp modelId="{8F14020D-D51D-4DB3-BBF5-EADA47A3E59A}">
      <dsp:nvSpPr>
        <dsp:cNvPr id="0" name=""/>
        <dsp:cNvSpPr/>
      </dsp:nvSpPr>
      <dsp:spPr>
        <a:xfrm>
          <a:off x="1672544" y="1249013"/>
          <a:ext cx="642083" cy="642083"/>
        </a:xfrm>
        <a:prstGeom prst="mathPlus">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s-MX" sz="1600" kern="1200"/>
        </a:p>
      </dsp:txBody>
      <dsp:txXfrm>
        <a:off x="1757652" y="1494546"/>
        <a:ext cx="471867" cy="151017"/>
      </dsp:txXfrm>
    </dsp:sp>
    <dsp:sp modelId="{EA40DB19-1BB8-4416-9472-963F98409001}">
      <dsp:nvSpPr>
        <dsp:cNvPr id="0" name=""/>
        <dsp:cNvSpPr/>
      </dsp:nvSpPr>
      <dsp:spPr>
        <a:xfrm>
          <a:off x="2404519" y="819288"/>
          <a:ext cx="1582714" cy="1501534"/>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MX" sz="1600" kern="1200" dirty="0"/>
            <a:t>Aporte Salud</a:t>
          </a:r>
        </a:p>
      </dsp:txBody>
      <dsp:txXfrm>
        <a:off x="2636302" y="1039183"/>
        <a:ext cx="1119148" cy="1061744"/>
      </dsp:txXfrm>
    </dsp:sp>
    <dsp:sp modelId="{687B74E2-7ADA-472C-B925-571F44DCFF37}">
      <dsp:nvSpPr>
        <dsp:cNvPr id="0" name=""/>
        <dsp:cNvSpPr/>
      </dsp:nvSpPr>
      <dsp:spPr>
        <a:xfrm>
          <a:off x="4077125" y="1249013"/>
          <a:ext cx="642083" cy="642083"/>
        </a:xfrm>
        <a:prstGeom prst="mathPlus">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s-MX" sz="1600" kern="1200"/>
        </a:p>
      </dsp:txBody>
      <dsp:txXfrm>
        <a:off x="4162233" y="1494546"/>
        <a:ext cx="471867" cy="151017"/>
      </dsp:txXfrm>
    </dsp:sp>
    <dsp:sp modelId="{87AB9FEA-3D35-4F61-8AF7-E20A3C7536E3}">
      <dsp:nvSpPr>
        <dsp:cNvPr id="0" name=""/>
        <dsp:cNvSpPr/>
      </dsp:nvSpPr>
      <dsp:spPr>
        <a:xfrm>
          <a:off x="4809100" y="769166"/>
          <a:ext cx="1644298" cy="1601777"/>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MX" sz="1600" kern="1200" dirty="0"/>
            <a:t>Aporte Previsión</a:t>
          </a:r>
        </a:p>
      </dsp:txBody>
      <dsp:txXfrm>
        <a:off x="5049902" y="1003741"/>
        <a:ext cx="1162694" cy="1132627"/>
      </dsp:txXfrm>
    </dsp:sp>
    <dsp:sp modelId="{859C143A-704C-4206-8FF8-51E82FB5DE94}">
      <dsp:nvSpPr>
        <dsp:cNvPr id="0" name=""/>
        <dsp:cNvSpPr/>
      </dsp:nvSpPr>
      <dsp:spPr>
        <a:xfrm>
          <a:off x="6543291" y="1249013"/>
          <a:ext cx="642083" cy="642083"/>
        </a:xfrm>
        <a:prstGeom prst="mathEqual">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s-MX" sz="1600" kern="1200"/>
        </a:p>
      </dsp:txBody>
      <dsp:txXfrm>
        <a:off x="6628399" y="1381282"/>
        <a:ext cx="471867" cy="377545"/>
      </dsp:txXfrm>
    </dsp:sp>
    <dsp:sp modelId="{A9455150-051C-44DC-A6DF-A958EDA89269}">
      <dsp:nvSpPr>
        <dsp:cNvPr id="0" name=""/>
        <dsp:cNvSpPr/>
      </dsp:nvSpPr>
      <dsp:spPr>
        <a:xfrm flipH="1">
          <a:off x="7275266" y="1204272"/>
          <a:ext cx="621935" cy="731565"/>
        </a:xfrm>
        <a:prstGeom prst="ellipse">
          <a:avLst/>
        </a:prstGeom>
        <a:no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s-MX" sz="1600" kern="1200" dirty="0"/>
        </a:p>
      </dsp:txBody>
      <dsp:txXfrm>
        <a:off x="7366346" y="1311407"/>
        <a:ext cx="439775" cy="51729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4D862B-36C1-CA45-881C-5F28728FB61B}">
      <dsp:nvSpPr>
        <dsp:cNvPr id="0" name=""/>
        <dsp:cNvSpPr/>
      </dsp:nvSpPr>
      <dsp:spPr>
        <a:xfrm>
          <a:off x="3289" y="532207"/>
          <a:ext cx="1696191" cy="1599054"/>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MX" sz="1200" kern="1200" dirty="0"/>
            <a:t>Ingreso de Ausentismos</a:t>
          </a:r>
          <a:endParaRPr lang="es-ES_tradnl" sz="1200" kern="1200" noProof="0" dirty="0"/>
        </a:p>
      </dsp:txBody>
      <dsp:txXfrm>
        <a:off x="251690" y="766383"/>
        <a:ext cx="1199389" cy="1130702"/>
      </dsp:txXfrm>
    </dsp:sp>
    <dsp:sp modelId="{54B22EBF-4BD6-B247-BA80-74211CE53D13}">
      <dsp:nvSpPr>
        <dsp:cNvPr id="0" name=""/>
        <dsp:cNvSpPr/>
      </dsp:nvSpPr>
      <dsp:spPr>
        <a:xfrm>
          <a:off x="392818" y="2259661"/>
          <a:ext cx="917133" cy="917133"/>
        </a:xfrm>
        <a:prstGeom prst="mathPlus">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514384" y="2610373"/>
        <a:ext cx="674001" cy="215709"/>
      </dsp:txXfrm>
    </dsp:sp>
    <dsp:sp modelId="{F4C2C787-4D78-1442-AE03-2093DE2CC317}">
      <dsp:nvSpPr>
        <dsp:cNvPr id="0" name=""/>
        <dsp:cNvSpPr/>
      </dsp:nvSpPr>
      <dsp:spPr>
        <a:xfrm>
          <a:off x="60752" y="3305193"/>
          <a:ext cx="1581265" cy="1581265"/>
        </a:xfrm>
        <a:prstGeom prst="ellipse">
          <a:avLst/>
        </a:prstGeom>
        <a:solidFill>
          <a:schemeClr val="accent4">
            <a:hueOff val="27216"/>
            <a:satOff val="0"/>
            <a:lumOff val="-101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S_tradnl" sz="1400" kern="1200" noProof="0" dirty="0"/>
            <a:t>Datos</a:t>
          </a:r>
          <a:r>
            <a:rPr lang="en-US" sz="1400" kern="1200" dirty="0"/>
            <a:t> del cargo</a:t>
          </a:r>
        </a:p>
      </dsp:txBody>
      <dsp:txXfrm>
        <a:off x="292323" y="3536764"/>
        <a:ext cx="1118123" cy="1118123"/>
      </dsp:txXfrm>
    </dsp:sp>
    <dsp:sp modelId="{FB76CE77-41D5-3340-988F-33554C822DAE}">
      <dsp:nvSpPr>
        <dsp:cNvPr id="0" name=""/>
        <dsp:cNvSpPr/>
      </dsp:nvSpPr>
      <dsp:spPr>
        <a:xfrm>
          <a:off x="1936670" y="2415218"/>
          <a:ext cx="502842" cy="588230"/>
        </a:xfrm>
        <a:prstGeom prst="rightArrow">
          <a:avLst>
            <a:gd name="adj1" fmla="val 60000"/>
            <a:gd name="adj2" fmla="val 50000"/>
          </a:avLst>
        </a:prstGeom>
        <a:solidFill>
          <a:schemeClr val="accent4">
            <a:hueOff val="54433"/>
            <a:satOff val="0"/>
            <a:lumOff val="-2039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1936670" y="2532864"/>
        <a:ext cx="351989" cy="352938"/>
      </dsp:txXfrm>
    </dsp:sp>
    <dsp:sp modelId="{07560488-B33B-134E-BEC2-7FDB2176B5E9}">
      <dsp:nvSpPr>
        <dsp:cNvPr id="0" name=""/>
        <dsp:cNvSpPr/>
      </dsp:nvSpPr>
      <dsp:spPr>
        <a:xfrm>
          <a:off x="2648240" y="1128068"/>
          <a:ext cx="3162530" cy="3162530"/>
        </a:xfrm>
        <a:prstGeom prst="ellipse">
          <a:avLst/>
        </a:prstGeom>
        <a:solidFill>
          <a:schemeClr val="accent4">
            <a:hueOff val="54433"/>
            <a:satOff val="0"/>
            <a:lumOff val="-2039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s-ES_tradnl" sz="2800" kern="1200" noProof="0" dirty="0"/>
            <a:t>Matriz A</a:t>
          </a:r>
          <a:endParaRPr lang="en-US" sz="2800" kern="1200" dirty="0"/>
        </a:p>
      </dsp:txBody>
      <dsp:txXfrm>
        <a:off x="3111382" y="1591210"/>
        <a:ext cx="2236246" cy="2236246"/>
      </dsp:txXfrm>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2.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7840" cy="466434"/>
          </a:xfrm>
          <a:prstGeom prst="rect">
            <a:avLst/>
          </a:prstGeom>
        </p:spPr>
        <p:txBody>
          <a:bodyPr vert="horz" lIns="93177" tIns="46589" rIns="93177" bIns="46589" rtlCol="0"/>
          <a:lstStyle>
            <a:lvl1pPr algn="l" eaLnBrk="1">
              <a:defRPr sz="1200"/>
            </a:lvl1pPr>
          </a:lstStyle>
          <a:p>
            <a:endParaRPr lang="es-CL"/>
          </a:p>
        </p:txBody>
      </p:sp>
      <p:sp>
        <p:nvSpPr>
          <p:cNvPr id="3" name="Marcador de fecha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8CC3E86-84A7-4CD0-8A1A-E63AA22741ED}" type="datetimeFigureOut">
              <a:rPr lang="es-CL" smtClean="0"/>
              <a:t>10-12-2018</a:t>
            </a:fld>
            <a:endParaRPr lang="es-CL"/>
          </a:p>
        </p:txBody>
      </p:sp>
      <p:sp>
        <p:nvSpPr>
          <p:cNvPr id="4" name="Marcador de imagen de diapositiva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s-CL"/>
          </a:p>
        </p:txBody>
      </p:sp>
      <p:sp>
        <p:nvSpPr>
          <p:cNvPr id="5" name="Marcador de notas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s-CL"/>
              <a:t>Editar los estilos de texto del patrón</a:t>
            </a:r>
          </a:p>
          <a:p>
            <a:pPr lvl="1"/>
            <a:r>
              <a:rPr lang="es-CL"/>
              <a:t>Segundo nivel</a:t>
            </a:r>
          </a:p>
          <a:p>
            <a:pPr lvl="2"/>
            <a:r>
              <a:rPr lang="es-CL"/>
              <a:t>Tercer nivel</a:t>
            </a:r>
          </a:p>
          <a:p>
            <a:pPr lvl="3"/>
            <a:r>
              <a:rPr lang="es-CL"/>
              <a:t>Cuarto nivel</a:t>
            </a:r>
          </a:p>
          <a:p>
            <a:pPr lvl="4"/>
            <a:r>
              <a:rPr lang="es-CL"/>
              <a:t>Quinto nivel</a:t>
            </a:r>
            <a:endParaRPr lang="es-CL" dirty="0"/>
          </a:p>
        </p:txBody>
      </p:sp>
      <p:sp>
        <p:nvSpPr>
          <p:cNvPr id="6" name="Marcador de pie de página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eaLnBrk="1">
              <a:defRPr sz="1200"/>
            </a:lvl1pPr>
          </a:lstStyle>
          <a:p>
            <a:endParaRPr lang="es-CL"/>
          </a:p>
        </p:txBody>
      </p:sp>
      <p:sp>
        <p:nvSpPr>
          <p:cNvPr id="7" name="Marcador de número de diapositiva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5A81DFA-E783-40CB-8634-884E55B23E34}" type="slidenum">
              <a:rPr lang="es-CL" smtClean="0"/>
              <a:t>‹Nº›</a:t>
            </a:fld>
            <a:endParaRPr lang="es-CL"/>
          </a:p>
        </p:txBody>
      </p:sp>
    </p:spTree>
    <p:extLst>
      <p:ext uri="{BB962C8B-B14F-4D97-AF65-F5344CB8AC3E}">
        <p14:creationId xmlns:p14="http://schemas.microsoft.com/office/powerpoint/2010/main" val="1531724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17550" y="1162050"/>
            <a:ext cx="5575300" cy="3136900"/>
          </a:xfrm>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10"/>
          </p:nvPr>
        </p:nvSpPr>
        <p:spPr/>
        <p:txBody>
          <a:bodyPr/>
          <a:lstStyle/>
          <a:p>
            <a:fld id="{95A81DFA-E783-40CB-8634-884E55B23E34}" type="slidenum">
              <a:rPr lang="es-CL" smtClean="0"/>
              <a:t>1</a:t>
            </a:fld>
            <a:endParaRPr lang="es-CL"/>
          </a:p>
        </p:txBody>
      </p:sp>
    </p:spTree>
    <p:extLst>
      <p:ext uri="{BB962C8B-B14F-4D97-AF65-F5344CB8AC3E}">
        <p14:creationId xmlns:p14="http://schemas.microsoft.com/office/powerpoint/2010/main" val="33917452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17550" y="1162050"/>
            <a:ext cx="5575300" cy="3136900"/>
          </a:xfrm>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95A81DFA-E783-40CB-8634-884E55B23E34}" type="slidenum">
              <a:rPr lang="es-CL" smtClean="0"/>
              <a:t>13</a:t>
            </a:fld>
            <a:endParaRPr lang="es-CL"/>
          </a:p>
        </p:txBody>
      </p:sp>
    </p:spTree>
    <p:extLst>
      <p:ext uri="{BB962C8B-B14F-4D97-AF65-F5344CB8AC3E}">
        <p14:creationId xmlns:p14="http://schemas.microsoft.com/office/powerpoint/2010/main" val="5590490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17550" y="1162050"/>
            <a:ext cx="5575300" cy="3136900"/>
          </a:xfrm>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95A81DFA-E783-40CB-8634-884E55B23E34}" type="slidenum">
              <a:rPr lang="es-CL" smtClean="0"/>
              <a:t>14</a:t>
            </a:fld>
            <a:endParaRPr lang="es-CL"/>
          </a:p>
        </p:txBody>
      </p:sp>
    </p:spTree>
    <p:extLst>
      <p:ext uri="{BB962C8B-B14F-4D97-AF65-F5344CB8AC3E}">
        <p14:creationId xmlns:p14="http://schemas.microsoft.com/office/powerpoint/2010/main" val="38059893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17550" y="1162050"/>
            <a:ext cx="5575300" cy="3136900"/>
          </a:xfrm>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95A81DFA-E783-40CB-8634-884E55B23E34}" type="slidenum">
              <a:rPr lang="es-CL" smtClean="0"/>
              <a:t>15</a:t>
            </a:fld>
            <a:endParaRPr lang="es-CL"/>
          </a:p>
        </p:txBody>
      </p:sp>
    </p:spTree>
    <p:extLst>
      <p:ext uri="{BB962C8B-B14F-4D97-AF65-F5344CB8AC3E}">
        <p14:creationId xmlns:p14="http://schemas.microsoft.com/office/powerpoint/2010/main" val="24933777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17550" y="1162050"/>
            <a:ext cx="5575300" cy="3136900"/>
          </a:xfrm>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95A81DFA-E783-40CB-8634-884E55B23E34}" type="slidenum">
              <a:rPr lang="es-CL" smtClean="0"/>
              <a:t>16</a:t>
            </a:fld>
            <a:endParaRPr lang="es-CL"/>
          </a:p>
        </p:txBody>
      </p:sp>
    </p:spTree>
    <p:extLst>
      <p:ext uri="{BB962C8B-B14F-4D97-AF65-F5344CB8AC3E}">
        <p14:creationId xmlns:p14="http://schemas.microsoft.com/office/powerpoint/2010/main" val="13922700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17550" y="1162050"/>
            <a:ext cx="5575300" cy="3136900"/>
          </a:xfrm>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95A81DFA-E783-40CB-8634-884E55B23E34}" type="slidenum">
              <a:rPr lang="es-CL" smtClean="0"/>
              <a:t>17</a:t>
            </a:fld>
            <a:endParaRPr lang="es-CL"/>
          </a:p>
        </p:txBody>
      </p:sp>
    </p:spTree>
    <p:extLst>
      <p:ext uri="{BB962C8B-B14F-4D97-AF65-F5344CB8AC3E}">
        <p14:creationId xmlns:p14="http://schemas.microsoft.com/office/powerpoint/2010/main" val="13476515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17550" y="1162050"/>
            <a:ext cx="5575300" cy="3136900"/>
          </a:xfrm>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95A81DFA-E783-40CB-8634-884E55B23E34}" type="slidenum">
              <a:rPr lang="es-CL" smtClean="0"/>
              <a:t>18</a:t>
            </a:fld>
            <a:endParaRPr lang="es-CL"/>
          </a:p>
        </p:txBody>
      </p:sp>
    </p:spTree>
    <p:extLst>
      <p:ext uri="{BB962C8B-B14F-4D97-AF65-F5344CB8AC3E}">
        <p14:creationId xmlns:p14="http://schemas.microsoft.com/office/powerpoint/2010/main" val="7194238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17550" y="1162050"/>
            <a:ext cx="5575300" cy="3136900"/>
          </a:xfrm>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95A81DFA-E783-40CB-8634-884E55B23E34}" type="slidenum">
              <a:rPr lang="es-CL" smtClean="0"/>
              <a:t>19</a:t>
            </a:fld>
            <a:endParaRPr lang="es-CL"/>
          </a:p>
        </p:txBody>
      </p:sp>
    </p:spTree>
    <p:extLst>
      <p:ext uri="{BB962C8B-B14F-4D97-AF65-F5344CB8AC3E}">
        <p14:creationId xmlns:p14="http://schemas.microsoft.com/office/powerpoint/2010/main" val="15981889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17550" y="1162050"/>
            <a:ext cx="5575300" cy="3136900"/>
          </a:xfrm>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95A81DFA-E783-40CB-8634-884E55B23E34}" type="slidenum">
              <a:rPr lang="es-CL" smtClean="0"/>
              <a:t>20</a:t>
            </a:fld>
            <a:endParaRPr lang="es-CL"/>
          </a:p>
        </p:txBody>
      </p:sp>
    </p:spTree>
    <p:extLst>
      <p:ext uri="{BB962C8B-B14F-4D97-AF65-F5344CB8AC3E}">
        <p14:creationId xmlns:p14="http://schemas.microsoft.com/office/powerpoint/2010/main" val="25904427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17550" y="1162050"/>
            <a:ext cx="5575300" cy="3136900"/>
          </a:xfrm>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10"/>
          </p:nvPr>
        </p:nvSpPr>
        <p:spPr/>
        <p:txBody>
          <a:bodyPr/>
          <a:lstStyle/>
          <a:p>
            <a:fld id="{95A81DFA-E783-40CB-8634-884E55B23E34}" type="slidenum">
              <a:rPr lang="es-CL" smtClean="0"/>
              <a:t>21</a:t>
            </a:fld>
            <a:endParaRPr lang="es-CL"/>
          </a:p>
        </p:txBody>
      </p:sp>
    </p:spTree>
    <p:extLst>
      <p:ext uri="{BB962C8B-B14F-4D97-AF65-F5344CB8AC3E}">
        <p14:creationId xmlns:p14="http://schemas.microsoft.com/office/powerpoint/2010/main" val="12601434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17550" y="1162050"/>
            <a:ext cx="5575300" cy="3136900"/>
          </a:xfrm>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10"/>
          </p:nvPr>
        </p:nvSpPr>
        <p:spPr/>
        <p:txBody>
          <a:bodyPr/>
          <a:lstStyle/>
          <a:p>
            <a:fld id="{95A81DFA-E783-40CB-8634-884E55B23E34}" type="slidenum">
              <a:rPr lang="es-CL" smtClean="0"/>
              <a:t>22</a:t>
            </a:fld>
            <a:endParaRPr lang="es-CL"/>
          </a:p>
        </p:txBody>
      </p:sp>
    </p:spTree>
    <p:extLst>
      <p:ext uri="{BB962C8B-B14F-4D97-AF65-F5344CB8AC3E}">
        <p14:creationId xmlns:p14="http://schemas.microsoft.com/office/powerpoint/2010/main" val="1819486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17550" y="1162050"/>
            <a:ext cx="5575300" cy="3136900"/>
          </a:xfrm>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10"/>
          </p:nvPr>
        </p:nvSpPr>
        <p:spPr/>
        <p:txBody>
          <a:bodyPr/>
          <a:lstStyle/>
          <a:p>
            <a:fld id="{95A81DFA-E783-40CB-8634-884E55B23E34}" type="slidenum">
              <a:rPr lang="es-CL" smtClean="0"/>
              <a:t>2</a:t>
            </a:fld>
            <a:endParaRPr lang="es-CL"/>
          </a:p>
        </p:txBody>
      </p:sp>
    </p:spTree>
    <p:extLst>
      <p:ext uri="{BB962C8B-B14F-4D97-AF65-F5344CB8AC3E}">
        <p14:creationId xmlns:p14="http://schemas.microsoft.com/office/powerpoint/2010/main" val="21786545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17550" y="1162050"/>
            <a:ext cx="5575300" cy="3136900"/>
          </a:xfrm>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10"/>
          </p:nvPr>
        </p:nvSpPr>
        <p:spPr/>
        <p:txBody>
          <a:bodyPr/>
          <a:lstStyle/>
          <a:p>
            <a:fld id="{95A81DFA-E783-40CB-8634-884E55B23E34}" type="slidenum">
              <a:rPr lang="es-CL" smtClean="0"/>
              <a:t>23</a:t>
            </a:fld>
            <a:endParaRPr lang="es-CL"/>
          </a:p>
        </p:txBody>
      </p:sp>
    </p:spTree>
    <p:extLst>
      <p:ext uri="{BB962C8B-B14F-4D97-AF65-F5344CB8AC3E}">
        <p14:creationId xmlns:p14="http://schemas.microsoft.com/office/powerpoint/2010/main" val="39449765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17550" y="1162050"/>
            <a:ext cx="5575300" cy="3136900"/>
          </a:xfrm>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10"/>
          </p:nvPr>
        </p:nvSpPr>
        <p:spPr/>
        <p:txBody>
          <a:bodyPr/>
          <a:lstStyle/>
          <a:p>
            <a:fld id="{95A81DFA-E783-40CB-8634-884E55B23E34}" type="slidenum">
              <a:rPr lang="es-CL" smtClean="0"/>
              <a:t>24</a:t>
            </a:fld>
            <a:endParaRPr lang="es-CL"/>
          </a:p>
        </p:txBody>
      </p:sp>
    </p:spTree>
    <p:extLst>
      <p:ext uri="{BB962C8B-B14F-4D97-AF65-F5344CB8AC3E}">
        <p14:creationId xmlns:p14="http://schemas.microsoft.com/office/powerpoint/2010/main" val="19002102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17550" y="1162050"/>
            <a:ext cx="5575300" cy="3136900"/>
          </a:xfrm>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10"/>
          </p:nvPr>
        </p:nvSpPr>
        <p:spPr/>
        <p:txBody>
          <a:bodyPr/>
          <a:lstStyle/>
          <a:p>
            <a:fld id="{95A81DFA-E783-40CB-8634-884E55B23E34}" type="slidenum">
              <a:rPr lang="es-CL" smtClean="0"/>
              <a:t>26</a:t>
            </a:fld>
            <a:endParaRPr lang="es-CL"/>
          </a:p>
        </p:txBody>
      </p:sp>
    </p:spTree>
    <p:extLst>
      <p:ext uri="{BB962C8B-B14F-4D97-AF65-F5344CB8AC3E}">
        <p14:creationId xmlns:p14="http://schemas.microsoft.com/office/powerpoint/2010/main" val="27431002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17550" y="1162050"/>
            <a:ext cx="5575300" cy="3136900"/>
          </a:xfrm>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10"/>
          </p:nvPr>
        </p:nvSpPr>
        <p:spPr/>
        <p:txBody>
          <a:bodyPr/>
          <a:lstStyle/>
          <a:p>
            <a:fld id="{95A81DFA-E783-40CB-8634-884E55B23E34}" type="slidenum">
              <a:rPr lang="es-CL" smtClean="0"/>
              <a:t>27</a:t>
            </a:fld>
            <a:endParaRPr lang="es-CL"/>
          </a:p>
        </p:txBody>
      </p:sp>
    </p:spTree>
    <p:extLst>
      <p:ext uri="{BB962C8B-B14F-4D97-AF65-F5344CB8AC3E}">
        <p14:creationId xmlns:p14="http://schemas.microsoft.com/office/powerpoint/2010/main" val="36559306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17550" y="1162050"/>
            <a:ext cx="5575300" cy="3136900"/>
          </a:xfrm>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10"/>
          </p:nvPr>
        </p:nvSpPr>
        <p:spPr/>
        <p:txBody>
          <a:bodyPr/>
          <a:lstStyle/>
          <a:p>
            <a:fld id="{95A81DFA-E783-40CB-8634-884E55B23E34}" type="slidenum">
              <a:rPr lang="es-CL" smtClean="0"/>
              <a:t>28</a:t>
            </a:fld>
            <a:endParaRPr lang="es-CL"/>
          </a:p>
        </p:txBody>
      </p:sp>
    </p:spTree>
    <p:extLst>
      <p:ext uri="{BB962C8B-B14F-4D97-AF65-F5344CB8AC3E}">
        <p14:creationId xmlns:p14="http://schemas.microsoft.com/office/powerpoint/2010/main" val="11045400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17550" y="1162050"/>
            <a:ext cx="5575300" cy="3136900"/>
          </a:xfrm>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95A81DFA-E783-40CB-8634-884E55B23E34}" type="slidenum">
              <a:rPr lang="es-CL" smtClean="0"/>
              <a:t>29</a:t>
            </a:fld>
            <a:endParaRPr lang="es-CL"/>
          </a:p>
        </p:txBody>
      </p:sp>
    </p:spTree>
    <p:extLst>
      <p:ext uri="{BB962C8B-B14F-4D97-AF65-F5344CB8AC3E}">
        <p14:creationId xmlns:p14="http://schemas.microsoft.com/office/powerpoint/2010/main" val="22800955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17550" y="1162050"/>
            <a:ext cx="5575300" cy="3136900"/>
          </a:xfrm>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95A81DFA-E783-40CB-8634-884E55B23E34}" type="slidenum">
              <a:rPr lang="es-CL" smtClean="0"/>
              <a:t>30</a:t>
            </a:fld>
            <a:endParaRPr lang="es-CL"/>
          </a:p>
        </p:txBody>
      </p:sp>
    </p:spTree>
    <p:extLst>
      <p:ext uri="{BB962C8B-B14F-4D97-AF65-F5344CB8AC3E}">
        <p14:creationId xmlns:p14="http://schemas.microsoft.com/office/powerpoint/2010/main" val="12127323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17550" y="1162050"/>
            <a:ext cx="5575300" cy="3136900"/>
          </a:xfrm>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95A81DFA-E783-40CB-8634-884E55B23E34}" type="slidenum">
              <a:rPr lang="es-CL" smtClean="0"/>
              <a:t>31</a:t>
            </a:fld>
            <a:endParaRPr lang="es-CL"/>
          </a:p>
        </p:txBody>
      </p:sp>
    </p:spTree>
    <p:extLst>
      <p:ext uri="{BB962C8B-B14F-4D97-AF65-F5344CB8AC3E}">
        <p14:creationId xmlns:p14="http://schemas.microsoft.com/office/powerpoint/2010/main" val="5758901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17550" y="1162050"/>
            <a:ext cx="5575300" cy="3136900"/>
          </a:xfrm>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95A81DFA-E783-40CB-8634-884E55B23E34}" type="slidenum">
              <a:rPr lang="es-CL" smtClean="0"/>
              <a:t>32</a:t>
            </a:fld>
            <a:endParaRPr lang="es-CL"/>
          </a:p>
        </p:txBody>
      </p:sp>
    </p:spTree>
    <p:extLst>
      <p:ext uri="{BB962C8B-B14F-4D97-AF65-F5344CB8AC3E}">
        <p14:creationId xmlns:p14="http://schemas.microsoft.com/office/powerpoint/2010/main" val="39941658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17550" y="1162050"/>
            <a:ext cx="5575300" cy="3136900"/>
          </a:xfrm>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10"/>
          </p:nvPr>
        </p:nvSpPr>
        <p:spPr/>
        <p:txBody>
          <a:bodyPr/>
          <a:lstStyle/>
          <a:p>
            <a:fld id="{95A81DFA-E783-40CB-8634-884E55B23E34}" type="slidenum">
              <a:rPr lang="es-CL" smtClean="0"/>
              <a:t>33</a:t>
            </a:fld>
            <a:endParaRPr lang="es-CL"/>
          </a:p>
        </p:txBody>
      </p:sp>
    </p:spTree>
    <p:extLst>
      <p:ext uri="{BB962C8B-B14F-4D97-AF65-F5344CB8AC3E}">
        <p14:creationId xmlns:p14="http://schemas.microsoft.com/office/powerpoint/2010/main" val="3928454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17550" y="1162050"/>
            <a:ext cx="5575300" cy="3136900"/>
          </a:xfrm>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10"/>
          </p:nvPr>
        </p:nvSpPr>
        <p:spPr/>
        <p:txBody>
          <a:bodyPr/>
          <a:lstStyle/>
          <a:p>
            <a:fld id="{95A81DFA-E783-40CB-8634-884E55B23E34}" type="slidenum">
              <a:rPr lang="es-CL" smtClean="0"/>
              <a:t>4</a:t>
            </a:fld>
            <a:endParaRPr lang="es-CL"/>
          </a:p>
        </p:txBody>
      </p:sp>
    </p:spTree>
    <p:extLst>
      <p:ext uri="{BB962C8B-B14F-4D97-AF65-F5344CB8AC3E}">
        <p14:creationId xmlns:p14="http://schemas.microsoft.com/office/powerpoint/2010/main" val="3145544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17550" y="1162050"/>
            <a:ext cx="5575300" cy="3136900"/>
          </a:xfrm>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10"/>
          </p:nvPr>
        </p:nvSpPr>
        <p:spPr/>
        <p:txBody>
          <a:bodyPr/>
          <a:lstStyle/>
          <a:p>
            <a:fld id="{95A81DFA-E783-40CB-8634-884E55B23E34}" type="slidenum">
              <a:rPr lang="es-CL" smtClean="0"/>
              <a:t>34</a:t>
            </a:fld>
            <a:endParaRPr lang="es-CL"/>
          </a:p>
        </p:txBody>
      </p:sp>
    </p:spTree>
    <p:extLst>
      <p:ext uri="{BB962C8B-B14F-4D97-AF65-F5344CB8AC3E}">
        <p14:creationId xmlns:p14="http://schemas.microsoft.com/office/powerpoint/2010/main" val="19529778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17550" y="1162050"/>
            <a:ext cx="5575300" cy="3136900"/>
          </a:xfrm>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10"/>
          </p:nvPr>
        </p:nvSpPr>
        <p:spPr/>
        <p:txBody>
          <a:bodyPr/>
          <a:lstStyle/>
          <a:p>
            <a:fld id="{95A81DFA-E783-40CB-8634-884E55B23E34}" type="slidenum">
              <a:rPr lang="es-CL" smtClean="0"/>
              <a:t>35</a:t>
            </a:fld>
            <a:endParaRPr lang="es-CL"/>
          </a:p>
        </p:txBody>
      </p:sp>
    </p:spTree>
    <p:extLst>
      <p:ext uri="{BB962C8B-B14F-4D97-AF65-F5344CB8AC3E}">
        <p14:creationId xmlns:p14="http://schemas.microsoft.com/office/powerpoint/2010/main" val="33163817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17550" y="1162050"/>
            <a:ext cx="5575300" cy="3136900"/>
          </a:xfrm>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10"/>
          </p:nvPr>
        </p:nvSpPr>
        <p:spPr/>
        <p:txBody>
          <a:bodyPr/>
          <a:lstStyle/>
          <a:p>
            <a:fld id="{95A81DFA-E783-40CB-8634-884E55B23E34}" type="slidenum">
              <a:rPr lang="es-CL" smtClean="0"/>
              <a:t>36</a:t>
            </a:fld>
            <a:endParaRPr lang="es-CL"/>
          </a:p>
        </p:txBody>
      </p:sp>
    </p:spTree>
    <p:extLst>
      <p:ext uri="{BB962C8B-B14F-4D97-AF65-F5344CB8AC3E}">
        <p14:creationId xmlns:p14="http://schemas.microsoft.com/office/powerpoint/2010/main" val="33622617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17550" y="1162050"/>
            <a:ext cx="5575300" cy="3136900"/>
          </a:xfrm>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10"/>
          </p:nvPr>
        </p:nvSpPr>
        <p:spPr/>
        <p:txBody>
          <a:bodyPr/>
          <a:lstStyle/>
          <a:p>
            <a:fld id="{95A81DFA-E783-40CB-8634-884E55B23E34}" type="slidenum">
              <a:rPr lang="es-CL" smtClean="0"/>
              <a:t>37</a:t>
            </a:fld>
            <a:endParaRPr lang="es-CL"/>
          </a:p>
        </p:txBody>
      </p:sp>
    </p:spTree>
    <p:extLst>
      <p:ext uri="{BB962C8B-B14F-4D97-AF65-F5344CB8AC3E}">
        <p14:creationId xmlns:p14="http://schemas.microsoft.com/office/powerpoint/2010/main" val="17120146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17550" y="1162050"/>
            <a:ext cx="5575300" cy="3136900"/>
          </a:xfrm>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10"/>
          </p:nvPr>
        </p:nvSpPr>
        <p:spPr/>
        <p:txBody>
          <a:bodyPr/>
          <a:lstStyle/>
          <a:p>
            <a:fld id="{95A81DFA-E783-40CB-8634-884E55B23E34}" type="slidenum">
              <a:rPr lang="es-CL" smtClean="0"/>
              <a:t>38</a:t>
            </a:fld>
            <a:endParaRPr lang="es-CL"/>
          </a:p>
        </p:txBody>
      </p:sp>
    </p:spTree>
    <p:extLst>
      <p:ext uri="{BB962C8B-B14F-4D97-AF65-F5344CB8AC3E}">
        <p14:creationId xmlns:p14="http://schemas.microsoft.com/office/powerpoint/2010/main" val="17954362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17550" y="1162050"/>
            <a:ext cx="5575300" cy="3136900"/>
          </a:xfrm>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10"/>
          </p:nvPr>
        </p:nvSpPr>
        <p:spPr/>
        <p:txBody>
          <a:bodyPr/>
          <a:lstStyle/>
          <a:p>
            <a:fld id="{95A81DFA-E783-40CB-8634-884E55B23E34}" type="slidenum">
              <a:rPr lang="es-CL" smtClean="0"/>
              <a:t>39</a:t>
            </a:fld>
            <a:endParaRPr lang="es-CL"/>
          </a:p>
        </p:txBody>
      </p:sp>
    </p:spTree>
    <p:extLst>
      <p:ext uri="{BB962C8B-B14F-4D97-AF65-F5344CB8AC3E}">
        <p14:creationId xmlns:p14="http://schemas.microsoft.com/office/powerpoint/2010/main" val="1640808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17550" y="1162050"/>
            <a:ext cx="5575300" cy="3136900"/>
          </a:xfrm>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10"/>
          </p:nvPr>
        </p:nvSpPr>
        <p:spPr/>
        <p:txBody>
          <a:bodyPr/>
          <a:lstStyle/>
          <a:p>
            <a:fld id="{95A81DFA-E783-40CB-8634-884E55B23E34}" type="slidenum">
              <a:rPr lang="es-CL" smtClean="0"/>
              <a:t>5</a:t>
            </a:fld>
            <a:endParaRPr lang="es-CL"/>
          </a:p>
        </p:txBody>
      </p:sp>
    </p:spTree>
    <p:extLst>
      <p:ext uri="{BB962C8B-B14F-4D97-AF65-F5344CB8AC3E}">
        <p14:creationId xmlns:p14="http://schemas.microsoft.com/office/powerpoint/2010/main" val="19857438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17550" y="1162050"/>
            <a:ext cx="5575300" cy="3136900"/>
          </a:xfrm>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10"/>
          </p:nvPr>
        </p:nvSpPr>
        <p:spPr/>
        <p:txBody>
          <a:bodyPr/>
          <a:lstStyle/>
          <a:p>
            <a:fld id="{95A81DFA-E783-40CB-8634-884E55B23E34}" type="slidenum">
              <a:rPr lang="es-CL" smtClean="0"/>
              <a:t>6</a:t>
            </a:fld>
            <a:endParaRPr lang="es-CL"/>
          </a:p>
        </p:txBody>
      </p:sp>
    </p:spTree>
    <p:extLst>
      <p:ext uri="{BB962C8B-B14F-4D97-AF65-F5344CB8AC3E}">
        <p14:creationId xmlns:p14="http://schemas.microsoft.com/office/powerpoint/2010/main" val="30872452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17550" y="1162050"/>
            <a:ext cx="5575300" cy="3136900"/>
          </a:xfrm>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10"/>
          </p:nvPr>
        </p:nvSpPr>
        <p:spPr/>
        <p:txBody>
          <a:bodyPr/>
          <a:lstStyle/>
          <a:p>
            <a:fld id="{95A81DFA-E783-40CB-8634-884E55B23E34}" type="slidenum">
              <a:rPr lang="es-CL" smtClean="0"/>
              <a:t>7</a:t>
            </a:fld>
            <a:endParaRPr lang="es-CL"/>
          </a:p>
        </p:txBody>
      </p:sp>
    </p:spTree>
    <p:extLst>
      <p:ext uri="{BB962C8B-B14F-4D97-AF65-F5344CB8AC3E}">
        <p14:creationId xmlns:p14="http://schemas.microsoft.com/office/powerpoint/2010/main" val="37016372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17550" y="1162050"/>
            <a:ext cx="5575300" cy="3136900"/>
          </a:xfrm>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95A81DFA-E783-40CB-8634-884E55B23E34}" type="slidenum">
              <a:rPr lang="es-CL" smtClean="0"/>
              <a:t>10</a:t>
            </a:fld>
            <a:endParaRPr lang="es-CL"/>
          </a:p>
        </p:txBody>
      </p:sp>
    </p:spTree>
    <p:extLst>
      <p:ext uri="{BB962C8B-B14F-4D97-AF65-F5344CB8AC3E}">
        <p14:creationId xmlns:p14="http://schemas.microsoft.com/office/powerpoint/2010/main" val="4267727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17550" y="1162050"/>
            <a:ext cx="5575300" cy="3136900"/>
          </a:xfrm>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95A81DFA-E783-40CB-8634-884E55B23E34}" type="slidenum">
              <a:rPr lang="es-CL" smtClean="0"/>
              <a:t>11</a:t>
            </a:fld>
            <a:endParaRPr lang="es-CL"/>
          </a:p>
        </p:txBody>
      </p:sp>
    </p:spTree>
    <p:extLst>
      <p:ext uri="{BB962C8B-B14F-4D97-AF65-F5344CB8AC3E}">
        <p14:creationId xmlns:p14="http://schemas.microsoft.com/office/powerpoint/2010/main" val="22160076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17550" y="1162050"/>
            <a:ext cx="5575300" cy="3136900"/>
          </a:xfrm>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95A81DFA-E783-40CB-8634-884E55B23E34}" type="slidenum">
              <a:rPr lang="es-CL" smtClean="0"/>
              <a:t>12</a:t>
            </a:fld>
            <a:endParaRPr lang="es-CL"/>
          </a:p>
        </p:txBody>
      </p:sp>
    </p:spTree>
    <p:extLst>
      <p:ext uri="{BB962C8B-B14F-4D97-AF65-F5344CB8AC3E}">
        <p14:creationId xmlns:p14="http://schemas.microsoft.com/office/powerpoint/2010/main" val="4748802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3.emf"/><Relationship Id="rId4" Type="http://schemas.openxmlformats.org/officeDocument/2006/relationships/oleObject" Target="../embeddings/oleObject2.bin"/></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id="{6BE9BA05-0B29-4EDC-AC41-3BEB59306BA0}"/>
              </a:ext>
            </a:extLst>
          </p:cNvPr>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4239" name="Diapositiva de think-cell" r:id="rId4" imgW="415" imgH="416" progId="TCLayout.ActiveDocument.1">
                  <p:embed/>
                </p:oleObj>
              </mc:Choice>
              <mc:Fallback>
                <p:oleObj name="Diapositiva de think-cell" r:id="rId4" imgW="415" imgH="416" progId="TCLayout.ActiveDocument.1">
                  <p:embed/>
                  <p:pic>
                    <p:nvPicPr>
                      <p:cNvPr id="2" name="Objeto 1" hidden="1">
                        <a:extLst>
                          <a:ext uri="{FF2B5EF4-FFF2-40B4-BE49-F238E27FC236}">
                            <a16:creationId xmlns:a16="http://schemas.microsoft.com/office/drawing/2014/main" id="{6BE9BA05-0B29-4EDC-AC41-3BEB59306BA0}"/>
                          </a:ext>
                        </a:extLst>
                      </p:cNvPr>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4" name="McK 2. Slide Title"/>
          <p:cNvSpPr>
            <a:spLocks noGrp="1" noChangeArrowheads="1"/>
          </p:cNvSpPr>
          <p:nvPr>
            <p:ph type="title" hasCustomPrompt="1"/>
          </p:nvPr>
        </p:nvSpPr>
        <p:spPr bwMode="auto">
          <a:xfrm>
            <a:off x="475617" y="224061"/>
            <a:ext cx="9690483" cy="29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baseline="0">
                <a:latin typeface="+mj-lt"/>
                <a:ea typeface="+mj-ea"/>
              </a:defRPr>
            </a:lvl1pPr>
          </a:lstStyle>
          <a:p>
            <a:pPr lvl="0"/>
            <a:r>
              <a:rPr lang="es-CL" noProof="0"/>
              <a:t>Click to edit Master title style</a:t>
            </a:r>
            <a:endParaRPr lang="es-CL" noProof="0" dirty="0"/>
          </a:p>
        </p:txBody>
      </p:sp>
      <p:sp>
        <p:nvSpPr>
          <p:cNvPr id="3" name="195 Marcador de número de diapositiva">
            <a:extLst>
              <a:ext uri="{FF2B5EF4-FFF2-40B4-BE49-F238E27FC236}">
                <a16:creationId xmlns:a16="http://schemas.microsoft.com/office/drawing/2014/main" id="{37FDE452-4366-4E41-B31C-3C8971D71D1A}"/>
              </a:ext>
            </a:extLst>
          </p:cNvPr>
          <p:cNvSpPr>
            <a:spLocks noGrp="1"/>
          </p:cNvSpPr>
          <p:nvPr>
            <p:ph type="sldNum" sz="quarter" idx="4"/>
          </p:nvPr>
        </p:nvSpPr>
        <p:spPr>
          <a:xfrm>
            <a:off x="11697989" y="6609102"/>
            <a:ext cx="2844800" cy="365125"/>
          </a:xfrm>
          <a:prstGeom prst="rect">
            <a:avLst/>
          </a:prstGeom>
        </p:spPr>
        <p:txBody>
          <a:bodyPr/>
          <a:lstStyle>
            <a:lvl1pPr>
              <a:defRPr sz="1200" baseline="0">
                <a:solidFill>
                  <a:schemeClr val="bg1"/>
                </a:solidFill>
                <a:latin typeface="Arial" panose="020B0604020202020204" pitchFamily="34" charset="0"/>
                <a:cs typeface="Arial" panose="020B0604020202020204" pitchFamily="34" charset="0"/>
              </a:defRPr>
            </a:lvl1pPr>
          </a:lstStyle>
          <a:p>
            <a:fld id="{7536BA00-E649-495D-B82A-3219CB1D2429}" type="slidenum">
              <a:rPr lang="es-CL" smtClean="0"/>
              <a:pPr/>
              <a:t>‹Nº›</a:t>
            </a:fld>
            <a:endParaRPr lang="es-CL"/>
          </a:p>
        </p:txBody>
      </p:sp>
    </p:spTree>
    <p:extLst>
      <p:ext uri="{BB962C8B-B14F-4D97-AF65-F5344CB8AC3E}">
        <p14:creationId xmlns:p14="http://schemas.microsoft.com/office/powerpoint/2010/main" val="2026508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02839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vmlDrawing" Target="../drawings/vmlDrawing1.vml"/><Relationship Id="rId7" Type="http://schemas.openxmlformats.org/officeDocument/2006/relationships/image" Target="../media/image2.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oleObject" Target="../embeddings/oleObject1.bin"/><Relationship Id="rId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file:///\\localhost\Users\CDEB\Pictures\3.png" TargetMode="External"/><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file:///\\localhost\Users\CDEB\Pictures\1.png" TargetMode="External"/><Relationship Id="rId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4"/>
            </p:custDataLst>
            <p:extLst/>
          </p:nvPr>
        </p:nvGraphicFramePr>
        <p:xfrm>
          <a:off x="0" y="0"/>
          <a:ext cx="215979" cy="161974"/>
        </p:xfrm>
        <a:graphic>
          <a:graphicData uri="http://schemas.openxmlformats.org/presentationml/2006/ole">
            <mc:AlternateContent xmlns:mc="http://schemas.openxmlformats.org/markup-compatibility/2006">
              <mc:Choice xmlns:v="urn:schemas-microsoft-com:vml" Requires="v">
                <p:oleObj spid="_x0000_s3216" name="Diapositiva de think-cell" r:id="rId5" imgW="270" imgH="270" progId="TCLayout.ActiveDocument.1">
                  <p:embed/>
                </p:oleObj>
              </mc:Choice>
              <mc:Fallback>
                <p:oleObj name="Diapositiva de think-cell" r:id="rId5" imgW="270" imgH="270" progId="TCLayout.ActiveDocument.1">
                  <p:embed/>
                  <p:pic>
                    <p:nvPicPr>
                      <p:cNvPr id="2" name="Object 1" hidden="1"/>
                      <p:cNvPicPr/>
                      <p:nvPr/>
                    </p:nvPicPr>
                    <p:blipFill>
                      <a:blip r:embed="rId6"/>
                      <a:stretch>
                        <a:fillRect/>
                      </a:stretch>
                    </p:blipFill>
                    <p:spPr>
                      <a:xfrm>
                        <a:off x="0" y="0"/>
                        <a:ext cx="215979" cy="161974"/>
                      </a:xfrm>
                      <a:prstGeom prst="rect">
                        <a:avLst/>
                      </a:prstGeom>
                    </p:spPr>
                  </p:pic>
                </p:oleObj>
              </mc:Fallback>
            </mc:AlternateContent>
          </a:graphicData>
        </a:graphic>
      </p:graphicFrame>
      <p:sp>
        <p:nvSpPr>
          <p:cNvPr id="1036" name="Rectangle 286"/>
          <p:cNvSpPr>
            <a:spLocks noGrp="1" noChangeArrowheads="1"/>
          </p:cNvSpPr>
          <p:nvPr>
            <p:ph type="body" idx="1"/>
          </p:nvPr>
        </p:nvSpPr>
        <p:spPr bwMode="auto">
          <a:xfrm>
            <a:off x="1976207" y="1990667"/>
            <a:ext cx="5853024" cy="125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s-CL" noProof="0"/>
              <a:t>Click to edit Master text styles</a:t>
            </a:r>
          </a:p>
          <a:p>
            <a:pPr lvl="1"/>
            <a:r>
              <a:rPr lang="es-CL" noProof="0"/>
              <a:t>Second level</a:t>
            </a:r>
          </a:p>
          <a:p>
            <a:pPr lvl="2"/>
            <a:r>
              <a:rPr lang="es-CL" noProof="0"/>
              <a:t>Third level</a:t>
            </a:r>
          </a:p>
          <a:p>
            <a:pPr lvl="3"/>
            <a:r>
              <a:rPr lang="es-CL" noProof="0"/>
              <a:t>Fourth level</a:t>
            </a:r>
          </a:p>
          <a:p>
            <a:pPr lvl="4"/>
            <a:r>
              <a:rPr lang="es-CL" noProof="0"/>
              <a:t>Fifth level</a:t>
            </a:r>
            <a:endParaRPr lang="es-CL" noProof="0" dirty="0"/>
          </a:p>
        </p:txBody>
      </p:sp>
      <p:sp>
        <p:nvSpPr>
          <p:cNvPr id="19" name="Title Placeholder 2"/>
          <p:cNvSpPr>
            <a:spLocks noGrp="1" noChangeArrowheads="1"/>
          </p:cNvSpPr>
          <p:nvPr>
            <p:ph type="title"/>
          </p:nvPr>
        </p:nvSpPr>
        <p:spPr bwMode="auto">
          <a:xfrm>
            <a:off x="726996" y="223341"/>
            <a:ext cx="9690483" cy="29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s-CL" noProof="0"/>
              <a:t>Click to edit Master title style</a:t>
            </a:r>
            <a:endParaRPr lang="es-CL" noProof="0" dirty="0"/>
          </a:p>
        </p:txBody>
      </p:sp>
      <p:sp>
        <p:nvSpPr>
          <p:cNvPr id="10" name="McK 1. On-page tracker" hidden="1"/>
          <p:cNvSpPr>
            <a:spLocks noChangeArrowheads="1"/>
          </p:cNvSpPr>
          <p:nvPr/>
        </p:nvSpPr>
        <p:spPr bwMode="auto">
          <a:xfrm>
            <a:off x="161984" y="27536"/>
            <a:ext cx="85921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4400" fontAlgn="base">
              <a:spcBef>
                <a:spcPct val="0"/>
              </a:spcBef>
              <a:spcAft>
                <a:spcPct val="0"/>
              </a:spcAft>
            </a:pPr>
            <a:r>
              <a:rPr lang="es-CL" sz="1400">
                <a:solidFill>
                  <a:srgbClr val="808080"/>
                </a:solidFill>
              </a:rPr>
              <a:t>TRACKER</a:t>
            </a:r>
          </a:p>
        </p:txBody>
      </p:sp>
      <p:sp>
        <p:nvSpPr>
          <p:cNvPr id="11" name="McK 3. Unit of measure" hidden="1"/>
          <p:cNvSpPr txBox="1">
            <a:spLocks noChangeArrowheads="1"/>
          </p:cNvSpPr>
          <p:nvPr/>
        </p:nvSpPr>
        <p:spPr bwMode="auto">
          <a:xfrm>
            <a:off x="161985" y="542615"/>
            <a:ext cx="11725484" cy="219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s-CL" sz="1400" err="1">
                <a:solidFill>
                  <a:srgbClr val="808080"/>
                </a:solidFill>
                <a:latin typeface="Arial"/>
              </a:rPr>
              <a:t>Unit</a:t>
            </a:r>
            <a:r>
              <a:rPr lang="es-CL" sz="1400">
                <a:solidFill>
                  <a:srgbClr val="808080"/>
                </a:solidFill>
                <a:latin typeface="Arial"/>
              </a:rPr>
              <a:t> </a:t>
            </a:r>
            <a:r>
              <a:rPr lang="es-CL" sz="1400" err="1">
                <a:solidFill>
                  <a:srgbClr val="808080"/>
                </a:solidFill>
                <a:latin typeface="Arial"/>
              </a:rPr>
              <a:t>of</a:t>
            </a:r>
            <a:r>
              <a:rPr lang="es-CL" sz="1400">
                <a:solidFill>
                  <a:srgbClr val="808080"/>
                </a:solidFill>
                <a:latin typeface="Arial"/>
              </a:rPr>
              <a:t> </a:t>
            </a:r>
            <a:r>
              <a:rPr lang="es-CL" sz="1400" err="1">
                <a:solidFill>
                  <a:srgbClr val="808080"/>
                </a:solidFill>
                <a:latin typeface="Arial"/>
              </a:rPr>
              <a:t>measure</a:t>
            </a:r>
            <a:endParaRPr lang="es-CL" sz="1400">
              <a:solidFill>
                <a:srgbClr val="808080"/>
              </a:solidFill>
              <a:latin typeface="Arial"/>
            </a:endParaRPr>
          </a:p>
        </p:txBody>
      </p:sp>
      <p:grpSp>
        <p:nvGrpSpPr>
          <p:cNvPr id="12" name="McK Slide Elements" hidden="1"/>
          <p:cNvGrpSpPr>
            <a:grpSpLocks/>
          </p:cNvGrpSpPr>
          <p:nvPr/>
        </p:nvGrpSpPr>
        <p:grpSpPr bwMode="auto">
          <a:xfrm>
            <a:off x="161986" y="6503346"/>
            <a:ext cx="10256829" cy="288318"/>
            <a:chOff x="75" y="4015"/>
            <a:chExt cx="4749" cy="178"/>
          </a:xfrm>
        </p:grpSpPr>
        <p:sp>
          <p:nvSpPr>
            <p:cNvPr id="13" name="McK 4. Footnote"/>
            <p:cNvSpPr txBox="1">
              <a:spLocks noChangeArrowheads="1"/>
            </p:cNvSpPr>
            <p:nvPr/>
          </p:nvSpPr>
          <p:spPr bwMode="auto">
            <a:xfrm>
              <a:off x="75" y="4015"/>
              <a:ext cx="4749" cy="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s-CL" sz="900">
                  <a:solidFill>
                    <a:srgbClr val="33448D"/>
                  </a:solidFill>
                  <a:latin typeface="Arial"/>
                </a:rPr>
                <a:t>1 </a:t>
              </a:r>
              <a:r>
                <a:rPr lang="es-CL" sz="900" err="1">
                  <a:solidFill>
                    <a:srgbClr val="33448D"/>
                  </a:solidFill>
                  <a:latin typeface="Arial"/>
                </a:rPr>
                <a:t>Footnote</a:t>
              </a:r>
              <a:endParaRPr lang="es-CL" sz="900">
                <a:solidFill>
                  <a:srgbClr val="33448D"/>
                </a:solidFill>
                <a:latin typeface="Arial"/>
              </a:endParaRPr>
            </a:p>
          </p:txBody>
        </p:sp>
        <p:sp>
          <p:nvSpPr>
            <p:cNvPr id="14" name="McK 5. Source"/>
            <p:cNvSpPr>
              <a:spLocks noChangeArrowheads="1"/>
            </p:cNvSpPr>
            <p:nvPr/>
          </p:nvSpPr>
          <p:spPr bwMode="auto">
            <a:xfrm>
              <a:off x="75" y="4106"/>
              <a:ext cx="4749" cy="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621975" indent="-621975" defTabSz="913526" fontAlgn="base">
                <a:spcBef>
                  <a:spcPct val="0"/>
                </a:spcBef>
                <a:spcAft>
                  <a:spcPct val="0"/>
                </a:spcAft>
                <a:tabLst>
                  <a:tab pos="625214" algn="l"/>
                </a:tabLst>
              </a:pPr>
              <a:r>
                <a:rPr lang="es-CL" sz="900">
                  <a:solidFill>
                    <a:srgbClr val="33448D"/>
                  </a:solidFill>
                </a:rPr>
                <a:t>SOURCE: </a:t>
              </a:r>
              <a:r>
                <a:rPr lang="es-CL" sz="900" err="1">
                  <a:solidFill>
                    <a:srgbClr val="33448D"/>
                  </a:solidFill>
                </a:rPr>
                <a:t>Source</a:t>
              </a:r>
              <a:endParaRPr lang="es-CL" sz="900">
                <a:solidFill>
                  <a:srgbClr val="33448D"/>
                </a:solidFill>
              </a:endParaRPr>
            </a:p>
          </p:txBody>
        </p:sp>
      </p:grpSp>
      <p:grpSp>
        <p:nvGrpSpPr>
          <p:cNvPr id="15" name="ACET" hidden="1"/>
          <p:cNvGrpSpPr>
            <a:grpSpLocks/>
          </p:cNvGrpSpPr>
          <p:nvPr/>
        </p:nvGrpSpPr>
        <p:grpSpPr bwMode="auto">
          <a:xfrm>
            <a:off x="1976207" y="1150019"/>
            <a:ext cx="5801189" cy="518318"/>
            <a:chOff x="915" y="710"/>
            <a:chExt cx="2686" cy="320"/>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defTabSz="914400" fontAlgn="base">
                <a:spcBef>
                  <a:spcPct val="0"/>
                </a:spcBef>
                <a:spcAft>
                  <a:spcPct val="0"/>
                </a:spcAft>
              </a:pPr>
              <a:r>
                <a:rPr lang="es-CL" sz="1600" b="1" err="1">
                  <a:solidFill>
                    <a:srgbClr val="33448D"/>
                  </a:solidFill>
                </a:rPr>
                <a:t>Title</a:t>
              </a:r>
              <a:endParaRPr lang="es-CL" sz="1600" b="1">
                <a:solidFill>
                  <a:srgbClr val="33448D"/>
                </a:solidFill>
              </a:endParaRPr>
            </a:p>
            <a:p>
              <a:pPr defTabSz="914400" fontAlgn="base">
                <a:spcBef>
                  <a:spcPct val="0"/>
                </a:spcBef>
                <a:spcAft>
                  <a:spcPct val="0"/>
                </a:spcAft>
              </a:pPr>
              <a:r>
                <a:rPr lang="es-CL" sz="1600" err="1">
                  <a:solidFill>
                    <a:srgbClr val="808080"/>
                  </a:solidFill>
                </a:rPr>
                <a:t>Unit</a:t>
              </a:r>
              <a:r>
                <a:rPr lang="es-CL" sz="1600">
                  <a:solidFill>
                    <a:srgbClr val="808080"/>
                  </a:solidFill>
                </a:rPr>
                <a:t> </a:t>
              </a:r>
              <a:r>
                <a:rPr lang="es-CL" sz="1600" err="1">
                  <a:solidFill>
                    <a:srgbClr val="808080"/>
                  </a:solidFill>
                </a:rPr>
                <a:t>of</a:t>
              </a:r>
              <a:r>
                <a:rPr lang="es-CL" sz="1600">
                  <a:solidFill>
                    <a:srgbClr val="808080"/>
                  </a:solidFill>
                </a:rPr>
                <a:t> </a:t>
              </a:r>
              <a:r>
                <a:rPr lang="es-CL" sz="1600" err="1">
                  <a:solidFill>
                    <a:srgbClr val="808080"/>
                  </a:solidFill>
                </a:rPr>
                <a:t>measure</a:t>
              </a:r>
              <a:endParaRPr lang="es-CL" sz="1600">
                <a:solidFill>
                  <a:srgbClr val="808080"/>
                </a:solidFill>
              </a:endParaRPr>
            </a:p>
          </p:txBody>
        </p:sp>
      </p:grpSp>
      <p:sp>
        <p:nvSpPr>
          <p:cNvPr id="20" name="AutoShape 35"/>
          <p:cNvSpPr>
            <a:spLocks noChangeArrowheads="1"/>
          </p:cNvSpPr>
          <p:nvPr/>
        </p:nvSpPr>
        <p:spPr bwMode="gray">
          <a:xfrm>
            <a:off x="0" y="831518"/>
            <a:ext cx="10152235" cy="45719"/>
          </a:xfrm>
          <a:prstGeom prst="roundRect">
            <a:avLst>
              <a:gd name="adj" fmla="val 11644"/>
            </a:avLst>
          </a:prstGeom>
          <a:solidFill>
            <a:srgbClr val="0067B4"/>
          </a:solidFill>
          <a:ln>
            <a:solidFill>
              <a:srgbClr val="0067B4"/>
            </a:solidFill>
            <a:headEnd/>
            <a:tailEnd/>
          </a:ln>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vert="horz" wrap="square" lIns="93296" tIns="46648" rIns="93296" bIns="46648" numCol="1" anchor="ctr" anchorCtr="0" compatLnSpc="1">
            <a:prstTxWarp prst="textNoShape">
              <a:avLst/>
            </a:prstTxWarp>
          </a:bodyPr>
          <a:lstStyle/>
          <a:p>
            <a:pPr algn="ctr" defTabSz="914400" eaLnBrk="1" fontAlgn="base">
              <a:spcBef>
                <a:spcPct val="0"/>
              </a:spcBef>
              <a:spcAft>
                <a:spcPct val="0"/>
              </a:spcAft>
            </a:pPr>
            <a:endParaRPr lang="es-CL" sz="1800">
              <a:solidFill>
                <a:srgbClr val="000000"/>
              </a:solidFill>
              <a:cs typeface="Arial" pitchFamily="34" charset="0"/>
            </a:endParaRPr>
          </a:p>
        </p:txBody>
      </p:sp>
      <p:sp>
        <p:nvSpPr>
          <p:cNvPr id="22" name="Rectangle 551"/>
          <p:cNvSpPr>
            <a:spLocks noChangeArrowheads="1"/>
          </p:cNvSpPr>
          <p:nvPr/>
        </p:nvSpPr>
        <p:spPr bwMode="auto">
          <a:xfrm>
            <a:off x="-1" y="6644265"/>
            <a:ext cx="12219865" cy="213736"/>
          </a:xfrm>
          <a:prstGeom prst="rect">
            <a:avLst/>
          </a:prstGeom>
          <a:solidFill>
            <a:srgbClr val="0067B4"/>
          </a:solidFill>
          <a:ln>
            <a:noFill/>
          </a:ln>
          <a:extLst/>
        </p:spPr>
        <p:txBody>
          <a:bodyPr vert="horz" wrap="square" lIns="93296" tIns="46648" rIns="93296" bIns="46648" numCol="1" anchor="t" anchorCtr="0" compatLnSpc="1">
            <a:prstTxWarp prst="textNoShape">
              <a:avLst/>
            </a:prstTxWarp>
          </a:bodyPr>
          <a:lstStyle/>
          <a:p>
            <a:pPr defTabSz="914400" eaLnBrk="1" fontAlgn="base">
              <a:spcBef>
                <a:spcPct val="0"/>
              </a:spcBef>
              <a:spcAft>
                <a:spcPct val="0"/>
              </a:spcAft>
            </a:pPr>
            <a:endParaRPr lang="es-CL" sz="1600">
              <a:solidFill>
                <a:srgbClr val="33448D"/>
              </a:solidFill>
            </a:endParaRPr>
          </a:p>
        </p:txBody>
      </p:sp>
      <p:sp>
        <p:nvSpPr>
          <p:cNvPr id="23" name="195 Marcador de número de diapositiva"/>
          <p:cNvSpPr>
            <a:spLocks noGrp="1"/>
          </p:cNvSpPr>
          <p:nvPr>
            <p:ph type="sldNum" sz="quarter" idx="4"/>
          </p:nvPr>
        </p:nvSpPr>
        <p:spPr>
          <a:xfrm>
            <a:off x="11697989" y="6609102"/>
            <a:ext cx="2844800" cy="365125"/>
          </a:xfrm>
          <a:prstGeom prst="rect">
            <a:avLst/>
          </a:prstGeom>
        </p:spPr>
        <p:txBody>
          <a:bodyPr/>
          <a:lstStyle>
            <a:lvl1pPr>
              <a:defRPr sz="1200" baseline="0">
                <a:solidFill>
                  <a:schemeClr val="bg1"/>
                </a:solidFill>
                <a:latin typeface="Arial" panose="020B0604020202020204" pitchFamily="34" charset="0"/>
                <a:cs typeface="Arial" panose="020B0604020202020204" pitchFamily="34" charset="0"/>
              </a:defRPr>
            </a:lvl1pPr>
          </a:lstStyle>
          <a:p>
            <a:fld id="{7536BA00-E649-495D-B82A-3219CB1D2429}" type="slidenum">
              <a:rPr lang="es-CL" smtClean="0"/>
              <a:pPr/>
              <a:t>‹Nº›</a:t>
            </a:fld>
            <a:endParaRPr lang="es-CL"/>
          </a:p>
        </p:txBody>
      </p:sp>
      <p:pic>
        <p:nvPicPr>
          <p:cNvPr id="4" name="Imagen 3">
            <a:extLst>
              <a:ext uri="{FF2B5EF4-FFF2-40B4-BE49-F238E27FC236}">
                <a16:creationId xmlns:a16="http://schemas.microsoft.com/office/drawing/2014/main" id="{8D6E1703-9EAA-4B88-9B3C-2395CA1E4104}"/>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1227980" y="-15570"/>
            <a:ext cx="964019" cy="869946"/>
          </a:xfrm>
          <a:prstGeom prst="rect">
            <a:avLst/>
          </a:prstGeom>
        </p:spPr>
      </p:pic>
    </p:spTree>
    <p:extLst>
      <p:ext uri="{BB962C8B-B14F-4D97-AF65-F5344CB8AC3E}">
        <p14:creationId xmlns:p14="http://schemas.microsoft.com/office/powerpoint/2010/main" val="4179790654"/>
      </p:ext>
    </p:extLst>
  </p:cSld>
  <p:clrMap bg1="lt1" tx1="dk1" bg2="lt2" tx2="dk2" accent1="accent1" accent2="accent2" accent3="accent3" accent4="accent4" accent5="accent5" accent6="accent6" hlink="hlink" folHlink="folHlink"/>
  <p:sldLayoutIdLst>
    <p:sldLayoutId id="2147483684" r:id="rId1"/>
  </p:sldLayoutIdLst>
  <p:hf hdr="0" ftr="0" dt="0"/>
  <p:txStyles>
    <p:titleStyle>
      <a:lvl1pPr algn="l" defTabSz="913526" rtl="0" eaLnBrk="1" fontAlgn="base" hangingPunct="1">
        <a:spcBef>
          <a:spcPct val="0"/>
        </a:spcBef>
        <a:spcAft>
          <a:spcPct val="0"/>
        </a:spcAft>
        <a:tabLst>
          <a:tab pos="275353" algn="l"/>
        </a:tabLst>
        <a:defRPr sz="1900" b="1" baseline="0">
          <a:solidFill>
            <a:srgbClr val="0067B4"/>
          </a:solidFill>
          <a:latin typeface="+mj-lt"/>
          <a:ea typeface="+mj-ea"/>
          <a:cs typeface="+mj-cs"/>
        </a:defRPr>
      </a:lvl1pPr>
      <a:lvl2pPr algn="l" defTabSz="913526" rtl="0" eaLnBrk="1" fontAlgn="base" hangingPunct="1">
        <a:spcBef>
          <a:spcPct val="0"/>
        </a:spcBef>
        <a:spcAft>
          <a:spcPct val="0"/>
        </a:spcAft>
        <a:defRPr sz="1900" b="1">
          <a:solidFill>
            <a:schemeClr val="tx2"/>
          </a:solidFill>
          <a:latin typeface="Arial" charset="0"/>
        </a:defRPr>
      </a:lvl2pPr>
      <a:lvl3pPr algn="l" defTabSz="913526" rtl="0" eaLnBrk="1" fontAlgn="base" hangingPunct="1">
        <a:spcBef>
          <a:spcPct val="0"/>
        </a:spcBef>
        <a:spcAft>
          <a:spcPct val="0"/>
        </a:spcAft>
        <a:defRPr sz="1900" b="1">
          <a:solidFill>
            <a:schemeClr val="tx2"/>
          </a:solidFill>
          <a:latin typeface="Arial" charset="0"/>
        </a:defRPr>
      </a:lvl3pPr>
      <a:lvl4pPr algn="l" defTabSz="913526" rtl="0" eaLnBrk="1" fontAlgn="base" hangingPunct="1">
        <a:spcBef>
          <a:spcPct val="0"/>
        </a:spcBef>
        <a:spcAft>
          <a:spcPct val="0"/>
        </a:spcAft>
        <a:defRPr sz="1900" b="1">
          <a:solidFill>
            <a:schemeClr val="tx2"/>
          </a:solidFill>
          <a:latin typeface="Arial" charset="0"/>
        </a:defRPr>
      </a:lvl4pPr>
      <a:lvl5pPr algn="l" defTabSz="913526" rtl="0" eaLnBrk="1" fontAlgn="base" hangingPunct="1">
        <a:spcBef>
          <a:spcPct val="0"/>
        </a:spcBef>
        <a:spcAft>
          <a:spcPct val="0"/>
        </a:spcAft>
        <a:defRPr sz="1900" b="1">
          <a:solidFill>
            <a:schemeClr val="tx2"/>
          </a:solidFill>
          <a:latin typeface="Arial" charset="0"/>
        </a:defRPr>
      </a:lvl5pPr>
      <a:lvl6pPr marL="466481" algn="l" defTabSz="913526" rtl="0" eaLnBrk="1" fontAlgn="base" hangingPunct="1">
        <a:spcBef>
          <a:spcPct val="0"/>
        </a:spcBef>
        <a:spcAft>
          <a:spcPct val="0"/>
        </a:spcAft>
        <a:defRPr sz="1900" b="1">
          <a:solidFill>
            <a:schemeClr val="tx2"/>
          </a:solidFill>
          <a:latin typeface="Arial" charset="0"/>
        </a:defRPr>
      </a:lvl6pPr>
      <a:lvl7pPr marL="932962" algn="l" defTabSz="913526" rtl="0" eaLnBrk="1" fontAlgn="base" hangingPunct="1">
        <a:spcBef>
          <a:spcPct val="0"/>
        </a:spcBef>
        <a:spcAft>
          <a:spcPct val="0"/>
        </a:spcAft>
        <a:defRPr sz="1900" b="1">
          <a:solidFill>
            <a:schemeClr val="tx2"/>
          </a:solidFill>
          <a:latin typeface="Arial" charset="0"/>
        </a:defRPr>
      </a:lvl7pPr>
      <a:lvl8pPr marL="1399443" algn="l" defTabSz="913526" rtl="0" eaLnBrk="1" fontAlgn="base" hangingPunct="1">
        <a:spcBef>
          <a:spcPct val="0"/>
        </a:spcBef>
        <a:spcAft>
          <a:spcPct val="0"/>
        </a:spcAft>
        <a:defRPr sz="1900" b="1">
          <a:solidFill>
            <a:schemeClr val="tx2"/>
          </a:solidFill>
          <a:latin typeface="Arial" charset="0"/>
        </a:defRPr>
      </a:lvl8pPr>
      <a:lvl9pPr marL="1865925" algn="l" defTabSz="913526" rtl="0" eaLnBrk="1" fontAlgn="base" hangingPunct="1">
        <a:spcBef>
          <a:spcPct val="0"/>
        </a:spcBef>
        <a:spcAft>
          <a:spcPct val="0"/>
        </a:spcAft>
        <a:defRPr sz="1900" b="1">
          <a:solidFill>
            <a:schemeClr val="tx2"/>
          </a:solidFill>
          <a:latin typeface="Arial" charset="0"/>
        </a:defRPr>
      </a:lvl9pPr>
    </p:titleStyle>
    <p:body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2962" rtl="0" eaLnBrk="1" latinLnBrk="0" hangingPunct="1">
        <a:defRPr sz="1800" kern="1200">
          <a:solidFill>
            <a:schemeClr val="tx1"/>
          </a:solidFill>
          <a:latin typeface="+mn-lt"/>
          <a:ea typeface="+mn-ea"/>
          <a:cs typeface="+mn-cs"/>
        </a:defRPr>
      </a:lvl1pPr>
      <a:lvl2pPr marL="466481" algn="l" defTabSz="932962" rtl="0" eaLnBrk="1" latinLnBrk="0" hangingPunct="1">
        <a:defRPr sz="1800" kern="1200">
          <a:solidFill>
            <a:schemeClr val="tx1"/>
          </a:solidFill>
          <a:latin typeface="+mn-lt"/>
          <a:ea typeface="+mn-ea"/>
          <a:cs typeface="+mn-cs"/>
        </a:defRPr>
      </a:lvl2pPr>
      <a:lvl3pPr marL="932962" algn="l" defTabSz="932962" rtl="0" eaLnBrk="1" latinLnBrk="0" hangingPunct="1">
        <a:defRPr sz="1800" kern="1200">
          <a:solidFill>
            <a:schemeClr val="tx1"/>
          </a:solidFill>
          <a:latin typeface="+mn-lt"/>
          <a:ea typeface="+mn-ea"/>
          <a:cs typeface="+mn-cs"/>
        </a:defRPr>
      </a:lvl3pPr>
      <a:lvl4pPr marL="1399443" algn="l" defTabSz="932962" rtl="0" eaLnBrk="1" latinLnBrk="0" hangingPunct="1">
        <a:defRPr sz="1800" kern="1200">
          <a:solidFill>
            <a:schemeClr val="tx1"/>
          </a:solidFill>
          <a:latin typeface="+mn-lt"/>
          <a:ea typeface="+mn-ea"/>
          <a:cs typeface="+mn-cs"/>
        </a:defRPr>
      </a:lvl4pPr>
      <a:lvl5pPr marL="1865925" algn="l" defTabSz="932962" rtl="0" eaLnBrk="1" latinLnBrk="0" hangingPunct="1">
        <a:defRPr sz="1800" kern="1200">
          <a:solidFill>
            <a:schemeClr val="tx1"/>
          </a:solidFill>
          <a:latin typeface="+mn-lt"/>
          <a:ea typeface="+mn-ea"/>
          <a:cs typeface="+mn-cs"/>
        </a:defRPr>
      </a:lvl5pPr>
      <a:lvl6pPr marL="2332406" algn="l" defTabSz="932962" rtl="0" eaLnBrk="1" latinLnBrk="0" hangingPunct="1">
        <a:defRPr sz="1800" kern="1200">
          <a:solidFill>
            <a:schemeClr val="tx1"/>
          </a:solidFill>
          <a:latin typeface="+mn-lt"/>
          <a:ea typeface="+mn-ea"/>
          <a:cs typeface="+mn-cs"/>
        </a:defRPr>
      </a:lvl6pPr>
      <a:lvl7pPr marL="2798887" algn="l" defTabSz="932962" rtl="0" eaLnBrk="1" latinLnBrk="0" hangingPunct="1">
        <a:defRPr sz="1800" kern="1200">
          <a:solidFill>
            <a:schemeClr val="tx1"/>
          </a:solidFill>
          <a:latin typeface="+mn-lt"/>
          <a:ea typeface="+mn-ea"/>
          <a:cs typeface="+mn-cs"/>
        </a:defRPr>
      </a:lvl7pPr>
      <a:lvl8pPr marL="3265368" algn="l" defTabSz="932962" rtl="0" eaLnBrk="1" latinLnBrk="0" hangingPunct="1">
        <a:defRPr sz="1800" kern="1200">
          <a:solidFill>
            <a:schemeClr val="tx1"/>
          </a:solidFill>
          <a:latin typeface="+mn-lt"/>
          <a:ea typeface="+mn-ea"/>
          <a:cs typeface="+mn-cs"/>
        </a:defRPr>
      </a:lvl8pPr>
      <a:lvl9pPr marL="3731849" algn="l" defTabSz="93296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6CB7"/>
        </a:solidFill>
        <a:effectLst/>
      </p:bgPr>
    </p:bg>
    <p:spTree>
      <p:nvGrpSpPr>
        <p:cNvPr id="1" name=""/>
        <p:cNvGrpSpPr/>
        <p:nvPr/>
      </p:nvGrpSpPr>
      <p:grpSpPr>
        <a:xfrm>
          <a:off x="0" y="0"/>
          <a:ext cx="0" cy="0"/>
          <a:chOff x="0" y="0"/>
          <a:chExt cx="0" cy="0"/>
        </a:xfrm>
      </p:grpSpPr>
      <p:sp>
        <p:nvSpPr>
          <p:cNvPr id="65" name="Rectangle 64">
            <a:extLst>
              <a:ext uri="{FF2B5EF4-FFF2-40B4-BE49-F238E27FC236}">
                <a16:creationId xmlns:a16="http://schemas.microsoft.com/office/drawing/2014/main" id="{8F91D8EE-5A2D-41F4-8A78-6F1488BD9FC4}"/>
              </a:ext>
            </a:extLst>
          </p:cNvPr>
          <p:cNvSpPr>
            <a:spLocks noChangeArrowheads="1"/>
          </p:cNvSpPr>
          <p:nvPr userDrawn="1"/>
        </p:nvSpPr>
        <p:spPr bwMode="auto">
          <a:xfrm>
            <a:off x="711201" y="3333750"/>
            <a:ext cx="1377951" cy="3524250"/>
          </a:xfrm>
          <a:prstGeom prst="rect">
            <a:avLst/>
          </a:prstGeom>
          <a:solidFill>
            <a:srgbClr val="006CB7"/>
          </a:solidFill>
          <a:ln w="9525">
            <a:noFill/>
            <a:miter lim="800000"/>
            <a:headEnd/>
            <a:tailEnd/>
          </a:ln>
          <a:effectLst>
            <a:outerShdw dist="38100" dir="12899965" algn="br" rotWithShape="0">
              <a:srgbClr val="808080">
                <a:alpha val="25000"/>
              </a:srgbClr>
            </a:outerShdw>
          </a:effectLst>
        </p:spPr>
        <p:txBody>
          <a:bodyPr anchor="ctr"/>
          <a:lstStyle/>
          <a:p>
            <a:pPr eaLnBrk="1">
              <a:defRPr/>
            </a:pPr>
            <a:endParaRPr lang="es-CL" sz="1800">
              <a:solidFill>
                <a:srgbClr val="FFFFFF"/>
              </a:solidFill>
              <a:latin typeface="Calibri" pitchFamily="-60" charset="0"/>
            </a:endParaRPr>
          </a:p>
        </p:txBody>
      </p:sp>
      <p:sp>
        <p:nvSpPr>
          <p:cNvPr id="66" name="Rectangle 65">
            <a:extLst>
              <a:ext uri="{FF2B5EF4-FFF2-40B4-BE49-F238E27FC236}">
                <a16:creationId xmlns:a16="http://schemas.microsoft.com/office/drawing/2014/main" id="{C513FA5B-2768-4084-B936-441E2F2269C7}"/>
              </a:ext>
            </a:extLst>
          </p:cNvPr>
          <p:cNvSpPr>
            <a:spLocks noChangeArrowheads="1"/>
          </p:cNvSpPr>
          <p:nvPr userDrawn="1"/>
        </p:nvSpPr>
        <p:spPr bwMode="auto">
          <a:xfrm>
            <a:off x="2089152" y="3333750"/>
            <a:ext cx="1974849" cy="3524250"/>
          </a:xfrm>
          <a:prstGeom prst="rect">
            <a:avLst/>
          </a:prstGeom>
          <a:solidFill>
            <a:srgbClr val="EF4144"/>
          </a:solidFill>
          <a:ln w="9525">
            <a:noFill/>
            <a:miter lim="800000"/>
            <a:headEnd/>
            <a:tailEnd/>
          </a:ln>
          <a:effectLst>
            <a:outerShdw dist="38100" dir="12899965" rotWithShape="0">
              <a:srgbClr val="808080">
                <a:alpha val="25000"/>
              </a:srgbClr>
            </a:outerShdw>
          </a:effectLst>
        </p:spPr>
        <p:txBody>
          <a:bodyPr anchor="ctr"/>
          <a:lstStyle/>
          <a:p>
            <a:pPr eaLnBrk="1">
              <a:defRPr/>
            </a:pPr>
            <a:endParaRPr lang="es-CL" sz="1800">
              <a:solidFill>
                <a:srgbClr val="FFFFFF"/>
              </a:solidFill>
              <a:latin typeface="Calibri" pitchFamily="-60" charset="0"/>
            </a:endParaRPr>
          </a:p>
        </p:txBody>
      </p:sp>
      <p:pic>
        <p:nvPicPr>
          <p:cNvPr id="1028" name="Picture 1">
            <a:extLst>
              <a:ext uri="{FF2B5EF4-FFF2-40B4-BE49-F238E27FC236}">
                <a16:creationId xmlns:a16="http://schemas.microsoft.com/office/drawing/2014/main" id="{6CCE0E19-B09D-462B-ADFE-C0E5B65C259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63601" y="3452814"/>
            <a:ext cx="942897"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71" name="Rectangle 70">
            <a:extLst>
              <a:ext uri="{FF2B5EF4-FFF2-40B4-BE49-F238E27FC236}">
                <a16:creationId xmlns:a16="http://schemas.microsoft.com/office/drawing/2014/main" id="{49F52C9C-D0A2-48FF-B7A4-D3B1DAA294F1}"/>
              </a:ext>
            </a:extLst>
          </p:cNvPr>
          <p:cNvSpPr>
            <a:spLocks noChangeArrowheads="1"/>
          </p:cNvSpPr>
          <p:nvPr userDrawn="1"/>
        </p:nvSpPr>
        <p:spPr bwMode="auto">
          <a:xfrm>
            <a:off x="711201" y="0"/>
            <a:ext cx="1377951" cy="1371600"/>
          </a:xfrm>
          <a:prstGeom prst="rect">
            <a:avLst/>
          </a:prstGeom>
          <a:solidFill>
            <a:srgbClr val="006CB7"/>
          </a:solidFill>
          <a:ln w="9525">
            <a:noFill/>
            <a:miter lim="800000"/>
            <a:headEnd/>
            <a:tailEnd/>
          </a:ln>
          <a:effectLst>
            <a:outerShdw dist="38100" dir="2700000" algn="br" rotWithShape="0">
              <a:srgbClr val="808080">
                <a:alpha val="25000"/>
              </a:srgbClr>
            </a:outerShdw>
          </a:effectLst>
        </p:spPr>
        <p:txBody>
          <a:bodyPr anchor="ctr"/>
          <a:lstStyle/>
          <a:p>
            <a:pPr eaLnBrk="1">
              <a:defRPr/>
            </a:pPr>
            <a:endParaRPr lang="es-CL" sz="1800">
              <a:solidFill>
                <a:srgbClr val="FFFFFF"/>
              </a:solidFill>
              <a:latin typeface="Calibri" pitchFamily="-60" charset="0"/>
            </a:endParaRPr>
          </a:p>
        </p:txBody>
      </p:sp>
      <p:sp>
        <p:nvSpPr>
          <p:cNvPr id="72" name="Rectangle 71">
            <a:extLst>
              <a:ext uri="{FF2B5EF4-FFF2-40B4-BE49-F238E27FC236}">
                <a16:creationId xmlns:a16="http://schemas.microsoft.com/office/drawing/2014/main" id="{F3781D71-AC81-4E40-90B9-C994E35E6B17}"/>
              </a:ext>
            </a:extLst>
          </p:cNvPr>
          <p:cNvSpPr>
            <a:spLocks noChangeArrowheads="1"/>
          </p:cNvSpPr>
          <p:nvPr userDrawn="1"/>
        </p:nvSpPr>
        <p:spPr bwMode="auto">
          <a:xfrm>
            <a:off x="2089152" y="0"/>
            <a:ext cx="1974849" cy="1371600"/>
          </a:xfrm>
          <a:prstGeom prst="rect">
            <a:avLst/>
          </a:prstGeom>
          <a:solidFill>
            <a:srgbClr val="EF4144"/>
          </a:solidFill>
          <a:ln w="9525">
            <a:noFill/>
            <a:miter lim="800000"/>
            <a:headEnd/>
            <a:tailEnd/>
          </a:ln>
          <a:effectLst>
            <a:outerShdw dist="38100" dir="2700000" rotWithShape="0">
              <a:srgbClr val="808080">
                <a:alpha val="25000"/>
              </a:srgbClr>
            </a:outerShdw>
          </a:effectLst>
        </p:spPr>
        <p:txBody>
          <a:bodyPr anchor="ctr"/>
          <a:lstStyle/>
          <a:p>
            <a:pPr eaLnBrk="1">
              <a:defRPr/>
            </a:pPr>
            <a:endParaRPr lang="es-CL" sz="1800">
              <a:solidFill>
                <a:srgbClr val="FFFFFF"/>
              </a:solidFill>
              <a:latin typeface="Calibri" pitchFamily="-60" charset="0"/>
            </a:endParaRPr>
          </a:p>
        </p:txBody>
      </p:sp>
      <p:pic>
        <p:nvPicPr>
          <p:cNvPr id="1031" name="1.png" descr="/Users/CDEB/Pictures/1.png">
            <a:extLst>
              <a:ext uri="{FF2B5EF4-FFF2-40B4-BE49-F238E27FC236}">
                <a16:creationId xmlns:a16="http://schemas.microsoft.com/office/drawing/2014/main" id="{33DC4EEB-2BED-4E79-823B-1326D13B4D1F}"/>
              </a:ext>
            </a:extLst>
          </p:cNvPr>
          <p:cNvPicPr>
            <a:picLocks noChangeAspect="1"/>
          </p:cNvPicPr>
          <p:nvPr userDrawn="1"/>
        </p:nvPicPr>
        <p:blipFill>
          <a:blip r:embed="rId4" r:link="rId5">
            <a:extLst>
              <a:ext uri="{28A0092B-C50C-407E-A947-70E740481C1C}">
                <a14:useLocalDpi xmlns:a14="http://schemas.microsoft.com/office/drawing/2010/main" val="0"/>
              </a:ext>
            </a:extLst>
          </a:blip>
          <a:srcRect/>
          <a:stretch>
            <a:fillRect/>
          </a:stretch>
        </p:blipFill>
        <p:spPr bwMode="auto">
          <a:xfrm>
            <a:off x="2089151" y="3430589"/>
            <a:ext cx="160034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3.png" descr="/Users/CDEB/Pictures/3.png">
            <a:extLst>
              <a:ext uri="{FF2B5EF4-FFF2-40B4-BE49-F238E27FC236}">
                <a16:creationId xmlns:a16="http://schemas.microsoft.com/office/drawing/2014/main" id="{D1395D68-2C6D-41B4-AB39-ACFB6011738F}"/>
              </a:ext>
            </a:extLst>
          </p:cNvPr>
          <p:cNvPicPr>
            <a:picLocks noChangeAspect="1"/>
          </p:cNvPicPr>
          <p:nvPr userDrawn="1"/>
        </p:nvPicPr>
        <p:blipFill>
          <a:blip r:embed="rId6" r:link="rId7">
            <a:extLst>
              <a:ext uri="{28A0092B-C50C-407E-A947-70E740481C1C}">
                <a14:useLocalDpi xmlns:a14="http://schemas.microsoft.com/office/drawing/2010/main" val="0"/>
              </a:ext>
            </a:extLst>
          </a:blip>
          <a:srcRect/>
          <a:stretch>
            <a:fillRect/>
          </a:stretch>
        </p:blipFill>
        <p:spPr bwMode="auto">
          <a:xfrm>
            <a:off x="2089152" y="6400800"/>
            <a:ext cx="242968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5728712"/>
      </p:ext>
    </p:extLst>
  </p:cSld>
  <p:clrMap bg1="dk1" tx1="lt1" bg2="dk2" tx2="lt2" accent1="accent1" accent2="accent2" accent3="accent3" accent4="accent4" accent5="accent5" accent6="accent6" hlink="hlink" folHlink="folHlink"/>
  <p:sldLayoutIdLst>
    <p:sldLayoutId id="2147483682" r:id="rId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ヒラギノ角ゴ Pro W3" charset="-128"/>
          <a:cs typeface="ヒラギノ角ゴ Pro W3" charset="-128"/>
        </a:defRPr>
      </a:lvl1pPr>
      <a:lvl2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2pPr>
      <a:lvl3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3pPr>
      <a:lvl4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4pPr>
      <a:lvl5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5pPr>
      <a:lvl6pPr marL="4572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ヒラギノ角ゴ Pro W3" charset="-128"/>
          <a:cs typeface="ヒラギノ角ゴ Pro W3"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ヒラギノ角ゴ Pro W3" charset="-128"/>
          <a:cs typeface="ヒラギノ角ゴ Pro W3"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ヒラギノ角ゴ Pro W3"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sirh.cl/"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tiff"/><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4.tiff"/><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4.tiff"/><Relationship Id="rId7"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24.tiff"/><Relationship Id="rId7"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5.png"/><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24.tiff"/><Relationship Id="rId7"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diagramData" Target="../diagrams/data4.xml"/><Relationship Id="rId18" Type="http://schemas.openxmlformats.org/officeDocument/2006/relationships/diagramData" Target="../diagrams/data5.xml"/><Relationship Id="rId3" Type="http://schemas.openxmlformats.org/officeDocument/2006/relationships/diagramData" Target="../diagrams/data2.xml"/><Relationship Id="rId21" Type="http://schemas.openxmlformats.org/officeDocument/2006/relationships/diagramColors" Target="../diagrams/colors5.xml"/><Relationship Id="rId7" Type="http://schemas.microsoft.com/office/2007/relationships/diagramDrawing" Target="../diagrams/drawing2.xml"/><Relationship Id="rId12" Type="http://schemas.microsoft.com/office/2007/relationships/diagramDrawing" Target="../diagrams/drawing3.xml"/><Relationship Id="rId17" Type="http://schemas.microsoft.com/office/2007/relationships/diagramDrawing" Target="../diagrams/drawing4.xml"/><Relationship Id="rId2" Type="http://schemas.openxmlformats.org/officeDocument/2006/relationships/notesSlide" Target="../notesSlides/notesSlide13.xml"/><Relationship Id="rId16" Type="http://schemas.openxmlformats.org/officeDocument/2006/relationships/diagramColors" Target="../diagrams/colors4.xml"/><Relationship Id="rId20" Type="http://schemas.openxmlformats.org/officeDocument/2006/relationships/diagramQuickStyle" Target="../diagrams/quickStyle5.xml"/><Relationship Id="rId1" Type="http://schemas.openxmlformats.org/officeDocument/2006/relationships/slideLayout" Target="../slideLayouts/slideLayout1.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5" Type="http://schemas.openxmlformats.org/officeDocument/2006/relationships/diagramQuickStyle" Target="../diagrams/quickStyle4.xml"/><Relationship Id="rId10" Type="http://schemas.openxmlformats.org/officeDocument/2006/relationships/diagramQuickStyle" Target="../diagrams/quickStyle3.xml"/><Relationship Id="rId19" Type="http://schemas.openxmlformats.org/officeDocument/2006/relationships/diagramLayout" Target="../diagrams/layout5.xml"/><Relationship Id="rId4" Type="http://schemas.openxmlformats.org/officeDocument/2006/relationships/diagramLayout" Target="../diagrams/layout2.xml"/><Relationship Id="rId9" Type="http://schemas.openxmlformats.org/officeDocument/2006/relationships/diagramLayout" Target="../diagrams/layout3.xml"/><Relationship Id="rId14" Type="http://schemas.openxmlformats.org/officeDocument/2006/relationships/diagramLayout" Target="../diagrams/layout4.xml"/><Relationship Id="rId22" Type="http://schemas.microsoft.com/office/2007/relationships/diagramDrawing" Target="../diagrams/drawing5.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amp;ehk=sftSbQLEHWvq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amp;ehk=sftSbQLEHWvq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tiff"/></Relationships>
</file>

<file path=ppt/slides/_rels/slide29.xml.rels><?xml version="1.0" encoding="UTF-8" standalone="yes"?>
<Relationships xmlns="http://schemas.openxmlformats.org/package/2006/relationships"><Relationship Id="rId3" Type="http://schemas.openxmlformats.org/officeDocument/2006/relationships/hyperlink" Target="http://www.sirh.cl/"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tiff"/><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4.tiff"/><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3" Type="http://schemas.openxmlformats.org/officeDocument/2006/relationships/image" Target="../media/image24.tiff"/><Relationship Id="rId7" Type="http://schemas.openxmlformats.org/officeDocument/2006/relationships/image" Target="../media/image47.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microsoft.com/office/2017/06/relationships/model3d" Target="../media/model3d1.glb"/><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49.png"/><Relationship Id="rId5" Type="http://schemas.openxmlformats.org/officeDocument/2006/relationships/image" Target="../media/image49.png"/><Relationship Id="rId4" Type="http://schemas.openxmlformats.org/officeDocument/2006/relationships/hyperlink" Target="https://www.remix3d.com/details/G009SXQB48TT"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49.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49.png"/><Relationship Id="rId5" Type="http://schemas.openxmlformats.org/officeDocument/2006/relationships/hyperlink" Target="https://www.remix3d.com/details/G009SXQB48TT" TargetMode="External"/><Relationship Id="rId4" Type="http://schemas.microsoft.com/office/2017/06/relationships/model3d" Target="../media/model3d1.glb"/></Relationships>
</file>

<file path=ppt/slides/_rels/slide38.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49.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49.png"/><Relationship Id="rId5" Type="http://schemas.openxmlformats.org/officeDocument/2006/relationships/hyperlink" Target="https://www.remix3d.com/details/G009SXQB48TT" TargetMode="External"/><Relationship Id="rId4" Type="http://schemas.microsoft.com/office/2017/06/relationships/model3d" Target="../media/model3d1.glb"/></Relationships>
</file>

<file path=ppt/slides/_rels/slide3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8.tif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tiff"/></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5" Type="http://schemas.openxmlformats.org/officeDocument/2006/relationships/image" Target="../media/image12.tiff"/><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2.tif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708AED80-CD44-4B7D-9360-C1519D3DB299}"/>
              </a:ext>
            </a:extLst>
          </p:cNvPr>
          <p:cNvSpPr txBox="1">
            <a:spLocks/>
          </p:cNvSpPr>
          <p:nvPr/>
        </p:nvSpPr>
        <p:spPr bwMode="auto">
          <a:xfrm>
            <a:off x="1981200" y="1691322"/>
            <a:ext cx="8197702" cy="1056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ヒラギノ角ゴ Pro W3" pitchFamily="-60" charset="-128"/>
              </a:defRPr>
            </a:lvl1pPr>
            <a:lvl2pPr marL="742950" indent="-285750" eaLnBrk="0" hangingPunct="0">
              <a:defRPr>
                <a:solidFill>
                  <a:schemeClr val="tx1"/>
                </a:solidFill>
                <a:latin typeface="Arial" panose="020B0604020202020204" pitchFamily="34" charset="0"/>
                <a:ea typeface="ヒラギノ角ゴ Pro W3" pitchFamily="-60" charset="-128"/>
              </a:defRPr>
            </a:lvl2pPr>
            <a:lvl3pPr marL="1143000" indent="-228600" eaLnBrk="0" hangingPunct="0">
              <a:defRPr>
                <a:solidFill>
                  <a:schemeClr val="tx1"/>
                </a:solidFill>
                <a:latin typeface="Arial" panose="020B0604020202020204" pitchFamily="34" charset="0"/>
                <a:ea typeface="ヒラギノ角ゴ Pro W3" pitchFamily="-60" charset="-128"/>
              </a:defRPr>
            </a:lvl3pPr>
            <a:lvl4pPr marL="1600200" indent="-228600" eaLnBrk="0" hangingPunct="0">
              <a:defRPr>
                <a:solidFill>
                  <a:schemeClr val="tx1"/>
                </a:solidFill>
                <a:latin typeface="Arial" panose="020B0604020202020204" pitchFamily="34" charset="0"/>
                <a:ea typeface="ヒラギノ角ゴ Pro W3" pitchFamily="-60" charset="-128"/>
              </a:defRPr>
            </a:lvl4pPr>
            <a:lvl5pPr marL="2057400" indent="-228600" eaLnBrk="0" hangingPunct="0">
              <a:defRPr>
                <a:solidFill>
                  <a:schemeClr val="tx1"/>
                </a:solidFill>
                <a:latin typeface="Arial" panose="020B0604020202020204" pitchFamily="34" charset="0"/>
                <a:ea typeface="ヒラギノ角ゴ Pro W3" pitchFamily="-60"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60"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60"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60"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60" charset="-128"/>
              </a:defRPr>
            </a:lvl9pPr>
          </a:lstStyle>
          <a:p>
            <a:pPr algn="ctr" eaLnBrk="1" fontAlgn="base" hangingPunct="1">
              <a:spcBef>
                <a:spcPct val="0"/>
              </a:spcBef>
              <a:spcAft>
                <a:spcPct val="0"/>
              </a:spcAft>
              <a:defRPr/>
            </a:pPr>
            <a:r>
              <a:rPr lang="es-CL" b="1"/>
              <a:t>Jornada Nacional para fortalecer las competencias del referente técnico de los informes Trimestrales de Dotación de Personal para DIPRES</a:t>
            </a:r>
            <a:r>
              <a:rPr lang="en-US" sz="2000" dirty="0"/>
              <a:t> </a:t>
            </a:r>
            <a:endParaRPr lang="es-CL" altLang="en-US" sz="2000" b="1">
              <a:solidFill>
                <a:srgbClr val="FFFFFF"/>
              </a:solidFill>
              <a:latin typeface="Verdana" panose="020B0604030504040204" pitchFamily="34" charset="0"/>
              <a:sym typeface="Verdana Bold" charset="0"/>
            </a:endParaRPr>
          </a:p>
        </p:txBody>
      </p:sp>
      <p:sp>
        <p:nvSpPr>
          <p:cNvPr id="17411" name="Subtitle 2">
            <a:extLst>
              <a:ext uri="{FF2B5EF4-FFF2-40B4-BE49-F238E27FC236}">
                <a16:creationId xmlns:a16="http://schemas.microsoft.com/office/drawing/2014/main" id="{88F835D9-4277-48A6-8708-E05534943F63}"/>
              </a:ext>
            </a:extLst>
          </p:cNvPr>
          <p:cNvSpPr txBox="1">
            <a:spLocks/>
          </p:cNvSpPr>
          <p:nvPr/>
        </p:nvSpPr>
        <p:spPr bwMode="auto">
          <a:xfrm>
            <a:off x="4259188" y="5295773"/>
            <a:ext cx="7164186" cy="90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ヒラギノ角ゴ Pro W3" pitchFamily="-60" charset="-128"/>
              </a:defRPr>
            </a:lvl1pPr>
            <a:lvl2pPr marL="742950" indent="-285750" eaLnBrk="0" hangingPunct="0">
              <a:defRPr>
                <a:solidFill>
                  <a:schemeClr val="tx1"/>
                </a:solidFill>
                <a:latin typeface="Arial" panose="020B0604020202020204" pitchFamily="34" charset="0"/>
                <a:ea typeface="ヒラギノ角ゴ Pro W3" pitchFamily="-60" charset="-128"/>
              </a:defRPr>
            </a:lvl2pPr>
            <a:lvl3pPr marL="1143000" indent="-228600" eaLnBrk="0" hangingPunct="0">
              <a:defRPr>
                <a:solidFill>
                  <a:schemeClr val="tx1"/>
                </a:solidFill>
                <a:latin typeface="Arial" panose="020B0604020202020204" pitchFamily="34" charset="0"/>
                <a:ea typeface="ヒラギノ角ゴ Pro W3" pitchFamily="-60" charset="-128"/>
              </a:defRPr>
            </a:lvl3pPr>
            <a:lvl4pPr marL="1600200" indent="-228600" eaLnBrk="0" hangingPunct="0">
              <a:defRPr>
                <a:solidFill>
                  <a:schemeClr val="tx1"/>
                </a:solidFill>
                <a:latin typeface="Arial" panose="020B0604020202020204" pitchFamily="34" charset="0"/>
                <a:ea typeface="ヒラギノ角ゴ Pro W3" pitchFamily="-60" charset="-128"/>
              </a:defRPr>
            </a:lvl4pPr>
            <a:lvl5pPr marL="2057400" indent="-228600" eaLnBrk="0" hangingPunct="0">
              <a:defRPr>
                <a:solidFill>
                  <a:schemeClr val="tx1"/>
                </a:solidFill>
                <a:latin typeface="Arial" panose="020B0604020202020204" pitchFamily="34" charset="0"/>
                <a:ea typeface="ヒラギノ角ゴ Pro W3" pitchFamily="-60"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60"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60"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60"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60" charset="-128"/>
              </a:defRPr>
            </a:lvl9pPr>
          </a:lstStyle>
          <a:p>
            <a:pPr eaLnBrk="1" fontAlgn="base" hangingPunct="1">
              <a:spcBef>
                <a:spcPct val="20000"/>
              </a:spcBef>
              <a:spcAft>
                <a:spcPct val="0"/>
              </a:spcAft>
              <a:defRPr/>
            </a:pPr>
            <a:r>
              <a:rPr lang="es-CL" altLang="en-US" sz="1600" b="1" dirty="0">
                <a:solidFill>
                  <a:srgbClr val="FFFFFF"/>
                </a:solidFill>
                <a:latin typeface="+mn-lt"/>
                <a:sym typeface="Verdana" panose="020B0604030504040204" pitchFamily="34" charset="0"/>
              </a:rPr>
              <a:t>Alexis Allen Aburto Quiroz</a:t>
            </a:r>
          </a:p>
          <a:p>
            <a:pPr eaLnBrk="1" fontAlgn="base" hangingPunct="1">
              <a:spcBef>
                <a:spcPct val="20000"/>
              </a:spcBef>
              <a:spcAft>
                <a:spcPct val="0"/>
              </a:spcAft>
              <a:defRPr/>
            </a:pPr>
            <a:r>
              <a:rPr lang="es-CL" altLang="en-US" sz="1600" b="1" dirty="0">
                <a:solidFill>
                  <a:srgbClr val="FFFFFF"/>
                </a:solidFill>
                <a:latin typeface="+mn-lt"/>
                <a:sym typeface="Verdana" panose="020B0604030504040204" pitchFamily="34" charset="0"/>
              </a:rPr>
              <a:t>Unidad Sistema de Información de Personas en el Sector Público de Salud</a:t>
            </a:r>
          </a:p>
          <a:p>
            <a:pPr eaLnBrk="1" fontAlgn="base" hangingPunct="1">
              <a:spcBef>
                <a:spcPct val="20000"/>
              </a:spcBef>
              <a:spcAft>
                <a:spcPct val="0"/>
              </a:spcAft>
              <a:defRPr/>
            </a:pPr>
            <a:r>
              <a:rPr lang="es-CL" sz="1200" dirty="0"/>
              <a:t>Diciembre de 2018</a:t>
            </a:r>
          </a:p>
          <a:p>
            <a:pPr eaLnBrk="1" fontAlgn="base" hangingPunct="1">
              <a:spcBef>
                <a:spcPct val="20000"/>
              </a:spcBef>
              <a:spcAft>
                <a:spcPct val="0"/>
              </a:spcAft>
              <a:defRPr/>
            </a:pPr>
            <a:endParaRPr lang="es-CL" altLang="en-US" sz="2800" b="1" dirty="0">
              <a:solidFill>
                <a:srgbClr val="FFFFFF"/>
              </a:solidFill>
              <a:latin typeface="+mn-lt"/>
            </a:endParaRPr>
          </a:p>
        </p:txBody>
      </p:sp>
      <p:sp>
        <p:nvSpPr>
          <p:cNvPr id="2" name="Rectángulo 1">
            <a:extLst>
              <a:ext uri="{FF2B5EF4-FFF2-40B4-BE49-F238E27FC236}">
                <a16:creationId xmlns:a16="http://schemas.microsoft.com/office/drawing/2014/main" id="{3DCDAE5D-5726-4E5A-BC9B-CC8A15F40201}"/>
              </a:ext>
            </a:extLst>
          </p:cNvPr>
          <p:cNvSpPr/>
          <p:nvPr/>
        </p:nvSpPr>
        <p:spPr>
          <a:xfrm>
            <a:off x="1981200" y="2563237"/>
            <a:ext cx="9236697" cy="369332"/>
          </a:xfrm>
          <a:prstGeom prst="rect">
            <a:avLst/>
          </a:prstGeom>
        </p:spPr>
        <p:txBody>
          <a:bodyPr wrap="square">
            <a:spAutoFit/>
          </a:bodyPr>
          <a:lstStyle/>
          <a:p>
            <a:pPr algn="ctr"/>
            <a:r>
              <a:rPr lang="es-CL" b="1" dirty="0"/>
              <a:t>Matriz L (Licencias Médicas y Recuperación de Subsidios)</a:t>
            </a:r>
            <a:endParaRPr lang="es-CL" sz="1100" b="1" dirty="0"/>
          </a:p>
        </p:txBody>
      </p:sp>
    </p:spTree>
    <p:extLst>
      <p:ext uri="{BB962C8B-B14F-4D97-AF65-F5344CB8AC3E}">
        <p14:creationId xmlns:p14="http://schemas.microsoft.com/office/powerpoint/2010/main" val="1514140100"/>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AB1E24-8667-428B-9C25-B315449EA081}"/>
              </a:ext>
            </a:extLst>
          </p:cNvPr>
          <p:cNvSpPr>
            <a:spLocks noGrp="1"/>
          </p:cNvSpPr>
          <p:nvPr>
            <p:ph type="title"/>
          </p:nvPr>
        </p:nvSpPr>
        <p:spPr>
          <a:xfrm>
            <a:off x="1246922" y="303360"/>
            <a:ext cx="9089205" cy="307777"/>
          </a:xfrm>
        </p:spPr>
        <p:txBody>
          <a:bodyPr/>
          <a:lstStyle/>
          <a:p>
            <a:r>
              <a:rPr lang="es-CL" sz="2000" dirty="0">
                <a:latin typeface="Calibri Light" panose="020F0302020204030204" pitchFamily="34" charset="0"/>
                <a:cs typeface="Calibri Light" panose="020F0302020204030204" pitchFamily="34" charset="0"/>
              </a:rPr>
              <a:t>Aplicar Matriz de Validación</a:t>
            </a:r>
          </a:p>
        </p:txBody>
      </p:sp>
      <p:sp>
        <p:nvSpPr>
          <p:cNvPr id="3" name="Marcador de número de diapositiva 2">
            <a:extLst>
              <a:ext uri="{FF2B5EF4-FFF2-40B4-BE49-F238E27FC236}">
                <a16:creationId xmlns:a16="http://schemas.microsoft.com/office/drawing/2014/main" id="{B7D2BA2D-5197-47D8-94EC-D7793B88DAB7}"/>
              </a:ext>
            </a:extLst>
          </p:cNvPr>
          <p:cNvSpPr>
            <a:spLocks noGrp="1"/>
          </p:cNvSpPr>
          <p:nvPr>
            <p:ph type="sldNum" sz="quarter" idx="4"/>
          </p:nvPr>
        </p:nvSpPr>
        <p:spPr>
          <a:xfrm>
            <a:off x="10297492" y="6609102"/>
            <a:ext cx="2133600" cy="365125"/>
          </a:xfrm>
        </p:spPr>
        <p:txBody>
          <a:bodyPr/>
          <a:lstStyle/>
          <a:p>
            <a:fld id="{7536BA00-E649-495D-B82A-3219CB1D2429}" type="slidenum">
              <a:rPr lang="es-CL" smtClean="0"/>
              <a:pPr/>
              <a:t>10</a:t>
            </a:fld>
            <a:endParaRPr lang="es-CL"/>
          </a:p>
        </p:txBody>
      </p:sp>
      <p:sp>
        <p:nvSpPr>
          <p:cNvPr id="6" name="Rectángulo 5">
            <a:extLst>
              <a:ext uri="{FF2B5EF4-FFF2-40B4-BE49-F238E27FC236}">
                <a16:creationId xmlns:a16="http://schemas.microsoft.com/office/drawing/2014/main" id="{739B367E-1E7D-4266-8642-06FD5E45A9BE}"/>
              </a:ext>
            </a:extLst>
          </p:cNvPr>
          <p:cNvSpPr/>
          <p:nvPr/>
        </p:nvSpPr>
        <p:spPr>
          <a:xfrm>
            <a:off x="584790" y="303359"/>
            <a:ext cx="340242" cy="307777"/>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r">
              <a:buFont typeface="Wingdings" panose="05000000000000000000" pitchFamily="2" charset="2"/>
              <a:buChar char="ü"/>
            </a:pPr>
            <a:r>
              <a:rPr lang="es-CL">
                <a:solidFill>
                  <a:srgbClr val="FF3B3B"/>
                </a:solidFill>
              </a:rPr>
              <a:t>    </a:t>
            </a:r>
          </a:p>
        </p:txBody>
      </p:sp>
      <p:sp>
        <p:nvSpPr>
          <p:cNvPr id="14" name="Marcador de contenido 1">
            <a:extLst>
              <a:ext uri="{FF2B5EF4-FFF2-40B4-BE49-F238E27FC236}">
                <a16:creationId xmlns:a16="http://schemas.microsoft.com/office/drawing/2014/main" id="{FDC8959A-DE64-6F49-BB2A-C21EA18D22C0}"/>
              </a:ext>
            </a:extLst>
          </p:cNvPr>
          <p:cNvSpPr txBox="1">
            <a:spLocks/>
          </p:cNvSpPr>
          <p:nvPr/>
        </p:nvSpPr>
        <p:spPr>
          <a:xfrm>
            <a:off x="194314" y="969908"/>
            <a:ext cx="9886946" cy="3649226"/>
          </a:xfrm>
          <a:prstGeom prst="rect">
            <a:avLst/>
          </a:prstGeom>
        </p:spPr>
        <p:txBody>
          <a:bodyPr/>
          <a:lst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marL="285750" indent="-285750">
              <a:buFont typeface="Arial" panose="020B0604020202020204" pitchFamily="34" charset="0"/>
              <a:buChar char="•"/>
            </a:pPr>
            <a:endParaRPr lang="es-ES" sz="1800" b="1" kern="0" dirty="0">
              <a:solidFill>
                <a:srgbClr val="000000"/>
              </a:solidFill>
            </a:endParaRPr>
          </a:p>
          <a:p>
            <a:pPr marL="285750" indent="-285750">
              <a:lnSpc>
                <a:spcPct val="150000"/>
              </a:lnSpc>
              <a:buFont typeface="Arial" panose="020B0604020202020204" pitchFamily="34" charset="0"/>
              <a:buChar char="•"/>
            </a:pPr>
            <a:r>
              <a:rPr lang="es-ES" sz="1800" kern="0" dirty="0">
                <a:solidFill>
                  <a:srgbClr val="000000"/>
                </a:solidFill>
              </a:rPr>
              <a:t>Asegurarse de copiar todos los datos desde el archivo Excel original hacia el archivo Excel de la matriz de validación. </a:t>
            </a:r>
          </a:p>
          <a:p>
            <a:pPr marL="285750" indent="-285750">
              <a:lnSpc>
                <a:spcPct val="150000"/>
              </a:lnSpc>
              <a:buFont typeface="Arial" panose="020B0604020202020204" pitchFamily="34" charset="0"/>
              <a:buChar char="•"/>
            </a:pPr>
            <a:r>
              <a:rPr lang="es-ES" sz="1800" kern="0" dirty="0">
                <a:solidFill>
                  <a:srgbClr val="000000"/>
                </a:solidFill>
              </a:rPr>
              <a:t>Utilizar la última versión de la matriz de validación (descargar desde </a:t>
            </a:r>
            <a:r>
              <a:rPr lang="es-ES" sz="1800" kern="0" dirty="0">
                <a:solidFill>
                  <a:schemeClr val="tx2">
                    <a:lumMod val="75000"/>
                  </a:schemeClr>
                </a:solidFill>
                <a:hlinkClick r:id="rId3">
                  <a:extLst>
                    <a:ext uri="{A12FA001-AC4F-418D-AE19-62706E023703}">
                      <ahyp:hlinkClr xmlns:ahyp="http://schemas.microsoft.com/office/drawing/2018/hyperlinkcolor" val="tx"/>
                    </a:ext>
                  </a:extLst>
                </a:hlinkClick>
              </a:rPr>
              <a:t>www.sirh.cl</a:t>
            </a:r>
            <a:r>
              <a:rPr lang="es-ES" sz="1800" kern="0" dirty="0">
                <a:solidFill>
                  <a:srgbClr val="000000"/>
                </a:solidFill>
              </a:rPr>
              <a:t>) . Además es posible descargar desde DIPRES (pero no tiene columna de </a:t>
            </a:r>
            <a:r>
              <a:rPr lang="es-ES" sz="1800" kern="0" dirty="0" err="1">
                <a:solidFill>
                  <a:srgbClr val="000000"/>
                </a:solidFill>
              </a:rPr>
              <a:t>corr_cto</a:t>
            </a:r>
            <a:r>
              <a:rPr lang="es-ES" sz="1800" kern="0" dirty="0">
                <a:solidFill>
                  <a:srgbClr val="000000"/>
                </a:solidFill>
              </a:rPr>
              <a:t> y </a:t>
            </a:r>
            <a:r>
              <a:rPr lang="es-ES" sz="1800" kern="0" dirty="0" err="1">
                <a:solidFill>
                  <a:srgbClr val="000000"/>
                </a:solidFill>
              </a:rPr>
              <a:t>estab</a:t>
            </a:r>
            <a:r>
              <a:rPr lang="es-ES" sz="1800" kern="0" dirty="0">
                <a:solidFill>
                  <a:srgbClr val="000000"/>
                </a:solidFill>
              </a:rPr>
              <a:t>).</a:t>
            </a:r>
          </a:p>
          <a:p>
            <a:pPr marL="285750" indent="-285750">
              <a:lnSpc>
                <a:spcPct val="150000"/>
              </a:lnSpc>
              <a:buFont typeface="Arial" panose="020B0604020202020204" pitchFamily="34" charset="0"/>
              <a:buChar char="•"/>
            </a:pPr>
            <a:r>
              <a:rPr lang="es-ES" sz="1800" kern="0" dirty="0">
                <a:solidFill>
                  <a:srgbClr val="000000"/>
                </a:solidFill>
              </a:rPr>
              <a:t>Asegurar de incluir los campos de “establecimiento” y “correlativo”</a:t>
            </a:r>
          </a:p>
          <a:p>
            <a:pPr marL="285750" indent="-285750">
              <a:lnSpc>
                <a:spcPct val="150000"/>
              </a:lnSpc>
              <a:buFont typeface="Arial" panose="020B0604020202020204" pitchFamily="34" charset="0"/>
              <a:buChar char="•"/>
            </a:pPr>
            <a:r>
              <a:rPr lang="es-ES" sz="1800" kern="0" dirty="0">
                <a:solidFill>
                  <a:srgbClr val="000000"/>
                </a:solidFill>
              </a:rPr>
              <a:t>Hacer las correcciones en el archivo Excel original y volver a validar nuevamente.</a:t>
            </a:r>
          </a:p>
          <a:p>
            <a:pPr marL="285750" indent="-285750">
              <a:lnSpc>
                <a:spcPct val="150000"/>
              </a:lnSpc>
              <a:buFont typeface="Arial" panose="020B0604020202020204" pitchFamily="34" charset="0"/>
              <a:buChar char="•"/>
            </a:pPr>
            <a:r>
              <a:rPr lang="es-ES" sz="1800" kern="0" dirty="0">
                <a:solidFill>
                  <a:srgbClr val="000000"/>
                </a:solidFill>
              </a:rPr>
              <a:t>Copiar la sección de fórmulas para todos los registros</a:t>
            </a:r>
          </a:p>
          <a:p>
            <a:pPr lvl="2" indent="0">
              <a:buNone/>
            </a:pPr>
            <a:endParaRPr lang="es-ES" sz="1800" kern="0" dirty="0">
              <a:solidFill>
                <a:srgbClr val="000000"/>
              </a:solidFill>
            </a:endParaRPr>
          </a:p>
        </p:txBody>
      </p:sp>
      <p:pic>
        <p:nvPicPr>
          <p:cNvPr id="5" name="Picture 4">
            <a:extLst>
              <a:ext uri="{FF2B5EF4-FFF2-40B4-BE49-F238E27FC236}">
                <a16:creationId xmlns:a16="http://schemas.microsoft.com/office/drawing/2014/main" id="{D36E1788-3460-6E41-9D9F-CA7BABADB12D}"/>
              </a:ext>
            </a:extLst>
          </p:cNvPr>
          <p:cNvPicPr>
            <a:picLocks noChangeAspect="1"/>
          </p:cNvPicPr>
          <p:nvPr/>
        </p:nvPicPr>
        <p:blipFill>
          <a:blip r:embed="rId4"/>
          <a:stretch>
            <a:fillRect/>
          </a:stretch>
        </p:blipFill>
        <p:spPr>
          <a:xfrm>
            <a:off x="6933093" y="3909060"/>
            <a:ext cx="4849981" cy="2331721"/>
          </a:xfrm>
          <a:prstGeom prst="rect">
            <a:avLst/>
          </a:prstGeom>
        </p:spPr>
      </p:pic>
      <p:cxnSp>
        <p:nvCxnSpPr>
          <p:cNvPr id="15" name="Straight Arrow Connector 14">
            <a:extLst>
              <a:ext uri="{FF2B5EF4-FFF2-40B4-BE49-F238E27FC236}">
                <a16:creationId xmlns:a16="http://schemas.microsoft.com/office/drawing/2014/main" id="{9C234324-6D34-7E40-A4DE-AD081732F249}"/>
              </a:ext>
            </a:extLst>
          </p:cNvPr>
          <p:cNvCxnSpPr>
            <a:cxnSpLocks/>
          </p:cNvCxnSpPr>
          <p:nvPr/>
        </p:nvCxnSpPr>
        <p:spPr>
          <a:xfrm>
            <a:off x="8778240" y="5074920"/>
            <a:ext cx="0" cy="1165861"/>
          </a:xfrm>
          <a:prstGeom prst="straightConnector1">
            <a:avLst/>
          </a:prstGeom>
          <a:ln w="1809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80818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AB1E24-8667-428B-9C25-B315449EA081}"/>
              </a:ext>
            </a:extLst>
          </p:cNvPr>
          <p:cNvSpPr>
            <a:spLocks noGrp="1"/>
          </p:cNvSpPr>
          <p:nvPr>
            <p:ph type="title"/>
          </p:nvPr>
        </p:nvSpPr>
        <p:spPr>
          <a:xfrm>
            <a:off x="1246922" y="303360"/>
            <a:ext cx="9089205" cy="307777"/>
          </a:xfrm>
        </p:spPr>
        <p:txBody>
          <a:bodyPr/>
          <a:lstStyle/>
          <a:p>
            <a:r>
              <a:rPr lang="es-CL" sz="2000" dirty="0">
                <a:latin typeface="Calibri Light" panose="020F0302020204030204" pitchFamily="34" charset="0"/>
                <a:cs typeface="Calibri Light" panose="020F0302020204030204" pitchFamily="34" charset="0"/>
              </a:rPr>
              <a:t>Aplicar Matriz de Validación – Corregir Errores</a:t>
            </a:r>
          </a:p>
        </p:txBody>
      </p:sp>
      <p:sp>
        <p:nvSpPr>
          <p:cNvPr id="3" name="Marcador de número de diapositiva 2">
            <a:extLst>
              <a:ext uri="{FF2B5EF4-FFF2-40B4-BE49-F238E27FC236}">
                <a16:creationId xmlns:a16="http://schemas.microsoft.com/office/drawing/2014/main" id="{B7D2BA2D-5197-47D8-94EC-D7793B88DAB7}"/>
              </a:ext>
            </a:extLst>
          </p:cNvPr>
          <p:cNvSpPr>
            <a:spLocks noGrp="1"/>
          </p:cNvSpPr>
          <p:nvPr>
            <p:ph type="sldNum" sz="quarter" idx="4"/>
          </p:nvPr>
        </p:nvSpPr>
        <p:spPr>
          <a:xfrm>
            <a:off x="10297492" y="6609102"/>
            <a:ext cx="2133600" cy="365125"/>
          </a:xfrm>
        </p:spPr>
        <p:txBody>
          <a:bodyPr/>
          <a:lstStyle/>
          <a:p>
            <a:fld id="{7536BA00-E649-495D-B82A-3219CB1D2429}" type="slidenum">
              <a:rPr lang="es-CL" smtClean="0"/>
              <a:pPr/>
              <a:t>11</a:t>
            </a:fld>
            <a:endParaRPr lang="es-CL"/>
          </a:p>
        </p:txBody>
      </p:sp>
      <p:sp>
        <p:nvSpPr>
          <p:cNvPr id="6" name="Rectángulo 5">
            <a:extLst>
              <a:ext uri="{FF2B5EF4-FFF2-40B4-BE49-F238E27FC236}">
                <a16:creationId xmlns:a16="http://schemas.microsoft.com/office/drawing/2014/main" id="{739B367E-1E7D-4266-8642-06FD5E45A9BE}"/>
              </a:ext>
            </a:extLst>
          </p:cNvPr>
          <p:cNvSpPr/>
          <p:nvPr/>
        </p:nvSpPr>
        <p:spPr>
          <a:xfrm>
            <a:off x="584790" y="303359"/>
            <a:ext cx="340242" cy="307777"/>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r">
              <a:buFont typeface="Wingdings" panose="05000000000000000000" pitchFamily="2" charset="2"/>
              <a:buChar char="ü"/>
            </a:pPr>
            <a:r>
              <a:rPr lang="es-CL">
                <a:solidFill>
                  <a:srgbClr val="FF3B3B"/>
                </a:solidFill>
              </a:rPr>
              <a:t>    </a:t>
            </a:r>
          </a:p>
        </p:txBody>
      </p:sp>
      <p:sp>
        <p:nvSpPr>
          <p:cNvPr id="14" name="Marcador de contenido 1">
            <a:extLst>
              <a:ext uri="{FF2B5EF4-FFF2-40B4-BE49-F238E27FC236}">
                <a16:creationId xmlns:a16="http://schemas.microsoft.com/office/drawing/2014/main" id="{FDC8959A-DE64-6F49-BB2A-C21EA18D22C0}"/>
              </a:ext>
            </a:extLst>
          </p:cNvPr>
          <p:cNvSpPr txBox="1">
            <a:spLocks/>
          </p:cNvSpPr>
          <p:nvPr/>
        </p:nvSpPr>
        <p:spPr>
          <a:xfrm>
            <a:off x="584790" y="1328681"/>
            <a:ext cx="9519330" cy="500119"/>
          </a:xfrm>
          <a:prstGeom prst="rect">
            <a:avLst/>
          </a:prstGeom>
        </p:spPr>
        <p:txBody>
          <a:bodyPr/>
          <a:lst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r>
              <a:rPr lang="es-ES" sz="1800" kern="0" dirty="0">
                <a:solidFill>
                  <a:srgbClr val="000000"/>
                </a:solidFill>
              </a:rPr>
              <a:t>Verificar todas las columnas de la matriz de validación e identificar errores.</a:t>
            </a:r>
          </a:p>
        </p:txBody>
      </p:sp>
      <p:pic>
        <p:nvPicPr>
          <p:cNvPr id="4" name="Picture 3">
            <a:extLst>
              <a:ext uri="{FF2B5EF4-FFF2-40B4-BE49-F238E27FC236}">
                <a16:creationId xmlns:a16="http://schemas.microsoft.com/office/drawing/2014/main" id="{2FE5D65C-8E62-4B48-9B11-D10ED197F72D}"/>
              </a:ext>
            </a:extLst>
          </p:cNvPr>
          <p:cNvPicPr>
            <a:picLocks noChangeAspect="1"/>
          </p:cNvPicPr>
          <p:nvPr/>
        </p:nvPicPr>
        <p:blipFill>
          <a:blip r:embed="rId3"/>
          <a:stretch>
            <a:fillRect/>
          </a:stretch>
        </p:blipFill>
        <p:spPr>
          <a:xfrm>
            <a:off x="358140" y="3987801"/>
            <a:ext cx="2803713" cy="1563976"/>
          </a:xfrm>
          <a:prstGeom prst="rect">
            <a:avLst/>
          </a:prstGeom>
        </p:spPr>
      </p:pic>
      <p:sp>
        <p:nvSpPr>
          <p:cNvPr id="9" name="Rectangle 8">
            <a:extLst>
              <a:ext uri="{FF2B5EF4-FFF2-40B4-BE49-F238E27FC236}">
                <a16:creationId xmlns:a16="http://schemas.microsoft.com/office/drawing/2014/main" id="{D859CFCD-C1AD-BA4C-9402-1E93EDF38D59}"/>
              </a:ext>
            </a:extLst>
          </p:cNvPr>
          <p:cNvSpPr/>
          <p:nvPr/>
        </p:nvSpPr>
        <p:spPr>
          <a:xfrm>
            <a:off x="925032" y="2640622"/>
            <a:ext cx="1725930" cy="923330"/>
          </a:xfrm>
          <a:prstGeom prst="rect">
            <a:avLst/>
          </a:prstGeom>
        </p:spPr>
        <p:txBody>
          <a:bodyPr wrap="square">
            <a:spAutoFit/>
          </a:bodyPr>
          <a:lstStyle/>
          <a:p>
            <a:pPr algn="ctr"/>
            <a:r>
              <a:rPr lang="es-ES" kern="0" dirty="0">
                <a:solidFill>
                  <a:srgbClr val="000000"/>
                </a:solidFill>
              </a:rPr>
              <a:t>Error en la columna de ID Servicio</a:t>
            </a:r>
            <a:endParaRPr lang="es-ES_tradnl" dirty="0"/>
          </a:p>
        </p:txBody>
      </p:sp>
      <p:pic>
        <p:nvPicPr>
          <p:cNvPr id="7" name="Picture 6">
            <a:extLst>
              <a:ext uri="{FF2B5EF4-FFF2-40B4-BE49-F238E27FC236}">
                <a16:creationId xmlns:a16="http://schemas.microsoft.com/office/drawing/2014/main" id="{E8E8DDCB-C8E9-4548-9DCF-85CC1C863618}"/>
              </a:ext>
            </a:extLst>
          </p:cNvPr>
          <p:cNvPicPr>
            <a:picLocks noChangeAspect="1"/>
          </p:cNvPicPr>
          <p:nvPr/>
        </p:nvPicPr>
        <p:blipFill>
          <a:blip r:embed="rId4"/>
          <a:stretch>
            <a:fillRect/>
          </a:stretch>
        </p:blipFill>
        <p:spPr>
          <a:xfrm>
            <a:off x="3510468" y="3459502"/>
            <a:ext cx="1028700" cy="3149600"/>
          </a:xfrm>
          <a:prstGeom prst="rect">
            <a:avLst/>
          </a:prstGeom>
        </p:spPr>
      </p:pic>
      <p:sp>
        <p:nvSpPr>
          <p:cNvPr id="11" name="Rectangle 10">
            <a:extLst>
              <a:ext uri="{FF2B5EF4-FFF2-40B4-BE49-F238E27FC236}">
                <a16:creationId xmlns:a16="http://schemas.microsoft.com/office/drawing/2014/main" id="{029A44F6-669B-B14E-ABA9-6A57F244314F}"/>
              </a:ext>
            </a:extLst>
          </p:cNvPr>
          <p:cNvSpPr/>
          <p:nvPr/>
        </p:nvSpPr>
        <p:spPr>
          <a:xfrm>
            <a:off x="3161853" y="2397368"/>
            <a:ext cx="1725930" cy="1200329"/>
          </a:xfrm>
          <a:prstGeom prst="rect">
            <a:avLst/>
          </a:prstGeom>
        </p:spPr>
        <p:txBody>
          <a:bodyPr wrap="square">
            <a:spAutoFit/>
          </a:bodyPr>
          <a:lstStyle/>
          <a:p>
            <a:pPr algn="ctr"/>
            <a:r>
              <a:rPr lang="es-ES" kern="0" dirty="0">
                <a:solidFill>
                  <a:srgbClr val="000000"/>
                </a:solidFill>
              </a:rPr>
              <a:t>Valores son correctos pero no así el formato</a:t>
            </a:r>
            <a:endParaRPr lang="es-ES_tradnl" dirty="0"/>
          </a:p>
        </p:txBody>
      </p:sp>
      <p:pic>
        <p:nvPicPr>
          <p:cNvPr id="12" name="Picture 11">
            <a:extLst>
              <a:ext uri="{FF2B5EF4-FFF2-40B4-BE49-F238E27FC236}">
                <a16:creationId xmlns:a16="http://schemas.microsoft.com/office/drawing/2014/main" id="{CEBC75C0-82EB-9441-AF4E-D4D36875B723}"/>
              </a:ext>
            </a:extLst>
          </p:cNvPr>
          <p:cNvPicPr>
            <a:picLocks noChangeAspect="1"/>
          </p:cNvPicPr>
          <p:nvPr/>
        </p:nvPicPr>
        <p:blipFill>
          <a:blip r:embed="rId5"/>
          <a:stretch>
            <a:fillRect/>
          </a:stretch>
        </p:blipFill>
        <p:spPr>
          <a:xfrm>
            <a:off x="4923615" y="4448629"/>
            <a:ext cx="1132442" cy="1315463"/>
          </a:xfrm>
          <a:prstGeom prst="rect">
            <a:avLst/>
          </a:prstGeom>
        </p:spPr>
      </p:pic>
      <p:sp>
        <p:nvSpPr>
          <p:cNvPr id="13" name="Rectangle 12">
            <a:extLst>
              <a:ext uri="{FF2B5EF4-FFF2-40B4-BE49-F238E27FC236}">
                <a16:creationId xmlns:a16="http://schemas.microsoft.com/office/drawing/2014/main" id="{541275DC-3ED0-6447-BF7B-414C9081EABC}"/>
              </a:ext>
            </a:extLst>
          </p:cNvPr>
          <p:cNvSpPr/>
          <p:nvPr/>
        </p:nvSpPr>
        <p:spPr>
          <a:xfrm>
            <a:off x="4580435" y="3411666"/>
            <a:ext cx="1725930" cy="646331"/>
          </a:xfrm>
          <a:prstGeom prst="rect">
            <a:avLst/>
          </a:prstGeom>
        </p:spPr>
        <p:txBody>
          <a:bodyPr wrap="square">
            <a:spAutoFit/>
          </a:bodyPr>
          <a:lstStyle/>
          <a:p>
            <a:pPr algn="ctr"/>
            <a:r>
              <a:rPr lang="es-ES" kern="0" dirty="0">
                <a:solidFill>
                  <a:srgbClr val="000000"/>
                </a:solidFill>
              </a:rPr>
              <a:t>Convertir a Texto</a:t>
            </a:r>
            <a:endParaRPr lang="es-ES_tradnl" dirty="0"/>
          </a:p>
        </p:txBody>
      </p:sp>
      <p:pic>
        <p:nvPicPr>
          <p:cNvPr id="8" name="Picture 7">
            <a:extLst>
              <a:ext uri="{FF2B5EF4-FFF2-40B4-BE49-F238E27FC236}">
                <a16:creationId xmlns:a16="http://schemas.microsoft.com/office/drawing/2014/main" id="{C5051599-FF4C-4847-B120-F4271A2A1EE4}"/>
              </a:ext>
            </a:extLst>
          </p:cNvPr>
          <p:cNvPicPr>
            <a:picLocks noChangeAspect="1"/>
          </p:cNvPicPr>
          <p:nvPr/>
        </p:nvPicPr>
        <p:blipFill>
          <a:blip r:embed="rId6"/>
          <a:stretch>
            <a:fillRect/>
          </a:stretch>
        </p:blipFill>
        <p:spPr>
          <a:xfrm>
            <a:off x="8819306" y="3853609"/>
            <a:ext cx="3160629" cy="1595084"/>
          </a:xfrm>
          <a:prstGeom prst="rect">
            <a:avLst/>
          </a:prstGeom>
        </p:spPr>
      </p:pic>
      <p:sp>
        <p:nvSpPr>
          <p:cNvPr id="16" name="Rectangle 15">
            <a:extLst>
              <a:ext uri="{FF2B5EF4-FFF2-40B4-BE49-F238E27FC236}">
                <a16:creationId xmlns:a16="http://schemas.microsoft.com/office/drawing/2014/main" id="{010D158E-C9A2-3241-86A8-60F6BDE077DD}"/>
              </a:ext>
            </a:extLst>
          </p:cNvPr>
          <p:cNvSpPr/>
          <p:nvPr/>
        </p:nvSpPr>
        <p:spPr>
          <a:xfrm>
            <a:off x="9434527" y="3042334"/>
            <a:ext cx="1725930" cy="369332"/>
          </a:xfrm>
          <a:prstGeom prst="rect">
            <a:avLst/>
          </a:prstGeom>
        </p:spPr>
        <p:txBody>
          <a:bodyPr wrap="square">
            <a:spAutoFit/>
          </a:bodyPr>
          <a:lstStyle/>
          <a:p>
            <a:pPr algn="ctr"/>
            <a:r>
              <a:rPr lang="es-ES" kern="0" dirty="0">
                <a:solidFill>
                  <a:srgbClr val="000000"/>
                </a:solidFill>
              </a:rPr>
              <a:t>Error corregido</a:t>
            </a:r>
            <a:endParaRPr lang="es-ES_tradnl" dirty="0"/>
          </a:p>
        </p:txBody>
      </p:sp>
      <p:pic>
        <p:nvPicPr>
          <p:cNvPr id="10" name="Picture 9">
            <a:extLst>
              <a:ext uri="{FF2B5EF4-FFF2-40B4-BE49-F238E27FC236}">
                <a16:creationId xmlns:a16="http://schemas.microsoft.com/office/drawing/2014/main" id="{BF8C04A7-060D-3440-86D5-2FC3A71F29FE}"/>
              </a:ext>
            </a:extLst>
          </p:cNvPr>
          <p:cNvPicPr>
            <a:picLocks noChangeAspect="1"/>
          </p:cNvPicPr>
          <p:nvPr/>
        </p:nvPicPr>
        <p:blipFill>
          <a:blip r:embed="rId7"/>
          <a:stretch>
            <a:fillRect/>
          </a:stretch>
        </p:blipFill>
        <p:spPr>
          <a:xfrm>
            <a:off x="10501899" y="4277508"/>
            <a:ext cx="1486584" cy="1486584"/>
          </a:xfrm>
          <a:prstGeom prst="rect">
            <a:avLst/>
          </a:prstGeom>
        </p:spPr>
      </p:pic>
      <p:pic>
        <p:nvPicPr>
          <p:cNvPr id="5" name="Imagen 4">
            <a:extLst>
              <a:ext uri="{FF2B5EF4-FFF2-40B4-BE49-F238E27FC236}">
                <a16:creationId xmlns:a16="http://schemas.microsoft.com/office/drawing/2014/main" id="{DD35BE80-9675-4607-9233-222AC106952F}"/>
              </a:ext>
            </a:extLst>
          </p:cNvPr>
          <p:cNvPicPr>
            <a:picLocks noChangeAspect="1"/>
          </p:cNvPicPr>
          <p:nvPr/>
        </p:nvPicPr>
        <p:blipFill>
          <a:blip r:embed="rId8"/>
          <a:stretch>
            <a:fillRect/>
          </a:stretch>
        </p:blipFill>
        <p:spPr>
          <a:xfrm>
            <a:off x="6618260" y="3597697"/>
            <a:ext cx="1638300" cy="2705100"/>
          </a:xfrm>
          <a:prstGeom prst="rect">
            <a:avLst/>
          </a:prstGeom>
        </p:spPr>
      </p:pic>
      <p:sp>
        <p:nvSpPr>
          <p:cNvPr id="17" name="Rectangle 12">
            <a:extLst>
              <a:ext uri="{FF2B5EF4-FFF2-40B4-BE49-F238E27FC236}">
                <a16:creationId xmlns:a16="http://schemas.microsoft.com/office/drawing/2014/main" id="{9B117EDA-9DA4-4F72-A985-E3496EEFA3C1}"/>
              </a:ext>
            </a:extLst>
          </p:cNvPr>
          <p:cNvSpPr/>
          <p:nvPr/>
        </p:nvSpPr>
        <p:spPr>
          <a:xfrm>
            <a:off x="6378256" y="2120369"/>
            <a:ext cx="2121102" cy="1477328"/>
          </a:xfrm>
          <a:prstGeom prst="rect">
            <a:avLst/>
          </a:prstGeom>
        </p:spPr>
        <p:txBody>
          <a:bodyPr wrap="square">
            <a:spAutoFit/>
          </a:bodyPr>
          <a:lstStyle/>
          <a:p>
            <a:pPr algn="ctr"/>
            <a:r>
              <a:rPr lang="es-ES" kern="0" dirty="0">
                <a:solidFill>
                  <a:srgbClr val="000000"/>
                </a:solidFill>
              </a:rPr>
              <a:t>Al presionar 2 veces siguiente nos aparece la opción “Formato de Datos”</a:t>
            </a:r>
            <a:endParaRPr lang="es-ES_tradnl" dirty="0"/>
          </a:p>
        </p:txBody>
      </p:sp>
    </p:spTree>
    <p:extLst>
      <p:ext uri="{BB962C8B-B14F-4D97-AF65-F5344CB8AC3E}">
        <p14:creationId xmlns:p14="http://schemas.microsoft.com/office/powerpoint/2010/main" val="16439854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AB1E24-8667-428B-9C25-B315449EA081}"/>
              </a:ext>
            </a:extLst>
          </p:cNvPr>
          <p:cNvSpPr>
            <a:spLocks noGrp="1"/>
          </p:cNvSpPr>
          <p:nvPr>
            <p:ph type="title"/>
          </p:nvPr>
        </p:nvSpPr>
        <p:spPr>
          <a:xfrm>
            <a:off x="1246922" y="303360"/>
            <a:ext cx="9089205" cy="307777"/>
          </a:xfrm>
        </p:spPr>
        <p:txBody>
          <a:bodyPr/>
          <a:lstStyle/>
          <a:p>
            <a:r>
              <a:rPr lang="es-CL" sz="2000" dirty="0">
                <a:latin typeface="Calibri Light" panose="020F0302020204030204" pitchFamily="34" charset="0"/>
                <a:cs typeface="Calibri Light" panose="020F0302020204030204" pitchFamily="34" charset="0"/>
              </a:rPr>
              <a:t>Aplicar Matriz de Validación – Corregir Errores</a:t>
            </a:r>
          </a:p>
        </p:txBody>
      </p:sp>
      <p:sp>
        <p:nvSpPr>
          <p:cNvPr id="3" name="Marcador de número de diapositiva 2">
            <a:extLst>
              <a:ext uri="{FF2B5EF4-FFF2-40B4-BE49-F238E27FC236}">
                <a16:creationId xmlns:a16="http://schemas.microsoft.com/office/drawing/2014/main" id="{B7D2BA2D-5197-47D8-94EC-D7793B88DAB7}"/>
              </a:ext>
            </a:extLst>
          </p:cNvPr>
          <p:cNvSpPr>
            <a:spLocks noGrp="1"/>
          </p:cNvSpPr>
          <p:nvPr>
            <p:ph type="sldNum" sz="quarter" idx="4"/>
          </p:nvPr>
        </p:nvSpPr>
        <p:spPr>
          <a:xfrm>
            <a:off x="10297492" y="6609102"/>
            <a:ext cx="2133600" cy="365125"/>
          </a:xfrm>
        </p:spPr>
        <p:txBody>
          <a:bodyPr/>
          <a:lstStyle/>
          <a:p>
            <a:fld id="{7536BA00-E649-495D-B82A-3219CB1D2429}" type="slidenum">
              <a:rPr lang="es-CL" smtClean="0"/>
              <a:pPr/>
              <a:t>12</a:t>
            </a:fld>
            <a:endParaRPr lang="es-CL"/>
          </a:p>
        </p:txBody>
      </p:sp>
      <p:sp>
        <p:nvSpPr>
          <p:cNvPr id="6" name="Rectángulo 5">
            <a:extLst>
              <a:ext uri="{FF2B5EF4-FFF2-40B4-BE49-F238E27FC236}">
                <a16:creationId xmlns:a16="http://schemas.microsoft.com/office/drawing/2014/main" id="{739B367E-1E7D-4266-8642-06FD5E45A9BE}"/>
              </a:ext>
            </a:extLst>
          </p:cNvPr>
          <p:cNvSpPr/>
          <p:nvPr/>
        </p:nvSpPr>
        <p:spPr>
          <a:xfrm>
            <a:off x="584790" y="303359"/>
            <a:ext cx="340242" cy="307777"/>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r">
              <a:buFont typeface="Wingdings" panose="05000000000000000000" pitchFamily="2" charset="2"/>
              <a:buChar char="ü"/>
            </a:pPr>
            <a:r>
              <a:rPr lang="es-CL">
                <a:solidFill>
                  <a:srgbClr val="FF3B3B"/>
                </a:solidFill>
              </a:rPr>
              <a:t>    </a:t>
            </a:r>
          </a:p>
        </p:txBody>
      </p:sp>
      <p:sp>
        <p:nvSpPr>
          <p:cNvPr id="14" name="Marcador de contenido 1">
            <a:extLst>
              <a:ext uri="{FF2B5EF4-FFF2-40B4-BE49-F238E27FC236}">
                <a16:creationId xmlns:a16="http://schemas.microsoft.com/office/drawing/2014/main" id="{FDC8959A-DE64-6F49-BB2A-C21EA18D22C0}"/>
              </a:ext>
            </a:extLst>
          </p:cNvPr>
          <p:cNvSpPr txBox="1">
            <a:spLocks/>
          </p:cNvSpPr>
          <p:nvPr/>
        </p:nvSpPr>
        <p:spPr>
          <a:xfrm>
            <a:off x="584790" y="1328681"/>
            <a:ext cx="9519330" cy="500119"/>
          </a:xfrm>
          <a:prstGeom prst="rect">
            <a:avLst/>
          </a:prstGeom>
        </p:spPr>
        <p:txBody>
          <a:bodyPr/>
          <a:lst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r>
              <a:rPr lang="es-ES" sz="1800" kern="0" dirty="0">
                <a:solidFill>
                  <a:srgbClr val="000000"/>
                </a:solidFill>
              </a:rPr>
              <a:t>Verificar todas las columnas de la matriz de validación e identificar errores.</a:t>
            </a:r>
          </a:p>
        </p:txBody>
      </p:sp>
      <p:sp>
        <p:nvSpPr>
          <p:cNvPr id="9" name="Rectangle 8">
            <a:extLst>
              <a:ext uri="{FF2B5EF4-FFF2-40B4-BE49-F238E27FC236}">
                <a16:creationId xmlns:a16="http://schemas.microsoft.com/office/drawing/2014/main" id="{D859CFCD-C1AD-BA4C-9402-1E93EDF38D59}"/>
              </a:ext>
            </a:extLst>
          </p:cNvPr>
          <p:cNvSpPr/>
          <p:nvPr/>
        </p:nvSpPr>
        <p:spPr>
          <a:xfrm>
            <a:off x="619671" y="2397368"/>
            <a:ext cx="1725930" cy="923330"/>
          </a:xfrm>
          <a:prstGeom prst="rect">
            <a:avLst/>
          </a:prstGeom>
        </p:spPr>
        <p:txBody>
          <a:bodyPr wrap="square">
            <a:spAutoFit/>
          </a:bodyPr>
          <a:lstStyle/>
          <a:p>
            <a:pPr algn="ctr"/>
            <a:r>
              <a:rPr lang="es-ES" kern="0" dirty="0">
                <a:solidFill>
                  <a:srgbClr val="000000"/>
                </a:solidFill>
              </a:rPr>
              <a:t>Error en la columna de Sexo</a:t>
            </a:r>
          </a:p>
        </p:txBody>
      </p:sp>
      <p:sp>
        <p:nvSpPr>
          <p:cNvPr id="11" name="Rectangle 10">
            <a:extLst>
              <a:ext uri="{FF2B5EF4-FFF2-40B4-BE49-F238E27FC236}">
                <a16:creationId xmlns:a16="http://schemas.microsoft.com/office/drawing/2014/main" id="{029A44F6-669B-B14E-ABA9-6A57F244314F}"/>
              </a:ext>
            </a:extLst>
          </p:cNvPr>
          <p:cNvSpPr/>
          <p:nvPr/>
        </p:nvSpPr>
        <p:spPr>
          <a:xfrm>
            <a:off x="2722857" y="2535867"/>
            <a:ext cx="1725930" cy="646331"/>
          </a:xfrm>
          <a:prstGeom prst="rect">
            <a:avLst/>
          </a:prstGeom>
        </p:spPr>
        <p:txBody>
          <a:bodyPr wrap="square">
            <a:spAutoFit/>
          </a:bodyPr>
          <a:lstStyle/>
          <a:p>
            <a:pPr algn="ctr"/>
            <a:r>
              <a:rPr lang="es-ES" kern="0" dirty="0">
                <a:solidFill>
                  <a:srgbClr val="000000"/>
                </a:solidFill>
              </a:rPr>
              <a:t>Valores incorrectos</a:t>
            </a:r>
            <a:endParaRPr lang="es-ES_tradnl" dirty="0"/>
          </a:p>
        </p:txBody>
      </p:sp>
      <p:sp>
        <p:nvSpPr>
          <p:cNvPr id="16" name="Rectangle 15">
            <a:extLst>
              <a:ext uri="{FF2B5EF4-FFF2-40B4-BE49-F238E27FC236}">
                <a16:creationId xmlns:a16="http://schemas.microsoft.com/office/drawing/2014/main" id="{010D158E-C9A2-3241-86A8-60F6BDE077DD}"/>
              </a:ext>
            </a:extLst>
          </p:cNvPr>
          <p:cNvSpPr/>
          <p:nvPr/>
        </p:nvSpPr>
        <p:spPr>
          <a:xfrm>
            <a:off x="9196114" y="2228671"/>
            <a:ext cx="1920181" cy="1477328"/>
          </a:xfrm>
          <a:prstGeom prst="rect">
            <a:avLst/>
          </a:prstGeom>
        </p:spPr>
        <p:txBody>
          <a:bodyPr wrap="square">
            <a:spAutoFit/>
          </a:bodyPr>
          <a:lstStyle/>
          <a:p>
            <a:pPr algn="ctr"/>
            <a:r>
              <a:rPr lang="es-ES" kern="0" dirty="0">
                <a:solidFill>
                  <a:srgbClr val="000000"/>
                </a:solidFill>
              </a:rPr>
              <a:t>Corregido el error desde la fuente, corregir en la matriz </a:t>
            </a:r>
          </a:p>
          <a:p>
            <a:pPr algn="ctr"/>
            <a:endParaRPr lang="es-ES_tradnl" dirty="0"/>
          </a:p>
        </p:txBody>
      </p:sp>
      <p:sp>
        <p:nvSpPr>
          <p:cNvPr id="17" name="Rectangle 12">
            <a:extLst>
              <a:ext uri="{FF2B5EF4-FFF2-40B4-BE49-F238E27FC236}">
                <a16:creationId xmlns:a16="http://schemas.microsoft.com/office/drawing/2014/main" id="{9B117EDA-9DA4-4F72-A985-E3496EEFA3C1}"/>
              </a:ext>
            </a:extLst>
          </p:cNvPr>
          <p:cNvSpPr/>
          <p:nvPr/>
        </p:nvSpPr>
        <p:spPr>
          <a:xfrm>
            <a:off x="5439936" y="2120368"/>
            <a:ext cx="2723675" cy="1200329"/>
          </a:xfrm>
          <a:prstGeom prst="rect">
            <a:avLst/>
          </a:prstGeom>
        </p:spPr>
        <p:txBody>
          <a:bodyPr wrap="square">
            <a:spAutoFit/>
          </a:bodyPr>
          <a:lstStyle/>
          <a:p>
            <a:pPr algn="ctr"/>
            <a:r>
              <a:rPr lang="es-ES" kern="0" dirty="0">
                <a:solidFill>
                  <a:srgbClr val="000000"/>
                </a:solidFill>
              </a:rPr>
              <a:t>Consultar por los casos en el mantenedor “Datos del Funcionario” y corregir</a:t>
            </a:r>
            <a:endParaRPr lang="es-ES_tradnl" dirty="0"/>
          </a:p>
        </p:txBody>
      </p:sp>
      <p:pic>
        <p:nvPicPr>
          <p:cNvPr id="15" name="Imagen 14">
            <a:extLst>
              <a:ext uri="{FF2B5EF4-FFF2-40B4-BE49-F238E27FC236}">
                <a16:creationId xmlns:a16="http://schemas.microsoft.com/office/drawing/2014/main" id="{C132A07D-7A10-4F3F-9CA4-730FFA639782}"/>
              </a:ext>
            </a:extLst>
          </p:cNvPr>
          <p:cNvPicPr>
            <a:picLocks noChangeAspect="1"/>
          </p:cNvPicPr>
          <p:nvPr/>
        </p:nvPicPr>
        <p:blipFill rotWithShape="1">
          <a:blip r:embed="rId3"/>
          <a:srcRect b="34388"/>
          <a:stretch/>
        </p:blipFill>
        <p:spPr>
          <a:xfrm>
            <a:off x="389974" y="3451101"/>
            <a:ext cx="2185325" cy="2400099"/>
          </a:xfrm>
          <a:prstGeom prst="rect">
            <a:avLst/>
          </a:prstGeom>
        </p:spPr>
      </p:pic>
      <p:pic>
        <p:nvPicPr>
          <p:cNvPr id="19" name="Imagen 18">
            <a:extLst>
              <a:ext uri="{FF2B5EF4-FFF2-40B4-BE49-F238E27FC236}">
                <a16:creationId xmlns:a16="http://schemas.microsoft.com/office/drawing/2014/main" id="{C1D7B7A5-2785-4500-8985-35D29617C455}"/>
              </a:ext>
            </a:extLst>
          </p:cNvPr>
          <p:cNvPicPr>
            <a:picLocks noChangeAspect="1"/>
          </p:cNvPicPr>
          <p:nvPr/>
        </p:nvPicPr>
        <p:blipFill>
          <a:blip r:embed="rId4"/>
          <a:stretch>
            <a:fillRect/>
          </a:stretch>
        </p:blipFill>
        <p:spPr>
          <a:xfrm>
            <a:off x="2887194" y="3528528"/>
            <a:ext cx="1561593" cy="2000791"/>
          </a:xfrm>
          <a:prstGeom prst="rect">
            <a:avLst/>
          </a:prstGeom>
        </p:spPr>
      </p:pic>
      <p:pic>
        <p:nvPicPr>
          <p:cNvPr id="20" name="Imagen 19">
            <a:extLst>
              <a:ext uri="{FF2B5EF4-FFF2-40B4-BE49-F238E27FC236}">
                <a16:creationId xmlns:a16="http://schemas.microsoft.com/office/drawing/2014/main" id="{7F007606-50CB-4A4B-801B-E2A2F5A9B8EF}"/>
              </a:ext>
            </a:extLst>
          </p:cNvPr>
          <p:cNvPicPr>
            <a:picLocks noChangeAspect="1"/>
          </p:cNvPicPr>
          <p:nvPr/>
        </p:nvPicPr>
        <p:blipFill>
          <a:blip r:embed="rId5"/>
          <a:stretch>
            <a:fillRect/>
          </a:stretch>
        </p:blipFill>
        <p:spPr>
          <a:xfrm>
            <a:off x="4760682" y="3528528"/>
            <a:ext cx="4374145" cy="2400099"/>
          </a:xfrm>
          <a:prstGeom prst="rect">
            <a:avLst/>
          </a:prstGeom>
        </p:spPr>
      </p:pic>
      <p:pic>
        <p:nvPicPr>
          <p:cNvPr id="21" name="Imagen 20">
            <a:extLst>
              <a:ext uri="{FF2B5EF4-FFF2-40B4-BE49-F238E27FC236}">
                <a16:creationId xmlns:a16="http://schemas.microsoft.com/office/drawing/2014/main" id="{0F7A91F1-5A9A-44B9-A8CC-FF3702A2A167}"/>
              </a:ext>
            </a:extLst>
          </p:cNvPr>
          <p:cNvPicPr>
            <a:picLocks noChangeAspect="1"/>
          </p:cNvPicPr>
          <p:nvPr/>
        </p:nvPicPr>
        <p:blipFill>
          <a:blip r:embed="rId6"/>
          <a:stretch>
            <a:fillRect/>
          </a:stretch>
        </p:blipFill>
        <p:spPr>
          <a:xfrm>
            <a:off x="9530797" y="3680569"/>
            <a:ext cx="1250816" cy="2659630"/>
          </a:xfrm>
          <a:prstGeom prst="rect">
            <a:avLst/>
          </a:prstGeom>
        </p:spPr>
      </p:pic>
      <p:pic>
        <p:nvPicPr>
          <p:cNvPr id="22" name="Picture 9">
            <a:extLst>
              <a:ext uri="{FF2B5EF4-FFF2-40B4-BE49-F238E27FC236}">
                <a16:creationId xmlns:a16="http://schemas.microsoft.com/office/drawing/2014/main" id="{E68A496D-F925-4C4D-AFE1-9FAE3B744E46}"/>
              </a:ext>
            </a:extLst>
          </p:cNvPr>
          <p:cNvPicPr>
            <a:picLocks noChangeAspect="1"/>
          </p:cNvPicPr>
          <p:nvPr/>
        </p:nvPicPr>
        <p:blipFill rotWithShape="1">
          <a:blip r:embed="rId7"/>
          <a:srcRect l="10746" t="17369" r="13796" b="19274"/>
          <a:stretch/>
        </p:blipFill>
        <p:spPr>
          <a:xfrm>
            <a:off x="10759337" y="4986779"/>
            <a:ext cx="1121746" cy="941848"/>
          </a:xfrm>
          <a:prstGeom prst="rect">
            <a:avLst/>
          </a:prstGeom>
        </p:spPr>
      </p:pic>
    </p:spTree>
    <p:extLst>
      <p:ext uri="{BB962C8B-B14F-4D97-AF65-F5344CB8AC3E}">
        <p14:creationId xmlns:p14="http://schemas.microsoft.com/office/powerpoint/2010/main" val="30996126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AB1E24-8667-428B-9C25-B315449EA081}"/>
              </a:ext>
            </a:extLst>
          </p:cNvPr>
          <p:cNvSpPr>
            <a:spLocks noGrp="1"/>
          </p:cNvSpPr>
          <p:nvPr>
            <p:ph type="title"/>
          </p:nvPr>
        </p:nvSpPr>
        <p:spPr>
          <a:xfrm>
            <a:off x="1246922" y="303360"/>
            <a:ext cx="9089205" cy="307777"/>
          </a:xfrm>
        </p:spPr>
        <p:txBody>
          <a:bodyPr/>
          <a:lstStyle/>
          <a:p>
            <a:r>
              <a:rPr lang="es-CL" sz="2000" dirty="0">
                <a:latin typeface="Calibri Light" panose="020F0302020204030204" pitchFamily="34" charset="0"/>
                <a:cs typeface="Calibri Light" panose="020F0302020204030204" pitchFamily="34" charset="0"/>
              </a:rPr>
              <a:t>Aplicar Matriz de Validación – Corregir Errores</a:t>
            </a:r>
          </a:p>
        </p:txBody>
      </p:sp>
      <p:sp>
        <p:nvSpPr>
          <p:cNvPr id="3" name="Marcador de número de diapositiva 2">
            <a:extLst>
              <a:ext uri="{FF2B5EF4-FFF2-40B4-BE49-F238E27FC236}">
                <a16:creationId xmlns:a16="http://schemas.microsoft.com/office/drawing/2014/main" id="{B7D2BA2D-5197-47D8-94EC-D7793B88DAB7}"/>
              </a:ext>
            </a:extLst>
          </p:cNvPr>
          <p:cNvSpPr>
            <a:spLocks noGrp="1"/>
          </p:cNvSpPr>
          <p:nvPr>
            <p:ph type="sldNum" sz="quarter" idx="4"/>
          </p:nvPr>
        </p:nvSpPr>
        <p:spPr>
          <a:xfrm>
            <a:off x="10297492" y="6609102"/>
            <a:ext cx="2133600" cy="365125"/>
          </a:xfrm>
        </p:spPr>
        <p:txBody>
          <a:bodyPr/>
          <a:lstStyle/>
          <a:p>
            <a:fld id="{7536BA00-E649-495D-B82A-3219CB1D2429}" type="slidenum">
              <a:rPr lang="es-CL" smtClean="0"/>
              <a:pPr/>
              <a:t>13</a:t>
            </a:fld>
            <a:endParaRPr lang="es-CL"/>
          </a:p>
        </p:txBody>
      </p:sp>
      <p:sp>
        <p:nvSpPr>
          <p:cNvPr id="6" name="Rectángulo 5">
            <a:extLst>
              <a:ext uri="{FF2B5EF4-FFF2-40B4-BE49-F238E27FC236}">
                <a16:creationId xmlns:a16="http://schemas.microsoft.com/office/drawing/2014/main" id="{739B367E-1E7D-4266-8642-06FD5E45A9BE}"/>
              </a:ext>
            </a:extLst>
          </p:cNvPr>
          <p:cNvSpPr/>
          <p:nvPr/>
        </p:nvSpPr>
        <p:spPr>
          <a:xfrm>
            <a:off x="584790" y="303359"/>
            <a:ext cx="340242" cy="307777"/>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r">
              <a:buFont typeface="Wingdings" panose="05000000000000000000" pitchFamily="2" charset="2"/>
              <a:buChar char="ü"/>
            </a:pPr>
            <a:r>
              <a:rPr lang="es-CL">
                <a:solidFill>
                  <a:srgbClr val="FF3B3B"/>
                </a:solidFill>
              </a:rPr>
              <a:t>    </a:t>
            </a:r>
          </a:p>
        </p:txBody>
      </p:sp>
      <p:sp>
        <p:nvSpPr>
          <p:cNvPr id="14" name="Marcador de contenido 1">
            <a:extLst>
              <a:ext uri="{FF2B5EF4-FFF2-40B4-BE49-F238E27FC236}">
                <a16:creationId xmlns:a16="http://schemas.microsoft.com/office/drawing/2014/main" id="{FDC8959A-DE64-6F49-BB2A-C21EA18D22C0}"/>
              </a:ext>
            </a:extLst>
          </p:cNvPr>
          <p:cNvSpPr txBox="1">
            <a:spLocks/>
          </p:cNvSpPr>
          <p:nvPr/>
        </p:nvSpPr>
        <p:spPr>
          <a:xfrm>
            <a:off x="584790" y="1328681"/>
            <a:ext cx="9519330" cy="500119"/>
          </a:xfrm>
          <a:prstGeom prst="rect">
            <a:avLst/>
          </a:prstGeom>
        </p:spPr>
        <p:txBody>
          <a:bodyPr/>
          <a:lst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r>
              <a:rPr lang="es-ES" sz="1800" kern="0" dirty="0">
                <a:solidFill>
                  <a:srgbClr val="000000"/>
                </a:solidFill>
              </a:rPr>
              <a:t>Verificar todas las columnas de la matriz de validación e identificar errores.</a:t>
            </a:r>
          </a:p>
        </p:txBody>
      </p:sp>
      <p:sp>
        <p:nvSpPr>
          <p:cNvPr id="9" name="Rectangle 8">
            <a:extLst>
              <a:ext uri="{FF2B5EF4-FFF2-40B4-BE49-F238E27FC236}">
                <a16:creationId xmlns:a16="http://schemas.microsoft.com/office/drawing/2014/main" id="{D859CFCD-C1AD-BA4C-9402-1E93EDF38D59}"/>
              </a:ext>
            </a:extLst>
          </p:cNvPr>
          <p:cNvSpPr/>
          <p:nvPr/>
        </p:nvSpPr>
        <p:spPr>
          <a:xfrm>
            <a:off x="619671" y="2397368"/>
            <a:ext cx="1725930" cy="923330"/>
          </a:xfrm>
          <a:prstGeom prst="rect">
            <a:avLst/>
          </a:prstGeom>
        </p:spPr>
        <p:txBody>
          <a:bodyPr wrap="square">
            <a:spAutoFit/>
          </a:bodyPr>
          <a:lstStyle/>
          <a:p>
            <a:pPr algn="ctr"/>
            <a:r>
              <a:rPr lang="es-ES" kern="0" dirty="0">
                <a:solidFill>
                  <a:srgbClr val="000000"/>
                </a:solidFill>
              </a:rPr>
              <a:t>Error en la columna de Matriz Base</a:t>
            </a:r>
          </a:p>
        </p:txBody>
      </p:sp>
      <p:sp>
        <p:nvSpPr>
          <p:cNvPr id="11" name="Rectangle 10">
            <a:extLst>
              <a:ext uri="{FF2B5EF4-FFF2-40B4-BE49-F238E27FC236}">
                <a16:creationId xmlns:a16="http://schemas.microsoft.com/office/drawing/2014/main" id="{029A44F6-669B-B14E-ABA9-6A57F244314F}"/>
              </a:ext>
            </a:extLst>
          </p:cNvPr>
          <p:cNvSpPr/>
          <p:nvPr/>
        </p:nvSpPr>
        <p:spPr>
          <a:xfrm>
            <a:off x="3029804" y="2604012"/>
            <a:ext cx="1725930" cy="646331"/>
          </a:xfrm>
          <a:prstGeom prst="rect">
            <a:avLst/>
          </a:prstGeom>
        </p:spPr>
        <p:txBody>
          <a:bodyPr wrap="square">
            <a:spAutoFit/>
          </a:bodyPr>
          <a:lstStyle/>
          <a:p>
            <a:pPr algn="ctr"/>
            <a:r>
              <a:rPr lang="es-ES" kern="0" dirty="0">
                <a:solidFill>
                  <a:srgbClr val="000000"/>
                </a:solidFill>
              </a:rPr>
              <a:t>Valores incorrectos</a:t>
            </a:r>
            <a:endParaRPr lang="es-ES_tradnl" dirty="0"/>
          </a:p>
        </p:txBody>
      </p:sp>
      <p:sp>
        <p:nvSpPr>
          <p:cNvPr id="16" name="Rectangle 15">
            <a:extLst>
              <a:ext uri="{FF2B5EF4-FFF2-40B4-BE49-F238E27FC236}">
                <a16:creationId xmlns:a16="http://schemas.microsoft.com/office/drawing/2014/main" id="{010D158E-C9A2-3241-86A8-60F6BDE077DD}"/>
              </a:ext>
            </a:extLst>
          </p:cNvPr>
          <p:cNvSpPr/>
          <p:nvPr/>
        </p:nvSpPr>
        <p:spPr>
          <a:xfrm>
            <a:off x="8554347" y="2536706"/>
            <a:ext cx="1920181" cy="923330"/>
          </a:xfrm>
          <a:prstGeom prst="rect">
            <a:avLst/>
          </a:prstGeom>
        </p:spPr>
        <p:txBody>
          <a:bodyPr wrap="square">
            <a:spAutoFit/>
          </a:bodyPr>
          <a:lstStyle/>
          <a:p>
            <a:pPr algn="ctr"/>
            <a:r>
              <a:rPr lang="es-ES" kern="0" dirty="0">
                <a:solidFill>
                  <a:srgbClr val="000000"/>
                </a:solidFill>
              </a:rPr>
              <a:t>Corregir error en la matriz </a:t>
            </a:r>
          </a:p>
          <a:p>
            <a:pPr algn="ctr"/>
            <a:endParaRPr lang="es-ES_tradnl" dirty="0"/>
          </a:p>
        </p:txBody>
      </p:sp>
      <p:sp>
        <p:nvSpPr>
          <p:cNvPr id="17" name="Rectangle 12">
            <a:extLst>
              <a:ext uri="{FF2B5EF4-FFF2-40B4-BE49-F238E27FC236}">
                <a16:creationId xmlns:a16="http://schemas.microsoft.com/office/drawing/2014/main" id="{9B117EDA-9DA4-4F72-A985-E3496EEFA3C1}"/>
              </a:ext>
            </a:extLst>
          </p:cNvPr>
          <p:cNvSpPr/>
          <p:nvPr/>
        </p:nvSpPr>
        <p:spPr>
          <a:xfrm>
            <a:off x="5215936" y="2397368"/>
            <a:ext cx="2723675" cy="923330"/>
          </a:xfrm>
          <a:prstGeom prst="rect">
            <a:avLst/>
          </a:prstGeom>
        </p:spPr>
        <p:txBody>
          <a:bodyPr wrap="square">
            <a:spAutoFit/>
          </a:bodyPr>
          <a:lstStyle/>
          <a:p>
            <a:pPr algn="ctr"/>
            <a:r>
              <a:rPr lang="es-ES" kern="0" dirty="0">
                <a:solidFill>
                  <a:srgbClr val="000000"/>
                </a:solidFill>
              </a:rPr>
              <a:t>Buscar en nuestro Archivo consolidado de Matrices Bases</a:t>
            </a:r>
          </a:p>
        </p:txBody>
      </p:sp>
      <p:pic>
        <p:nvPicPr>
          <p:cNvPr id="22" name="Picture 9">
            <a:extLst>
              <a:ext uri="{FF2B5EF4-FFF2-40B4-BE49-F238E27FC236}">
                <a16:creationId xmlns:a16="http://schemas.microsoft.com/office/drawing/2014/main" id="{E68A496D-F925-4C4D-AFE1-9FAE3B744E46}"/>
              </a:ext>
            </a:extLst>
          </p:cNvPr>
          <p:cNvPicPr>
            <a:picLocks noChangeAspect="1"/>
          </p:cNvPicPr>
          <p:nvPr/>
        </p:nvPicPr>
        <p:blipFill rotWithShape="1">
          <a:blip r:embed="rId3"/>
          <a:srcRect l="10746" t="17369" r="13796" b="19274"/>
          <a:stretch/>
        </p:blipFill>
        <p:spPr>
          <a:xfrm>
            <a:off x="10336127" y="4954940"/>
            <a:ext cx="1121746" cy="941848"/>
          </a:xfrm>
          <a:prstGeom prst="rect">
            <a:avLst/>
          </a:prstGeom>
        </p:spPr>
      </p:pic>
      <p:pic>
        <p:nvPicPr>
          <p:cNvPr id="4" name="Imagen 3">
            <a:extLst>
              <a:ext uri="{FF2B5EF4-FFF2-40B4-BE49-F238E27FC236}">
                <a16:creationId xmlns:a16="http://schemas.microsoft.com/office/drawing/2014/main" id="{012DE736-8C4A-4708-8758-6E81E729526E}"/>
              </a:ext>
            </a:extLst>
          </p:cNvPr>
          <p:cNvPicPr>
            <a:picLocks noChangeAspect="1"/>
          </p:cNvPicPr>
          <p:nvPr/>
        </p:nvPicPr>
        <p:blipFill>
          <a:blip r:embed="rId4"/>
          <a:stretch>
            <a:fillRect/>
          </a:stretch>
        </p:blipFill>
        <p:spPr>
          <a:xfrm>
            <a:off x="504903" y="3429000"/>
            <a:ext cx="2273690" cy="2659630"/>
          </a:xfrm>
          <a:prstGeom prst="rect">
            <a:avLst/>
          </a:prstGeom>
        </p:spPr>
      </p:pic>
      <p:pic>
        <p:nvPicPr>
          <p:cNvPr id="8" name="Imagen 7">
            <a:extLst>
              <a:ext uri="{FF2B5EF4-FFF2-40B4-BE49-F238E27FC236}">
                <a16:creationId xmlns:a16="http://schemas.microsoft.com/office/drawing/2014/main" id="{8613B6B7-7937-42EC-BA77-9D1BE15837C4}"/>
              </a:ext>
            </a:extLst>
          </p:cNvPr>
          <p:cNvPicPr>
            <a:picLocks noChangeAspect="1"/>
          </p:cNvPicPr>
          <p:nvPr/>
        </p:nvPicPr>
        <p:blipFill rotWithShape="1">
          <a:blip r:embed="rId5"/>
          <a:srcRect t="8297" b="25212"/>
          <a:stretch/>
        </p:blipFill>
        <p:spPr>
          <a:xfrm>
            <a:off x="3148059" y="3429000"/>
            <a:ext cx="1489420" cy="1958313"/>
          </a:xfrm>
          <a:prstGeom prst="rect">
            <a:avLst/>
          </a:prstGeom>
        </p:spPr>
      </p:pic>
      <p:pic>
        <p:nvPicPr>
          <p:cNvPr id="5122" name="Picture 2" descr="Resultado de imagen para excel">
            <a:extLst>
              <a:ext uri="{FF2B5EF4-FFF2-40B4-BE49-F238E27FC236}">
                <a16:creationId xmlns:a16="http://schemas.microsoft.com/office/drawing/2014/main" id="{2A250C2C-984A-40CF-A797-502A342758D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35952" y="3488566"/>
            <a:ext cx="2283644" cy="2283644"/>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a:extLst>
              <a:ext uri="{FF2B5EF4-FFF2-40B4-BE49-F238E27FC236}">
                <a16:creationId xmlns:a16="http://schemas.microsoft.com/office/drawing/2014/main" id="{C7583055-282C-4378-925F-53C354C3BBB8}"/>
              </a:ext>
            </a:extLst>
          </p:cNvPr>
          <p:cNvPicPr>
            <a:picLocks noChangeAspect="1"/>
          </p:cNvPicPr>
          <p:nvPr/>
        </p:nvPicPr>
        <p:blipFill rotWithShape="1">
          <a:blip r:embed="rId7"/>
          <a:srcRect t="6970"/>
          <a:stretch/>
        </p:blipFill>
        <p:spPr>
          <a:xfrm>
            <a:off x="8696262" y="3323704"/>
            <a:ext cx="1636353" cy="2384477"/>
          </a:xfrm>
          <a:prstGeom prst="rect">
            <a:avLst/>
          </a:prstGeom>
        </p:spPr>
      </p:pic>
    </p:spTree>
    <p:extLst>
      <p:ext uri="{BB962C8B-B14F-4D97-AF65-F5344CB8AC3E}">
        <p14:creationId xmlns:p14="http://schemas.microsoft.com/office/powerpoint/2010/main" val="25566026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AB1E24-8667-428B-9C25-B315449EA081}"/>
              </a:ext>
            </a:extLst>
          </p:cNvPr>
          <p:cNvSpPr>
            <a:spLocks noGrp="1"/>
          </p:cNvSpPr>
          <p:nvPr>
            <p:ph type="title"/>
          </p:nvPr>
        </p:nvSpPr>
        <p:spPr>
          <a:xfrm>
            <a:off x="1246922" y="303360"/>
            <a:ext cx="9089205" cy="307777"/>
          </a:xfrm>
        </p:spPr>
        <p:txBody>
          <a:bodyPr/>
          <a:lstStyle/>
          <a:p>
            <a:r>
              <a:rPr lang="es-CL" sz="2000" dirty="0">
                <a:latin typeface="Calibri Light" panose="020F0302020204030204" pitchFamily="34" charset="0"/>
                <a:cs typeface="Calibri Light" panose="020F0302020204030204" pitchFamily="34" charset="0"/>
              </a:rPr>
              <a:t>Aplicar Matriz de Validación – Corregir Errores</a:t>
            </a:r>
          </a:p>
        </p:txBody>
      </p:sp>
      <p:sp>
        <p:nvSpPr>
          <p:cNvPr id="3" name="Marcador de número de diapositiva 2">
            <a:extLst>
              <a:ext uri="{FF2B5EF4-FFF2-40B4-BE49-F238E27FC236}">
                <a16:creationId xmlns:a16="http://schemas.microsoft.com/office/drawing/2014/main" id="{B7D2BA2D-5197-47D8-94EC-D7793B88DAB7}"/>
              </a:ext>
            </a:extLst>
          </p:cNvPr>
          <p:cNvSpPr>
            <a:spLocks noGrp="1"/>
          </p:cNvSpPr>
          <p:nvPr>
            <p:ph type="sldNum" sz="quarter" idx="4"/>
          </p:nvPr>
        </p:nvSpPr>
        <p:spPr>
          <a:xfrm>
            <a:off x="10297492" y="6609102"/>
            <a:ext cx="2133600" cy="365125"/>
          </a:xfrm>
        </p:spPr>
        <p:txBody>
          <a:bodyPr/>
          <a:lstStyle/>
          <a:p>
            <a:fld id="{7536BA00-E649-495D-B82A-3219CB1D2429}" type="slidenum">
              <a:rPr lang="es-CL" smtClean="0"/>
              <a:pPr/>
              <a:t>14</a:t>
            </a:fld>
            <a:endParaRPr lang="es-CL"/>
          </a:p>
        </p:txBody>
      </p:sp>
      <p:sp>
        <p:nvSpPr>
          <p:cNvPr id="6" name="Rectángulo 5">
            <a:extLst>
              <a:ext uri="{FF2B5EF4-FFF2-40B4-BE49-F238E27FC236}">
                <a16:creationId xmlns:a16="http://schemas.microsoft.com/office/drawing/2014/main" id="{739B367E-1E7D-4266-8642-06FD5E45A9BE}"/>
              </a:ext>
            </a:extLst>
          </p:cNvPr>
          <p:cNvSpPr/>
          <p:nvPr/>
        </p:nvSpPr>
        <p:spPr>
          <a:xfrm>
            <a:off x="584790" y="303359"/>
            <a:ext cx="340242" cy="307777"/>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r">
              <a:buFont typeface="Wingdings" panose="05000000000000000000" pitchFamily="2" charset="2"/>
              <a:buChar char="ü"/>
            </a:pPr>
            <a:r>
              <a:rPr lang="es-CL">
                <a:solidFill>
                  <a:srgbClr val="FF3B3B"/>
                </a:solidFill>
              </a:rPr>
              <a:t>    </a:t>
            </a:r>
          </a:p>
        </p:txBody>
      </p:sp>
      <p:sp>
        <p:nvSpPr>
          <p:cNvPr id="14" name="Marcador de contenido 1">
            <a:extLst>
              <a:ext uri="{FF2B5EF4-FFF2-40B4-BE49-F238E27FC236}">
                <a16:creationId xmlns:a16="http://schemas.microsoft.com/office/drawing/2014/main" id="{FDC8959A-DE64-6F49-BB2A-C21EA18D22C0}"/>
              </a:ext>
            </a:extLst>
          </p:cNvPr>
          <p:cNvSpPr txBox="1">
            <a:spLocks/>
          </p:cNvSpPr>
          <p:nvPr/>
        </p:nvSpPr>
        <p:spPr>
          <a:xfrm>
            <a:off x="584790" y="1328681"/>
            <a:ext cx="9519330" cy="500119"/>
          </a:xfrm>
          <a:prstGeom prst="rect">
            <a:avLst/>
          </a:prstGeom>
        </p:spPr>
        <p:txBody>
          <a:bodyPr/>
          <a:lst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r>
              <a:rPr lang="es-ES" sz="1800" kern="0" dirty="0">
                <a:solidFill>
                  <a:srgbClr val="000000"/>
                </a:solidFill>
              </a:rPr>
              <a:t>Verificar todas las columnas de la matriz de validación e identificar errores.</a:t>
            </a:r>
          </a:p>
        </p:txBody>
      </p:sp>
      <p:sp>
        <p:nvSpPr>
          <p:cNvPr id="9" name="Rectangle 8">
            <a:extLst>
              <a:ext uri="{FF2B5EF4-FFF2-40B4-BE49-F238E27FC236}">
                <a16:creationId xmlns:a16="http://schemas.microsoft.com/office/drawing/2014/main" id="{D859CFCD-C1AD-BA4C-9402-1E93EDF38D59}"/>
              </a:ext>
            </a:extLst>
          </p:cNvPr>
          <p:cNvSpPr/>
          <p:nvPr/>
        </p:nvSpPr>
        <p:spPr>
          <a:xfrm>
            <a:off x="619671" y="2397368"/>
            <a:ext cx="1725930" cy="923330"/>
          </a:xfrm>
          <a:prstGeom prst="rect">
            <a:avLst/>
          </a:prstGeom>
        </p:spPr>
        <p:txBody>
          <a:bodyPr wrap="square">
            <a:spAutoFit/>
          </a:bodyPr>
          <a:lstStyle/>
          <a:p>
            <a:pPr algn="ctr"/>
            <a:r>
              <a:rPr lang="es-ES" kern="0" dirty="0">
                <a:solidFill>
                  <a:srgbClr val="000000"/>
                </a:solidFill>
              </a:rPr>
              <a:t>Error en la columna de Mes</a:t>
            </a:r>
          </a:p>
        </p:txBody>
      </p:sp>
      <p:sp>
        <p:nvSpPr>
          <p:cNvPr id="11" name="Rectangle 10">
            <a:extLst>
              <a:ext uri="{FF2B5EF4-FFF2-40B4-BE49-F238E27FC236}">
                <a16:creationId xmlns:a16="http://schemas.microsoft.com/office/drawing/2014/main" id="{029A44F6-669B-B14E-ABA9-6A57F244314F}"/>
              </a:ext>
            </a:extLst>
          </p:cNvPr>
          <p:cNvSpPr/>
          <p:nvPr/>
        </p:nvSpPr>
        <p:spPr>
          <a:xfrm>
            <a:off x="3029804" y="2604012"/>
            <a:ext cx="1725930" cy="646331"/>
          </a:xfrm>
          <a:prstGeom prst="rect">
            <a:avLst/>
          </a:prstGeom>
        </p:spPr>
        <p:txBody>
          <a:bodyPr wrap="square">
            <a:spAutoFit/>
          </a:bodyPr>
          <a:lstStyle/>
          <a:p>
            <a:pPr algn="ctr"/>
            <a:r>
              <a:rPr lang="es-ES" kern="0" dirty="0">
                <a:solidFill>
                  <a:srgbClr val="000000"/>
                </a:solidFill>
              </a:rPr>
              <a:t>Valores incorrectos</a:t>
            </a:r>
            <a:endParaRPr lang="es-ES_tradnl" dirty="0"/>
          </a:p>
        </p:txBody>
      </p:sp>
      <p:sp>
        <p:nvSpPr>
          <p:cNvPr id="16" name="Rectangle 15">
            <a:extLst>
              <a:ext uri="{FF2B5EF4-FFF2-40B4-BE49-F238E27FC236}">
                <a16:creationId xmlns:a16="http://schemas.microsoft.com/office/drawing/2014/main" id="{010D158E-C9A2-3241-86A8-60F6BDE077DD}"/>
              </a:ext>
            </a:extLst>
          </p:cNvPr>
          <p:cNvSpPr/>
          <p:nvPr/>
        </p:nvSpPr>
        <p:spPr>
          <a:xfrm>
            <a:off x="8679258" y="2723674"/>
            <a:ext cx="1920181" cy="369332"/>
          </a:xfrm>
          <a:prstGeom prst="rect">
            <a:avLst/>
          </a:prstGeom>
        </p:spPr>
        <p:txBody>
          <a:bodyPr wrap="square">
            <a:spAutoFit/>
          </a:bodyPr>
          <a:lstStyle/>
          <a:p>
            <a:pPr algn="ctr"/>
            <a:r>
              <a:rPr lang="es-ES" kern="0" dirty="0">
                <a:solidFill>
                  <a:srgbClr val="000000"/>
                </a:solidFill>
              </a:rPr>
              <a:t>Error Corregido</a:t>
            </a:r>
            <a:endParaRPr lang="es-ES_tradnl" dirty="0"/>
          </a:p>
        </p:txBody>
      </p:sp>
      <p:sp>
        <p:nvSpPr>
          <p:cNvPr id="17" name="Rectangle 12">
            <a:extLst>
              <a:ext uri="{FF2B5EF4-FFF2-40B4-BE49-F238E27FC236}">
                <a16:creationId xmlns:a16="http://schemas.microsoft.com/office/drawing/2014/main" id="{9B117EDA-9DA4-4F72-A985-E3496EEFA3C1}"/>
              </a:ext>
            </a:extLst>
          </p:cNvPr>
          <p:cNvSpPr/>
          <p:nvPr/>
        </p:nvSpPr>
        <p:spPr>
          <a:xfrm>
            <a:off x="5426524" y="1951672"/>
            <a:ext cx="2723675" cy="1477328"/>
          </a:xfrm>
          <a:prstGeom prst="rect">
            <a:avLst/>
          </a:prstGeom>
        </p:spPr>
        <p:txBody>
          <a:bodyPr wrap="square">
            <a:spAutoFit/>
          </a:bodyPr>
          <a:lstStyle/>
          <a:p>
            <a:pPr algn="ctr"/>
            <a:r>
              <a:rPr lang="es-ES" kern="0" dirty="0">
                <a:solidFill>
                  <a:srgbClr val="000000"/>
                </a:solidFill>
              </a:rPr>
              <a:t>Realizar corrección del formato a “TEXTO” y no olvidar de que todo numero con una cifra lleva un “0” adelante</a:t>
            </a:r>
          </a:p>
        </p:txBody>
      </p:sp>
      <p:pic>
        <p:nvPicPr>
          <p:cNvPr id="22" name="Picture 9">
            <a:extLst>
              <a:ext uri="{FF2B5EF4-FFF2-40B4-BE49-F238E27FC236}">
                <a16:creationId xmlns:a16="http://schemas.microsoft.com/office/drawing/2014/main" id="{E68A496D-F925-4C4D-AFE1-9FAE3B744E46}"/>
              </a:ext>
            </a:extLst>
          </p:cNvPr>
          <p:cNvPicPr>
            <a:picLocks noChangeAspect="1"/>
          </p:cNvPicPr>
          <p:nvPr/>
        </p:nvPicPr>
        <p:blipFill rotWithShape="1">
          <a:blip r:embed="rId3"/>
          <a:srcRect l="10746" t="17369" r="13796" b="19274"/>
          <a:stretch/>
        </p:blipFill>
        <p:spPr>
          <a:xfrm>
            <a:off x="10073241" y="4712254"/>
            <a:ext cx="1121746" cy="941848"/>
          </a:xfrm>
          <a:prstGeom prst="rect">
            <a:avLst/>
          </a:prstGeom>
        </p:spPr>
      </p:pic>
      <p:pic>
        <p:nvPicPr>
          <p:cNvPr id="5" name="Imagen 4">
            <a:extLst>
              <a:ext uri="{FF2B5EF4-FFF2-40B4-BE49-F238E27FC236}">
                <a16:creationId xmlns:a16="http://schemas.microsoft.com/office/drawing/2014/main" id="{91150A74-3263-4E5A-85C6-F973453779C6}"/>
              </a:ext>
            </a:extLst>
          </p:cNvPr>
          <p:cNvPicPr>
            <a:picLocks noChangeAspect="1"/>
          </p:cNvPicPr>
          <p:nvPr/>
        </p:nvPicPr>
        <p:blipFill>
          <a:blip r:embed="rId4"/>
          <a:stretch>
            <a:fillRect/>
          </a:stretch>
        </p:blipFill>
        <p:spPr>
          <a:xfrm>
            <a:off x="361971" y="3320698"/>
            <a:ext cx="2457450" cy="2657475"/>
          </a:xfrm>
          <a:prstGeom prst="rect">
            <a:avLst/>
          </a:prstGeom>
        </p:spPr>
      </p:pic>
      <p:pic>
        <p:nvPicPr>
          <p:cNvPr id="7" name="Imagen 6">
            <a:extLst>
              <a:ext uri="{FF2B5EF4-FFF2-40B4-BE49-F238E27FC236}">
                <a16:creationId xmlns:a16="http://schemas.microsoft.com/office/drawing/2014/main" id="{4A23328A-610C-485A-95CE-F8CF00C04D7B}"/>
              </a:ext>
            </a:extLst>
          </p:cNvPr>
          <p:cNvPicPr>
            <a:picLocks noChangeAspect="1"/>
          </p:cNvPicPr>
          <p:nvPr/>
        </p:nvPicPr>
        <p:blipFill rotWithShape="1">
          <a:blip r:embed="rId5"/>
          <a:srcRect t="3687" r="1065"/>
          <a:stretch/>
        </p:blipFill>
        <p:spPr>
          <a:xfrm>
            <a:off x="3328462" y="3460036"/>
            <a:ext cx="1130824" cy="2504436"/>
          </a:xfrm>
          <a:prstGeom prst="rect">
            <a:avLst/>
          </a:prstGeom>
        </p:spPr>
      </p:pic>
      <p:pic>
        <p:nvPicPr>
          <p:cNvPr id="20" name="Picture 2" descr="Resultado de imagen para excel">
            <a:extLst>
              <a:ext uri="{FF2B5EF4-FFF2-40B4-BE49-F238E27FC236}">
                <a16:creationId xmlns:a16="http://schemas.microsoft.com/office/drawing/2014/main" id="{874EFB5B-4D71-4F0D-B770-D708091C264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46540" y="3570432"/>
            <a:ext cx="2283644" cy="2283644"/>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n 12">
            <a:extLst>
              <a:ext uri="{FF2B5EF4-FFF2-40B4-BE49-F238E27FC236}">
                <a16:creationId xmlns:a16="http://schemas.microsoft.com/office/drawing/2014/main" id="{2C6F24D3-D376-480C-9CB0-871D04CEE982}"/>
              </a:ext>
            </a:extLst>
          </p:cNvPr>
          <p:cNvPicPr>
            <a:picLocks noChangeAspect="1"/>
          </p:cNvPicPr>
          <p:nvPr/>
        </p:nvPicPr>
        <p:blipFill>
          <a:blip r:embed="rId7"/>
          <a:stretch>
            <a:fillRect/>
          </a:stretch>
        </p:blipFill>
        <p:spPr>
          <a:xfrm>
            <a:off x="9174578" y="3329369"/>
            <a:ext cx="929542" cy="2708665"/>
          </a:xfrm>
          <a:prstGeom prst="rect">
            <a:avLst/>
          </a:prstGeom>
        </p:spPr>
      </p:pic>
    </p:spTree>
    <p:extLst>
      <p:ext uri="{BB962C8B-B14F-4D97-AF65-F5344CB8AC3E}">
        <p14:creationId xmlns:p14="http://schemas.microsoft.com/office/powerpoint/2010/main" val="28499582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AB1E24-8667-428B-9C25-B315449EA081}"/>
              </a:ext>
            </a:extLst>
          </p:cNvPr>
          <p:cNvSpPr>
            <a:spLocks noGrp="1"/>
          </p:cNvSpPr>
          <p:nvPr>
            <p:ph type="title"/>
          </p:nvPr>
        </p:nvSpPr>
        <p:spPr>
          <a:xfrm>
            <a:off x="1246922" y="303360"/>
            <a:ext cx="9089205" cy="307777"/>
          </a:xfrm>
        </p:spPr>
        <p:txBody>
          <a:bodyPr/>
          <a:lstStyle/>
          <a:p>
            <a:r>
              <a:rPr lang="es-CL" sz="2000" dirty="0">
                <a:latin typeface="Calibri Light" panose="020F0302020204030204" pitchFamily="34" charset="0"/>
                <a:cs typeface="Calibri Light" panose="020F0302020204030204" pitchFamily="34" charset="0"/>
              </a:rPr>
              <a:t>Aplicar Matriz de Validación – Corregir Errores</a:t>
            </a:r>
          </a:p>
        </p:txBody>
      </p:sp>
      <p:sp>
        <p:nvSpPr>
          <p:cNvPr id="3" name="Marcador de número de diapositiva 2">
            <a:extLst>
              <a:ext uri="{FF2B5EF4-FFF2-40B4-BE49-F238E27FC236}">
                <a16:creationId xmlns:a16="http://schemas.microsoft.com/office/drawing/2014/main" id="{B7D2BA2D-5197-47D8-94EC-D7793B88DAB7}"/>
              </a:ext>
            </a:extLst>
          </p:cNvPr>
          <p:cNvSpPr>
            <a:spLocks noGrp="1"/>
          </p:cNvSpPr>
          <p:nvPr>
            <p:ph type="sldNum" sz="quarter" idx="4"/>
          </p:nvPr>
        </p:nvSpPr>
        <p:spPr>
          <a:xfrm>
            <a:off x="10297492" y="6609102"/>
            <a:ext cx="2133600" cy="365125"/>
          </a:xfrm>
        </p:spPr>
        <p:txBody>
          <a:bodyPr/>
          <a:lstStyle/>
          <a:p>
            <a:fld id="{7536BA00-E649-495D-B82A-3219CB1D2429}" type="slidenum">
              <a:rPr lang="es-CL" smtClean="0"/>
              <a:pPr/>
              <a:t>15</a:t>
            </a:fld>
            <a:endParaRPr lang="es-CL"/>
          </a:p>
        </p:txBody>
      </p:sp>
      <p:sp>
        <p:nvSpPr>
          <p:cNvPr id="6" name="Rectángulo 5">
            <a:extLst>
              <a:ext uri="{FF2B5EF4-FFF2-40B4-BE49-F238E27FC236}">
                <a16:creationId xmlns:a16="http://schemas.microsoft.com/office/drawing/2014/main" id="{739B367E-1E7D-4266-8642-06FD5E45A9BE}"/>
              </a:ext>
            </a:extLst>
          </p:cNvPr>
          <p:cNvSpPr/>
          <p:nvPr/>
        </p:nvSpPr>
        <p:spPr>
          <a:xfrm>
            <a:off x="584790" y="303359"/>
            <a:ext cx="340242" cy="307777"/>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r">
              <a:buFont typeface="Wingdings" panose="05000000000000000000" pitchFamily="2" charset="2"/>
              <a:buChar char="ü"/>
            </a:pPr>
            <a:r>
              <a:rPr lang="es-CL">
                <a:solidFill>
                  <a:srgbClr val="FF3B3B"/>
                </a:solidFill>
              </a:rPr>
              <a:t>    </a:t>
            </a:r>
          </a:p>
        </p:txBody>
      </p:sp>
      <p:sp>
        <p:nvSpPr>
          <p:cNvPr id="14" name="Marcador de contenido 1">
            <a:extLst>
              <a:ext uri="{FF2B5EF4-FFF2-40B4-BE49-F238E27FC236}">
                <a16:creationId xmlns:a16="http://schemas.microsoft.com/office/drawing/2014/main" id="{FDC8959A-DE64-6F49-BB2A-C21EA18D22C0}"/>
              </a:ext>
            </a:extLst>
          </p:cNvPr>
          <p:cNvSpPr txBox="1">
            <a:spLocks/>
          </p:cNvSpPr>
          <p:nvPr/>
        </p:nvSpPr>
        <p:spPr>
          <a:xfrm>
            <a:off x="584790" y="1328681"/>
            <a:ext cx="9519330" cy="500119"/>
          </a:xfrm>
          <a:prstGeom prst="rect">
            <a:avLst/>
          </a:prstGeom>
        </p:spPr>
        <p:txBody>
          <a:bodyPr/>
          <a:lst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r>
              <a:rPr lang="es-ES" sz="1800" kern="0" dirty="0">
                <a:solidFill>
                  <a:srgbClr val="000000"/>
                </a:solidFill>
              </a:rPr>
              <a:t>Verificar todas las columnas de la matriz de validación e identificar errores.</a:t>
            </a:r>
          </a:p>
        </p:txBody>
      </p:sp>
      <p:sp>
        <p:nvSpPr>
          <p:cNvPr id="9" name="Rectangle 8">
            <a:extLst>
              <a:ext uri="{FF2B5EF4-FFF2-40B4-BE49-F238E27FC236}">
                <a16:creationId xmlns:a16="http://schemas.microsoft.com/office/drawing/2014/main" id="{D859CFCD-C1AD-BA4C-9402-1E93EDF38D59}"/>
              </a:ext>
            </a:extLst>
          </p:cNvPr>
          <p:cNvSpPr/>
          <p:nvPr/>
        </p:nvSpPr>
        <p:spPr>
          <a:xfrm>
            <a:off x="562287" y="2397368"/>
            <a:ext cx="2158922" cy="923330"/>
          </a:xfrm>
          <a:prstGeom prst="rect">
            <a:avLst/>
          </a:prstGeom>
        </p:spPr>
        <p:txBody>
          <a:bodyPr wrap="square">
            <a:spAutoFit/>
          </a:bodyPr>
          <a:lstStyle/>
          <a:p>
            <a:pPr algn="ctr"/>
            <a:r>
              <a:rPr lang="es-ES" kern="0" dirty="0">
                <a:solidFill>
                  <a:srgbClr val="000000"/>
                </a:solidFill>
              </a:rPr>
              <a:t>Error en la columna de Tipo de Licencia Médica</a:t>
            </a:r>
          </a:p>
        </p:txBody>
      </p:sp>
      <p:sp>
        <p:nvSpPr>
          <p:cNvPr id="11" name="Rectangle 10">
            <a:extLst>
              <a:ext uri="{FF2B5EF4-FFF2-40B4-BE49-F238E27FC236}">
                <a16:creationId xmlns:a16="http://schemas.microsoft.com/office/drawing/2014/main" id="{029A44F6-669B-B14E-ABA9-6A57F244314F}"/>
              </a:ext>
            </a:extLst>
          </p:cNvPr>
          <p:cNvSpPr/>
          <p:nvPr/>
        </p:nvSpPr>
        <p:spPr>
          <a:xfrm>
            <a:off x="2639829" y="2636253"/>
            <a:ext cx="1725930" cy="646331"/>
          </a:xfrm>
          <a:prstGeom prst="rect">
            <a:avLst/>
          </a:prstGeom>
        </p:spPr>
        <p:txBody>
          <a:bodyPr wrap="square">
            <a:spAutoFit/>
          </a:bodyPr>
          <a:lstStyle/>
          <a:p>
            <a:pPr algn="ctr"/>
            <a:r>
              <a:rPr lang="es-ES" kern="0" dirty="0">
                <a:solidFill>
                  <a:srgbClr val="000000"/>
                </a:solidFill>
              </a:rPr>
              <a:t>Valores incorrectos</a:t>
            </a:r>
            <a:endParaRPr lang="es-ES_tradnl" dirty="0"/>
          </a:p>
        </p:txBody>
      </p:sp>
      <p:sp>
        <p:nvSpPr>
          <p:cNvPr id="16" name="Rectangle 15">
            <a:extLst>
              <a:ext uri="{FF2B5EF4-FFF2-40B4-BE49-F238E27FC236}">
                <a16:creationId xmlns:a16="http://schemas.microsoft.com/office/drawing/2014/main" id="{010D158E-C9A2-3241-86A8-60F6BDE077DD}"/>
              </a:ext>
            </a:extLst>
          </p:cNvPr>
          <p:cNvSpPr/>
          <p:nvPr/>
        </p:nvSpPr>
        <p:spPr>
          <a:xfrm>
            <a:off x="9493512" y="2691702"/>
            <a:ext cx="1920181" cy="923330"/>
          </a:xfrm>
          <a:prstGeom prst="rect">
            <a:avLst/>
          </a:prstGeom>
        </p:spPr>
        <p:txBody>
          <a:bodyPr wrap="square">
            <a:spAutoFit/>
          </a:bodyPr>
          <a:lstStyle/>
          <a:p>
            <a:pPr algn="ctr"/>
            <a:r>
              <a:rPr lang="es-ES" kern="0" dirty="0">
                <a:solidFill>
                  <a:srgbClr val="000000"/>
                </a:solidFill>
              </a:rPr>
              <a:t>Corregir error en la matriz </a:t>
            </a:r>
          </a:p>
          <a:p>
            <a:pPr algn="ctr"/>
            <a:endParaRPr lang="es-ES_tradnl" dirty="0"/>
          </a:p>
        </p:txBody>
      </p:sp>
      <p:sp>
        <p:nvSpPr>
          <p:cNvPr id="17" name="Rectangle 12">
            <a:extLst>
              <a:ext uri="{FF2B5EF4-FFF2-40B4-BE49-F238E27FC236}">
                <a16:creationId xmlns:a16="http://schemas.microsoft.com/office/drawing/2014/main" id="{9B117EDA-9DA4-4F72-A985-E3496EEFA3C1}"/>
              </a:ext>
            </a:extLst>
          </p:cNvPr>
          <p:cNvSpPr/>
          <p:nvPr/>
        </p:nvSpPr>
        <p:spPr>
          <a:xfrm>
            <a:off x="5567798" y="2505670"/>
            <a:ext cx="2723675" cy="923330"/>
          </a:xfrm>
          <a:prstGeom prst="rect">
            <a:avLst/>
          </a:prstGeom>
        </p:spPr>
        <p:txBody>
          <a:bodyPr wrap="square">
            <a:spAutoFit/>
          </a:bodyPr>
          <a:lstStyle/>
          <a:p>
            <a:pPr algn="ctr"/>
            <a:r>
              <a:rPr lang="es-ES" kern="0" dirty="0">
                <a:solidFill>
                  <a:srgbClr val="000000"/>
                </a:solidFill>
              </a:rPr>
              <a:t>Analizar este tipo de error de acuerdo a la siguiente descripción</a:t>
            </a:r>
          </a:p>
        </p:txBody>
      </p:sp>
      <p:pic>
        <p:nvPicPr>
          <p:cNvPr id="22" name="Picture 9">
            <a:extLst>
              <a:ext uri="{FF2B5EF4-FFF2-40B4-BE49-F238E27FC236}">
                <a16:creationId xmlns:a16="http://schemas.microsoft.com/office/drawing/2014/main" id="{E68A496D-F925-4C4D-AFE1-9FAE3B744E46}"/>
              </a:ext>
            </a:extLst>
          </p:cNvPr>
          <p:cNvPicPr>
            <a:picLocks noChangeAspect="1"/>
          </p:cNvPicPr>
          <p:nvPr/>
        </p:nvPicPr>
        <p:blipFill rotWithShape="1">
          <a:blip r:embed="rId3"/>
          <a:srcRect l="10746" t="17369" r="13796" b="19274"/>
          <a:stretch/>
        </p:blipFill>
        <p:spPr>
          <a:xfrm>
            <a:off x="11070254" y="4868133"/>
            <a:ext cx="1121746" cy="941848"/>
          </a:xfrm>
          <a:prstGeom prst="rect">
            <a:avLst/>
          </a:prstGeom>
        </p:spPr>
      </p:pic>
      <p:pic>
        <p:nvPicPr>
          <p:cNvPr id="5" name="Imagen 4">
            <a:extLst>
              <a:ext uri="{FF2B5EF4-FFF2-40B4-BE49-F238E27FC236}">
                <a16:creationId xmlns:a16="http://schemas.microsoft.com/office/drawing/2014/main" id="{513F26BC-175B-474A-ACE9-BD366217A78C}"/>
              </a:ext>
            </a:extLst>
          </p:cNvPr>
          <p:cNvPicPr>
            <a:picLocks noChangeAspect="1"/>
          </p:cNvPicPr>
          <p:nvPr/>
        </p:nvPicPr>
        <p:blipFill>
          <a:blip r:embed="rId4"/>
          <a:stretch>
            <a:fillRect/>
          </a:stretch>
        </p:blipFill>
        <p:spPr>
          <a:xfrm>
            <a:off x="643667" y="3615032"/>
            <a:ext cx="1996162" cy="2367243"/>
          </a:xfrm>
          <a:prstGeom prst="rect">
            <a:avLst/>
          </a:prstGeom>
        </p:spPr>
      </p:pic>
      <p:pic>
        <p:nvPicPr>
          <p:cNvPr id="7" name="Imagen 6">
            <a:extLst>
              <a:ext uri="{FF2B5EF4-FFF2-40B4-BE49-F238E27FC236}">
                <a16:creationId xmlns:a16="http://schemas.microsoft.com/office/drawing/2014/main" id="{041B3524-D70A-4895-8D3C-D4F6F0ABEA28}"/>
              </a:ext>
            </a:extLst>
          </p:cNvPr>
          <p:cNvPicPr>
            <a:picLocks noChangeAspect="1"/>
          </p:cNvPicPr>
          <p:nvPr/>
        </p:nvPicPr>
        <p:blipFill rotWithShape="1">
          <a:blip r:embed="rId5"/>
          <a:srcRect b="24041"/>
          <a:stretch/>
        </p:blipFill>
        <p:spPr>
          <a:xfrm>
            <a:off x="2960877" y="3615032"/>
            <a:ext cx="1085850" cy="2452688"/>
          </a:xfrm>
          <a:prstGeom prst="rect">
            <a:avLst/>
          </a:prstGeom>
        </p:spPr>
      </p:pic>
      <p:pic>
        <p:nvPicPr>
          <p:cNvPr id="13" name="Imagen 12">
            <a:extLst>
              <a:ext uri="{FF2B5EF4-FFF2-40B4-BE49-F238E27FC236}">
                <a16:creationId xmlns:a16="http://schemas.microsoft.com/office/drawing/2014/main" id="{63BB24C6-5870-4F56-B519-4F41EE99F771}"/>
              </a:ext>
            </a:extLst>
          </p:cNvPr>
          <p:cNvPicPr>
            <a:picLocks noChangeAspect="1"/>
          </p:cNvPicPr>
          <p:nvPr/>
        </p:nvPicPr>
        <p:blipFill>
          <a:blip r:embed="rId6"/>
          <a:stretch>
            <a:fillRect/>
          </a:stretch>
        </p:blipFill>
        <p:spPr>
          <a:xfrm>
            <a:off x="4533173" y="3615032"/>
            <a:ext cx="4792926" cy="2064964"/>
          </a:xfrm>
          <a:prstGeom prst="rect">
            <a:avLst/>
          </a:prstGeom>
          <a:ln>
            <a:noFill/>
          </a:ln>
          <a:effectLst>
            <a:outerShdw blurRad="292100" dist="139700" dir="2700000" algn="tl" rotWithShape="0">
              <a:srgbClr val="333333">
                <a:alpha val="65000"/>
              </a:srgbClr>
            </a:outerShdw>
          </a:effectLst>
        </p:spPr>
      </p:pic>
      <p:pic>
        <p:nvPicPr>
          <p:cNvPr id="15" name="Imagen 14">
            <a:extLst>
              <a:ext uri="{FF2B5EF4-FFF2-40B4-BE49-F238E27FC236}">
                <a16:creationId xmlns:a16="http://schemas.microsoft.com/office/drawing/2014/main" id="{B990328B-D476-498D-B842-D8C1B61B356F}"/>
              </a:ext>
            </a:extLst>
          </p:cNvPr>
          <p:cNvPicPr>
            <a:picLocks noChangeAspect="1"/>
          </p:cNvPicPr>
          <p:nvPr/>
        </p:nvPicPr>
        <p:blipFill>
          <a:blip r:embed="rId7"/>
          <a:stretch>
            <a:fillRect/>
          </a:stretch>
        </p:blipFill>
        <p:spPr>
          <a:xfrm>
            <a:off x="10029366" y="3615032"/>
            <a:ext cx="1076325" cy="1724025"/>
          </a:xfrm>
          <a:prstGeom prst="rect">
            <a:avLst/>
          </a:prstGeom>
        </p:spPr>
      </p:pic>
      <p:sp>
        <p:nvSpPr>
          <p:cNvPr id="18" name="CuadroTexto 17">
            <a:extLst>
              <a:ext uri="{FF2B5EF4-FFF2-40B4-BE49-F238E27FC236}">
                <a16:creationId xmlns:a16="http://schemas.microsoft.com/office/drawing/2014/main" id="{E916E4F4-EBDC-48FC-8C4E-3993DCBFCB26}"/>
              </a:ext>
            </a:extLst>
          </p:cNvPr>
          <p:cNvSpPr txBox="1"/>
          <p:nvPr/>
        </p:nvSpPr>
        <p:spPr>
          <a:xfrm>
            <a:off x="6347012" y="6067720"/>
            <a:ext cx="5741408" cy="535606"/>
          </a:xfrm>
          <a:prstGeom prst="rect">
            <a:avLst/>
          </a:prstGeom>
          <a:ln>
            <a:headEnd/>
            <a:tailEnd/>
          </a:ln>
          <a:extLst/>
        </p:spPr>
        <p:style>
          <a:lnRef idx="1">
            <a:schemeClr val="accent1"/>
          </a:lnRef>
          <a:fillRef idx="2">
            <a:schemeClr val="accent1"/>
          </a:fillRef>
          <a:effectRef idx="1">
            <a:schemeClr val="accent1"/>
          </a:effectRef>
          <a:fontRef idx="minor">
            <a:schemeClr val="dk1"/>
          </a:fontRef>
        </p:style>
        <p:txBody>
          <a:bodyPr vert="horz" wrap="square" lIns="72009" tIns="72009" rIns="72009" bIns="72009" numCol="1" rtlCol="0" anchor="t" anchorCtr="0" compatLnSpc="1">
            <a:prstTxWarp prst="textNoShape">
              <a:avLst/>
            </a:prstTxWarp>
            <a:noAutofit/>
          </a:bodyPr>
          <a:lstStyle/>
          <a:p>
            <a:pPr marL="1587" indent="0">
              <a:buNone/>
            </a:pPr>
            <a:r>
              <a:rPr lang="es-MX" sz="1400" b="1" dirty="0">
                <a:solidFill>
                  <a:srgbClr val="000000"/>
                </a:solidFill>
              </a:rPr>
              <a:t>Nota: la validación en la columna “N° Días” nos arrojará “FALSO” cuando tengamos estos tipos de Licencias Médicas registradas.</a:t>
            </a:r>
          </a:p>
        </p:txBody>
      </p:sp>
    </p:spTree>
    <p:extLst>
      <p:ext uri="{BB962C8B-B14F-4D97-AF65-F5344CB8AC3E}">
        <p14:creationId xmlns:p14="http://schemas.microsoft.com/office/powerpoint/2010/main" val="13061663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AB1E24-8667-428B-9C25-B315449EA081}"/>
              </a:ext>
            </a:extLst>
          </p:cNvPr>
          <p:cNvSpPr>
            <a:spLocks noGrp="1"/>
          </p:cNvSpPr>
          <p:nvPr>
            <p:ph type="title"/>
          </p:nvPr>
        </p:nvSpPr>
        <p:spPr>
          <a:xfrm>
            <a:off x="1246922" y="303360"/>
            <a:ext cx="9089205" cy="307777"/>
          </a:xfrm>
        </p:spPr>
        <p:txBody>
          <a:bodyPr/>
          <a:lstStyle/>
          <a:p>
            <a:r>
              <a:rPr lang="es-CL" sz="2000" dirty="0">
                <a:latin typeface="Calibri Light" panose="020F0302020204030204" pitchFamily="34" charset="0"/>
                <a:cs typeface="Calibri Light" panose="020F0302020204030204" pitchFamily="34" charset="0"/>
              </a:rPr>
              <a:t>Aplicar Matriz de Validación – Corregir Errores</a:t>
            </a:r>
          </a:p>
        </p:txBody>
      </p:sp>
      <p:sp>
        <p:nvSpPr>
          <p:cNvPr id="3" name="Marcador de número de diapositiva 2">
            <a:extLst>
              <a:ext uri="{FF2B5EF4-FFF2-40B4-BE49-F238E27FC236}">
                <a16:creationId xmlns:a16="http://schemas.microsoft.com/office/drawing/2014/main" id="{B7D2BA2D-5197-47D8-94EC-D7793B88DAB7}"/>
              </a:ext>
            </a:extLst>
          </p:cNvPr>
          <p:cNvSpPr>
            <a:spLocks noGrp="1"/>
          </p:cNvSpPr>
          <p:nvPr>
            <p:ph type="sldNum" sz="quarter" idx="4"/>
          </p:nvPr>
        </p:nvSpPr>
        <p:spPr>
          <a:xfrm>
            <a:off x="10297492" y="6609102"/>
            <a:ext cx="2133600" cy="365125"/>
          </a:xfrm>
        </p:spPr>
        <p:txBody>
          <a:bodyPr/>
          <a:lstStyle/>
          <a:p>
            <a:fld id="{7536BA00-E649-495D-B82A-3219CB1D2429}" type="slidenum">
              <a:rPr lang="es-CL" smtClean="0"/>
              <a:pPr/>
              <a:t>16</a:t>
            </a:fld>
            <a:endParaRPr lang="es-CL"/>
          </a:p>
        </p:txBody>
      </p:sp>
      <p:sp>
        <p:nvSpPr>
          <p:cNvPr id="6" name="Rectángulo 5">
            <a:extLst>
              <a:ext uri="{FF2B5EF4-FFF2-40B4-BE49-F238E27FC236}">
                <a16:creationId xmlns:a16="http://schemas.microsoft.com/office/drawing/2014/main" id="{739B367E-1E7D-4266-8642-06FD5E45A9BE}"/>
              </a:ext>
            </a:extLst>
          </p:cNvPr>
          <p:cNvSpPr/>
          <p:nvPr/>
        </p:nvSpPr>
        <p:spPr>
          <a:xfrm>
            <a:off x="584790" y="303359"/>
            <a:ext cx="340242" cy="307777"/>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r">
              <a:buFont typeface="Wingdings" panose="05000000000000000000" pitchFamily="2" charset="2"/>
              <a:buChar char="ü"/>
            </a:pPr>
            <a:r>
              <a:rPr lang="es-CL">
                <a:solidFill>
                  <a:srgbClr val="FF3B3B"/>
                </a:solidFill>
              </a:rPr>
              <a:t>    </a:t>
            </a:r>
          </a:p>
        </p:txBody>
      </p:sp>
      <p:sp>
        <p:nvSpPr>
          <p:cNvPr id="14" name="Marcador de contenido 1">
            <a:extLst>
              <a:ext uri="{FF2B5EF4-FFF2-40B4-BE49-F238E27FC236}">
                <a16:creationId xmlns:a16="http://schemas.microsoft.com/office/drawing/2014/main" id="{FDC8959A-DE64-6F49-BB2A-C21EA18D22C0}"/>
              </a:ext>
            </a:extLst>
          </p:cNvPr>
          <p:cNvSpPr txBox="1">
            <a:spLocks/>
          </p:cNvSpPr>
          <p:nvPr/>
        </p:nvSpPr>
        <p:spPr>
          <a:xfrm>
            <a:off x="557060" y="1025011"/>
            <a:ext cx="9519330" cy="500119"/>
          </a:xfrm>
          <a:prstGeom prst="rect">
            <a:avLst/>
          </a:prstGeom>
        </p:spPr>
        <p:txBody>
          <a:bodyPr/>
          <a:lst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r>
              <a:rPr lang="es-ES" sz="1800" kern="0" dirty="0">
                <a:solidFill>
                  <a:srgbClr val="000000"/>
                </a:solidFill>
              </a:rPr>
              <a:t>Verificar todas las columnas de la matriz de validación e identificar errores.</a:t>
            </a:r>
          </a:p>
        </p:txBody>
      </p:sp>
      <p:sp>
        <p:nvSpPr>
          <p:cNvPr id="9" name="Rectangle 8">
            <a:extLst>
              <a:ext uri="{FF2B5EF4-FFF2-40B4-BE49-F238E27FC236}">
                <a16:creationId xmlns:a16="http://schemas.microsoft.com/office/drawing/2014/main" id="{D859CFCD-C1AD-BA4C-9402-1E93EDF38D59}"/>
              </a:ext>
            </a:extLst>
          </p:cNvPr>
          <p:cNvSpPr/>
          <p:nvPr/>
        </p:nvSpPr>
        <p:spPr>
          <a:xfrm>
            <a:off x="3416482" y="1728743"/>
            <a:ext cx="5261353" cy="4801314"/>
          </a:xfrm>
          <a:prstGeom prst="rect">
            <a:avLst/>
          </a:prstGeom>
          <a:ln/>
        </p:spPr>
        <p:style>
          <a:lnRef idx="1">
            <a:schemeClr val="accent4"/>
          </a:lnRef>
          <a:fillRef idx="2">
            <a:schemeClr val="accent4"/>
          </a:fillRef>
          <a:effectRef idx="1">
            <a:schemeClr val="accent4"/>
          </a:effectRef>
          <a:fontRef idx="minor">
            <a:schemeClr val="dk1"/>
          </a:fontRef>
        </p:style>
        <p:txBody>
          <a:bodyPr wrap="square">
            <a:spAutoFit/>
          </a:bodyPr>
          <a:lstStyle/>
          <a:p>
            <a:r>
              <a:rPr lang="es-ES" kern="0" dirty="0">
                <a:solidFill>
                  <a:srgbClr val="000000"/>
                </a:solidFill>
              </a:rPr>
              <a:t>Consideraciones:</a:t>
            </a:r>
          </a:p>
          <a:p>
            <a:endParaRPr lang="es-ES" kern="0" dirty="0">
              <a:solidFill>
                <a:srgbClr val="000000"/>
              </a:solidFill>
            </a:endParaRPr>
          </a:p>
          <a:p>
            <a:pPr marL="285750" indent="-285750">
              <a:buFont typeface="Arial" panose="020B0604020202020204" pitchFamily="34" charset="0"/>
              <a:buChar char="•"/>
            </a:pPr>
            <a:r>
              <a:rPr lang="es-ES" sz="1400" kern="0" dirty="0">
                <a:solidFill>
                  <a:srgbClr val="000000"/>
                </a:solidFill>
                <a:latin typeface="Times New Roman" panose="02020603050405020304" pitchFamily="18" charset="0"/>
                <a:cs typeface="Times New Roman" panose="02020603050405020304" pitchFamily="18" charset="0"/>
              </a:rPr>
              <a:t>Si en cualquier columna “Estado Resolución” o “Estado Resolución 2” tiene “Pendiente”, el validador analizará la fecha de inicio de la licencias y la fecha de corte, si está tiene mas de 60 días nos indicará “revisar Estado Pendiente”.</a:t>
            </a:r>
          </a:p>
          <a:p>
            <a:endParaRPr lang="es-ES" sz="1400" kern="0" dirty="0">
              <a:solidFill>
                <a:srgbClr val="000000"/>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s-ES" sz="1400" kern="0" dirty="0">
                <a:solidFill>
                  <a:srgbClr val="000000"/>
                </a:solidFill>
                <a:latin typeface="Times New Roman" panose="02020603050405020304" pitchFamily="18" charset="0"/>
                <a:cs typeface="Times New Roman" panose="02020603050405020304" pitchFamily="18" charset="0"/>
              </a:rPr>
              <a:t>Si en cualquier columna “Estado Resolución” o “Estado Resolución 2” tiene “Autorizado” el sistema validará las columnas “N° días” y “Días </a:t>
            </a:r>
            <a:r>
              <a:rPr lang="es-ES" sz="1400" kern="0" dirty="0" err="1">
                <a:solidFill>
                  <a:srgbClr val="000000"/>
                </a:solidFill>
                <a:latin typeface="Times New Roman" panose="02020603050405020304" pitchFamily="18" charset="0"/>
                <a:cs typeface="Times New Roman" panose="02020603050405020304" pitchFamily="18" charset="0"/>
              </a:rPr>
              <a:t>Aut</a:t>
            </a:r>
            <a:r>
              <a:rPr lang="es-ES" sz="1400" kern="0" dirty="0">
                <a:solidFill>
                  <a:srgbClr val="000000"/>
                </a:solidFill>
                <a:latin typeface="Times New Roman" panose="02020603050405020304" pitchFamily="18" charset="0"/>
                <a:cs typeface="Times New Roman" panose="02020603050405020304" pitchFamily="18" charset="0"/>
              </a:rPr>
              <a:t>.” que sean iguales.</a:t>
            </a:r>
          </a:p>
          <a:p>
            <a:endParaRPr lang="es-ES" sz="1400" kern="0" dirty="0">
              <a:solidFill>
                <a:srgbClr val="000000"/>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s-ES" sz="1400" kern="0" dirty="0">
                <a:solidFill>
                  <a:srgbClr val="000000"/>
                </a:solidFill>
                <a:latin typeface="Times New Roman" panose="02020603050405020304" pitchFamily="18" charset="0"/>
                <a:cs typeface="Times New Roman" panose="02020603050405020304" pitchFamily="18" charset="0"/>
              </a:rPr>
              <a:t>Si en cualquier columna “Estado Resolución” o “Estado Resolución 2” tiene “Reducido” debe haber una diferencia de días entre las columnas “N° Días” y “Días </a:t>
            </a:r>
            <a:r>
              <a:rPr lang="es-ES" sz="1400" kern="0" dirty="0" err="1">
                <a:solidFill>
                  <a:srgbClr val="000000"/>
                </a:solidFill>
                <a:latin typeface="Times New Roman" panose="02020603050405020304" pitchFamily="18" charset="0"/>
                <a:cs typeface="Times New Roman" panose="02020603050405020304" pitchFamily="18" charset="0"/>
              </a:rPr>
              <a:t>Aut</a:t>
            </a:r>
            <a:r>
              <a:rPr lang="es-ES" sz="1400" kern="0" dirty="0">
                <a:solidFill>
                  <a:srgbClr val="000000"/>
                </a:solidFill>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endParaRPr lang="es-ES" sz="1400" kern="0" dirty="0">
              <a:solidFill>
                <a:srgbClr val="000000"/>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s-ES" sz="1400" kern="0" dirty="0">
                <a:solidFill>
                  <a:srgbClr val="000000"/>
                </a:solidFill>
                <a:latin typeface="Times New Roman" panose="02020603050405020304" pitchFamily="18" charset="0"/>
                <a:cs typeface="Times New Roman" panose="02020603050405020304" pitchFamily="18" charset="0"/>
              </a:rPr>
              <a:t>Si en cualquier columna “Estado Resolución” o “Estado Resolución 2” tiene “Rechazado” debe quedar en 0 la columna “Días </a:t>
            </a:r>
            <a:r>
              <a:rPr lang="es-ES" sz="1400" kern="0" dirty="0" err="1">
                <a:solidFill>
                  <a:srgbClr val="000000"/>
                </a:solidFill>
                <a:latin typeface="Times New Roman" panose="02020603050405020304" pitchFamily="18" charset="0"/>
                <a:cs typeface="Times New Roman" panose="02020603050405020304" pitchFamily="18" charset="0"/>
              </a:rPr>
              <a:t>Aut</a:t>
            </a:r>
            <a:r>
              <a:rPr lang="es-ES" sz="1400" kern="0" dirty="0">
                <a:solidFill>
                  <a:srgbClr val="000000"/>
                </a:solidFill>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endParaRPr lang="es-ES" sz="1400" kern="0" dirty="0">
              <a:solidFill>
                <a:srgbClr val="000000"/>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s-ES" sz="1400" kern="0" dirty="0">
                <a:solidFill>
                  <a:srgbClr val="000000"/>
                </a:solidFill>
                <a:latin typeface="Times New Roman" panose="02020603050405020304" pitchFamily="18" charset="0"/>
                <a:cs typeface="Times New Roman" panose="02020603050405020304" pitchFamily="18" charset="0"/>
              </a:rPr>
              <a:t>Para los Honorarios el estado debe ser “NC” para las Columnas “Estado Resolución” y “Estado Resolución 2”.</a:t>
            </a:r>
          </a:p>
        </p:txBody>
      </p:sp>
      <p:graphicFrame>
        <p:nvGraphicFramePr>
          <p:cNvPr id="18" name="Diagrama 17">
            <a:extLst>
              <a:ext uri="{FF2B5EF4-FFF2-40B4-BE49-F238E27FC236}">
                <a16:creationId xmlns:a16="http://schemas.microsoft.com/office/drawing/2014/main" id="{84FAB043-46CA-4002-BB90-1D9AD3D1D847}"/>
              </a:ext>
            </a:extLst>
          </p:cNvPr>
          <p:cNvGraphicFramePr/>
          <p:nvPr>
            <p:extLst>
              <p:ext uri="{D42A27DB-BD31-4B8C-83A1-F6EECF244321}">
                <p14:modId xmlns:p14="http://schemas.microsoft.com/office/powerpoint/2010/main" val="2393099972"/>
              </p:ext>
            </p:extLst>
          </p:nvPr>
        </p:nvGraphicFramePr>
        <p:xfrm>
          <a:off x="198472" y="3838885"/>
          <a:ext cx="3121215" cy="13365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9" name="Diagrama 18">
            <a:extLst>
              <a:ext uri="{FF2B5EF4-FFF2-40B4-BE49-F238E27FC236}">
                <a16:creationId xmlns:a16="http://schemas.microsoft.com/office/drawing/2014/main" id="{C40692A7-8948-494C-B28A-DBAC42D00D48}"/>
              </a:ext>
            </a:extLst>
          </p:cNvPr>
          <p:cNvGraphicFramePr/>
          <p:nvPr>
            <p:extLst>
              <p:ext uri="{D42A27DB-BD31-4B8C-83A1-F6EECF244321}">
                <p14:modId xmlns:p14="http://schemas.microsoft.com/office/powerpoint/2010/main" val="211432241"/>
              </p:ext>
            </p:extLst>
          </p:nvPr>
        </p:nvGraphicFramePr>
        <p:xfrm>
          <a:off x="198471" y="1988720"/>
          <a:ext cx="3121216" cy="136991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37" name="Diagrama 36">
            <a:extLst>
              <a:ext uri="{FF2B5EF4-FFF2-40B4-BE49-F238E27FC236}">
                <a16:creationId xmlns:a16="http://schemas.microsoft.com/office/drawing/2014/main" id="{24EA7869-6656-4595-B5FE-6F0A84483617}"/>
              </a:ext>
            </a:extLst>
          </p:cNvPr>
          <p:cNvGraphicFramePr/>
          <p:nvPr>
            <p:extLst>
              <p:ext uri="{D42A27DB-BD31-4B8C-83A1-F6EECF244321}">
                <p14:modId xmlns:p14="http://schemas.microsoft.com/office/powerpoint/2010/main" val="1866505826"/>
              </p:ext>
            </p:extLst>
          </p:nvPr>
        </p:nvGraphicFramePr>
        <p:xfrm>
          <a:off x="8775519" y="3893841"/>
          <a:ext cx="3121216" cy="1596359"/>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38" name="Diagrama 37">
            <a:extLst>
              <a:ext uri="{FF2B5EF4-FFF2-40B4-BE49-F238E27FC236}">
                <a16:creationId xmlns:a16="http://schemas.microsoft.com/office/drawing/2014/main" id="{FE4ED513-0789-4EFB-A232-507AEA57A3ED}"/>
              </a:ext>
            </a:extLst>
          </p:cNvPr>
          <p:cNvGraphicFramePr/>
          <p:nvPr>
            <p:extLst>
              <p:ext uri="{D42A27DB-BD31-4B8C-83A1-F6EECF244321}">
                <p14:modId xmlns:p14="http://schemas.microsoft.com/office/powerpoint/2010/main" val="2315543842"/>
              </p:ext>
            </p:extLst>
          </p:nvPr>
        </p:nvGraphicFramePr>
        <p:xfrm>
          <a:off x="8775519" y="1988720"/>
          <a:ext cx="3121216" cy="1596359"/>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Tree>
    <p:extLst>
      <p:ext uri="{BB962C8B-B14F-4D97-AF65-F5344CB8AC3E}">
        <p14:creationId xmlns:p14="http://schemas.microsoft.com/office/powerpoint/2010/main" val="22505465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AB1E24-8667-428B-9C25-B315449EA081}"/>
              </a:ext>
            </a:extLst>
          </p:cNvPr>
          <p:cNvSpPr>
            <a:spLocks noGrp="1"/>
          </p:cNvSpPr>
          <p:nvPr>
            <p:ph type="title"/>
          </p:nvPr>
        </p:nvSpPr>
        <p:spPr>
          <a:xfrm>
            <a:off x="1246922" y="303360"/>
            <a:ext cx="9089205" cy="307777"/>
          </a:xfrm>
        </p:spPr>
        <p:txBody>
          <a:bodyPr/>
          <a:lstStyle/>
          <a:p>
            <a:r>
              <a:rPr lang="es-CL" sz="2000" dirty="0">
                <a:latin typeface="Calibri Light" panose="020F0302020204030204" pitchFamily="34" charset="0"/>
                <a:cs typeface="Calibri Light" panose="020F0302020204030204" pitchFamily="34" charset="0"/>
              </a:rPr>
              <a:t>Aplicar Matriz de Validación – Corregir Errores</a:t>
            </a:r>
          </a:p>
        </p:txBody>
      </p:sp>
      <p:sp>
        <p:nvSpPr>
          <p:cNvPr id="3" name="Marcador de número de diapositiva 2">
            <a:extLst>
              <a:ext uri="{FF2B5EF4-FFF2-40B4-BE49-F238E27FC236}">
                <a16:creationId xmlns:a16="http://schemas.microsoft.com/office/drawing/2014/main" id="{B7D2BA2D-5197-47D8-94EC-D7793B88DAB7}"/>
              </a:ext>
            </a:extLst>
          </p:cNvPr>
          <p:cNvSpPr>
            <a:spLocks noGrp="1"/>
          </p:cNvSpPr>
          <p:nvPr>
            <p:ph type="sldNum" sz="quarter" idx="4"/>
          </p:nvPr>
        </p:nvSpPr>
        <p:spPr>
          <a:xfrm>
            <a:off x="10297492" y="6609102"/>
            <a:ext cx="2133600" cy="365125"/>
          </a:xfrm>
        </p:spPr>
        <p:txBody>
          <a:bodyPr/>
          <a:lstStyle/>
          <a:p>
            <a:fld id="{7536BA00-E649-495D-B82A-3219CB1D2429}" type="slidenum">
              <a:rPr lang="es-CL" smtClean="0"/>
              <a:pPr/>
              <a:t>17</a:t>
            </a:fld>
            <a:endParaRPr lang="es-CL"/>
          </a:p>
        </p:txBody>
      </p:sp>
      <p:sp>
        <p:nvSpPr>
          <p:cNvPr id="6" name="Rectángulo 5">
            <a:extLst>
              <a:ext uri="{FF2B5EF4-FFF2-40B4-BE49-F238E27FC236}">
                <a16:creationId xmlns:a16="http://schemas.microsoft.com/office/drawing/2014/main" id="{739B367E-1E7D-4266-8642-06FD5E45A9BE}"/>
              </a:ext>
            </a:extLst>
          </p:cNvPr>
          <p:cNvSpPr/>
          <p:nvPr/>
        </p:nvSpPr>
        <p:spPr>
          <a:xfrm>
            <a:off x="584790" y="303359"/>
            <a:ext cx="340242" cy="307777"/>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r">
              <a:buFont typeface="Wingdings" panose="05000000000000000000" pitchFamily="2" charset="2"/>
              <a:buChar char="ü"/>
            </a:pPr>
            <a:r>
              <a:rPr lang="es-CL">
                <a:solidFill>
                  <a:srgbClr val="FF3B3B"/>
                </a:solidFill>
              </a:rPr>
              <a:t>    </a:t>
            </a:r>
          </a:p>
        </p:txBody>
      </p:sp>
      <p:sp>
        <p:nvSpPr>
          <p:cNvPr id="14" name="Marcador de contenido 1">
            <a:extLst>
              <a:ext uri="{FF2B5EF4-FFF2-40B4-BE49-F238E27FC236}">
                <a16:creationId xmlns:a16="http://schemas.microsoft.com/office/drawing/2014/main" id="{FDC8959A-DE64-6F49-BB2A-C21EA18D22C0}"/>
              </a:ext>
            </a:extLst>
          </p:cNvPr>
          <p:cNvSpPr txBox="1">
            <a:spLocks/>
          </p:cNvSpPr>
          <p:nvPr/>
        </p:nvSpPr>
        <p:spPr>
          <a:xfrm>
            <a:off x="584790" y="1328681"/>
            <a:ext cx="9519330" cy="500119"/>
          </a:xfrm>
          <a:prstGeom prst="rect">
            <a:avLst/>
          </a:prstGeom>
        </p:spPr>
        <p:txBody>
          <a:bodyPr/>
          <a:lst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r>
              <a:rPr lang="es-ES" sz="1800" kern="0" dirty="0">
                <a:solidFill>
                  <a:srgbClr val="000000"/>
                </a:solidFill>
              </a:rPr>
              <a:t>Verificar todas las columnas de la matriz de validación e identificar errores.</a:t>
            </a:r>
          </a:p>
        </p:txBody>
      </p:sp>
      <p:sp>
        <p:nvSpPr>
          <p:cNvPr id="9" name="Rectangle 8">
            <a:extLst>
              <a:ext uri="{FF2B5EF4-FFF2-40B4-BE49-F238E27FC236}">
                <a16:creationId xmlns:a16="http://schemas.microsoft.com/office/drawing/2014/main" id="{D859CFCD-C1AD-BA4C-9402-1E93EDF38D59}"/>
              </a:ext>
            </a:extLst>
          </p:cNvPr>
          <p:cNvSpPr/>
          <p:nvPr/>
        </p:nvSpPr>
        <p:spPr>
          <a:xfrm>
            <a:off x="2636408" y="1873624"/>
            <a:ext cx="2158922" cy="64633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s-ES" kern="0" dirty="0">
                <a:solidFill>
                  <a:srgbClr val="000000"/>
                </a:solidFill>
              </a:rPr>
              <a:t>Columna “Continuidad”</a:t>
            </a:r>
          </a:p>
        </p:txBody>
      </p:sp>
      <p:graphicFrame>
        <p:nvGraphicFramePr>
          <p:cNvPr id="4" name="Diagrama 3">
            <a:extLst>
              <a:ext uri="{FF2B5EF4-FFF2-40B4-BE49-F238E27FC236}">
                <a16:creationId xmlns:a16="http://schemas.microsoft.com/office/drawing/2014/main" id="{5F0319DB-070F-4E62-AD8D-B2A270463B37}"/>
              </a:ext>
            </a:extLst>
          </p:cNvPr>
          <p:cNvGraphicFramePr/>
          <p:nvPr>
            <p:extLst>
              <p:ext uri="{D42A27DB-BD31-4B8C-83A1-F6EECF244321}">
                <p14:modId xmlns:p14="http://schemas.microsoft.com/office/powerpoint/2010/main" val="63537197"/>
              </p:ext>
            </p:extLst>
          </p:nvPr>
        </p:nvGraphicFramePr>
        <p:xfrm>
          <a:off x="412375" y="2936404"/>
          <a:ext cx="6606989" cy="34106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5" name="Rectángulo: esquinas redondeadas 24">
            <a:extLst>
              <a:ext uri="{FF2B5EF4-FFF2-40B4-BE49-F238E27FC236}">
                <a16:creationId xmlns:a16="http://schemas.microsoft.com/office/drawing/2014/main" id="{6C6A142B-B4B5-4798-B937-8A1B5ACF9ACE}"/>
              </a:ext>
            </a:extLst>
          </p:cNvPr>
          <p:cNvSpPr/>
          <p:nvPr/>
        </p:nvSpPr>
        <p:spPr>
          <a:xfrm>
            <a:off x="8713695" y="3729320"/>
            <a:ext cx="2241177" cy="1156447"/>
          </a:xfrm>
          <a:prstGeom prst="round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tx1"/>
                </a:solidFill>
              </a:rPr>
              <a:t>Ingreso de Licencias Médicas</a:t>
            </a:r>
          </a:p>
        </p:txBody>
      </p:sp>
      <p:sp>
        <p:nvSpPr>
          <p:cNvPr id="27" name="Flecha: hacia arriba 26">
            <a:extLst>
              <a:ext uri="{FF2B5EF4-FFF2-40B4-BE49-F238E27FC236}">
                <a16:creationId xmlns:a16="http://schemas.microsoft.com/office/drawing/2014/main" id="{585DB521-3781-4772-8317-4E7811182018}"/>
              </a:ext>
            </a:extLst>
          </p:cNvPr>
          <p:cNvSpPr/>
          <p:nvPr/>
        </p:nvSpPr>
        <p:spPr>
          <a:xfrm>
            <a:off x="10381131" y="2608731"/>
            <a:ext cx="500866" cy="959225"/>
          </a:xfrm>
          <a:prstGeom prst="upArrow">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err="1">
              <a:solidFill>
                <a:schemeClr val="tx1"/>
              </a:solidFill>
            </a:endParaRPr>
          </a:p>
        </p:txBody>
      </p:sp>
      <p:sp>
        <p:nvSpPr>
          <p:cNvPr id="28" name="Flecha: hacia arriba 27">
            <a:extLst>
              <a:ext uri="{FF2B5EF4-FFF2-40B4-BE49-F238E27FC236}">
                <a16:creationId xmlns:a16="http://schemas.microsoft.com/office/drawing/2014/main" id="{ECA33123-5CA3-47FC-B742-911ADC3A4877}"/>
              </a:ext>
            </a:extLst>
          </p:cNvPr>
          <p:cNvSpPr/>
          <p:nvPr/>
        </p:nvSpPr>
        <p:spPr>
          <a:xfrm>
            <a:off x="8713695" y="5043112"/>
            <a:ext cx="500866" cy="959225"/>
          </a:xfrm>
          <a:prstGeom prst="upArrow">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err="1">
              <a:solidFill>
                <a:schemeClr val="tx1"/>
              </a:solidFill>
            </a:endParaRPr>
          </a:p>
        </p:txBody>
      </p:sp>
      <p:sp>
        <p:nvSpPr>
          <p:cNvPr id="29" name="CuadroTexto 28">
            <a:extLst>
              <a:ext uri="{FF2B5EF4-FFF2-40B4-BE49-F238E27FC236}">
                <a16:creationId xmlns:a16="http://schemas.microsoft.com/office/drawing/2014/main" id="{4D79BBBF-A3C9-4581-ACD3-43B7DAD15A15}"/>
              </a:ext>
            </a:extLst>
          </p:cNvPr>
          <p:cNvSpPr txBox="1"/>
          <p:nvPr/>
        </p:nvSpPr>
        <p:spPr>
          <a:xfrm>
            <a:off x="8453719" y="3076107"/>
            <a:ext cx="1927412" cy="368219"/>
          </a:xfrm>
          <a:prstGeom prst="rect">
            <a:avLst/>
          </a:prstGeom>
          <a:ln>
            <a:headEnd/>
            <a:tailEnd/>
          </a:ln>
          <a:extLst/>
        </p:spPr>
        <p:style>
          <a:lnRef idx="1">
            <a:schemeClr val="accent1"/>
          </a:lnRef>
          <a:fillRef idx="2">
            <a:schemeClr val="accent1"/>
          </a:fillRef>
          <a:effectRef idx="1">
            <a:schemeClr val="accent1"/>
          </a:effectRef>
          <a:fontRef idx="minor">
            <a:schemeClr val="dk1"/>
          </a:fontRef>
        </p:style>
        <p:txBody>
          <a:bodyPr vert="horz" wrap="square" lIns="72009" tIns="72009" rIns="72009" bIns="72009" numCol="1" rtlCol="0" anchor="t" anchorCtr="0" compatLnSpc="1">
            <a:prstTxWarp prst="textNoShape">
              <a:avLst/>
            </a:prstTxWarp>
            <a:noAutofit/>
          </a:bodyPr>
          <a:lstStyle/>
          <a:p>
            <a:pPr marL="1587" indent="0">
              <a:buNone/>
            </a:pPr>
            <a:r>
              <a:rPr lang="es-MX" sz="1600" b="1" dirty="0">
                <a:solidFill>
                  <a:srgbClr val="000000"/>
                </a:solidFill>
              </a:rPr>
              <a:t>Licencia Médica X</a:t>
            </a:r>
            <a:endParaRPr lang="es-MX" sz="1200" b="1" dirty="0">
              <a:solidFill>
                <a:srgbClr val="000000"/>
              </a:solidFill>
            </a:endParaRPr>
          </a:p>
        </p:txBody>
      </p:sp>
      <p:sp>
        <p:nvSpPr>
          <p:cNvPr id="30" name="CuadroTexto 29">
            <a:extLst>
              <a:ext uri="{FF2B5EF4-FFF2-40B4-BE49-F238E27FC236}">
                <a16:creationId xmlns:a16="http://schemas.microsoft.com/office/drawing/2014/main" id="{103F12DB-2008-46DC-A647-293E7CAB3889}"/>
              </a:ext>
            </a:extLst>
          </p:cNvPr>
          <p:cNvSpPr txBox="1"/>
          <p:nvPr/>
        </p:nvSpPr>
        <p:spPr>
          <a:xfrm>
            <a:off x="9214561" y="5454366"/>
            <a:ext cx="1927412" cy="368219"/>
          </a:xfrm>
          <a:prstGeom prst="rect">
            <a:avLst/>
          </a:prstGeom>
          <a:ln>
            <a:headEnd/>
            <a:tailEnd/>
          </a:ln>
          <a:extLst/>
        </p:spPr>
        <p:style>
          <a:lnRef idx="1">
            <a:schemeClr val="accent1"/>
          </a:lnRef>
          <a:fillRef idx="2">
            <a:schemeClr val="accent1"/>
          </a:fillRef>
          <a:effectRef idx="1">
            <a:schemeClr val="accent1"/>
          </a:effectRef>
          <a:fontRef idx="minor">
            <a:schemeClr val="dk1"/>
          </a:fontRef>
        </p:style>
        <p:txBody>
          <a:bodyPr vert="horz" wrap="square" lIns="72009" tIns="72009" rIns="72009" bIns="72009" numCol="1" rtlCol="0" anchor="t" anchorCtr="0" compatLnSpc="1">
            <a:prstTxWarp prst="textNoShape">
              <a:avLst/>
            </a:prstTxWarp>
            <a:noAutofit/>
          </a:bodyPr>
          <a:lstStyle/>
          <a:p>
            <a:pPr marL="1587" indent="0">
              <a:buNone/>
            </a:pPr>
            <a:r>
              <a:rPr lang="es-MX" sz="1600" b="1" dirty="0">
                <a:solidFill>
                  <a:srgbClr val="000000"/>
                </a:solidFill>
              </a:rPr>
              <a:t>Licencia Médica Y</a:t>
            </a:r>
            <a:endParaRPr lang="es-MX" sz="1200" b="1" dirty="0">
              <a:solidFill>
                <a:srgbClr val="000000"/>
              </a:solidFill>
            </a:endParaRPr>
          </a:p>
        </p:txBody>
      </p:sp>
      <p:sp>
        <p:nvSpPr>
          <p:cNvPr id="31" name="CuadroTexto 30">
            <a:extLst>
              <a:ext uri="{FF2B5EF4-FFF2-40B4-BE49-F238E27FC236}">
                <a16:creationId xmlns:a16="http://schemas.microsoft.com/office/drawing/2014/main" id="{1B3E68ED-0E7F-4445-81AC-07F70FCE81B3}"/>
              </a:ext>
            </a:extLst>
          </p:cNvPr>
          <p:cNvSpPr txBox="1"/>
          <p:nvPr/>
        </p:nvSpPr>
        <p:spPr>
          <a:xfrm>
            <a:off x="8130988" y="2393578"/>
            <a:ext cx="3290047" cy="3953435"/>
          </a:xfrm>
          <a:prstGeom prst="rect">
            <a:avLst/>
          </a:prstGeom>
          <a:noFill/>
          <a:ln w="9525">
            <a:solidFill>
              <a:srgbClr val="000000"/>
            </a:solidFill>
            <a:miter lim="800000"/>
            <a:headEnd/>
            <a:tailEnd/>
          </a:ln>
          <a:effectLst/>
          <a:extLst/>
        </p:spPr>
        <p:txBody>
          <a:bodyPr vert="horz" wrap="square" lIns="72009" tIns="72009" rIns="72009" bIns="72009" numCol="1" rtlCol="0" anchor="t" anchorCtr="0" compatLnSpc="1">
            <a:prstTxWarp prst="textNoShape">
              <a:avLst/>
            </a:prstTxWarp>
            <a:noAutofit/>
          </a:bodyPr>
          <a:lstStyle/>
          <a:p>
            <a:pPr marL="1587" indent="0">
              <a:buNone/>
            </a:pPr>
            <a:endParaRPr lang="es-MX" sz="1200" dirty="0"/>
          </a:p>
        </p:txBody>
      </p:sp>
    </p:spTree>
    <p:extLst>
      <p:ext uri="{BB962C8B-B14F-4D97-AF65-F5344CB8AC3E}">
        <p14:creationId xmlns:p14="http://schemas.microsoft.com/office/powerpoint/2010/main" val="7006057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AB1E24-8667-428B-9C25-B315449EA081}"/>
              </a:ext>
            </a:extLst>
          </p:cNvPr>
          <p:cNvSpPr>
            <a:spLocks noGrp="1"/>
          </p:cNvSpPr>
          <p:nvPr>
            <p:ph type="title"/>
          </p:nvPr>
        </p:nvSpPr>
        <p:spPr>
          <a:xfrm>
            <a:off x="1246922" y="303360"/>
            <a:ext cx="9089205" cy="307777"/>
          </a:xfrm>
        </p:spPr>
        <p:txBody>
          <a:bodyPr/>
          <a:lstStyle/>
          <a:p>
            <a:r>
              <a:rPr lang="es-CL" sz="2000" dirty="0">
                <a:latin typeface="Calibri Light" panose="020F0302020204030204" pitchFamily="34" charset="0"/>
                <a:cs typeface="Calibri Light" panose="020F0302020204030204" pitchFamily="34" charset="0"/>
              </a:rPr>
              <a:t>Aplicar Matriz de Validación – Corregir Errores</a:t>
            </a:r>
          </a:p>
        </p:txBody>
      </p:sp>
      <p:sp>
        <p:nvSpPr>
          <p:cNvPr id="3" name="Marcador de número de diapositiva 2">
            <a:extLst>
              <a:ext uri="{FF2B5EF4-FFF2-40B4-BE49-F238E27FC236}">
                <a16:creationId xmlns:a16="http://schemas.microsoft.com/office/drawing/2014/main" id="{B7D2BA2D-5197-47D8-94EC-D7793B88DAB7}"/>
              </a:ext>
            </a:extLst>
          </p:cNvPr>
          <p:cNvSpPr>
            <a:spLocks noGrp="1"/>
          </p:cNvSpPr>
          <p:nvPr>
            <p:ph type="sldNum" sz="quarter" idx="4"/>
          </p:nvPr>
        </p:nvSpPr>
        <p:spPr>
          <a:xfrm>
            <a:off x="10297492" y="6609102"/>
            <a:ext cx="2133600" cy="365125"/>
          </a:xfrm>
        </p:spPr>
        <p:txBody>
          <a:bodyPr/>
          <a:lstStyle/>
          <a:p>
            <a:fld id="{7536BA00-E649-495D-B82A-3219CB1D2429}" type="slidenum">
              <a:rPr lang="es-CL" smtClean="0"/>
              <a:pPr/>
              <a:t>18</a:t>
            </a:fld>
            <a:endParaRPr lang="es-CL"/>
          </a:p>
        </p:txBody>
      </p:sp>
      <p:sp>
        <p:nvSpPr>
          <p:cNvPr id="6" name="Rectángulo 5">
            <a:extLst>
              <a:ext uri="{FF2B5EF4-FFF2-40B4-BE49-F238E27FC236}">
                <a16:creationId xmlns:a16="http://schemas.microsoft.com/office/drawing/2014/main" id="{739B367E-1E7D-4266-8642-06FD5E45A9BE}"/>
              </a:ext>
            </a:extLst>
          </p:cNvPr>
          <p:cNvSpPr/>
          <p:nvPr/>
        </p:nvSpPr>
        <p:spPr>
          <a:xfrm>
            <a:off x="584790" y="303359"/>
            <a:ext cx="340242" cy="307777"/>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r">
              <a:buFont typeface="Wingdings" panose="05000000000000000000" pitchFamily="2" charset="2"/>
              <a:buChar char="ü"/>
            </a:pPr>
            <a:r>
              <a:rPr lang="es-CL">
                <a:solidFill>
                  <a:srgbClr val="FF3B3B"/>
                </a:solidFill>
              </a:rPr>
              <a:t>    </a:t>
            </a:r>
          </a:p>
        </p:txBody>
      </p:sp>
      <p:sp>
        <p:nvSpPr>
          <p:cNvPr id="14" name="Marcador de contenido 1">
            <a:extLst>
              <a:ext uri="{FF2B5EF4-FFF2-40B4-BE49-F238E27FC236}">
                <a16:creationId xmlns:a16="http://schemas.microsoft.com/office/drawing/2014/main" id="{FDC8959A-DE64-6F49-BB2A-C21EA18D22C0}"/>
              </a:ext>
            </a:extLst>
          </p:cNvPr>
          <p:cNvSpPr txBox="1">
            <a:spLocks/>
          </p:cNvSpPr>
          <p:nvPr/>
        </p:nvSpPr>
        <p:spPr>
          <a:xfrm>
            <a:off x="584790" y="1328681"/>
            <a:ext cx="9519330" cy="500119"/>
          </a:xfrm>
          <a:prstGeom prst="rect">
            <a:avLst/>
          </a:prstGeom>
        </p:spPr>
        <p:txBody>
          <a:bodyPr/>
          <a:lst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r>
              <a:rPr lang="es-ES" sz="1800" kern="0" dirty="0">
                <a:solidFill>
                  <a:srgbClr val="000000"/>
                </a:solidFill>
              </a:rPr>
              <a:t>Verificar todas las columnas de la matriz de validación e identificar errores.</a:t>
            </a:r>
          </a:p>
        </p:txBody>
      </p:sp>
      <p:sp>
        <p:nvSpPr>
          <p:cNvPr id="19" name="Rectangle 8">
            <a:extLst>
              <a:ext uri="{FF2B5EF4-FFF2-40B4-BE49-F238E27FC236}">
                <a16:creationId xmlns:a16="http://schemas.microsoft.com/office/drawing/2014/main" id="{31BE5E56-C4D8-415E-AC52-83523D005963}"/>
              </a:ext>
            </a:extLst>
          </p:cNvPr>
          <p:cNvSpPr/>
          <p:nvPr/>
        </p:nvSpPr>
        <p:spPr>
          <a:xfrm>
            <a:off x="5016539" y="1989284"/>
            <a:ext cx="2158922" cy="64633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s-ES" kern="0" dirty="0">
                <a:solidFill>
                  <a:srgbClr val="000000"/>
                </a:solidFill>
              </a:rPr>
              <a:t>Columna “Derecho a Subsidio”</a:t>
            </a:r>
          </a:p>
        </p:txBody>
      </p:sp>
      <p:sp>
        <p:nvSpPr>
          <p:cNvPr id="20" name="Rectangle 8">
            <a:extLst>
              <a:ext uri="{FF2B5EF4-FFF2-40B4-BE49-F238E27FC236}">
                <a16:creationId xmlns:a16="http://schemas.microsoft.com/office/drawing/2014/main" id="{8304DC2A-3A45-47A7-AF37-D14D71930195}"/>
              </a:ext>
            </a:extLst>
          </p:cNvPr>
          <p:cNvSpPr/>
          <p:nvPr/>
        </p:nvSpPr>
        <p:spPr>
          <a:xfrm>
            <a:off x="5016539" y="4382287"/>
            <a:ext cx="2158922" cy="64633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s-ES" kern="0" dirty="0">
                <a:solidFill>
                  <a:srgbClr val="000000"/>
                </a:solidFill>
              </a:rPr>
              <a:t>Columna “Monto Subsidio”</a:t>
            </a:r>
          </a:p>
        </p:txBody>
      </p:sp>
      <p:sp>
        <p:nvSpPr>
          <p:cNvPr id="4" name="CuadroTexto 3">
            <a:extLst>
              <a:ext uri="{FF2B5EF4-FFF2-40B4-BE49-F238E27FC236}">
                <a16:creationId xmlns:a16="http://schemas.microsoft.com/office/drawing/2014/main" id="{CF994030-C580-4447-9122-0B5EBE2CB8B1}"/>
              </a:ext>
            </a:extLst>
          </p:cNvPr>
          <p:cNvSpPr txBox="1"/>
          <p:nvPr/>
        </p:nvSpPr>
        <p:spPr>
          <a:xfrm>
            <a:off x="604445" y="2312450"/>
            <a:ext cx="3377418" cy="3147305"/>
          </a:xfrm>
          <a:prstGeom prst="rect">
            <a:avLst/>
          </a:prstGeom>
          <a:ln>
            <a:headEnd/>
            <a:tailEnd/>
          </a:ln>
          <a:extLst/>
        </p:spPr>
        <p:style>
          <a:lnRef idx="1">
            <a:schemeClr val="accent5"/>
          </a:lnRef>
          <a:fillRef idx="2">
            <a:schemeClr val="accent5"/>
          </a:fillRef>
          <a:effectRef idx="1">
            <a:schemeClr val="accent5"/>
          </a:effectRef>
          <a:fontRef idx="minor">
            <a:schemeClr val="dk1"/>
          </a:fontRef>
        </p:style>
        <p:txBody>
          <a:bodyPr vert="horz" wrap="square" lIns="72009" tIns="72009" rIns="72009" bIns="72009" numCol="1" rtlCol="0" anchor="t" anchorCtr="0" compatLnSpc="1">
            <a:prstTxWarp prst="textNoShape">
              <a:avLst/>
            </a:prstTxWarp>
            <a:noAutofit/>
          </a:bodyPr>
          <a:lstStyle/>
          <a:p>
            <a:pPr marL="1587" indent="0">
              <a:buNone/>
            </a:pPr>
            <a:r>
              <a:rPr lang="es-MX" sz="1600" dirty="0">
                <a:solidFill>
                  <a:srgbClr val="000000"/>
                </a:solidFill>
              </a:rPr>
              <a:t>La licencia médica sea cual sea la cantidad de días y tenga un estado distinto a “Rechazado”, tiene derecho a subsidio, ya que si bien no recupera dinero del valor día, si se recupera el valor de las cotizaciones.</a:t>
            </a:r>
          </a:p>
          <a:p>
            <a:pPr marL="1587" indent="0">
              <a:buNone/>
            </a:pPr>
            <a:endParaRPr lang="es-MX" sz="1600" dirty="0">
              <a:solidFill>
                <a:srgbClr val="000000"/>
              </a:solidFill>
            </a:endParaRPr>
          </a:p>
          <a:p>
            <a:pPr marL="1587" indent="0">
              <a:buNone/>
            </a:pPr>
            <a:r>
              <a:rPr lang="es-MX" sz="1600" dirty="0">
                <a:solidFill>
                  <a:srgbClr val="000000"/>
                </a:solidFill>
              </a:rPr>
              <a:t>En definitiva, se debe indicar que si tiene derecho a subsidio e indica el monto correspondiente del valor cotizaciones.</a:t>
            </a:r>
          </a:p>
        </p:txBody>
      </p:sp>
      <p:cxnSp>
        <p:nvCxnSpPr>
          <p:cNvPr id="26" name="Conector: angular 25">
            <a:extLst>
              <a:ext uri="{FF2B5EF4-FFF2-40B4-BE49-F238E27FC236}">
                <a16:creationId xmlns:a16="http://schemas.microsoft.com/office/drawing/2014/main" id="{F88BFBBC-4BF5-46B0-B503-79F92B1E30FB}"/>
              </a:ext>
            </a:extLst>
          </p:cNvPr>
          <p:cNvCxnSpPr>
            <a:cxnSpLocks/>
            <a:stCxn id="19" idx="1"/>
            <a:endCxn id="4" idx="3"/>
          </p:cNvCxnSpPr>
          <p:nvPr/>
        </p:nvCxnSpPr>
        <p:spPr>
          <a:xfrm rot="10800000" flipV="1">
            <a:off x="3981863" y="2312449"/>
            <a:ext cx="1034676" cy="1573653"/>
          </a:xfrm>
          <a:prstGeom prst="bentConnector3">
            <a:avLst>
              <a:gd name="adj1" fmla="val 50000"/>
            </a:avLst>
          </a:prstGeom>
          <a:ln>
            <a:tailEnd type="triangle"/>
          </a:ln>
        </p:spPr>
        <p:style>
          <a:lnRef idx="3">
            <a:schemeClr val="accent5"/>
          </a:lnRef>
          <a:fillRef idx="0">
            <a:schemeClr val="accent5"/>
          </a:fillRef>
          <a:effectRef idx="2">
            <a:schemeClr val="accent5"/>
          </a:effectRef>
          <a:fontRef idx="minor">
            <a:schemeClr val="tx1"/>
          </a:fontRef>
        </p:style>
      </p:cxnSp>
      <p:sp>
        <p:nvSpPr>
          <p:cNvPr id="35" name="CuadroTexto 34">
            <a:extLst>
              <a:ext uri="{FF2B5EF4-FFF2-40B4-BE49-F238E27FC236}">
                <a16:creationId xmlns:a16="http://schemas.microsoft.com/office/drawing/2014/main" id="{6756AB59-CFBD-449F-9CA1-D4A89BC3F892}"/>
              </a:ext>
            </a:extLst>
          </p:cNvPr>
          <p:cNvSpPr txBox="1"/>
          <p:nvPr/>
        </p:nvSpPr>
        <p:spPr>
          <a:xfrm>
            <a:off x="8210138" y="2452218"/>
            <a:ext cx="3377418" cy="2016088"/>
          </a:xfrm>
          <a:prstGeom prst="rect">
            <a:avLst/>
          </a:prstGeom>
          <a:ln>
            <a:headEnd/>
            <a:tailEnd/>
          </a:ln>
          <a:extLst/>
        </p:spPr>
        <p:style>
          <a:lnRef idx="1">
            <a:schemeClr val="accent5"/>
          </a:lnRef>
          <a:fillRef idx="2">
            <a:schemeClr val="accent5"/>
          </a:fillRef>
          <a:effectRef idx="1">
            <a:schemeClr val="accent5"/>
          </a:effectRef>
          <a:fontRef idx="minor">
            <a:schemeClr val="dk1"/>
          </a:fontRef>
        </p:style>
        <p:txBody>
          <a:bodyPr vert="horz" wrap="square" lIns="72009" tIns="72009" rIns="72009" bIns="72009" numCol="1" rtlCol="0" anchor="t" anchorCtr="0" compatLnSpc="1">
            <a:prstTxWarp prst="textNoShape">
              <a:avLst/>
            </a:prstTxWarp>
            <a:noAutofit/>
          </a:bodyPr>
          <a:lstStyle/>
          <a:p>
            <a:pPr marL="1587" indent="0">
              <a:buNone/>
            </a:pPr>
            <a:r>
              <a:rPr lang="es-MX" sz="1600" dirty="0">
                <a:solidFill>
                  <a:srgbClr val="000000"/>
                </a:solidFill>
              </a:rPr>
              <a:t>Si la Licencia Médica cambia su esta a “Rechazada”, esta no tendrá derecho a subsidio, entonces, deberemos cambiar el “SI” a “NO” e indicar en el estado de recuperación “SDR”, sin derecho recuperación.</a:t>
            </a:r>
          </a:p>
        </p:txBody>
      </p:sp>
      <p:cxnSp>
        <p:nvCxnSpPr>
          <p:cNvPr id="37" name="Conector: angular 36">
            <a:extLst>
              <a:ext uri="{FF2B5EF4-FFF2-40B4-BE49-F238E27FC236}">
                <a16:creationId xmlns:a16="http://schemas.microsoft.com/office/drawing/2014/main" id="{22F26191-79B5-4BBA-ACB7-70710680FEFF}"/>
              </a:ext>
            </a:extLst>
          </p:cNvPr>
          <p:cNvCxnSpPr>
            <a:cxnSpLocks/>
            <a:stCxn id="19" idx="3"/>
            <a:endCxn id="35" idx="1"/>
          </p:cNvCxnSpPr>
          <p:nvPr/>
        </p:nvCxnSpPr>
        <p:spPr>
          <a:xfrm>
            <a:off x="7175461" y="2312450"/>
            <a:ext cx="1034677" cy="1147812"/>
          </a:xfrm>
          <a:prstGeom prst="bentConnector3">
            <a:avLst>
              <a:gd name="adj1" fmla="val 50000"/>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21" name="Conector: angular 20">
            <a:extLst>
              <a:ext uri="{FF2B5EF4-FFF2-40B4-BE49-F238E27FC236}">
                <a16:creationId xmlns:a16="http://schemas.microsoft.com/office/drawing/2014/main" id="{B44CF071-B196-41A7-A900-A9B5EF6E68C0}"/>
              </a:ext>
            </a:extLst>
          </p:cNvPr>
          <p:cNvCxnSpPr>
            <a:cxnSpLocks/>
            <a:endCxn id="4" idx="3"/>
          </p:cNvCxnSpPr>
          <p:nvPr/>
        </p:nvCxnSpPr>
        <p:spPr>
          <a:xfrm rot="10800000">
            <a:off x="3981863" y="3886103"/>
            <a:ext cx="1034678" cy="679584"/>
          </a:xfrm>
          <a:prstGeom prst="bentConnector3">
            <a:avLst>
              <a:gd name="adj1" fmla="val 50000"/>
            </a:avLst>
          </a:prstGeom>
          <a:ln>
            <a:tailEnd type="triangle"/>
          </a:ln>
        </p:spPr>
        <p:style>
          <a:lnRef idx="3">
            <a:schemeClr val="accent5"/>
          </a:lnRef>
          <a:fillRef idx="0">
            <a:schemeClr val="accent5"/>
          </a:fillRef>
          <a:effectRef idx="2">
            <a:schemeClr val="accent5"/>
          </a:effectRef>
          <a:fontRef idx="minor">
            <a:schemeClr val="tx1"/>
          </a:fontRef>
        </p:style>
      </p:cxnSp>
      <p:sp>
        <p:nvSpPr>
          <p:cNvPr id="13" name="CuadroTexto 12">
            <a:extLst>
              <a:ext uri="{FF2B5EF4-FFF2-40B4-BE49-F238E27FC236}">
                <a16:creationId xmlns:a16="http://schemas.microsoft.com/office/drawing/2014/main" id="{853B9CB8-65BD-4A62-BB84-2A4E40533CF7}"/>
              </a:ext>
            </a:extLst>
          </p:cNvPr>
          <p:cNvSpPr txBox="1"/>
          <p:nvPr/>
        </p:nvSpPr>
        <p:spPr>
          <a:xfrm>
            <a:off x="716436" y="5769204"/>
            <a:ext cx="10871119" cy="543155"/>
          </a:xfrm>
          <a:prstGeom prst="rect">
            <a:avLst/>
          </a:prstGeom>
          <a:ln>
            <a:headEnd/>
            <a:tailEnd/>
          </a:ln>
          <a:extLst/>
        </p:spPr>
        <p:style>
          <a:lnRef idx="0">
            <a:schemeClr val="accent4"/>
          </a:lnRef>
          <a:fillRef idx="3">
            <a:schemeClr val="accent4"/>
          </a:fillRef>
          <a:effectRef idx="3">
            <a:schemeClr val="accent4"/>
          </a:effectRef>
          <a:fontRef idx="minor">
            <a:schemeClr val="lt1"/>
          </a:fontRef>
        </p:style>
        <p:txBody>
          <a:bodyPr vert="horz" wrap="square" lIns="72009" tIns="72009" rIns="72009" bIns="72009" numCol="1" rtlCol="0" anchor="t" anchorCtr="0" compatLnSpc="1">
            <a:prstTxWarp prst="textNoShape">
              <a:avLst/>
            </a:prstTxWarp>
            <a:noAutofit/>
          </a:bodyPr>
          <a:lstStyle/>
          <a:p>
            <a:pPr marL="1587" indent="0">
              <a:buNone/>
            </a:pPr>
            <a:r>
              <a:rPr lang="es-MX" sz="1400" dirty="0"/>
              <a:t>Nota: los permisos Ley SANNA no tienen derecho a recuperación de subsidio, ya que estos los paga la entidad aseguradora, sin embargo, se debe tramitar igual que una licencia médica.</a:t>
            </a:r>
          </a:p>
        </p:txBody>
      </p:sp>
      <p:cxnSp>
        <p:nvCxnSpPr>
          <p:cNvPr id="25" name="Conector: angular 24">
            <a:extLst>
              <a:ext uri="{FF2B5EF4-FFF2-40B4-BE49-F238E27FC236}">
                <a16:creationId xmlns:a16="http://schemas.microsoft.com/office/drawing/2014/main" id="{CC798645-CBA1-4648-8F0E-7F231A757CF3}"/>
              </a:ext>
            </a:extLst>
          </p:cNvPr>
          <p:cNvCxnSpPr>
            <a:cxnSpLocks/>
            <a:stCxn id="20" idx="3"/>
            <a:endCxn id="35" idx="1"/>
          </p:cNvCxnSpPr>
          <p:nvPr/>
        </p:nvCxnSpPr>
        <p:spPr>
          <a:xfrm flipV="1">
            <a:off x="7175461" y="3460262"/>
            <a:ext cx="1034677" cy="1245191"/>
          </a:xfrm>
          <a:prstGeom prst="bentConnector3">
            <a:avLst>
              <a:gd name="adj1" fmla="val 50000"/>
            </a:avLst>
          </a:prstGeom>
          <a:ln>
            <a:tailEnd type="triangle"/>
          </a:ln>
        </p:spPr>
        <p:style>
          <a:lnRef idx="3">
            <a:schemeClr val="accent5"/>
          </a:lnRef>
          <a:fillRef idx="0">
            <a:schemeClr val="accent5"/>
          </a:fillRef>
          <a:effectRef idx="2">
            <a:schemeClr val="accent5"/>
          </a:effectRef>
          <a:fontRef idx="minor">
            <a:schemeClr val="tx1"/>
          </a:fontRef>
        </p:style>
      </p:cxnSp>
      <p:pic>
        <p:nvPicPr>
          <p:cNvPr id="29" name="Imagen 28">
            <a:extLst>
              <a:ext uri="{FF2B5EF4-FFF2-40B4-BE49-F238E27FC236}">
                <a16:creationId xmlns:a16="http://schemas.microsoft.com/office/drawing/2014/main" id="{B5635E80-FF6D-4B50-9E9C-FC050F7F3032}"/>
              </a:ext>
            </a:extLst>
          </p:cNvPr>
          <p:cNvPicPr>
            <a:picLocks noChangeAspect="1"/>
          </p:cNvPicPr>
          <p:nvPr/>
        </p:nvPicPr>
        <p:blipFill>
          <a:blip r:embed="rId3"/>
          <a:stretch>
            <a:fillRect/>
          </a:stretch>
        </p:blipFill>
        <p:spPr>
          <a:xfrm>
            <a:off x="4590531" y="3137097"/>
            <a:ext cx="3010937" cy="832695"/>
          </a:xfrm>
          <a:prstGeom prst="rect">
            <a:avLst/>
          </a:prstGeom>
        </p:spPr>
      </p:pic>
    </p:spTree>
    <p:extLst>
      <p:ext uri="{BB962C8B-B14F-4D97-AF65-F5344CB8AC3E}">
        <p14:creationId xmlns:p14="http://schemas.microsoft.com/office/powerpoint/2010/main" val="39081657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AB1E24-8667-428B-9C25-B315449EA081}"/>
              </a:ext>
            </a:extLst>
          </p:cNvPr>
          <p:cNvSpPr>
            <a:spLocks noGrp="1"/>
          </p:cNvSpPr>
          <p:nvPr>
            <p:ph type="title"/>
          </p:nvPr>
        </p:nvSpPr>
        <p:spPr>
          <a:xfrm>
            <a:off x="1246922" y="303360"/>
            <a:ext cx="9089205" cy="307777"/>
          </a:xfrm>
        </p:spPr>
        <p:txBody>
          <a:bodyPr/>
          <a:lstStyle/>
          <a:p>
            <a:r>
              <a:rPr lang="es-CL" sz="2000" dirty="0">
                <a:latin typeface="Calibri Light" panose="020F0302020204030204" pitchFamily="34" charset="0"/>
                <a:cs typeface="Calibri Light" panose="020F0302020204030204" pitchFamily="34" charset="0"/>
              </a:rPr>
              <a:t>Aplicar Matriz de Validación – Corregir Errores</a:t>
            </a:r>
          </a:p>
        </p:txBody>
      </p:sp>
      <p:sp>
        <p:nvSpPr>
          <p:cNvPr id="3" name="Marcador de número de diapositiva 2">
            <a:extLst>
              <a:ext uri="{FF2B5EF4-FFF2-40B4-BE49-F238E27FC236}">
                <a16:creationId xmlns:a16="http://schemas.microsoft.com/office/drawing/2014/main" id="{B7D2BA2D-5197-47D8-94EC-D7793B88DAB7}"/>
              </a:ext>
            </a:extLst>
          </p:cNvPr>
          <p:cNvSpPr>
            <a:spLocks noGrp="1"/>
          </p:cNvSpPr>
          <p:nvPr>
            <p:ph type="sldNum" sz="quarter" idx="4"/>
          </p:nvPr>
        </p:nvSpPr>
        <p:spPr>
          <a:xfrm>
            <a:off x="10297492" y="6609102"/>
            <a:ext cx="2133600" cy="365125"/>
          </a:xfrm>
        </p:spPr>
        <p:txBody>
          <a:bodyPr/>
          <a:lstStyle/>
          <a:p>
            <a:fld id="{7536BA00-E649-495D-B82A-3219CB1D2429}" type="slidenum">
              <a:rPr lang="es-CL" smtClean="0"/>
              <a:pPr/>
              <a:t>19</a:t>
            </a:fld>
            <a:endParaRPr lang="es-CL"/>
          </a:p>
        </p:txBody>
      </p:sp>
      <p:sp>
        <p:nvSpPr>
          <p:cNvPr id="6" name="Rectángulo 5">
            <a:extLst>
              <a:ext uri="{FF2B5EF4-FFF2-40B4-BE49-F238E27FC236}">
                <a16:creationId xmlns:a16="http://schemas.microsoft.com/office/drawing/2014/main" id="{739B367E-1E7D-4266-8642-06FD5E45A9BE}"/>
              </a:ext>
            </a:extLst>
          </p:cNvPr>
          <p:cNvSpPr/>
          <p:nvPr/>
        </p:nvSpPr>
        <p:spPr>
          <a:xfrm>
            <a:off x="584790" y="303359"/>
            <a:ext cx="340242" cy="307777"/>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r">
              <a:buFont typeface="Wingdings" panose="05000000000000000000" pitchFamily="2" charset="2"/>
              <a:buChar char="ü"/>
            </a:pPr>
            <a:r>
              <a:rPr lang="es-CL">
                <a:solidFill>
                  <a:srgbClr val="FF3B3B"/>
                </a:solidFill>
              </a:rPr>
              <a:t>    </a:t>
            </a:r>
          </a:p>
        </p:txBody>
      </p:sp>
      <p:sp>
        <p:nvSpPr>
          <p:cNvPr id="14" name="Marcador de contenido 1">
            <a:extLst>
              <a:ext uri="{FF2B5EF4-FFF2-40B4-BE49-F238E27FC236}">
                <a16:creationId xmlns:a16="http://schemas.microsoft.com/office/drawing/2014/main" id="{FDC8959A-DE64-6F49-BB2A-C21EA18D22C0}"/>
              </a:ext>
            </a:extLst>
          </p:cNvPr>
          <p:cNvSpPr txBox="1">
            <a:spLocks/>
          </p:cNvSpPr>
          <p:nvPr/>
        </p:nvSpPr>
        <p:spPr>
          <a:xfrm>
            <a:off x="584790" y="1328681"/>
            <a:ext cx="9519330" cy="500119"/>
          </a:xfrm>
          <a:prstGeom prst="rect">
            <a:avLst/>
          </a:prstGeom>
        </p:spPr>
        <p:txBody>
          <a:bodyPr/>
          <a:lst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r>
              <a:rPr lang="es-ES" sz="1800" kern="0" dirty="0">
                <a:solidFill>
                  <a:srgbClr val="000000"/>
                </a:solidFill>
              </a:rPr>
              <a:t>Verificar todas las columnas de la matriz de validación e identificar errores.</a:t>
            </a:r>
          </a:p>
        </p:txBody>
      </p:sp>
      <p:sp>
        <p:nvSpPr>
          <p:cNvPr id="19" name="Rectangle 8">
            <a:extLst>
              <a:ext uri="{FF2B5EF4-FFF2-40B4-BE49-F238E27FC236}">
                <a16:creationId xmlns:a16="http://schemas.microsoft.com/office/drawing/2014/main" id="{31BE5E56-C4D8-415E-AC52-83523D005963}"/>
              </a:ext>
            </a:extLst>
          </p:cNvPr>
          <p:cNvSpPr/>
          <p:nvPr/>
        </p:nvSpPr>
        <p:spPr>
          <a:xfrm>
            <a:off x="584790" y="2223178"/>
            <a:ext cx="2158922" cy="64633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s-ES" kern="0" dirty="0">
                <a:solidFill>
                  <a:srgbClr val="000000"/>
                </a:solidFill>
              </a:rPr>
              <a:t>Columna “Estado Recuperación”</a:t>
            </a:r>
          </a:p>
        </p:txBody>
      </p:sp>
      <p:pic>
        <p:nvPicPr>
          <p:cNvPr id="11" name="Imagen 10">
            <a:extLst>
              <a:ext uri="{FF2B5EF4-FFF2-40B4-BE49-F238E27FC236}">
                <a16:creationId xmlns:a16="http://schemas.microsoft.com/office/drawing/2014/main" id="{5156D1C0-1E60-4ECF-BF4C-646D3F73A31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84790" y="3581091"/>
            <a:ext cx="4646387" cy="2081111"/>
          </a:xfrm>
          <a:prstGeom prst="rect">
            <a:avLst/>
          </a:prstGeom>
          <a:noFill/>
          <a:ln>
            <a:noFill/>
          </a:ln>
        </p:spPr>
      </p:pic>
      <p:graphicFrame>
        <p:nvGraphicFramePr>
          <p:cNvPr id="5" name="Tabla 4">
            <a:extLst>
              <a:ext uri="{FF2B5EF4-FFF2-40B4-BE49-F238E27FC236}">
                <a16:creationId xmlns:a16="http://schemas.microsoft.com/office/drawing/2014/main" id="{45EBB9FB-3948-4204-8708-03AA3F2CB100}"/>
              </a:ext>
            </a:extLst>
          </p:cNvPr>
          <p:cNvGraphicFramePr>
            <a:graphicFrameLocks noGrp="1"/>
          </p:cNvGraphicFramePr>
          <p:nvPr>
            <p:extLst>
              <p:ext uri="{D42A27DB-BD31-4B8C-83A1-F6EECF244321}">
                <p14:modId xmlns:p14="http://schemas.microsoft.com/office/powerpoint/2010/main" val="3231162813"/>
              </p:ext>
            </p:extLst>
          </p:nvPr>
        </p:nvGraphicFramePr>
        <p:xfrm>
          <a:off x="6622938" y="3046505"/>
          <a:ext cx="4741354" cy="2615697"/>
        </p:xfrm>
        <a:graphic>
          <a:graphicData uri="http://schemas.openxmlformats.org/drawingml/2006/table">
            <a:tbl>
              <a:tblPr firstRow="1" bandRow="1">
                <a:tableStyleId>{1E171933-4619-4E11-9A3F-F7608DF75F80}</a:tableStyleId>
              </a:tblPr>
              <a:tblGrid>
                <a:gridCol w="1771911">
                  <a:extLst>
                    <a:ext uri="{9D8B030D-6E8A-4147-A177-3AD203B41FA5}">
                      <a16:colId xmlns:a16="http://schemas.microsoft.com/office/drawing/2014/main" val="1488850266"/>
                    </a:ext>
                  </a:extLst>
                </a:gridCol>
                <a:gridCol w="1178351">
                  <a:extLst>
                    <a:ext uri="{9D8B030D-6E8A-4147-A177-3AD203B41FA5}">
                      <a16:colId xmlns:a16="http://schemas.microsoft.com/office/drawing/2014/main" val="1407401089"/>
                    </a:ext>
                  </a:extLst>
                </a:gridCol>
                <a:gridCol w="1791092">
                  <a:extLst>
                    <a:ext uri="{9D8B030D-6E8A-4147-A177-3AD203B41FA5}">
                      <a16:colId xmlns:a16="http://schemas.microsoft.com/office/drawing/2014/main" val="2291852319"/>
                    </a:ext>
                  </a:extLst>
                </a:gridCol>
              </a:tblGrid>
              <a:tr h="761497">
                <a:tc>
                  <a:txBody>
                    <a:bodyPr/>
                    <a:lstStyle/>
                    <a:p>
                      <a:r>
                        <a:rPr lang="es-MX" dirty="0"/>
                        <a:t>Estado Resolución 2</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lang="es-MX" dirty="0"/>
                        <a:t>Derecho Subsidio</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lang="es-MX" dirty="0"/>
                        <a:t>Estado Recuperación</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05410600"/>
                  </a:ext>
                </a:extLst>
              </a:tr>
              <a:tr h="370840">
                <a:tc>
                  <a:txBody>
                    <a:bodyPr/>
                    <a:lstStyle/>
                    <a:p>
                      <a:r>
                        <a:rPr lang="es-MX" b="0" dirty="0">
                          <a:solidFill>
                            <a:srgbClr val="000000"/>
                          </a:solidFill>
                        </a:rPr>
                        <a:t>RECHAZADO</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s-MX" b="0" dirty="0">
                          <a:solidFill>
                            <a:srgbClr val="000000"/>
                          </a:solidFill>
                        </a:rPr>
                        <a:t>NO</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lang="es-MX" b="0" dirty="0">
                          <a:solidFill>
                            <a:srgbClr val="000000"/>
                          </a:solidFill>
                        </a:rPr>
                        <a:t>SDR</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82777549"/>
                  </a:ext>
                </a:extLst>
              </a:tr>
              <a:tr h="370840">
                <a:tc>
                  <a:txBody>
                    <a:bodyPr/>
                    <a:lstStyle/>
                    <a:p>
                      <a:r>
                        <a:rPr lang="es-MX" b="0" dirty="0">
                          <a:solidFill>
                            <a:srgbClr val="000000"/>
                          </a:solidFill>
                        </a:rPr>
                        <a:t>PENDIENTE</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s-MX" b="0" dirty="0">
                          <a:solidFill>
                            <a:srgbClr val="000000"/>
                          </a:solidFill>
                        </a:rPr>
                        <a:t>SI</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lang="es-MX" b="0" dirty="0">
                          <a:solidFill>
                            <a:srgbClr val="000000"/>
                          </a:solidFill>
                        </a:rPr>
                        <a:t>PEN</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92904170"/>
                  </a:ext>
                </a:extLst>
              </a:tr>
              <a:tr h="370840">
                <a:tc>
                  <a:txBody>
                    <a:bodyPr/>
                    <a:lstStyle/>
                    <a:p>
                      <a:r>
                        <a:rPr lang="es-MX" b="0" dirty="0">
                          <a:solidFill>
                            <a:srgbClr val="000000"/>
                          </a:solidFill>
                        </a:rPr>
                        <a:t>REDUCIDO</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s-MX" b="0" dirty="0">
                          <a:solidFill>
                            <a:srgbClr val="000000"/>
                          </a:solidFill>
                        </a:rPr>
                        <a:t>SI</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lang="es-MX" b="0" dirty="0">
                          <a:solidFill>
                            <a:srgbClr val="000000"/>
                          </a:solidFill>
                        </a:rPr>
                        <a:t>TOT - PAR</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2127585"/>
                  </a:ext>
                </a:extLst>
              </a:tr>
              <a:tr h="370840">
                <a:tc>
                  <a:txBody>
                    <a:bodyPr/>
                    <a:lstStyle/>
                    <a:p>
                      <a:r>
                        <a:rPr lang="es-MX" b="0" dirty="0">
                          <a:solidFill>
                            <a:srgbClr val="000000"/>
                          </a:solidFill>
                        </a:rPr>
                        <a:t>AUTORIZADO</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s-MX" b="0" dirty="0">
                          <a:solidFill>
                            <a:srgbClr val="000000"/>
                          </a:solidFill>
                        </a:rPr>
                        <a:t>SI</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lang="es-MX" b="0" dirty="0">
                          <a:solidFill>
                            <a:srgbClr val="000000"/>
                          </a:solidFill>
                        </a:rPr>
                        <a:t>TOT - PAR</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2617070"/>
                  </a:ext>
                </a:extLst>
              </a:tr>
              <a:tr h="370840">
                <a:tc>
                  <a:txBody>
                    <a:bodyPr/>
                    <a:lstStyle/>
                    <a:p>
                      <a:r>
                        <a:rPr lang="es-MX" b="0" dirty="0">
                          <a:solidFill>
                            <a:srgbClr val="000000"/>
                          </a:solidFill>
                        </a:rPr>
                        <a:t>NC</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s-MX" b="0" dirty="0">
                          <a:solidFill>
                            <a:srgbClr val="000000"/>
                          </a:solidFill>
                        </a:rPr>
                        <a:t>NO</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lang="es-MX" b="0" dirty="0">
                          <a:solidFill>
                            <a:srgbClr val="000000"/>
                          </a:solidFill>
                        </a:rPr>
                        <a:t>SDR</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0488206"/>
                  </a:ext>
                </a:extLst>
              </a:tr>
            </a:tbl>
          </a:graphicData>
        </a:graphic>
      </p:graphicFrame>
      <p:cxnSp>
        <p:nvCxnSpPr>
          <p:cNvPr id="7" name="Conector: angular 6">
            <a:extLst>
              <a:ext uri="{FF2B5EF4-FFF2-40B4-BE49-F238E27FC236}">
                <a16:creationId xmlns:a16="http://schemas.microsoft.com/office/drawing/2014/main" id="{F5393C04-E8B2-4EBD-99FF-A0FBA05CE5D1}"/>
              </a:ext>
            </a:extLst>
          </p:cNvPr>
          <p:cNvCxnSpPr>
            <a:cxnSpLocks/>
            <a:stCxn id="19" idx="3"/>
            <a:endCxn id="5" idx="0"/>
          </p:cNvCxnSpPr>
          <p:nvPr/>
        </p:nvCxnSpPr>
        <p:spPr>
          <a:xfrm>
            <a:off x="2743712" y="2546344"/>
            <a:ext cx="6249903" cy="500161"/>
          </a:xfrm>
          <a:prstGeom prst="bentConnector2">
            <a:avLst/>
          </a:prstGeom>
          <a:ln>
            <a:tailEnd type="triangle"/>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2992135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AB1E24-8667-428B-9C25-B315449EA081}"/>
              </a:ext>
            </a:extLst>
          </p:cNvPr>
          <p:cNvSpPr>
            <a:spLocks noGrp="1"/>
          </p:cNvSpPr>
          <p:nvPr>
            <p:ph type="title"/>
          </p:nvPr>
        </p:nvSpPr>
        <p:spPr>
          <a:xfrm>
            <a:off x="1085850" y="284470"/>
            <a:ext cx="6712390" cy="307777"/>
          </a:xfrm>
        </p:spPr>
        <p:txBody>
          <a:bodyPr/>
          <a:lstStyle/>
          <a:p>
            <a:r>
              <a:rPr lang="es-CL" sz="2000">
                <a:latin typeface="Calibri Light" panose="020F0302020204030204" pitchFamily="34" charset="0"/>
                <a:cs typeface="Calibri Light" panose="020F0302020204030204" pitchFamily="34" charset="0"/>
              </a:rPr>
              <a:t>CONTENIDOS DE LA PRESENTACION</a:t>
            </a:r>
          </a:p>
        </p:txBody>
      </p:sp>
      <p:sp>
        <p:nvSpPr>
          <p:cNvPr id="3" name="Marcador de número de diapositiva 2">
            <a:extLst>
              <a:ext uri="{FF2B5EF4-FFF2-40B4-BE49-F238E27FC236}">
                <a16:creationId xmlns:a16="http://schemas.microsoft.com/office/drawing/2014/main" id="{B7D2BA2D-5197-47D8-94EC-D7793B88DAB7}"/>
              </a:ext>
            </a:extLst>
          </p:cNvPr>
          <p:cNvSpPr>
            <a:spLocks noGrp="1"/>
          </p:cNvSpPr>
          <p:nvPr>
            <p:ph type="sldNum" sz="quarter" idx="4"/>
          </p:nvPr>
        </p:nvSpPr>
        <p:spPr>
          <a:xfrm>
            <a:off x="10297492" y="6609102"/>
            <a:ext cx="2133600" cy="365125"/>
          </a:xfrm>
        </p:spPr>
        <p:txBody>
          <a:bodyPr/>
          <a:lstStyle/>
          <a:p>
            <a:fld id="{7536BA00-E649-495D-B82A-3219CB1D2429}" type="slidenum">
              <a:rPr lang="es-CL" smtClean="0"/>
              <a:pPr/>
              <a:t>2</a:t>
            </a:fld>
            <a:endParaRPr lang="es-CL"/>
          </a:p>
        </p:txBody>
      </p:sp>
      <p:sp>
        <p:nvSpPr>
          <p:cNvPr id="6" name="CuadroTexto 5">
            <a:extLst>
              <a:ext uri="{FF2B5EF4-FFF2-40B4-BE49-F238E27FC236}">
                <a16:creationId xmlns:a16="http://schemas.microsoft.com/office/drawing/2014/main" id="{50B31A52-E5B2-4A09-8290-753129E0FA3C}"/>
              </a:ext>
            </a:extLst>
          </p:cNvPr>
          <p:cNvSpPr txBox="1"/>
          <p:nvPr/>
        </p:nvSpPr>
        <p:spPr>
          <a:xfrm>
            <a:off x="821049" y="1562094"/>
            <a:ext cx="7861037" cy="4471061"/>
          </a:xfrm>
          <a:prstGeom prst="rect">
            <a:avLst/>
          </a:prstGeom>
          <a:noFill/>
          <a:ln w="9525">
            <a:noFill/>
            <a:miter lim="800000"/>
            <a:headEnd/>
            <a:tailEnd/>
          </a:ln>
          <a:effectLst/>
          <a:extLst/>
        </p:spPr>
        <p:txBody>
          <a:bodyPr vert="horz" wrap="square" lIns="72009" tIns="72009" rIns="72009" bIns="72009" numCol="1" rtlCol="0" anchor="t" anchorCtr="0" compatLnSpc="1">
            <a:prstTxWarp prst="textNoShape">
              <a:avLst/>
            </a:prstTxWarp>
            <a:noAutofit/>
          </a:bodyPr>
          <a:lstStyle/>
          <a:p>
            <a:pPr marL="342900" indent="-342900">
              <a:lnSpc>
                <a:spcPct val="150000"/>
              </a:lnSpc>
              <a:buFont typeface="Wingdings" pitchFamily="2" charset="2"/>
              <a:buChar char="q"/>
            </a:pPr>
            <a:r>
              <a:rPr lang="es-ES" sz="2000" dirty="0">
                <a:solidFill>
                  <a:schemeClr val="accent5"/>
                </a:solidFill>
              </a:rPr>
              <a:t>Estructura de las Matriz L</a:t>
            </a:r>
          </a:p>
          <a:p>
            <a:pPr marL="342900" indent="-342900">
              <a:lnSpc>
                <a:spcPct val="150000"/>
              </a:lnSpc>
              <a:buFont typeface="Wingdings" pitchFamily="2" charset="2"/>
              <a:buChar char="q"/>
            </a:pPr>
            <a:r>
              <a:rPr lang="es-ES" sz="2000" dirty="0">
                <a:solidFill>
                  <a:schemeClr val="accent5"/>
                </a:solidFill>
              </a:rPr>
              <a:t>Completitud de campos</a:t>
            </a:r>
          </a:p>
          <a:p>
            <a:pPr marL="800100" lvl="1" indent="-342900">
              <a:lnSpc>
                <a:spcPct val="150000"/>
              </a:lnSpc>
              <a:buFont typeface="Courier New" panose="02070309020205020404" pitchFamily="49" charset="0"/>
              <a:buChar char="o"/>
            </a:pPr>
            <a:r>
              <a:rPr lang="es-ES" sz="2000" dirty="0">
                <a:solidFill>
                  <a:schemeClr val="accent5"/>
                </a:solidFill>
              </a:rPr>
              <a:t>Fuente de información SIRH</a:t>
            </a:r>
          </a:p>
          <a:p>
            <a:pPr marL="800100" lvl="1" indent="-342900">
              <a:lnSpc>
                <a:spcPct val="150000"/>
              </a:lnSpc>
              <a:buFont typeface="Courier New" panose="02070309020205020404" pitchFamily="49" charset="0"/>
              <a:buChar char="o"/>
            </a:pPr>
            <a:r>
              <a:rPr lang="es-ES" sz="2000" dirty="0">
                <a:solidFill>
                  <a:schemeClr val="accent5"/>
                </a:solidFill>
              </a:rPr>
              <a:t>Otras fuentes de información</a:t>
            </a:r>
          </a:p>
          <a:p>
            <a:pPr marL="342900" indent="-342900">
              <a:lnSpc>
                <a:spcPct val="150000"/>
              </a:lnSpc>
              <a:buFont typeface="Wingdings" pitchFamily="2" charset="2"/>
              <a:buChar char="q"/>
            </a:pPr>
            <a:r>
              <a:rPr lang="es-ES" sz="2000" dirty="0">
                <a:solidFill>
                  <a:schemeClr val="accent5"/>
                </a:solidFill>
              </a:rPr>
              <a:t>Aplicación matriz de validación</a:t>
            </a:r>
          </a:p>
          <a:p>
            <a:pPr marL="342900" indent="-342900">
              <a:lnSpc>
                <a:spcPct val="150000"/>
              </a:lnSpc>
              <a:buFont typeface="Wingdings" pitchFamily="2" charset="2"/>
              <a:buChar char="q"/>
            </a:pPr>
            <a:r>
              <a:rPr lang="es-ES" sz="2000" dirty="0">
                <a:solidFill>
                  <a:schemeClr val="accent5"/>
                </a:solidFill>
              </a:rPr>
              <a:t>Errores frecuentes y acciones de corrección</a:t>
            </a:r>
          </a:p>
          <a:p>
            <a:pPr marL="342900" indent="-342900">
              <a:lnSpc>
                <a:spcPct val="150000"/>
              </a:lnSpc>
              <a:buFont typeface="Wingdings" pitchFamily="2" charset="2"/>
              <a:buChar char="q"/>
            </a:pPr>
            <a:r>
              <a:rPr lang="es-ES" sz="2000" dirty="0">
                <a:solidFill>
                  <a:schemeClr val="accent5"/>
                </a:solidFill>
              </a:rPr>
              <a:t>Correlación de matrices anteriores</a:t>
            </a:r>
          </a:p>
          <a:p>
            <a:pPr marL="342900" indent="-342900">
              <a:lnSpc>
                <a:spcPct val="150000"/>
              </a:lnSpc>
              <a:buFont typeface="Wingdings" pitchFamily="2" charset="2"/>
              <a:buChar char="q"/>
            </a:pPr>
            <a:r>
              <a:rPr lang="es-ES" sz="2000" dirty="0">
                <a:solidFill>
                  <a:schemeClr val="accent5"/>
                </a:solidFill>
              </a:rPr>
              <a:t>Consultas</a:t>
            </a:r>
            <a:br>
              <a:rPr lang="es-ES" sz="2000" dirty="0">
                <a:solidFill>
                  <a:schemeClr val="accent5"/>
                </a:solidFill>
              </a:rPr>
            </a:br>
            <a:r>
              <a:rPr lang="es-CL" sz="2000" dirty="0">
                <a:solidFill>
                  <a:schemeClr val="accent5"/>
                </a:solidFill>
              </a:rPr>
              <a:t> </a:t>
            </a:r>
          </a:p>
          <a:p>
            <a:endParaRPr lang="es-CL" sz="2000" b="1" dirty="0">
              <a:solidFill>
                <a:schemeClr val="accent5"/>
              </a:solidFill>
            </a:endParaRPr>
          </a:p>
          <a:p>
            <a:r>
              <a:rPr lang="es-CL" dirty="0">
                <a:solidFill>
                  <a:schemeClr val="accent5"/>
                </a:solidFill>
              </a:rPr>
              <a:t> </a:t>
            </a:r>
          </a:p>
          <a:p>
            <a:pPr marL="1587" indent="0">
              <a:buNone/>
            </a:pPr>
            <a:endParaRPr lang="es-CL" sz="1200" dirty="0">
              <a:solidFill>
                <a:schemeClr val="accent5"/>
              </a:solidFill>
            </a:endParaRPr>
          </a:p>
        </p:txBody>
      </p:sp>
      <p:pic>
        <p:nvPicPr>
          <p:cNvPr id="9" name="Imagen 8">
            <a:extLst>
              <a:ext uri="{FF2B5EF4-FFF2-40B4-BE49-F238E27FC236}">
                <a16:creationId xmlns:a16="http://schemas.microsoft.com/office/drawing/2014/main" id="{F66FE6FC-6422-498F-BC88-F805107BB13D}"/>
              </a:ext>
            </a:extLst>
          </p:cNvPr>
          <p:cNvPicPr>
            <a:picLocks noChangeAspect="1"/>
          </p:cNvPicPr>
          <p:nvPr/>
        </p:nvPicPr>
        <p:blipFill rotWithShape="1">
          <a:blip r:embed="rId3">
            <a:extLst>
              <a:ext uri="{28A0092B-C50C-407E-A947-70E740481C1C}">
                <a14:useLocalDpi xmlns:a14="http://schemas.microsoft.com/office/drawing/2010/main" val="0"/>
              </a:ext>
            </a:extLst>
          </a:blip>
          <a:srcRect l="34272" r="23704"/>
          <a:stretch/>
        </p:blipFill>
        <p:spPr>
          <a:xfrm flipH="1">
            <a:off x="9010947" y="1562094"/>
            <a:ext cx="2133600" cy="3733811"/>
          </a:xfrm>
          <a:prstGeom prst="rect">
            <a:avLst/>
          </a:prstGeom>
        </p:spPr>
      </p:pic>
      <p:sp>
        <p:nvSpPr>
          <p:cNvPr id="7" name="Rectángulo 5">
            <a:extLst>
              <a:ext uri="{FF2B5EF4-FFF2-40B4-BE49-F238E27FC236}">
                <a16:creationId xmlns:a16="http://schemas.microsoft.com/office/drawing/2014/main" id="{34F55801-0165-7541-B557-170EB0B4CBEE}"/>
              </a:ext>
            </a:extLst>
          </p:cNvPr>
          <p:cNvSpPr/>
          <p:nvPr/>
        </p:nvSpPr>
        <p:spPr>
          <a:xfrm>
            <a:off x="584790" y="303359"/>
            <a:ext cx="340242" cy="307777"/>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r">
              <a:buFont typeface="Wingdings" panose="05000000000000000000" pitchFamily="2" charset="2"/>
              <a:buChar char="ü"/>
            </a:pPr>
            <a:r>
              <a:rPr lang="es-CL">
                <a:solidFill>
                  <a:srgbClr val="FF3B3B"/>
                </a:solidFill>
              </a:rPr>
              <a:t>    </a:t>
            </a:r>
          </a:p>
        </p:txBody>
      </p:sp>
    </p:spTree>
    <p:extLst>
      <p:ext uri="{BB962C8B-B14F-4D97-AF65-F5344CB8AC3E}">
        <p14:creationId xmlns:p14="http://schemas.microsoft.com/office/powerpoint/2010/main" val="35286830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AB1E24-8667-428B-9C25-B315449EA081}"/>
              </a:ext>
            </a:extLst>
          </p:cNvPr>
          <p:cNvSpPr>
            <a:spLocks noGrp="1"/>
          </p:cNvSpPr>
          <p:nvPr>
            <p:ph type="title"/>
          </p:nvPr>
        </p:nvSpPr>
        <p:spPr>
          <a:xfrm>
            <a:off x="1246922" y="303360"/>
            <a:ext cx="9089205" cy="307777"/>
          </a:xfrm>
        </p:spPr>
        <p:txBody>
          <a:bodyPr/>
          <a:lstStyle/>
          <a:p>
            <a:r>
              <a:rPr lang="es-CL" sz="2000" dirty="0">
                <a:latin typeface="Calibri Light" panose="020F0302020204030204" pitchFamily="34" charset="0"/>
                <a:cs typeface="Calibri Light" panose="020F0302020204030204" pitchFamily="34" charset="0"/>
              </a:rPr>
              <a:t>Aplicar Matriz de Validación – Corregir Errores</a:t>
            </a:r>
          </a:p>
        </p:txBody>
      </p:sp>
      <p:sp>
        <p:nvSpPr>
          <p:cNvPr id="3" name="Marcador de número de diapositiva 2">
            <a:extLst>
              <a:ext uri="{FF2B5EF4-FFF2-40B4-BE49-F238E27FC236}">
                <a16:creationId xmlns:a16="http://schemas.microsoft.com/office/drawing/2014/main" id="{B7D2BA2D-5197-47D8-94EC-D7793B88DAB7}"/>
              </a:ext>
            </a:extLst>
          </p:cNvPr>
          <p:cNvSpPr>
            <a:spLocks noGrp="1"/>
          </p:cNvSpPr>
          <p:nvPr>
            <p:ph type="sldNum" sz="quarter" idx="4"/>
          </p:nvPr>
        </p:nvSpPr>
        <p:spPr>
          <a:xfrm>
            <a:off x="10297492" y="6609102"/>
            <a:ext cx="2133600" cy="365125"/>
          </a:xfrm>
        </p:spPr>
        <p:txBody>
          <a:bodyPr/>
          <a:lstStyle/>
          <a:p>
            <a:fld id="{7536BA00-E649-495D-B82A-3219CB1D2429}" type="slidenum">
              <a:rPr lang="es-CL" smtClean="0"/>
              <a:pPr/>
              <a:t>20</a:t>
            </a:fld>
            <a:endParaRPr lang="es-CL"/>
          </a:p>
        </p:txBody>
      </p:sp>
      <p:sp>
        <p:nvSpPr>
          <p:cNvPr id="6" name="Rectángulo 5">
            <a:extLst>
              <a:ext uri="{FF2B5EF4-FFF2-40B4-BE49-F238E27FC236}">
                <a16:creationId xmlns:a16="http://schemas.microsoft.com/office/drawing/2014/main" id="{739B367E-1E7D-4266-8642-06FD5E45A9BE}"/>
              </a:ext>
            </a:extLst>
          </p:cNvPr>
          <p:cNvSpPr/>
          <p:nvPr/>
        </p:nvSpPr>
        <p:spPr>
          <a:xfrm>
            <a:off x="584790" y="303359"/>
            <a:ext cx="340242" cy="307777"/>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r">
              <a:buFont typeface="Wingdings" panose="05000000000000000000" pitchFamily="2" charset="2"/>
              <a:buChar char="ü"/>
            </a:pPr>
            <a:r>
              <a:rPr lang="es-CL">
                <a:solidFill>
                  <a:srgbClr val="FF3B3B"/>
                </a:solidFill>
              </a:rPr>
              <a:t>    </a:t>
            </a:r>
          </a:p>
        </p:txBody>
      </p:sp>
      <p:sp>
        <p:nvSpPr>
          <p:cNvPr id="14" name="Marcador de contenido 1">
            <a:extLst>
              <a:ext uri="{FF2B5EF4-FFF2-40B4-BE49-F238E27FC236}">
                <a16:creationId xmlns:a16="http://schemas.microsoft.com/office/drawing/2014/main" id="{FDC8959A-DE64-6F49-BB2A-C21EA18D22C0}"/>
              </a:ext>
            </a:extLst>
          </p:cNvPr>
          <p:cNvSpPr txBox="1">
            <a:spLocks/>
          </p:cNvSpPr>
          <p:nvPr/>
        </p:nvSpPr>
        <p:spPr>
          <a:xfrm>
            <a:off x="584790" y="1328681"/>
            <a:ext cx="9519330" cy="500119"/>
          </a:xfrm>
          <a:prstGeom prst="rect">
            <a:avLst/>
          </a:prstGeom>
        </p:spPr>
        <p:txBody>
          <a:bodyPr/>
          <a:lst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r>
              <a:rPr lang="es-ES" sz="1800" kern="0" dirty="0">
                <a:solidFill>
                  <a:srgbClr val="000000"/>
                </a:solidFill>
              </a:rPr>
              <a:t>Verificar todas las columnas de la matriz de validación e identificar errores.</a:t>
            </a:r>
          </a:p>
        </p:txBody>
      </p:sp>
      <p:sp>
        <p:nvSpPr>
          <p:cNvPr id="19" name="Rectangle 8">
            <a:extLst>
              <a:ext uri="{FF2B5EF4-FFF2-40B4-BE49-F238E27FC236}">
                <a16:creationId xmlns:a16="http://schemas.microsoft.com/office/drawing/2014/main" id="{31BE5E56-C4D8-415E-AC52-83523D005963}"/>
              </a:ext>
            </a:extLst>
          </p:cNvPr>
          <p:cNvSpPr/>
          <p:nvPr/>
        </p:nvSpPr>
        <p:spPr>
          <a:xfrm>
            <a:off x="7587020" y="2070524"/>
            <a:ext cx="2254320" cy="138499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s-ES" sz="2800" kern="0" dirty="0">
                <a:solidFill>
                  <a:srgbClr val="000000"/>
                </a:solidFill>
              </a:rPr>
              <a:t>Columna “Monto Recuperado”</a:t>
            </a:r>
          </a:p>
        </p:txBody>
      </p:sp>
      <p:graphicFrame>
        <p:nvGraphicFramePr>
          <p:cNvPr id="4" name="Diagrama 3">
            <a:extLst>
              <a:ext uri="{FF2B5EF4-FFF2-40B4-BE49-F238E27FC236}">
                <a16:creationId xmlns:a16="http://schemas.microsoft.com/office/drawing/2014/main" id="{BE7BD130-ED91-4F5D-BDAF-0978212ECC25}"/>
              </a:ext>
            </a:extLst>
          </p:cNvPr>
          <p:cNvGraphicFramePr/>
          <p:nvPr>
            <p:extLst>
              <p:ext uri="{D42A27DB-BD31-4B8C-83A1-F6EECF244321}">
                <p14:modId xmlns:p14="http://schemas.microsoft.com/office/powerpoint/2010/main" val="401537153"/>
              </p:ext>
            </p:extLst>
          </p:nvPr>
        </p:nvGraphicFramePr>
        <p:xfrm>
          <a:off x="160198" y="1192967"/>
          <a:ext cx="7899720" cy="31401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CuadroTexto 9">
            <a:extLst>
              <a:ext uri="{FF2B5EF4-FFF2-40B4-BE49-F238E27FC236}">
                <a16:creationId xmlns:a16="http://schemas.microsoft.com/office/drawing/2014/main" id="{EB70ABC4-88FE-495C-96F8-36B661C5DF62}"/>
              </a:ext>
            </a:extLst>
          </p:cNvPr>
          <p:cNvSpPr txBox="1"/>
          <p:nvPr/>
        </p:nvSpPr>
        <p:spPr>
          <a:xfrm>
            <a:off x="2398208" y="5909347"/>
            <a:ext cx="7720610" cy="626514"/>
          </a:xfrm>
          <a:prstGeom prst="rect">
            <a:avLst/>
          </a:prstGeom>
          <a:ln>
            <a:headEnd/>
            <a:tailEnd/>
          </a:ln>
          <a:extLst/>
        </p:spPr>
        <p:style>
          <a:lnRef idx="1">
            <a:schemeClr val="accent5"/>
          </a:lnRef>
          <a:fillRef idx="2">
            <a:schemeClr val="accent5"/>
          </a:fillRef>
          <a:effectRef idx="1">
            <a:schemeClr val="accent5"/>
          </a:effectRef>
          <a:fontRef idx="minor">
            <a:schemeClr val="dk1"/>
          </a:fontRef>
        </p:style>
        <p:txBody>
          <a:bodyPr vert="horz" wrap="square" lIns="72009" tIns="72009" rIns="72009" bIns="72009" numCol="1" rtlCol="0" anchor="t" anchorCtr="0" compatLnSpc="1">
            <a:prstTxWarp prst="textNoShape">
              <a:avLst/>
            </a:prstTxWarp>
            <a:noAutofit/>
          </a:bodyPr>
          <a:lstStyle/>
          <a:p>
            <a:pPr marL="1587" indent="0">
              <a:buNone/>
            </a:pPr>
            <a:r>
              <a:rPr lang="es-MX" dirty="0">
                <a:solidFill>
                  <a:srgbClr val="000000"/>
                </a:solidFill>
              </a:rPr>
              <a:t>Nota: Recordar que si en la columna “Estado Recuperación” se encuentra con “PEN” o “SDR”, los montos a registrar serán “0”</a:t>
            </a:r>
          </a:p>
        </p:txBody>
      </p:sp>
      <p:sp>
        <p:nvSpPr>
          <p:cNvPr id="17" name="Rectangle 8">
            <a:extLst>
              <a:ext uri="{FF2B5EF4-FFF2-40B4-BE49-F238E27FC236}">
                <a16:creationId xmlns:a16="http://schemas.microsoft.com/office/drawing/2014/main" id="{67E50CAD-54C8-4CE0-BBFA-B7814E410505}"/>
              </a:ext>
            </a:extLst>
          </p:cNvPr>
          <p:cNvSpPr/>
          <p:nvPr/>
        </p:nvSpPr>
        <p:spPr>
          <a:xfrm>
            <a:off x="6096000" y="4111949"/>
            <a:ext cx="2158922" cy="138499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s-ES" sz="2800" kern="0" dirty="0">
                <a:solidFill>
                  <a:srgbClr val="000000"/>
                </a:solidFill>
              </a:rPr>
              <a:t>Columna “Monto Cotización”</a:t>
            </a:r>
          </a:p>
        </p:txBody>
      </p:sp>
      <p:pic>
        <p:nvPicPr>
          <p:cNvPr id="18" name="Imagen 17">
            <a:extLst>
              <a:ext uri="{FF2B5EF4-FFF2-40B4-BE49-F238E27FC236}">
                <a16:creationId xmlns:a16="http://schemas.microsoft.com/office/drawing/2014/main" id="{6BE10602-F30A-43E3-9F6F-22953A57F2F2}"/>
              </a:ext>
            </a:extLst>
          </p:cNvPr>
          <p:cNvPicPr>
            <a:picLocks noChangeAspect="1"/>
          </p:cNvPicPr>
          <p:nvPr/>
        </p:nvPicPr>
        <p:blipFill>
          <a:blip r:embed="rId8"/>
          <a:stretch>
            <a:fillRect/>
          </a:stretch>
        </p:blipFill>
        <p:spPr>
          <a:xfrm>
            <a:off x="974135" y="3699547"/>
            <a:ext cx="4991100" cy="2209800"/>
          </a:xfrm>
          <a:prstGeom prst="rect">
            <a:avLst/>
          </a:prstGeom>
        </p:spPr>
      </p:pic>
    </p:spTree>
    <p:extLst>
      <p:ext uri="{BB962C8B-B14F-4D97-AF65-F5344CB8AC3E}">
        <p14:creationId xmlns:p14="http://schemas.microsoft.com/office/powerpoint/2010/main" val="39328062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AB1E24-8667-428B-9C25-B315449EA081}"/>
              </a:ext>
            </a:extLst>
          </p:cNvPr>
          <p:cNvSpPr>
            <a:spLocks noGrp="1"/>
          </p:cNvSpPr>
          <p:nvPr>
            <p:ph type="title"/>
          </p:nvPr>
        </p:nvSpPr>
        <p:spPr>
          <a:xfrm>
            <a:off x="1246922" y="303360"/>
            <a:ext cx="9089205" cy="307777"/>
          </a:xfrm>
        </p:spPr>
        <p:txBody>
          <a:bodyPr/>
          <a:lstStyle/>
          <a:p>
            <a:r>
              <a:rPr lang="es-ES" sz="2000" dirty="0">
                <a:latin typeface="Calibri Light" panose="020F0302020204030204" pitchFamily="34" charset="0"/>
                <a:cs typeface="Calibri Light" panose="020F0302020204030204" pitchFamily="34" charset="0"/>
              </a:rPr>
              <a:t>Correlación de matrices anteriores </a:t>
            </a:r>
            <a:r>
              <a:rPr lang="es-CL" sz="2000" dirty="0">
                <a:latin typeface="Calibri Light" panose="020F0302020204030204" pitchFamily="34" charset="0"/>
                <a:cs typeface="Calibri Light" panose="020F0302020204030204" pitchFamily="34" charset="0"/>
              </a:rPr>
              <a:t>– Matriz L</a:t>
            </a:r>
          </a:p>
        </p:txBody>
      </p:sp>
      <p:sp>
        <p:nvSpPr>
          <p:cNvPr id="3" name="Marcador de número de diapositiva 2">
            <a:extLst>
              <a:ext uri="{FF2B5EF4-FFF2-40B4-BE49-F238E27FC236}">
                <a16:creationId xmlns:a16="http://schemas.microsoft.com/office/drawing/2014/main" id="{B7D2BA2D-5197-47D8-94EC-D7793B88DAB7}"/>
              </a:ext>
            </a:extLst>
          </p:cNvPr>
          <p:cNvSpPr>
            <a:spLocks noGrp="1"/>
          </p:cNvSpPr>
          <p:nvPr>
            <p:ph type="sldNum" sz="quarter" idx="4"/>
          </p:nvPr>
        </p:nvSpPr>
        <p:spPr>
          <a:xfrm>
            <a:off x="10297492" y="6609102"/>
            <a:ext cx="2133600" cy="365125"/>
          </a:xfrm>
        </p:spPr>
        <p:txBody>
          <a:bodyPr/>
          <a:lstStyle/>
          <a:p>
            <a:fld id="{7536BA00-E649-495D-B82A-3219CB1D2429}" type="slidenum">
              <a:rPr lang="es-CL" smtClean="0"/>
              <a:pPr/>
              <a:t>21</a:t>
            </a:fld>
            <a:endParaRPr lang="es-CL"/>
          </a:p>
        </p:txBody>
      </p:sp>
      <p:sp>
        <p:nvSpPr>
          <p:cNvPr id="6" name="Rectángulo 5">
            <a:extLst>
              <a:ext uri="{FF2B5EF4-FFF2-40B4-BE49-F238E27FC236}">
                <a16:creationId xmlns:a16="http://schemas.microsoft.com/office/drawing/2014/main" id="{739B367E-1E7D-4266-8642-06FD5E45A9BE}"/>
              </a:ext>
            </a:extLst>
          </p:cNvPr>
          <p:cNvSpPr/>
          <p:nvPr/>
        </p:nvSpPr>
        <p:spPr>
          <a:xfrm>
            <a:off x="584790" y="303359"/>
            <a:ext cx="340242" cy="307777"/>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r">
              <a:buFont typeface="Wingdings" panose="05000000000000000000" pitchFamily="2" charset="2"/>
              <a:buChar char="ü"/>
            </a:pPr>
            <a:r>
              <a:rPr lang="es-CL">
                <a:solidFill>
                  <a:srgbClr val="FF3B3B"/>
                </a:solidFill>
              </a:rPr>
              <a:t>    </a:t>
            </a:r>
          </a:p>
        </p:txBody>
      </p:sp>
      <p:sp>
        <p:nvSpPr>
          <p:cNvPr id="12" name="Marcador de contenido 1">
            <a:extLst>
              <a:ext uri="{FF2B5EF4-FFF2-40B4-BE49-F238E27FC236}">
                <a16:creationId xmlns:a16="http://schemas.microsoft.com/office/drawing/2014/main" id="{79363461-546C-6541-96E6-7319BC632E0B}"/>
              </a:ext>
            </a:extLst>
          </p:cNvPr>
          <p:cNvSpPr txBox="1">
            <a:spLocks/>
          </p:cNvSpPr>
          <p:nvPr/>
        </p:nvSpPr>
        <p:spPr>
          <a:xfrm>
            <a:off x="510716" y="1234639"/>
            <a:ext cx="6361424" cy="4638260"/>
          </a:xfrm>
          <a:prstGeom prst="rect">
            <a:avLst/>
          </a:prstGeom>
        </p:spPr>
        <p:txBody>
          <a:bodyPr/>
          <a:lst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just"/>
            <a:r>
              <a:rPr lang="es-ES" sz="2000" kern="0" dirty="0">
                <a:solidFill>
                  <a:srgbClr val="000000"/>
                </a:solidFill>
              </a:rPr>
              <a:t>Al hecho de ser una matriz acumulativa siempre tener presentes lo siguientes:</a:t>
            </a:r>
          </a:p>
          <a:p>
            <a:pPr marL="285750" indent="-285750" algn="just">
              <a:buFont typeface="Arial" panose="020B0604020202020204" pitchFamily="34" charset="0"/>
              <a:buChar char="•"/>
            </a:pPr>
            <a:endParaRPr lang="es-ES" sz="2000" b="1" kern="0" dirty="0">
              <a:solidFill>
                <a:srgbClr val="000000"/>
              </a:solidFill>
            </a:endParaRPr>
          </a:p>
          <a:p>
            <a:pPr marL="483357" lvl="1" indent="-285750" algn="just">
              <a:spcAft>
                <a:spcPts val="1200"/>
              </a:spcAft>
              <a:buFont typeface="Arial" panose="020B0604020202020204" pitchFamily="34" charset="0"/>
              <a:buChar char="•"/>
            </a:pPr>
            <a:r>
              <a:rPr lang="es-ES" sz="2000" kern="0" dirty="0">
                <a:solidFill>
                  <a:srgbClr val="000000"/>
                </a:solidFill>
              </a:rPr>
              <a:t>No pueden aparecer menos casos que el corte anterior</a:t>
            </a:r>
          </a:p>
          <a:p>
            <a:pPr marL="483357" lvl="1" indent="-285750" algn="just">
              <a:spcAft>
                <a:spcPts val="1200"/>
              </a:spcAft>
              <a:buFont typeface="Arial" panose="020B0604020202020204" pitchFamily="34" charset="0"/>
              <a:buChar char="•"/>
            </a:pPr>
            <a:r>
              <a:rPr lang="es-ES" sz="2000" kern="0" dirty="0">
                <a:solidFill>
                  <a:srgbClr val="000000"/>
                </a:solidFill>
              </a:rPr>
              <a:t>Si en algún aspecto la calidad contractual del funcionario informado cambia, esta solo cambiará a contar del nuevo corte, conservando la información histórica.</a:t>
            </a:r>
          </a:p>
          <a:p>
            <a:pPr lvl="2" indent="0">
              <a:buNone/>
            </a:pPr>
            <a:endParaRPr lang="es-ES" kern="0" dirty="0">
              <a:solidFill>
                <a:srgbClr val="000000"/>
              </a:solidFill>
            </a:endParaRPr>
          </a:p>
        </p:txBody>
      </p:sp>
      <p:pic>
        <p:nvPicPr>
          <p:cNvPr id="16" name="Picture 6">
            <a:extLst>
              <a:ext uri="{FF2B5EF4-FFF2-40B4-BE49-F238E27FC236}">
                <a16:creationId xmlns:a16="http://schemas.microsoft.com/office/drawing/2014/main" id="{F4547280-8200-421E-8DDF-42237030155A}"/>
              </a:ext>
            </a:extLst>
          </p:cNvPr>
          <p:cNvPicPr>
            <a:picLocks noChangeAspect="1"/>
          </p:cNvPicPr>
          <p:nvPr/>
        </p:nvPicPr>
        <p:blipFill>
          <a:blip r:embed="rId3"/>
          <a:stretch>
            <a:fillRect/>
          </a:stretch>
        </p:blipFill>
        <p:spPr>
          <a:xfrm>
            <a:off x="8182468" y="3682890"/>
            <a:ext cx="3857568" cy="2747272"/>
          </a:xfrm>
          <a:prstGeom prst="rect">
            <a:avLst/>
          </a:prstGeom>
        </p:spPr>
      </p:pic>
    </p:spTree>
    <p:extLst>
      <p:ext uri="{BB962C8B-B14F-4D97-AF65-F5344CB8AC3E}">
        <p14:creationId xmlns:p14="http://schemas.microsoft.com/office/powerpoint/2010/main" val="39486490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AB1E24-8667-428B-9C25-B315449EA081}"/>
              </a:ext>
            </a:extLst>
          </p:cNvPr>
          <p:cNvSpPr>
            <a:spLocks noGrp="1"/>
          </p:cNvSpPr>
          <p:nvPr>
            <p:ph type="title"/>
          </p:nvPr>
        </p:nvSpPr>
        <p:spPr>
          <a:xfrm>
            <a:off x="1208287" y="303359"/>
            <a:ext cx="9089205" cy="307777"/>
          </a:xfrm>
        </p:spPr>
        <p:txBody>
          <a:bodyPr/>
          <a:lstStyle/>
          <a:p>
            <a:r>
              <a:rPr lang="es-CL" sz="2000" dirty="0">
                <a:latin typeface="Calibri Light" panose="020F0302020204030204" pitchFamily="34" charset="0"/>
                <a:cs typeface="Calibri Light" panose="020F0302020204030204" pitchFamily="34" charset="0"/>
              </a:rPr>
              <a:t>Consultas</a:t>
            </a:r>
          </a:p>
        </p:txBody>
      </p:sp>
      <p:sp>
        <p:nvSpPr>
          <p:cNvPr id="3" name="Marcador de número de diapositiva 2">
            <a:extLst>
              <a:ext uri="{FF2B5EF4-FFF2-40B4-BE49-F238E27FC236}">
                <a16:creationId xmlns:a16="http://schemas.microsoft.com/office/drawing/2014/main" id="{B7D2BA2D-5197-47D8-94EC-D7793B88DAB7}"/>
              </a:ext>
            </a:extLst>
          </p:cNvPr>
          <p:cNvSpPr>
            <a:spLocks noGrp="1"/>
          </p:cNvSpPr>
          <p:nvPr>
            <p:ph type="sldNum" sz="quarter" idx="4"/>
          </p:nvPr>
        </p:nvSpPr>
        <p:spPr>
          <a:xfrm>
            <a:off x="10297492" y="6609102"/>
            <a:ext cx="2133600" cy="365125"/>
          </a:xfrm>
        </p:spPr>
        <p:txBody>
          <a:bodyPr/>
          <a:lstStyle/>
          <a:p>
            <a:fld id="{7536BA00-E649-495D-B82A-3219CB1D2429}" type="slidenum">
              <a:rPr lang="es-CL" smtClean="0"/>
              <a:pPr/>
              <a:t>22</a:t>
            </a:fld>
            <a:endParaRPr lang="es-CL"/>
          </a:p>
        </p:txBody>
      </p:sp>
      <p:sp>
        <p:nvSpPr>
          <p:cNvPr id="6" name="Rectángulo 5">
            <a:extLst>
              <a:ext uri="{FF2B5EF4-FFF2-40B4-BE49-F238E27FC236}">
                <a16:creationId xmlns:a16="http://schemas.microsoft.com/office/drawing/2014/main" id="{739B367E-1E7D-4266-8642-06FD5E45A9BE}"/>
              </a:ext>
            </a:extLst>
          </p:cNvPr>
          <p:cNvSpPr/>
          <p:nvPr/>
        </p:nvSpPr>
        <p:spPr>
          <a:xfrm>
            <a:off x="584790" y="303359"/>
            <a:ext cx="340242" cy="307777"/>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r">
              <a:buFont typeface="Wingdings" panose="05000000000000000000" pitchFamily="2" charset="2"/>
              <a:buChar char="ü"/>
            </a:pPr>
            <a:r>
              <a:rPr lang="es-CL">
                <a:solidFill>
                  <a:srgbClr val="FF3B3B"/>
                </a:solidFill>
              </a:rPr>
              <a:t>    </a:t>
            </a:r>
          </a:p>
        </p:txBody>
      </p:sp>
      <p:pic>
        <p:nvPicPr>
          <p:cNvPr id="4" name="Picture 3">
            <a:extLst>
              <a:ext uri="{FF2B5EF4-FFF2-40B4-BE49-F238E27FC236}">
                <a16:creationId xmlns:a16="http://schemas.microsoft.com/office/drawing/2014/main" id="{07942336-E3CC-3F4C-A3FF-A6285D6A0C70}"/>
              </a:ext>
            </a:extLst>
          </p:cNvPr>
          <p:cNvPicPr>
            <a:picLocks noChangeAspect="1"/>
          </p:cNvPicPr>
          <p:nvPr/>
        </p:nvPicPr>
        <p:blipFill>
          <a:blip r:embed="rId3"/>
          <a:stretch>
            <a:fillRect/>
          </a:stretch>
        </p:blipFill>
        <p:spPr>
          <a:xfrm>
            <a:off x="5173763" y="1335886"/>
            <a:ext cx="1844474" cy="3206427"/>
          </a:xfrm>
          <a:prstGeom prst="rect">
            <a:avLst/>
          </a:prstGeom>
        </p:spPr>
      </p:pic>
      <p:sp>
        <p:nvSpPr>
          <p:cNvPr id="9" name="Rectángulo 4">
            <a:extLst>
              <a:ext uri="{FF2B5EF4-FFF2-40B4-BE49-F238E27FC236}">
                <a16:creationId xmlns:a16="http://schemas.microsoft.com/office/drawing/2014/main" id="{94BED606-B69A-184F-B09E-3DE2979FCE7C}"/>
              </a:ext>
            </a:extLst>
          </p:cNvPr>
          <p:cNvSpPr/>
          <p:nvPr/>
        </p:nvSpPr>
        <p:spPr>
          <a:xfrm>
            <a:off x="196770" y="4542313"/>
            <a:ext cx="11817752" cy="584775"/>
          </a:xfrm>
          <a:prstGeom prst="rect">
            <a:avLst/>
          </a:prstGeom>
        </p:spPr>
        <p:txBody>
          <a:bodyPr wrap="square">
            <a:spAutoFit/>
          </a:bodyPr>
          <a:lstStyle/>
          <a:p>
            <a:pPr marL="355600" lvl="1" algn="ctr">
              <a:buClr>
                <a:schemeClr val="accent1"/>
              </a:buClr>
              <a:defRPr/>
            </a:pPr>
            <a:r>
              <a:rPr lang="es-CL" sz="3200">
                <a:solidFill>
                  <a:schemeClr val="accent5"/>
                </a:solidFill>
              </a:rPr>
              <a:t>¿Preguntas ?</a:t>
            </a:r>
          </a:p>
        </p:txBody>
      </p:sp>
    </p:spTree>
    <p:extLst>
      <p:ext uri="{BB962C8B-B14F-4D97-AF65-F5344CB8AC3E}">
        <p14:creationId xmlns:p14="http://schemas.microsoft.com/office/powerpoint/2010/main" val="19001345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708AED80-CD44-4B7D-9360-C1519D3DB299}"/>
              </a:ext>
            </a:extLst>
          </p:cNvPr>
          <p:cNvSpPr txBox="1">
            <a:spLocks/>
          </p:cNvSpPr>
          <p:nvPr/>
        </p:nvSpPr>
        <p:spPr bwMode="auto">
          <a:xfrm>
            <a:off x="1981200" y="1691322"/>
            <a:ext cx="8197702" cy="1056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ヒラギノ角ゴ Pro W3" pitchFamily="-60" charset="-128"/>
              </a:defRPr>
            </a:lvl1pPr>
            <a:lvl2pPr marL="742950" indent="-285750" eaLnBrk="0" hangingPunct="0">
              <a:defRPr>
                <a:solidFill>
                  <a:schemeClr val="tx1"/>
                </a:solidFill>
                <a:latin typeface="Arial" panose="020B0604020202020204" pitchFamily="34" charset="0"/>
                <a:ea typeface="ヒラギノ角ゴ Pro W3" pitchFamily="-60" charset="-128"/>
              </a:defRPr>
            </a:lvl2pPr>
            <a:lvl3pPr marL="1143000" indent="-228600" eaLnBrk="0" hangingPunct="0">
              <a:defRPr>
                <a:solidFill>
                  <a:schemeClr val="tx1"/>
                </a:solidFill>
                <a:latin typeface="Arial" panose="020B0604020202020204" pitchFamily="34" charset="0"/>
                <a:ea typeface="ヒラギノ角ゴ Pro W3" pitchFamily="-60" charset="-128"/>
              </a:defRPr>
            </a:lvl3pPr>
            <a:lvl4pPr marL="1600200" indent="-228600" eaLnBrk="0" hangingPunct="0">
              <a:defRPr>
                <a:solidFill>
                  <a:schemeClr val="tx1"/>
                </a:solidFill>
                <a:latin typeface="Arial" panose="020B0604020202020204" pitchFamily="34" charset="0"/>
                <a:ea typeface="ヒラギノ角ゴ Pro W3" pitchFamily="-60" charset="-128"/>
              </a:defRPr>
            </a:lvl4pPr>
            <a:lvl5pPr marL="2057400" indent="-228600" eaLnBrk="0" hangingPunct="0">
              <a:defRPr>
                <a:solidFill>
                  <a:schemeClr val="tx1"/>
                </a:solidFill>
                <a:latin typeface="Arial" panose="020B0604020202020204" pitchFamily="34" charset="0"/>
                <a:ea typeface="ヒラギノ角ゴ Pro W3" pitchFamily="-60"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60"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60"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60"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60" charset="-128"/>
              </a:defRPr>
            </a:lvl9pPr>
          </a:lstStyle>
          <a:p>
            <a:pPr algn="ctr" eaLnBrk="1" fontAlgn="base" hangingPunct="1">
              <a:spcBef>
                <a:spcPct val="0"/>
              </a:spcBef>
              <a:spcAft>
                <a:spcPct val="0"/>
              </a:spcAft>
              <a:defRPr/>
            </a:pPr>
            <a:r>
              <a:rPr lang="es-CL" b="1"/>
              <a:t>Jornada Nacional para fortalecer las competencias del referente técnico de los informes Trimestrales de Dotación de Personal para DIPRES</a:t>
            </a:r>
            <a:r>
              <a:rPr lang="en-US" sz="2000" dirty="0"/>
              <a:t> </a:t>
            </a:r>
            <a:endParaRPr lang="es-CL" altLang="en-US" sz="2000" b="1">
              <a:solidFill>
                <a:srgbClr val="FFFFFF"/>
              </a:solidFill>
              <a:latin typeface="Verdana" panose="020B0604030504040204" pitchFamily="34" charset="0"/>
              <a:sym typeface="Verdana Bold" charset="0"/>
            </a:endParaRPr>
          </a:p>
        </p:txBody>
      </p:sp>
      <p:sp>
        <p:nvSpPr>
          <p:cNvPr id="17411" name="Subtitle 2">
            <a:extLst>
              <a:ext uri="{FF2B5EF4-FFF2-40B4-BE49-F238E27FC236}">
                <a16:creationId xmlns:a16="http://schemas.microsoft.com/office/drawing/2014/main" id="{88F835D9-4277-48A6-8708-E05534943F63}"/>
              </a:ext>
            </a:extLst>
          </p:cNvPr>
          <p:cNvSpPr txBox="1">
            <a:spLocks/>
          </p:cNvSpPr>
          <p:nvPr/>
        </p:nvSpPr>
        <p:spPr bwMode="auto">
          <a:xfrm>
            <a:off x="4259188" y="5295774"/>
            <a:ext cx="7164186" cy="897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ヒラギノ角ゴ Pro W3" pitchFamily="-60" charset="-128"/>
              </a:defRPr>
            </a:lvl1pPr>
            <a:lvl2pPr marL="742950" indent="-285750" eaLnBrk="0" hangingPunct="0">
              <a:defRPr>
                <a:solidFill>
                  <a:schemeClr val="tx1"/>
                </a:solidFill>
                <a:latin typeface="Arial" panose="020B0604020202020204" pitchFamily="34" charset="0"/>
                <a:ea typeface="ヒラギノ角ゴ Pro W3" pitchFamily="-60" charset="-128"/>
              </a:defRPr>
            </a:lvl2pPr>
            <a:lvl3pPr marL="1143000" indent="-228600" eaLnBrk="0" hangingPunct="0">
              <a:defRPr>
                <a:solidFill>
                  <a:schemeClr val="tx1"/>
                </a:solidFill>
                <a:latin typeface="Arial" panose="020B0604020202020204" pitchFamily="34" charset="0"/>
                <a:ea typeface="ヒラギノ角ゴ Pro W3" pitchFamily="-60" charset="-128"/>
              </a:defRPr>
            </a:lvl3pPr>
            <a:lvl4pPr marL="1600200" indent="-228600" eaLnBrk="0" hangingPunct="0">
              <a:defRPr>
                <a:solidFill>
                  <a:schemeClr val="tx1"/>
                </a:solidFill>
                <a:latin typeface="Arial" panose="020B0604020202020204" pitchFamily="34" charset="0"/>
                <a:ea typeface="ヒラギノ角ゴ Pro W3" pitchFamily="-60" charset="-128"/>
              </a:defRPr>
            </a:lvl4pPr>
            <a:lvl5pPr marL="2057400" indent="-228600" eaLnBrk="0" hangingPunct="0">
              <a:defRPr>
                <a:solidFill>
                  <a:schemeClr val="tx1"/>
                </a:solidFill>
                <a:latin typeface="Arial" panose="020B0604020202020204" pitchFamily="34" charset="0"/>
                <a:ea typeface="ヒラギノ角ゴ Pro W3" pitchFamily="-60"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60"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60"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60"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60" charset="-128"/>
              </a:defRPr>
            </a:lvl9pPr>
          </a:lstStyle>
          <a:p>
            <a:pPr eaLnBrk="1" fontAlgn="base" hangingPunct="1">
              <a:spcBef>
                <a:spcPct val="20000"/>
              </a:spcBef>
              <a:spcAft>
                <a:spcPct val="0"/>
              </a:spcAft>
              <a:defRPr/>
            </a:pPr>
            <a:r>
              <a:rPr lang="es-CL" altLang="en-US" sz="1600" b="1" dirty="0">
                <a:solidFill>
                  <a:srgbClr val="FFFFFF"/>
                </a:solidFill>
                <a:latin typeface="+mn-lt"/>
                <a:sym typeface="Verdana" panose="020B0604030504040204" pitchFamily="34" charset="0"/>
              </a:rPr>
              <a:t>Alexis Allen Aburto Quiroz</a:t>
            </a:r>
          </a:p>
          <a:p>
            <a:pPr eaLnBrk="1" fontAlgn="base" hangingPunct="1">
              <a:spcBef>
                <a:spcPct val="20000"/>
              </a:spcBef>
              <a:spcAft>
                <a:spcPct val="0"/>
              </a:spcAft>
              <a:defRPr/>
            </a:pPr>
            <a:r>
              <a:rPr lang="es-CL" altLang="en-US" sz="1600" b="1" dirty="0">
                <a:solidFill>
                  <a:srgbClr val="FFFFFF"/>
                </a:solidFill>
                <a:latin typeface="+mn-lt"/>
                <a:sym typeface="Verdana" panose="020B0604030504040204" pitchFamily="34" charset="0"/>
              </a:rPr>
              <a:t>Unidad Sistema de Información de Personas en el Sector Público de Salud</a:t>
            </a:r>
          </a:p>
          <a:p>
            <a:pPr eaLnBrk="1" fontAlgn="base" hangingPunct="1">
              <a:spcBef>
                <a:spcPct val="20000"/>
              </a:spcBef>
              <a:spcAft>
                <a:spcPct val="0"/>
              </a:spcAft>
              <a:defRPr/>
            </a:pPr>
            <a:r>
              <a:rPr lang="es-CL" sz="1200" dirty="0"/>
              <a:t>Diciembre de 2018</a:t>
            </a:r>
          </a:p>
          <a:p>
            <a:pPr eaLnBrk="1" fontAlgn="base" hangingPunct="1">
              <a:spcBef>
                <a:spcPct val="20000"/>
              </a:spcBef>
              <a:spcAft>
                <a:spcPct val="0"/>
              </a:spcAft>
              <a:defRPr/>
            </a:pPr>
            <a:endParaRPr lang="es-CL" altLang="en-US" sz="2800" b="1" dirty="0">
              <a:solidFill>
                <a:srgbClr val="FFFFFF"/>
              </a:solidFill>
              <a:latin typeface="+mn-lt"/>
            </a:endParaRPr>
          </a:p>
        </p:txBody>
      </p:sp>
      <p:sp>
        <p:nvSpPr>
          <p:cNvPr id="2" name="Rectángulo 1">
            <a:extLst>
              <a:ext uri="{FF2B5EF4-FFF2-40B4-BE49-F238E27FC236}">
                <a16:creationId xmlns:a16="http://schemas.microsoft.com/office/drawing/2014/main" id="{3DCDAE5D-5726-4E5A-BC9B-CC8A15F40201}"/>
              </a:ext>
            </a:extLst>
          </p:cNvPr>
          <p:cNvSpPr/>
          <p:nvPr/>
        </p:nvSpPr>
        <p:spPr>
          <a:xfrm>
            <a:off x="1981200" y="2563237"/>
            <a:ext cx="9236697" cy="369332"/>
          </a:xfrm>
          <a:prstGeom prst="rect">
            <a:avLst/>
          </a:prstGeom>
        </p:spPr>
        <p:txBody>
          <a:bodyPr wrap="square">
            <a:spAutoFit/>
          </a:bodyPr>
          <a:lstStyle/>
          <a:p>
            <a:pPr algn="ctr"/>
            <a:r>
              <a:rPr lang="es-CL" b="1" dirty="0"/>
              <a:t>Matriz A (Personal con días no Trabajados)</a:t>
            </a:r>
            <a:endParaRPr lang="es-CL" sz="1100" b="1" dirty="0"/>
          </a:p>
        </p:txBody>
      </p:sp>
    </p:spTree>
    <p:extLst>
      <p:ext uri="{BB962C8B-B14F-4D97-AF65-F5344CB8AC3E}">
        <p14:creationId xmlns:p14="http://schemas.microsoft.com/office/powerpoint/2010/main" val="3901037824"/>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AB1E24-8667-428B-9C25-B315449EA081}"/>
              </a:ext>
            </a:extLst>
          </p:cNvPr>
          <p:cNvSpPr>
            <a:spLocks noGrp="1"/>
          </p:cNvSpPr>
          <p:nvPr>
            <p:ph type="title"/>
          </p:nvPr>
        </p:nvSpPr>
        <p:spPr>
          <a:xfrm>
            <a:off x="1085850" y="284470"/>
            <a:ext cx="6712390" cy="307777"/>
          </a:xfrm>
        </p:spPr>
        <p:txBody>
          <a:bodyPr/>
          <a:lstStyle/>
          <a:p>
            <a:r>
              <a:rPr lang="es-CL" sz="2000">
                <a:latin typeface="Calibri Light" panose="020F0302020204030204" pitchFamily="34" charset="0"/>
                <a:cs typeface="Calibri Light" panose="020F0302020204030204" pitchFamily="34" charset="0"/>
              </a:rPr>
              <a:t>CONTENIDOS DE LA PRESENTACION</a:t>
            </a:r>
          </a:p>
        </p:txBody>
      </p:sp>
      <p:sp>
        <p:nvSpPr>
          <p:cNvPr id="3" name="Marcador de número de diapositiva 2">
            <a:extLst>
              <a:ext uri="{FF2B5EF4-FFF2-40B4-BE49-F238E27FC236}">
                <a16:creationId xmlns:a16="http://schemas.microsoft.com/office/drawing/2014/main" id="{B7D2BA2D-5197-47D8-94EC-D7793B88DAB7}"/>
              </a:ext>
            </a:extLst>
          </p:cNvPr>
          <p:cNvSpPr>
            <a:spLocks noGrp="1"/>
          </p:cNvSpPr>
          <p:nvPr>
            <p:ph type="sldNum" sz="quarter" idx="4"/>
          </p:nvPr>
        </p:nvSpPr>
        <p:spPr>
          <a:xfrm>
            <a:off x="10297492" y="6609102"/>
            <a:ext cx="2133600" cy="365125"/>
          </a:xfrm>
        </p:spPr>
        <p:txBody>
          <a:bodyPr/>
          <a:lstStyle/>
          <a:p>
            <a:fld id="{7536BA00-E649-495D-B82A-3219CB1D2429}" type="slidenum">
              <a:rPr lang="es-CL" smtClean="0"/>
              <a:pPr/>
              <a:t>24</a:t>
            </a:fld>
            <a:endParaRPr lang="es-CL"/>
          </a:p>
        </p:txBody>
      </p:sp>
      <p:sp>
        <p:nvSpPr>
          <p:cNvPr id="6" name="CuadroTexto 5">
            <a:extLst>
              <a:ext uri="{FF2B5EF4-FFF2-40B4-BE49-F238E27FC236}">
                <a16:creationId xmlns:a16="http://schemas.microsoft.com/office/drawing/2014/main" id="{50B31A52-E5B2-4A09-8290-753129E0FA3C}"/>
              </a:ext>
            </a:extLst>
          </p:cNvPr>
          <p:cNvSpPr txBox="1"/>
          <p:nvPr/>
        </p:nvSpPr>
        <p:spPr>
          <a:xfrm>
            <a:off x="821049" y="1562094"/>
            <a:ext cx="7861037" cy="4471061"/>
          </a:xfrm>
          <a:prstGeom prst="rect">
            <a:avLst/>
          </a:prstGeom>
          <a:noFill/>
          <a:ln w="9525">
            <a:noFill/>
            <a:miter lim="800000"/>
            <a:headEnd/>
            <a:tailEnd/>
          </a:ln>
          <a:effectLst/>
          <a:extLst/>
        </p:spPr>
        <p:txBody>
          <a:bodyPr vert="horz" wrap="square" lIns="72009" tIns="72009" rIns="72009" bIns="72009" numCol="1" rtlCol="0" anchor="t" anchorCtr="0" compatLnSpc="1">
            <a:prstTxWarp prst="textNoShape">
              <a:avLst/>
            </a:prstTxWarp>
            <a:noAutofit/>
          </a:bodyPr>
          <a:lstStyle/>
          <a:p>
            <a:pPr marL="342900" indent="-342900">
              <a:lnSpc>
                <a:spcPct val="150000"/>
              </a:lnSpc>
              <a:buFont typeface="Wingdings" pitchFamily="2" charset="2"/>
              <a:buChar char="q"/>
            </a:pPr>
            <a:r>
              <a:rPr lang="es-ES" sz="2000" dirty="0">
                <a:solidFill>
                  <a:schemeClr val="accent5"/>
                </a:solidFill>
              </a:rPr>
              <a:t>Estructura de las Matriz A</a:t>
            </a:r>
          </a:p>
          <a:p>
            <a:pPr marL="342900" indent="-342900">
              <a:lnSpc>
                <a:spcPct val="150000"/>
              </a:lnSpc>
              <a:buFont typeface="Wingdings" pitchFamily="2" charset="2"/>
              <a:buChar char="q"/>
            </a:pPr>
            <a:r>
              <a:rPr lang="es-ES" sz="2000" dirty="0">
                <a:solidFill>
                  <a:schemeClr val="accent5"/>
                </a:solidFill>
              </a:rPr>
              <a:t>Completitud de campos</a:t>
            </a:r>
          </a:p>
          <a:p>
            <a:pPr marL="800100" lvl="1" indent="-342900">
              <a:lnSpc>
                <a:spcPct val="150000"/>
              </a:lnSpc>
              <a:buFont typeface="Courier New" panose="02070309020205020404" pitchFamily="49" charset="0"/>
              <a:buChar char="o"/>
            </a:pPr>
            <a:r>
              <a:rPr lang="es-ES" sz="2000" dirty="0">
                <a:solidFill>
                  <a:schemeClr val="accent5"/>
                </a:solidFill>
              </a:rPr>
              <a:t>Fuente de información SIRH</a:t>
            </a:r>
          </a:p>
          <a:p>
            <a:pPr marL="342900" indent="-342900">
              <a:lnSpc>
                <a:spcPct val="150000"/>
              </a:lnSpc>
              <a:buFont typeface="Wingdings" pitchFamily="2" charset="2"/>
              <a:buChar char="q"/>
            </a:pPr>
            <a:r>
              <a:rPr lang="es-ES" sz="2000" dirty="0">
                <a:solidFill>
                  <a:schemeClr val="accent5"/>
                </a:solidFill>
              </a:rPr>
              <a:t>Aplicación matriz de validación</a:t>
            </a:r>
          </a:p>
          <a:p>
            <a:pPr marL="342900" indent="-342900">
              <a:lnSpc>
                <a:spcPct val="150000"/>
              </a:lnSpc>
              <a:buFont typeface="Wingdings" pitchFamily="2" charset="2"/>
              <a:buChar char="q"/>
            </a:pPr>
            <a:r>
              <a:rPr lang="es-ES" sz="2000" dirty="0">
                <a:solidFill>
                  <a:schemeClr val="accent5"/>
                </a:solidFill>
              </a:rPr>
              <a:t>Errores frecuentes y acciones de corrección</a:t>
            </a:r>
          </a:p>
          <a:p>
            <a:pPr marL="342900" indent="-342900">
              <a:lnSpc>
                <a:spcPct val="150000"/>
              </a:lnSpc>
              <a:buFont typeface="Wingdings" pitchFamily="2" charset="2"/>
              <a:buChar char="q"/>
            </a:pPr>
            <a:r>
              <a:rPr lang="es-ES" sz="2000" dirty="0">
                <a:solidFill>
                  <a:schemeClr val="accent5"/>
                </a:solidFill>
              </a:rPr>
              <a:t>Correlación de matrices anteriores</a:t>
            </a:r>
          </a:p>
          <a:p>
            <a:pPr marL="342900" indent="-342900">
              <a:lnSpc>
                <a:spcPct val="150000"/>
              </a:lnSpc>
              <a:buFont typeface="Wingdings" pitchFamily="2" charset="2"/>
              <a:buChar char="q"/>
            </a:pPr>
            <a:r>
              <a:rPr lang="es-ES" sz="2000" dirty="0">
                <a:solidFill>
                  <a:schemeClr val="accent5"/>
                </a:solidFill>
              </a:rPr>
              <a:t>Consultas</a:t>
            </a:r>
            <a:br>
              <a:rPr lang="es-ES" sz="2000" dirty="0">
                <a:solidFill>
                  <a:schemeClr val="accent5"/>
                </a:solidFill>
              </a:rPr>
            </a:br>
            <a:r>
              <a:rPr lang="es-CL" sz="2000" dirty="0">
                <a:solidFill>
                  <a:schemeClr val="accent5"/>
                </a:solidFill>
              </a:rPr>
              <a:t> </a:t>
            </a:r>
          </a:p>
          <a:p>
            <a:endParaRPr lang="es-CL" sz="2000" b="1" dirty="0">
              <a:solidFill>
                <a:schemeClr val="accent5"/>
              </a:solidFill>
            </a:endParaRPr>
          </a:p>
          <a:p>
            <a:r>
              <a:rPr lang="es-CL" dirty="0">
                <a:solidFill>
                  <a:schemeClr val="accent5"/>
                </a:solidFill>
              </a:rPr>
              <a:t> </a:t>
            </a:r>
          </a:p>
          <a:p>
            <a:pPr marL="1587" indent="0">
              <a:buNone/>
            </a:pPr>
            <a:endParaRPr lang="es-CL" sz="1200" dirty="0">
              <a:solidFill>
                <a:schemeClr val="accent5"/>
              </a:solidFill>
            </a:endParaRPr>
          </a:p>
        </p:txBody>
      </p:sp>
      <p:pic>
        <p:nvPicPr>
          <p:cNvPr id="9" name="Imagen 8">
            <a:extLst>
              <a:ext uri="{FF2B5EF4-FFF2-40B4-BE49-F238E27FC236}">
                <a16:creationId xmlns:a16="http://schemas.microsoft.com/office/drawing/2014/main" id="{F66FE6FC-6422-498F-BC88-F805107BB13D}"/>
              </a:ext>
            </a:extLst>
          </p:cNvPr>
          <p:cNvPicPr>
            <a:picLocks noChangeAspect="1"/>
          </p:cNvPicPr>
          <p:nvPr/>
        </p:nvPicPr>
        <p:blipFill rotWithShape="1">
          <a:blip r:embed="rId3">
            <a:extLst>
              <a:ext uri="{28A0092B-C50C-407E-A947-70E740481C1C}">
                <a14:useLocalDpi xmlns:a14="http://schemas.microsoft.com/office/drawing/2010/main" val="0"/>
              </a:ext>
            </a:extLst>
          </a:blip>
          <a:srcRect l="34272" r="23704"/>
          <a:stretch/>
        </p:blipFill>
        <p:spPr>
          <a:xfrm flipH="1">
            <a:off x="9010947" y="1562094"/>
            <a:ext cx="2133600" cy="3733811"/>
          </a:xfrm>
          <a:prstGeom prst="rect">
            <a:avLst/>
          </a:prstGeom>
        </p:spPr>
      </p:pic>
      <p:sp>
        <p:nvSpPr>
          <p:cNvPr id="7" name="Rectángulo 5">
            <a:extLst>
              <a:ext uri="{FF2B5EF4-FFF2-40B4-BE49-F238E27FC236}">
                <a16:creationId xmlns:a16="http://schemas.microsoft.com/office/drawing/2014/main" id="{34F55801-0165-7541-B557-170EB0B4CBEE}"/>
              </a:ext>
            </a:extLst>
          </p:cNvPr>
          <p:cNvSpPr/>
          <p:nvPr/>
        </p:nvSpPr>
        <p:spPr>
          <a:xfrm>
            <a:off x="584790" y="303359"/>
            <a:ext cx="340242" cy="307777"/>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r">
              <a:buFont typeface="Wingdings" panose="05000000000000000000" pitchFamily="2" charset="2"/>
              <a:buChar char="ü"/>
            </a:pPr>
            <a:r>
              <a:rPr lang="es-CL">
                <a:solidFill>
                  <a:srgbClr val="FF3B3B"/>
                </a:solidFill>
              </a:rPr>
              <a:t>    </a:t>
            </a:r>
          </a:p>
        </p:txBody>
      </p:sp>
    </p:spTree>
    <p:extLst>
      <p:ext uri="{BB962C8B-B14F-4D97-AF65-F5344CB8AC3E}">
        <p14:creationId xmlns:p14="http://schemas.microsoft.com/office/powerpoint/2010/main" val="41393218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49C5A63-88B2-6C49-BB62-8F90BF992E94}"/>
              </a:ext>
            </a:extLst>
          </p:cNvPr>
          <p:cNvSpPr>
            <a:spLocks noGrp="1"/>
          </p:cNvSpPr>
          <p:nvPr>
            <p:ph type="sldNum" sz="quarter" idx="4"/>
          </p:nvPr>
        </p:nvSpPr>
        <p:spPr/>
        <p:txBody>
          <a:bodyPr/>
          <a:lstStyle/>
          <a:p>
            <a:fld id="{7536BA00-E649-495D-B82A-3219CB1D2429}" type="slidenum">
              <a:rPr lang="es-CL" smtClean="0"/>
              <a:pPr/>
              <a:t>25</a:t>
            </a:fld>
            <a:endParaRPr lang="es-CL"/>
          </a:p>
        </p:txBody>
      </p:sp>
      <p:sp>
        <p:nvSpPr>
          <p:cNvPr id="4" name="Título 1">
            <a:extLst>
              <a:ext uri="{FF2B5EF4-FFF2-40B4-BE49-F238E27FC236}">
                <a16:creationId xmlns:a16="http://schemas.microsoft.com/office/drawing/2014/main" id="{1D7C5770-0641-FD45-9837-B2F4909E9413}"/>
              </a:ext>
            </a:extLst>
          </p:cNvPr>
          <p:cNvSpPr txBox="1">
            <a:spLocks/>
          </p:cNvSpPr>
          <p:nvPr/>
        </p:nvSpPr>
        <p:spPr bwMode="auto">
          <a:xfrm>
            <a:off x="1085850" y="284470"/>
            <a:ext cx="671239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526" rtl="0" eaLnBrk="1" fontAlgn="base" hangingPunct="1">
              <a:spcBef>
                <a:spcPct val="0"/>
              </a:spcBef>
              <a:spcAft>
                <a:spcPct val="0"/>
              </a:spcAft>
              <a:tabLst>
                <a:tab pos="275353" algn="l"/>
              </a:tabLst>
              <a:defRPr sz="1900" b="1" baseline="0">
                <a:solidFill>
                  <a:srgbClr val="0067B4"/>
                </a:solidFill>
                <a:latin typeface="+mj-lt"/>
                <a:ea typeface="+mj-ea"/>
                <a:cs typeface="+mj-cs"/>
              </a:defRPr>
            </a:lvl1pPr>
            <a:lvl2pPr algn="l" defTabSz="913526" rtl="0" eaLnBrk="1" fontAlgn="base" hangingPunct="1">
              <a:spcBef>
                <a:spcPct val="0"/>
              </a:spcBef>
              <a:spcAft>
                <a:spcPct val="0"/>
              </a:spcAft>
              <a:defRPr sz="1900" b="1">
                <a:solidFill>
                  <a:schemeClr val="tx2"/>
                </a:solidFill>
                <a:latin typeface="Arial" charset="0"/>
              </a:defRPr>
            </a:lvl2pPr>
            <a:lvl3pPr algn="l" defTabSz="913526" rtl="0" eaLnBrk="1" fontAlgn="base" hangingPunct="1">
              <a:spcBef>
                <a:spcPct val="0"/>
              </a:spcBef>
              <a:spcAft>
                <a:spcPct val="0"/>
              </a:spcAft>
              <a:defRPr sz="1900" b="1">
                <a:solidFill>
                  <a:schemeClr val="tx2"/>
                </a:solidFill>
                <a:latin typeface="Arial" charset="0"/>
              </a:defRPr>
            </a:lvl3pPr>
            <a:lvl4pPr algn="l" defTabSz="913526" rtl="0" eaLnBrk="1" fontAlgn="base" hangingPunct="1">
              <a:spcBef>
                <a:spcPct val="0"/>
              </a:spcBef>
              <a:spcAft>
                <a:spcPct val="0"/>
              </a:spcAft>
              <a:defRPr sz="1900" b="1">
                <a:solidFill>
                  <a:schemeClr val="tx2"/>
                </a:solidFill>
                <a:latin typeface="Arial" charset="0"/>
              </a:defRPr>
            </a:lvl4pPr>
            <a:lvl5pPr algn="l" defTabSz="913526" rtl="0" eaLnBrk="1" fontAlgn="base" hangingPunct="1">
              <a:spcBef>
                <a:spcPct val="0"/>
              </a:spcBef>
              <a:spcAft>
                <a:spcPct val="0"/>
              </a:spcAft>
              <a:defRPr sz="1900" b="1">
                <a:solidFill>
                  <a:schemeClr val="tx2"/>
                </a:solidFill>
                <a:latin typeface="Arial" charset="0"/>
              </a:defRPr>
            </a:lvl5pPr>
            <a:lvl6pPr marL="466481" algn="l" defTabSz="913526" rtl="0" eaLnBrk="1" fontAlgn="base" hangingPunct="1">
              <a:spcBef>
                <a:spcPct val="0"/>
              </a:spcBef>
              <a:spcAft>
                <a:spcPct val="0"/>
              </a:spcAft>
              <a:defRPr sz="1900" b="1">
                <a:solidFill>
                  <a:schemeClr val="tx2"/>
                </a:solidFill>
                <a:latin typeface="Arial" charset="0"/>
              </a:defRPr>
            </a:lvl6pPr>
            <a:lvl7pPr marL="932962" algn="l" defTabSz="913526" rtl="0" eaLnBrk="1" fontAlgn="base" hangingPunct="1">
              <a:spcBef>
                <a:spcPct val="0"/>
              </a:spcBef>
              <a:spcAft>
                <a:spcPct val="0"/>
              </a:spcAft>
              <a:defRPr sz="1900" b="1">
                <a:solidFill>
                  <a:schemeClr val="tx2"/>
                </a:solidFill>
                <a:latin typeface="Arial" charset="0"/>
              </a:defRPr>
            </a:lvl7pPr>
            <a:lvl8pPr marL="1399443" algn="l" defTabSz="913526" rtl="0" eaLnBrk="1" fontAlgn="base" hangingPunct="1">
              <a:spcBef>
                <a:spcPct val="0"/>
              </a:spcBef>
              <a:spcAft>
                <a:spcPct val="0"/>
              </a:spcAft>
              <a:defRPr sz="1900" b="1">
                <a:solidFill>
                  <a:schemeClr val="tx2"/>
                </a:solidFill>
                <a:latin typeface="Arial" charset="0"/>
              </a:defRPr>
            </a:lvl8pPr>
            <a:lvl9pPr marL="1865925" algn="l" defTabSz="913526" rtl="0" eaLnBrk="1" fontAlgn="base" hangingPunct="1">
              <a:spcBef>
                <a:spcPct val="0"/>
              </a:spcBef>
              <a:spcAft>
                <a:spcPct val="0"/>
              </a:spcAft>
              <a:defRPr sz="1900" b="1">
                <a:solidFill>
                  <a:schemeClr val="tx2"/>
                </a:solidFill>
                <a:latin typeface="Arial" charset="0"/>
              </a:defRPr>
            </a:lvl9pPr>
          </a:lstStyle>
          <a:p>
            <a:r>
              <a:rPr lang="es-CL" sz="2000" kern="0" dirty="0">
                <a:latin typeface="Calibri Light" panose="020F0302020204030204" pitchFamily="34" charset="0"/>
                <a:cs typeface="Calibri Light" panose="020F0302020204030204" pitchFamily="34" charset="0"/>
              </a:rPr>
              <a:t>Estructura General de la Matrices</a:t>
            </a:r>
          </a:p>
        </p:txBody>
      </p:sp>
      <p:sp>
        <p:nvSpPr>
          <p:cNvPr id="5" name="Rectángulo 5">
            <a:extLst>
              <a:ext uri="{FF2B5EF4-FFF2-40B4-BE49-F238E27FC236}">
                <a16:creationId xmlns:a16="http://schemas.microsoft.com/office/drawing/2014/main" id="{4C7C109C-0CEB-AA4E-B701-F0B2D9165ADD}"/>
              </a:ext>
            </a:extLst>
          </p:cNvPr>
          <p:cNvSpPr/>
          <p:nvPr/>
        </p:nvSpPr>
        <p:spPr>
          <a:xfrm>
            <a:off x="584790" y="303359"/>
            <a:ext cx="340242" cy="307777"/>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r">
              <a:buFont typeface="Wingdings" panose="05000000000000000000" pitchFamily="2" charset="2"/>
              <a:buChar char="ü"/>
            </a:pPr>
            <a:r>
              <a:rPr lang="es-CL" dirty="0">
                <a:solidFill>
                  <a:srgbClr val="FF3B3B"/>
                </a:solidFill>
              </a:rPr>
              <a:t>    </a:t>
            </a:r>
          </a:p>
        </p:txBody>
      </p:sp>
      <p:sp>
        <p:nvSpPr>
          <p:cNvPr id="6" name="Oval 5">
            <a:extLst>
              <a:ext uri="{FF2B5EF4-FFF2-40B4-BE49-F238E27FC236}">
                <a16:creationId xmlns:a16="http://schemas.microsoft.com/office/drawing/2014/main" id="{4CF6C824-B61E-5D48-A60B-71D508D4FEB6}"/>
              </a:ext>
            </a:extLst>
          </p:cNvPr>
          <p:cNvSpPr/>
          <p:nvPr/>
        </p:nvSpPr>
        <p:spPr>
          <a:xfrm>
            <a:off x="925032" y="1985535"/>
            <a:ext cx="3692305" cy="3714750"/>
          </a:xfrm>
          <a:prstGeom prst="ellipse">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_tradnl" sz="2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7" name="Rectangle 6">
            <a:extLst>
              <a:ext uri="{FF2B5EF4-FFF2-40B4-BE49-F238E27FC236}">
                <a16:creationId xmlns:a16="http://schemas.microsoft.com/office/drawing/2014/main" id="{93953057-7680-CA4C-BCD9-940FC70D8849}"/>
              </a:ext>
            </a:extLst>
          </p:cNvPr>
          <p:cNvSpPr/>
          <p:nvPr/>
        </p:nvSpPr>
        <p:spPr>
          <a:xfrm>
            <a:off x="1368398" y="2587584"/>
            <a:ext cx="2805576" cy="523220"/>
          </a:xfrm>
          <a:prstGeom prst="rect">
            <a:avLst/>
          </a:prstGeom>
        </p:spPr>
        <p:txBody>
          <a:bodyPr wrap="none">
            <a:spAutoFit/>
          </a:bodyPr>
          <a:lstStyle/>
          <a:p>
            <a:pPr algn="ctr"/>
            <a:r>
              <a:rPr lang="es-ES_tradnl" sz="2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Matrices Bases</a:t>
            </a:r>
          </a:p>
        </p:txBody>
      </p:sp>
      <p:sp>
        <p:nvSpPr>
          <p:cNvPr id="8" name="Oval 7">
            <a:extLst>
              <a:ext uri="{FF2B5EF4-FFF2-40B4-BE49-F238E27FC236}">
                <a16:creationId xmlns:a16="http://schemas.microsoft.com/office/drawing/2014/main" id="{853790B1-9484-E54E-A206-362247F97D99}"/>
              </a:ext>
            </a:extLst>
          </p:cNvPr>
          <p:cNvSpPr/>
          <p:nvPr/>
        </p:nvSpPr>
        <p:spPr>
          <a:xfrm>
            <a:off x="1718768" y="3513733"/>
            <a:ext cx="2099727" cy="2045970"/>
          </a:xfrm>
          <a:prstGeom prst="ellipse">
            <a:avLst/>
          </a:prstGeom>
          <a:solidFill>
            <a:schemeClr val="bg2">
              <a:lumMod val="85000"/>
            </a:schemeClr>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err="1">
              <a:solidFill>
                <a:schemeClr val="tx1"/>
              </a:solidFill>
            </a:endParaRPr>
          </a:p>
        </p:txBody>
      </p:sp>
      <p:sp>
        <p:nvSpPr>
          <p:cNvPr id="13" name="TextBox 12">
            <a:extLst>
              <a:ext uri="{FF2B5EF4-FFF2-40B4-BE49-F238E27FC236}">
                <a16:creationId xmlns:a16="http://schemas.microsoft.com/office/drawing/2014/main" id="{81081CD0-803D-9C45-A859-14A0B73CDB10}"/>
              </a:ext>
            </a:extLst>
          </p:cNvPr>
          <p:cNvSpPr txBox="1"/>
          <p:nvPr/>
        </p:nvSpPr>
        <p:spPr>
          <a:xfrm>
            <a:off x="1877091" y="4247600"/>
            <a:ext cx="1783080" cy="400050"/>
          </a:xfrm>
          <a:prstGeom prst="rect">
            <a:avLst/>
          </a:prstGeom>
          <a:noFill/>
          <a:ln w="9525">
            <a:noFill/>
            <a:miter lim="800000"/>
            <a:headEnd/>
            <a:tailEnd/>
          </a:ln>
          <a:effectLst/>
          <a:extLst/>
        </p:spPr>
        <p:txBody>
          <a:bodyPr vert="horz" wrap="none" lIns="72009" tIns="72009" rIns="72009" bIns="72009" numCol="1" rtlCol="0" anchor="t" anchorCtr="0" compatLnSpc="1">
            <a:prstTxWarp prst="textNoShape">
              <a:avLst/>
            </a:prstTxWarp>
            <a:noAutofit/>
          </a:bodyPr>
          <a:lstStyle/>
          <a:p>
            <a:pPr marL="1587" indent="0" algn="ctr">
              <a:buNone/>
            </a:pPr>
            <a:r>
              <a:rPr lang="es-ES_tradnl" sz="2800" dirty="0">
                <a:solidFill>
                  <a:schemeClr val="accent5"/>
                </a:solidFill>
              </a:rPr>
              <a:t>Matriz A</a:t>
            </a:r>
          </a:p>
        </p:txBody>
      </p:sp>
      <p:sp>
        <p:nvSpPr>
          <p:cNvPr id="14" name="TextBox 13">
            <a:extLst>
              <a:ext uri="{FF2B5EF4-FFF2-40B4-BE49-F238E27FC236}">
                <a16:creationId xmlns:a16="http://schemas.microsoft.com/office/drawing/2014/main" id="{CFF6B2D1-B45C-D846-B344-BBFD2238EC2A}"/>
              </a:ext>
            </a:extLst>
          </p:cNvPr>
          <p:cNvSpPr txBox="1"/>
          <p:nvPr/>
        </p:nvSpPr>
        <p:spPr>
          <a:xfrm>
            <a:off x="4689987" y="2985381"/>
            <a:ext cx="6849336" cy="2033517"/>
          </a:xfrm>
          <a:prstGeom prst="rect">
            <a:avLst/>
          </a:prstGeom>
          <a:noFill/>
          <a:ln w="9525">
            <a:noFill/>
            <a:miter lim="800000"/>
            <a:headEnd/>
            <a:tailEnd/>
          </a:ln>
          <a:effectLst/>
          <a:extLst/>
        </p:spPr>
        <p:txBody>
          <a:bodyPr vert="horz" wrap="none" lIns="72009" tIns="72009" rIns="72009" bIns="72009" numCol="1" rtlCol="0" anchor="t" anchorCtr="0" compatLnSpc="1">
            <a:prstTxWarp prst="textNoShape">
              <a:avLst/>
            </a:prstTxWarp>
            <a:noAutofit/>
          </a:bodyPr>
          <a:lstStyle/>
          <a:p>
            <a:pPr marL="458787" indent="-457200">
              <a:buFont typeface="Arial" panose="020B0604020202020204" pitchFamily="34" charset="0"/>
              <a:buChar char="•"/>
            </a:pPr>
            <a:r>
              <a:rPr lang="es-ES_tradnl" sz="2800" dirty="0">
                <a:solidFill>
                  <a:schemeClr val="accent5"/>
                </a:solidFill>
              </a:rPr>
              <a:t>Matrices Bases: </a:t>
            </a:r>
            <a:r>
              <a:rPr lang="es-ES_tradnl" sz="2800" b="1" dirty="0">
                <a:solidFill>
                  <a:schemeClr val="accent5"/>
                </a:solidFill>
              </a:rPr>
              <a:t>“D”, “S”, “C” y “H”</a:t>
            </a:r>
            <a:br>
              <a:rPr lang="es-ES_tradnl" sz="2800" b="1" dirty="0">
                <a:solidFill>
                  <a:schemeClr val="accent5"/>
                </a:solidFill>
              </a:rPr>
            </a:br>
            <a:endParaRPr lang="es-ES_tradnl" sz="2800" b="1" dirty="0">
              <a:solidFill>
                <a:schemeClr val="accent5"/>
              </a:solidFill>
            </a:endParaRPr>
          </a:p>
          <a:p>
            <a:pPr marL="458787" indent="-457200">
              <a:buFont typeface="Arial" panose="020B0604020202020204" pitchFamily="34" charset="0"/>
              <a:buChar char="•"/>
            </a:pPr>
            <a:r>
              <a:rPr lang="es-ES_tradnl" sz="2800" dirty="0">
                <a:solidFill>
                  <a:schemeClr val="accent5"/>
                </a:solidFill>
              </a:rPr>
              <a:t>Tipo de Matriz: “Temática” y “Acumulativa”</a:t>
            </a:r>
          </a:p>
        </p:txBody>
      </p:sp>
      <p:pic>
        <p:nvPicPr>
          <p:cNvPr id="10" name="Picture 9">
            <a:extLst>
              <a:ext uri="{FF2B5EF4-FFF2-40B4-BE49-F238E27FC236}">
                <a16:creationId xmlns:a16="http://schemas.microsoft.com/office/drawing/2014/main" id="{4C526894-ED12-430F-A5F8-D1775E6895C4}"/>
              </a:ext>
            </a:extLst>
          </p:cNvPr>
          <p:cNvPicPr>
            <a:picLocks noChangeAspect="1"/>
          </p:cNvPicPr>
          <p:nvPr/>
        </p:nvPicPr>
        <p:blipFill>
          <a:blip r:embed="rId2"/>
          <a:stretch>
            <a:fillRect/>
          </a:stretch>
        </p:blipFill>
        <p:spPr>
          <a:xfrm>
            <a:off x="9160589" y="4827959"/>
            <a:ext cx="2625285" cy="1744651"/>
          </a:xfrm>
          <a:prstGeom prst="rect">
            <a:avLst/>
          </a:prstGeom>
        </p:spPr>
      </p:pic>
    </p:spTree>
    <p:extLst>
      <p:ext uri="{BB962C8B-B14F-4D97-AF65-F5344CB8AC3E}">
        <p14:creationId xmlns:p14="http://schemas.microsoft.com/office/powerpoint/2010/main" val="17314598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B7D2BA2D-5197-47D8-94EC-D7793B88DAB7}"/>
              </a:ext>
            </a:extLst>
          </p:cNvPr>
          <p:cNvSpPr>
            <a:spLocks noGrp="1"/>
          </p:cNvSpPr>
          <p:nvPr>
            <p:ph type="sldNum" sz="quarter" idx="4"/>
          </p:nvPr>
        </p:nvSpPr>
        <p:spPr>
          <a:xfrm>
            <a:off x="10297492" y="6609102"/>
            <a:ext cx="2133600" cy="365125"/>
          </a:xfrm>
        </p:spPr>
        <p:txBody>
          <a:bodyPr/>
          <a:lstStyle/>
          <a:p>
            <a:fld id="{7536BA00-E649-495D-B82A-3219CB1D2429}" type="slidenum">
              <a:rPr lang="es-CL" smtClean="0"/>
              <a:pPr/>
              <a:t>26</a:t>
            </a:fld>
            <a:endParaRPr lang="es-CL"/>
          </a:p>
        </p:txBody>
      </p:sp>
      <p:sp>
        <p:nvSpPr>
          <p:cNvPr id="6" name="CuadroTexto 5">
            <a:extLst>
              <a:ext uri="{FF2B5EF4-FFF2-40B4-BE49-F238E27FC236}">
                <a16:creationId xmlns:a16="http://schemas.microsoft.com/office/drawing/2014/main" id="{50B31A52-E5B2-4A09-8290-753129E0FA3C}"/>
              </a:ext>
            </a:extLst>
          </p:cNvPr>
          <p:cNvSpPr txBox="1"/>
          <p:nvPr/>
        </p:nvSpPr>
        <p:spPr>
          <a:xfrm>
            <a:off x="6471983" y="2919845"/>
            <a:ext cx="5330375" cy="1850922"/>
          </a:xfrm>
          <a:prstGeom prst="rect">
            <a:avLst/>
          </a:prstGeom>
          <a:noFill/>
          <a:ln w="9525">
            <a:noFill/>
            <a:miter lim="800000"/>
            <a:headEnd/>
            <a:tailEnd/>
          </a:ln>
          <a:effectLst/>
          <a:extLst/>
        </p:spPr>
        <p:txBody>
          <a:bodyPr vert="horz" wrap="square" lIns="72009" tIns="72009" rIns="72009" bIns="72009" numCol="1" rtlCol="0" anchor="t" anchorCtr="0" compatLnSpc="1">
            <a:prstTxWarp prst="textNoShape">
              <a:avLst/>
            </a:prstTxWarp>
            <a:noAutofit/>
          </a:bodyPr>
          <a:lstStyle/>
          <a:p>
            <a:pPr marL="342900" indent="-342900">
              <a:lnSpc>
                <a:spcPct val="150000"/>
              </a:lnSpc>
              <a:spcAft>
                <a:spcPts val="1800"/>
              </a:spcAft>
              <a:buFont typeface="Wingdings" pitchFamily="2" charset="2"/>
              <a:buChar char="q"/>
            </a:pPr>
            <a:r>
              <a:rPr lang="es-ES" sz="2000" dirty="0">
                <a:solidFill>
                  <a:schemeClr val="accent5"/>
                </a:solidFill>
              </a:rPr>
              <a:t>Matriz A: </a:t>
            </a:r>
            <a:r>
              <a:rPr lang="es-CL" sz="2000" dirty="0">
                <a:solidFill>
                  <a:schemeClr val="accent5"/>
                </a:solidFill>
              </a:rPr>
              <a:t>Personal con días no Trabajados</a:t>
            </a:r>
            <a:r>
              <a:rPr lang="es-ES" sz="2000" dirty="0">
                <a:solidFill>
                  <a:schemeClr val="accent5"/>
                </a:solidFill>
              </a:rPr>
              <a:t>.</a:t>
            </a:r>
          </a:p>
          <a:p>
            <a:pPr marL="342900" indent="-342900">
              <a:lnSpc>
                <a:spcPct val="150000"/>
              </a:lnSpc>
              <a:spcAft>
                <a:spcPts val="1800"/>
              </a:spcAft>
              <a:buFont typeface="Wingdings" pitchFamily="2" charset="2"/>
              <a:buChar char="q"/>
            </a:pPr>
            <a:r>
              <a:rPr lang="es-CL" sz="2000" dirty="0">
                <a:solidFill>
                  <a:schemeClr val="accent5"/>
                </a:solidFill>
              </a:rPr>
              <a:t>Datos del Cargo: </a:t>
            </a:r>
            <a:r>
              <a:rPr lang="es-ES" sz="2000" dirty="0">
                <a:solidFill>
                  <a:schemeClr val="accent5"/>
                </a:solidFill>
              </a:rPr>
              <a:t>Características del cargo desempeñado efectivamente.</a:t>
            </a:r>
          </a:p>
          <a:p>
            <a:endParaRPr lang="es-CL" sz="2000" b="1" dirty="0">
              <a:solidFill>
                <a:schemeClr val="accent5"/>
              </a:solidFill>
            </a:endParaRPr>
          </a:p>
          <a:p>
            <a:r>
              <a:rPr lang="es-CL" dirty="0">
                <a:solidFill>
                  <a:schemeClr val="accent5"/>
                </a:solidFill>
              </a:rPr>
              <a:t> </a:t>
            </a:r>
          </a:p>
          <a:p>
            <a:pPr marL="1587" indent="0">
              <a:buNone/>
            </a:pPr>
            <a:endParaRPr lang="es-CL" sz="1200" dirty="0">
              <a:solidFill>
                <a:schemeClr val="accent5"/>
              </a:solidFill>
            </a:endParaRPr>
          </a:p>
        </p:txBody>
      </p:sp>
      <p:sp>
        <p:nvSpPr>
          <p:cNvPr id="7" name="Título 1">
            <a:extLst>
              <a:ext uri="{FF2B5EF4-FFF2-40B4-BE49-F238E27FC236}">
                <a16:creationId xmlns:a16="http://schemas.microsoft.com/office/drawing/2014/main" id="{01CD3E6A-94B1-9B4E-A3BB-10E2C272BE8A}"/>
              </a:ext>
            </a:extLst>
          </p:cNvPr>
          <p:cNvSpPr txBox="1">
            <a:spLocks/>
          </p:cNvSpPr>
          <p:nvPr/>
        </p:nvSpPr>
        <p:spPr bwMode="auto">
          <a:xfrm>
            <a:off x="1085850" y="284470"/>
            <a:ext cx="671239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526" rtl="0" eaLnBrk="1" fontAlgn="base" hangingPunct="1">
              <a:spcBef>
                <a:spcPct val="0"/>
              </a:spcBef>
              <a:spcAft>
                <a:spcPct val="0"/>
              </a:spcAft>
              <a:tabLst>
                <a:tab pos="275353" algn="l"/>
              </a:tabLst>
              <a:defRPr sz="1900" b="1" baseline="0">
                <a:solidFill>
                  <a:srgbClr val="0067B4"/>
                </a:solidFill>
                <a:latin typeface="+mj-lt"/>
                <a:ea typeface="+mj-ea"/>
                <a:cs typeface="+mj-cs"/>
              </a:defRPr>
            </a:lvl1pPr>
            <a:lvl2pPr algn="l" defTabSz="913526" rtl="0" eaLnBrk="1" fontAlgn="base" hangingPunct="1">
              <a:spcBef>
                <a:spcPct val="0"/>
              </a:spcBef>
              <a:spcAft>
                <a:spcPct val="0"/>
              </a:spcAft>
              <a:defRPr sz="1900" b="1">
                <a:solidFill>
                  <a:schemeClr val="tx2"/>
                </a:solidFill>
                <a:latin typeface="Arial" charset="0"/>
              </a:defRPr>
            </a:lvl2pPr>
            <a:lvl3pPr algn="l" defTabSz="913526" rtl="0" eaLnBrk="1" fontAlgn="base" hangingPunct="1">
              <a:spcBef>
                <a:spcPct val="0"/>
              </a:spcBef>
              <a:spcAft>
                <a:spcPct val="0"/>
              </a:spcAft>
              <a:defRPr sz="1900" b="1">
                <a:solidFill>
                  <a:schemeClr val="tx2"/>
                </a:solidFill>
                <a:latin typeface="Arial" charset="0"/>
              </a:defRPr>
            </a:lvl3pPr>
            <a:lvl4pPr algn="l" defTabSz="913526" rtl="0" eaLnBrk="1" fontAlgn="base" hangingPunct="1">
              <a:spcBef>
                <a:spcPct val="0"/>
              </a:spcBef>
              <a:spcAft>
                <a:spcPct val="0"/>
              </a:spcAft>
              <a:defRPr sz="1900" b="1">
                <a:solidFill>
                  <a:schemeClr val="tx2"/>
                </a:solidFill>
                <a:latin typeface="Arial" charset="0"/>
              </a:defRPr>
            </a:lvl4pPr>
            <a:lvl5pPr algn="l" defTabSz="913526" rtl="0" eaLnBrk="1" fontAlgn="base" hangingPunct="1">
              <a:spcBef>
                <a:spcPct val="0"/>
              </a:spcBef>
              <a:spcAft>
                <a:spcPct val="0"/>
              </a:spcAft>
              <a:defRPr sz="1900" b="1">
                <a:solidFill>
                  <a:schemeClr val="tx2"/>
                </a:solidFill>
                <a:latin typeface="Arial" charset="0"/>
              </a:defRPr>
            </a:lvl5pPr>
            <a:lvl6pPr marL="466481" algn="l" defTabSz="913526" rtl="0" eaLnBrk="1" fontAlgn="base" hangingPunct="1">
              <a:spcBef>
                <a:spcPct val="0"/>
              </a:spcBef>
              <a:spcAft>
                <a:spcPct val="0"/>
              </a:spcAft>
              <a:defRPr sz="1900" b="1">
                <a:solidFill>
                  <a:schemeClr val="tx2"/>
                </a:solidFill>
                <a:latin typeface="Arial" charset="0"/>
              </a:defRPr>
            </a:lvl6pPr>
            <a:lvl7pPr marL="932962" algn="l" defTabSz="913526" rtl="0" eaLnBrk="1" fontAlgn="base" hangingPunct="1">
              <a:spcBef>
                <a:spcPct val="0"/>
              </a:spcBef>
              <a:spcAft>
                <a:spcPct val="0"/>
              </a:spcAft>
              <a:defRPr sz="1900" b="1">
                <a:solidFill>
                  <a:schemeClr val="tx2"/>
                </a:solidFill>
                <a:latin typeface="Arial" charset="0"/>
              </a:defRPr>
            </a:lvl7pPr>
            <a:lvl8pPr marL="1399443" algn="l" defTabSz="913526" rtl="0" eaLnBrk="1" fontAlgn="base" hangingPunct="1">
              <a:spcBef>
                <a:spcPct val="0"/>
              </a:spcBef>
              <a:spcAft>
                <a:spcPct val="0"/>
              </a:spcAft>
              <a:defRPr sz="1900" b="1">
                <a:solidFill>
                  <a:schemeClr val="tx2"/>
                </a:solidFill>
                <a:latin typeface="Arial" charset="0"/>
              </a:defRPr>
            </a:lvl8pPr>
            <a:lvl9pPr marL="1865925" algn="l" defTabSz="913526" rtl="0" eaLnBrk="1" fontAlgn="base" hangingPunct="1">
              <a:spcBef>
                <a:spcPct val="0"/>
              </a:spcBef>
              <a:spcAft>
                <a:spcPct val="0"/>
              </a:spcAft>
              <a:defRPr sz="1900" b="1">
                <a:solidFill>
                  <a:schemeClr val="tx2"/>
                </a:solidFill>
                <a:latin typeface="Arial" charset="0"/>
              </a:defRPr>
            </a:lvl9pPr>
          </a:lstStyle>
          <a:p>
            <a:r>
              <a:rPr lang="es-CL" sz="2000" kern="0" dirty="0">
                <a:latin typeface="Calibri Light" panose="020F0302020204030204" pitchFamily="34" charset="0"/>
                <a:cs typeface="Calibri Light" panose="020F0302020204030204" pitchFamily="34" charset="0"/>
              </a:rPr>
              <a:t>Estructura General de la Matriz A</a:t>
            </a:r>
          </a:p>
        </p:txBody>
      </p:sp>
      <p:sp>
        <p:nvSpPr>
          <p:cNvPr id="8" name="Rectángulo 5">
            <a:extLst>
              <a:ext uri="{FF2B5EF4-FFF2-40B4-BE49-F238E27FC236}">
                <a16:creationId xmlns:a16="http://schemas.microsoft.com/office/drawing/2014/main" id="{9D6E99EC-8398-D44A-BC52-5AC5E4C5F656}"/>
              </a:ext>
            </a:extLst>
          </p:cNvPr>
          <p:cNvSpPr/>
          <p:nvPr/>
        </p:nvSpPr>
        <p:spPr>
          <a:xfrm>
            <a:off x="584790" y="303359"/>
            <a:ext cx="340242" cy="307777"/>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r">
              <a:buFont typeface="Wingdings" panose="05000000000000000000" pitchFamily="2" charset="2"/>
              <a:buChar char="ü"/>
            </a:pPr>
            <a:r>
              <a:rPr lang="es-CL">
                <a:solidFill>
                  <a:srgbClr val="FF3B3B"/>
                </a:solidFill>
              </a:rPr>
              <a:t>    </a:t>
            </a:r>
          </a:p>
        </p:txBody>
      </p:sp>
      <p:graphicFrame>
        <p:nvGraphicFramePr>
          <p:cNvPr id="9" name="Diagram 8">
            <a:extLst>
              <a:ext uri="{FF2B5EF4-FFF2-40B4-BE49-F238E27FC236}">
                <a16:creationId xmlns:a16="http://schemas.microsoft.com/office/drawing/2014/main" id="{EA813411-1E8F-FE4C-ACD2-BC328CD31AA8}"/>
              </a:ext>
            </a:extLst>
          </p:cNvPr>
          <p:cNvGraphicFramePr/>
          <p:nvPr>
            <p:extLst>
              <p:ext uri="{D42A27DB-BD31-4B8C-83A1-F6EECF244321}">
                <p14:modId xmlns:p14="http://schemas.microsoft.com/office/powerpoint/2010/main" val="15524644"/>
              </p:ext>
            </p:extLst>
          </p:nvPr>
        </p:nvGraphicFramePr>
        <p:xfrm>
          <a:off x="584790" y="1135973"/>
          <a:ext cx="581406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345178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AB1E24-8667-428B-9C25-B315449EA081}"/>
              </a:ext>
            </a:extLst>
          </p:cNvPr>
          <p:cNvSpPr>
            <a:spLocks noGrp="1"/>
          </p:cNvSpPr>
          <p:nvPr>
            <p:ph type="title"/>
          </p:nvPr>
        </p:nvSpPr>
        <p:spPr>
          <a:xfrm>
            <a:off x="1246922" y="303360"/>
            <a:ext cx="9089205" cy="307777"/>
          </a:xfrm>
        </p:spPr>
        <p:txBody>
          <a:bodyPr/>
          <a:lstStyle/>
          <a:p>
            <a:r>
              <a:rPr lang="es-CL" sz="2000" dirty="0">
                <a:latin typeface="Calibri Light" panose="020F0302020204030204" pitchFamily="34" charset="0"/>
                <a:cs typeface="Calibri Light" panose="020F0302020204030204" pitchFamily="34" charset="0"/>
              </a:rPr>
              <a:t>Estructura de las matrices</a:t>
            </a:r>
          </a:p>
        </p:txBody>
      </p:sp>
      <p:sp>
        <p:nvSpPr>
          <p:cNvPr id="3" name="Marcador de número de diapositiva 2">
            <a:extLst>
              <a:ext uri="{FF2B5EF4-FFF2-40B4-BE49-F238E27FC236}">
                <a16:creationId xmlns:a16="http://schemas.microsoft.com/office/drawing/2014/main" id="{B7D2BA2D-5197-47D8-94EC-D7793B88DAB7}"/>
              </a:ext>
            </a:extLst>
          </p:cNvPr>
          <p:cNvSpPr>
            <a:spLocks noGrp="1"/>
          </p:cNvSpPr>
          <p:nvPr>
            <p:ph type="sldNum" sz="quarter" idx="4"/>
          </p:nvPr>
        </p:nvSpPr>
        <p:spPr>
          <a:xfrm>
            <a:off x="10297492" y="6609102"/>
            <a:ext cx="2133600" cy="365125"/>
          </a:xfrm>
        </p:spPr>
        <p:txBody>
          <a:bodyPr/>
          <a:lstStyle/>
          <a:p>
            <a:fld id="{7536BA00-E649-495D-B82A-3219CB1D2429}" type="slidenum">
              <a:rPr lang="es-CL" smtClean="0"/>
              <a:pPr/>
              <a:t>27</a:t>
            </a:fld>
            <a:endParaRPr lang="es-CL"/>
          </a:p>
        </p:txBody>
      </p:sp>
      <p:sp>
        <p:nvSpPr>
          <p:cNvPr id="6" name="Rectángulo 5">
            <a:extLst>
              <a:ext uri="{FF2B5EF4-FFF2-40B4-BE49-F238E27FC236}">
                <a16:creationId xmlns:a16="http://schemas.microsoft.com/office/drawing/2014/main" id="{739B367E-1E7D-4266-8642-06FD5E45A9BE}"/>
              </a:ext>
            </a:extLst>
          </p:cNvPr>
          <p:cNvSpPr/>
          <p:nvPr/>
        </p:nvSpPr>
        <p:spPr>
          <a:xfrm>
            <a:off x="584790" y="303359"/>
            <a:ext cx="340242" cy="307777"/>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r">
              <a:buFont typeface="Wingdings" panose="05000000000000000000" pitchFamily="2" charset="2"/>
              <a:buChar char="ü"/>
            </a:pPr>
            <a:r>
              <a:rPr lang="es-CL">
                <a:solidFill>
                  <a:srgbClr val="FF3B3B"/>
                </a:solidFill>
              </a:rPr>
              <a:t>    </a:t>
            </a:r>
          </a:p>
        </p:txBody>
      </p:sp>
      <p:pic>
        <p:nvPicPr>
          <p:cNvPr id="5" name="Picture 4">
            <a:extLst>
              <a:ext uri="{FF2B5EF4-FFF2-40B4-BE49-F238E27FC236}">
                <a16:creationId xmlns:a16="http://schemas.microsoft.com/office/drawing/2014/main" id="{B96B49C4-E105-DA4A-AD32-DC1E620613D3}"/>
              </a:ext>
            </a:extLst>
          </p:cNvPr>
          <p:cNvPicPr>
            <a:picLocks noChangeAspect="1"/>
          </p:cNvPicPr>
          <p:nvPr/>
        </p:nvPicPr>
        <p:blipFill rotWithShape="1">
          <a:blip r:embed="rId3"/>
          <a:srcRect r="8802"/>
          <a:stretch/>
        </p:blipFill>
        <p:spPr>
          <a:xfrm>
            <a:off x="8871133" y="3116072"/>
            <a:ext cx="3320868" cy="3438568"/>
          </a:xfrm>
          <a:prstGeom prst="rect">
            <a:avLst/>
          </a:prstGeom>
        </p:spPr>
      </p:pic>
      <p:sp>
        <p:nvSpPr>
          <p:cNvPr id="13" name="CuadroTexto 5">
            <a:extLst>
              <a:ext uri="{FF2B5EF4-FFF2-40B4-BE49-F238E27FC236}">
                <a16:creationId xmlns:a16="http://schemas.microsoft.com/office/drawing/2014/main" id="{116DDAF5-1163-5545-AEEF-203F114657AC}"/>
              </a:ext>
            </a:extLst>
          </p:cNvPr>
          <p:cNvSpPr txBox="1"/>
          <p:nvPr/>
        </p:nvSpPr>
        <p:spPr>
          <a:xfrm>
            <a:off x="526760" y="1162700"/>
            <a:ext cx="5299005" cy="760368"/>
          </a:xfrm>
          <a:prstGeom prst="rect">
            <a:avLst/>
          </a:prstGeom>
          <a:noFill/>
          <a:ln w="9525">
            <a:noFill/>
            <a:miter lim="800000"/>
            <a:headEnd/>
            <a:tailEnd/>
          </a:ln>
          <a:effectLst/>
          <a:extLst/>
        </p:spPr>
        <p:txBody>
          <a:bodyPr vert="horz" wrap="square" lIns="72009" tIns="72009" rIns="72009" bIns="72009" numCol="1" rtlCol="0" anchor="t" anchorCtr="0" compatLnSpc="1">
            <a:prstTxWarp prst="textNoShape">
              <a:avLst/>
            </a:prstTxWarp>
            <a:noAutofit/>
          </a:bodyPr>
          <a:lstStyle/>
          <a:p>
            <a:r>
              <a:rPr lang="es-ES" u="sng" dirty="0">
                <a:solidFill>
                  <a:schemeClr val="accent5"/>
                </a:solidFill>
              </a:rPr>
              <a:t>Datos de los Ausentismos</a:t>
            </a:r>
          </a:p>
          <a:p>
            <a:r>
              <a:rPr lang="es-ES" dirty="0">
                <a:solidFill>
                  <a:schemeClr val="accent5"/>
                </a:solidFill>
              </a:rPr>
              <a:t>Campos de la matriz A</a:t>
            </a:r>
          </a:p>
          <a:p>
            <a:pPr marL="1587" indent="0" algn="ctr"/>
            <a:endParaRPr lang="es-CL" dirty="0">
              <a:solidFill>
                <a:schemeClr val="accent5"/>
              </a:solidFill>
            </a:endParaRPr>
          </a:p>
        </p:txBody>
      </p:sp>
      <p:pic>
        <p:nvPicPr>
          <p:cNvPr id="4" name="Imagen 3">
            <a:extLst>
              <a:ext uri="{FF2B5EF4-FFF2-40B4-BE49-F238E27FC236}">
                <a16:creationId xmlns:a16="http://schemas.microsoft.com/office/drawing/2014/main" id="{3BD2B774-E414-4A47-A937-6E1968B726CD}"/>
              </a:ext>
            </a:extLst>
          </p:cNvPr>
          <p:cNvPicPr>
            <a:picLocks noChangeAspect="1"/>
          </p:cNvPicPr>
          <p:nvPr/>
        </p:nvPicPr>
        <p:blipFill>
          <a:blip r:embed="rId4"/>
          <a:stretch>
            <a:fillRect/>
          </a:stretch>
        </p:blipFill>
        <p:spPr>
          <a:xfrm>
            <a:off x="355027" y="2343268"/>
            <a:ext cx="8704132" cy="335203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990407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AB1E24-8667-428B-9C25-B315449EA081}"/>
              </a:ext>
            </a:extLst>
          </p:cNvPr>
          <p:cNvSpPr>
            <a:spLocks noGrp="1"/>
          </p:cNvSpPr>
          <p:nvPr>
            <p:ph type="title"/>
          </p:nvPr>
        </p:nvSpPr>
        <p:spPr>
          <a:xfrm>
            <a:off x="1246922" y="303360"/>
            <a:ext cx="9089205" cy="307777"/>
          </a:xfrm>
        </p:spPr>
        <p:txBody>
          <a:bodyPr/>
          <a:lstStyle/>
          <a:p>
            <a:r>
              <a:rPr lang="es-CL" sz="2000" dirty="0">
                <a:latin typeface="Calibri Light" panose="020F0302020204030204" pitchFamily="34" charset="0"/>
                <a:cs typeface="Calibri Light" panose="020F0302020204030204" pitchFamily="34" charset="0"/>
              </a:rPr>
              <a:t>Matriz A- Fuentes de información</a:t>
            </a:r>
          </a:p>
        </p:txBody>
      </p:sp>
      <p:sp>
        <p:nvSpPr>
          <p:cNvPr id="3" name="Marcador de número de diapositiva 2">
            <a:extLst>
              <a:ext uri="{FF2B5EF4-FFF2-40B4-BE49-F238E27FC236}">
                <a16:creationId xmlns:a16="http://schemas.microsoft.com/office/drawing/2014/main" id="{B7D2BA2D-5197-47D8-94EC-D7793B88DAB7}"/>
              </a:ext>
            </a:extLst>
          </p:cNvPr>
          <p:cNvSpPr>
            <a:spLocks noGrp="1"/>
          </p:cNvSpPr>
          <p:nvPr>
            <p:ph type="sldNum" sz="quarter" idx="4"/>
          </p:nvPr>
        </p:nvSpPr>
        <p:spPr>
          <a:xfrm>
            <a:off x="10297492" y="6609102"/>
            <a:ext cx="2133600" cy="365125"/>
          </a:xfrm>
        </p:spPr>
        <p:txBody>
          <a:bodyPr/>
          <a:lstStyle/>
          <a:p>
            <a:fld id="{7536BA00-E649-495D-B82A-3219CB1D2429}" type="slidenum">
              <a:rPr lang="es-CL" smtClean="0"/>
              <a:pPr/>
              <a:t>28</a:t>
            </a:fld>
            <a:endParaRPr lang="es-CL"/>
          </a:p>
        </p:txBody>
      </p:sp>
      <p:sp>
        <p:nvSpPr>
          <p:cNvPr id="6" name="Rectángulo 5">
            <a:extLst>
              <a:ext uri="{FF2B5EF4-FFF2-40B4-BE49-F238E27FC236}">
                <a16:creationId xmlns:a16="http://schemas.microsoft.com/office/drawing/2014/main" id="{739B367E-1E7D-4266-8642-06FD5E45A9BE}"/>
              </a:ext>
            </a:extLst>
          </p:cNvPr>
          <p:cNvSpPr/>
          <p:nvPr/>
        </p:nvSpPr>
        <p:spPr>
          <a:xfrm>
            <a:off x="584790" y="303359"/>
            <a:ext cx="340242" cy="307777"/>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r">
              <a:buFont typeface="Wingdings" panose="05000000000000000000" pitchFamily="2" charset="2"/>
              <a:buChar char="ü"/>
            </a:pPr>
            <a:r>
              <a:rPr lang="es-CL">
                <a:solidFill>
                  <a:srgbClr val="FF3B3B"/>
                </a:solidFill>
              </a:rPr>
              <a:t>    </a:t>
            </a:r>
          </a:p>
        </p:txBody>
      </p:sp>
      <p:sp>
        <p:nvSpPr>
          <p:cNvPr id="13" name="CuadroTexto 5">
            <a:extLst>
              <a:ext uri="{FF2B5EF4-FFF2-40B4-BE49-F238E27FC236}">
                <a16:creationId xmlns:a16="http://schemas.microsoft.com/office/drawing/2014/main" id="{116DDAF5-1163-5545-AEEF-203F114657AC}"/>
              </a:ext>
            </a:extLst>
          </p:cNvPr>
          <p:cNvSpPr txBox="1"/>
          <p:nvPr/>
        </p:nvSpPr>
        <p:spPr>
          <a:xfrm>
            <a:off x="396240" y="1412080"/>
            <a:ext cx="11424972" cy="1360387"/>
          </a:xfrm>
          <a:prstGeom prst="rect">
            <a:avLst/>
          </a:prstGeom>
          <a:noFill/>
          <a:ln w="9525">
            <a:noFill/>
            <a:miter lim="800000"/>
            <a:headEnd/>
            <a:tailEnd/>
          </a:ln>
          <a:effectLst/>
          <a:extLst/>
        </p:spPr>
        <p:txBody>
          <a:bodyPr vert="horz" wrap="square" lIns="72009" tIns="72009" rIns="72009" bIns="72009" numCol="1" rtlCol="0" anchor="t" anchorCtr="0" compatLnSpc="1">
            <a:prstTxWarp prst="textNoShape">
              <a:avLst/>
            </a:prstTxWarp>
            <a:noAutofit/>
          </a:bodyPr>
          <a:lstStyle/>
          <a:p>
            <a:pPr marL="285750" indent="-285750">
              <a:lnSpc>
                <a:spcPct val="150000"/>
              </a:lnSpc>
              <a:buFont typeface="Arial" panose="020B0604020202020204" pitchFamily="34" charset="0"/>
              <a:buChar char="•"/>
            </a:pPr>
            <a:r>
              <a:rPr lang="es-ES" dirty="0">
                <a:solidFill>
                  <a:schemeClr val="accent5"/>
                </a:solidFill>
              </a:rPr>
              <a:t>Fuente principal – SIRH, modulo gestión local</a:t>
            </a:r>
          </a:p>
          <a:p>
            <a:pPr marL="742950" lvl="1" indent="-285750">
              <a:lnSpc>
                <a:spcPct val="150000"/>
              </a:lnSpc>
              <a:buFont typeface="Arial" panose="020B0604020202020204" pitchFamily="34" charset="0"/>
              <a:buChar char="•"/>
            </a:pPr>
            <a:endParaRPr lang="es-ES" dirty="0">
              <a:solidFill>
                <a:schemeClr val="accent5"/>
              </a:solidFill>
            </a:endParaRPr>
          </a:p>
          <a:p>
            <a:pPr marL="742950" lvl="1" indent="-285750">
              <a:buFont typeface="Arial" panose="020B0604020202020204" pitchFamily="34" charset="0"/>
              <a:buChar char="•"/>
            </a:pPr>
            <a:endParaRPr lang="es-ES" dirty="0">
              <a:solidFill>
                <a:schemeClr val="accent5"/>
              </a:solidFill>
            </a:endParaRPr>
          </a:p>
          <a:p>
            <a:endParaRPr lang="es-CL" dirty="0">
              <a:solidFill>
                <a:schemeClr val="accent5"/>
              </a:solidFill>
            </a:endParaRPr>
          </a:p>
          <a:p>
            <a:pPr marL="1587" indent="0"/>
            <a:endParaRPr lang="es-CL" dirty="0">
              <a:solidFill>
                <a:schemeClr val="accent5"/>
              </a:solidFill>
            </a:endParaRPr>
          </a:p>
        </p:txBody>
      </p:sp>
      <p:pic>
        <p:nvPicPr>
          <p:cNvPr id="4" name="Picture 3">
            <a:extLst>
              <a:ext uri="{FF2B5EF4-FFF2-40B4-BE49-F238E27FC236}">
                <a16:creationId xmlns:a16="http://schemas.microsoft.com/office/drawing/2014/main" id="{219842E1-9A8E-8549-B03B-AEA57ED73667}"/>
              </a:ext>
            </a:extLst>
          </p:cNvPr>
          <p:cNvPicPr>
            <a:picLocks noChangeAspect="1"/>
          </p:cNvPicPr>
          <p:nvPr/>
        </p:nvPicPr>
        <p:blipFill>
          <a:blip r:embed="rId3"/>
          <a:stretch>
            <a:fillRect/>
          </a:stretch>
        </p:blipFill>
        <p:spPr>
          <a:xfrm>
            <a:off x="448653" y="3654897"/>
            <a:ext cx="1451079" cy="1360387"/>
          </a:xfrm>
          <a:prstGeom prst="rect">
            <a:avLst/>
          </a:prstGeom>
        </p:spPr>
      </p:pic>
      <p:pic>
        <p:nvPicPr>
          <p:cNvPr id="5" name="Picture 4">
            <a:extLst>
              <a:ext uri="{FF2B5EF4-FFF2-40B4-BE49-F238E27FC236}">
                <a16:creationId xmlns:a16="http://schemas.microsoft.com/office/drawing/2014/main" id="{C70A5777-230E-6248-A199-BB67B6845BE9}"/>
              </a:ext>
            </a:extLst>
          </p:cNvPr>
          <p:cNvPicPr>
            <a:picLocks noChangeAspect="1"/>
          </p:cNvPicPr>
          <p:nvPr/>
        </p:nvPicPr>
        <p:blipFill>
          <a:blip r:embed="rId4"/>
          <a:stretch>
            <a:fillRect/>
          </a:stretch>
        </p:blipFill>
        <p:spPr>
          <a:xfrm>
            <a:off x="677777" y="4930573"/>
            <a:ext cx="1038550" cy="1038550"/>
          </a:xfrm>
          <a:prstGeom prst="rect">
            <a:avLst/>
          </a:prstGeom>
        </p:spPr>
      </p:pic>
      <p:pic>
        <p:nvPicPr>
          <p:cNvPr id="7" name="Picture 6">
            <a:extLst>
              <a:ext uri="{FF2B5EF4-FFF2-40B4-BE49-F238E27FC236}">
                <a16:creationId xmlns:a16="http://schemas.microsoft.com/office/drawing/2014/main" id="{D96A3410-15DB-D843-9161-F35E5B442FFA}"/>
              </a:ext>
            </a:extLst>
          </p:cNvPr>
          <p:cNvPicPr>
            <a:picLocks noChangeAspect="1"/>
          </p:cNvPicPr>
          <p:nvPr/>
        </p:nvPicPr>
        <p:blipFill>
          <a:blip r:embed="rId5"/>
          <a:stretch>
            <a:fillRect/>
          </a:stretch>
        </p:blipFill>
        <p:spPr>
          <a:xfrm>
            <a:off x="2731153" y="3067847"/>
            <a:ext cx="4184755" cy="2075180"/>
          </a:xfrm>
          <a:prstGeom prst="rect">
            <a:avLst/>
          </a:prstGeom>
        </p:spPr>
      </p:pic>
      <p:pic>
        <p:nvPicPr>
          <p:cNvPr id="11" name="Picture 10">
            <a:extLst>
              <a:ext uri="{FF2B5EF4-FFF2-40B4-BE49-F238E27FC236}">
                <a16:creationId xmlns:a16="http://schemas.microsoft.com/office/drawing/2014/main" id="{9CF24F84-FA11-9C4B-9378-EF6DD6E125DE}"/>
              </a:ext>
            </a:extLst>
          </p:cNvPr>
          <p:cNvPicPr>
            <a:picLocks noChangeAspect="1"/>
          </p:cNvPicPr>
          <p:nvPr/>
        </p:nvPicPr>
        <p:blipFill>
          <a:blip r:embed="rId4"/>
          <a:stretch>
            <a:fillRect/>
          </a:stretch>
        </p:blipFill>
        <p:spPr>
          <a:xfrm>
            <a:off x="5558480" y="4927209"/>
            <a:ext cx="1038550" cy="1038550"/>
          </a:xfrm>
          <a:prstGeom prst="rect">
            <a:avLst/>
          </a:prstGeom>
        </p:spPr>
      </p:pic>
      <p:pic>
        <p:nvPicPr>
          <p:cNvPr id="9" name="Picture 8">
            <a:extLst>
              <a:ext uri="{FF2B5EF4-FFF2-40B4-BE49-F238E27FC236}">
                <a16:creationId xmlns:a16="http://schemas.microsoft.com/office/drawing/2014/main" id="{9F8E21C5-58C0-1643-B1BD-9DD679E3D47F}"/>
              </a:ext>
            </a:extLst>
          </p:cNvPr>
          <p:cNvPicPr>
            <a:picLocks noChangeAspect="1"/>
          </p:cNvPicPr>
          <p:nvPr/>
        </p:nvPicPr>
        <p:blipFill>
          <a:blip r:embed="rId6"/>
          <a:stretch>
            <a:fillRect/>
          </a:stretch>
        </p:blipFill>
        <p:spPr>
          <a:xfrm>
            <a:off x="7402826" y="3027241"/>
            <a:ext cx="4184755" cy="2138646"/>
          </a:xfrm>
          <a:prstGeom prst="rect">
            <a:avLst/>
          </a:prstGeom>
        </p:spPr>
      </p:pic>
      <p:pic>
        <p:nvPicPr>
          <p:cNvPr id="15" name="Picture 14">
            <a:extLst>
              <a:ext uri="{FF2B5EF4-FFF2-40B4-BE49-F238E27FC236}">
                <a16:creationId xmlns:a16="http://schemas.microsoft.com/office/drawing/2014/main" id="{972483A0-4B49-794A-A2B2-F263C25B9F68}"/>
              </a:ext>
            </a:extLst>
          </p:cNvPr>
          <p:cNvPicPr>
            <a:picLocks noChangeAspect="1"/>
          </p:cNvPicPr>
          <p:nvPr/>
        </p:nvPicPr>
        <p:blipFill>
          <a:blip r:embed="rId4"/>
          <a:stretch>
            <a:fillRect/>
          </a:stretch>
        </p:blipFill>
        <p:spPr>
          <a:xfrm>
            <a:off x="10238786" y="4927209"/>
            <a:ext cx="1038550" cy="1038550"/>
          </a:xfrm>
          <a:prstGeom prst="rect">
            <a:avLst/>
          </a:prstGeom>
        </p:spPr>
      </p:pic>
      <p:sp>
        <p:nvSpPr>
          <p:cNvPr id="16" name="Marcador de contenido 1">
            <a:extLst>
              <a:ext uri="{FF2B5EF4-FFF2-40B4-BE49-F238E27FC236}">
                <a16:creationId xmlns:a16="http://schemas.microsoft.com/office/drawing/2014/main" id="{46103432-07E5-0F49-9199-2C4E2FC1E757}"/>
              </a:ext>
            </a:extLst>
          </p:cNvPr>
          <p:cNvSpPr txBox="1">
            <a:spLocks/>
          </p:cNvSpPr>
          <p:nvPr/>
        </p:nvSpPr>
        <p:spPr>
          <a:xfrm>
            <a:off x="8516301" y="5444104"/>
            <a:ext cx="1957803" cy="365126"/>
          </a:xfrm>
          <a:prstGeom prst="rect">
            <a:avLst/>
          </a:prstGeom>
        </p:spPr>
        <p:txBody>
          <a:bodyPr/>
          <a:lst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r>
              <a:rPr lang="es-ES" sz="1800" b="1" kern="0" dirty="0">
                <a:solidFill>
                  <a:srgbClr val="000000"/>
                </a:solidFill>
              </a:rPr>
              <a:t>Matriz A</a:t>
            </a:r>
          </a:p>
        </p:txBody>
      </p:sp>
      <p:sp>
        <p:nvSpPr>
          <p:cNvPr id="17" name="Marcador de contenido 1">
            <a:extLst>
              <a:ext uri="{FF2B5EF4-FFF2-40B4-BE49-F238E27FC236}">
                <a16:creationId xmlns:a16="http://schemas.microsoft.com/office/drawing/2014/main" id="{0D2603D0-52D3-1641-A7EA-0ECBED4E02EC}"/>
              </a:ext>
            </a:extLst>
          </p:cNvPr>
          <p:cNvSpPr txBox="1">
            <a:spLocks/>
          </p:cNvSpPr>
          <p:nvPr/>
        </p:nvSpPr>
        <p:spPr>
          <a:xfrm>
            <a:off x="435320" y="3292333"/>
            <a:ext cx="1451079" cy="365126"/>
          </a:xfrm>
          <a:prstGeom prst="rect">
            <a:avLst/>
          </a:prstGeom>
        </p:spPr>
        <p:txBody>
          <a:bodyPr/>
          <a:lst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r>
              <a:rPr lang="es-ES" kern="0" dirty="0">
                <a:solidFill>
                  <a:srgbClr val="000000"/>
                </a:solidFill>
              </a:rPr>
              <a:t>SIRH</a:t>
            </a:r>
          </a:p>
        </p:txBody>
      </p:sp>
    </p:spTree>
    <p:extLst>
      <p:ext uri="{BB962C8B-B14F-4D97-AF65-F5344CB8AC3E}">
        <p14:creationId xmlns:p14="http://schemas.microsoft.com/office/powerpoint/2010/main" val="23531374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AB1E24-8667-428B-9C25-B315449EA081}"/>
              </a:ext>
            </a:extLst>
          </p:cNvPr>
          <p:cNvSpPr>
            <a:spLocks noGrp="1"/>
          </p:cNvSpPr>
          <p:nvPr>
            <p:ph type="title"/>
          </p:nvPr>
        </p:nvSpPr>
        <p:spPr>
          <a:xfrm>
            <a:off x="1246922" y="303360"/>
            <a:ext cx="9089205" cy="307777"/>
          </a:xfrm>
        </p:spPr>
        <p:txBody>
          <a:bodyPr/>
          <a:lstStyle/>
          <a:p>
            <a:r>
              <a:rPr lang="es-CL" sz="2000" dirty="0">
                <a:latin typeface="Calibri Light" panose="020F0302020204030204" pitchFamily="34" charset="0"/>
                <a:cs typeface="Calibri Light" panose="020F0302020204030204" pitchFamily="34" charset="0"/>
              </a:rPr>
              <a:t>Aplicar Matriz de Validación</a:t>
            </a:r>
          </a:p>
        </p:txBody>
      </p:sp>
      <p:sp>
        <p:nvSpPr>
          <p:cNvPr id="3" name="Marcador de número de diapositiva 2">
            <a:extLst>
              <a:ext uri="{FF2B5EF4-FFF2-40B4-BE49-F238E27FC236}">
                <a16:creationId xmlns:a16="http://schemas.microsoft.com/office/drawing/2014/main" id="{B7D2BA2D-5197-47D8-94EC-D7793B88DAB7}"/>
              </a:ext>
            </a:extLst>
          </p:cNvPr>
          <p:cNvSpPr>
            <a:spLocks noGrp="1"/>
          </p:cNvSpPr>
          <p:nvPr>
            <p:ph type="sldNum" sz="quarter" idx="4"/>
          </p:nvPr>
        </p:nvSpPr>
        <p:spPr>
          <a:xfrm>
            <a:off x="10297492" y="6609102"/>
            <a:ext cx="2133600" cy="365125"/>
          </a:xfrm>
        </p:spPr>
        <p:txBody>
          <a:bodyPr/>
          <a:lstStyle/>
          <a:p>
            <a:fld id="{7536BA00-E649-495D-B82A-3219CB1D2429}" type="slidenum">
              <a:rPr lang="es-CL" smtClean="0"/>
              <a:pPr/>
              <a:t>29</a:t>
            </a:fld>
            <a:endParaRPr lang="es-CL"/>
          </a:p>
        </p:txBody>
      </p:sp>
      <p:sp>
        <p:nvSpPr>
          <p:cNvPr id="6" name="Rectángulo 5">
            <a:extLst>
              <a:ext uri="{FF2B5EF4-FFF2-40B4-BE49-F238E27FC236}">
                <a16:creationId xmlns:a16="http://schemas.microsoft.com/office/drawing/2014/main" id="{739B367E-1E7D-4266-8642-06FD5E45A9BE}"/>
              </a:ext>
            </a:extLst>
          </p:cNvPr>
          <p:cNvSpPr/>
          <p:nvPr/>
        </p:nvSpPr>
        <p:spPr>
          <a:xfrm>
            <a:off x="584790" y="303359"/>
            <a:ext cx="340242" cy="307777"/>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r">
              <a:buFont typeface="Wingdings" panose="05000000000000000000" pitchFamily="2" charset="2"/>
              <a:buChar char="ü"/>
            </a:pPr>
            <a:r>
              <a:rPr lang="es-CL">
                <a:solidFill>
                  <a:srgbClr val="FF3B3B"/>
                </a:solidFill>
              </a:rPr>
              <a:t>    </a:t>
            </a:r>
          </a:p>
        </p:txBody>
      </p:sp>
      <p:sp>
        <p:nvSpPr>
          <p:cNvPr id="14" name="Marcador de contenido 1">
            <a:extLst>
              <a:ext uri="{FF2B5EF4-FFF2-40B4-BE49-F238E27FC236}">
                <a16:creationId xmlns:a16="http://schemas.microsoft.com/office/drawing/2014/main" id="{FDC8959A-DE64-6F49-BB2A-C21EA18D22C0}"/>
              </a:ext>
            </a:extLst>
          </p:cNvPr>
          <p:cNvSpPr txBox="1">
            <a:spLocks/>
          </p:cNvSpPr>
          <p:nvPr/>
        </p:nvSpPr>
        <p:spPr>
          <a:xfrm>
            <a:off x="194314" y="969908"/>
            <a:ext cx="9886946" cy="3649226"/>
          </a:xfrm>
          <a:prstGeom prst="rect">
            <a:avLst/>
          </a:prstGeom>
        </p:spPr>
        <p:txBody>
          <a:bodyPr/>
          <a:lst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marL="285750" indent="-285750">
              <a:buFont typeface="Arial" panose="020B0604020202020204" pitchFamily="34" charset="0"/>
              <a:buChar char="•"/>
            </a:pPr>
            <a:endParaRPr lang="es-ES" sz="1800" b="1" kern="0" dirty="0">
              <a:solidFill>
                <a:srgbClr val="000000"/>
              </a:solidFill>
            </a:endParaRPr>
          </a:p>
          <a:p>
            <a:pPr marL="285750" indent="-285750">
              <a:lnSpc>
                <a:spcPct val="150000"/>
              </a:lnSpc>
              <a:buFont typeface="Arial" panose="020B0604020202020204" pitchFamily="34" charset="0"/>
              <a:buChar char="•"/>
            </a:pPr>
            <a:r>
              <a:rPr lang="es-ES" sz="1800" kern="0" dirty="0">
                <a:solidFill>
                  <a:srgbClr val="000000"/>
                </a:solidFill>
              </a:rPr>
              <a:t>Asegurarse de copiar todos los datos desde el archivo Excel original hacia el archivo Excel de la matriz de validación. </a:t>
            </a:r>
          </a:p>
          <a:p>
            <a:pPr marL="285750" indent="-285750">
              <a:lnSpc>
                <a:spcPct val="150000"/>
              </a:lnSpc>
              <a:buFont typeface="Arial" panose="020B0604020202020204" pitchFamily="34" charset="0"/>
              <a:buChar char="•"/>
            </a:pPr>
            <a:r>
              <a:rPr lang="es-ES" sz="1800" kern="0" dirty="0">
                <a:solidFill>
                  <a:srgbClr val="000000"/>
                </a:solidFill>
              </a:rPr>
              <a:t>Utilizar la última versión de la matriz de validación (descargar desde </a:t>
            </a:r>
            <a:r>
              <a:rPr lang="es-ES" sz="1800" kern="0" dirty="0">
                <a:solidFill>
                  <a:schemeClr val="tx2">
                    <a:lumMod val="75000"/>
                  </a:schemeClr>
                </a:solidFill>
                <a:hlinkClick r:id="rId3">
                  <a:extLst>
                    <a:ext uri="{A12FA001-AC4F-418D-AE19-62706E023703}">
                      <ahyp:hlinkClr xmlns:ahyp="http://schemas.microsoft.com/office/drawing/2018/hyperlinkcolor" val="tx"/>
                    </a:ext>
                  </a:extLst>
                </a:hlinkClick>
              </a:rPr>
              <a:t>www.sirh.cl</a:t>
            </a:r>
            <a:r>
              <a:rPr lang="es-ES" sz="1800" kern="0" dirty="0">
                <a:solidFill>
                  <a:srgbClr val="000000"/>
                </a:solidFill>
              </a:rPr>
              <a:t>) . Además es posible descargar desde DIPRES (pero no tiene columna de </a:t>
            </a:r>
            <a:r>
              <a:rPr lang="es-ES" sz="1800" kern="0" dirty="0" err="1">
                <a:solidFill>
                  <a:srgbClr val="000000"/>
                </a:solidFill>
              </a:rPr>
              <a:t>corr_cto</a:t>
            </a:r>
            <a:r>
              <a:rPr lang="es-ES" sz="1800" kern="0" dirty="0">
                <a:solidFill>
                  <a:srgbClr val="000000"/>
                </a:solidFill>
              </a:rPr>
              <a:t> y </a:t>
            </a:r>
            <a:r>
              <a:rPr lang="es-ES" sz="1800" kern="0" dirty="0" err="1">
                <a:solidFill>
                  <a:srgbClr val="000000"/>
                </a:solidFill>
              </a:rPr>
              <a:t>estab</a:t>
            </a:r>
            <a:r>
              <a:rPr lang="es-ES" sz="1800" kern="0" dirty="0">
                <a:solidFill>
                  <a:srgbClr val="000000"/>
                </a:solidFill>
              </a:rPr>
              <a:t>).</a:t>
            </a:r>
          </a:p>
          <a:p>
            <a:pPr marL="285750" indent="-285750">
              <a:lnSpc>
                <a:spcPct val="150000"/>
              </a:lnSpc>
              <a:buFont typeface="Arial" panose="020B0604020202020204" pitchFamily="34" charset="0"/>
              <a:buChar char="•"/>
            </a:pPr>
            <a:r>
              <a:rPr lang="es-ES" sz="1800" kern="0" dirty="0">
                <a:solidFill>
                  <a:srgbClr val="000000"/>
                </a:solidFill>
              </a:rPr>
              <a:t>Asegurar de incluir los campos de “establecimiento” y “correlativo”</a:t>
            </a:r>
          </a:p>
          <a:p>
            <a:pPr marL="285750" indent="-285750">
              <a:lnSpc>
                <a:spcPct val="150000"/>
              </a:lnSpc>
              <a:buFont typeface="Arial" panose="020B0604020202020204" pitchFamily="34" charset="0"/>
              <a:buChar char="•"/>
            </a:pPr>
            <a:r>
              <a:rPr lang="es-ES" sz="1800" kern="0" dirty="0">
                <a:solidFill>
                  <a:srgbClr val="000000"/>
                </a:solidFill>
              </a:rPr>
              <a:t>Hacer las correcciones en el archivo Excel original y volver a validar nuevamente.</a:t>
            </a:r>
          </a:p>
          <a:p>
            <a:pPr marL="285750" indent="-285750">
              <a:lnSpc>
                <a:spcPct val="150000"/>
              </a:lnSpc>
              <a:buFont typeface="Arial" panose="020B0604020202020204" pitchFamily="34" charset="0"/>
              <a:buChar char="•"/>
            </a:pPr>
            <a:r>
              <a:rPr lang="es-ES" sz="1800" kern="0" dirty="0">
                <a:solidFill>
                  <a:srgbClr val="000000"/>
                </a:solidFill>
              </a:rPr>
              <a:t>Copiar la sección de fórmulas para todos los registros</a:t>
            </a:r>
          </a:p>
          <a:p>
            <a:pPr lvl="2" indent="0">
              <a:buNone/>
            </a:pPr>
            <a:endParaRPr lang="es-ES" sz="1800" kern="0" dirty="0">
              <a:solidFill>
                <a:srgbClr val="000000"/>
              </a:solidFill>
            </a:endParaRPr>
          </a:p>
        </p:txBody>
      </p:sp>
      <p:pic>
        <p:nvPicPr>
          <p:cNvPr id="5" name="Picture 4">
            <a:extLst>
              <a:ext uri="{FF2B5EF4-FFF2-40B4-BE49-F238E27FC236}">
                <a16:creationId xmlns:a16="http://schemas.microsoft.com/office/drawing/2014/main" id="{D36E1788-3460-6E41-9D9F-CA7BABADB12D}"/>
              </a:ext>
            </a:extLst>
          </p:cNvPr>
          <p:cNvPicPr>
            <a:picLocks noChangeAspect="1"/>
          </p:cNvPicPr>
          <p:nvPr/>
        </p:nvPicPr>
        <p:blipFill>
          <a:blip r:embed="rId4"/>
          <a:stretch>
            <a:fillRect/>
          </a:stretch>
        </p:blipFill>
        <p:spPr>
          <a:xfrm>
            <a:off x="6933093" y="3909060"/>
            <a:ext cx="4849981" cy="2331721"/>
          </a:xfrm>
          <a:prstGeom prst="rect">
            <a:avLst/>
          </a:prstGeom>
        </p:spPr>
      </p:pic>
      <p:cxnSp>
        <p:nvCxnSpPr>
          <p:cNvPr id="15" name="Straight Arrow Connector 14">
            <a:extLst>
              <a:ext uri="{FF2B5EF4-FFF2-40B4-BE49-F238E27FC236}">
                <a16:creationId xmlns:a16="http://schemas.microsoft.com/office/drawing/2014/main" id="{9C234324-6D34-7E40-A4DE-AD081732F249}"/>
              </a:ext>
            </a:extLst>
          </p:cNvPr>
          <p:cNvCxnSpPr>
            <a:cxnSpLocks/>
          </p:cNvCxnSpPr>
          <p:nvPr/>
        </p:nvCxnSpPr>
        <p:spPr>
          <a:xfrm>
            <a:off x="8778240" y="5074920"/>
            <a:ext cx="0" cy="1165861"/>
          </a:xfrm>
          <a:prstGeom prst="straightConnector1">
            <a:avLst/>
          </a:prstGeom>
          <a:ln w="1809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20870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49C5A63-88B2-6C49-BB62-8F90BF992E94}"/>
              </a:ext>
            </a:extLst>
          </p:cNvPr>
          <p:cNvSpPr>
            <a:spLocks noGrp="1"/>
          </p:cNvSpPr>
          <p:nvPr>
            <p:ph type="sldNum" sz="quarter" idx="4"/>
          </p:nvPr>
        </p:nvSpPr>
        <p:spPr/>
        <p:txBody>
          <a:bodyPr/>
          <a:lstStyle/>
          <a:p>
            <a:fld id="{7536BA00-E649-495D-B82A-3219CB1D2429}" type="slidenum">
              <a:rPr lang="es-CL" smtClean="0"/>
              <a:pPr/>
              <a:t>3</a:t>
            </a:fld>
            <a:endParaRPr lang="es-CL"/>
          </a:p>
        </p:txBody>
      </p:sp>
      <p:sp>
        <p:nvSpPr>
          <p:cNvPr id="4" name="Título 1">
            <a:extLst>
              <a:ext uri="{FF2B5EF4-FFF2-40B4-BE49-F238E27FC236}">
                <a16:creationId xmlns:a16="http://schemas.microsoft.com/office/drawing/2014/main" id="{1D7C5770-0641-FD45-9837-B2F4909E9413}"/>
              </a:ext>
            </a:extLst>
          </p:cNvPr>
          <p:cNvSpPr txBox="1">
            <a:spLocks/>
          </p:cNvSpPr>
          <p:nvPr/>
        </p:nvSpPr>
        <p:spPr bwMode="auto">
          <a:xfrm>
            <a:off x="1085850" y="284470"/>
            <a:ext cx="671239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526" rtl="0" eaLnBrk="1" fontAlgn="base" hangingPunct="1">
              <a:spcBef>
                <a:spcPct val="0"/>
              </a:spcBef>
              <a:spcAft>
                <a:spcPct val="0"/>
              </a:spcAft>
              <a:tabLst>
                <a:tab pos="275353" algn="l"/>
              </a:tabLst>
              <a:defRPr sz="1900" b="1" baseline="0">
                <a:solidFill>
                  <a:srgbClr val="0067B4"/>
                </a:solidFill>
                <a:latin typeface="+mj-lt"/>
                <a:ea typeface="+mj-ea"/>
                <a:cs typeface="+mj-cs"/>
              </a:defRPr>
            </a:lvl1pPr>
            <a:lvl2pPr algn="l" defTabSz="913526" rtl="0" eaLnBrk="1" fontAlgn="base" hangingPunct="1">
              <a:spcBef>
                <a:spcPct val="0"/>
              </a:spcBef>
              <a:spcAft>
                <a:spcPct val="0"/>
              </a:spcAft>
              <a:defRPr sz="1900" b="1">
                <a:solidFill>
                  <a:schemeClr val="tx2"/>
                </a:solidFill>
                <a:latin typeface="Arial" charset="0"/>
              </a:defRPr>
            </a:lvl2pPr>
            <a:lvl3pPr algn="l" defTabSz="913526" rtl="0" eaLnBrk="1" fontAlgn="base" hangingPunct="1">
              <a:spcBef>
                <a:spcPct val="0"/>
              </a:spcBef>
              <a:spcAft>
                <a:spcPct val="0"/>
              </a:spcAft>
              <a:defRPr sz="1900" b="1">
                <a:solidFill>
                  <a:schemeClr val="tx2"/>
                </a:solidFill>
                <a:latin typeface="Arial" charset="0"/>
              </a:defRPr>
            </a:lvl3pPr>
            <a:lvl4pPr algn="l" defTabSz="913526" rtl="0" eaLnBrk="1" fontAlgn="base" hangingPunct="1">
              <a:spcBef>
                <a:spcPct val="0"/>
              </a:spcBef>
              <a:spcAft>
                <a:spcPct val="0"/>
              </a:spcAft>
              <a:defRPr sz="1900" b="1">
                <a:solidFill>
                  <a:schemeClr val="tx2"/>
                </a:solidFill>
                <a:latin typeface="Arial" charset="0"/>
              </a:defRPr>
            </a:lvl4pPr>
            <a:lvl5pPr algn="l" defTabSz="913526" rtl="0" eaLnBrk="1" fontAlgn="base" hangingPunct="1">
              <a:spcBef>
                <a:spcPct val="0"/>
              </a:spcBef>
              <a:spcAft>
                <a:spcPct val="0"/>
              </a:spcAft>
              <a:defRPr sz="1900" b="1">
                <a:solidFill>
                  <a:schemeClr val="tx2"/>
                </a:solidFill>
                <a:latin typeface="Arial" charset="0"/>
              </a:defRPr>
            </a:lvl5pPr>
            <a:lvl6pPr marL="466481" algn="l" defTabSz="913526" rtl="0" eaLnBrk="1" fontAlgn="base" hangingPunct="1">
              <a:spcBef>
                <a:spcPct val="0"/>
              </a:spcBef>
              <a:spcAft>
                <a:spcPct val="0"/>
              </a:spcAft>
              <a:defRPr sz="1900" b="1">
                <a:solidFill>
                  <a:schemeClr val="tx2"/>
                </a:solidFill>
                <a:latin typeface="Arial" charset="0"/>
              </a:defRPr>
            </a:lvl6pPr>
            <a:lvl7pPr marL="932962" algn="l" defTabSz="913526" rtl="0" eaLnBrk="1" fontAlgn="base" hangingPunct="1">
              <a:spcBef>
                <a:spcPct val="0"/>
              </a:spcBef>
              <a:spcAft>
                <a:spcPct val="0"/>
              </a:spcAft>
              <a:defRPr sz="1900" b="1">
                <a:solidFill>
                  <a:schemeClr val="tx2"/>
                </a:solidFill>
                <a:latin typeface="Arial" charset="0"/>
              </a:defRPr>
            </a:lvl7pPr>
            <a:lvl8pPr marL="1399443" algn="l" defTabSz="913526" rtl="0" eaLnBrk="1" fontAlgn="base" hangingPunct="1">
              <a:spcBef>
                <a:spcPct val="0"/>
              </a:spcBef>
              <a:spcAft>
                <a:spcPct val="0"/>
              </a:spcAft>
              <a:defRPr sz="1900" b="1">
                <a:solidFill>
                  <a:schemeClr val="tx2"/>
                </a:solidFill>
                <a:latin typeface="Arial" charset="0"/>
              </a:defRPr>
            </a:lvl8pPr>
            <a:lvl9pPr marL="1865925" algn="l" defTabSz="913526" rtl="0" eaLnBrk="1" fontAlgn="base" hangingPunct="1">
              <a:spcBef>
                <a:spcPct val="0"/>
              </a:spcBef>
              <a:spcAft>
                <a:spcPct val="0"/>
              </a:spcAft>
              <a:defRPr sz="1900" b="1">
                <a:solidFill>
                  <a:schemeClr val="tx2"/>
                </a:solidFill>
                <a:latin typeface="Arial" charset="0"/>
              </a:defRPr>
            </a:lvl9pPr>
          </a:lstStyle>
          <a:p>
            <a:r>
              <a:rPr lang="es-CL" sz="2000" kern="0" dirty="0">
                <a:latin typeface="Calibri Light" panose="020F0302020204030204" pitchFamily="34" charset="0"/>
                <a:cs typeface="Calibri Light" panose="020F0302020204030204" pitchFamily="34" charset="0"/>
              </a:rPr>
              <a:t>Estructura General de la Matrices</a:t>
            </a:r>
          </a:p>
        </p:txBody>
      </p:sp>
      <p:sp>
        <p:nvSpPr>
          <p:cNvPr id="5" name="Rectángulo 5">
            <a:extLst>
              <a:ext uri="{FF2B5EF4-FFF2-40B4-BE49-F238E27FC236}">
                <a16:creationId xmlns:a16="http://schemas.microsoft.com/office/drawing/2014/main" id="{4C7C109C-0CEB-AA4E-B701-F0B2D9165ADD}"/>
              </a:ext>
            </a:extLst>
          </p:cNvPr>
          <p:cNvSpPr/>
          <p:nvPr/>
        </p:nvSpPr>
        <p:spPr>
          <a:xfrm>
            <a:off x="584790" y="303359"/>
            <a:ext cx="340242" cy="307777"/>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r">
              <a:buFont typeface="Wingdings" panose="05000000000000000000" pitchFamily="2" charset="2"/>
              <a:buChar char="ü"/>
            </a:pPr>
            <a:r>
              <a:rPr lang="es-CL" dirty="0">
                <a:solidFill>
                  <a:srgbClr val="FF3B3B"/>
                </a:solidFill>
              </a:rPr>
              <a:t>    </a:t>
            </a:r>
          </a:p>
        </p:txBody>
      </p:sp>
      <p:sp>
        <p:nvSpPr>
          <p:cNvPr id="6" name="Oval 5">
            <a:extLst>
              <a:ext uri="{FF2B5EF4-FFF2-40B4-BE49-F238E27FC236}">
                <a16:creationId xmlns:a16="http://schemas.microsoft.com/office/drawing/2014/main" id="{4CF6C824-B61E-5D48-A60B-71D508D4FEB6}"/>
              </a:ext>
            </a:extLst>
          </p:cNvPr>
          <p:cNvSpPr/>
          <p:nvPr/>
        </p:nvSpPr>
        <p:spPr>
          <a:xfrm>
            <a:off x="925032" y="1985535"/>
            <a:ext cx="3692305" cy="3714750"/>
          </a:xfrm>
          <a:prstGeom prst="ellipse">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_tradnl" sz="2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7" name="Rectangle 6">
            <a:extLst>
              <a:ext uri="{FF2B5EF4-FFF2-40B4-BE49-F238E27FC236}">
                <a16:creationId xmlns:a16="http://schemas.microsoft.com/office/drawing/2014/main" id="{93953057-7680-CA4C-BCD9-940FC70D8849}"/>
              </a:ext>
            </a:extLst>
          </p:cNvPr>
          <p:cNvSpPr/>
          <p:nvPr/>
        </p:nvSpPr>
        <p:spPr>
          <a:xfrm>
            <a:off x="1368398" y="2587584"/>
            <a:ext cx="2805576" cy="523220"/>
          </a:xfrm>
          <a:prstGeom prst="rect">
            <a:avLst/>
          </a:prstGeom>
        </p:spPr>
        <p:txBody>
          <a:bodyPr wrap="none">
            <a:spAutoFit/>
          </a:bodyPr>
          <a:lstStyle/>
          <a:p>
            <a:pPr algn="ctr"/>
            <a:r>
              <a:rPr lang="es-ES_tradnl" sz="2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Matrices Bases</a:t>
            </a:r>
          </a:p>
        </p:txBody>
      </p:sp>
      <p:sp>
        <p:nvSpPr>
          <p:cNvPr id="8" name="Oval 7">
            <a:extLst>
              <a:ext uri="{FF2B5EF4-FFF2-40B4-BE49-F238E27FC236}">
                <a16:creationId xmlns:a16="http://schemas.microsoft.com/office/drawing/2014/main" id="{853790B1-9484-E54E-A206-362247F97D99}"/>
              </a:ext>
            </a:extLst>
          </p:cNvPr>
          <p:cNvSpPr/>
          <p:nvPr/>
        </p:nvSpPr>
        <p:spPr>
          <a:xfrm>
            <a:off x="1718768" y="3513733"/>
            <a:ext cx="2099727" cy="2045970"/>
          </a:xfrm>
          <a:prstGeom prst="ellipse">
            <a:avLst/>
          </a:prstGeom>
          <a:solidFill>
            <a:schemeClr val="bg2">
              <a:lumMod val="85000"/>
            </a:schemeClr>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err="1">
              <a:solidFill>
                <a:schemeClr val="tx1"/>
              </a:solidFill>
            </a:endParaRPr>
          </a:p>
        </p:txBody>
      </p:sp>
      <p:sp>
        <p:nvSpPr>
          <p:cNvPr id="13" name="TextBox 12">
            <a:extLst>
              <a:ext uri="{FF2B5EF4-FFF2-40B4-BE49-F238E27FC236}">
                <a16:creationId xmlns:a16="http://schemas.microsoft.com/office/drawing/2014/main" id="{81081CD0-803D-9C45-A859-14A0B73CDB10}"/>
              </a:ext>
            </a:extLst>
          </p:cNvPr>
          <p:cNvSpPr txBox="1"/>
          <p:nvPr/>
        </p:nvSpPr>
        <p:spPr>
          <a:xfrm>
            <a:off x="1877091" y="4247600"/>
            <a:ext cx="1783080" cy="400050"/>
          </a:xfrm>
          <a:prstGeom prst="rect">
            <a:avLst/>
          </a:prstGeom>
          <a:noFill/>
          <a:ln w="9525">
            <a:noFill/>
            <a:miter lim="800000"/>
            <a:headEnd/>
            <a:tailEnd/>
          </a:ln>
          <a:effectLst/>
          <a:extLst/>
        </p:spPr>
        <p:txBody>
          <a:bodyPr vert="horz" wrap="none" lIns="72009" tIns="72009" rIns="72009" bIns="72009" numCol="1" rtlCol="0" anchor="t" anchorCtr="0" compatLnSpc="1">
            <a:prstTxWarp prst="textNoShape">
              <a:avLst/>
            </a:prstTxWarp>
            <a:noAutofit/>
          </a:bodyPr>
          <a:lstStyle/>
          <a:p>
            <a:pPr marL="1587" indent="0" algn="ctr">
              <a:buNone/>
            </a:pPr>
            <a:r>
              <a:rPr lang="es-ES_tradnl" sz="2800" dirty="0">
                <a:solidFill>
                  <a:schemeClr val="accent5"/>
                </a:solidFill>
              </a:rPr>
              <a:t>Matriz L</a:t>
            </a:r>
          </a:p>
        </p:txBody>
      </p:sp>
      <p:sp>
        <p:nvSpPr>
          <p:cNvPr id="14" name="TextBox 13">
            <a:extLst>
              <a:ext uri="{FF2B5EF4-FFF2-40B4-BE49-F238E27FC236}">
                <a16:creationId xmlns:a16="http://schemas.microsoft.com/office/drawing/2014/main" id="{CFF6B2D1-B45C-D846-B344-BBFD2238EC2A}"/>
              </a:ext>
            </a:extLst>
          </p:cNvPr>
          <p:cNvSpPr txBox="1"/>
          <p:nvPr/>
        </p:nvSpPr>
        <p:spPr>
          <a:xfrm>
            <a:off x="4689987" y="2985381"/>
            <a:ext cx="6849336" cy="2033517"/>
          </a:xfrm>
          <a:prstGeom prst="rect">
            <a:avLst/>
          </a:prstGeom>
          <a:noFill/>
          <a:ln w="9525">
            <a:noFill/>
            <a:miter lim="800000"/>
            <a:headEnd/>
            <a:tailEnd/>
          </a:ln>
          <a:effectLst/>
          <a:extLst/>
        </p:spPr>
        <p:txBody>
          <a:bodyPr vert="horz" wrap="none" lIns="72009" tIns="72009" rIns="72009" bIns="72009" numCol="1" rtlCol="0" anchor="t" anchorCtr="0" compatLnSpc="1">
            <a:prstTxWarp prst="textNoShape">
              <a:avLst/>
            </a:prstTxWarp>
            <a:noAutofit/>
          </a:bodyPr>
          <a:lstStyle/>
          <a:p>
            <a:pPr marL="458787" indent="-457200">
              <a:buFont typeface="Arial" panose="020B0604020202020204" pitchFamily="34" charset="0"/>
              <a:buChar char="•"/>
            </a:pPr>
            <a:r>
              <a:rPr lang="es-ES_tradnl" sz="2800" dirty="0">
                <a:solidFill>
                  <a:schemeClr val="accent5"/>
                </a:solidFill>
              </a:rPr>
              <a:t>Matrices Bases: </a:t>
            </a:r>
            <a:r>
              <a:rPr lang="es-ES_tradnl" sz="2800" b="1" dirty="0">
                <a:solidFill>
                  <a:schemeClr val="accent5"/>
                </a:solidFill>
              </a:rPr>
              <a:t>“D”, “S”, “C” y “H”</a:t>
            </a:r>
            <a:br>
              <a:rPr lang="es-ES_tradnl" sz="2800" b="1" dirty="0">
                <a:solidFill>
                  <a:schemeClr val="accent5"/>
                </a:solidFill>
              </a:rPr>
            </a:br>
            <a:endParaRPr lang="es-ES_tradnl" sz="2800" b="1" dirty="0">
              <a:solidFill>
                <a:schemeClr val="accent5"/>
              </a:solidFill>
            </a:endParaRPr>
          </a:p>
          <a:p>
            <a:pPr marL="458787" indent="-457200">
              <a:buFont typeface="Arial" panose="020B0604020202020204" pitchFamily="34" charset="0"/>
              <a:buChar char="•"/>
            </a:pPr>
            <a:r>
              <a:rPr lang="es-ES_tradnl" sz="2800" dirty="0">
                <a:solidFill>
                  <a:schemeClr val="accent5"/>
                </a:solidFill>
              </a:rPr>
              <a:t>Tipo de Matriz: “Temática” y “Acumulativa”</a:t>
            </a:r>
          </a:p>
        </p:txBody>
      </p:sp>
    </p:spTree>
    <p:extLst>
      <p:ext uri="{BB962C8B-B14F-4D97-AF65-F5344CB8AC3E}">
        <p14:creationId xmlns:p14="http://schemas.microsoft.com/office/powerpoint/2010/main" val="13579819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AB1E24-8667-428B-9C25-B315449EA081}"/>
              </a:ext>
            </a:extLst>
          </p:cNvPr>
          <p:cNvSpPr>
            <a:spLocks noGrp="1"/>
          </p:cNvSpPr>
          <p:nvPr>
            <p:ph type="title"/>
          </p:nvPr>
        </p:nvSpPr>
        <p:spPr>
          <a:xfrm>
            <a:off x="1246922" y="303360"/>
            <a:ext cx="9089205" cy="307777"/>
          </a:xfrm>
        </p:spPr>
        <p:txBody>
          <a:bodyPr/>
          <a:lstStyle/>
          <a:p>
            <a:r>
              <a:rPr lang="es-CL" sz="2000" dirty="0">
                <a:latin typeface="Calibri Light" panose="020F0302020204030204" pitchFamily="34" charset="0"/>
                <a:cs typeface="Calibri Light" panose="020F0302020204030204" pitchFamily="34" charset="0"/>
              </a:rPr>
              <a:t>Aplicar Matriz de Validación – Corregir Errores</a:t>
            </a:r>
          </a:p>
        </p:txBody>
      </p:sp>
      <p:sp>
        <p:nvSpPr>
          <p:cNvPr id="3" name="Marcador de número de diapositiva 2">
            <a:extLst>
              <a:ext uri="{FF2B5EF4-FFF2-40B4-BE49-F238E27FC236}">
                <a16:creationId xmlns:a16="http://schemas.microsoft.com/office/drawing/2014/main" id="{B7D2BA2D-5197-47D8-94EC-D7793B88DAB7}"/>
              </a:ext>
            </a:extLst>
          </p:cNvPr>
          <p:cNvSpPr>
            <a:spLocks noGrp="1"/>
          </p:cNvSpPr>
          <p:nvPr>
            <p:ph type="sldNum" sz="quarter" idx="4"/>
          </p:nvPr>
        </p:nvSpPr>
        <p:spPr>
          <a:xfrm>
            <a:off x="10297492" y="6609102"/>
            <a:ext cx="2133600" cy="365125"/>
          </a:xfrm>
        </p:spPr>
        <p:txBody>
          <a:bodyPr/>
          <a:lstStyle/>
          <a:p>
            <a:fld id="{7536BA00-E649-495D-B82A-3219CB1D2429}" type="slidenum">
              <a:rPr lang="es-CL" smtClean="0"/>
              <a:pPr/>
              <a:t>30</a:t>
            </a:fld>
            <a:endParaRPr lang="es-CL"/>
          </a:p>
        </p:txBody>
      </p:sp>
      <p:sp>
        <p:nvSpPr>
          <p:cNvPr id="6" name="Rectángulo 5">
            <a:extLst>
              <a:ext uri="{FF2B5EF4-FFF2-40B4-BE49-F238E27FC236}">
                <a16:creationId xmlns:a16="http://schemas.microsoft.com/office/drawing/2014/main" id="{739B367E-1E7D-4266-8642-06FD5E45A9BE}"/>
              </a:ext>
            </a:extLst>
          </p:cNvPr>
          <p:cNvSpPr/>
          <p:nvPr/>
        </p:nvSpPr>
        <p:spPr>
          <a:xfrm>
            <a:off x="584790" y="303359"/>
            <a:ext cx="340242" cy="307777"/>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r">
              <a:buFont typeface="Wingdings" panose="05000000000000000000" pitchFamily="2" charset="2"/>
              <a:buChar char="ü"/>
            </a:pPr>
            <a:r>
              <a:rPr lang="es-CL">
                <a:solidFill>
                  <a:srgbClr val="FF3B3B"/>
                </a:solidFill>
              </a:rPr>
              <a:t>    </a:t>
            </a:r>
          </a:p>
        </p:txBody>
      </p:sp>
      <p:sp>
        <p:nvSpPr>
          <p:cNvPr id="14" name="Marcador de contenido 1">
            <a:extLst>
              <a:ext uri="{FF2B5EF4-FFF2-40B4-BE49-F238E27FC236}">
                <a16:creationId xmlns:a16="http://schemas.microsoft.com/office/drawing/2014/main" id="{FDC8959A-DE64-6F49-BB2A-C21EA18D22C0}"/>
              </a:ext>
            </a:extLst>
          </p:cNvPr>
          <p:cNvSpPr txBox="1">
            <a:spLocks/>
          </p:cNvSpPr>
          <p:nvPr/>
        </p:nvSpPr>
        <p:spPr>
          <a:xfrm>
            <a:off x="584790" y="1328681"/>
            <a:ext cx="9519330" cy="500119"/>
          </a:xfrm>
          <a:prstGeom prst="rect">
            <a:avLst/>
          </a:prstGeom>
        </p:spPr>
        <p:txBody>
          <a:bodyPr/>
          <a:lst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r>
              <a:rPr lang="es-ES" sz="1800" kern="0" dirty="0">
                <a:solidFill>
                  <a:srgbClr val="000000"/>
                </a:solidFill>
              </a:rPr>
              <a:t>Verificar todas las columnas de la matriz de validación e identificar errores.</a:t>
            </a:r>
          </a:p>
        </p:txBody>
      </p:sp>
      <p:pic>
        <p:nvPicPr>
          <p:cNvPr id="4" name="Picture 3">
            <a:extLst>
              <a:ext uri="{FF2B5EF4-FFF2-40B4-BE49-F238E27FC236}">
                <a16:creationId xmlns:a16="http://schemas.microsoft.com/office/drawing/2014/main" id="{2FE5D65C-8E62-4B48-9B11-D10ED197F72D}"/>
              </a:ext>
            </a:extLst>
          </p:cNvPr>
          <p:cNvPicPr>
            <a:picLocks noChangeAspect="1"/>
          </p:cNvPicPr>
          <p:nvPr/>
        </p:nvPicPr>
        <p:blipFill>
          <a:blip r:embed="rId3"/>
          <a:stretch>
            <a:fillRect/>
          </a:stretch>
        </p:blipFill>
        <p:spPr>
          <a:xfrm>
            <a:off x="358140" y="3987801"/>
            <a:ext cx="2803713" cy="1563976"/>
          </a:xfrm>
          <a:prstGeom prst="rect">
            <a:avLst/>
          </a:prstGeom>
        </p:spPr>
      </p:pic>
      <p:sp>
        <p:nvSpPr>
          <p:cNvPr id="9" name="Rectangle 8">
            <a:extLst>
              <a:ext uri="{FF2B5EF4-FFF2-40B4-BE49-F238E27FC236}">
                <a16:creationId xmlns:a16="http://schemas.microsoft.com/office/drawing/2014/main" id="{D859CFCD-C1AD-BA4C-9402-1E93EDF38D59}"/>
              </a:ext>
            </a:extLst>
          </p:cNvPr>
          <p:cNvSpPr/>
          <p:nvPr/>
        </p:nvSpPr>
        <p:spPr>
          <a:xfrm>
            <a:off x="925032" y="2640622"/>
            <a:ext cx="1725930" cy="923330"/>
          </a:xfrm>
          <a:prstGeom prst="rect">
            <a:avLst/>
          </a:prstGeom>
        </p:spPr>
        <p:txBody>
          <a:bodyPr wrap="square">
            <a:spAutoFit/>
          </a:bodyPr>
          <a:lstStyle/>
          <a:p>
            <a:pPr algn="ctr"/>
            <a:r>
              <a:rPr lang="es-ES" kern="0" dirty="0">
                <a:solidFill>
                  <a:srgbClr val="000000"/>
                </a:solidFill>
              </a:rPr>
              <a:t>Error en la columna de ID Servicio</a:t>
            </a:r>
            <a:endParaRPr lang="es-ES_tradnl" dirty="0"/>
          </a:p>
        </p:txBody>
      </p:sp>
      <p:pic>
        <p:nvPicPr>
          <p:cNvPr id="7" name="Picture 6">
            <a:extLst>
              <a:ext uri="{FF2B5EF4-FFF2-40B4-BE49-F238E27FC236}">
                <a16:creationId xmlns:a16="http://schemas.microsoft.com/office/drawing/2014/main" id="{E8E8DDCB-C8E9-4548-9DCF-85CC1C863618}"/>
              </a:ext>
            </a:extLst>
          </p:cNvPr>
          <p:cNvPicPr>
            <a:picLocks noChangeAspect="1"/>
          </p:cNvPicPr>
          <p:nvPr/>
        </p:nvPicPr>
        <p:blipFill>
          <a:blip r:embed="rId4"/>
          <a:stretch>
            <a:fillRect/>
          </a:stretch>
        </p:blipFill>
        <p:spPr>
          <a:xfrm>
            <a:off x="3510468" y="3459502"/>
            <a:ext cx="1028700" cy="3149600"/>
          </a:xfrm>
          <a:prstGeom prst="rect">
            <a:avLst/>
          </a:prstGeom>
        </p:spPr>
      </p:pic>
      <p:sp>
        <p:nvSpPr>
          <p:cNvPr id="11" name="Rectangle 10">
            <a:extLst>
              <a:ext uri="{FF2B5EF4-FFF2-40B4-BE49-F238E27FC236}">
                <a16:creationId xmlns:a16="http://schemas.microsoft.com/office/drawing/2014/main" id="{029A44F6-669B-B14E-ABA9-6A57F244314F}"/>
              </a:ext>
            </a:extLst>
          </p:cNvPr>
          <p:cNvSpPr/>
          <p:nvPr/>
        </p:nvSpPr>
        <p:spPr>
          <a:xfrm>
            <a:off x="3161853" y="2397368"/>
            <a:ext cx="1725930" cy="1200329"/>
          </a:xfrm>
          <a:prstGeom prst="rect">
            <a:avLst/>
          </a:prstGeom>
        </p:spPr>
        <p:txBody>
          <a:bodyPr wrap="square">
            <a:spAutoFit/>
          </a:bodyPr>
          <a:lstStyle/>
          <a:p>
            <a:pPr algn="ctr"/>
            <a:r>
              <a:rPr lang="es-ES" kern="0" dirty="0">
                <a:solidFill>
                  <a:srgbClr val="000000"/>
                </a:solidFill>
              </a:rPr>
              <a:t>Valores son correctos pero no así el formato</a:t>
            </a:r>
            <a:endParaRPr lang="es-ES_tradnl" dirty="0"/>
          </a:p>
        </p:txBody>
      </p:sp>
      <p:pic>
        <p:nvPicPr>
          <p:cNvPr id="12" name="Picture 11">
            <a:extLst>
              <a:ext uri="{FF2B5EF4-FFF2-40B4-BE49-F238E27FC236}">
                <a16:creationId xmlns:a16="http://schemas.microsoft.com/office/drawing/2014/main" id="{CEBC75C0-82EB-9441-AF4E-D4D36875B723}"/>
              </a:ext>
            </a:extLst>
          </p:cNvPr>
          <p:cNvPicPr>
            <a:picLocks noChangeAspect="1"/>
          </p:cNvPicPr>
          <p:nvPr/>
        </p:nvPicPr>
        <p:blipFill>
          <a:blip r:embed="rId5"/>
          <a:stretch>
            <a:fillRect/>
          </a:stretch>
        </p:blipFill>
        <p:spPr>
          <a:xfrm>
            <a:off x="4923615" y="4448629"/>
            <a:ext cx="1132442" cy="1315463"/>
          </a:xfrm>
          <a:prstGeom prst="rect">
            <a:avLst/>
          </a:prstGeom>
        </p:spPr>
      </p:pic>
      <p:sp>
        <p:nvSpPr>
          <p:cNvPr id="13" name="Rectangle 12">
            <a:extLst>
              <a:ext uri="{FF2B5EF4-FFF2-40B4-BE49-F238E27FC236}">
                <a16:creationId xmlns:a16="http://schemas.microsoft.com/office/drawing/2014/main" id="{541275DC-3ED0-6447-BF7B-414C9081EABC}"/>
              </a:ext>
            </a:extLst>
          </p:cNvPr>
          <p:cNvSpPr/>
          <p:nvPr/>
        </p:nvSpPr>
        <p:spPr>
          <a:xfrm>
            <a:off x="4580435" y="3411666"/>
            <a:ext cx="1725930" cy="646331"/>
          </a:xfrm>
          <a:prstGeom prst="rect">
            <a:avLst/>
          </a:prstGeom>
        </p:spPr>
        <p:txBody>
          <a:bodyPr wrap="square">
            <a:spAutoFit/>
          </a:bodyPr>
          <a:lstStyle/>
          <a:p>
            <a:pPr algn="ctr"/>
            <a:r>
              <a:rPr lang="es-ES" kern="0" dirty="0">
                <a:solidFill>
                  <a:srgbClr val="000000"/>
                </a:solidFill>
              </a:rPr>
              <a:t>Convertir a Texto</a:t>
            </a:r>
            <a:endParaRPr lang="es-ES_tradnl" dirty="0"/>
          </a:p>
        </p:txBody>
      </p:sp>
      <p:pic>
        <p:nvPicPr>
          <p:cNvPr id="8" name="Picture 7">
            <a:extLst>
              <a:ext uri="{FF2B5EF4-FFF2-40B4-BE49-F238E27FC236}">
                <a16:creationId xmlns:a16="http://schemas.microsoft.com/office/drawing/2014/main" id="{C5051599-FF4C-4847-B120-F4271A2A1EE4}"/>
              </a:ext>
            </a:extLst>
          </p:cNvPr>
          <p:cNvPicPr>
            <a:picLocks noChangeAspect="1"/>
          </p:cNvPicPr>
          <p:nvPr/>
        </p:nvPicPr>
        <p:blipFill>
          <a:blip r:embed="rId6"/>
          <a:stretch>
            <a:fillRect/>
          </a:stretch>
        </p:blipFill>
        <p:spPr>
          <a:xfrm>
            <a:off x="8819306" y="3853609"/>
            <a:ext cx="3160629" cy="1595084"/>
          </a:xfrm>
          <a:prstGeom prst="rect">
            <a:avLst/>
          </a:prstGeom>
        </p:spPr>
      </p:pic>
      <p:sp>
        <p:nvSpPr>
          <p:cNvPr id="16" name="Rectangle 15">
            <a:extLst>
              <a:ext uri="{FF2B5EF4-FFF2-40B4-BE49-F238E27FC236}">
                <a16:creationId xmlns:a16="http://schemas.microsoft.com/office/drawing/2014/main" id="{010D158E-C9A2-3241-86A8-60F6BDE077DD}"/>
              </a:ext>
            </a:extLst>
          </p:cNvPr>
          <p:cNvSpPr/>
          <p:nvPr/>
        </p:nvSpPr>
        <p:spPr>
          <a:xfrm>
            <a:off x="9434527" y="3042334"/>
            <a:ext cx="1725930" cy="369332"/>
          </a:xfrm>
          <a:prstGeom prst="rect">
            <a:avLst/>
          </a:prstGeom>
        </p:spPr>
        <p:txBody>
          <a:bodyPr wrap="square">
            <a:spAutoFit/>
          </a:bodyPr>
          <a:lstStyle/>
          <a:p>
            <a:pPr algn="ctr"/>
            <a:r>
              <a:rPr lang="es-ES" kern="0" dirty="0">
                <a:solidFill>
                  <a:srgbClr val="000000"/>
                </a:solidFill>
              </a:rPr>
              <a:t>Error corregido</a:t>
            </a:r>
            <a:endParaRPr lang="es-ES_tradnl" dirty="0"/>
          </a:p>
        </p:txBody>
      </p:sp>
      <p:pic>
        <p:nvPicPr>
          <p:cNvPr id="10" name="Picture 9">
            <a:extLst>
              <a:ext uri="{FF2B5EF4-FFF2-40B4-BE49-F238E27FC236}">
                <a16:creationId xmlns:a16="http://schemas.microsoft.com/office/drawing/2014/main" id="{BF8C04A7-060D-3440-86D5-2FC3A71F29FE}"/>
              </a:ext>
            </a:extLst>
          </p:cNvPr>
          <p:cNvPicPr>
            <a:picLocks noChangeAspect="1"/>
          </p:cNvPicPr>
          <p:nvPr/>
        </p:nvPicPr>
        <p:blipFill>
          <a:blip r:embed="rId7"/>
          <a:stretch>
            <a:fillRect/>
          </a:stretch>
        </p:blipFill>
        <p:spPr>
          <a:xfrm>
            <a:off x="10501899" y="4277508"/>
            <a:ext cx="1486584" cy="1486584"/>
          </a:xfrm>
          <a:prstGeom prst="rect">
            <a:avLst/>
          </a:prstGeom>
        </p:spPr>
      </p:pic>
      <p:pic>
        <p:nvPicPr>
          <p:cNvPr id="5" name="Imagen 4">
            <a:extLst>
              <a:ext uri="{FF2B5EF4-FFF2-40B4-BE49-F238E27FC236}">
                <a16:creationId xmlns:a16="http://schemas.microsoft.com/office/drawing/2014/main" id="{DD35BE80-9675-4607-9233-222AC106952F}"/>
              </a:ext>
            </a:extLst>
          </p:cNvPr>
          <p:cNvPicPr>
            <a:picLocks noChangeAspect="1"/>
          </p:cNvPicPr>
          <p:nvPr/>
        </p:nvPicPr>
        <p:blipFill>
          <a:blip r:embed="rId8"/>
          <a:stretch>
            <a:fillRect/>
          </a:stretch>
        </p:blipFill>
        <p:spPr>
          <a:xfrm>
            <a:off x="6618260" y="3597697"/>
            <a:ext cx="1638300" cy="2705100"/>
          </a:xfrm>
          <a:prstGeom prst="rect">
            <a:avLst/>
          </a:prstGeom>
        </p:spPr>
      </p:pic>
      <p:sp>
        <p:nvSpPr>
          <p:cNvPr id="17" name="Rectangle 12">
            <a:extLst>
              <a:ext uri="{FF2B5EF4-FFF2-40B4-BE49-F238E27FC236}">
                <a16:creationId xmlns:a16="http://schemas.microsoft.com/office/drawing/2014/main" id="{9B117EDA-9DA4-4F72-A985-E3496EEFA3C1}"/>
              </a:ext>
            </a:extLst>
          </p:cNvPr>
          <p:cNvSpPr/>
          <p:nvPr/>
        </p:nvSpPr>
        <p:spPr>
          <a:xfrm>
            <a:off x="6378256" y="2120369"/>
            <a:ext cx="2121102" cy="1477328"/>
          </a:xfrm>
          <a:prstGeom prst="rect">
            <a:avLst/>
          </a:prstGeom>
        </p:spPr>
        <p:txBody>
          <a:bodyPr wrap="square">
            <a:spAutoFit/>
          </a:bodyPr>
          <a:lstStyle/>
          <a:p>
            <a:pPr algn="ctr"/>
            <a:r>
              <a:rPr lang="es-ES" kern="0" dirty="0">
                <a:solidFill>
                  <a:srgbClr val="000000"/>
                </a:solidFill>
              </a:rPr>
              <a:t>Al presionar 2 veces siguiente nos aparece la opción “Formato de Datos”</a:t>
            </a:r>
            <a:endParaRPr lang="es-ES_tradnl" dirty="0"/>
          </a:p>
        </p:txBody>
      </p:sp>
    </p:spTree>
    <p:extLst>
      <p:ext uri="{BB962C8B-B14F-4D97-AF65-F5344CB8AC3E}">
        <p14:creationId xmlns:p14="http://schemas.microsoft.com/office/powerpoint/2010/main" val="10484980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AB1E24-8667-428B-9C25-B315449EA081}"/>
              </a:ext>
            </a:extLst>
          </p:cNvPr>
          <p:cNvSpPr>
            <a:spLocks noGrp="1"/>
          </p:cNvSpPr>
          <p:nvPr>
            <p:ph type="title"/>
          </p:nvPr>
        </p:nvSpPr>
        <p:spPr>
          <a:xfrm>
            <a:off x="1246922" y="303360"/>
            <a:ext cx="9089205" cy="307777"/>
          </a:xfrm>
        </p:spPr>
        <p:txBody>
          <a:bodyPr/>
          <a:lstStyle/>
          <a:p>
            <a:r>
              <a:rPr lang="es-CL" sz="2000" dirty="0">
                <a:latin typeface="Calibri Light" panose="020F0302020204030204" pitchFamily="34" charset="0"/>
                <a:cs typeface="Calibri Light" panose="020F0302020204030204" pitchFamily="34" charset="0"/>
              </a:rPr>
              <a:t>Aplicar Matriz de Validación – Corregir Errores</a:t>
            </a:r>
          </a:p>
        </p:txBody>
      </p:sp>
      <p:sp>
        <p:nvSpPr>
          <p:cNvPr id="3" name="Marcador de número de diapositiva 2">
            <a:extLst>
              <a:ext uri="{FF2B5EF4-FFF2-40B4-BE49-F238E27FC236}">
                <a16:creationId xmlns:a16="http://schemas.microsoft.com/office/drawing/2014/main" id="{B7D2BA2D-5197-47D8-94EC-D7793B88DAB7}"/>
              </a:ext>
            </a:extLst>
          </p:cNvPr>
          <p:cNvSpPr>
            <a:spLocks noGrp="1"/>
          </p:cNvSpPr>
          <p:nvPr>
            <p:ph type="sldNum" sz="quarter" idx="4"/>
          </p:nvPr>
        </p:nvSpPr>
        <p:spPr>
          <a:xfrm>
            <a:off x="10297492" y="6609102"/>
            <a:ext cx="2133600" cy="365125"/>
          </a:xfrm>
        </p:spPr>
        <p:txBody>
          <a:bodyPr/>
          <a:lstStyle/>
          <a:p>
            <a:fld id="{7536BA00-E649-495D-B82A-3219CB1D2429}" type="slidenum">
              <a:rPr lang="es-CL" smtClean="0"/>
              <a:pPr/>
              <a:t>31</a:t>
            </a:fld>
            <a:endParaRPr lang="es-CL"/>
          </a:p>
        </p:txBody>
      </p:sp>
      <p:sp>
        <p:nvSpPr>
          <p:cNvPr id="6" name="Rectángulo 5">
            <a:extLst>
              <a:ext uri="{FF2B5EF4-FFF2-40B4-BE49-F238E27FC236}">
                <a16:creationId xmlns:a16="http://schemas.microsoft.com/office/drawing/2014/main" id="{739B367E-1E7D-4266-8642-06FD5E45A9BE}"/>
              </a:ext>
            </a:extLst>
          </p:cNvPr>
          <p:cNvSpPr/>
          <p:nvPr/>
        </p:nvSpPr>
        <p:spPr>
          <a:xfrm>
            <a:off x="584790" y="303359"/>
            <a:ext cx="340242" cy="307777"/>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r">
              <a:buFont typeface="Wingdings" panose="05000000000000000000" pitchFamily="2" charset="2"/>
              <a:buChar char="ü"/>
            </a:pPr>
            <a:r>
              <a:rPr lang="es-CL">
                <a:solidFill>
                  <a:srgbClr val="FF3B3B"/>
                </a:solidFill>
              </a:rPr>
              <a:t>    </a:t>
            </a:r>
          </a:p>
        </p:txBody>
      </p:sp>
      <p:sp>
        <p:nvSpPr>
          <p:cNvPr id="14" name="Marcador de contenido 1">
            <a:extLst>
              <a:ext uri="{FF2B5EF4-FFF2-40B4-BE49-F238E27FC236}">
                <a16:creationId xmlns:a16="http://schemas.microsoft.com/office/drawing/2014/main" id="{FDC8959A-DE64-6F49-BB2A-C21EA18D22C0}"/>
              </a:ext>
            </a:extLst>
          </p:cNvPr>
          <p:cNvSpPr txBox="1">
            <a:spLocks/>
          </p:cNvSpPr>
          <p:nvPr/>
        </p:nvSpPr>
        <p:spPr>
          <a:xfrm>
            <a:off x="584790" y="1328681"/>
            <a:ext cx="9519330" cy="500119"/>
          </a:xfrm>
          <a:prstGeom prst="rect">
            <a:avLst/>
          </a:prstGeom>
        </p:spPr>
        <p:txBody>
          <a:bodyPr/>
          <a:lst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r>
              <a:rPr lang="es-ES" sz="1800" kern="0" dirty="0">
                <a:solidFill>
                  <a:srgbClr val="000000"/>
                </a:solidFill>
              </a:rPr>
              <a:t>Verificar todas las columnas de la matriz de validación e identificar errores.</a:t>
            </a:r>
          </a:p>
        </p:txBody>
      </p:sp>
      <p:sp>
        <p:nvSpPr>
          <p:cNvPr id="9" name="Rectangle 8">
            <a:extLst>
              <a:ext uri="{FF2B5EF4-FFF2-40B4-BE49-F238E27FC236}">
                <a16:creationId xmlns:a16="http://schemas.microsoft.com/office/drawing/2014/main" id="{D859CFCD-C1AD-BA4C-9402-1E93EDF38D59}"/>
              </a:ext>
            </a:extLst>
          </p:cNvPr>
          <p:cNvSpPr/>
          <p:nvPr/>
        </p:nvSpPr>
        <p:spPr>
          <a:xfrm>
            <a:off x="619671" y="2397368"/>
            <a:ext cx="1725930" cy="923330"/>
          </a:xfrm>
          <a:prstGeom prst="rect">
            <a:avLst/>
          </a:prstGeom>
        </p:spPr>
        <p:txBody>
          <a:bodyPr wrap="square">
            <a:spAutoFit/>
          </a:bodyPr>
          <a:lstStyle/>
          <a:p>
            <a:pPr algn="ctr"/>
            <a:r>
              <a:rPr lang="es-ES" kern="0" dirty="0">
                <a:solidFill>
                  <a:srgbClr val="000000"/>
                </a:solidFill>
              </a:rPr>
              <a:t>Error en la columna de Sexo</a:t>
            </a:r>
          </a:p>
        </p:txBody>
      </p:sp>
      <p:sp>
        <p:nvSpPr>
          <p:cNvPr id="11" name="Rectangle 10">
            <a:extLst>
              <a:ext uri="{FF2B5EF4-FFF2-40B4-BE49-F238E27FC236}">
                <a16:creationId xmlns:a16="http://schemas.microsoft.com/office/drawing/2014/main" id="{029A44F6-669B-B14E-ABA9-6A57F244314F}"/>
              </a:ext>
            </a:extLst>
          </p:cNvPr>
          <p:cNvSpPr/>
          <p:nvPr/>
        </p:nvSpPr>
        <p:spPr>
          <a:xfrm>
            <a:off x="2722857" y="2535867"/>
            <a:ext cx="1725930" cy="646331"/>
          </a:xfrm>
          <a:prstGeom prst="rect">
            <a:avLst/>
          </a:prstGeom>
        </p:spPr>
        <p:txBody>
          <a:bodyPr wrap="square">
            <a:spAutoFit/>
          </a:bodyPr>
          <a:lstStyle/>
          <a:p>
            <a:pPr algn="ctr"/>
            <a:r>
              <a:rPr lang="es-ES" kern="0" dirty="0">
                <a:solidFill>
                  <a:srgbClr val="000000"/>
                </a:solidFill>
              </a:rPr>
              <a:t>Valores incorrectos</a:t>
            </a:r>
            <a:endParaRPr lang="es-ES_tradnl" dirty="0"/>
          </a:p>
        </p:txBody>
      </p:sp>
      <p:sp>
        <p:nvSpPr>
          <p:cNvPr id="16" name="Rectangle 15">
            <a:extLst>
              <a:ext uri="{FF2B5EF4-FFF2-40B4-BE49-F238E27FC236}">
                <a16:creationId xmlns:a16="http://schemas.microsoft.com/office/drawing/2014/main" id="{010D158E-C9A2-3241-86A8-60F6BDE077DD}"/>
              </a:ext>
            </a:extLst>
          </p:cNvPr>
          <p:cNvSpPr/>
          <p:nvPr/>
        </p:nvSpPr>
        <p:spPr>
          <a:xfrm>
            <a:off x="9196114" y="2228671"/>
            <a:ext cx="1920181" cy="1477328"/>
          </a:xfrm>
          <a:prstGeom prst="rect">
            <a:avLst/>
          </a:prstGeom>
        </p:spPr>
        <p:txBody>
          <a:bodyPr wrap="square">
            <a:spAutoFit/>
          </a:bodyPr>
          <a:lstStyle/>
          <a:p>
            <a:pPr algn="ctr"/>
            <a:r>
              <a:rPr lang="es-ES" kern="0" dirty="0">
                <a:solidFill>
                  <a:srgbClr val="000000"/>
                </a:solidFill>
              </a:rPr>
              <a:t>Corregido el error desde la fuente, corregir en la matriz </a:t>
            </a:r>
          </a:p>
          <a:p>
            <a:pPr algn="ctr"/>
            <a:endParaRPr lang="es-ES_tradnl" dirty="0"/>
          </a:p>
        </p:txBody>
      </p:sp>
      <p:sp>
        <p:nvSpPr>
          <p:cNvPr id="17" name="Rectangle 12">
            <a:extLst>
              <a:ext uri="{FF2B5EF4-FFF2-40B4-BE49-F238E27FC236}">
                <a16:creationId xmlns:a16="http://schemas.microsoft.com/office/drawing/2014/main" id="{9B117EDA-9DA4-4F72-A985-E3496EEFA3C1}"/>
              </a:ext>
            </a:extLst>
          </p:cNvPr>
          <p:cNvSpPr/>
          <p:nvPr/>
        </p:nvSpPr>
        <p:spPr>
          <a:xfrm>
            <a:off x="5439936" y="2120368"/>
            <a:ext cx="2723675" cy="1200329"/>
          </a:xfrm>
          <a:prstGeom prst="rect">
            <a:avLst/>
          </a:prstGeom>
        </p:spPr>
        <p:txBody>
          <a:bodyPr wrap="square">
            <a:spAutoFit/>
          </a:bodyPr>
          <a:lstStyle/>
          <a:p>
            <a:pPr algn="ctr"/>
            <a:r>
              <a:rPr lang="es-ES" kern="0" dirty="0">
                <a:solidFill>
                  <a:srgbClr val="000000"/>
                </a:solidFill>
              </a:rPr>
              <a:t>Consultar por los casos en el mantenedor “Datos del Funcionario” y corregir</a:t>
            </a:r>
            <a:endParaRPr lang="es-ES_tradnl" dirty="0"/>
          </a:p>
        </p:txBody>
      </p:sp>
      <p:pic>
        <p:nvPicPr>
          <p:cNvPr id="15" name="Imagen 14">
            <a:extLst>
              <a:ext uri="{FF2B5EF4-FFF2-40B4-BE49-F238E27FC236}">
                <a16:creationId xmlns:a16="http://schemas.microsoft.com/office/drawing/2014/main" id="{C132A07D-7A10-4F3F-9CA4-730FFA639782}"/>
              </a:ext>
            </a:extLst>
          </p:cNvPr>
          <p:cNvPicPr>
            <a:picLocks noChangeAspect="1"/>
          </p:cNvPicPr>
          <p:nvPr/>
        </p:nvPicPr>
        <p:blipFill rotWithShape="1">
          <a:blip r:embed="rId3"/>
          <a:srcRect b="34388"/>
          <a:stretch/>
        </p:blipFill>
        <p:spPr>
          <a:xfrm>
            <a:off x="389974" y="3451101"/>
            <a:ext cx="2185325" cy="2400099"/>
          </a:xfrm>
          <a:prstGeom prst="rect">
            <a:avLst/>
          </a:prstGeom>
        </p:spPr>
      </p:pic>
      <p:pic>
        <p:nvPicPr>
          <p:cNvPr id="19" name="Imagen 18">
            <a:extLst>
              <a:ext uri="{FF2B5EF4-FFF2-40B4-BE49-F238E27FC236}">
                <a16:creationId xmlns:a16="http://schemas.microsoft.com/office/drawing/2014/main" id="{C1D7B7A5-2785-4500-8985-35D29617C455}"/>
              </a:ext>
            </a:extLst>
          </p:cNvPr>
          <p:cNvPicPr>
            <a:picLocks noChangeAspect="1"/>
          </p:cNvPicPr>
          <p:nvPr/>
        </p:nvPicPr>
        <p:blipFill>
          <a:blip r:embed="rId4"/>
          <a:stretch>
            <a:fillRect/>
          </a:stretch>
        </p:blipFill>
        <p:spPr>
          <a:xfrm>
            <a:off x="2887194" y="3528528"/>
            <a:ext cx="1561593" cy="2000791"/>
          </a:xfrm>
          <a:prstGeom prst="rect">
            <a:avLst/>
          </a:prstGeom>
        </p:spPr>
      </p:pic>
      <p:pic>
        <p:nvPicPr>
          <p:cNvPr id="20" name="Imagen 19">
            <a:extLst>
              <a:ext uri="{FF2B5EF4-FFF2-40B4-BE49-F238E27FC236}">
                <a16:creationId xmlns:a16="http://schemas.microsoft.com/office/drawing/2014/main" id="{7F007606-50CB-4A4B-801B-E2A2F5A9B8EF}"/>
              </a:ext>
            </a:extLst>
          </p:cNvPr>
          <p:cNvPicPr>
            <a:picLocks noChangeAspect="1"/>
          </p:cNvPicPr>
          <p:nvPr/>
        </p:nvPicPr>
        <p:blipFill>
          <a:blip r:embed="rId5"/>
          <a:stretch>
            <a:fillRect/>
          </a:stretch>
        </p:blipFill>
        <p:spPr>
          <a:xfrm>
            <a:off x="4760682" y="3528528"/>
            <a:ext cx="4374145" cy="2400099"/>
          </a:xfrm>
          <a:prstGeom prst="rect">
            <a:avLst/>
          </a:prstGeom>
        </p:spPr>
      </p:pic>
      <p:pic>
        <p:nvPicPr>
          <p:cNvPr id="21" name="Imagen 20">
            <a:extLst>
              <a:ext uri="{FF2B5EF4-FFF2-40B4-BE49-F238E27FC236}">
                <a16:creationId xmlns:a16="http://schemas.microsoft.com/office/drawing/2014/main" id="{0F7A91F1-5A9A-44B9-A8CC-FF3702A2A167}"/>
              </a:ext>
            </a:extLst>
          </p:cNvPr>
          <p:cNvPicPr>
            <a:picLocks noChangeAspect="1"/>
          </p:cNvPicPr>
          <p:nvPr/>
        </p:nvPicPr>
        <p:blipFill>
          <a:blip r:embed="rId6"/>
          <a:stretch>
            <a:fillRect/>
          </a:stretch>
        </p:blipFill>
        <p:spPr>
          <a:xfrm>
            <a:off x="9530797" y="3680569"/>
            <a:ext cx="1250816" cy="2659630"/>
          </a:xfrm>
          <a:prstGeom prst="rect">
            <a:avLst/>
          </a:prstGeom>
        </p:spPr>
      </p:pic>
      <p:pic>
        <p:nvPicPr>
          <p:cNvPr id="22" name="Picture 9">
            <a:extLst>
              <a:ext uri="{FF2B5EF4-FFF2-40B4-BE49-F238E27FC236}">
                <a16:creationId xmlns:a16="http://schemas.microsoft.com/office/drawing/2014/main" id="{E68A496D-F925-4C4D-AFE1-9FAE3B744E46}"/>
              </a:ext>
            </a:extLst>
          </p:cNvPr>
          <p:cNvPicPr>
            <a:picLocks noChangeAspect="1"/>
          </p:cNvPicPr>
          <p:nvPr/>
        </p:nvPicPr>
        <p:blipFill rotWithShape="1">
          <a:blip r:embed="rId7"/>
          <a:srcRect l="10746" t="17369" r="13796" b="19274"/>
          <a:stretch/>
        </p:blipFill>
        <p:spPr>
          <a:xfrm>
            <a:off x="10759337" y="4986779"/>
            <a:ext cx="1121746" cy="941848"/>
          </a:xfrm>
          <a:prstGeom prst="rect">
            <a:avLst/>
          </a:prstGeom>
        </p:spPr>
      </p:pic>
    </p:spTree>
    <p:extLst>
      <p:ext uri="{BB962C8B-B14F-4D97-AF65-F5344CB8AC3E}">
        <p14:creationId xmlns:p14="http://schemas.microsoft.com/office/powerpoint/2010/main" val="32311380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AB1E24-8667-428B-9C25-B315449EA081}"/>
              </a:ext>
            </a:extLst>
          </p:cNvPr>
          <p:cNvSpPr>
            <a:spLocks noGrp="1"/>
          </p:cNvSpPr>
          <p:nvPr>
            <p:ph type="title"/>
          </p:nvPr>
        </p:nvSpPr>
        <p:spPr>
          <a:xfrm>
            <a:off x="1246922" y="303360"/>
            <a:ext cx="9089205" cy="307777"/>
          </a:xfrm>
        </p:spPr>
        <p:txBody>
          <a:bodyPr/>
          <a:lstStyle/>
          <a:p>
            <a:r>
              <a:rPr lang="es-CL" sz="2000" dirty="0">
                <a:latin typeface="Calibri Light" panose="020F0302020204030204" pitchFamily="34" charset="0"/>
                <a:cs typeface="Calibri Light" panose="020F0302020204030204" pitchFamily="34" charset="0"/>
              </a:rPr>
              <a:t>Aplicar Matriz de Validación – Corregir Errores</a:t>
            </a:r>
          </a:p>
        </p:txBody>
      </p:sp>
      <p:sp>
        <p:nvSpPr>
          <p:cNvPr id="3" name="Marcador de número de diapositiva 2">
            <a:extLst>
              <a:ext uri="{FF2B5EF4-FFF2-40B4-BE49-F238E27FC236}">
                <a16:creationId xmlns:a16="http://schemas.microsoft.com/office/drawing/2014/main" id="{B7D2BA2D-5197-47D8-94EC-D7793B88DAB7}"/>
              </a:ext>
            </a:extLst>
          </p:cNvPr>
          <p:cNvSpPr>
            <a:spLocks noGrp="1"/>
          </p:cNvSpPr>
          <p:nvPr>
            <p:ph type="sldNum" sz="quarter" idx="4"/>
          </p:nvPr>
        </p:nvSpPr>
        <p:spPr>
          <a:xfrm>
            <a:off x="10297492" y="6609102"/>
            <a:ext cx="2133600" cy="365125"/>
          </a:xfrm>
        </p:spPr>
        <p:txBody>
          <a:bodyPr/>
          <a:lstStyle/>
          <a:p>
            <a:fld id="{7536BA00-E649-495D-B82A-3219CB1D2429}" type="slidenum">
              <a:rPr lang="es-CL" smtClean="0"/>
              <a:pPr/>
              <a:t>32</a:t>
            </a:fld>
            <a:endParaRPr lang="es-CL"/>
          </a:p>
        </p:txBody>
      </p:sp>
      <p:sp>
        <p:nvSpPr>
          <p:cNvPr id="6" name="Rectángulo 5">
            <a:extLst>
              <a:ext uri="{FF2B5EF4-FFF2-40B4-BE49-F238E27FC236}">
                <a16:creationId xmlns:a16="http://schemas.microsoft.com/office/drawing/2014/main" id="{739B367E-1E7D-4266-8642-06FD5E45A9BE}"/>
              </a:ext>
            </a:extLst>
          </p:cNvPr>
          <p:cNvSpPr/>
          <p:nvPr/>
        </p:nvSpPr>
        <p:spPr>
          <a:xfrm>
            <a:off x="584790" y="303359"/>
            <a:ext cx="340242" cy="307777"/>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r">
              <a:buFont typeface="Wingdings" panose="05000000000000000000" pitchFamily="2" charset="2"/>
              <a:buChar char="ü"/>
            </a:pPr>
            <a:r>
              <a:rPr lang="es-CL">
                <a:solidFill>
                  <a:srgbClr val="FF3B3B"/>
                </a:solidFill>
              </a:rPr>
              <a:t>    </a:t>
            </a:r>
          </a:p>
        </p:txBody>
      </p:sp>
      <p:sp>
        <p:nvSpPr>
          <p:cNvPr id="14" name="Marcador de contenido 1">
            <a:extLst>
              <a:ext uri="{FF2B5EF4-FFF2-40B4-BE49-F238E27FC236}">
                <a16:creationId xmlns:a16="http://schemas.microsoft.com/office/drawing/2014/main" id="{FDC8959A-DE64-6F49-BB2A-C21EA18D22C0}"/>
              </a:ext>
            </a:extLst>
          </p:cNvPr>
          <p:cNvSpPr txBox="1">
            <a:spLocks/>
          </p:cNvSpPr>
          <p:nvPr/>
        </p:nvSpPr>
        <p:spPr>
          <a:xfrm>
            <a:off x="584790" y="1328681"/>
            <a:ext cx="9519330" cy="500119"/>
          </a:xfrm>
          <a:prstGeom prst="rect">
            <a:avLst/>
          </a:prstGeom>
        </p:spPr>
        <p:txBody>
          <a:bodyPr/>
          <a:lst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r>
              <a:rPr lang="es-ES" sz="1800" kern="0" dirty="0">
                <a:solidFill>
                  <a:srgbClr val="000000"/>
                </a:solidFill>
              </a:rPr>
              <a:t>Verificar todas las columnas de la matriz de validación e identificar errores.</a:t>
            </a:r>
          </a:p>
        </p:txBody>
      </p:sp>
      <p:sp>
        <p:nvSpPr>
          <p:cNvPr id="9" name="Rectangle 8">
            <a:extLst>
              <a:ext uri="{FF2B5EF4-FFF2-40B4-BE49-F238E27FC236}">
                <a16:creationId xmlns:a16="http://schemas.microsoft.com/office/drawing/2014/main" id="{D859CFCD-C1AD-BA4C-9402-1E93EDF38D59}"/>
              </a:ext>
            </a:extLst>
          </p:cNvPr>
          <p:cNvSpPr/>
          <p:nvPr/>
        </p:nvSpPr>
        <p:spPr>
          <a:xfrm>
            <a:off x="769272" y="2065882"/>
            <a:ext cx="1725930" cy="923330"/>
          </a:xfrm>
          <a:prstGeom prst="rect">
            <a:avLst/>
          </a:prstGeom>
        </p:spPr>
        <p:txBody>
          <a:bodyPr wrap="square">
            <a:spAutoFit/>
          </a:bodyPr>
          <a:lstStyle/>
          <a:p>
            <a:pPr algn="ctr"/>
            <a:r>
              <a:rPr lang="es-ES" kern="0" dirty="0">
                <a:solidFill>
                  <a:srgbClr val="000000"/>
                </a:solidFill>
              </a:rPr>
              <a:t>Error en la columna de Matriz Base</a:t>
            </a:r>
          </a:p>
        </p:txBody>
      </p:sp>
      <p:sp>
        <p:nvSpPr>
          <p:cNvPr id="11" name="Rectangle 10">
            <a:extLst>
              <a:ext uri="{FF2B5EF4-FFF2-40B4-BE49-F238E27FC236}">
                <a16:creationId xmlns:a16="http://schemas.microsoft.com/office/drawing/2014/main" id="{029A44F6-669B-B14E-ABA9-6A57F244314F}"/>
              </a:ext>
            </a:extLst>
          </p:cNvPr>
          <p:cNvSpPr/>
          <p:nvPr/>
        </p:nvSpPr>
        <p:spPr>
          <a:xfrm>
            <a:off x="3239323" y="2204382"/>
            <a:ext cx="1725930" cy="646331"/>
          </a:xfrm>
          <a:prstGeom prst="rect">
            <a:avLst/>
          </a:prstGeom>
        </p:spPr>
        <p:txBody>
          <a:bodyPr wrap="square">
            <a:spAutoFit/>
          </a:bodyPr>
          <a:lstStyle/>
          <a:p>
            <a:pPr algn="ctr"/>
            <a:r>
              <a:rPr lang="es-ES" kern="0" dirty="0">
                <a:solidFill>
                  <a:srgbClr val="000000"/>
                </a:solidFill>
              </a:rPr>
              <a:t>Valores incorrectos</a:t>
            </a:r>
            <a:endParaRPr lang="es-ES_tradnl" dirty="0"/>
          </a:p>
        </p:txBody>
      </p:sp>
      <p:sp>
        <p:nvSpPr>
          <p:cNvPr id="16" name="Rectangle 15">
            <a:extLst>
              <a:ext uri="{FF2B5EF4-FFF2-40B4-BE49-F238E27FC236}">
                <a16:creationId xmlns:a16="http://schemas.microsoft.com/office/drawing/2014/main" id="{010D158E-C9A2-3241-86A8-60F6BDE077DD}"/>
              </a:ext>
            </a:extLst>
          </p:cNvPr>
          <p:cNvSpPr/>
          <p:nvPr/>
        </p:nvSpPr>
        <p:spPr>
          <a:xfrm>
            <a:off x="8429805" y="1993242"/>
            <a:ext cx="2852086" cy="1754326"/>
          </a:xfrm>
          <a:prstGeom prst="rect">
            <a:avLst/>
          </a:prstGeom>
        </p:spPr>
        <p:txBody>
          <a:bodyPr wrap="square">
            <a:spAutoFit/>
          </a:bodyPr>
          <a:lstStyle/>
          <a:p>
            <a:pPr algn="ctr"/>
            <a:r>
              <a:rPr lang="es-ES" kern="0" dirty="0">
                <a:solidFill>
                  <a:srgbClr val="000000"/>
                </a:solidFill>
              </a:rPr>
              <a:t>Corregir error en la matriz y los posibles campos erróneos de “</a:t>
            </a:r>
            <a:r>
              <a:rPr lang="es-ES" kern="0" dirty="0" err="1">
                <a:solidFill>
                  <a:srgbClr val="000000"/>
                </a:solidFill>
              </a:rPr>
              <a:t>Sist_Rem</a:t>
            </a:r>
            <a:r>
              <a:rPr lang="es-ES" kern="0" dirty="0">
                <a:solidFill>
                  <a:srgbClr val="000000"/>
                </a:solidFill>
              </a:rPr>
              <a:t>” y Estamento”</a:t>
            </a:r>
          </a:p>
          <a:p>
            <a:pPr algn="ctr"/>
            <a:endParaRPr lang="es-ES" kern="0" dirty="0">
              <a:solidFill>
                <a:srgbClr val="000000"/>
              </a:solidFill>
            </a:endParaRPr>
          </a:p>
          <a:p>
            <a:pPr algn="ctr"/>
            <a:endParaRPr lang="es-ES_tradnl" dirty="0"/>
          </a:p>
        </p:txBody>
      </p:sp>
      <p:sp>
        <p:nvSpPr>
          <p:cNvPr id="17" name="Rectangle 12">
            <a:extLst>
              <a:ext uri="{FF2B5EF4-FFF2-40B4-BE49-F238E27FC236}">
                <a16:creationId xmlns:a16="http://schemas.microsoft.com/office/drawing/2014/main" id="{9B117EDA-9DA4-4F72-A985-E3496EEFA3C1}"/>
              </a:ext>
            </a:extLst>
          </p:cNvPr>
          <p:cNvSpPr/>
          <p:nvPr/>
        </p:nvSpPr>
        <p:spPr>
          <a:xfrm>
            <a:off x="5709374" y="2084679"/>
            <a:ext cx="2723675" cy="923330"/>
          </a:xfrm>
          <a:prstGeom prst="rect">
            <a:avLst/>
          </a:prstGeom>
        </p:spPr>
        <p:txBody>
          <a:bodyPr wrap="square">
            <a:spAutoFit/>
          </a:bodyPr>
          <a:lstStyle/>
          <a:p>
            <a:pPr algn="ctr"/>
            <a:r>
              <a:rPr lang="es-ES" kern="0" dirty="0">
                <a:solidFill>
                  <a:srgbClr val="000000"/>
                </a:solidFill>
              </a:rPr>
              <a:t>Buscar en nuestro Archivo consolidado de Matrices Bases</a:t>
            </a:r>
          </a:p>
        </p:txBody>
      </p:sp>
      <p:pic>
        <p:nvPicPr>
          <p:cNvPr id="22" name="Picture 9">
            <a:extLst>
              <a:ext uri="{FF2B5EF4-FFF2-40B4-BE49-F238E27FC236}">
                <a16:creationId xmlns:a16="http://schemas.microsoft.com/office/drawing/2014/main" id="{E68A496D-F925-4C4D-AFE1-9FAE3B744E46}"/>
              </a:ext>
            </a:extLst>
          </p:cNvPr>
          <p:cNvPicPr>
            <a:picLocks noChangeAspect="1"/>
          </p:cNvPicPr>
          <p:nvPr/>
        </p:nvPicPr>
        <p:blipFill rotWithShape="1">
          <a:blip r:embed="rId3"/>
          <a:srcRect l="10746" t="17369" r="13796" b="19274"/>
          <a:stretch/>
        </p:blipFill>
        <p:spPr>
          <a:xfrm>
            <a:off x="10565351" y="5617706"/>
            <a:ext cx="1121746" cy="941848"/>
          </a:xfrm>
          <a:prstGeom prst="rect">
            <a:avLst/>
          </a:prstGeom>
        </p:spPr>
      </p:pic>
      <p:pic>
        <p:nvPicPr>
          <p:cNvPr id="4" name="Imagen 3">
            <a:extLst>
              <a:ext uri="{FF2B5EF4-FFF2-40B4-BE49-F238E27FC236}">
                <a16:creationId xmlns:a16="http://schemas.microsoft.com/office/drawing/2014/main" id="{012DE736-8C4A-4708-8758-6E81E729526E}"/>
              </a:ext>
            </a:extLst>
          </p:cNvPr>
          <p:cNvPicPr>
            <a:picLocks noChangeAspect="1"/>
          </p:cNvPicPr>
          <p:nvPr/>
        </p:nvPicPr>
        <p:blipFill>
          <a:blip r:embed="rId4"/>
          <a:stretch>
            <a:fillRect/>
          </a:stretch>
        </p:blipFill>
        <p:spPr>
          <a:xfrm>
            <a:off x="504903" y="3429000"/>
            <a:ext cx="2273690" cy="2659630"/>
          </a:xfrm>
          <a:prstGeom prst="rect">
            <a:avLst/>
          </a:prstGeom>
        </p:spPr>
      </p:pic>
      <p:pic>
        <p:nvPicPr>
          <p:cNvPr id="5122" name="Picture 2" descr="Resultado de imagen para excel">
            <a:extLst>
              <a:ext uri="{FF2B5EF4-FFF2-40B4-BE49-F238E27FC236}">
                <a16:creationId xmlns:a16="http://schemas.microsoft.com/office/drawing/2014/main" id="{2A250C2C-984A-40CF-A797-502A342758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29390" y="3455324"/>
            <a:ext cx="2283644" cy="2283644"/>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a:extLst>
              <a:ext uri="{FF2B5EF4-FFF2-40B4-BE49-F238E27FC236}">
                <a16:creationId xmlns:a16="http://schemas.microsoft.com/office/drawing/2014/main" id="{C7583055-282C-4378-925F-53C354C3BBB8}"/>
              </a:ext>
            </a:extLst>
          </p:cNvPr>
          <p:cNvPicPr>
            <a:picLocks noChangeAspect="1"/>
          </p:cNvPicPr>
          <p:nvPr/>
        </p:nvPicPr>
        <p:blipFill rotWithShape="1">
          <a:blip r:embed="rId6"/>
          <a:srcRect t="6970"/>
          <a:stretch/>
        </p:blipFill>
        <p:spPr>
          <a:xfrm>
            <a:off x="9285943" y="3455324"/>
            <a:ext cx="1636353" cy="2384477"/>
          </a:xfrm>
          <a:prstGeom prst="rect">
            <a:avLst/>
          </a:prstGeom>
          <a:ln>
            <a:noFill/>
          </a:ln>
          <a:effectLst>
            <a:outerShdw blurRad="292100" dist="139700" dir="2700000" algn="tl" rotWithShape="0">
              <a:srgbClr val="333333">
                <a:alpha val="65000"/>
              </a:srgbClr>
            </a:outerShdw>
          </a:effectLst>
        </p:spPr>
      </p:pic>
      <p:pic>
        <p:nvPicPr>
          <p:cNvPr id="5" name="Imagen 4">
            <a:extLst>
              <a:ext uri="{FF2B5EF4-FFF2-40B4-BE49-F238E27FC236}">
                <a16:creationId xmlns:a16="http://schemas.microsoft.com/office/drawing/2014/main" id="{2206D6DF-2269-4AA3-8557-904C2DF29A13}"/>
              </a:ext>
            </a:extLst>
          </p:cNvPr>
          <p:cNvPicPr>
            <a:picLocks noChangeAspect="1"/>
          </p:cNvPicPr>
          <p:nvPr/>
        </p:nvPicPr>
        <p:blipFill>
          <a:blip r:embed="rId7"/>
          <a:stretch>
            <a:fillRect/>
          </a:stretch>
        </p:blipFill>
        <p:spPr>
          <a:xfrm>
            <a:off x="2920508" y="3455324"/>
            <a:ext cx="2363561" cy="2384477"/>
          </a:xfrm>
          <a:prstGeom prst="rect">
            <a:avLst/>
          </a:prstGeom>
        </p:spPr>
      </p:pic>
    </p:spTree>
    <p:extLst>
      <p:ext uri="{BB962C8B-B14F-4D97-AF65-F5344CB8AC3E}">
        <p14:creationId xmlns:p14="http://schemas.microsoft.com/office/powerpoint/2010/main" val="35772610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AB1E24-8667-428B-9C25-B315449EA081}"/>
              </a:ext>
            </a:extLst>
          </p:cNvPr>
          <p:cNvSpPr>
            <a:spLocks noGrp="1"/>
          </p:cNvSpPr>
          <p:nvPr>
            <p:ph type="title"/>
          </p:nvPr>
        </p:nvSpPr>
        <p:spPr>
          <a:xfrm>
            <a:off x="1246922" y="303360"/>
            <a:ext cx="9089205" cy="307777"/>
          </a:xfrm>
        </p:spPr>
        <p:txBody>
          <a:bodyPr/>
          <a:lstStyle/>
          <a:p>
            <a:r>
              <a:rPr lang="es-CL" sz="2000" dirty="0">
                <a:latin typeface="Calibri Light" panose="020F0302020204030204" pitchFamily="34" charset="0"/>
                <a:cs typeface="Calibri Light" panose="020F0302020204030204" pitchFamily="34" charset="0"/>
              </a:rPr>
              <a:t>Aplicar Matriz de Validación – Corregir Errores</a:t>
            </a:r>
          </a:p>
        </p:txBody>
      </p:sp>
      <p:sp>
        <p:nvSpPr>
          <p:cNvPr id="3" name="Marcador de número de diapositiva 2">
            <a:extLst>
              <a:ext uri="{FF2B5EF4-FFF2-40B4-BE49-F238E27FC236}">
                <a16:creationId xmlns:a16="http://schemas.microsoft.com/office/drawing/2014/main" id="{B7D2BA2D-5197-47D8-94EC-D7793B88DAB7}"/>
              </a:ext>
            </a:extLst>
          </p:cNvPr>
          <p:cNvSpPr>
            <a:spLocks noGrp="1"/>
          </p:cNvSpPr>
          <p:nvPr>
            <p:ph type="sldNum" sz="quarter" idx="4"/>
          </p:nvPr>
        </p:nvSpPr>
        <p:spPr>
          <a:xfrm>
            <a:off x="10297492" y="6609102"/>
            <a:ext cx="2133600" cy="365125"/>
          </a:xfrm>
        </p:spPr>
        <p:txBody>
          <a:bodyPr/>
          <a:lstStyle/>
          <a:p>
            <a:fld id="{7536BA00-E649-495D-B82A-3219CB1D2429}" type="slidenum">
              <a:rPr lang="es-CL" smtClean="0"/>
              <a:pPr/>
              <a:t>33</a:t>
            </a:fld>
            <a:endParaRPr lang="es-CL"/>
          </a:p>
        </p:txBody>
      </p:sp>
      <p:sp>
        <p:nvSpPr>
          <p:cNvPr id="6" name="Rectángulo 5">
            <a:extLst>
              <a:ext uri="{FF2B5EF4-FFF2-40B4-BE49-F238E27FC236}">
                <a16:creationId xmlns:a16="http://schemas.microsoft.com/office/drawing/2014/main" id="{739B367E-1E7D-4266-8642-06FD5E45A9BE}"/>
              </a:ext>
            </a:extLst>
          </p:cNvPr>
          <p:cNvSpPr/>
          <p:nvPr/>
        </p:nvSpPr>
        <p:spPr>
          <a:xfrm>
            <a:off x="584790" y="303359"/>
            <a:ext cx="340242" cy="307777"/>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r">
              <a:buFont typeface="Wingdings" panose="05000000000000000000" pitchFamily="2" charset="2"/>
              <a:buChar char="ü"/>
            </a:pPr>
            <a:r>
              <a:rPr lang="es-CL">
                <a:solidFill>
                  <a:srgbClr val="FF3B3B"/>
                </a:solidFill>
              </a:rPr>
              <a:t>    </a:t>
            </a:r>
          </a:p>
        </p:txBody>
      </p:sp>
      <p:sp>
        <p:nvSpPr>
          <p:cNvPr id="8" name="Marcador de contenido 1">
            <a:extLst>
              <a:ext uri="{FF2B5EF4-FFF2-40B4-BE49-F238E27FC236}">
                <a16:creationId xmlns:a16="http://schemas.microsoft.com/office/drawing/2014/main" id="{0CB42FE8-493E-D04A-A734-5CE224998F46}"/>
              </a:ext>
            </a:extLst>
          </p:cNvPr>
          <p:cNvSpPr txBox="1">
            <a:spLocks/>
          </p:cNvSpPr>
          <p:nvPr/>
        </p:nvSpPr>
        <p:spPr>
          <a:xfrm>
            <a:off x="543560" y="889915"/>
            <a:ext cx="7714320" cy="797482"/>
          </a:xfrm>
          <a:prstGeom prst="rect">
            <a:avLst/>
          </a:prstGeom>
        </p:spPr>
        <p:txBody>
          <a:bodyPr/>
          <a:lst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marL="285750" indent="-285750">
              <a:buFont typeface="Arial" panose="020B0604020202020204" pitchFamily="34" charset="0"/>
              <a:buChar char="•"/>
            </a:pPr>
            <a:endParaRPr lang="es-ES" kern="0" dirty="0">
              <a:solidFill>
                <a:srgbClr val="000000"/>
              </a:solidFill>
            </a:endParaRPr>
          </a:p>
          <a:p>
            <a:pPr marL="285750" indent="-285750">
              <a:buFont typeface="Arial" panose="020B0604020202020204" pitchFamily="34" charset="0"/>
              <a:buChar char="•"/>
            </a:pPr>
            <a:r>
              <a:rPr lang="es-ES" kern="0" dirty="0">
                <a:solidFill>
                  <a:srgbClr val="000000"/>
                </a:solidFill>
              </a:rPr>
              <a:t>Consideraciones para completar y generar una buena validación en la matriz A:</a:t>
            </a:r>
          </a:p>
          <a:p>
            <a:endParaRPr lang="es-ES" kern="0" dirty="0">
              <a:solidFill>
                <a:srgbClr val="000000"/>
              </a:solidFill>
            </a:endParaRPr>
          </a:p>
          <a:p>
            <a:pPr marL="285750" indent="-285750">
              <a:buFont typeface="Arial" panose="020B0604020202020204" pitchFamily="34" charset="0"/>
              <a:buChar char="•"/>
            </a:pPr>
            <a:endParaRPr lang="es-ES" kern="0" dirty="0">
              <a:solidFill>
                <a:srgbClr val="000000"/>
              </a:solidFill>
            </a:endParaRPr>
          </a:p>
        </p:txBody>
      </p:sp>
      <p:sp>
        <p:nvSpPr>
          <p:cNvPr id="11" name="CuadroTexto 10">
            <a:extLst>
              <a:ext uri="{FF2B5EF4-FFF2-40B4-BE49-F238E27FC236}">
                <a16:creationId xmlns:a16="http://schemas.microsoft.com/office/drawing/2014/main" id="{57F76D8A-2289-4C4C-8E89-2FE1D8214532}"/>
              </a:ext>
            </a:extLst>
          </p:cNvPr>
          <p:cNvSpPr txBox="1"/>
          <p:nvPr/>
        </p:nvSpPr>
        <p:spPr>
          <a:xfrm>
            <a:off x="464270" y="5579169"/>
            <a:ext cx="11263460" cy="923829"/>
          </a:xfrm>
          <a:prstGeom prst="rect">
            <a:avLst/>
          </a:prstGeom>
          <a:ln>
            <a:headEnd/>
            <a:tailEnd/>
          </a:ln>
          <a:extLst/>
        </p:spPr>
        <p:style>
          <a:lnRef idx="1">
            <a:schemeClr val="accent1"/>
          </a:lnRef>
          <a:fillRef idx="2">
            <a:schemeClr val="accent1"/>
          </a:fillRef>
          <a:effectRef idx="1">
            <a:schemeClr val="accent1"/>
          </a:effectRef>
          <a:fontRef idx="minor">
            <a:schemeClr val="dk1"/>
          </a:fontRef>
        </p:style>
        <p:txBody>
          <a:bodyPr vert="horz" wrap="square" lIns="72009" tIns="72009" rIns="72009" bIns="72009" numCol="1" rtlCol="0" anchor="t" anchorCtr="0" compatLnSpc="1">
            <a:prstTxWarp prst="textNoShape">
              <a:avLst/>
            </a:prstTxWarp>
            <a:noAutofit/>
          </a:bodyPr>
          <a:lstStyle/>
          <a:p>
            <a:pPr marL="1587" indent="0">
              <a:buNone/>
            </a:pPr>
            <a:r>
              <a:rPr lang="es-MX" sz="1600" dirty="0">
                <a:solidFill>
                  <a:srgbClr val="000000"/>
                </a:solidFill>
              </a:rPr>
              <a:t>Nota: si en alguna de las columnas con excepción de “MA” superan el valor de los rangos este debe mensualizarse, es decir, si en enero tiene 40 días de “Feriado Legal” está debe indicar que en enero utilizó 22 días y en Febrero 18 días, completando los 40 días iniciales.</a:t>
            </a:r>
          </a:p>
        </p:txBody>
      </p:sp>
      <p:pic>
        <p:nvPicPr>
          <p:cNvPr id="12" name="Imagen 11">
            <a:extLst>
              <a:ext uri="{FF2B5EF4-FFF2-40B4-BE49-F238E27FC236}">
                <a16:creationId xmlns:a16="http://schemas.microsoft.com/office/drawing/2014/main" id="{C1CDC797-3F17-4462-92C0-CE5FDAE6BEED}"/>
              </a:ext>
            </a:extLst>
          </p:cNvPr>
          <p:cNvPicPr>
            <a:picLocks noChangeAspect="1"/>
          </p:cNvPicPr>
          <p:nvPr/>
        </p:nvPicPr>
        <p:blipFill>
          <a:blip r:embed="rId3"/>
          <a:stretch>
            <a:fillRect/>
          </a:stretch>
        </p:blipFill>
        <p:spPr>
          <a:xfrm>
            <a:off x="1064296" y="1520471"/>
            <a:ext cx="10257296" cy="389005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929824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AB1E24-8667-428B-9C25-B315449EA081}"/>
              </a:ext>
            </a:extLst>
          </p:cNvPr>
          <p:cNvSpPr>
            <a:spLocks noGrp="1"/>
          </p:cNvSpPr>
          <p:nvPr>
            <p:ph type="title"/>
          </p:nvPr>
        </p:nvSpPr>
        <p:spPr>
          <a:xfrm>
            <a:off x="1246922" y="303360"/>
            <a:ext cx="9089205" cy="307777"/>
          </a:xfrm>
        </p:spPr>
        <p:txBody>
          <a:bodyPr/>
          <a:lstStyle/>
          <a:p>
            <a:r>
              <a:rPr lang="es-ES" sz="2000" dirty="0">
                <a:latin typeface="Calibri Light" panose="020F0302020204030204" pitchFamily="34" charset="0"/>
                <a:cs typeface="Calibri Light" panose="020F0302020204030204" pitchFamily="34" charset="0"/>
              </a:rPr>
              <a:t>Correlación de matrices anteriores </a:t>
            </a:r>
            <a:r>
              <a:rPr lang="es-CL" sz="2000" dirty="0">
                <a:latin typeface="Calibri Light" panose="020F0302020204030204" pitchFamily="34" charset="0"/>
                <a:cs typeface="Calibri Light" panose="020F0302020204030204" pitchFamily="34" charset="0"/>
              </a:rPr>
              <a:t>– Matriz A</a:t>
            </a:r>
          </a:p>
        </p:txBody>
      </p:sp>
      <p:sp>
        <p:nvSpPr>
          <p:cNvPr id="3" name="Marcador de número de diapositiva 2">
            <a:extLst>
              <a:ext uri="{FF2B5EF4-FFF2-40B4-BE49-F238E27FC236}">
                <a16:creationId xmlns:a16="http://schemas.microsoft.com/office/drawing/2014/main" id="{B7D2BA2D-5197-47D8-94EC-D7793B88DAB7}"/>
              </a:ext>
            </a:extLst>
          </p:cNvPr>
          <p:cNvSpPr>
            <a:spLocks noGrp="1"/>
          </p:cNvSpPr>
          <p:nvPr>
            <p:ph type="sldNum" sz="quarter" idx="4"/>
          </p:nvPr>
        </p:nvSpPr>
        <p:spPr>
          <a:xfrm>
            <a:off x="10297492" y="6609102"/>
            <a:ext cx="2133600" cy="365125"/>
          </a:xfrm>
        </p:spPr>
        <p:txBody>
          <a:bodyPr/>
          <a:lstStyle/>
          <a:p>
            <a:fld id="{7536BA00-E649-495D-B82A-3219CB1D2429}" type="slidenum">
              <a:rPr lang="es-CL" smtClean="0"/>
              <a:pPr/>
              <a:t>34</a:t>
            </a:fld>
            <a:endParaRPr lang="es-CL"/>
          </a:p>
        </p:txBody>
      </p:sp>
      <p:sp>
        <p:nvSpPr>
          <p:cNvPr id="6" name="Rectángulo 5">
            <a:extLst>
              <a:ext uri="{FF2B5EF4-FFF2-40B4-BE49-F238E27FC236}">
                <a16:creationId xmlns:a16="http://schemas.microsoft.com/office/drawing/2014/main" id="{739B367E-1E7D-4266-8642-06FD5E45A9BE}"/>
              </a:ext>
            </a:extLst>
          </p:cNvPr>
          <p:cNvSpPr/>
          <p:nvPr/>
        </p:nvSpPr>
        <p:spPr>
          <a:xfrm>
            <a:off x="584790" y="303359"/>
            <a:ext cx="340242" cy="307777"/>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r">
              <a:buFont typeface="Wingdings" panose="05000000000000000000" pitchFamily="2" charset="2"/>
              <a:buChar char="ü"/>
            </a:pPr>
            <a:r>
              <a:rPr lang="es-CL">
                <a:solidFill>
                  <a:srgbClr val="FF3B3B"/>
                </a:solidFill>
              </a:rPr>
              <a:t>    </a:t>
            </a:r>
          </a:p>
        </p:txBody>
      </p:sp>
      <p:sp>
        <p:nvSpPr>
          <p:cNvPr id="12" name="Marcador de contenido 1">
            <a:extLst>
              <a:ext uri="{FF2B5EF4-FFF2-40B4-BE49-F238E27FC236}">
                <a16:creationId xmlns:a16="http://schemas.microsoft.com/office/drawing/2014/main" id="{79363461-546C-6541-96E6-7319BC632E0B}"/>
              </a:ext>
            </a:extLst>
          </p:cNvPr>
          <p:cNvSpPr txBox="1">
            <a:spLocks/>
          </p:cNvSpPr>
          <p:nvPr/>
        </p:nvSpPr>
        <p:spPr>
          <a:xfrm>
            <a:off x="510716" y="1234639"/>
            <a:ext cx="6361424" cy="4638260"/>
          </a:xfrm>
          <a:prstGeom prst="rect">
            <a:avLst/>
          </a:prstGeom>
        </p:spPr>
        <p:txBody>
          <a:bodyPr/>
          <a:lst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just"/>
            <a:r>
              <a:rPr lang="es-ES" sz="2000" kern="0" dirty="0">
                <a:solidFill>
                  <a:srgbClr val="000000"/>
                </a:solidFill>
              </a:rPr>
              <a:t>Al hecho de ser una matriz acumulativa siempre tener presentes lo siguientes:</a:t>
            </a:r>
          </a:p>
          <a:p>
            <a:pPr marL="285750" indent="-285750" algn="just">
              <a:buFont typeface="Arial" panose="020B0604020202020204" pitchFamily="34" charset="0"/>
              <a:buChar char="•"/>
            </a:pPr>
            <a:endParaRPr lang="es-ES" sz="2000" b="1" kern="0" dirty="0">
              <a:solidFill>
                <a:srgbClr val="000000"/>
              </a:solidFill>
            </a:endParaRPr>
          </a:p>
          <a:p>
            <a:pPr marL="483357" lvl="1" indent="-285750" algn="just">
              <a:spcAft>
                <a:spcPts val="1200"/>
              </a:spcAft>
              <a:buFont typeface="Arial" panose="020B0604020202020204" pitchFamily="34" charset="0"/>
              <a:buChar char="•"/>
            </a:pPr>
            <a:r>
              <a:rPr lang="es-ES" sz="2000" kern="0" dirty="0">
                <a:solidFill>
                  <a:srgbClr val="000000"/>
                </a:solidFill>
              </a:rPr>
              <a:t>No pueden aparecer menos casos que el corte anterior</a:t>
            </a:r>
          </a:p>
          <a:p>
            <a:pPr marL="483357" lvl="1" indent="-285750" algn="just">
              <a:spcAft>
                <a:spcPts val="1200"/>
              </a:spcAft>
              <a:buFont typeface="Arial" panose="020B0604020202020204" pitchFamily="34" charset="0"/>
              <a:buChar char="•"/>
            </a:pPr>
            <a:r>
              <a:rPr lang="es-ES" sz="2000" kern="0" dirty="0">
                <a:solidFill>
                  <a:srgbClr val="000000"/>
                </a:solidFill>
              </a:rPr>
              <a:t>Si en algún aspecto la calidad contractual del funcionario informado cambia, esta solo cambiará a contar del nuevo corte, conservando la información histórica.</a:t>
            </a:r>
          </a:p>
          <a:p>
            <a:pPr lvl="2" indent="0">
              <a:buNone/>
            </a:pPr>
            <a:endParaRPr lang="es-ES" kern="0" dirty="0">
              <a:solidFill>
                <a:srgbClr val="000000"/>
              </a:solidFill>
            </a:endParaRPr>
          </a:p>
        </p:txBody>
      </p:sp>
      <p:pic>
        <p:nvPicPr>
          <p:cNvPr id="16" name="Picture 6">
            <a:extLst>
              <a:ext uri="{FF2B5EF4-FFF2-40B4-BE49-F238E27FC236}">
                <a16:creationId xmlns:a16="http://schemas.microsoft.com/office/drawing/2014/main" id="{F4547280-8200-421E-8DDF-42237030155A}"/>
              </a:ext>
            </a:extLst>
          </p:cNvPr>
          <p:cNvPicPr>
            <a:picLocks noChangeAspect="1"/>
          </p:cNvPicPr>
          <p:nvPr/>
        </p:nvPicPr>
        <p:blipFill>
          <a:blip r:embed="rId3"/>
          <a:stretch>
            <a:fillRect/>
          </a:stretch>
        </p:blipFill>
        <p:spPr>
          <a:xfrm>
            <a:off x="8182468" y="3682890"/>
            <a:ext cx="3857568" cy="2747272"/>
          </a:xfrm>
          <a:prstGeom prst="rect">
            <a:avLst/>
          </a:prstGeom>
        </p:spPr>
      </p:pic>
    </p:spTree>
    <p:extLst>
      <p:ext uri="{BB962C8B-B14F-4D97-AF65-F5344CB8AC3E}">
        <p14:creationId xmlns:p14="http://schemas.microsoft.com/office/powerpoint/2010/main" val="27303306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AB1E24-8667-428B-9C25-B315449EA081}"/>
              </a:ext>
            </a:extLst>
          </p:cNvPr>
          <p:cNvSpPr>
            <a:spLocks noGrp="1"/>
          </p:cNvSpPr>
          <p:nvPr>
            <p:ph type="title"/>
          </p:nvPr>
        </p:nvSpPr>
        <p:spPr>
          <a:xfrm>
            <a:off x="1208287" y="303359"/>
            <a:ext cx="9089205" cy="307777"/>
          </a:xfrm>
        </p:spPr>
        <p:txBody>
          <a:bodyPr/>
          <a:lstStyle/>
          <a:p>
            <a:r>
              <a:rPr lang="es-CL" sz="2000" dirty="0">
                <a:latin typeface="Calibri Light" panose="020F0302020204030204" pitchFamily="34" charset="0"/>
                <a:cs typeface="Calibri Light" panose="020F0302020204030204" pitchFamily="34" charset="0"/>
              </a:rPr>
              <a:t>Consultas</a:t>
            </a:r>
          </a:p>
        </p:txBody>
      </p:sp>
      <p:sp>
        <p:nvSpPr>
          <p:cNvPr id="3" name="Marcador de número de diapositiva 2">
            <a:extLst>
              <a:ext uri="{FF2B5EF4-FFF2-40B4-BE49-F238E27FC236}">
                <a16:creationId xmlns:a16="http://schemas.microsoft.com/office/drawing/2014/main" id="{B7D2BA2D-5197-47D8-94EC-D7793B88DAB7}"/>
              </a:ext>
            </a:extLst>
          </p:cNvPr>
          <p:cNvSpPr>
            <a:spLocks noGrp="1"/>
          </p:cNvSpPr>
          <p:nvPr>
            <p:ph type="sldNum" sz="quarter" idx="4"/>
          </p:nvPr>
        </p:nvSpPr>
        <p:spPr>
          <a:xfrm>
            <a:off x="10297492" y="6609102"/>
            <a:ext cx="2133600" cy="365125"/>
          </a:xfrm>
        </p:spPr>
        <p:txBody>
          <a:bodyPr/>
          <a:lstStyle/>
          <a:p>
            <a:fld id="{7536BA00-E649-495D-B82A-3219CB1D2429}" type="slidenum">
              <a:rPr lang="es-CL" smtClean="0"/>
              <a:pPr/>
              <a:t>35</a:t>
            </a:fld>
            <a:endParaRPr lang="es-CL"/>
          </a:p>
        </p:txBody>
      </p:sp>
      <p:sp>
        <p:nvSpPr>
          <p:cNvPr id="6" name="Rectángulo 5">
            <a:extLst>
              <a:ext uri="{FF2B5EF4-FFF2-40B4-BE49-F238E27FC236}">
                <a16:creationId xmlns:a16="http://schemas.microsoft.com/office/drawing/2014/main" id="{739B367E-1E7D-4266-8642-06FD5E45A9BE}"/>
              </a:ext>
            </a:extLst>
          </p:cNvPr>
          <p:cNvSpPr/>
          <p:nvPr/>
        </p:nvSpPr>
        <p:spPr>
          <a:xfrm>
            <a:off x="584790" y="303359"/>
            <a:ext cx="340242" cy="307777"/>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r">
              <a:buFont typeface="Wingdings" panose="05000000000000000000" pitchFamily="2" charset="2"/>
              <a:buChar char="ü"/>
            </a:pPr>
            <a:r>
              <a:rPr lang="es-CL">
                <a:solidFill>
                  <a:srgbClr val="FF3B3B"/>
                </a:solidFill>
              </a:rPr>
              <a:t>    </a:t>
            </a:r>
          </a:p>
        </p:txBody>
      </p:sp>
      <p:pic>
        <p:nvPicPr>
          <p:cNvPr id="4" name="Picture 3">
            <a:extLst>
              <a:ext uri="{FF2B5EF4-FFF2-40B4-BE49-F238E27FC236}">
                <a16:creationId xmlns:a16="http://schemas.microsoft.com/office/drawing/2014/main" id="{07942336-E3CC-3F4C-A3FF-A6285D6A0C70}"/>
              </a:ext>
            </a:extLst>
          </p:cNvPr>
          <p:cNvPicPr>
            <a:picLocks noChangeAspect="1"/>
          </p:cNvPicPr>
          <p:nvPr/>
        </p:nvPicPr>
        <p:blipFill>
          <a:blip r:embed="rId3"/>
          <a:stretch>
            <a:fillRect/>
          </a:stretch>
        </p:blipFill>
        <p:spPr>
          <a:xfrm>
            <a:off x="5173763" y="1335886"/>
            <a:ext cx="1844474" cy="3206427"/>
          </a:xfrm>
          <a:prstGeom prst="rect">
            <a:avLst/>
          </a:prstGeom>
        </p:spPr>
      </p:pic>
      <p:sp>
        <p:nvSpPr>
          <p:cNvPr id="9" name="Rectángulo 4">
            <a:extLst>
              <a:ext uri="{FF2B5EF4-FFF2-40B4-BE49-F238E27FC236}">
                <a16:creationId xmlns:a16="http://schemas.microsoft.com/office/drawing/2014/main" id="{94BED606-B69A-184F-B09E-3DE2979FCE7C}"/>
              </a:ext>
            </a:extLst>
          </p:cNvPr>
          <p:cNvSpPr/>
          <p:nvPr/>
        </p:nvSpPr>
        <p:spPr>
          <a:xfrm>
            <a:off x="187124" y="4542313"/>
            <a:ext cx="11817752" cy="584775"/>
          </a:xfrm>
          <a:prstGeom prst="rect">
            <a:avLst/>
          </a:prstGeom>
        </p:spPr>
        <p:txBody>
          <a:bodyPr wrap="square">
            <a:spAutoFit/>
          </a:bodyPr>
          <a:lstStyle/>
          <a:p>
            <a:pPr marL="355600" lvl="1" algn="ctr">
              <a:buClr>
                <a:schemeClr val="accent1"/>
              </a:buClr>
              <a:defRPr/>
            </a:pPr>
            <a:r>
              <a:rPr lang="es-CL" sz="3200" dirty="0">
                <a:solidFill>
                  <a:schemeClr val="accent5"/>
                </a:solidFill>
              </a:rPr>
              <a:t>¿Preguntas?</a:t>
            </a:r>
          </a:p>
        </p:txBody>
      </p:sp>
    </p:spTree>
    <p:extLst>
      <p:ext uri="{BB962C8B-B14F-4D97-AF65-F5344CB8AC3E}">
        <p14:creationId xmlns:p14="http://schemas.microsoft.com/office/powerpoint/2010/main" val="13541137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AB1E24-8667-428B-9C25-B315449EA081}"/>
              </a:ext>
            </a:extLst>
          </p:cNvPr>
          <p:cNvSpPr>
            <a:spLocks noGrp="1"/>
          </p:cNvSpPr>
          <p:nvPr>
            <p:ph type="title"/>
          </p:nvPr>
        </p:nvSpPr>
        <p:spPr>
          <a:xfrm>
            <a:off x="1246922" y="303360"/>
            <a:ext cx="9089205" cy="307777"/>
          </a:xfrm>
        </p:spPr>
        <p:txBody>
          <a:bodyPr/>
          <a:lstStyle/>
          <a:p>
            <a:r>
              <a:rPr lang="es-MX" sz="2000" dirty="0">
                <a:latin typeface="Calibri Light" panose="020F0302020204030204" pitchFamily="34" charset="0"/>
                <a:cs typeface="Calibri Light" panose="020F0302020204030204" pitchFamily="34" charset="0"/>
              </a:rPr>
              <a:t>Recomendaciones Generales para Envió de Matrices a Referentes Minsal</a:t>
            </a:r>
            <a:endParaRPr lang="es-CL" sz="2000" dirty="0">
              <a:latin typeface="Calibri Light" panose="020F0302020204030204" pitchFamily="34" charset="0"/>
              <a:cs typeface="Calibri Light" panose="020F0302020204030204" pitchFamily="34" charset="0"/>
            </a:endParaRPr>
          </a:p>
        </p:txBody>
      </p:sp>
      <p:sp>
        <p:nvSpPr>
          <p:cNvPr id="3" name="Marcador de número de diapositiva 2">
            <a:extLst>
              <a:ext uri="{FF2B5EF4-FFF2-40B4-BE49-F238E27FC236}">
                <a16:creationId xmlns:a16="http://schemas.microsoft.com/office/drawing/2014/main" id="{B7D2BA2D-5197-47D8-94EC-D7793B88DAB7}"/>
              </a:ext>
            </a:extLst>
          </p:cNvPr>
          <p:cNvSpPr>
            <a:spLocks noGrp="1"/>
          </p:cNvSpPr>
          <p:nvPr>
            <p:ph type="sldNum" sz="quarter" idx="4"/>
          </p:nvPr>
        </p:nvSpPr>
        <p:spPr>
          <a:xfrm>
            <a:off x="10297492" y="6609102"/>
            <a:ext cx="2133600" cy="365125"/>
          </a:xfrm>
        </p:spPr>
        <p:txBody>
          <a:bodyPr/>
          <a:lstStyle/>
          <a:p>
            <a:fld id="{7536BA00-E649-495D-B82A-3219CB1D2429}" type="slidenum">
              <a:rPr lang="es-CL" smtClean="0"/>
              <a:pPr/>
              <a:t>36</a:t>
            </a:fld>
            <a:endParaRPr lang="es-CL"/>
          </a:p>
        </p:txBody>
      </p:sp>
      <p:sp>
        <p:nvSpPr>
          <p:cNvPr id="6" name="Rectángulo 5">
            <a:extLst>
              <a:ext uri="{FF2B5EF4-FFF2-40B4-BE49-F238E27FC236}">
                <a16:creationId xmlns:a16="http://schemas.microsoft.com/office/drawing/2014/main" id="{739B367E-1E7D-4266-8642-06FD5E45A9BE}"/>
              </a:ext>
            </a:extLst>
          </p:cNvPr>
          <p:cNvSpPr/>
          <p:nvPr/>
        </p:nvSpPr>
        <p:spPr>
          <a:xfrm>
            <a:off x="584790" y="303359"/>
            <a:ext cx="340242" cy="307777"/>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r">
              <a:buFont typeface="Wingdings" panose="05000000000000000000" pitchFamily="2" charset="2"/>
              <a:buChar char="ü"/>
            </a:pPr>
            <a:r>
              <a:rPr lang="es-CL">
                <a:solidFill>
                  <a:srgbClr val="FF3B3B"/>
                </a:solidFill>
              </a:rPr>
              <a:t>    </a:t>
            </a:r>
          </a:p>
        </p:txBody>
      </p:sp>
      <p:sp>
        <p:nvSpPr>
          <p:cNvPr id="12" name="Marcador de contenido 1">
            <a:extLst>
              <a:ext uri="{FF2B5EF4-FFF2-40B4-BE49-F238E27FC236}">
                <a16:creationId xmlns:a16="http://schemas.microsoft.com/office/drawing/2014/main" id="{79363461-546C-6541-96E6-7319BC632E0B}"/>
              </a:ext>
            </a:extLst>
          </p:cNvPr>
          <p:cNvSpPr txBox="1">
            <a:spLocks/>
          </p:cNvSpPr>
          <p:nvPr/>
        </p:nvSpPr>
        <p:spPr>
          <a:xfrm>
            <a:off x="510715" y="1234639"/>
            <a:ext cx="9089205" cy="3921823"/>
          </a:xfrm>
          <a:prstGeom prst="rect">
            <a:avLst/>
          </a:prstGeom>
        </p:spPr>
        <p:txBody>
          <a:bodyPr/>
          <a:lst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just"/>
            <a:r>
              <a:rPr lang="es-ES" sz="2000" kern="0" dirty="0">
                <a:solidFill>
                  <a:srgbClr val="000000"/>
                </a:solidFill>
              </a:rPr>
              <a:t>Siempre considerar lo siguiente para enviar las matrices a sus referentes Minsal:</a:t>
            </a:r>
          </a:p>
          <a:p>
            <a:pPr algn="just"/>
            <a:endParaRPr lang="es-ES" sz="2000" kern="0" dirty="0">
              <a:solidFill>
                <a:srgbClr val="000000"/>
              </a:solidFill>
            </a:endParaRPr>
          </a:p>
          <a:p>
            <a:pPr marL="654807" lvl="1" indent="-457200" algn="just">
              <a:spcAft>
                <a:spcPts val="1800"/>
              </a:spcAft>
              <a:buFont typeface="Wingdings" panose="05000000000000000000" pitchFamily="2" charset="2"/>
              <a:buChar char="ü"/>
            </a:pPr>
            <a:r>
              <a:rPr lang="es-ES" sz="2000" kern="0" dirty="0">
                <a:solidFill>
                  <a:srgbClr val="000000"/>
                </a:solidFill>
              </a:rPr>
              <a:t>Los archivos deben contener el formato correspondiente para cada columna y su estructura de columnas, incluyendo “</a:t>
            </a:r>
            <a:r>
              <a:rPr lang="es-ES" sz="2000" kern="0" dirty="0" err="1">
                <a:solidFill>
                  <a:srgbClr val="000000"/>
                </a:solidFill>
              </a:rPr>
              <a:t>Corr_Cto</a:t>
            </a:r>
            <a:r>
              <a:rPr lang="es-ES" sz="2000" kern="0" dirty="0">
                <a:solidFill>
                  <a:srgbClr val="000000"/>
                </a:solidFill>
              </a:rPr>
              <a:t>” y “</a:t>
            </a:r>
            <a:r>
              <a:rPr lang="es-ES" sz="2000" kern="0" dirty="0" err="1">
                <a:solidFill>
                  <a:srgbClr val="000000"/>
                </a:solidFill>
              </a:rPr>
              <a:t>Estab</a:t>
            </a:r>
            <a:r>
              <a:rPr lang="es-ES" sz="2000" kern="0" dirty="0">
                <a:solidFill>
                  <a:srgbClr val="000000"/>
                </a:solidFill>
              </a:rPr>
              <a:t>”.</a:t>
            </a:r>
          </a:p>
          <a:p>
            <a:pPr marL="654807" lvl="1" indent="-457200" algn="just">
              <a:spcAft>
                <a:spcPts val="1800"/>
              </a:spcAft>
              <a:buFont typeface="Wingdings" panose="05000000000000000000" pitchFamily="2" charset="2"/>
              <a:buChar char="ü"/>
            </a:pPr>
            <a:r>
              <a:rPr lang="es-ES" sz="2000" kern="0" dirty="0">
                <a:solidFill>
                  <a:srgbClr val="000000"/>
                </a:solidFill>
              </a:rPr>
              <a:t>Los archivos no deben enviarse con los validadores, solo enviar los datos de acuerdo a su estructura.</a:t>
            </a:r>
          </a:p>
          <a:p>
            <a:pPr marL="654807" lvl="1" indent="-457200" algn="just">
              <a:spcAft>
                <a:spcPts val="1800"/>
              </a:spcAft>
              <a:buFont typeface="Wingdings" panose="05000000000000000000" pitchFamily="2" charset="2"/>
              <a:buChar char="ü"/>
            </a:pPr>
            <a:r>
              <a:rPr lang="es-ES" sz="2000" kern="0" dirty="0">
                <a:solidFill>
                  <a:srgbClr val="000000"/>
                </a:solidFill>
              </a:rPr>
              <a:t>Los archivos no deben enviarse con fórmulas, ya que estos pueden adulterar la información enviada al momento de abrirlos en otros equipos.</a:t>
            </a:r>
          </a:p>
          <a:p>
            <a:pPr marL="654807" lvl="1" indent="-457200" algn="just">
              <a:spcAft>
                <a:spcPts val="1800"/>
              </a:spcAft>
              <a:buFont typeface="Wingdings" panose="05000000000000000000" pitchFamily="2" charset="2"/>
              <a:buChar char="ü"/>
            </a:pPr>
            <a:r>
              <a:rPr lang="es-ES" sz="2000" kern="0" dirty="0">
                <a:solidFill>
                  <a:srgbClr val="000000"/>
                </a:solidFill>
              </a:rPr>
              <a:t>Los archivos deben enviarse posterior a la carga realizada en Dipres, adjuntando el certificado de carga correspondiente.</a:t>
            </a:r>
          </a:p>
          <a:p>
            <a:pPr lvl="2" indent="0">
              <a:buNone/>
            </a:pPr>
            <a:endParaRPr lang="es-ES" kern="0" dirty="0">
              <a:solidFill>
                <a:srgbClr val="000000"/>
              </a:solidFill>
            </a:endParaRPr>
          </a:p>
        </p:txBody>
      </p:sp>
      <mc:AlternateContent xmlns:mc="http://schemas.openxmlformats.org/markup-compatibility/2006" xmlns:am3d="http://schemas.microsoft.com/office/drawing/2017/model3d">
        <mc:Choice Requires="am3d">
          <p:graphicFrame>
            <p:nvGraphicFramePr>
              <p:cNvPr id="8" name="Modelo 3D 7" descr="Documento impreso">
                <a:extLst>
                  <a:ext uri="{FF2B5EF4-FFF2-40B4-BE49-F238E27FC236}">
                    <a16:creationId xmlns:a16="http://schemas.microsoft.com/office/drawing/2014/main" id="{FFE746B0-298F-42DE-9E7D-1D3132EB4617}"/>
                  </a:ext>
                </a:extLst>
              </p:cNvPr>
              <p:cNvGraphicFramePr>
                <a:graphicFrameLocks noChangeAspect="1"/>
              </p:cNvGraphicFramePr>
              <p:nvPr>
                <p:extLst>
                  <p:ext uri="{D42A27DB-BD31-4B8C-83A1-F6EECF244321}">
                    <p14:modId xmlns:p14="http://schemas.microsoft.com/office/powerpoint/2010/main" val="1568356585"/>
                  </p:ext>
                </p:extLst>
              </p:nvPr>
            </p:nvGraphicFramePr>
            <p:xfrm rot="20873562">
              <a:off x="9955559" y="3748307"/>
              <a:ext cx="2297695" cy="3026381"/>
            </p:xfrm>
            <a:graphic>
              <a:graphicData uri="http://schemas.microsoft.com/office/drawing/2017/model3d">
                <am3d:model3d r:embed="rId3">
                  <am3d:spPr>
                    <a:xfrm rot="20873562">
                      <a:off x="0" y="0"/>
                      <a:ext cx="2297695" cy="3026381"/>
                    </a:xfrm>
                    <a:prstGeom prst="rect">
                      <a:avLst/>
                    </a:prstGeom>
                  </am3d:spPr>
                  <am3d:camera>
                    <am3d:pos x="0" y="0" z="56475043"/>
                    <am3d:up dx="0" dy="36000000" dz="0"/>
                    <am3d:lookAt x="0" y="0" z="0"/>
                    <am3d:perspective fov="2700000"/>
                  </am3d:camera>
                  <am3d:trans>
                    <am3d:meterPerModelUnit n="9805309" d="1000000"/>
                    <am3d:preTrans dx="-1048" dy="-18000000" dz="0"/>
                    <am3d:scale>
                      <am3d:sx n="1000000" d="1000000"/>
                      <am3d:sy n="1000000" d="1000000"/>
                      <am3d:sz n="1000000" d="1000000"/>
                    </am3d:scale>
                    <am3d:rot ax="1841858" ay="514392" az="303451"/>
                    <am3d:postTrans dx="0" dy="0" dz="0"/>
                  </am3d:trans>
                  <am3d:attrSrcUrl r:id="rId4"/>
                  <am3d:raster rName="Office3DRenderer" rVer="16.0.8326">
                    <am3d:blip r:embed="rId5"/>
                  </am3d:raster>
                  <am3d:objViewport viewportSz="3680781"/>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xmlns="">
          <p:pic>
            <p:nvPicPr>
              <p:cNvPr id="8" name="Modelo 3D 7" descr="Documento impreso">
                <a:extLst>
                  <a:ext uri="{FF2B5EF4-FFF2-40B4-BE49-F238E27FC236}">
                    <a16:creationId xmlns:a16="http://schemas.microsoft.com/office/drawing/2014/main" id="{FFE746B0-298F-42DE-9E7D-1D3132EB4617}"/>
                  </a:ext>
                </a:extLst>
              </p:cNvPr>
              <p:cNvPicPr>
                <a:picLocks noGrp="1" noRot="1" noChangeAspect="1" noMove="1" noResize="1" noEditPoints="1" noAdjustHandles="1" noChangeArrowheads="1" noChangeShapeType="1" noCrop="1"/>
              </p:cNvPicPr>
              <p:nvPr/>
            </p:nvPicPr>
            <p:blipFill>
              <a:blip r:embed="rId6"/>
              <a:stretch>
                <a:fillRect/>
              </a:stretch>
            </p:blipFill>
            <p:spPr>
              <a:xfrm rot="20873562">
                <a:off x="9955559" y="3748307"/>
                <a:ext cx="2297695" cy="3026381"/>
              </a:xfrm>
              <a:prstGeom prst="rect">
                <a:avLst/>
              </a:prstGeom>
            </p:spPr>
          </p:pic>
        </mc:Fallback>
      </mc:AlternateContent>
    </p:spTree>
    <p:extLst>
      <p:ext uri="{BB962C8B-B14F-4D97-AF65-F5344CB8AC3E}">
        <p14:creationId xmlns:p14="http://schemas.microsoft.com/office/powerpoint/2010/main" val="28561277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AB1E24-8667-428B-9C25-B315449EA081}"/>
              </a:ext>
            </a:extLst>
          </p:cNvPr>
          <p:cNvSpPr>
            <a:spLocks noGrp="1"/>
          </p:cNvSpPr>
          <p:nvPr>
            <p:ph type="title"/>
          </p:nvPr>
        </p:nvSpPr>
        <p:spPr>
          <a:xfrm>
            <a:off x="1246922" y="303360"/>
            <a:ext cx="9089205" cy="307777"/>
          </a:xfrm>
        </p:spPr>
        <p:txBody>
          <a:bodyPr/>
          <a:lstStyle/>
          <a:p>
            <a:r>
              <a:rPr lang="es-MX" sz="2000" dirty="0">
                <a:latin typeface="Calibri Light" panose="020F0302020204030204" pitchFamily="34" charset="0"/>
                <a:cs typeface="Calibri Light" panose="020F0302020204030204" pitchFamily="34" charset="0"/>
              </a:rPr>
              <a:t>Recomendaciones Generales para Envió de Matrices a Referentes Minsal</a:t>
            </a:r>
            <a:endParaRPr lang="es-CL" sz="2000" dirty="0">
              <a:latin typeface="Calibri Light" panose="020F0302020204030204" pitchFamily="34" charset="0"/>
              <a:cs typeface="Calibri Light" panose="020F0302020204030204" pitchFamily="34" charset="0"/>
            </a:endParaRPr>
          </a:p>
        </p:txBody>
      </p:sp>
      <p:sp>
        <p:nvSpPr>
          <p:cNvPr id="3" name="Marcador de número de diapositiva 2">
            <a:extLst>
              <a:ext uri="{FF2B5EF4-FFF2-40B4-BE49-F238E27FC236}">
                <a16:creationId xmlns:a16="http://schemas.microsoft.com/office/drawing/2014/main" id="{B7D2BA2D-5197-47D8-94EC-D7793B88DAB7}"/>
              </a:ext>
            </a:extLst>
          </p:cNvPr>
          <p:cNvSpPr>
            <a:spLocks noGrp="1"/>
          </p:cNvSpPr>
          <p:nvPr>
            <p:ph type="sldNum" sz="quarter" idx="4"/>
          </p:nvPr>
        </p:nvSpPr>
        <p:spPr>
          <a:xfrm>
            <a:off x="10297492" y="6609102"/>
            <a:ext cx="2133600" cy="365125"/>
          </a:xfrm>
        </p:spPr>
        <p:txBody>
          <a:bodyPr/>
          <a:lstStyle/>
          <a:p>
            <a:fld id="{7536BA00-E649-495D-B82A-3219CB1D2429}" type="slidenum">
              <a:rPr lang="es-CL" smtClean="0"/>
              <a:pPr/>
              <a:t>37</a:t>
            </a:fld>
            <a:endParaRPr lang="es-CL"/>
          </a:p>
        </p:txBody>
      </p:sp>
      <p:sp>
        <p:nvSpPr>
          <p:cNvPr id="6" name="Rectángulo 5">
            <a:extLst>
              <a:ext uri="{FF2B5EF4-FFF2-40B4-BE49-F238E27FC236}">
                <a16:creationId xmlns:a16="http://schemas.microsoft.com/office/drawing/2014/main" id="{739B367E-1E7D-4266-8642-06FD5E45A9BE}"/>
              </a:ext>
            </a:extLst>
          </p:cNvPr>
          <p:cNvSpPr/>
          <p:nvPr/>
        </p:nvSpPr>
        <p:spPr>
          <a:xfrm>
            <a:off x="584790" y="303359"/>
            <a:ext cx="340242" cy="307777"/>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r">
              <a:buFont typeface="Wingdings" panose="05000000000000000000" pitchFamily="2" charset="2"/>
              <a:buChar char="ü"/>
            </a:pPr>
            <a:r>
              <a:rPr lang="es-CL">
                <a:solidFill>
                  <a:srgbClr val="FF3B3B"/>
                </a:solidFill>
              </a:rPr>
              <a:t>    </a:t>
            </a:r>
          </a:p>
        </p:txBody>
      </p:sp>
      <p:pic>
        <p:nvPicPr>
          <p:cNvPr id="4" name="Imagen 3">
            <a:extLst>
              <a:ext uri="{FF2B5EF4-FFF2-40B4-BE49-F238E27FC236}">
                <a16:creationId xmlns:a16="http://schemas.microsoft.com/office/drawing/2014/main" id="{CF452E4A-3D3E-43A6-9FB7-5AA872CA9E2B}"/>
              </a:ext>
            </a:extLst>
          </p:cNvPr>
          <p:cNvPicPr>
            <a:picLocks noChangeAspect="1"/>
          </p:cNvPicPr>
          <p:nvPr/>
        </p:nvPicPr>
        <p:blipFill>
          <a:blip r:embed="rId3"/>
          <a:stretch>
            <a:fillRect/>
          </a:stretch>
        </p:blipFill>
        <p:spPr>
          <a:xfrm>
            <a:off x="340242" y="1167087"/>
            <a:ext cx="9522508" cy="3386060"/>
          </a:xfrm>
          <a:prstGeom prst="rect">
            <a:avLst/>
          </a:prstGeom>
        </p:spPr>
      </p:pic>
      <p:sp>
        <p:nvSpPr>
          <p:cNvPr id="8" name="Flecha: hacia arriba 7">
            <a:extLst>
              <a:ext uri="{FF2B5EF4-FFF2-40B4-BE49-F238E27FC236}">
                <a16:creationId xmlns:a16="http://schemas.microsoft.com/office/drawing/2014/main" id="{D74AD80E-AC2F-4EF5-8196-5F291CDE3834}"/>
              </a:ext>
            </a:extLst>
          </p:cNvPr>
          <p:cNvSpPr/>
          <p:nvPr/>
        </p:nvSpPr>
        <p:spPr>
          <a:xfrm>
            <a:off x="2743200" y="1762389"/>
            <a:ext cx="235670" cy="3572759"/>
          </a:xfrm>
          <a:prstGeom prst="upArrow">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err="1">
              <a:solidFill>
                <a:schemeClr val="tx1"/>
              </a:solidFill>
            </a:endParaRPr>
          </a:p>
        </p:txBody>
      </p:sp>
      <p:sp>
        <p:nvSpPr>
          <p:cNvPr id="10" name="Flecha: hacia arriba 9">
            <a:extLst>
              <a:ext uri="{FF2B5EF4-FFF2-40B4-BE49-F238E27FC236}">
                <a16:creationId xmlns:a16="http://schemas.microsoft.com/office/drawing/2014/main" id="{4260959A-A578-4515-B0DA-6F90ADFD1BA0}"/>
              </a:ext>
            </a:extLst>
          </p:cNvPr>
          <p:cNvSpPr/>
          <p:nvPr/>
        </p:nvSpPr>
        <p:spPr>
          <a:xfrm>
            <a:off x="8815633" y="1924216"/>
            <a:ext cx="235670" cy="3572759"/>
          </a:xfrm>
          <a:prstGeom prst="upArrow">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err="1">
              <a:solidFill>
                <a:schemeClr val="tx1"/>
              </a:solidFill>
            </a:endParaRPr>
          </a:p>
        </p:txBody>
      </p:sp>
      <p:sp>
        <p:nvSpPr>
          <p:cNvPr id="9" name="CuadroTexto 8">
            <a:extLst>
              <a:ext uri="{FF2B5EF4-FFF2-40B4-BE49-F238E27FC236}">
                <a16:creationId xmlns:a16="http://schemas.microsoft.com/office/drawing/2014/main" id="{0BD72B36-4560-410E-AAB4-81DE214771B0}"/>
              </a:ext>
            </a:extLst>
          </p:cNvPr>
          <p:cNvSpPr txBox="1"/>
          <p:nvPr/>
        </p:nvSpPr>
        <p:spPr>
          <a:xfrm>
            <a:off x="2479249" y="5324416"/>
            <a:ext cx="791851" cy="395926"/>
          </a:xfrm>
          <a:prstGeom prst="rect">
            <a:avLst/>
          </a:prstGeom>
          <a:ln>
            <a:headEnd/>
            <a:tailEnd/>
          </a:ln>
          <a:extLst/>
        </p:spPr>
        <p:style>
          <a:lnRef idx="0">
            <a:schemeClr val="accent4"/>
          </a:lnRef>
          <a:fillRef idx="3">
            <a:schemeClr val="accent4"/>
          </a:fillRef>
          <a:effectRef idx="3">
            <a:schemeClr val="accent4"/>
          </a:effectRef>
          <a:fontRef idx="minor">
            <a:schemeClr val="lt1"/>
          </a:fontRef>
        </p:style>
        <p:txBody>
          <a:bodyPr vert="horz" wrap="square" lIns="72009" tIns="72009" rIns="72009" bIns="72009" numCol="1" rtlCol="0" anchor="t" anchorCtr="0" compatLnSpc="1">
            <a:prstTxWarp prst="textNoShape">
              <a:avLst/>
            </a:prstTxWarp>
            <a:noAutofit/>
          </a:bodyPr>
          <a:lstStyle/>
          <a:p>
            <a:pPr marL="1587" indent="0">
              <a:buNone/>
            </a:pPr>
            <a:r>
              <a:rPr lang="es-MX" sz="1600" dirty="0"/>
              <a:t>Paso 1</a:t>
            </a:r>
          </a:p>
        </p:txBody>
      </p:sp>
      <p:sp>
        <p:nvSpPr>
          <p:cNvPr id="13" name="CuadroTexto 12">
            <a:extLst>
              <a:ext uri="{FF2B5EF4-FFF2-40B4-BE49-F238E27FC236}">
                <a16:creationId xmlns:a16="http://schemas.microsoft.com/office/drawing/2014/main" id="{DBCBE5B2-52DF-4603-8115-D0623825A83F}"/>
              </a:ext>
            </a:extLst>
          </p:cNvPr>
          <p:cNvSpPr txBox="1"/>
          <p:nvPr/>
        </p:nvSpPr>
        <p:spPr>
          <a:xfrm>
            <a:off x="8537542" y="5488696"/>
            <a:ext cx="791851" cy="395926"/>
          </a:xfrm>
          <a:prstGeom prst="rect">
            <a:avLst/>
          </a:prstGeom>
          <a:ln>
            <a:headEnd/>
            <a:tailEnd/>
          </a:ln>
          <a:extLst/>
        </p:spPr>
        <p:style>
          <a:lnRef idx="0">
            <a:schemeClr val="accent4"/>
          </a:lnRef>
          <a:fillRef idx="3">
            <a:schemeClr val="accent4"/>
          </a:fillRef>
          <a:effectRef idx="3">
            <a:schemeClr val="accent4"/>
          </a:effectRef>
          <a:fontRef idx="minor">
            <a:schemeClr val="lt1"/>
          </a:fontRef>
        </p:style>
        <p:txBody>
          <a:bodyPr vert="horz" wrap="square" lIns="72009" tIns="72009" rIns="72009" bIns="72009" numCol="1" rtlCol="0" anchor="t" anchorCtr="0" compatLnSpc="1">
            <a:prstTxWarp prst="textNoShape">
              <a:avLst/>
            </a:prstTxWarp>
            <a:noAutofit/>
          </a:bodyPr>
          <a:lstStyle/>
          <a:p>
            <a:pPr marL="1587" indent="0">
              <a:buNone/>
            </a:pPr>
            <a:r>
              <a:rPr lang="es-MX" sz="1600" dirty="0"/>
              <a:t>Paso 2</a:t>
            </a:r>
          </a:p>
        </p:txBody>
      </p:sp>
      <mc:AlternateContent xmlns:mc="http://schemas.openxmlformats.org/markup-compatibility/2006" xmlns:am3d="http://schemas.microsoft.com/office/drawing/2017/model3d">
        <mc:Choice Requires="am3d">
          <p:graphicFrame>
            <p:nvGraphicFramePr>
              <p:cNvPr id="14" name="Modelo 3D 13" descr="Documento impreso">
                <a:extLst>
                  <a:ext uri="{FF2B5EF4-FFF2-40B4-BE49-F238E27FC236}">
                    <a16:creationId xmlns:a16="http://schemas.microsoft.com/office/drawing/2014/main" id="{174B2412-0F38-4DD6-B852-0308EE76A8C4}"/>
                  </a:ext>
                </a:extLst>
              </p:cNvPr>
              <p:cNvGraphicFramePr>
                <a:graphicFrameLocks noChangeAspect="1"/>
              </p:cNvGraphicFramePr>
              <p:nvPr>
                <p:extLst>
                  <p:ext uri="{D42A27DB-BD31-4B8C-83A1-F6EECF244321}">
                    <p14:modId xmlns:p14="http://schemas.microsoft.com/office/powerpoint/2010/main" val="64574726"/>
                  </p:ext>
                </p:extLst>
              </p:nvPr>
            </p:nvGraphicFramePr>
            <p:xfrm rot="20873562">
              <a:off x="9955559" y="3748307"/>
              <a:ext cx="2297695" cy="3026381"/>
            </p:xfrm>
            <a:graphic>
              <a:graphicData uri="http://schemas.microsoft.com/office/drawing/2017/model3d">
                <am3d:model3d r:embed="rId4">
                  <am3d:spPr>
                    <a:xfrm rot="20873562">
                      <a:off x="0" y="0"/>
                      <a:ext cx="2297695" cy="3026381"/>
                    </a:xfrm>
                    <a:prstGeom prst="rect">
                      <a:avLst/>
                    </a:prstGeom>
                  </am3d:spPr>
                  <am3d:camera>
                    <am3d:pos x="0" y="0" z="56475043"/>
                    <am3d:up dx="0" dy="36000000" dz="0"/>
                    <am3d:lookAt x="0" y="0" z="0"/>
                    <am3d:perspective fov="2700000"/>
                  </am3d:camera>
                  <am3d:trans>
                    <am3d:meterPerModelUnit n="9805309" d="1000000"/>
                    <am3d:preTrans dx="-1048" dy="-18000000" dz="0"/>
                    <am3d:scale>
                      <am3d:sx n="1000000" d="1000000"/>
                      <am3d:sy n="1000000" d="1000000"/>
                      <am3d:sz n="1000000" d="1000000"/>
                    </am3d:scale>
                    <am3d:rot ax="1841858" ay="514392" az="303451"/>
                    <am3d:postTrans dx="0" dy="0" dz="0"/>
                  </am3d:trans>
                  <am3d:attrSrcUrl r:id="rId5"/>
                  <am3d:raster rName="Office3DRenderer" rVer="16.0.8326">
                    <am3d:blip r:embed="rId6"/>
                  </am3d:raster>
                  <am3d:objViewport viewportSz="3680781"/>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xmlns="">
          <p:pic>
            <p:nvPicPr>
              <p:cNvPr id="14" name="Modelo 3D 13" descr="Documento impreso">
                <a:extLst>
                  <a:ext uri="{FF2B5EF4-FFF2-40B4-BE49-F238E27FC236}">
                    <a16:creationId xmlns:a16="http://schemas.microsoft.com/office/drawing/2014/main" id="{174B2412-0F38-4DD6-B852-0308EE76A8C4}"/>
                  </a:ext>
                </a:extLst>
              </p:cNvPr>
              <p:cNvPicPr>
                <a:picLocks noGrp="1" noRot="1" noChangeAspect="1" noMove="1" noResize="1" noEditPoints="1" noAdjustHandles="1" noChangeArrowheads="1" noChangeShapeType="1" noCrop="1"/>
              </p:cNvPicPr>
              <p:nvPr/>
            </p:nvPicPr>
            <p:blipFill>
              <a:blip r:embed="rId7"/>
              <a:stretch>
                <a:fillRect/>
              </a:stretch>
            </p:blipFill>
            <p:spPr>
              <a:xfrm rot="20873562">
                <a:off x="9955559" y="3748307"/>
                <a:ext cx="2297695" cy="3026381"/>
              </a:xfrm>
              <a:prstGeom prst="rect">
                <a:avLst/>
              </a:prstGeom>
            </p:spPr>
          </p:pic>
        </mc:Fallback>
      </mc:AlternateContent>
    </p:spTree>
    <p:extLst>
      <p:ext uri="{BB962C8B-B14F-4D97-AF65-F5344CB8AC3E}">
        <p14:creationId xmlns:p14="http://schemas.microsoft.com/office/powerpoint/2010/main" val="11857468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AB1E24-8667-428B-9C25-B315449EA081}"/>
              </a:ext>
            </a:extLst>
          </p:cNvPr>
          <p:cNvSpPr>
            <a:spLocks noGrp="1"/>
          </p:cNvSpPr>
          <p:nvPr>
            <p:ph type="title"/>
          </p:nvPr>
        </p:nvSpPr>
        <p:spPr>
          <a:xfrm>
            <a:off x="1246922" y="303360"/>
            <a:ext cx="9089205" cy="307777"/>
          </a:xfrm>
        </p:spPr>
        <p:txBody>
          <a:bodyPr/>
          <a:lstStyle/>
          <a:p>
            <a:r>
              <a:rPr lang="es-MX" sz="2000" dirty="0">
                <a:latin typeface="Calibri Light" panose="020F0302020204030204" pitchFamily="34" charset="0"/>
                <a:cs typeface="Calibri Light" panose="020F0302020204030204" pitchFamily="34" charset="0"/>
              </a:rPr>
              <a:t>Recomendaciones Generales para Envió de Matrices a Referentes Minsal</a:t>
            </a:r>
            <a:endParaRPr lang="es-CL" sz="2000" dirty="0">
              <a:latin typeface="Calibri Light" panose="020F0302020204030204" pitchFamily="34" charset="0"/>
              <a:cs typeface="Calibri Light" panose="020F0302020204030204" pitchFamily="34" charset="0"/>
            </a:endParaRPr>
          </a:p>
        </p:txBody>
      </p:sp>
      <p:sp>
        <p:nvSpPr>
          <p:cNvPr id="3" name="Marcador de número de diapositiva 2">
            <a:extLst>
              <a:ext uri="{FF2B5EF4-FFF2-40B4-BE49-F238E27FC236}">
                <a16:creationId xmlns:a16="http://schemas.microsoft.com/office/drawing/2014/main" id="{B7D2BA2D-5197-47D8-94EC-D7793B88DAB7}"/>
              </a:ext>
            </a:extLst>
          </p:cNvPr>
          <p:cNvSpPr>
            <a:spLocks noGrp="1"/>
          </p:cNvSpPr>
          <p:nvPr>
            <p:ph type="sldNum" sz="quarter" idx="4"/>
          </p:nvPr>
        </p:nvSpPr>
        <p:spPr>
          <a:xfrm>
            <a:off x="10297492" y="6609102"/>
            <a:ext cx="2133600" cy="365125"/>
          </a:xfrm>
        </p:spPr>
        <p:txBody>
          <a:bodyPr/>
          <a:lstStyle/>
          <a:p>
            <a:fld id="{7536BA00-E649-495D-B82A-3219CB1D2429}" type="slidenum">
              <a:rPr lang="es-CL" smtClean="0"/>
              <a:pPr/>
              <a:t>38</a:t>
            </a:fld>
            <a:endParaRPr lang="es-CL"/>
          </a:p>
        </p:txBody>
      </p:sp>
      <p:sp>
        <p:nvSpPr>
          <p:cNvPr id="6" name="Rectángulo 5">
            <a:extLst>
              <a:ext uri="{FF2B5EF4-FFF2-40B4-BE49-F238E27FC236}">
                <a16:creationId xmlns:a16="http://schemas.microsoft.com/office/drawing/2014/main" id="{739B367E-1E7D-4266-8642-06FD5E45A9BE}"/>
              </a:ext>
            </a:extLst>
          </p:cNvPr>
          <p:cNvSpPr/>
          <p:nvPr/>
        </p:nvSpPr>
        <p:spPr>
          <a:xfrm>
            <a:off x="584790" y="303359"/>
            <a:ext cx="340242" cy="307777"/>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r">
              <a:buFont typeface="Wingdings" panose="05000000000000000000" pitchFamily="2" charset="2"/>
              <a:buChar char="ü"/>
            </a:pPr>
            <a:r>
              <a:rPr lang="es-CL">
                <a:solidFill>
                  <a:srgbClr val="FF3B3B"/>
                </a:solidFill>
              </a:rPr>
              <a:t>    </a:t>
            </a:r>
          </a:p>
        </p:txBody>
      </p:sp>
      <p:pic>
        <p:nvPicPr>
          <p:cNvPr id="7" name="Imagen 6">
            <a:extLst>
              <a:ext uri="{FF2B5EF4-FFF2-40B4-BE49-F238E27FC236}">
                <a16:creationId xmlns:a16="http://schemas.microsoft.com/office/drawing/2014/main" id="{8BEB9A92-11B3-439A-BB36-C6558368F00D}"/>
              </a:ext>
            </a:extLst>
          </p:cNvPr>
          <p:cNvPicPr>
            <a:picLocks noChangeAspect="1"/>
          </p:cNvPicPr>
          <p:nvPr/>
        </p:nvPicPr>
        <p:blipFill>
          <a:blip r:embed="rId3"/>
          <a:stretch>
            <a:fillRect/>
          </a:stretch>
        </p:blipFill>
        <p:spPr>
          <a:xfrm>
            <a:off x="872872" y="1195677"/>
            <a:ext cx="8616099" cy="5358963"/>
          </a:xfrm>
          <a:prstGeom prst="rect">
            <a:avLst/>
          </a:prstGeom>
        </p:spPr>
      </p:pic>
      <mc:AlternateContent xmlns:mc="http://schemas.openxmlformats.org/markup-compatibility/2006" xmlns:am3d="http://schemas.microsoft.com/office/drawing/2017/model3d">
        <mc:Choice Requires="am3d">
          <p:graphicFrame>
            <p:nvGraphicFramePr>
              <p:cNvPr id="12" name="Modelo 3D 11" descr="Documento impreso">
                <a:extLst>
                  <a:ext uri="{FF2B5EF4-FFF2-40B4-BE49-F238E27FC236}">
                    <a16:creationId xmlns:a16="http://schemas.microsoft.com/office/drawing/2014/main" id="{DB6321BC-119B-428E-8C4D-6B90CFF58EC1}"/>
                  </a:ext>
                </a:extLst>
              </p:cNvPr>
              <p:cNvGraphicFramePr>
                <a:graphicFrameLocks noChangeAspect="1"/>
              </p:cNvGraphicFramePr>
              <p:nvPr>
                <p:extLst>
                  <p:ext uri="{D42A27DB-BD31-4B8C-83A1-F6EECF244321}">
                    <p14:modId xmlns:p14="http://schemas.microsoft.com/office/powerpoint/2010/main" val="64574726"/>
                  </p:ext>
                </p:extLst>
              </p:nvPr>
            </p:nvGraphicFramePr>
            <p:xfrm rot="20873562">
              <a:off x="9955559" y="3748307"/>
              <a:ext cx="2297695" cy="3026381"/>
            </p:xfrm>
            <a:graphic>
              <a:graphicData uri="http://schemas.microsoft.com/office/drawing/2017/model3d">
                <am3d:model3d r:embed="rId4">
                  <am3d:spPr>
                    <a:xfrm rot="20873562">
                      <a:off x="0" y="0"/>
                      <a:ext cx="2297695" cy="3026381"/>
                    </a:xfrm>
                    <a:prstGeom prst="rect">
                      <a:avLst/>
                    </a:prstGeom>
                  </am3d:spPr>
                  <am3d:camera>
                    <am3d:pos x="0" y="0" z="56475043"/>
                    <am3d:up dx="0" dy="36000000" dz="0"/>
                    <am3d:lookAt x="0" y="0" z="0"/>
                    <am3d:perspective fov="2700000"/>
                  </am3d:camera>
                  <am3d:trans>
                    <am3d:meterPerModelUnit n="9805309" d="1000000"/>
                    <am3d:preTrans dx="-1048" dy="-18000000" dz="0"/>
                    <am3d:scale>
                      <am3d:sx n="1000000" d="1000000"/>
                      <am3d:sy n="1000000" d="1000000"/>
                      <am3d:sz n="1000000" d="1000000"/>
                    </am3d:scale>
                    <am3d:rot ax="1841858" ay="514392" az="303451"/>
                    <am3d:postTrans dx="0" dy="0" dz="0"/>
                  </am3d:trans>
                  <am3d:attrSrcUrl r:id="rId5"/>
                  <am3d:raster rName="Office3DRenderer" rVer="16.0.8326">
                    <am3d:blip r:embed="rId6"/>
                  </am3d:raster>
                  <am3d:objViewport viewportSz="3680781"/>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xmlns="">
          <p:pic>
            <p:nvPicPr>
              <p:cNvPr id="12" name="Modelo 3D 11" descr="Documento impreso">
                <a:extLst>
                  <a:ext uri="{FF2B5EF4-FFF2-40B4-BE49-F238E27FC236}">
                    <a16:creationId xmlns:a16="http://schemas.microsoft.com/office/drawing/2014/main" id="{DB6321BC-119B-428E-8C4D-6B90CFF58EC1}"/>
                  </a:ext>
                </a:extLst>
              </p:cNvPr>
              <p:cNvPicPr>
                <a:picLocks noGrp="1" noRot="1" noChangeAspect="1" noMove="1" noResize="1" noEditPoints="1" noAdjustHandles="1" noChangeArrowheads="1" noChangeShapeType="1" noCrop="1"/>
              </p:cNvPicPr>
              <p:nvPr/>
            </p:nvPicPr>
            <p:blipFill>
              <a:blip r:embed="rId7"/>
              <a:stretch>
                <a:fillRect/>
              </a:stretch>
            </p:blipFill>
            <p:spPr>
              <a:xfrm rot="20873562">
                <a:off x="9955559" y="3748307"/>
                <a:ext cx="2297695" cy="3026381"/>
              </a:xfrm>
              <a:prstGeom prst="rect">
                <a:avLst/>
              </a:prstGeom>
            </p:spPr>
          </p:pic>
        </mc:Fallback>
      </mc:AlternateContent>
    </p:spTree>
    <p:extLst>
      <p:ext uri="{BB962C8B-B14F-4D97-AF65-F5344CB8AC3E}">
        <p14:creationId xmlns:p14="http://schemas.microsoft.com/office/powerpoint/2010/main" val="595258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B7D2BA2D-5197-47D8-94EC-D7793B88DAB7}"/>
              </a:ext>
            </a:extLst>
          </p:cNvPr>
          <p:cNvSpPr>
            <a:spLocks noGrp="1"/>
          </p:cNvSpPr>
          <p:nvPr>
            <p:ph type="sldNum" sz="quarter" idx="4"/>
          </p:nvPr>
        </p:nvSpPr>
        <p:spPr>
          <a:xfrm>
            <a:off x="10297492" y="6609102"/>
            <a:ext cx="2133600" cy="365125"/>
          </a:xfrm>
        </p:spPr>
        <p:txBody>
          <a:bodyPr/>
          <a:lstStyle/>
          <a:p>
            <a:fld id="{7536BA00-E649-495D-B82A-3219CB1D2429}" type="slidenum">
              <a:rPr lang="es-CL" smtClean="0"/>
              <a:pPr/>
              <a:t>39</a:t>
            </a:fld>
            <a:endParaRPr lang="es-CL"/>
          </a:p>
        </p:txBody>
      </p:sp>
      <p:pic>
        <p:nvPicPr>
          <p:cNvPr id="6" name="Imagen 5" descr="CIERRE-PPT_CHILE-LO-HACEMOS-TODOS.png">
            <a:extLst>
              <a:ext uri="{FF2B5EF4-FFF2-40B4-BE49-F238E27FC236}">
                <a16:creationId xmlns:a16="http://schemas.microsoft.com/office/drawing/2014/main" id="{D7BCC6E5-C263-443E-ACB3-C256CDFBAC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9814" y="1020725"/>
            <a:ext cx="7697587" cy="5149214"/>
          </a:xfrm>
          <a:prstGeom prst="rect">
            <a:avLst/>
          </a:prstGeom>
        </p:spPr>
      </p:pic>
    </p:spTree>
    <p:extLst>
      <p:ext uri="{BB962C8B-B14F-4D97-AF65-F5344CB8AC3E}">
        <p14:creationId xmlns:p14="http://schemas.microsoft.com/office/powerpoint/2010/main" val="18666956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B7D2BA2D-5197-47D8-94EC-D7793B88DAB7}"/>
              </a:ext>
            </a:extLst>
          </p:cNvPr>
          <p:cNvSpPr>
            <a:spLocks noGrp="1"/>
          </p:cNvSpPr>
          <p:nvPr>
            <p:ph type="sldNum" sz="quarter" idx="4"/>
          </p:nvPr>
        </p:nvSpPr>
        <p:spPr>
          <a:xfrm>
            <a:off x="10297492" y="6609102"/>
            <a:ext cx="2133600" cy="365125"/>
          </a:xfrm>
        </p:spPr>
        <p:txBody>
          <a:bodyPr/>
          <a:lstStyle/>
          <a:p>
            <a:fld id="{7536BA00-E649-495D-B82A-3219CB1D2429}" type="slidenum">
              <a:rPr lang="es-CL" smtClean="0"/>
              <a:pPr/>
              <a:t>4</a:t>
            </a:fld>
            <a:endParaRPr lang="es-CL"/>
          </a:p>
        </p:txBody>
      </p:sp>
      <p:sp>
        <p:nvSpPr>
          <p:cNvPr id="6" name="CuadroTexto 5">
            <a:extLst>
              <a:ext uri="{FF2B5EF4-FFF2-40B4-BE49-F238E27FC236}">
                <a16:creationId xmlns:a16="http://schemas.microsoft.com/office/drawing/2014/main" id="{50B31A52-E5B2-4A09-8290-753129E0FA3C}"/>
              </a:ext>
            </a:extLst>
          </p:cNvPr>
          <p:cNvSpPr txBox="1"/>
          <p:nvPr/>
        </p:nvSpPr>
        <p:spPr>
          <a:xfrm>
            <a:off x="5320724" y="2094035"/>
            <a:ext cx="5814060" cy="3627991"/>
          </a:xfrm>
          <a:prstGeom prst="rect">
            <a:avLst/>
          </a:prstGeom>
          <a:noFill/>
          <a:ln w="9525">
            <a:noFill/>
            <a:miter lim="800000"/>
            <a:headEnd/>
            <a:tailEnd/>
          </a:ln>
          <a:effectLst/>
          <a:extLst/>
        </p:spPr>
        <p:txBody>
          <a:bodyPr vert="horz" wrap="square" lIns="72009" tIns="72009" rIns="72009" bIns="72009" numCol="1" rtlCol="0" anchor="t" anchorCtr="0" compatLnSpc="1">
            <a:prstTxWarp prst="textNoShape">
              <a:avLst/>
            </a:prstTxWarp>
            <a:noAutofit/>
          </a:bodyPr>
          <a:lstStyle/>
          <a:p>
            <a:pPr marL="342900" indent="-342900">
              <a:lnSpc>
                <a:spcPct val="150000"/>
              </a:lnSpc>
              <a:buFont typeface="Wingdings" pitchFamily="2" charset="2"/>
              <a:buChar char="q"/>
            </a:pPr>
            <a:r>
              <a:rPr lang="es-ES" sz="2000" dirty="0">
                <a:solidFill>
                  <a:schemeClr val="accent5"/>
                </a:solidFill>
              </a:rPr>
              <a:t>Matriz L: Licencias Médicas y Recuperación de Subsidios.</a:t>
            </a:r>
          </a:p>
          <a:p>
            <a:pPr marL="342900" indent="-342900">
              <a:lnSpc>
                <a:spcPct val="150000"/>
              </a:lnSpc>
              <a:buFont typeface="Wingdings" pitchFamily="2" charset="2"/>
              <a:buChar char="q"/>
            </a:pPr>
            <a:r>
              <a:rPr lang="es-CL" sz="2000" dirty="0">
                <a:solidFill>
                  <a:schemeClr val="accent5"/>
                </a:solidFill>
              </a:rPr>
              <a:t>Datos del Cargo: </a:t>
            </a:r>
            <a:r>
              <a:rPr lang="es-ES" sz="2000" dirty="0">
                <a:solidFill>
                  <a:schemeClr val="accent5"/>
                </a:solidFill>
              </a:rPr>
              <a:t>Características del cargo desempeñado efectivamente.</a:t>
            </a:r>
          </a:p>
          <a:p>
            <a:pPr marL="342900" indent="-342900">
              <a:lnSpc>
                <a:spcPct val="150000"/>
              </a:lnSpc>
              <a:buFont typeface="Wingdings" pitchFamily="2" charset="2"/>
              <a:buChar char="q"/>
            </a:pPr>
            <a:r>
              <a:rPr lang="es-ES" sz="2000" dirty="0">
                <a:solidFill>
                  <a:schemeClr val="accent5"/>
                </a:solidFill>
              </a:rPr>
              <a:t>Otros: Archivo de recuperación de Subsidios, donde se indica el estado y montos recuperados.</a:t>
            </a:r>
            <a:endParaRPr lang="es-CL" sz="2000" dirty="0">
              <a:solidFill>
                <a:schemeClr val="accent5"/>
              </a:solidFill>
            </a:endParaRPr>
          </a:p>
          <a:p>
            <a:endParaRPr lang="es-CL" sz="2000" b="1" dirty="0">
              <a:solidFill>
                <a:schemeClr val="accent5"/>
              </a:solidFill>
            </a:endParaRPr>
          </a:p>
          <a:p>
            <a:r>
              <a:rPr lang="es-CL" dirty="0">
                <a:solidFill>
                  <a:schemeClr val="accent5"/>
                </a:solidFill>
              </a:rPr>
              <a:t> </a:t>
            </a:r>
          </a:p>
          <a:p>
            <a:pPr marL="1587" indent="0">
              <a:buNone/>
            </a:pPr>
            <a:endParaRPr lang="es-CL" sz="1200" dirty="0">
              <a:solidFill>
                <a:schemeClr val="accent5"/>
              </a:solidFill>
            </a:endParaRPr>
          </a:p>
        </p:txBody>
      </p:sp>
      <p:sp>
        <p:nvSpPr>
          <p:cNvPr id="7" name="Título 1">
            <a:extLst>
              <a:ext uri="{FF2B5EF4-FFF2-40B4-BE49-F238E27FC236}">
                <a16:creationId xmlns:a16="http://schemas.microsoft.com/office/drawing/2014/main" id="{01CD3E6A-94B1-9B4E-A3BB-10E2C272BE8A}"/>
              </a:ext>
            </a:extLst>
          </p:cNvPr>
          <p:cNvSpPr txBox="1">
            <a:spLocks/>
          </p:cNvSpPr>
          <p:nvPr/>
        </p:nvSpPr>
        <p:spPr bwMode="auto">
          <a:xfrm>
            <a:off x="1085850" y="284470"/>
            <a:ext cx="671239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526" rtl="0" eaLnBrk="1" fontAlgn="base" hangingPunct="1">
              <a:spcBef>
                <a:spcPct val="0"/>
              </a:spcBef>
              <a:spcAft>
                <a:spcPct val="0"/>
              </a:spcAft>
              <a:tabLst>
                <a:tab pos="275353" algn="l"/>
              </a:tabLst>
              <a:defRPr sz="1900" b="1" baseline="0">
                <a:solidFill>
                  <a:srgbClr val="0067B4"/>
                </a:solidFill>
                <a:latin typeface="+mj-lt"/>
                <a:ea typeface="+mj-ea"/>
                <a:cs typeface="+mj-cs"/>
              </a:defRPr>
            </a:lvl1pPr>
            <a:lvl2pPr algn="l" defTabSz="913526" rtl="0" eaLnBrk="1" fontAlgn="base" hangingPunct="1">
              <a:spcBef>
                <a:spcPct val="0"/>
              </a:spcBef>
              <a:spcAft>
                <a:spcPct val="0"/>
              </a:spcAft>
              <a:defRPr sz="1900" b="1">
                <a:solidFill>
                  <a:schemeClr val="tx2"/>
                </a:solidFill>
                <a:latin typeface="Arial" charset="0"/>
              </a:defRPr>
            </a:lvl2pPr>
            <a:lvl3pPr algn="l" defTabSz="913526" rtl="0" eaLnBrk="1" fontAlgn="base" hangingPunct="1">
              <a:spcBef>
                <a:spcPct val="0"/>
              </a:spcBef>
              <a:spcAft>
                <a:spcPct val="0"/>
              </a:spcAft>
              <a:defRPr sz="1900" b="1">
                <a:solidFill>
                  <a:schemeClr val="tx2"/>
                </a:solidFill>
                <a:latin typeface="Arial" charset="0"/>
              </a:defRPr>
            </a:lvl3pPr>
            <a:lvl4pPr algn="l" defTabSz="913526" rtl="0" eaLnBrk="1" fontAlgn="base" hangingPunct="1">
              <a:spcBef>
                <a:spcPct val="0"/>
              </a:spcBef>
              <a:spcAft>
                <a:spcPct val="0"/>
              </a:spcAft>
              <a:defRPr sz="1900" b="1">
                <a:solidFill>
                  <a:schemeClr val="tx2"/>
                </a:solidFill>
                <a:latin typeface="Arial" charset="0"/>
              </a:defRPr>
            </a:lvl4pPr>
            <a:lvl5pPr algn="l" defTabSz="913526" rtl="0" eaLnBrk="1" fontAlgn="base" hangingPunct="1">
              <a:spcBef>
                <a:spcPct val="0"/>
              </a:spcBef>
              <a:spcAft>
                <a:spcPct val="0"/>
              </a:spcAft>
              <a:defRPr sz="1900" b="1">
                <a:solidFill>
                  <a:schemeClr val="tx2"/>
                </a:solidFill>
                <a:latin typeface="Arial" charset="0"/>
              </a:defRPr>
            </a:lvl5pPr>
            <a:lvl6pPr marL="466481" algn="l" defTabSz="913526" rtl="0" eaLnBrk="1" fontAlgn="base" hangingPunct="1">
              <a:spcBef>
                <a:spcPct val="0"/>
              </a:spcBef>
              <a:spcAft>
                <a:spcPct val="0"/>
              </a:spcAft>
              <a:defRPr sz="1900" b="1">
                <a:solidFill>
                  <a:schemeClr val="tx2"/>
                </a:solidFill>
                <a:latin typeface="Arial" charset="0"/>
              </a:defRPr>
            </a:lvl6pPr>
            <a:lvl7pPr marL="932962" algn="l" defTabSz="913526" rtl="0" eaLnBrk="1" fontAlgn="base" hangingPunct="1">
              <a:spcBef>
                <a:spcPct val="0"/>
              </a:spcBef>
              <a:spcAft>
                <a:spcPct val="0"/>
              </a:spcAft>
              <a:defRPr sz="1900" b="1">
                <a:solidFill>
                  <a:schemeClr val="tx2"/>
                </a:solidFill>
                <a:latin typeface="Arial" charset="0"/>
              </a:defRPr>
            </a:lvl7pPr>
            <a:lvl8pPr marL="1399443" algn="l" defTabSz="913526" rtl="0" eaLnBrk="1" fontAlgn="base" hangingPunct="1">
              <a:spcBef>
                <a:spcPct val="0"/>
              </a:spcBef>
              <a:spcAft>
                <a:spcPct val="0"/>
              </a:spcAft>
              <a:defRPr sz="1900" b="1">
                <a:solidFill>
                  <a:schemeClr val="tx2"/>
                </a:solidFill>
                <a:latin typeface="Arial" charset="0"/>
              </a:defRPr>
            </a:lvl8pPr>
            <a:lvl9pPr marL="1865925" algn="l" defTabSz="913526" rtl="0" eaLnBrk="1" fontAlgn="base" hangingPunct="1">
              <a:spcBef>
                <a:spcPct val="0"/>
              </a:spcBef>
              <a:spcAft>
                <a:spcPct val="0"/>
              </a:spcAft>
              <a:defRPr sz="1900" b="1">
                <a:solidFill>
                  <a:schemeClr val="tx2"/>
                </a:solidFill>
                <a:latin typeface="Arial" charset="0"/>
              </a:defRPr>
            </a:lvl9pPr>
          </a:lstStyle>
          <a:p>
            <a:r>
              <a:rPr lang="es-CL" sz="2000" kern="0" dirty="0">
                <a:latin typeface="Calibri Light" panose="020F0302020204030204" pitchFamily="34" charset="0"/>
                <a:cs typeface="Calibri Light" panose="020F0302020204030204" pitchFamily="34" charset="0"/>
              </a:rPr>
              <a:t>Estructura General de la Matriz L</a:t>
            </a:r>
          </a:p>
        </p:txBody>
      </p:sp>
      <p:sp>
        <p:nvSpPr>
          <p:cNvPr id="8" name="Rectángulo 5">
            <a:extLst>
              <a:ext uri="{FF2B5EF4-FFF2-40B4-BE49-F238E27FC236}">
                <a16:creationId xmlns:a16="http://schemas.microsoft.com/office/drawing/2014/main" id="{9D6E99EC-8398-D44A-BC52-5AC5E4C5F656}"/>
              </a:ext>
            </a:extLst>
          </p:cNvPr>
          <p:cNvSpPr/>
          <p:nvPr/>
        </p:nvSpPr>
        <p:spPr>
          <a:xfrm>
            <a:off x="584790" y="303359"/>
            <a:ext cx="340242" cy="307777"/>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r">
              <a:buFont typeface="Wingdings" panose="05000000000000000000" pitchFamily="2" charset="2"/>
              <a:buChar char="ü"/>
            </a:pPr>
            <a:r>
              <a:rPr lang="es-CL">
                <a:solidFill>
                  <a:srgbClr val="FF3B3B"/>
                </a:solidFill>
              </a:rPr>
              <a:t>    </a:t>
            </a:r>
          </a:p>
        </p:txBody>
      </p:sp>
      <p:graphicFrame>
        <p:nvGraphicFramePr>
          <p:cNvPr id="9" name="Diagram 8">
            <a:extLst>
              <a:ext uri="{FF2B5EF4-FFF2-40B4-BE49-F238E27FC236}">
                <a16:creationId xmlns:a16="http://schemas.microsoft.com/office/drawing/2014/main" id="{EA813411-1E8F-FE4C-ACD2-BC328CD31AA8}"/>
              </a:ext>
            </a:extLst>
          </p:cNvPr>
          <p:cNvGraphicFramePr/>
          <p:nvPr>
            <p:extLst>
              <p:ext uri="{D42A27DB-BD31-4B8C-83A1-F6EECF244321}">
                <p14:modId xmlns:p14="http://schemas.microsoft.com/office/powerpoint/2010/main" val="1854952905"/>
              </p:ext>
            </p:extLst>
          </p:nvPr>
        </p:nvGraphicFramePr>
        <p:xfrm>
          <a:off x="-95250" y="1135974"/>
          <a:ext cx="581406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9">
            <a:extLst>
              <a:ext uri="{FF2B5EF4-FFF2-40B4-BE49-F238E27FC236}">
                <a16:creationId xmlns:a16="http://schemas.microsoft.com/office/drawing/2014/main" id="{133045F2-E6A1-426F-9623-E2541A0E4FB0}"/>
              </a:ext>
            </a:extLst>
          </p:cNvPr>
          <p:cNvPicPr>
            <a:picLocks noChangeAspect="1"/>
          </p:cNvPicPr>
          <p:nvPr/>
        </p:nvPicPr>
        <p:blipFill>
          <a:blip r:embed="rId8"/>
          <a:stretch>
            <a:fillRect/>
          </a:stretch>
        </p:blipFill>
        <p:spPr>
          <a:xfrm>
            <a:off x="9514241" y="4798142"/>
            <a:ext cx="2550012" cy="1694628"/>
          </a:xfrm>
          <a:prstGeom prst="rect">
            <a:avLst/>
          </a:prstGeom>
        </p:spPr>
      </p:pic>
    </p:spTree>
    <p:extLst>
      <p:ext uri="{BB962C8B-B14F-4D97-AF65-F5344CB8AC3E}">
        <p14:creationId xmlns:p14="http://schemas.microsoft.com/office/powerpoint/2010/main" val="40878795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AB1E24-8667-428B-9C25-B315449EA081}"/>
              </a:ext>
            </a:extLst>
          </p:cNvPr>
          <p:cNvSpPr>
            <a:spLocks noGrp="1"/>
          </p:cNvSpPr>
          <p:nvPr>
            <p:ph type="title"/>
          </p:nvPr>
        </p:nvSpPr>
        <p:spPr>
          <a:xfrm>
            <a:off x="1246922" y="303360"/>
            <a:ext cx="9089205" cy="307777"/>
          </a:xfrm>
        </p:spPr>
        <p:txBody>
          <a:bodyPr/>
          <a:lstStyle/>
          <a:p>
            <a:r>
              <a:rPr lang="es-CL" sz="2000" dirty="0">
                <a:latin typeface="Calibri Light" panose="020F0302020204030204" pitchFamily="34" charset="0"/>
                <a:cs typeface="Calibri Light" panose="020F0302020204030204" pitchFamily="34" charset="0"/>
              </a:rPr>
              <a:t>Estructura de las matrices</a:t>
            </a:r>
          </a:p>
        </p:txBody>
      </p:sp>
      <p:sp>
        <p:nvSpPr>
          <p:cNvPr id="3" name="Marcador de número de diapositiva 2">
            <a:extLst>
              <a:ext uri="{FF2B5EF4-FFF2-40B4-BE49-F238E27FC236}">
                <a16:creationId xmlns:a16="http://schemas.microsoft.com/office/drawing/2014/main" id="{B7D2BA2D-5197-47D8-94EC-D7793B88DAB7}"/>
              </a:ext>
            </a:extLst>
          </p:cNvPr>
          <p:cNvSpPr>
            <a:spLocks noGrp="1"/>
          </p:cNvSpPr>
          <p:nvPr>
            <p:ph type="sldNum" sz="quarter" idx="4"/>
          </p:nvPr>
        </p:nvSpPr>
        <p:spPr>
          <a:xfrm>
            <a:off x="10297492" y="6609102"/>
            <a:ext cx="2133600" cy="365125"/>
          </a:xfrm>
        </p:spPr>
        <p:txBody>
          <a:bodyPr/>
          <a:lstStyle/>
          <a:p>
            <a:fld id="{7536BA00-E649-495D-B82A-3219CB1D2429}" type="slidenum">
              <a:rPr lang="es-CL" smtClean="0"/>
              <a:pPr/>
              <a:t>5</a:t>
            </a:fld>
            <a:endParaRPr lang="es-CL"/>
          </a:p>
        </p:txBody>
      </p:sp>
      <p:sp>
        <p:nvSpPr>
          <p:cNvPr id="6" name="Rectángulo 5">
            <a:extLst>
              <a:ext uri="{FF2B5EF4-FFF2-40B4-BE49-F238E27FC236}">
                <a16:creationId xmlns:a16="http://schemas.microsoft.com/office/drawing/2014/main" id="{739B367E-1E7D-4266-8642-06FD5E45A9BE}"/>
              </a:ext>
            </a:extLst>
          </p:cNvPr>
          <p:cNvSpPr/>
          <p:nvPr/>
        </p:nvSpPr>
        <p:spPr>
          <a:xfrm>
            <a:off x="584790" y="303359"/>
            <a:ext cx="340242" cy="307777"/>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r">
              <a:buFont typeface="Wingdings" panose="05000000000000000000" pitchFamily="2" charset="2"/>
              <a:buChar char="ü"/>
            </a:pPr>
            <a:r>
              <a:rPr lang="es-CL">
                <a:solidFill>
                  <a:srgbClr val="FF3B3B"/>
                </a:solidFill>
              </a:rPr>
              <a:t>    </a:t>
            </a:r>
          </a:p>
        </p:txBody>
      </p:sp>
      <p:pic>
        <p:nvPicPr>
          <p:cNvPr id="5" name="Picture 4">
            <a:extLst>
              <a:ext uri="{FF2B5EF4-FFF2-40B4-BE49-F238E27FC236}">
                <a16:creationId xmlns:a16="http://schemas.microsoft.com/office/drawing/2014/main" id="{B96B49C4-E105-DA4A-AD32-DC1E620613D3}"/>
              </a:ext>
            </a:extLst>
          </p:cNvPr>
          <p:cNvPicPr>
            <a:picLocks noChangeAspect="1"/>
          </p:cNvPicPr>
          <p:nvPr/>
        </p:nvPicPr>
        <p:blipFill>
          <a:blip r:embed="rId3"/>
          <a:stretch>
            <a:fillRect/>
          </a:stretch>
        </p:blipFill>
        <p:spPr>
          <a:xfrm>
            <a:off x="8550621" y="3170534"/>
            <a:ext cx="3641379" cy="3438568"/>
          </a:xfrm>
          <a:prstGeom prst="rect">
            <a:avLst/>
          </a:prstGeom>
        </p:spPr>
      </p:pic>
      <p:sp>
        <p:nvSpPr>
          <p:cNvPr id="13" name="CuadroTexto 5">
            <a:extLst>
              <a:ext uri="{FF2B5EF4-FFF2-40B4-BE49-F238E27FC236}">
                <a16:creationId xmlns:a16="http://schemas.microsoft.com/office/drawing/2014/main" id="{116DDAF5-1163-5545-AEEF-203F114657AC}"/>
              </a:ext>
            </a:extLst>
          </p:cNvPr>
          <p:cNvSpPr txBox="1"/>
          <p:nvPr/>
        </p:nvSpPr>
        <p:spPr>
          <a:xfrm>
            <a:off x="526760" y="1162699"/>
            <a:ext cx="6647038" cy="5322941"/>
          </a:xfrm>
          <a:prstGeom prst="rect">
            <a:avLst/>
          </a:prstGeom>
          <a:noFill/>
          <a:ln w="9525">
            <a:noFill/>
            <a:miter lim="800000"/>
            <a:headEnd/>
            <a:tailEnd/>
          </a:ln>
          <a:effectLst/>
          <a:extLst/>
        </p:spPr>
        <p:txBody>
          <a:bodyPr vert="horz" wrap="square" lIns="72009" tIns="72009" rIns="72009" bIns="72009" numCol="1" rtlCol="0" anchor="t" anchorCtr="0" compatLnSpc="1">
            <a:prstTxWarp prst="textNoShape">
              <a:avLst/>
            </a:prstTxWarp>
            <a:noAutofit/>
          </a:bodyPr>
          <a:lstStyle/>
          <a:p>
            <a:r>
              <a:rPr lang="es-ES" u="sng" dirty="0">
                <a:solidFill>
                  <a:schemeClr val="accent5"/>
                </a:solidFill>
              </a:rPr>
              <a:t>Ingreso Licencias Medicas y Genera archivo Texto</a:t>
            </a:r>
          </a:p>
          <a:p>
            <a:r>
              <a:rPr lang="es-ES" dirty="0">
                <a:solidFill>
                  <a:schemeClr val="accent5"/>
                </a:solidFill>
              </a:rPr>
              <a:t>Campos de la matriz L</a:t>
            </a:r>
          </a:p>
          <a:p>
            <a:endParaRPr lang="es-ES" dirty="0">
              <a:solidFill>
                <a:schemeClr val="accent5"/>
              </a:solidFill>
            </a:endParaRPr>
          </a:p>
          <a:p>
            <a:pPr marL="285750" lvl="0" indent="-285750">
              <a:buFont typeface="Arial" panose="020B0604020202020204" pitchFamily="34" charset="0"/>
              <a:buChar char="•"/>
            </a:pPr>
            <a:r>
              <a:rPr lang="es-MX" dirty="0">
                <a:solidFill>
                  <a:schemeClr val="accent5"/>
                </a:solidFill>
              </a:rPr>
              <a:t>Tipo de Información</a:t>
            </a:r>
          </a:p>
          <a:p>
            <a:pPr marL="285750" lvl="0" indent="-285750">
              <a:buFont typeface="Arial" panose="020B0604020202020204" pitchFamily="34" charset="0"/>
              <a:buChar char="•"/>
            </a:pPr>
            <a:r>
              <a:rPr lang="es-MX" dirty="0">
                <a:solidFill>
                  <a:schemeClr val="accent5"/>
                </a:solidFill>
              </a:rPr>
              <a:t>Identificación de Servicio</a:t>
            </a:r>
          </a:p>
          <a:p>
            <a:pPr marL="285750" lvl="0" indent="-285750">
              <a:buFont typeface="Arial" panose="020B0604020202020204" pitchFamily="34" charset="0"/>
              <a:buChar char="•"/>
            </a:pPr>
            <a:r>
              <a:rPr lang="es-MX" dirty="0">
                <a:solidFill>
                  <a:schemeClr val="accent5"/>
                </a:solidFill>
              </a:rPr>
              <a:t>RUN, DV</a:t>
            </a:r>
          </a:p>
          <a:p>
            <a:pPr marL="285750" lvl="0" indent="-285750">
              <a:buFont typeface="Arial" panose="020B0604020202020204" pitchFamily="34" charset="0"/>
              <a:buChar char="•"/>
            </a:pPr>
            <a:r>
              <a:rPr lang="es-MX" dirty="0">
                <a:solidFill>
                  <a:schemeClr val="accent5"/>
                </a:solidFill>
              </a:rPr>
              <a:t>Apellido Paterno</a:t>
            </a:r>
          </a:p>
          <a:p>
            <a:pPr marL="285750" lvl="0" indent="-285750">
              <a:buFont typeface="Arial" panose="020B0604020202020204" pitchFamily="34" charset="0"/>
              <a:buChar char="•"/>
            </a:pPr>
            <a:r>
              <a:rPr lang="es-MX" dirty="0">
                <a:solidFill>
                  <a:schemeClr val="accent5"/>
                </a:solidFill>
              </a:rPr>
              <a:t>Apellido Materno</a:t>
            </a:r>
          </a:p>
          <a:p>
            <a:pPr marL="285750" lvl="0" indent="-285750">
              <a:buFont typeface="Arial" panose="020B0604020202020204" pitchFamily="34" charset="0"/>
              <a:buChar char="•"/>
            </a:pPr>
            <a:r>
              <a:rPr lang="es-MX" dirty="0">
                <a:solidFill>
                  <a:schemeClr val="accent5"/>
                </a:solidFill>
              </a:rPr>
              <a:t>Nombre</a:t>
            </a:r>
          </a:p>
          <a:p>
            <a:pPr marL="285750" lvl="0" indent="-285750">
              <a:buFont typeface="Arial" panose="020B0604020202020204" pitchFamily="34" charset="0"/>
              <a:buChar char="•"/>
            </a:pPr>
            <a:r>
              <a:rPr lang="es-MX" dirty="0">
                <a:solidFill>
                  <a:schemeClr val="accent5"/>
                </a:solidFill>
              </a:rPr>
              <a:t>Sexo</a:t>
            </a:r>
          </a:p>
          <a:p>
            <a:pPr marL="285750" lvl="0" indent="-285750">
              <a:buFont typeface="Arial" panose="020B0604020202020204" pitchFamily="34" charset="0"/>
              <a:buChar char="•"/>
            </a:pPr>
            <a:r>
              <a:rPr lang="es-MX" dirty="0">
                <a:solidFill>
                  <a:schemeClr val="accent5"/>
                </a:solidFill>
              </a:rPr>
              <a:t>Matriz Base</a:t>
            </a:r>
          </a:p>
          <a:p>
            <a:pPr marL="285750" lvl="0" indent="-285750">
              <a:buFont typeface="Arial" panose="020B0604020202020204" pitchFamily="34" charset="0"/>
              <a:buChar char="•"/>
            </a:pPr>
            <a:r>
              <a:rPr lang="es-MX" dirty="0">
                <a:solidFill>
                  <a:schemeClr val="accent5"/>
                </a:solidFill>
              </a:rPr>
              <a:t>Sistema de Remuneraciones</a:t>
            </a:r>
          </a:p>
          <a:p>
            <a:pPr marL="285750" lvl="0" indent="-285750">
              <a:buFont typeface="Arial" panose="020B0604020202020204" pitchFamily="34" charset="0"/>
              <a:buChar char="•"/>
            </a:pPr>
            <a:r>
              <a:rPr lang="es-MX" dirty="0">
                <a:solidFill>
                  <a:schemeClr val="accent5"/>
                </a:solidFill>
              </a:rPr>
              <a:t>Estamento</a:t>
            </a:r>
          </a:p>
          <a:p>
            <a:pPr marL="285750" lvl="0" indent="-285750">
              <a:buFont typeface="Arial" panose="020B0604020202020204" pitchFamily="34" charset="0"/>
              <a:buChar char="•"/>
            </a:pPr>
            <a:r>
              <a:rPr lang="es-MX" dirty="0">
                <a:solidFill>
                  <a:schemeClr val="accent5"/>
                </a:solidFill>
              </a:rPr>
              <a:t>Calidad Jurídica</a:t>
            </a:r>
          </a:p>
          <a:p>
            <a:pPr marL="285750" lvl="0" indent="-285750">
              <a:buFont typeface="Arial" panose="020B0604020202020204" pitchFamily="34" charset="0"/>
              <a:buChar char="•"/>
            </a:pPr>
            <a:r>
              <a:rPr lang="es-MX" dirty="0">
                <a:solidFill>
                  <a:schemeClr val="accent5"/>
                </a:solidFill>
              </a:rPr>
              <a:t>Mes</a:t>
            </a:r>
          </a:p>
          <a:p>
            <a:pPr marL="285750" lvl="0" indent="-285750">
              <a:buFont typeface="Arial" panose="020B0604020202020204" pitchFamily="34" charset="0"/>
              <a:buChar char="•"/>
            </a:pPr>
            <a:r>
              <a:rPr lang="es-MX" dirty="0">
                <a:solidFill>
                  <a:schemeClr val="accent5"/>
                </a:solidFill>
              </a:rPr>
              <a:t>Primer Dia</a:t>
            </a:r>
          </a:p>
          <a:p>
            <a:pPr marL="285750" lvl="0" indent="-285750">
              <a:buFont typeface="Arial" panose="020B0604020202020204" pitchFamily="34" charset="0"/>
              <a:buChar char="•"/>
            </a:pPr>
            <a:r>
              <a:rPr lang="es-MX" dirty="0">
                <a:solidFill>
                  <a:schemeClr val="accent5"/>
                </a:solidFill>
              </a:rPr>
              <a:t>N° de Días</a:t>
            </a:r>
          </a:p>
          <a:p>
            <a:pPr marL="285750" lvl="0" indent="-285750">
              <a:buFont typeface="Arial" panose="020B0604020202020204" pitchFamily="34" charset="0"/>
              <a:buChar char="•"/>
            </a:pPr>
            <a:r>
              <a:rPr lang="es-MX" dirty="0">
                <a:solidFill>
                  <a:schemeClr val="accent5"/>
                </a:solidFill>
              </a:rPr>
              <a:t>Tipo de Licencia</a:t>
            </a:r>
          </a:p>
          <a:p>
            <a:pPr marL="285750" lvl="0" indent="-285750">
              <a:buFont typeface="Arial" panose="020B0604020202020204" pitchFamily="34" charset="0"/>
              <a:buChar char="•"/>
            </a:pPr>
            <a:r>
              <a:rPr lang="es-MX" dirty="0">
                <a:solidFill>
                  <a:schemeClr val="accent5"/>
                </a:solidFill>
              </a:rPr>
              <a:t>Estado Resolución</a:t>
            </a:r>
          </a:p>
          <a:p>
            <a:pPr marL="1587" indent="0" algn="ctr"/>
            <a:endParaRPr lang="es-CL" dirty="0">
              <a:solidFill>
                <a:schemeClr val="accent5"/>
              </a:solidFill>
            </a:endParaRPr>
          </a:p>
        </p:txBody>
      </p:sp>
      <p:sp>
        <p:nvSpPr>
          <p:cNvPr id="14" name="CuadroTexto 5">
            <a:extLst>
              <a:ext uri="{FF2B5EF4-FFF2-40B4-BE49-F238E27FC236}">
                <a16:creationId xmlns:a16="http://schemas.microsoft.com/office/drawing/2014/main" id="{97BB546D-8727-DD4E-9E11-B163C2F3095A}"/>
              </a:ext>
            </a:extLst>
          </p:cNvPr>
          <p:cNvSpPr txBox="1"/>
          <p:nvPr/>
        </p:nvSpPr>
        <p:spPr>
          <a:xfrm>
            <a:off x="4861089" y="2025197"/>
            <a:ext cx="3142268" cy="4049016"/>
          </a:xfrm>
          <a:prstGeom prst="rect">
            <a:avLst/>
          </a:prstGeom>
          <a:noFill/>
          <a:ln w="9525">
            <a:noFill/>
            <a:miter lim="800000"/>
            <a:headEnd/>
            <a:tailEnd/>
          </a:ln>
          <a:effectLst/>
          <a:extLst/>
        </p:spPr>
        <p:txBody>
          <a:bodyPr vert="horz" wrap="square" lIns="72009" tIns="72009" rIns="72009" bIns="72009" numCol="1" rtlCol="0" anchor="t" anchorCtr="0" compatLnSpc="1">
            <a:prstTxWarp prst="textNoShape">
              <a:avLst/>
            </a:prstTxWarp>
            <a:noAutofit/>
          </a:bodyPr>
          <a:lstStyle/>
          <a:p>
            <a:pPr marL="285750" lvl="0" indent="-285750">
              <a:buFont typeface="Arial" panose="020B0604020202020204" pitchFamily="34" charset="0"/>
              <a:buChar char="•"/>
            </a:pPr>
            <a:r>
              <a:rPr lang="es-MX" dirty="0">
                <a:solidFill>
                  <a:schemeClr val="accent5"/>
                </a:solidFill>
              </a:rPr>
              <a:t>Apelación</a:t>
            </a:r>
          </a:p>
          <a:p>
            <a:pPr marL="285750" lvl="0" indent="-285750">
              <a:buFont typeface="Arial" panose="020B0604020202020204" pitchFamily="34" charset="0"/>
              <a:buChar char="•"/>
            </a:pPr>
            <a:r>
              <a:rPr lang="es-MX" dirty="0">
                <a:solidFill>
                  <a:schemeClr val="accent5"/>
                </a:solidFill>
              </a:rPr>
              <a:t>Estado de resolución 2</a:t>
            </a:r>
          </a:p>
          <a:p>
            <a:pPr marL="285750" lvl="0" indent="-285750">
              <a:buFont typeface="Arial" panose="020B0604020202020204" pitchFamily="34" charset="0"/>
              <a:buChar char="•"/>
            </a:pPr>
            <a:r>
              <a:rPr lang="es-MX" dirty="0">
                <a:solidFill>
                  <a:schemeClr val="accent5"/>
                </a:solidFill>
              </a:rPr>
              <a:t>Días Autorizados</a:t>
            </a:r>
          </a:p>
          <a:p>
            <a:pPr marL="285750" lvl="0" indent="-285750">
              <a:buFont typeface="Arial" panose="020B0604020202020204" pitchFamily="34" charset="0"/>
              <a:buChar char="•"/>
            </a:pPr>
            <a:r>
              <a:rPr lang="es-MX" dirty="0">
                <a:solidFill>
                  <a:schemeClr val="accent5"/>
                </a:solidFill>
              </a:rPr>
              <a:t>Reemplazo</a:t>
            </a:r>
          </a:p>
          <a:p>
            <a:pPr marL="285750" lvl="0" indent="-285750">
              <a:buFont typeface="Arial" panose="020B0604020202020204" pitchFamily="34" charset="0"/>
              <a:buChar char="•"/>
            </a:pPr>
            <a:r>
              <a:rPr lang="es-MX" dirty="0">
                <a:solidFill>
                  <a:schemeClr val="accent5"/>
                </a:solidFill>
              </a:rPr>
              <a:t>Continuidad</a:t>
            </a:r>
          </a:p>
          <a:p>
            <a:pPr marL="285750" lvl="0" indent="-285750">
              <a:buFont typeface="Arial" panose="020B0604020202020204" pitchFamily="34" charset="0"/>
              <a:buChar char="•"/>
            </a:pPr>
            <a:r>
              <a:rPr lang="es-MX" dirty="0">
                <a:solidFill>
                  <a:schemeClr val="accent5"/>
                </a:solidFill>
              </a:rPr>
              <a:t>Derecho Subsidio</a:t>
            </a:r>
          </a:p>
          <a:p>
            <a:pPr marL="285750" lvl="0" indent="-285750">
              <a:buFont typeface="Arial" panose="020B0604020202020204" pitchFamily="34" charset="0"/>
              <a:buChar char="•"/>
            </a:pPr>
            <a:r>
              <a:rPr lang="es-MX" dirty="0">
                <a:solidFill>
                  <a:schemeClr val="accent5"/>
                </a:solidFill>
              </a:rPr>
              <a:t>Monto Subsidio</a:t>
            </a:r>
          </a:p>
          <a:p>
            <a:pPr marL="285750" lvl="0" indent="-285750">
              <a:buFont typeface="Arial" panose="020B0604020202020204" pitchFamily="34" charset="0"/>
              <a:buChar char="•"/>
            </a:pPr>
            <a:r>
              <a:rPr lang="es-MX" dirty="0">
                <a:solidFill>
                  <a:schemeClr val="accent5"/>
                </a:solidFill>
              </a:rPr>
              <a:t>Estado Recuperación</a:t>
            </a:r>
          </a:p>
          <a:p>
            <a:pPr marL="285750" lvl="0" indent="-285750">
              <a:buFont typeface="Arial" panose="020B0604020202020204" pitchFamily="34" charset="0"/>
              <a:buChar char="•"/>
            </a:pPr>
            <a:r>
              <a:rPr lang="es-MX" dirty="0">
                <a:solidFill>
                  <a:schemeClr val="accent5"/>
                </a:solidFill>
              </a:rPr>
              <a:t>N° de Días Recuperados</a:t>
            </a:r>
          </a:p>
          <a:p>
            <a:pPr marL="285750" lvl="0" indent="-285750">
              <a:buFont typeface="Arial" panose="020B0604020202020204" pitchFamily="34" charset="0"/>
              <a:buChar char="•"/>
            </a:pPr>
            <a:r>
              <a:rPr lang="es-MX" dirty="0">
                <a:solidFill>
                  <a:schemeClr val="accent5"/>
                </a:solidFill>
              </a:rPr>
              <a:t>Monto Recuperado</a:t>
            </a:r>
          </a:p>
          <a:p>
            <a:pPr marL="285750" lvl="0" indent="-285750">
              <a:buFont typeface="Arial" panose="020B0604020202020204" pitchFamily="34" charset="0"/>
              <a:buChar char="•"/>
            </a:pPr>
            <a:r>
              <a:rPr lang="es-MX" dirty="0">
                <a:solidFill>
                  <a:schemeClr val="accent5"/>
                </a:solidFill>
              </a:rPr>
              <a:t>Monto Cotización</a:t>
            </a:r>
          </a:p>
          <a:p>
            <a:pPr marL="285750" lvl="0" indent="-285750">
              <a:buFont typeface="Arial" panose="020B0604020202020204" pitchFamily="34" charset="0"/>
              <a:buChar char="•"/>
            </a:pPr>
            <a:r>
              <a:rPr lang="es-MX" dirty="0">
                <a:solidFill>
                  <a:schemeClr val="accent5"/>
                </a:solidFill>
              </a:rPr>
              <a:t>Establecimiento</a:t>
            </a:r>
          </a:p>
          <a:p>
            <a:pPr marL="285750" lvl="0" indent="-285750">
              <a:buFont typeface="Arial" panose="020B0604020202020204" pitchFamily="34" charset="0"/>
              <a:buChar char="•"/>
            </a:pPr>
            <a:r>
              <a:rPr lang="es-MX" dirty="0">
                <a:solidFill>
                  <a:schemeClr val="accent5"/>
                </a:solidFill>
              </a:rPr>
              <a:t>Correlativo de Contrato</a:t>
            </a:r>
          </a:p>
        </p:txBody>
      </p:sp>
    </p:spTree>
    <p:extLst>
      <p:ext uri="{BB962C8B-B14F-4D97-AF65-F5344CB8AC3E}">
        <p14:creationId xmlns:p14="http://schemas.microsoft.com/office/powerpoint/2010/main" val="766668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AB1E24-8667-428B-9C25-B315449EA081}"/>
              </a:ext>
            </a:extLst>
          </p:cNvPr>
          <p:cNvSpPr>
            <a:spLocks noGrp="1"/>
          </p:cNvSpPr>
          <p:nvPr>
            <p:ph type="title"/>
          </p:nvPr>
        </p:nvSpPr>
        <p:spPr>
          <a:xfrm>
            <a:off x="1246922" y="303360"/>
            <a:ext cx="9089205" cy="307777"/>
          </a:xfrm>
        </p:spPr>
        <p:txBody>
          <a:bodyPr/>
          <a:lstStyle/>
          <a:p>
            <a:r>
              <a:rPr lang="es-CL" sz="2000" dirty="0">
                <a:latin typeface="Calibri Light" panose="020F0302020204030204" pitchFamily="34" charset="0"/>
                <a:cs typeface="Calibri Light" panose="020F0302020204030204" pitchFamily="34" charset="0"/>
              </a:rPr>
              <a:t>Estructura de las matrices</a:t>
            </a:r>
          </a:p>
        </p:txBody>
      </p:sp>
      <p:sp>
        <p:nvSpPr>
          <p:cNvPr id="3" name="Marcador de número de diapositiva 2">
            <a:extLst>
              <a:ext uri="{FF2B5EF4-FFF2-40B4-BE49-F238E27FC236}">
                <a16:creationId xmlns:a16="http://schemas.microsoft.com/office/drawing/2014/main" id="{B7D2BA2D-5197-47D8-94EC-D7793B88DAB7}"/>
              </a:ext>
            </a:extLst>
          </p:cNvPr>
          <p:cNvSpPr>
            <a:spLocks noGrp="1"/>
          </p:cNvSpPr>
          <p:nvPr>
            <p:ph type="sldNum" sz="quarter" idx="4"/>
          </p:nvPr>
        </p:nvSpPr>
        <p:spPr>
          <a:xfrm>
            <a:off x="10297492" y="6609102"/>
            <a:ext cx="2133600" cy="365125"/>
          </a:xfrm>
        </p:spPr>
        <p:txBody>
          <a:bodyPr/>
          <a:lstStyle/>
          <a:p>
            <a:fld id="{7536BA00-E649-495D-B82A-3219CB1D2429}" type="slidenum">
              <a:rPr lang="es-CL" smtClean="0"/>
              <a:pPr/>
              <a:t>6</a:t>
            </a:fld>
            <a:endParaRPr lang="es-CL"/>
          </a:p>
        </p:txBody>
      </p:sp>
      <p:sp>
        <p:nvSpPr>
          <p:cNvPr id="6" name="Rectángulo 5">
            <a:extLst>
              <a:ext uri="{FF2B5EF4-FFF2-40B4-BE49-F238E27FC236}">
                <a16:creationId xmlns:a16="http://schemas.microsoft.com/office/drawing/2014/main" id="{739B367E-1E7D-4266-8642-06FD5E45A9BE}"/>
              </a:ext>
            </a:extLst>
          </p:cNvPr>
          <p:cNvSpPr/>
          <p:nvPr/>
        </p:nvSpPr>
        <p:spPr>
          <a:xfrm>
            <a:off x="584790" y="303359"/>
            <a:ext cx="340242" cy="307777"/>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r">
              <a:buFont typeface="Wingdings" panose="05000000000000000000" pitchFamily="2" charset="2"/>
              <a:buChar char="ü"/>
            </a:pPr>
            <a:r>
              <a:rPr lang="es-CL">
                <a:solidFill>
                  <a:srgbClr val="FF3B3B"/>
                </a:solidFill>
              </a:rPr>
              <a:t>    </a:t>
            </a:r>
          </a:p>
        </p:txBody>
      </p:sp>
      <p:pic>
        <p:nvPicPr>
          <p:cNvPr id="5" name="Picture 4">
            <a:extLst>
              <a:ext uri="{FF2B5EF4-FFF2-40B4-BE49-F238E27FC236}">
                <a16:creationId xmlns:a16="http://schemas.microsoft.com/office/drawing/2014/main" id="{B96B49C4-E105-DA4A-AD32-DC1E620613D3}"/>
              </a:ext>
            </a:extLst>
          </p:cNvPr>
          <p:cNvPicPr>
            <a:picLocks noChangeAspect="1"/>
          </p:cNvPicPr>
          <p:nvPr/>
        </p:nvPicPr>
        <p:blipFill>
          <a:blip r:embed="rId3"/>
          <a:stretch>
            <a:fillRect/>
          </a:stretch>
        </p:blipFill>
        <p:spPr>
          <a:xfrm>
            <a:off x="8550621" y="3170534"/>
            <a:ext cx="3641379" cy="3438568"/>
          </a:xfrm>
          <a:prstGeom prst="rect">
            <a:avLst/>
          </a:prstGeom>
        </p:spPr>
      </p:pic>
      <p:sp>
        <p:nvSpPr>
          <p:cNvPr id="13" name="CuadroTexto 5">
            <a:extLst>
              <a:ext uri="{FF2B5EF4-FFF2-40B4-BE49-F238E27FC236}">
                <a16:creationId xmlns:a16="http://schemas.microsoft.com/office/drawing/2014/main" id="{116DDAF5-1163-5545-AEEF-203F114657AC}"/>
              </a:ext>
            </a:extLst>
          </p:cNvPr>
          <p:cNvSpPr txBox="1"/>
          <p:nvPr/>
        </p:nvSpPr>
        <p:spPr>
          <a:xfrm>
            <a:off x="526760" y="1162699"/>
            <a:ext cx="5569240" cy="779223"/>
          </a:xfrm>
          <a:prstGeom prst="rect">
            <a:avLst/>
          </a:prstGeom>
          <a:noFill/>
          <a:ln w="9525">
            <a:noFill/>
            <a:miter lim="800000"/>
            <a:headEnd/>
            <a:tailEnd/>
          </a:ln>
          <a:effectLst/>
          <a:extLst/>
        </p:spPr>
        <p:txBody>
          <a:bodyPr vert="horz" wrap="square" lIns="72009" tIns="72009" rIns="72009" bIns="72009" numCol="1" rtlCol="0" anchor="t" anchorCtr="0" compatLnSpc="1">
            <a:prstTxWarp prst="textNoShape">
              <a:avLst/>
            </a:prstTxWarp>
            <a:noAutofit/>
          </a:bodyPr>
          <a:lstStyle/>
          <a:p>
            <a:r>
              <a:rPr lang="es-ES" u="sng" dirty="0">
                <a:solidFill>
                  <a:schemeClr val="accent5"/>
                </a:solidFill>
              </a:rPr>
              <a:t>Ingreso Licencias Medicas y Genera archivo Texto</a:t>
            </a:r>
          </a:p>
          <a:p>
            <a:r>
              <a:rPr lang="es-ES" dirty="0">
                <a:solidFill>
                  <a:schemeClr val="accent5"/>
                </a:solidFill>
              </a:rPr>
              <a:t>Campos de la matriz L</a:t>
            </a:r>
          </a:p>
          <a:p>
            <a:endParaRPr lang="es-ES" dirty="0">
              <a:solidFill>
                <a:schemeClr val="accent5"/>
              </a:solidFill>
            </a:endParaRPr>
          </a:p>
        </p:txBody>
      </p:sp>
      <p:pic>
        <p:nvPicPr>
          <p:cNvPr id="4" name="Imagen 3">
            <a:extLst>
              <a:ext uri="{FF2B5EF4-FFF2-40B4-BE49-F238E27FC236}">
                <a16:creationId xmlns:a16="http://schemas.microsoft.com/office/drawing/2014/main" id="{51E62907-A3F3-4A9F-A701-177229E1AE08}"/>
              </a:ext>
            </a:extLst>
          </p:cNvPr>
          <p:cNvPicPr>
            <a:picLocks noChangeAspect="1"/>
          </p:cNvPicPr>
          <p:nvPr/>
        </p:nvPicPr>
        <p:blipFill>
          <a:blip r:embed="rId4"/>
          <a:stretch>
            <a:fillRect/>
          </a:stretch>
        </p:blipFill>
        <p:spPr>
          <a:xfrm>
            <a:off x="584790" y="2215598"/>
            <a:ext cx="8320121" cy="305071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77938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AB1E24-8667-428B-9C25-B315449EA081}"/>
              </a:ext>
            </a:extLst>
          </p:cNvPr>
          <p:cNvSpPr>
            <a:spLocks noGrp="1"/>
          </p:cNvSpPr>
          <p:nvPr>
            <p:ph type="title"/>
          </p:nvPr>
        </p:nvSpPr>
        <p:spPr>
          <a:xfrm>
            <a:off x="1246922" y="303360"/>
            <a:ext cx="9089205" cy="307777"/>
          </a:xfrm>
        </p:spPr>
        <p:txBody>
          <a:bodyPr/>
          <a:lstStyle/>
          <a:p>
            <a:r>
              <a:rPr lang="es-CL" sz="2000" dirty="0">
                <a:latin typeface="Calibri Light" panose="020F0302020204030204" pitchFamily="34" charset="0"/>
                <a:cs typeface="Calibri Light" panose="020F0302020204030204" pitchFamily="34" charset="0"/>
              </a:rPr>
              <a:t>Matriz L- Fuentes de información</a:t>
            </a:r>
          </a:p>
        </p:txBody>
      </p:sp>
      <p:sp>
        <p:nvSpPr>
          <p:cNvPr id="3" name="Marcador de número de diapositiva 2">
            <a:extLst>
              <a:ext uri="{FF2B5EF4-FFF2-40B4-BE49-F238E27FC236}">
                <a16:creationId xmlns:a16="http://schemas.microsoft.com/office/drawing/2014/main" id="{B7D2BA2D-5197-47D8-94EC-D7793B88DAB7}"/>
              </a:ext>
            </a:extLst>
          </p:cNvPr>
          <p:cNvSpPr>
            <a:spLocks noGrp="1"/>
          </p:cNvSpPr>
          <p:nvPr>
            <p:ph type="sldNum" sz="quarter" idx="4"/>
          </p:nvPr>
        </p:nvSpPr>
        <p:spPr>
          <a:xfrm>
            <a:off x="10297492" y="6609102"/>
            <a:ext cx="2133600" cy="365125"/>
          </a:xfrm>
        </p:spPr>
        <p:txBody>
          <a:bodyPr/>
          <a:lstStyle/>
          <a:p>
            <a:fld id="{7536BA00-E649-495D-B82A-3219CB1D2429}" type="slidenum">
              <a:rPr lang="es-CL" smtClean="0"/>
              <a:pPr/>
              <a:t>7</a:t>
            </a:fld>
            <a:endParaRPr lang="es-CL"/>
          </a:p>
        </p:txBody>
      </p:sp>
      <p:sp>
        <p:nvSpPr>
          <p:cNvPr id="6" name="Rectángulo 5">
            <a:extLst>
              <a:ext uri="{FF2B5EF4-FFF2-40B4-BE49-F238E27FC236}">
                <a16:creationId xmlns:a16="http://schemas.microsoft.com/office/drawing/2014/main" id="{739B367E-1E7D-4266-8642-06FD5E45A9BE}"/>
              </a:ext>
            </a:extLst>
          </p:cNvPr>
          <p:cNvSpPr/>
          <p:nvPr/>
        </p:nvSpPr>
        <p:spPr>
          <a:xfrm>
            <a:off x="584790" y="303359"/>
            <a:ext cx="340242" cy="307777"/>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r">
              <a:buFont typeface="Wingdings" panose="05000000000000000000" pitchFamily="2" charset="2"/>
              <a:buChar char="ü"/>
            </a:pPr>
            <a:r>
              <a:rPr lang="es-CL">
                <a:solidFill>
                  <a:srgbClr val="FF3B3B"/>
                </a:solidFill>
              </a:rPr>
              <a:t>    </a:t>
            </a:r>
          </a:p>
        </p:txBody>
      </p:sp>
      <p:sp>
        <p:nvSpPr>
          <p:cNvPr id="13" name="CuadroTexto 5">
            <a:extLst>
              <a:ext uri="{FF2B5EF4-FFF2-40B4-BE49-F238E27FC236}">
                <a16:creationId xmlns:a16="http://schemas.microsoft.com/office/drawing/2014/main" id="{116DDAF5-1163-5545-AEEF-203F114657AC}"/>
              </a:ext>
            </a:extLst>
          </p:cNvPr>
          <p:cNvSpPr txBox="1"/>
          <p:nvPr/>
        </p:nvSpPr>
        <p:spPr>
          <a:xfrm>
            <a:off x="396240" y="1412080"/>
            <a:ext cx="11424972" cy="1360387"/>
          </a:xfrm>
          <a:prstGeom prst="rect">
            <a:avLst/>
          </a:prstGeom>
          <a:noFill/>
          <a:ln w="9525">
            <a:noFill/>
            <a:miter lim="800000"/>
            <a:headEnd/>
            <a:tailEnd/>
          </a:ln>
          <a:effectLst/>
          <a:extLst/>
        </p:spPr>
        <p:txBody>
          <a:bodyPr vert="horz" wrap="square" lIns="72009" tIns="72009" rIns="72009" bIns="72009" numCol="1" rtlCol="0" anchor="t" anchorCtr="0" compatLnSpc="1">
            <a:prstTxWarp prst="textNoShape">
              <a:avLst/>
            </a:prstTxWarp>
            <a:noAutofit/>
          </a:bodyPr>
          <a:lstStyle/>
          <a:p>
            <a:pPr marL="285750" indent="-285750">
              <a:lnSpc>
                <a:spcPct val="150000"/>
              </a:lnSpc>
              <a:buFont typeface="Arial" panose="020B0604020202020204" pitchFamily="34" charset="0"/>
              <a:buChar char="•"/>
            </a:pPr>
            <a:r>
              <a:rPr lang="es-ES" dirty="0">
                <a:solidFill>
                  <a:schemeClr val="accent5"/>
                </a:solidFill>
              </a:rPr>
              <a:t>Fuente principal – SIRH, modulo gestión local y genera archivo de texto</a:t>
            </a:r>
          </a:p>
          <a:p>
            <a:pPr marL="285750" indent="-285750">
              <a:lnSpc>
                <a:spcPct val="150000"/>
              </a:lnSpc>
              <a:buFont typeface="Arial" panose="020B0604020202020204" pitchFamily="34" charset="0"/>
              <a:buChar char="•"/>
            </a:pPr>
            <a:r>
              <a:rPr lang="es-ES" dirty="0">
                <a:solidFill>
                  <a:schemeClr val="accent5"/>
                </a:solidFill>
              </a:rPr>
              <a:t>Otras fuentes de información</a:t>
            </a:r>
          </a:p>
          <a:p>
            <a:pPr marL="742950" lvl="1" indent="-285750">
              <a:lnSpc>
                <a:spcPct val="150000"/>
              </a:lnSpc>
              <a:buFont typeface="Wingdings" panose="05000000000000000000" pitchFamily="2" charset="2"/>
              <a:buChar char="v"/>
            </a:pPr>
            <a:r>
              <a:rPr lang="es-ES" dirty="0">
                <a:solidFill>
                  <a:schemeClr val="accent5"/>
                </a:solidFill>
              </a:rPr>
              <a:t>Archivos de Recuperación de Subsidios</a:t>
            </a:r>
          </a:p>
          <a:p>
            <a:pPr marL="742950" lvl="1" indent="-285750">
              <a:lnSpc>
                <a:spcPct val="150000"/>
              </a:lnSpc>
              <a:buFont typeface="Arial" panose="020B0604020202020204" pitchFamily="34" charset="0"/>
              <a:buChar char="•"/>
            </a:pPr>
            <a:endParaRPr lang="es-ES" dirty="0">
              <a:solidFill>
                <a:schemeClr val="accent5"/>
              </a:solidFill>
            </a:endParaRPr>
          </a:p>
          <a:p>
            <a:pPr marL="742950" lvl="1" indent="-285750">
              <a:lnSpc>
                <a:spcPct val="150000"/>
              </a:lnSpc>
              <a:buFont typeface="Arial" panose="020B0604020202020204" pitchFamily="34" charset="0"/>
              <a:buChar char="•"/>
            </a:pPr>
            <a:endParaRPr lang="es-ES" dirty="0">
              <a:solidFill>
                <a:schemeClr val="accent5"/>
              </a:solidFill>
            </a:endParaRPr>
          </a:p>
          <a:p>
            <a:pPr marL="742950" lvl="1" indent="-285750">
              <a:buFont typeface="Arial" panose="020B0604020202020204" pitchFamily="34" charset="0"/>
              <a:buChar char="•"/>
            </a:pPr>
            <a:endParaRPr lang="es-ES" dirty="0">
              <a:solidFill>
                <a:schemeClr val="accent5"/>
              </a:solidFill>
            </a:endParaRPr>
          </a:p>
          <a:p>
            <a:endParaRPr lang="es-CL" dirty="0">
              <a:solidFill>
                <a:schemeClr val="accent5"/>
              </a:solidFill>
            </a:endParaRPr>
          </a:p>
          <a:p>
            <a:pPr marL="1587" indent="0"/>
            <a:endParaRPr lang="es-CL" dirty="0">
              <a:solidFill>
                <a:schemeClr val="accent5"/>
              </a:solidFill>
            </a:endParaRPr>
          </a:p>
        </p:txBody>
      </p:sp>
      <p:pic>
        <p:nvPicPr>
          <p:cNvPr id="4" name="Picture 3">
            <a:extLst>
              <a:ext uri="{FF2B5EF4-FFF2-40B4-BE49-F238E27FC236}">
                <a16:creationId xmlns:a16="http://schemas.microsoft.com/office/drawing/2014/main" id="{219842E1-9A8E-8549-B03B-AEA57ED73667}"/>
              </a:ext>
            </a:extLst>
          </p:cNvPr>
          <p:cNvPicPr>
            <a:picLocks noChangeAspect="1"/>
          </p:cNvPicPr>
          <p:nvPr/>
        </p:nvPicPr>
        <p:blipFill>
          <a:blip r:embed="rId3"/>
          <a:stretch>
            <a:fillRect/>
          </a:stretch>
        </p:blipFill>
        <p:spPr>
          <a:xfrm>
            <a:off x="448653" y="3654897"/>
            <a:ext cx="1451079" cy="1360387"/>
          </a:xfrm>
          <a:prstGeom prst="rect">
            <a:avLst/>
          </a:prstGeom>
        </p:spPr>
      </p:pic>
      <p:pic>
        <p:nvPicPr>
          <p:cNvPr id="5" name="Picture 4">
            <a:extLst>
              <a:ext uri="{FF2B5EF4-FFF2-40B4-BE49-F238E27FC236}">
                <a16:creationId xmlns:a16="http://schemas.microsoft.com/office/drawing/2014/main" id="{C70A5777-230E-6248-A199-BB67B6845BE9}"/>
              </a:ext>
            </a:extLst>
          </p:cNvPr>
          <p:cNvPicPr>
            <a:picLocks noChangeAspect="1"/>
          </p:cNvPicPr>
          <p:nvPr/>
        </p:nvPicPr>
        <p:blipFill>
          <a:blip r:embed="rId4"/>
          <a:stretch>
            <a:fillRect/>
          </a:stretch>
        </p:blipFill>
        <p:spPr>
          <a:xfrm>
            <a:off x="677777" y="4930573"/>
            <a:ext cx="1038550" cy="1038550"/>
          </a:xfrm>
          <a:prstGeom prst="rect">
            <a:avLst/>
          </a:prstGeom>
        </p:spPr>
      </p:pic>
      <p:pic>
        <p:nvPicPr>
          <p:cNvPr id="7" name="Picture 6">
            <a:extLst>
              <a:ext uri="{FF2B5EF4-FFF2-40B4-BE49-F238E27FC236}">
                <a16:creationId xmlns:a16="http://schemas.microsoft.com/office/drawing/2014/main" id="{D96A3410-15DB-D843-9161-F35E5B442FFA}"/>
              </a:ext>
            </a:extLst>
          </p:cNvPr>
          <p:cNvPicPr>
            <a:picLocks noChangeAspect="1"/>
          </p:cNvPicPr>
          <p:nvPr/>
        </p:nvPicPr>
        <p:blipFill>
          <a:blip r:embed="rId5"/>
          <a:stretch>
            <a:fillRect/>
          </a:stretch>
        </p:blipFill>
        <p:spPr>
          <a:xfrm>
            <a:off x="2731153" y="3067847"/>
            <a:ext cx="4184755" cy="2075180"/>
          </a:xfrm>
          <a:prstGeom prst="rect">
            <a:avLst/>
          </a:prstGeom>
        </p:spPr>
      </p:pic>
      <p:pic>
        <p:nvPicPr>
          <p:cNvPr id="11" name="Picture 10">
            <a:extLst>
              <a:ext uri="{FF2B5EF4-FFF2-40B4-BE49-F238E27FC236}">
                <a16:creationId xmlns:a16="http://schemas.microsoft.com/office/drawing/2014/main" id="{9CF24F84-FA11-9C4B-9378-EF6DD6E125DE}"/>
              </a:ext>
            </a:extLst>
          </p:cNvPr>
          <p:cNvPicPr>
            <a:picLocks noChangeAspect="1"/>
          </p:cNvPicPr>
          <p:nvPr/>
        </p:nvPicPr>
        <p:blipFill>
          <a:blip r:embed="rId4"/>
          <a:stretch>
            <a:fillRect/>
          </a:stretch>
        </p:blipFill>
        <p:spPr>
          <a:xfrm>
            <a:off x="5558480" y="4927209"/>
            <a:ext cx="1038550" cy="1038550"/>
          </a:xfrm>
          <a:prstGeom prst="rect">
            <a:avLst/>
          </a:prstGeom>
        </p:spPr>
      </p:pic>
      <p:pic>
        <p:nvPicPr>
          <p:cNvPr id="9" name="Picture 8">
            <a:extLst>
              <a:ext uri="{FF2B5EF4-FFF2-40B4-BE49-F238E27FC236}">
                <a16:creationId xmlns:a16="http://schemas.microsoft.com/office/drawing/2014/main" id="{9F8E21C5-58C0-1643-B1BD-9DD679E3D47F}"/>
              </a:ext>
            </a:extLst>
          </p:cNvPr>
          <p:cNvPicPr>
            <a:picLocks noChangeAspect="1"/>
          </p:cNvPicPr>
          <p:nvPr/>
        </p:nvPicPr>
        <p:blipFill>
          <a:blip r:embed="rId6"/>
          <a:stretch>
            <a:fillRect/>
          </a:stretch>
        </p:blipFill>
        <p:spPr>
          <a:xfrm>
            <a:off x="7402826" y="3027241"/>
            <a:ext cx="4184755" cy="2138646"/>
          </a:xfrm>
          <a:prstGeom prst="rect">
            <a:avLst/>
          </a:prstGeom>
        </p:spPr>
      </p:pic>
      <p:pic>
        <p:nvPicPr>
          <p:cNvPr id="15" name="Picture 14">
            <a:extLst>
              <a:ext uri="{FF2B5EF4-FFF2-40B4-BE49-F238E27FC236}">
                <a16:creationId xmlns:a16="http://schemas.microsoft.com/office/drawing/2014/main" id="{972483A0-4B49-794A-A2B2-F263C25B9F68}"/>
              </a:ext>
            </a:extLst>
          </p:cNvPr>
          <p:cNvPicPr>
            <a:picLocks noChangeAspect="1"/>
          </p:cNvPicPr>
          <p:nvPr/>
        </p:nvPicPr>
        <p:blipFill>
          <a:blip r:embed="rId4"/>
          <a:stretch>
            <a:fillRect/>
          </a:stretch>
        </p:blipFill>
        <p:spPr>
          <a:xfrm>
            <a:off x="10238786" y="4927209"/>
            <a:ext cx="1038550" cy="1038550"/>
          </a:xfrm>
          <a:prstGeom prst="rect">
            <a:avLst/>
          </a:prstGeom>
        </p:spPr>
      </p:pic>
      <p:sp>
        <p:nvSpPr>
          <p:cNvPr id="16" name="Marcador de contenido 1">
            <a:extLst>
              <a:ext uri="{FF2B5EF4-FFF2-40B4-BE49-F238E27FC236}">
                <a16:creationId xmlns:a16="http://schemas.microsoft.com/office/drawing/2014/main" id="{46103432-07E5-0F49-9199-2C4E2FC1E757}"/>
              </a:ext>
            </a:extLst>
          </p:cNvPr>
          <p:cNvSpPr txBox="1">
            <a:spLocks/>
          </p:cNvSpPr>
          <p:nvPr/>
        </p:nvSpPr>
        <p:spPr>
          <a:xfrm>
            <a:off x="8516301" y="5444104"/>
            <a:ext cx="1957803" cy="365126"/>
          </a:xfrm>
          <a:prstGeom prst="rect">
            <a:avLst/>
          </a:prstGeom>
        </p:spPr>
        <p:txBody>
          <a:bodyPr/>
          <a:lst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r>
              <a:rPr lang="es-ES" sz="1800" b="1" kern="0" dirty="0">
                <a:solidFill>
                  <a:srgbClr val="000000"/>
                </a:solidFill>
              </a:rPr>
              <a:t>Matriz L</a:t>
            </a:r>
          </a:p>
        </p:txBody>
      </p:sp>
      <p:sp>
        <p:nvSpPr>
          <p:cNvPr id="17" name="Marcador de contenido 1">
            <a:extLst>
              <a:ext uri="{FF2B5EF4-FFF2-40B4-BE49-F238E27FC236}">
                <a16:creationId xmlns:a16="http://schemas.microsoft.com/office/drawing/2014/main" id="{0D2603D0-52D3-1641-A7EA-0ECBED4E02EC}"/>
              </a:ext>
            </a:extLst>
          </p:cNvPr>
          <p:cNvSpPr txBox="1">
            <a:spLocks/>
          </p:cNvSpPr>
          <p:nvPr/>
        </p:nvSpPr>
        <p:spPr>
          <a:xfrm>
            <a:off x="435320" y="3292333"/>
            <a:ext cx="1451079" cy="365126"/>
          </a:xfrm>
          <a:prstGeom prst="rect">
            <a:avLst/>
          </a:prstGeom>
        </p:spPr>
        <p:txBody>
          <a:bodyPr/>
          <a:lst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r>
              <a:rPr lang="es-ES" kern="0" dirty="0">
                <a:solidFill>
                  <a:srgbClr val="000000"/>
                </a:solidFill>
              </a:rPr>
              <a:t>SIRH</a:t>
            </a:r>
          </a:p>
        </p:txBody>
      </p:sp>
    </p:spTree>
    <p:extLst>
      <p:ext uri="{BB962C8B-B14F-4D97-AF65-F5344CB8AC3E}">
        <p14:creationId xmlns:p14="http://schemas.microsoft.com/office/powerpoint/2010/main" val="24191994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99DB587A-B882-4444-A8A3-83DEEB79C480}"/>
              </a:ext>
            </a:extLst>
          </p:cNvPr>
          <p:cNvSpPr>
            <a:spLocks noGrp="1"/>
          </p:cNvSpPr>
          <p:nvPr>
            <p:ph type="sldNum" sz="quarter" idx="4"/>
          </p:nvPr>
        </p:nvSpPr>
        <p:spPr/>
        <p:txBody>
          <a:bodyPr/>
          <a:lstStyle/>
          <a:p>
            <a:fld id="{7536BA00-E649-495D-B82A-3219CB1D2429}" type="slidenum">
              <a:rPr lang="es-CL" smtClean="0"/>
              <a:pPr/>
              <a:t>8</a:t>
            </a:fld>
            <a:endParaRPr lang="es-CL"/>
          </a:p>
        </p:txBody>
      </p:sp>
      <p:sp>
        <p:nvSpPr>
          <p:cNvPr id="4" name="Título 1">
            <a:extLst>
              <a:ext uri="{FF2B5EF4-FFF2-40B4-BE49-F238E27FC236}">
                <a16:creationId xmlns:a16="http://schemas.microsoft.com/office/drawing/2014/main" id="{2687A423-99CF-4625-9A78-040F6CE01AE6}"/>
              </a:ext>
            </a:extLst>
          </p:cNvPr>
          <p:cNvSpPr txBox="1">
            <a:spLocks/>
          </p:cNvSpPr>
          <p:nvPr/>
        </p:nvSpPr>
        <p:spPr bwMode="auto">
          <a:xfrm>
            <a:off x="1246922" y="303360"/>
            <a:ext cx="908920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526" rtl="0" eaLnBrk="1" fontAlgn="base" hangingPunct="1">
              <a:spcBef>
                <a:spcPct val="0"/>
              </a:spcBef>
              <a:spcAft>
                <a:spcPct val="0"/>
              </a:spcAft>
              <a:tabLst>
                <a:tab pos="275353" algn="l"/>
              </a:tabLst>
              <a:defRPr sz="1900" b="1" baseline="0">
                <a:solidFill>
                  <a:srgbClr val="0067B4"/>
                </a:solidFill>
                <a:latin typeface="+mj-lt"/>
                <a:ea typeface="+mj-ea"/>
                <a:cs typeface="+mj-cs"/>
              </a:defRPr>
            </a:lvl1pPr>
            <a:lvl2pPr algn="l" defTabSz="913526" rtl="0" eaLnBrk="1" fontAlgn="base" hangingPunct="1">
              <a:spcBef>
                <a:spcPct val="0"/>
              </a:spcBef>
              <a:spcAft>
                <a:spcPct val="0"/>
              </a:spcAft>
              <a:defRPr sz="1900" b="1">
                <a:solidFill>
                  <a:schemeClr val="tx2"/>
                </a:solidFill>
                <a:latin typeface="Arial" charset="0"/>
              </a:defRPr>
            </a:lvl2pPr>
            <a:lvl3pPr algn="l" defTabSz="913526" rtl="0" eaLnBrk="1" fontAlgn="base" hangingPunct="1">
              <a:spcBef>
                <a:spcPct val="0"/>
              </a:spcBef>
              <a:spcAft>
                <a:spcPct val="0"/>
              </a:spcAft>
              <a:defRPr sz="1900" b="1">
                <a:solidFill>
                  <a:schemeClr val="tx2"/>
                </a:solidFill>
                <a:latin typeface="Arial" charset="0"/>
              </a:defRPr>
            </a:lvl3pPr>
            <a:lvl4pPr algn="l" defTabSz="913526" rtl="0" eaLnBrk="1" fontAlgn="base" hangingPunct="1">
              <a:spcBef>
                <a:spcPct val="0"/>
              </a:spcBef>
              <a:spcAft>
                <a:spcPct val="0"/>
              </a:spcAft>
              <a:defRPr sz="1900" b="1">
                <a:solidFill>
                  <a:schemeClr val="tx2"/>
                </a:solidFill>
                <a:latin typeface="Arial" charset="0"/>
              </a:defRPr>
            </a:lvl4pPr>
            <a:lvl5pPr algn="l" defTabSz="913526" rtl="0" eaLnBrk="1" fontAlgn="base" hangingPunct="1">
              <a:spcBef>
                <a:spcPct val="0"/>
              </a:spcBef>
              <a:spcAft>
                <a:spcPct val="0"/>
              </a:spcAft>
              <a:defRPr sz="1900" b="1">
                <a:solidFill>
                  <a:schemeClr val="tx2"/>
                </a:solidFill>
                <a:latin typeface="Arial" charset="0"/>
              </a:defRPr>
            </a:lvl5pPr>
            <a:lvl6pPr marL="466481" algn="l" defTabSz="913526" rtl="0" eaLnBrk="1" fontAlgn="base" hangingPunct="1">
              <a:spcBef>
                <a:spcPct val="0"/>
              </a:spcBef>
              <a:spcAft>
                <a:spcPct val="0"/>
              </a:spcAft>
              <a:defRPr sz="1900" b="1">
                <a:solidFill>
                  <a:schemeClr val="tx2"/>
                </a:solidFill>
                <a:latin typeface="Arial" charset="0"/>
              </a:defRPr>
            </a:lvl6pPr>
            <a:lvl7pPr marL="932962" algn="l" defTabSz="913526" rtl="0" eaLnBrk="1" fontAlgn="base" hangingPunct="1">
              <a:spcBef>
                <a:spcPct val="0"/>
              </a:spcBef>
              <a:spcAft>
                <a:spcPct val="0"/>
              </a:spcAft>
              <a:defRPr sz="1900" b="1">
                <a:solidFill>
                  <a:schemeClr val="tx2"/>
                </a:solidFill>
                <a:latin typeface="Arial" charset="0"/>
              </a:defRPr>
            </a:lvl7pPr>
            <a:lvl8pPr marL="1399443" algn="l" defTabSz="913526" rtl="0" eaLnBrk="1" fontAlgn="base" hangingPunct="1">
              <a:spcBef>
                <a:spcPct val="0"/>
              </a:spcBef>
              <a:spcAft>
                <a:spcPct val="0"/>
              </a:spcAft>
              <a:defRPr sz="1900" b="1">
                <a:solidFill>
                  <a:schemeClr val="tx2"/>
                </a:solidFill>
                <a:latin typeface="Arial" charset="0"/>
              </a:defRPr>
            </a:lvl8pPr>
            <a:lvl9pPr marL="1865925" algn="l" defTabSz="913526" rtl="0" eaLnBrk="1" fontAlgn="base" hangingPunct="1">
              <a:spcBef>
                <a:spcPct val="0"/>
              </a:spcBef>
              <a:spcAft>
                <a:spcPct val="0"/>
              </a:spcAft>
              <a:defRPr sz="1900" b="1">
                <a:solidFill>
                  <a:schemeClr val="tx2"/>
                </a:solidFill>
                <a:latin typeface="Arial" charset="0"/>
              </a:defRPr>
            </a:lvl9pPr>
          </a:lstStyle>
          <a:p>
            <a:r>
              <a:rPr lang="es-CL" sz="2000" kern="0">
                <a:latin typeface="Calibri Light" panose="020F0302020204030204" pitchFamily="34" charset="0"/>
                <a:cs typeface="Calibri Light" panose="020F0302020204030204" pitchFamily="34" charset="0"/>
              </a:rPr>
              <a:t>Matriz L- Fuentes de información</a:t>
            </a:r>
            <a:endParaRPr lang="es-CL" sz="2000" kern="0" dirty="0">
              <a:latin typeface="Calibri Light" panose="020F0302020204030204" pitchFamily="34" charset="0"/>
              <a:cs typeface="Calibri Light" panose="020F0302020204030204" pitchFamily="34" charset="0"/>
            </a:endParaRPr>
          </a:p>
        </p:txBody>
      </p:sp>
      <p:sp>
        <p:nvSpPr>
          <p:cNvPr id="5" name="Rectángulo 4">
            <a:extLst>
              <a:ext uri="{FF2B5EF4-FFF2-40B4-BE49-F238E27FC236}">
                <a16:creationId xmlns:a16="http://schemas.microsoft.com/office/drawing/2014/main" id="{11CE5408-D777-4BBB-B498-6E8938587D71}"/>
              </a:ext>
            </a:extLst>
          </p:cNvPr>
          <p:cNvSpPr/>
          <p:nvPr/>
        </p:nvSpPr>
        <p:spPr>
          <a:xfrm>
            <a:off x="584790" y="303359"/>
            <a:ext cx="340242" cy="307777"/>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r">
              <a:buFont typeface="Wingdings" panose="05000000000000000000" pitchFamily="2" charset="2"/>
              <a:buChar char="ü"/>
            </a:pPr>
            <a:r>
              <a:rPr lang="es-CL">
                <a:solidFill>
                  <a:srgbClr val="FF3B3B"/>
                </a:solidFill>
              </a:rPr>
              <a:t>    </a:t>
            </a:r>
          </a:p>
        </p:txBody>
      </p:sp>
      <p:pic>
        <p:nvPicPr>
          <p:cNvPr id="6" name="Imagen 5">
            <a:extLst>
              <a:ext uri="{FF2B5EF4-FFF2-40B4-BE49-F238E27FC236}">
                <a16:creationId xmlns:a16="http://schemas.microsoft.com/office/drawing/2014/main" id="{A1F13C1E-0026-424F-BD9E-1C2144DF7E70}"/>
              </a:ext>
            </a:extLst>
          </p:cNvPr>
          <p:cNvPicPr>
            <a:picLocks noChangeAspect="1"/>
          </p:cNvPicPr>
          <p:nvPr/>
        </p:nvPicPr>
        <p:blipFill>
          <a:blip r:embed="rId2"/>
          <a:stretch>
            <a:fillRect/>
          </a:stretch>
        </p:blipFill>
        <p:spPr>
          <a:xfrm>
            <a:off x="584790" y="2005626"/>
            <a:ext cx="1133475" cy="1057275"/>
          </a:xfrm>
          <a:prstGeom prst="rect">
            <a:avLst/>
          </a:prstGeom>
        </p:spPr>
      </p:pic>
      <p:pic>
        <p:nvPicPr>
          <p:cNvPr id="7" name="Imagen 6">
            <a:extLst>
              <a:ext uri="{FF2B5EF4-FFF2-40B4-BE49-F238E27FC236}">
                <a16:creationId xmlns:a16="http://schemas.microsoft.com/office/drawing/2014/main" id="{F2E90A07-11CC-4FA1-A626-39A590B329E9}"/>
              </a:ext>
            </a:extLst>
          </p:cNvPr>
          <p:cNvPicPr>
            <a:picLocks noChangeAspect="1"/>
          </p:cNvPicPr>
          <p:nvPr/>
        </p:nvPicPr>
        <p:blipFill>
          <a:blip r:embed="rId3"/>
          <a:stretch>
            <a:fillRect/>
          </a:stretch>
        </p:blipFill>
        <p:spPr>
          <a:xfrm>
            <a:off x="2094271" y="2005626"/>
            <a:ext cx="4579306" cy="3647922"/>
          </a:xfrm>
          <a:prstGeom prst="rect">
            <a:avLst/>
          </a:prstGeom>
        </p:spPr>
      </p:pic>
      <p:pic>
        <p:nvPicPr>
          <p:cNvPr id="8" name="Imagen 7">
            <a:extLst>
              <a:ext uri="{FF2B5EF4-FFF2-40B4-BE49-F238E27FC236}">
                <a16:creationId xmlns:a16="http://schemas.microsoft.com/office/drawing/2014/main" id="{4596AB09-0959-46A7-ACAF-BB1DB3A7B30D}"/>
              </a:ext>
            </a:extLst>
          </p:cNvPr>
          <p:cNvPicPr>
            <a:picLocks noChangeAspect="1"/>
          </p:cNvPicPr>
          <p:nvPr/>
        </p:nvPicPr>
        <p:blipFill>
          <a:blip r:embed="rId4"/>
          <a:stretch>
            <a:fillRect/>
          </a:stretch>
        </p:blipFill>
        <p:spPr>
          <a:xfrm>
            <a:off x="7154182" y="2119312"/>
            <a:ext cx="4759325" cy="3081953"/>
          </a:xfrm>
          <a:prstGeom prst="rect">
            <a:avLst/>
          </a:prstGeom>
        </p:spPr>
      </p:pic>
      <p:pic>
        <p:nvPicPr>
          <p:cNvPr id="9" name="Picture 4">
            <a:extLst>
              <a:ext uri="{FF2B5EF4-FFF2-40B4-BE49-F238E27FC236}">
                <a16:creationId xmlns:a16="http://schemas.microsoft.com/office/drawing/2014/main" id="{257A9FE6-5187-4280-8BCC-114BA869ED44}"/>
              </a:ext>
            </a:extLst>
          </p:cNvPr>
          <p:cNvPicPr>
            <a:picLocks noChangeAspect="1"/>
          </p:cNvPicPr>
          <p:nvPr/>
        </p:nvPicPr>
        <p:blipFill>
          <a:blip r:embed="rId5"/>
          <a:stretch>
            <a:fillRect/>
          </a:stretch>
        </p:blipFill>
        <p:spPr>
          <a:xfrm>
            <a:off x="632252" y="3275825"/>
            <a:ext cx="1038550" cy="1038550"/>
          </a:xfrm>
          <a:prstGeom prst="rect">
            <a:avLst/>
          </a:prstGeom>
        </p:spPr>
      </p:pic>
      <p:pic>
        <p:nvPicPr>
          <p:cNvPr id="10" name="Picture 4">
            <a:extLst>
              <a:ext uri="{FF2B5EF4-FFF2-40B4-BE49-F238E27FC236}">
                <a16:creationId xmlns:a16="http://schemas.microsoft.com/office/drawing/2014/main" id="{FD85ED1A-78C9-491D-A65E-82A8FACDCC49}"/>
              </a:ext>
            </a:extLst>
          </p:cNvPr>
          <p:cNvPicPr>
            <a:picLocks noChangeAspect="1"/>
          </p:cNvPicPr>
          <p:nvPr/>
        </p:nvPicPr>
        <p:blipFill>
          <a:blip r:embed="rId5"/>
          <a:stretch>
            <a:fillRect/>
          </a:stretch>
        </p:blipFill>
        <p:spPr>
          <a:xfrm>
            <a:off x="4119068" y="5516090"/>
            <a:ext cx="1038550" cy="1038550"/>
          </a:xfrm>
          <a:prstGeom prst="rect">
            <a:avLst/>
          </a:prstGeom>
        </p:spPr>
      </p:pic>
      <p:pic>
        <p:nvPicPr>
          <p:cNvPr id="11" name="Picture 4">
            <a:extLst>
              <a:ext uri="{FF2B5EF4-FFF2-40B4-BE49-F238E27FC236}">
                <a16:creationId xmlns:a16="http://schemas.microsoft.com/office/drawing/2014/main" id="{3DEFACAF-7993-48E9-8DE9-C0A7D3A2A81C}"/>
              </a:ext>
            </a:extLst>
          </p:cNvPr>
          <p:cNvPicPr>
            <a:picLocks noChangeAspect="1"/>
          </p:cNvPicPr>
          <p:nvPr/>
        </p:nvPicPr>
        <p:blipFill>
          <a:blip r:embed="rId5"/>
          <a:stretch>
            <a:fillRect/>
          </a:stretch>
        </p:blipFill>
        <p:spPr>
          <a:xfrm>
            <a:off x="9285252" y="5376269"/>
            <a:ext cx="1038550" cy="1038550"/>
          </a:xfrm>
          <a:prstGeom prst="rect">
            <a:avLst/>
          </a:prstGeom>
        </p:spPr>
      </p:pic>
      <p:sp>
        <p:nvSpPr>
          <p:cNvPr id="12" name="CuadroTexto 11">
            <a:extLst>
              <a:ext uri="{FF2B5EF4-FFF2-40B4-BE49-F238E27FC236}">
                <a16:creationId xmlns:a16="http://schemas.microsoft.com/office/drawing/2014/main" id="{9E5FB9BC-2408-46FB-A091-DD3EE76EA50F}"/>
              </a:ext>
            </a:extLst>
          </p:cNvPr>
          <p:cNvSpPr txBox="1"/>
          <p:nvPr/>
        </p:nvSpPr>
        <p:spPr>
          <a:xfrm>
            <a:off x="1927123" y="1393721"/>
            <a:ext cx="5356097" cy="368709"/>
          </a:xfrm>
          <a:prstGeom prst="rect">
            <a:avLst/>
          </a:prstGeom>
          <a:ln>
            <a:headEnd/>
            <a:tailEnd/>
          </a:ln>
          <a:extLst/>
        </p:spPr>
        <p:style>
          <a:lnRef idx="2">
            <a:schemeClr val="dk1"/>
          </a:lnRef>
          <a:fillRef idx="1">
            <a:schemeClr val="lt1"/>
          </a:fillRef>
          <a:effectRef idx="0">
            <a:schemeClr val="dk1"/>
          </a:effectRef>
          <a:fontRef idx="minor">
            <a:schemeClr val="dk1"/>
          </a:fontRef>
        </p:style>
        <p:txBody>
          <a:bodyPr vert="horz" wrap="square" lIns="72009" tIns="72009" rIns="72009" bIns="72009" numCol="1" rtlCol="0" anchor="t" anchorCtr="0" compatLnSpc="1">
            <a:prstTxWarp prst="textNoShape">
              <a:avLst/>
            </a:prstTxWarp>
            <a:noAutofit/>
          </a:bodyPr>
          <a:lstStyle/>
          <a:p>
            <a:pPr marL="1587" indent="0">
              <a:buNone/>
            </a:pPr>
            <a:r>
              <a:rPr lang="es-MX" sz="1600" b="1" dirty="0">
                <a:solidFill>
                  <a:srgbClr val="000000"/>
                </a:solidFill>
              </a:rPr>
              <a:t>Módulo licencias Médicas     Genera archivo de texto</a:t>
            </a:r>
            <a:endParaRPr lang="es-MX" sz="1200" b="1" dirty="0">
              <a:solidFill>
                <a:srgbClr val="000000"/>
              </a:solidFill>
            </a:endParaRPr>
          </a:p>
        </p:txBody>
      </p:sp>
      <p:sp>
        <p:nvSpPr>
          <p:cNvPr id="13" name="Flecha: a la derecha 12">
            <a:extLst>
              <a:ext uri="{FF2B5EF4-FFF2-40B4-BE49-F238E27FC236}">
                <a16:creationId xmlns:a16="http://schemas.microsoft.com/office/drawing/2014/main" id="{53C25206-8DA3-42D8-9B7B-56A1F59FBC8B}"/>
              </a:ext>
            </a:extLst>
          </p:cNvPr>
          <p:cNvSpPr/>
          <p:nvPr/>
        </p:nvSpPr>
        <p:spPr>
          <a:xfrm>
            <a:off x="4537861" y="1514162"/>
            <a:ext cx="200963" cy="157317"/>
          </a:xfrm>
          <a:prstGeom prst="rightArrow">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err="1">
              <a:solidFill>
                <a:schemeClr val="tx1"/>
              </a:solidFill>
            </a:endParaRPr>
          </a:p>
        </p:txBody>
      </p:sp>
    </p:spTree>
    <p:extLst>
      <p:ext uri="{BB962C8B-B14F-4D97-AF65-F5344CB8AC3E}">
        <p14:creationId xmlns:p14="http://schemas.microsoft.com/office/powerpoint/2010/main" val="5690001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99DB587A-B882-4444-A8A3-83DEEB79C480}"/>
              </a:ext>
            </a:extLst>
          </p:cNvPr>
          <p:cNvSpPr>
            <a:spLocks noGrp="1"/>
          </p:cNvSpPr>
          <p:nvPr>
            <p:ph type="sldNum" sz="quarter" idx="4"/>
          </p:nvPr>
        </p:nvSpPr>
        <p:spPr/>
        <p:txBody>
          <a:bodyPr/>
          <a:lstStyle/>
          <a:p>
            <a:fld id="{7536BA00-E649-495D-B82A-3219CB1D2429}" type="slidenum">
              <a:rPr lang="es-CL" smtClean="0"/>
              <a:pPr/>
              <a:t>9</a:t>
            </a:fld>
            <a:endParaRPr lang="es-CL"/>
          </a:p>
        </p:txBody>
      </p:sp>
      <p:sp>
        <p:nvSpPr>
          <p:cNvPr id="4" name="Título 1">
            <a:extLst>
              <a:ext uri="{FF2B5EF4-FFF2-40B4-BE49-F238E27FC236}">
                <a16:creationId xmlns:a16="http://schemas.microsoft.com/office/drawing/2014/main" id="{2687A423-99CF-4625-9A78-040F6CE01AE6}"/>
              </a:ext>
            </a:extLst>
          </p:cNvPr>
          <p:cNvSpPr txBox="1">
            <a:spLocks/>
          </p:cNvSpPr>
          <p:nvPr/>
        </p:nvSpPr>
        <p:spPr bwMode="auto">
          <a:xfrm>
            <a:off x="1246922" y="303360"/>
            <a:ext cx="908920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526" rtl="0" eaLnBrk="1" fontAlgn="base" hangingPunct="1">
              <a:spcBef>
                <a:spcPct val="0"/>
              </a:spcBef>
              <a:spcAft>
                <a:spcPct val="0"/>
              </a:spcAft>
              <a:tabLst>
                <a:tab pos="275353" algn="l"/>
              </a:tabLst>
              <a:defRPr sz="1900" b="1" baseline="0">
                <a:solidFill>
                  <a:srgbClr val="0067B4"/>
                </a:solidFill>
                <a:latin typeface="+mj-lt"/>
                <a:ea typeface="+mj-ea"/>
                <a:cs typeface="+mj-cs"/>
              </a:defRPr>
            </a:lvl1pPr>
            <a:lvl2pPr algn="l" defTabSz="913526" rtl="0" eaLnBrk="1" fontAlgn="base" hangingPunct="1">
              <a:spcBef>
                <a:spcPct val="0"/>
              </a:spcBef>
              <a:spcAft>
                <a:spcPct val="0"/>
              </a:spcAft>
              <a:defRPr sz="1900" b="1">
                <a:solidFill>
                  <a:schemeClr val="tx2"/>
                </a:solidFill>
                <a:latin typeface="Arial" charset="0"/>
              </a:defRPr>
            </a:lvl2pPr>
            <a:lvl3pPr algn="l" defTabSz="913526" rtl="0" eaLnBrk="1" fontAlgn="base" hangingPunct="1">
              <a:spcBef>
                <a:spcPct val="0"/>
              </a:spcBef>
              <a:spcAft>
                <a:spcPct val="0"/>
              </a:spcAft>
              <a:defRPr sz="1900" b="1">
                <a:solidFill>
                  <a:schemeClr val="tx2"/>
                </a:solidFill>
                <a:latin typeface="Arial" charset="0"/>
              </a:defRPr>
            </a:lvl3pPr>
            <a:lvl4pPr algn="l" defTabSz="913526" rtl="0" eaLnBrk="1" fontAlgn="base" hangingPunct="1">
              <a:spcBef>
                <a:spcPct val="0"/>
              </a:spcBef>
              <a:spcAft>
                <a:spcPct val="0"/>
              </a:spcAft>
              <a:defRPr sz="1900" b="1">
                <a:solidFill>
                  <a:schemeClr val="tx2"/>
                </a:solidFill>
                <a:latin typeface="Arial" charset="0"/>
              </a:defRPr>
            </a:lvl4pPr>
            <a:lvl5pPr algn="l" defTabSz="913526" rtl="0" eaLnBrk="1" fontAlgn="base" hangingPunct="1">
              <a:spcBef>
                <a:spcPct val="0"/>
              </a:spcBef>
              <a:spcAft>
                <a:spcPct val="0"/>
              </a:spcAft>
              <a:defRPr sz="1900" b="1">
                <a:solidFill>
                  <a:schemeClr val="tx2"/>
                </a:solidFill>
                <a:latin typeface="Arial" charset="0"/>
              </a:defRPr>
            </a:lvl5pPr>
            <a:lvl6pPr marL="466481" algn="l" defTabSz="913526" rtl="0" eaLnBrk="1" fontAlgn="base" hangingPunct="1">
              <a:spcBef>
                <a:spcPct val="0"/>
              </a:spcBef>
              <a:spcAft>
                <a:spcPct val="0"/>
              </a:spcAft>
              <a:defRPr sz="1900" b="1">
                <a:solidFill>
                  <a:schemeClr val="tx2"/>
                </a:solidFill>
                <a:latin typeface="Arial" charset="0"/>
              </a:defRPr>
            </a:lvl6pPr>
            <a:lvl7pPr marL="932962" algn="l" defTabSz="913526" rtl="0" eaLnBrk="1" fontAlgn="base" hangingPunct="1">
              <a:spcBef>
                <a:spcPct val="0"/>
              </a:spcBef>
              <a:spcAft>
                <a:spcPct val="0"/>
              </a:spcAft>
              <a:defRPr sz="1900" b="1">
                <a:solidFill>
                  <a:schemeClr val="tx2"/>
                </a:solidFill>
                <a:latin typeface="Arial" charset="0"/>
              </a:defRPr>
            </a:lvl7pPr>
            <a:lvl8pPr marL="1399443" algn="l" defTabSz="913526" rtl="0" eaLnBrk="1" fontAlgn="base" hangingPunct="1">
              <a:spcBef>
                <a:spcPct val="0"/>
              </a:spcBef>
              <a:spcAft>
                <a:spcPct val="0"/>
              </a:spcAft>
              <a:defRPr sz="1900" b="1">
                <a:solidFill>
                  <a:schemeClr val="tx2"/>
                </a:solidFill>
                <a:latin typeface="Arial" charset="0"/>
              </a:defRPr>
            </a:lvl8pPr>
            <a:lvl9pPr marL="1865925" algn="l" defTabSz="913526" rtl="0" eaLnBrk="1" fontAlgn="base" hangingPunct="1">
              <a:spcBef>
                <a:spcPct val="0"/>
              </a:spcBef>
              <a:spcAft>
                <a:spcPct val="0"/>
              </a:spcAft>
              <a:defRPr sz="1900" b="1">
                <a:solidFill>
                  <a:schemeClr val="tx2"/>
                </a:solidFill>
                <a:latin typeface="Arial" charset="0"/>
              </a:defRPr>
            </a:lvl9pPr>
          </a:lstStyle>
          <a:p>
            <a:r>
              <a:rPr lang="es-CL" sz="2000" kern="0">
                <a:latin typeface="Calibri Light" panose="020F0302020204030204" pitchFamily="34" charset="0"/>
                <a:cs typeface="Calibri Light" panose="020F0302020204030204" pitchFamily="34" charset="0"/>
              </a:rPr>
              <a:t>Matriz L- Fuentes de información</a:t>
            </a:r>
            <a:endParaRPr lang="es-CL" sz="2000" kern="0" dirty="0">
              <a:latin typeface="Calibri Light" panose="020F0302020204030204" pitchFamily="34" charset="0"/>
              <a:cs typeface="Calibri Light" panose="020F0302020204030204" pitchFamily="34" charset="0"/>
            </a:endParaRPr>
          </a:p>
        </p:txBody>
      </p:sp>
      <p:sp>
        <p:nvSpPr>
          <p:cNvPr id="5" name="Rectángulo 4">
            <a:extLst>
              <a:ext uri="{FF2B5EF4-FFF2-40B4-BE49-F238E27FC236}">
                <a16:creationId xmlns:a16="http://schemas.microsoft.com/office/drawing/2014/main" id="{11CE5408-D777-4BBB-B498-6E8938587D71}"/>
              </a:ext>
            </a:extLst>
          </p:cNvPr>
          <p:cNvSpPr/>
          <p:nvPr/>
        </p:nvSpPr>
        <p:spPr>
          <a:xfrm>
            <a:off x="584790" y="303359"/>
            <a:ext cx="340242" cy="307777"/>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r">
              <a:buFont typeface="Wingdings" panose="05000000000000000000" pitchFamily="2" charset="2"/>
              <a:buChar char="ü"/>
            </a:pPr>
            <a:r>
              <a:rPr lang="es-CL">
                <a:solidFill>
                  <a:srgbClr val="FF3B3B"/>
                </a:solidFill>
              </a:rPr>
              <a:t>    </a:t>
            </a:r>
          </a:p>
        </p:txBody>
      </p:sp>
      <p:pic>
        <p:nvPicPr>
          <p:cNvPr id="11" name="Picture 4">
            <a:extLst>
              <a:ext uri="{FF2B5EF4-FFF2-40B4-BE49-F238E27FC236}">
                <a16:creationId xmlns:a16="http://schemas.microsoft.com/office/drawing/2014/main" id="{3DEFACAF-7993-48E9-8DE9-C0A7D3A2A81C}"/>
              </a:ext>
            </a:extLst>
          </p:cNvPr>
          <p:cNvPicPr>
            <a:picLocks noChangeAspect="1"/>
          </p:cNvPicPr>
          <p:nvPr/>
        </p:nvPicPr>
        <p:blipFill>
          <a:blip r:embed="rId2">
            <a:alphaModFix/>
          </a:blip>
          <a:stretch>
            <a:fillRect/>
          </a:stretch>
        </p:blipFill>
        <p:spPr>
          <a:xfrm>
            <a:off x="10718024" y="5366435"/>
            <a:ext cx="1038550" cy="1038550"/>
          </a:xfrm>
          <a:prstGeom prst="rect">
            <a:avLst/>
          </a:prstGeom>
        </p:spPr>
      </p:pic>
      <p:sp>
        <p:nvSpPr>
          <p:cNvPr id="12" name="CuadroTexto 11">
            <a:extLst>
              <a:ext uri="{FF2B5EF4-FFF2-40B4-BE49-F238E27FC236}">
                <a16:creationId xmlns:a16="http://schemas.microsoft.com/office/drawing/2014/main" id="{9E5FB9BC-2408-46FB-A091-DD3EE76EA50F}"/>
              </a:ext>
            </a:extLst>
          </p:cNvPr>
          <p:cNvSpPr txBox="1"/>
          <p:nvPr/>
        </p:nvSpPr>
        <p:spPr>
          <a:xfrm>
            <a:off x="435427" y="1145452"/>
            <a:ext cx="5356097" cy="368709"/>
          </a:xfrm>
          <a:prstGeom prst="rect">
            <a:avLst/>
          </a:prstGeom>
          <a:ln>
            <a:headEnd/>
            <a:tailEnd/>
          </a:ln>
          <a:extLst/>
        </p:spPr>
        <p:style>
          <a:lnRef idx="2">
            <a:schemeClr val="dk1"/>
          </a:lnRef>
          <a:fillRef idx="1">
            <a:schemeClr val="lt1"/>
          </a:fillRef>
          <a:effectRef idx="0">
            <a:schemeClr val="dk1"/>
          </a:effectRef>
          <a:fontRef idx="minor">
            <a:schemeClr val="dk1"/>
          </a:fontRef>
        </p:style>
        <p:txBody>
          <a:bodyPr vert="horz" wrap="square" lIns="72009" tIns="72009" rIns="72009" bIns="72009" numCol="1" rtlCol="0" anchor="t" anchorCtr="0" compatLnSpc="1">
            <a:prstTxWarp prst="textNoShape">
              <a:avLst/>
            </a:prstTxWarp>
            <a:noAutofit/>
          </a:bodyPr>
          <a:lstStyle/>
          <a:p>
            <a:pPr marL="1587" indent="0">
              <a:buNone/>
            </a:pPr>
            <a:r>
              <a:rPr lang="es-MX" sz="1600" b="1" dirty="0">
                <a:solidFill>
                  <a:srgbClr val="000000"/>
                </a:solidFill>
              </a:rPr>
              <a:t>Módulo licencias Médicas     Genera archivo de texto</a:t>
            </a:r>
            <a:endParaRPr lang="es-MX" sz="1200" b="1" dirty="0">
              <a:solidFill>
                <a:srgbClr val="000000"/>
              </a:solidFill>
            </a:endParaRPr>
          </a:p>
        </p:txBody>
      </p:sp>
      <p:sp>
        <p:nvSpPr>
          <p:cNvPr id="13" name="Flecha: a la derecha 12">
            <a:extLst>
              <a:ext uri="{FF2B5EF4-FFF2-40B4-BE49-F238E27FC236}">
                <a16:creationId xmlns:a16="http://schemas.microsoft.com/office/drawing/2014/main" id="{53C25206-8DA3-42D8-9B7B-56A1F59FBC8B}"/>
              </a:ext>
            </a:extLst>
          </p:cNvPr>
          <p:cNvSpPr/>
          <p:nvPr/>
        </p:nvSpPr>
        <p:spPr>
          <a:xfrm>
            <a:off x="3052321" y="1270814"/>
            <a:ext cx="200963" cy="157317"/>
          </a:xfrm>
          <a:prstGeom prst="rightArrow">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err="1">
              <a:solidFill>
                <a:schemeClr val="tx1"/>
              </a:solidFill>
            </a:endParaRPr>
          </a:p>
        </p:txBody>
      </p:sp>
      <p:pic>
        <p:nvPicPr>
          <p:cNvPr id="2" name="Imagen 1">
            <a:extLst>
              <a:ext uri="{FF2B5EF4-FFF2-40B4-BE49-F238E27FC236}">
                <a16:creationId xmlns:a16="http://schemas.microsoft.com/office/drawing/2014/main" id="{0A9FBE81-69A5-4C54-850C-64CDAA6ED679}"/>
              </a:ext>
            </a:extLst>
          </p:cNvPr>
          <p:cNvPicPr>
            <a:picLocks noChangeAspect="1"/>
          </p:cNvPicPr>
          <p:nvPr/>
        </p:nvPicPr>
        <p:blipFill>
          <a:blip r:embed="rId3"/>
          <a:stretch>
            <a:fillRect/>
          </a:stretch>
        </p:blipFill>
        <p:spPr>
          <a:xfrm>
            <a:off x="435426" y="1656728"/>
            <a:ext cx="10252823" cy="4748257"/>
          </a:xfrm>
          <a:prstGeom prst="rect">
            <a:avLst/>
          </a:prstGeom>
        </p:spPr>
      </p:pic>
    </p:spTree>
    <p:extLst>
      <p:ext uri="{BB962C8B-B14F-4D97-AF65-F5344CB8AC3E}">
        <p14:creationId xmlns:p14="http://schemas.microsoft.com/office/powerpoint/2010/main" val="128351429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3045&quot;&gt;&lt;version val=&quot;25174&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1&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Year&gt;&lt;m_bNumberIsYear val=&quot;0&quot;/&gt;&lt;m_strFormatTime&gt;%Y&lt;/m_strFormatTime&gt;&lt;m_yearfmt&gt;&lt;begin val=&quot;0&quot;/&gt;&lt;end val=&quot;0&quot;/&gt;&lt;/m_yearfmt&gt;&lt;/m_precDefaultYear&gt;&lt;m_precDefaultQuarter&gt;&lt;m_bNumberIsYear val=&quot;0&quot;/&gt;&lt;m_strFormatTime&gt;Q%5&lt;/m_strFormatTime&gt;&lt;m_yearfmt&gt;&lt;begin val=&quot;0&quot;/&gt;&lt;end val=&quot;4&quot;/&gt;&lt;/m_yearfmt&gt;&lt;/m_precDefaultQuarter&gt;&lt;m_precDefaultMonth&gt;&lt;m_bNumberIsYear val=&quot;0&quot;/&gt;&lt;m_strFormatTime&gt;%1&lt;/m_strFormatTime&gt;&lt;m_yearfmt&gt;&lt;begin val=&quot;0&quot;/&gt;&lt;end val=&quot;4&quot;/&gt;&lt;/m_yearfmt&gt;&lt;/m_precDefaultMonth&gt;&lt;m_precDefaultWeek&gt;&lt;m_bNumberIsYear val=&quot;0&quot;/&gt;&lt;m_strFormatTime&gt;%d.&lt;/m_strFormatTime&gt;&lt;m_yearfmt&gt;&lt;begin val=&quot;0&quot;/&gt;&lt;end val=&quot;4&quot;/&gt;&lt;/m_yearfmt&gt;&lt;/m_precDefaultWeek&gt;&lt;m_precDefaultDay&gt;&lt;m_bNumberIsYear val=&quot;0&quot;/&gt;&lt;m_strFormatTime&gt;%#d&lt;/m_strFormatTime&gt;&lt;m_yearfmt&gt;&lt;begin val=&quot;0&quot;/&gt;&lt;end val=&quot;4&quot;/&gt;&lt;/m_yearfmt&gt;&lt;/m_precDefaultDay&gt;&lt;m_mruColor&gt;&lt;m_vecMRU length=&quot;0&quot;/&gt;&lt;/m_mruColor&gt;&lt;m_eweekdayFirstOfWeek val=&quot;2&quot;/&gt;&lt;m_eweekdayFirstOfWorkweek val=&quot;2&quot;/&gt;&lt;m_eweekdayFirstOfWeekend val=&quot;7&quot;/&gt;&lt;/CPresentation&gt;&lt;/root&gt;"/>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Contenido">
  <a:themeElements>
    <a:clrScheme name="Personalizado 1">
      <a:dk1>
        <a:srgbClr val="FFFFFF"/>
      </a:dk1>
      <a:lt1>
        <a:srgbClr val="FFFFFF"/>
      </a:lt1>
      <a:dk2>
        <a:srgbClr val="33448D"/>
      </a:dk2>
      <a:lt2>
        <a:srgbClr val="FFFFFF"/>
      </a:lt2>
      <a:accent1>
        <a:srgbClr val="0070C0"/>
      </a:accent1>
      <a:accent2>
        <a:srgbClr val="E63C00"/>
      </a:accent2>
      <a:accent3>
        <a:srgbClr val="CC2A04"/>
      </a:accent3>
      <a:accent4>
        <a:srgbClr val="0070C0"/>
      </a:accent4>
      <a:accent5>
        <a:srgbClr val="003258"/>
      </a:accent5>
      <a:accent6>
        <a:srgbClr val="808080"/>
      </a:accent6>
      <a:hlink>
        <a:srgbClr val="D8D8D8"/>
      </a:hlink>
      <a:folHlink>
        <a:srgbClr val="871717"/>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solidFill>
          <a:schemeClr val="bg1"/>
        </a:solidFill>
        <a:ln w="9525">
          <a:solidFill>
            <a:schemeClr val="accent1"/>
          </a:solidFill>
          <a:miter lim="800000"/>
          <a:headEnd/>
          <a:tailEnd/>
        </a:ln>
        <a:effectLst/>
        <a:extLst/>
      </a:spPr>
      <a:bodyPr vert="horz" wrap="square" lIns="72009" tIns="72009" rIns="72009" bIns="72009" numCol="1" anchor="t" anchorCtr="0" compatLnSpc="1">
        <a:prstTxWarp prst="textNoShape">
          <a:avLst/>
        </a:prstTxWarp>
        <a:noAutofit/>
      </a:bodyPr>
      <a:lstStyle>
        <a:defPPr marL="1587" indent="0">
          <a:buNone/>
          <a:defRPr sz="1200" dirty="0" smtClean="0"/>
        </a:defPPr>
      </a:lstStyle>
    </a:txDef>
  </a:objectDefaults>
  <a:extraClrSchemeLst>
    <a:extraClrScheme>
      <a:clrScheme name="Blank">
        <a:dk1>
          <a:srgbClr val="00296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CLC2">
        <a:dk1>
          <a:srgbClr val="33448D"/>
        </a:dk1>
        <a:lt1>
          <a:srgbClr val="FFFFFF"/>
        </a:lt1>
        <a:dk2>
          <a:srgbClr val="33448D"/>
        </a:dk2>
        <a:lt2>
          <a:srgbClr val="FFFFFF"/>
        </a:lt2>
        <a:accent1>
          <a:srgbClr val="B6BFDF"/>
        </a:accent1>
        <a:accent2>
          <a:srgbClr val="33448D"/>
        </a:accent2>
        <a:accent3>
          <a:srgbClr val="7686BA"/>
        </a:accent3>
        <a:accent4>
          <a:srgbClr val="BDCB38"/>
        </a:accent4>
        <a:accent5>
          <a:srgbClr val="4BACC6"/>
        </a:accent5>
        <a:accent6>
          <a:srgbClr val="808080"/>
        </a:accent6>
        <a:hlink>
          <a:srgbClr val="7686BA"/>
        </a:hlink>
        <a:folHlink>
          <a:srgbClr val="BDCB3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9143</TotalTime>
  <Words>2095</Words>
  <Application>Microsoft Office PowerPoint</Application>
  <PresentationFormat>Panorámica</PresentationFormat>
  <Paragraphs>400</Paragraphs>
  <Slides>39</Slides>
  <Notes>35</Notes>
  <HiddenSlides>0</HiddenSlides>
  <MMClips>0</MMClips>
  <ScaleCrop>false</ScaleCrop>
  <HeadingPairs>
    <vt:vector size="8" baseType="variant">
      <vt:variant>
        <vt:lpstr>Fuentes usadas</vt:lpstr>
      </vt:variant>
      <vt:variant>
        <vt:i4>7</vt:i4>
      </vt:variant>
      <vt:variant>
        <vt:lpstr>Tema</vt:lpstr>
      </vt:variant>
      <vt:variant>
        <vt:i4>2</vt:i4>
      </vt:variant>
      <vt:variant>
        <vt:lpstr>Servidores OLE incrustados</vt:lpstr>
      </vt:variant>
      <vt:variant>
        <vt:i4>1</vt:i4>
      </vt:variant>
      <vt:variant>
        <vt:lpstr>Títulos de diapositiva</vt:lpstr>
      </vt:variant>
      <vt:variant>
        <vt:i4>39</vt:i4>
      </vt:variant>
    </vt:vector>
  </HeadingPairs>
  <TitlesOfParts>
    <vt:vector size="49" baseType="lpstr">
      <vt:lpstr>Arial</vt:lpstr>
      <vt:lpstr>Calibri</vt:lpstr>
      <vt:lpstr>Calibri Light</vt:lpstr>
      <vt:lpstr>Courier New</vt:lpstr>
      <vt:lpstr>Times New Roman</vt:lpstr>
      <vt:lpstr>Verdana</vt:lpstr>
      <vt:lpstr>Wingdings</vt:lpstr>
      <vt:lpstr>1_Contenido</vt:lpstr>
      <vt:lpstr>Office Theme</vt:lpstr>
      <vt:lpstr>Diapositiva de think-cell</vt:lpstr>
      <vt:lpstr>Presentación de PowerPoint</vt:lpstr>
      <vt:lpstr>CONTENIDOS DE LA PRESENTACION</vt:lpstr>
      <vt:lpstr>Presentación de PowerPoint</vt:lpstr>
      <vt:lpstr>Presentación de PowerPoint</vt:lpstr>
      <vt:lpstr>Estructura de las matrices</vt:lpstr>
      <vt:lpstr>Estructura de las matrices</vt:lpstr>
      <vt:lpstr>Matriz L- Fuentes de información</vt:lpstr>
      <vt:lpstr>Presentación de PowerPoint</vt:lpstr>
      <vt:lpstr>Presentación de PowerPoint</vt:lpstr>
      <vt:lpstr>Aplicar Matriz de Validación</vt:lpstr>
      <vt:lpstr>Aplicar Matriz de Validación – Corregir Errores</vt:lpstr>
      <vt:lpstr>Aplicar Matriz de Validación – Corregir Errores</vt:lpstr>
      <vt:lpstr>Aplicar Matriz de Validación – Corregir Errores</vt:lpstr>
      <vt:lpstr>Aplicar Matriz de Validación – Corregir Errores</vt:lpstr>
      <vt:lpstr>Aplicar Matriz de Validación – Corregir Errores</vt:lpstr>
      <vt:lpstr>Aplicar Matriz de Validación – Corregir Errores</vt:lpstr>
      <vt:lpstr>Aplicar Matriz de Validación – Corregir Errores</vt:lpstr>
      <vt:lpstr>Aplicar Matriz de Validación – Corregir Errores</vt:lpstr>
      <vt:lpstr>Aplicar Matriz de Validación – Corregir Errores</vt:lpstr>
      <vt:lpstr>Aplicar Matriz de Validación – Corregir Errores</vt:lpstr>
      <vt:lpstr>Correlación de matrices anteriores – Matriz L</vt:lpstr>
      <vt:lpstr>Consultas</vt:lpstr>
      <vt:lpstr>Presentación de PowerPoint</vt:lpstr>
      <vt:lpstr>CONTENIDOS DE LA PRESENTACION</vt:lpstr>
      <vt:lpstr>Presentación de PowerPoint</vt:lpstr>
      <vt:lpstr>Presentación de PowerPoint</vt:lpstr>
      <vt:lpstr>Estructura de las matrices</vt:lpstr>
      <vt:lpstr>Matriz A- Fuentes de información</vt:lpstr>
      <vt:lpstr>Aplicar Matriz de Validación</vt:lpstr>
      <vt:lpstr>Aplicar Matriz de Validación – Corregir Errores</vt:lpstr>
      <vt:lpstr>Aplicar Matriz de Validación – Corregir Errores</vt:lpstr>
      <vt:lpstr>Aplicar Matriz de Validación – Corregir Errores</vt:lpstr>
      <vt:lpstr>Aplicar Matriz de Validación – Corregir Errores</vt:lpstr>
      <vt:lpstr>Correlación de matrices anteriores – Matriz A</vt:lpstr>
      <vt:lpstr>Consultas</vt:lpstr>
      <vt:lpstr>Recomendaciones Generales para Envió de Matrices a Referentes Minsal</vt:lpstr>
      <vt:lpstr>Recomendaciones Generales para Envió de Matrices a Referentes Minsal</vt:lpstr>
      <vt:lpstr>Recomendaciones Generales para Envió de Matrices a Referentes Minsal</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mjcanelo@outlook.com</dc:creator>
  <cp:lastModifiedBy>allen aburto</cp:lastModifiedBy>
  <cp:revision>358</cp:revision>
  <cp:lastPrinted>2018-12-06T19:14:18Z</cp:lastPrinted>
  <dcterms:created xsi:type="dcterms:W3CDTF">2018-02-12T19:45:10Z</dcterms:created>
  <dcterms:modified xsi:type="dcterms:W3CDTF">2018-12-10T21:45:58Z</dcterms:modified>
</cp:coreProperties>
</file>