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43"/>
  </p:notesMasterIdLst>
  <p:handoutMasterIdLst>
    <p:handoutMasterId r:id="rId44"/>
  </p:handoutMasterIdLst>
  <p:sldIdLst>
    <p:sldId id="256" r:id="rId4"/>
    <p:sldId id="506" r:id="rId5"/>
    <p:sldId id="507" r:id="rId6"/>
    <p:sldId id="500" r:id="rId7"/>
    <p:sldId id="501" r:id="rId8"/>
    <p:sldId id="508" r:id="rId9"/>
    <p:sldId id="509" r:id="rId10"/>
    <p:sldId id="511" r:id="rId11"/>
    <p:sldId id="510" r:id="rId12"/>
    <p:sldId id="512" r:id="rId13"/>
    <p:sldId id="513" r:id="rId14"/>
    <p:sldId id="514" r:id="rId15"/>
    <p:sldId id="527" r:id="rId16"/>
    <p:sldId id="526" r:id="rId17"/>
    <p:sldId id="484" r:id="rId18"/>
    <p:sldId id="480" r:id="rId19"/>
    <p:sldId id="523" r:id="rId20"/>
    <p:sldId id="451" r:id="rId21"/>
    <p:sldId id="515" r:id="rId22"/>
    <p:sldId id="469" r:id="rId23"/>
    <p:sldId id="516" r:id="rId24"/>
    <p:sldId id="470" r:id="rId25"/>
    <p:sldId id="471" r:id="rId26"/>
    <p:sldId id="518" r:id="rId27"/>
    <p:sldId id="519" r:id="rId28"/>
    <p:sldId id="520" r:id="rId29"/>
    <p:sldId id="498" r:id="rId30"/>
    <p:sldId id="521" r:id="rId31"/>
    <p:sldId id="522" r:id="rId32"/>
    <p:sldId id="444" r:id="rId33"/>
    <p:sldId id="445" r:id="rId34"/>
    <p:sldId id="446" r:id="rId35"/>
    <p:sldId id="447" r:id="rId36"/>
    <p:sldId id="525" r:id="rId37"/>
    <p:sldId id="472" r:id="rId38"/>
    <p:sldId id="494" r:id="rId39"/>
    <p:sldId id="495" r:id="rId40"/>
    <p:sldId id="492" r:id="rId41"/>
    <p:sldId id="348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FA1"/>
    <a:srgbClr val="008080"/>
    <a:srgbClr val="748002"/>
    <a:srgbClr val="E10202"/>
    <a:srgbClr val="404040"/>
    <a:srgbClr val="808080"/>
    <a:srgbClr val="CCCCCC"/>
    <a:srgbClr val="E17068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54" autoAdjust="0"/>
    <p:restoredTop sz="99027" autoAdjust="0"/>
  </p:normalViewPr>
  <p:slideViewPr>
    <p:cSldViewPr snapToObjects="1">
      <p:cViewPr>
        <p:scale>
          <a:sx n="62" d="100"/>
          <a:sy n="62" d="100"/>
        </p:scale>
        <p:origin x="-1230" y="-342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F8684-7E44-457A-B16F-2828232FDDE7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25EBF46-1403-4FDA-BD22-CFEC70F47924}">
      <dgm:prSet phldrT="[Texto]"/>
      <dgm:spPr/>
      <dgm:t>
        <a:bodyPr/>
        <a:lstStyle/>
        <a:p>
          <a:r>
            <a:rPr lang="es-ES" dirty="0" smtClean="0"/>
            <a:t>NORMALIZACION DE CARGOS</a:t>
          </a:r>
          <a:endParaRPr lang="es-ES" dirty="0"/>
        </a:p>
      </dgm:t>
    </dgm:pt>
    <dgm:pt modelId="{0336D7AC-CDDE-4925-A187-1A5D2D4CBC9C}" type="parTrans" cxnId="{108AB4E5-8723-4027-8B9D-2A7F2BA71CF4}">
      <dgm:prSet/>
      <dgm:spPr/>
      <dgm:t>
        <a:bodyPr/>
        <a:lstStyle/>
        <a:p>
          <a:endParaRPr lang="es-ES"/>
        </a:p>
      </dgm:t>
    </dgm:pt>
    <dgm:pt modelId="{C147696D-9ECD-4E1C-87F8-C4188CC8765E}" type="sibTrans" cxnId="{108AB4E5-8723-4027-8B9D-2A7F2BA71CF4}">
      <dgm:prSet/>
      <dgm:spPr/>
      <dgm:t>
        <a:bodyPr/>
        <a:lstStyle/>
        <a:p>
          <a:endParaRPr lang="es-ES"/>
        </a:p>
      </dgm:t>
    </dgm:pt>
    <dgm:pt modelId="{A05CFCD9-1EB2-4C10-98E3-176D4ED304A5}" type="pres">
      <dgm:prSet presAssocID="{AACF8684-7E44-457A-B16F-2828232FD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C11BEA-7F4F-466D-8CD5-3AD69058E3DD}" type="pres">
      <dgm:prSet presAssocID="{C25EBF46-1403-4FDA-BD22-CFEC70F47924}" presName="parentLin" presStyleCnt="0"/>
      <dgm:spPr/>
    </dgm:pt>
    <dgm:pt modelId="{C24A1C56-D8BC-430C-8C32-27F0DEB943F3}" type="pres">
      <dgm:prSet presAssocID="{C25EBF46-1403-4FDA-BD22-CFEC70F47924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5A2082C-778A-47AE-A088-E34571BC2698}" type="pres">
      <dgm:prSet presAssocID="{C25EBF46-1403-4FDA-BD22-CFEC70F479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8B9CA-4A9D-4D6B-805C-7DA00192D363}" type="pres">
      <dgm:prSet presAssocID="{C25EBF46-1403-4FDA-BD22-CFEC70F47924}" presName="negativeSpace" presStyleCnt="0"/>
      <dgm:spPr/>
    </dgm:pt>
    <dgm:pt modelId="{53B709C1-47C2-4955-9C44-DF1FEAAB7460}" type="pres">
      <dgm:prSet presAssocID="{C25EBF46-1403-4FDA-BD22-CFEC70F4792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00F1B13-4BFB-4950-A764-1229AFA7A056}" type="presOf" srcId="{C25EBF46-1403-4FDA-BD22-CFEC70F47924}" destId="{C24A1C56-D8BC-430C-8C32-27F0DEB943F3}" srcOrd="0" destOrd="0" presId="urn:microsoft.com/office/officeart/2005/8/layout/list1"/>
    <dgm:cxn modelId="{108AB4E5-8723-4027-8B9D-2A7F2BA71CF4}" srcId="{AACF8684-7E44-457A-B16F-2828232FDDE7}" destId="{C25EBF46-1403-4FDA-BD22-CFEC70F47924}" srcOrd="0" destOrd="0" parTransId="{0336D7AC-CDDE-4925-A187-1A5D2D4CBC9C}" sibTransId="{C147696D-9ECD-4E1C-87F8-C4188CC8765E}"/>
    <dgm:cxn modelId="{5EF75F91-1A56-4DC8-A8C9-E27920E9E36B}" type="presOf" srcId="{C25EBF46-1403-4FDA-BD22-CFEC70F47924}" destId="{85A2082C-778A-47AE-A088-E34571BC2698}" srcOrd="1" destOrd="0" presId="urn:microsoft.com/office/officeart/2005/8/layout/list1"/>
    <dgm:cxn modelId="{80444DE3-9D70-425A-8EA2-88B480726642}" type="presOf" srcId="{AACF8684-7E44-457A-B16F-2828232FDDE7}" destId="{A05CFCD9-1EB2-4C10-98E3-176D4ED304A5}" srcOrd="0" destOrd="0" presId="urn:microsoft.com/office/officeart/2005/8/layout/list1"/>
    <dgm:cxn modelId="{BF611F8C-CB7F-43F0-947A-7457A10B89D3}" type="presParOf" srcId="{A05CFCD9-1EB2-4C10-98E3-176D4ED304A5}" destId="{2EC11BEA-7F4F-466D-8CD5-3AD69058E3DD}" srcOrd="0" destOrd="0" presId="urn:microsoft.com/office/officeart/2005/8/layout/list1"/>
    <dgm:cxn modelId="{AAB21F75-0EFE-4124-B99B-AA6E5056433E}" type="presParOf" srcId="{2EC11BEA-7F4F-466D-8CD5-3AD69058E3DD}" destId="{C24A1C56-D8BC-430C-8C32-27F0DEB943F3}" srcOrd="0" destOrd="0" presId="urn:microsoft.com/office/officeart/2005/8/layout/list1"/>
    <dgm:cxn modelId="{82CAF17F-C9E9-48BE-8687-0A0E41E3F2C1}" type="presParOf" srcId="{2EC11BEA-7F4F-466D-8CD5-3AD69058E3DD}" destId="{85A2082C-778A-47AE-A088-E34571BC2698}" srcOrd="1" destOrd="0" presId="urn:microsoft.com/office/officeart/2005/8/layout/list1"/>
    <dgm:cxn modelId="{B2823149-4358-4500-936D-19DE662645D3}" type="presParOf" srcId="{A05CFCD9-1EB2-4C10-98E3-176D4ED304A5}" destId="{C948B9CA-4A9D-4D6B-805C-7DA00192D363}" srcOrd="1" destOrd="0" presId="urn:microsoft.com/office/officeart/2005/8/layout/list1"/>
    <dgm:cxn modelId="{48E1A2AD-978B-426C-AEC3-423676A3B687}" type="presParOf" srcId="{A05CFCD9-1EB2-4C10-98E3-176D4ED304A5}" destId="{53B709C1-47C2-4955-9C44-DF1FEAAB7460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76D26-5FC3-4CDD-A8E5-70747C2C0934}" type="doc">
      <dgm:prSet loTypeId="urn:microsoft.com/office/officeart/2005/8/layout/balance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CL"/>
        </a:p>
      </dgm:t>
    </dgm:pt>
    <dgm:pt modelId="{C0DFE1E9-2246-4990-B790-BC36F7869B3F}">
      <dgm:prSet phldrT="[Texto]"/>
      <dgm:spPr/>
      <dgm:t>
        <a:bodyPr/>
        <a:lstStyle/>
        <a:p>
          <a:r>
            <a:rPr lang="es-ES_tradnl" dirty="0" smtClean="0"/>
            <a:t>Provisión de Cargo</a:t>
          </a:r>
          <a:endParaRPr lang="es-CL" dirty="0"/>
        </a:p>
      </dgm:t>
    </dgm:pt>
    <dgm:pt modelId="{4E0620B5-FB31-41EC-8A9B-7ABC619069F8}" type="parTrans" cxnId="{E95994C1-9F91-4883-835F-B1C2DD1F451E}">
      <dgm:prSet/>
      <dgm:spPr/>
      <dgm:t>
        <a:bodyPr/>
        <a:lstStyle/>
        <a:p>
          <a:endParaRPr lang="es-CL"/>
        </a:p>
      </dgm:t>
    </dgm:pt>
    <dgm:pt modelId="{A85E96DD-9519-4DDD-B499-D1244D490981}" type="sibTrans" cxnId="{E95994C1-9F91-4883-835F-B1C2DD1F451E}">
      <dgm:prSet/>
      <dgm:spPr/>
      <dgm:t>
        <a:bodyPr/>
        <a:lstStyle/>
        <a:p>
          <a:endParaRPr lang="es-CL"/>
        </a:p>
      </dgm:t>
    </dgm:pt>
    <dgm:pt modelId="{0C412AB1-1F1B-4E07-BB61-4D30306007DF}">
      <dgm:prSet phldrT="[Texto]"/>
      <dgm:spPr/>
      <dgm:t>
        <a:bodyPr/>
        <a:lstStyle/>
        <a:p>
          <a:r>
            <a:rPr lang="es-ES_tradnl" dirty="0" smtClean="0"/>
            <a:t>Generar Orden de Pago a remuneraciones</a:t>
          </a:r>
          <a:endParaRPr lang="es-CL" dirty="0"/>
        </a:p>
      </dgm:t>
    </dgm:pt>
    <dgm:pt modelId="{7A85440E-BFC4-49D9-868F-B46975A60D7D}" type="parTrans" cxnId="{F7CBEAF8-F5A8-4069-B06E-6308797B6C35}">
      <dgm:prSet/>
      <dgm:spPr/>
      <dgm:t>
        <a:bodyPr/>
        <a:lstStyle/>
        <a:p>
          <a:endParaRPr lang="es-CL"/>
        </a:p>
      </dgm:t>
    </dgm:pt>
    <dgm:pt modelId="{5B2E6E17-D9A5-4D30-A813-0D88557D4EB8}" type="sibTrans" cxnId="{F7CBEAF8-F5A8-4069-B06E-6308797B6C35}">
      <dgm:prSet/>
      <dgm:spPr/>
      <dgm:t>
        <a:bodyPr/>
        <a:lstStyle/>
        <a:p>
          <a:endParaRPr lang="es-CL"/>
        </a:p>
      </dgm:t>
    </dgm:pt>
    <dgm:pt modelId="{4F9AC2EC-731A-4DD4-BE70-E3E6E3E696A8}">
      <dgm:prSet phldrT="[Texto]"/>
      <dgm:spPr/>
      <dgm:t>
        <a:bodyPr/>
        <a:lstStyle/>
        <a:p>
          <a:r>
            <a:rPr lang="es-ES_tradnl" dirty="0" smtClean="0"/>
            <a:t>Asignar a un contrato un correlativo disponible y autorizado</a:t>
          </a:r>
          <a:endParaRPr lang="es-CL" dirty="0"/>
        </a:p>
      </dgm:t>
    </dgm:pt>
    <dgm:pt modelId="{471689C4-1CCD-4318-8CEF-E1922B10EACD}" type="parTrans" cxnId="{7196D3C0-0D0D-443A-9F7A-C52246486812}">
      <dgm:prSet/>
      <dgm:spPr/>
      <dgm:t>
        <a:bodyPr/>
        <a:lstStyle/>
        <a:p>
          <a:endParaRPr lang="es-CL"/>
        </a:p>
      </dgm:t>
    </dgm:pt>
    <dgm:pt modelId="{A5960364-7EE2-429F-9DEA-7C7B39CC13B2}" type="sibTrans" cxnId="{7196D3C0-0D0D-443A-9F7A-C52246486812}">
      <dgm:prSet/>
      <dgm:spPr/>
      <dgm:t>
        <a:bodyPr/>
        <a:lstStyle/>
        <a:p>
          <a:endParaRPr lang="es-CL"/>
        </a:p>
      </dgm:t>
    </dgm:pt>
    <dgm:pt modelId="{A29AE63F-DD1D-4196-88FA-97063A32B7B9}">
      <dgm:prSet phldrT="[Texto]"/>
      <dgm:spPr/>
      <dgm:t>
        <a:bodyPr/>
        <a:lstStyle/>
        <a:p>
          <a:r>
            <a:rPr lang="es-ES_tradnl" dirty="0" smtClean="0"/>
            <a:t>Respaldo Presupuestario</a:t>
          </a:r>
          <a:endParaRPr lang="es-CL" dirty="0"/>
        </a:p>
      </dgm:t>
    </dgm:pt>
    <dgm:pt modelId="{E1EB900A-775F-4FB5-A305-E5428AD7DAE0}" type="parTrans" cxnId="{F83305E5-1B08-480C-8AF7-DFCE5B308ED1}">
      <dgm:prSet/>
      <dgm:spPr/>
      <dgm:t>
        <a:bodyPr/>
        <a:lstStyle/>
        <a:p>
          <a:endParaRPr lang="es-CL"/>
        </a:p>
      </dgm:t>
    </dgm:pt>
    <dgm:pt modelId="{F1F98783-853F-4E35-BB8A-3BAEF753A9B9}" type="sibTrans" cxnId="{F83305E5-1B08-480C-8AF7-DFCE5B308ED1}">
      <dgm:prSet/>
      <dgm:spPr/>
      <dgm:t>
        <a:bodyPr/>
        <a:lstStyle/>
        <a:p>
          <a:endParaRPr lang="es-CL"/>
        </a:p>
      </dgm:t>
    </dgm:pt>
    <dgm:pt modelId="{344AD426-92AE-4ACB-8FAA-1D57CCA6F385}">
      <dgm:prSet phldrT="[Texto]"/>
      <dgm:spPr/>
      <dgm:t>
        <a:bodyPr/>
        <a:lstStyle/>
        <a:p>
          <a:r>
            <a:rPr lang="es-ES_tradnl" dirty="0" smtClean="0"/>
            <a:t>Contar con la disponibilidad presupuestaria en el ítem correspondiente</a:t>
          </a:r>
          <a:endParaRPr lang="es-CL" dirty="0"/>
        </a:p>
      </dgm:t>
    </dgm:pt>
    <dgm:pt modelId="{2201D224-9481-4E52-B893-9F2E1707BA73}" type="parTrans" cxnId="{F834C302-337F-4C96-9851-13958F6384B7}">
      <dgm:prSet/>
      <dgm:spPr/>
      <dgm:t>
        <a:bodyPr/>
        <a:lstStyle/>
        <a:p>
          <a:endParaRPr lang="es-CL"/>
        </a:p>
      </dgm:t>
    </dgm:pt>
    <dgm:pt modelId="{4C7EDBA7-BAD2-45F0-A01E-7EC91F233CD8}" type="sibTrans" cxnId="{F834C302-337F-4C96-9851-13958F6384B7}">
      <dgm:prSet/>
      <dgm:spPr/>
      <dgm:t>
        <a:bodyPr/>
        <a:lstStyle/>
        <a:p>
          <a:endParaRPr lang="es-CL"/>
        </a:p>
      </dgm:t>
    </dgm:pt>
    <dgm:pt modelId="{F8FAE648-C788-4471-A749-9086656F585C}">
      <dgm:prSet phldrT="[Texto]"/>
      <dgm:spPr/>
      <dgm:t>
        <a:bodyPr/>
        <a:lstStyle/>
        <a:p>
          <a:r>
            <a:rPr lang="es-ES_tradnl" dirty="0" smtClean="0"/>
            <a:t>Autoriza el Gasto según el presupuesto definido para ese cargo</a:t>
          </a:r>
          <a:endParaRPr lang="es-CL" dirty="0"/>
        </a:p>
      </dgm:t>
    </dgm:pt>
    <dgm:pt modelId="{5A328B6D-14F9-4C1F-8B5D-1726B72AD266}" type="parTrans" cxnId="{BC91DE93-73C0-487C-93DD-409732BEE656}">
      <dgm:prSet/>
      <dgm:spPr/>
      <dgm:t>
        <a:bodyPr/>
        <a:lstStyle/>
        <a:p>
          <a:endParaRPr lang="es-CL"/>
        </a:p>
      </dgm:t>
    </dgm:pt>
    <dgm:pt modelId="{2906BD2E-AD7F-41F5-81B6-D296153FAA61}" type="sibTrans" cxnId="{BC91DE93-73C0-487C-93DD-409732BEE656}">
      <dgm:prSet/>
      <dgm:spPr/>
      <dgm:t>
        <a:bodyPr/>
        <a:lstStyle/>
        <a:p>
          <a:endParaRPr lang="es-CL"/>
        </a:p>
      </dgm:t>
    </dgm:pt>
    <dgm:pt modelId="{4F276DE6-0039-482E-A9FD-0D151136F5EE}" type="pres">
      <dgm:prSet presAssocID="{88F76D26-5FC3-4CDD-A8E5-70747C2C093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6504A47-6E84-4B61-A946-AAA20DB8B8B3}" type="pres">
      <dgm:prSet presAssocID="{88F76D26-5FC3-4CDD-A8E5-70747C2C0934}" presName="dummyMaxCanvas" presStyleCnt="0"/>
      <dgm:spPr/>
      <dgm:t>
        <a:bodyPr/>
        <a:lstStyle/>
        <a:p>
          <a:endParaRPr lang="es-CL"/>
        </a:p>
      </dgm:t>
    </dgm:pt>
    <dgm:pt modelId="{7F4965BE-59A8-4758-A1C8-91354D58F5F8}" type="pres">
      <dgm:prSet presAssocID="{88F76D26-5FC3-4CDD-A8E5-70747C2C0934}" presName="parentComposite" presStyleCnt="0"/>
      <dgm:spPr/>
      <dgm:t>
        <a:bodyPr/>
        <a:lstStyle/>
        <a:p>
          <a:endParaRPr lang="es-CL"/>
        </a:p>
      </dgm:t>
    </dgm:pt>
    <dgm:pt modelId="{2B073466-BEAE-44F9-B593-5A1312B8B695}" type="pres">
      <dgm:prSet presAssocID="{88F76D26-5FC3-4CDD-A8E5-70747C2C093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E08FAFBA-234C-4583-827E-C2DC21965C73}" type="pres">
      <dgm:prSet presAssocID="{88F76D26-5FC3-4CDD-A8E5-70747C2C093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67EBEED5-5D63-42A5-AAB8-6EF10F115F67}" type="pres">
      <dgm:prSet presAssocID="{88F76D26-5FC3-4CDD-A8E5-70747C2C0934}" presName="childrenComposite" presStyleCnt="0"/>
      <dgm:spPr/>
      <dgm:t>
        <a:bodyPr/>
        <a:lstStyle/>
        <a:p>
          <a:endParaRPr lang="es-CL"/>
        </a:p>
      </dgm:t>
    </dgm:pt>
    <dgm:pt modelId="{4B4A6DA5-8AE2-4CCF-AC18-0E8FADE74282}" type="pres">
      <dgm:prSet presAssocID="{88F76D26-5FC3-4CDD-A8E5-70747C2C0934}" presName="dummyMaxCanvas_ChildArea" presStyleCnt="0"/>
      <dgm:spPr/>
      <dgm:t>
        <a:bodyPr/>
        <a:lstStyle/>
        <a:p>
          <a:endParaRPr lang="es-CL"/>
        </a:p>
      </dgm:t>
    </dgm:pt>
    <dgm:pt modelId="{6D5BCAA1-EEFE-4BA9-84B7-DA3C3200DE7F}" type="pres">
      <dgm:prSet presAssocID="{88F76D26-5FC3-4CDD-A8E5-70747C2C0934}" presName="fulcrum" presStyleLbl="alignAccFollowNode1" presStyleIdx="2" presStyleCnt="4"/>
      <dgm:spPr/>
      <dgm:t>
        <a:bodyPr/>
        <a:lstStyle/>
        <a:p>
          <a:endParaRPr lang="es-CL"/>
        </a:p>
      </dgm:t>
    </dgm:pt>
    <dgm:pt modelId="{FEBB3C97-E5D6-4460-B0C9-45B56699851C}" type="pres">
      <dgm:prSet presAssocID="{88F76D26-5FC3-4CDD-A8E5-70747C2C0934}" presName="balance_22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55D314-3F68-4D8D-BF05-4740A22C8F53}" type="pres">
      <dgm:prSet presAssocID="{88F76D26-5FC3-4CDD-A8E5-70747C2C0934}" presName="right_22_1" presStyleLbl="node1" presStyleIdx="0" presStyleCnt="4" custLinFactY="-9780" custLinFactNeighborX="97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9103B3-7833-47D1-B91C-18FC28D1E74E}" type="pres">
      <dgm:prSet presAssocID="{88F76D26-5FC3-4CDD-A8E5-70747C2C0934}" presName="right_22_2" presStyleLbl="node1" presStyleIdx="1" presStyleCnt="4" custLinFactY="1678" custLinFactNeighborX="97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E90717-B539-406C-8C57-1F8BE13A543C}" type="pres">
      <dgm:prSet presAssocID="{88F76D26-5FC3-4CDD-A8E5-70747C2C0934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1AFF8-2DBA-42C2-B962-EFAAA7F88B56}" type="pres">
      <dgm:prSet presAssocID="{88F76D26-5FC3-4CDD-A8E5-70747C2C0934}" presName="left_22_2" presStyleLbl="node1" presStyleIdx="3" presStyleCnt="4" custLinFactNeighborX="2006" custLinFactNeighborY="-509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153BA8-48AA-48C0-94B5-5AF3D77A6802}" type="presOf" srcId="{F8FAE648-C788-4471-A749-9086656F585C}" destId="{939103B3-7833-47D1-B91C-18FC28D1E74E}" srcOrd="0" destOrd="0" presId="urn:microsoft.com/office/officeart/2005/8/layout/balance1"/>
    <dgm:cxn modelId="{AB727E68-DED8-4226-92CC-71CCA59A6384}" type="presOf" srcId="{344AD426-92AE-4ACB-8FAA-1D57CCA6F385}" destId="{4B55D314-3F68-4D8D-BF05-4740A22C8F53}" srcOrd="0" destOrd="0" presId="urn:microsoft.com/office/officeart/2005/8/layout/balance1"/>
    <dgm:cxn modelId="{7196D3C0-0D0D-443A-9F7A-C52246486812}" srcId="{C0DFE1E9-2246-4990-B790-BC36F7869B3F}" destId="{4F9AC2EC-731A-4DD4-BE70-E3E6E3E696A8}" srcOrd="1" destOrd="0" parTransId="{471689C4-1CCD-4318-8CEF-E1922B10EACD}" sibTransId="{A5960364-7EE2-429F-9DEA-7C7B39CC13B2}"/>
    <dgm:cxn modelId="{F834C302-337F-4C96-9851-13958F6384B7}" srcId="{A29AE63F-DD1D-4196-88FA-97063A32B7B9}" destId="{344AD426-92AE-4ACB-8FAA-1D57CCA6F385}" srcOrd="0" destOrd="0" parTransId="{2201D224-9481-4E52-B893-9F2E1707BA73}" sibTransId="{4C7EDBA7-BAD2-45F0-A01E-7EC91F233CD8}"/>
    <dgm:cxn modelId="{8DF65E34-91AB-4036-9816-C16688F5240B}" type="presOf" srcId="{0C412AB1-1F1B-4E07-BB61-4D30306007DF}" destId="{7BE90717-B539-406C-8C57-1F8BE13A543C}" srcOrd="0" destOrd="0" presId="urn:microsoft.com/office/officeart/2005/8/layout/balance1"/>
    <dgm:cxn modelId="{689D58B2-A64C-4730-B233-9F9A5B55142C}" type="presOf" srcId="{88F76D26-5FC3-4CDD-A8E5-70747C2C0934}" destId="{4F276DE6-0039-482E-A9FD-0D151136F5EE}" srcOrd="0" destOrd="0" presId="urn:microsoft.com/office/officeart/2005/8/layout/balance1"/>
    <dgm:cxn modelId="{F7CBEAF8-F5A8-4069-B06E-6308797B6C35}" srcId="{C0DFE1E9-2246-4990-B790-BC36F7869B3F}" destId="{0C412AB1-1F1B-4E07-BB61-4D30306007DF}" srcOrd="0" destOrd="0" parTransId="{7A85440E-BFC4-49D9-868F-B46975A60D7D}" sibTransId="{5B2E6E17-D9A5-4D30-A813-0D88557D4EB8}"/>
    <dgm:cxn modelId="{3CFE38D0-8EC0-4B17-83F1-4EB1359963E9}" type="presOf" srcId="{4F9AC2EC-731A-4DD4-BE70-E3E6E3E696A8}" destId="{7451AFF8-2DBA-42C2-B962-EFAAA7F88B56}" srcOrd="0" destOrd="0" presId="urn:microsoft.com/office/officeart/2005/8/layout/balance1"/>
    <dgm:cxn modelId="{3572B0FA-FD85-4AB7-8CD0-0DFD556060BB}" type="presOf" srcId="{A29AE63F-DD1D-4196-88FA-97063A32B7B9}" destId="{E08FAFBA-234C-4583-827E-C2DC21965C73}" srcOrd="0" destOrd="0" presId="urn:microsoft.com/office/officeart/2005/8/layout/balance1"/>
    <dgm:cxn modelId="{BC91DE93-73C0-487C-93DD-409732BEE656}" srcId="{A29AE63F-DD1D-4196-88FA-97063A32B7B9}" destId="{F8FAE648-C788-4471-A749-9086656F585C}" srcOrd="1" destOrd="0" parTransId="{5A328B6D-14F9-4C1F-8B5D-1726B72AD266}" sibTransId="{2906BD2E-AD7F-41F5-81B6-D296153FAA61}"/>
    <dgm:cxn modelId="{E95994C1-9F91-4883-835F-B1C2DD1F451E}" srcId="{88F76D26-5FC3-4CDD-A8E5-70747C2C0934}" destId="{C0DFE1E9-2246-4990-B790-BC36F7869B3F}" srcOrd="0" destOrd="0" parTransId="{4E0620B5-FB31-41EC-8A9B-7ABC619069F8}" sibTransId="{A85E96DD-9519-4DDD-B499-D1244D490981}"/>
    <dgm:cxn modelId="{47EA8CAE-5415-4783-83C0-8DC395FFA374}" type="presOf" srcId="{C0DFE1E9-2246-4990-B790-BC36F7869B3F}" destId="{2B073466-BEAE-44F9-B593-5A1312B8B695}" srcOrd="0" destOrd="0" presId="urn:microsoft.com/office/officeart/2005/8/layout/balance1"/>
    <dgm:cxn modelId="{F83305E5-1B08-480C-8AF7-DFCE5B308ED1}" srcId="{88F76D26-5FC3-4CDD-A8E5-70747C2C0934}" destId="{A29AE63F-DD1D-4196-88FA-97063A32B7B9}" srcOrd="1" destOrd="0" parTransId="{E1EB900A-775F-4FB5-A305-E5428AD7DAE0}" sibTransId="{F1F98783-853F-4E35-BB8A-3BAEF753A9B9}"/>
    <dgm:cxn modelId="{594991B4-0149-43EE-898E-F651C5982923}" type="presParOf" srcId="{4F276DE6-0039-482E-A9FD-0D151136F5EE}" destId="{96504A47-6E84-4B61-A946-AAA20DB8B8B3}" srcOrd="0" destOrd="0" presId="urn:microsoft.com/office/officeart/2005/8/layout/balance1"/>
    <dgm:cxn modelId="{AD016BCB-A883-45A9-A060-FD0A5E63E713}" type="presParOf" srcId="{4F276DE6-0039-482E-A9FD-0D151136F5EE}" destId="{7F4965BE-59A8-4758-A1C8-91354D58F5F8}" srcOrd="1" destOrd="0" presId="urn:microsoft.com/office/officeart/2005/8/layout/balance1"/>
    <dgm:cxn modelId="{CE42FC9E-BF77-478C-8C87-61BAECCDAA1C}" type="presParOf" srcId="{7F4965BE-59A8-4758-A1C8-91354D58F5F8}" destId="{2B073466-BEAE-44F9-B593-5A1312B8B695}" srcOrd="0" destOrd="0" presId="urn:microsoft.com/office/officeart/2005/8/layout/balance1"/>
    <dgm:cxn modelId="{0DE4E287-8912-42BD-AFD0-31D195EBE7DE}" type="presParOf" srcId="{7F4965BE-59A8-4758-A1C8-91354D58F5F8}" destId="{E08FAFBA-234C-4583-827E-C2DC21965C73}" srcOrd="1" destOrd="0" presId="urn:microsoft.com/office/officeart/2005/8/layout/balance1"/>
    <dgm:cxn modelId="{C2A45553-AC09-476F-BB33-C521BF3A207E}" type="presParOf" srcId="{4F276DE6-0039-482E-A9FD-0D151136F5EE}" destId="{67EBEED5-5D63-42A5-AAB8-6EF10F115F67}" srcOrd="2" destOrd="0" presId="urn:microsoft.com/office/officeart/2005/8/layout/balance1"/>
    <dgm:cxn modelId="{F218A504-1597-4DDC-9709-C527106C84BA}" type="presParOf" srcId="{67EBEED5-5D63-42A5-AAB8-6EF10F115F67}" destId="{4B4A6DA5-8AE2-4CCF-AC18-0E8FADE74282}" srcOrd="0" destOrd="0" presId="urn:microsoft.com/office/officeart/2005/8/layout/balance1"/>
    <dgm:cxn modelId="{1EA97ED0-8E4A-42E3-A4D7-9ED6366116D8}" type="presParOf" srcId="{67EBEED5-5D63-42A5-AAB8-6EF10F115F67}" destId="{6D5BCAA1-EEFE-4BA9-84B7-DA3C3200DE7F}" srcOrd="1" destOrd="0" presId="urn:microsoft.com/office/officeart/2005/8/layout/balance1"/>
    <dgm:cxn modelId="{55A7DC05-5847-4872-9999-BAF894BA902B}" type="presParOf" srcId="{67EBEED5-5D63-42A5-AAB8-6EF10F115F67}" destId="{FEBB3C97-E5D6-4460-B0C9-45B56699851C}" srcOrd="2" destOrd="0" presId="urn:microsoft.com/office/officeart/2005/8/layout/balance1"/>
    <dgm:cxn modelId="{1E29EEAE-5648-47ED-802A-17346DE5FF23}" type="presParOf" srcId="{67EBEED5-5D63-42A5-AAB8-6EF10F115F67}" destId="{4B55D314-3F68-4D8D-BF05-4740A22C8F53}" srcOrd="3" destOrd="0" presId="urn:microsoft.com/office/officeart/2005/8/layout/balance1"/>
    <dgm:cxn modelId="{6F327A9F-96B1-4A96-A5E8-5823FDB3F42A}" type="presParOf" srcId="{67EBEED5-5D63-42A5-AAB8-6EF10F115F67}" destId="{939103B3-7833-47D1-B91C-18FC28D1E74E}" srcOrd="4" destOrd="0" presId="urn:microsoft.com/office/officeart/2005/8/layout/balance1"/>
    <dgm:cxn modelId="{B3D139D5-CA19-41C2-906E-0321948C254F}" type="presParOf" srcId="{67EBEED5-5D63-42A5-AAB8-6EF10F115F67}" destId="{7BE90717-B539-406C-8C57-1F8BE13A543C}" srcOrd="5" destOrd="0" presId="urn:microsoft.com/office/officeart/2005/8/layout/balance1"/>
    <dgm:cxn modelId="{4CD8D8F3-6F45-4B52-AC3B-625B499FCEDC}" type="presParOf" srcId="{67EBEED5-5D63-42A5-AAB8-6EF10F115F67}" destId="{7451AFF8-2DBA-42C2-B962-EFAAA7F88B56}" srcOrd="6" destOrd="0" presId="urn:microsoft.com/office/officeart/2005/8/layout/balanc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AE90A-7721-4CB5-A569-B3D960564F91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669264D8-F83D-4121-877E-1370C1E27FA5}">
      <dgm:prSet phldrT="[Texto]" custT="1"/>
      <dgm:spPr/>
      <dgm:t>
        <a:bodyPr/>
        <a:lstStyle/>
        <a:p>
          <a:pPr algn="ctr"/>
          <a:r>
            <a:rPr lang="es-ES_tradnl" sz="2400" b="1" dirty="0" smtClean="0"/>
            <a:t>VALORIZACION</a:t>
          </a:r>
          <a:endParaRPr lang="es-CL" sz="2400" b="1" dirty="0"/>
        </a:p>
      </dgm:t>
    </dgm:pt>
    <dgm:pt modelId="{180D69C2-C225-4651-80EF-A25D16477B80}" type="parTrans" cxnId="{255A6EE1-FD97-46B6-A5F0-B2D77880E989}">
      <dgm:prSet/>
      <dgm:spPr/>
      <dgm:t>
        <a:bodyPr/>
        <a:lstStyle/>
        <a:p>
          <a:endParaRPr lang="es-CL"/>
        </a:p>
      </dgm:t>
    </dgm:pt>
    <dgm:pt modelId="{4A1D366F-AC38-4119-A96E-16997C996562}" type="sibTrans" cxnId="{255A6EE1-FD97-46B6-A5F0-B2D77880E989}">
      <dgm:prSet/>
      <dgm:spPr/>
      <dgm:t>
        <a:bodyPr/>
        <a:lstStyle/>
        <a:p>
          <a:endParaRPr lang="es-CL"/>
        </a:p>
      </dgm:t>
    </dgm:pt>
    <dgm:pt modelId="{25AE2FDD-3427-44C0-9235-6DC10CF24259}" type="pres">
      <dgm:prSet presAssocID="{B21AE90A-7721-4CB5-A569-B3D960564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21198-1871-44CF-9F20-251F4CE3691E}" type="pres">
      <dgm:prSet presAssocID="{669264D8-F83D-4121-877E-1370C1E27FA5}" presName="parentLin" presStyleCnt="0"/>
      <dgm:spPr/>
      <dgm:t>
        <a:bodyPr/>
        <a:lstStyle/>
        <a:p>
          <a:endParaRPr lang="es-CL"/>
        </a:p>
      </dgm:t>
    </dgm:pt>
    <dgm:pt modelId="{B1F84EBA-0FDE-4F55-B31D-7790BF5F90C5}" type="pres">
      <dgm:prSet presAssocID="{669264D8-F83D-4121-877E-1370C1E27FA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90B18DD-7579-4738-8A49-745538159A37}" type="pres">
      <dgm:prSet presAssocID="{669264D8-F83D-4121-877E-1370C1E27FA5}" presName="parentText" presStyleLbl="node1" presStyleIdx="0" presStyleCnt="1" custScaleX="128196" custScaleY="725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D23521-4A00-4446-8F75-80C79ADEAF96}" type="pres">
      <dgm:prSet presAssocID="{669264D8-F83D-4121-877E-1370C1E27FA5}" presName="negativeSpace" presStyleCnt="0"/>
      <dgm:spPr/>
      <dgm:t>
        <a:bodyPr/>
        <a:lstStyle/>
        <a:p>
          <a:endParaRPr lang="es-CL"/>
        </a:p>
      </dgm:t>
    </dgm:pt>
    <dgm:pt modelId="{4DECA39B-0746-4B62-9D47-FD289AC861AC}" type="pres">
      <dgm:prSet presAssocID="{669264D8-F83D-4121-877E-1370C1E27FA5}" presName="childText" presStyleLbl="conFgAcc1" presStyleIdx="0" presStyleCnt="1" custScaleY="674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FAB4D19-BA5C-4040-AA65-2B71F4DFFF25}" type="presOf" srcId="{B21AE90A-7721-4CB5-A569-B3D960564F91}" destId="{25AE2FDD-3427-44C0-9235-6DC10CF24259}" srcOrd="0" destOrd="0" presId="urn:microsoft.com/office/officeart/2005/8/layout/list1"/>
    <dgm:cxn modelId="{BEE5D282-BE73-431A-AA53-5F017DE98B48}" type="presOf" srcId="{669264D8-F83D-4121-877E-1370C1E27FA5}" destId="{490B18DD-7579-4738-8A49-745538159A37}" srcOrd="1" destOrd="0" presId="urn:microsoft.com/office/officeart/2005/8/layout/list1"/>
    <dgm:cxn modelId="{255A6EE1-FD97-46B6-A5F0-B2D77880E989}" srcId="{B21AE90A-7721-4CB5-A569-B3D960564F91}" destId="{669264D8-F83D-4121-877E-1370C1E27FA5}" srcOrd="0" destOrd="0" parTransId="{180D69C2-C225-4651-80EF-A25D16477B80}" sibTransId="{4A1D366F-AC38-4119-A96E-16997C996562}"/>
    <dgm:cxn modelId="{05F95243-BD5F-4035-8076-A0DF9326CE76}" type="presOf" srcId="{669264D8-F83D-4121-877E-1370C1E27FA5}" destId="{B1F84EBA-0FDE-4F55-B31D-7790BF5F90C5}" srcOrd="0" destOrd="0" presId="urn:microsoft.com/office/officeart/2005/8/layout/list1"/>
    <dgm:cxn modelId="{68172328-E48C-4A33-BAD0-F00C82754A8C}" type="presParOf" srcId="{25AE2FDD-3427-44C0-9235-6DC10CF24259}" destId="{7A821198-1871-44CF-9F20-251F4CE3691E}" srcOrd="0" destOrd="0" presId="urn:microsoft.com/office/officeart/2005/8/layout/list1"/>
    <dgm:cxn modelId="{DF5A6276-307B-403B-A324-E2DDB6395C79}" type="presParOf" srcId="{7A821198-1871-44CF-9F20-251F4CE3691E}" destId="{B1F84EBA-0FDE-4F55-B31D-7790BF5F90C5}" srcOrd="0" destOrd="0" presId="urn:microsoft.com/office/officeart/2005/8/layout/list1"/>
    <dgm:cxn modelId="{53169D6E-42B1-4E56-B6BC-2455F1F6683A}" type="presParOf" srcId="{7A821198-1871-44CF-9F20-251F4CE3691E}" destId="{490B18DD-7579-4738-8A49-745538159A37}" srcOrd="1" destOrd="0" presId="urn:microsoft.com/office/officeart/2005/8/layout/list1"/>
    <dgm:cxn modelId="{EF9DA5E6-0107-4631-9EA8-56952E2E6B87}" type="presParOf" srcId="{25AE2FDD-3427-44C0-9235-6DC10CF24259}" destId="{59D23521-4A00-4446-8F75-80C79ADEAF96}" srcOrd="1" destOrd="0" presId="urn:microsoft.com/office/officeart/2005/8/layout/list1"/>
    <dgm:cxn modelId="{89969592-978E-4FD6-ADC7-C7FA9A5842BB}" type="presParOf" srcId="{25AE2FDD-3427-44C0-9235-6DC10CF24259}" destId="{4DECA39B-0746-4B62-9D47-FD289AC861A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67A19-1696-46EB-A91A-993E90B3DE24}" type="doc">
      <dgm:prSet loTypeId="urn:microsoft.com/office/officeart/2005/8/layout/hierarchy4" loCatId="list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es-CL"/>
        </a:p>
      </dgm:t>
    </dgm:pt>
    <dgm:pt modelId="{7493A4E0-E930-4891-A51F-7225F2CED610}">
      <dgm:prSet phldrT="[Texto]"/>
      <dgm:spPr/>
      <dgm:t>
        <a:bodyPr/>
        <a:lstStyle/>
        <a:p>
          <a:r>
            <a:rPr lang="es-ES_tradnl" dirty="0" smtClean="0"/>
            <a:t>DOTACION</a:t>
          </a:r>
          <a:endParaRPr lang="es-CL" dirty="0"/>
        </a:p>
      </dgm:t>
    </dgm:pt>
    <dgm:pt modelId="{6EB8AE5D-A7DC-4100-9183-4974A5EC443A}" type="parTrans" cxnId="{6B927641-0007-4495-8194-6FE1DD322386}">
      <dgm:prSet/>
      <dgm:spPr/>
      <dgm:t>
        <a:bodyPr/>
        <a:lstStyle/>
        <a:p>
          <a:endParaRPr lang="es-CL"/>
        </a:p>
      </dgm:t>
    </dgm:pt>
    <dgm:pt modelId="{18CB9FD2-304A-4446-8852-2CCFF851C8CB}" type="sibTrans" cxnId="{6B927641-0007-4495-8194-6FE1DD322386}">
      <dgm:prSet/>
      <dgm:spPr/>
      <dgm:t>
        <a:bodyPr/>
        <a:lstStyle/>
        <a:p>
          <a:endParaRPr lang="es-CL"/>
        </a:p>
      </dgm:t>
    </dgm:pt>
    <dgm:pt modelId="{D823B1AB-66FA-4C2F-B655-8E7CD0A45A02}">
      <dgm:prSet phldrT="[Texto]"/>
      <dgm:spPr/>
      <dgm:t>
        <a:bodyPr/>
        <a:lstStyle/>
        <a:p>
          <a:r>
            <a:rPr lang="es-ES_tradnl" dirty="0" smtClean="0"/>
            <a:t>CONTRATA</a:t>
          </a:r>
          <a:endParaRPr lang="es-CL" dirty="0"/>
        </a:p>
      </dgm:t>
    </dgm:pt>
    <dgm:pt modelId="{1700307B-D06B-4CD7-8422-95B156DF2B20}" type="parTrans" cxnId="{C934CE0B-4B2F-48C6-9750-20D61D459CFB}">
      <dgm:prSet/>
      <dgm:spPr/>
      <dgm:t>
        <a:bodyPr/>
        <a:lstStyle/>
        <a:p>
          <a:endParaRPr lang="es-CL"/>
        </a:p>
      </dgm:t>
    </dgm:pt>
    <dgm:pt modelId="{5A6E1DB7-ECD4-43E5-9A5B-66665175717C}" type="sibTrans" cxnId="{C934CE0B-4B2F-48C6-9750-20D61D459CFB}">
      <dgm:prSet/>
      <dgm:spPr/>
      <dgm:t>
        <a:bodyPr/>
        <a:lstStyle/>
        <a:p>
          <a:endParaRPr lang="es-CL"/>
        </a:p>
      </dgm:t>
    </dgm:pt>
    <dgm:pt modelId="{FA882414-12C1-414E-B93E-B9A65C7749A0}">
      <dgm:prSet phldrT="[Texto]"/>
      <dgm:spPr/>
      <dgm:t>
        <a:bodyPr/>
        <a:lstStyle/>
        <a:p>
          <a:r>
            <a:rPr lang="es-ES_tradnl" dirty="0" smtClean="0"/>
            <a:t>CONTINUIDAD</a:t>
          </a:r>
          <a:endParaRPr lang="es-CL" dirty="0"/>
        </a:p>
      </dgm:t>
    </dgm:pt>
    <dgm:pt modelId="{A9C1FDE9-64B9-4ED7-8AAF-08093086B3B3}" type="parTrans" cxnId="{FAA31B5D-218F-4CFE-81C8-E765ADDF0AEF}">
      <dgm:prSet/>
      <dgm:spPr/>
      <dgm:t>
        <a:bodyPr/>
        <a:lstStyle/>
        <a:p>
          <a:endParaRPr lang="es-CL"/>
        </a:p>
      </dgm:t>
    </dgm:pt>
    <dgm:pt modelId="{74A0F78A-6B9E-476A-9AD1-43FAD8208704}" type="sibTrans" cxnId="{FAA31B5D-218F-4CFE-81C8-E765ADDF0AEF}">
      <dgm:prSet/>
      <dgm:spPr/>
      <dgm:t>
        <a:bodyPr/>
        <a:lstStyle/>
        <a:p>
          <a:endParaRPr lang="es-CL"/>
        </a:p>
      </dgm:t>
    </dgm:pt>
    <dgm:pt modelId="{358B0975-9C84-4442-83F9-3F613D6D6DC5}">
      <dgm:prSet phldrT="[Texto]"/>
      <dgm:spPr/>
      <dgm:t>
        <a:bodyPr/>
        <a:lstStyle/>
        <a:p>
          <a:r>
            <a:rPr lang="es-ES_tradnl" dirty="0" smtClean="0"/>
            <a:t>EXPANSIONES</a:t>
          </a:r>
          <a:endParaRPr lang="es-CL" dirty="0"/>
        </a:p>
      </dgm:t>
    </dgm:pt>
    <dgm:pt modelId="{F1B2CEB7-98F5-45D4-85CE-57687498086B}" type="parTrans" cxnId="{00952527-D6C4-451A-AF5F-B867D6CE9C3F}">
      <dgm:prSet/>
      <dgm:spPr/>
      <dgm:t>
        <a:bodyPr/>
        <a:lstStyle/>
        <a:p>
          <a:endParaRPr lang="es-CL"/>
        </a:p>
      </dgm:t>
    </dgm:pt>
    <dgm:pt modelId="{79505BDF-1353-4922-A3B2-3441B29DACAF}" type="sibTrans" cxnId="{00952527-D6C4-451A-AF5F-B867D6CE9C3F}">
      <dgm:prSet/>
      <dgm:spPr/>
      <dgm:t>
        <a:bodyPr/>
        <a:lstStyle/>
        <a:p>
          <a:endParaRPr lang="es-CL"/>
        </a:p>
      </dgm:t>
    </dgm:pt>
    <dgm:pt modelId="{6BF798D3-CA1C-4CF6-9E56-5F14E84AAD49}">
      <dgm:prSet phldrT="[Texto]"/>
      <dgm:spPr/>
      <dgm:t>
        <a:bodyPr/>
        <a:lstStyle/>
        <a:p>
          <a:r>
            <a:rPr lang="es-ES_tradnl" dirty="0" smtClean="0"/>
            <a:t>PLANTA</a:t>
          </a:r>
          <a:endParaRPr lang="es-CL" dirty="0"/>
        </a:p>
      </dgm:t>
    </dgm:pt>
    <dgm:pt modelId="{55182BF1-7AA7-49A8-991F-3FF7CEAE1FE4}" type="parTrans" cxnId="{90A96989-9EF0-4783-A901-3C3A5D711F1E}">
      <dgm:prSet/>
      <dgm:spPr/>
      <dgm:t>
        <a:bodyPr/>
        <a:lstStyle/>
        <a:p>
          <a:endParaRPr lang="es-ES"/>
        </a:p>
      </dgm:t>
    </dgm:pt>
    <dgm:pt modelId="{60F0C955-7F16-49AC-974F-31E4E20B8302}" type="sibTrans" cxnId="{90A96989-9EF0-4783-A901-3C3A5D711F1E}">
      <dgm:prSet/>
      <dgm:spPr/>
      <dgm:t>
        <a:bodyPr/>
        <a:lstStyle/>
        <a:p>
          <a:endParaRPr lang="es-ES"/>
        </a:p>
      </dgm:t>
    </dgm:pt>
    <dgm:pt modelId="{127284BE-82C2-41E5-A2C8-EF86FCDA0F6A}">
      <dgm:prSet phldrT="[Texto]"/>
      <dgm:spPr/>
      <dgm:t>
        <a:bodyPr/>
        <a:lstStyle/>
        <a:p>
          <a:r>
            <a:rPr lang="es-ES_tradnl" dirty="0" smtClean="0"/>
            <a:t>DFL PLANTA</a:t>
          </a:r>
          <a:endParaRPr lang="es-CL" dirty="0"/>
        </a:p>
      </dgm:t>
    </dgm:pt>
    <dgm:pt modelId="{2992E314-D345-4468-A248-AA8810AEA566}" type="parTrans" cxnId="{B825B209-0A8F-4C63-8A19-D2FC9B1D18B9}">
      <dgm:prSet/>
      <dgm:spPr/>
      <dgm:t>
        <a:bodyPr/>
        <a:lstStyle/>
        <a:p>
          <a:endParaRPr lang="es-ES"/>
        </a:p>
      </dgm:t>
    </dgm:pt>
    <dgm:pt modelId="{53A09033-7123-4956-820D-4E5DC2939B2D}" type="sibTrans" cxnId="{B825B209-0A8F-4C63-8A19-D2FC9B1D18B9}">
      <dgm:prSet/>
      <dgm:spPr/>
      <dgm:t>
        <a:bodyPr/>
        <a:lstStyle/>
        <a:p>
          <a:endParaRPr lang="es-ES"/>
        </a:p>
      </dgm:t>
    </dgm:pt>
    <dgm:pt modelId="{CD6D6E91-1A86-41CB-A0C8-B3F4B608BDE1}">
      <dgm:prSet phldrT="[Texto]"/>
      <dgm:spPr/>
      <dgm:t>
        <a:bodyPr/>
        <a:lstStyle/>
        <a:p>
          <a:r>
            <a:rPr lang="es-ES_tradnl" dirty="0" smtClean="0"/>
            <a:t>VALORIZACION SEGÚN GRADO DEFINICION DE  DFL</a:t>
          </a:r>
          <a:endParaRPr lang="es-CL" dirty="0"/>
        </a:p>
      </dgm:t>
    </dgm:pt>
    <dgm:pt modelId="{3FDA0B90-D8B4-44D6-AC63-D064BC2F1E8D}" type="parTrans" cxnId="{EDF94D75-7B01-4264-AA52-52E731AAB9FC}">
      <dgm:prSet/>
      <dgm:spPr/>
      <dgm:t>
        <a:bodyPr/>
        <a:lstStyle/>
        <a:p>
          <a:endParaRPr lang="es-ES"/>
        </a:p>
      </dgm:t>
    </dgm:pt>
    <dgm:pt modelId="{3062383E-24C1-46C4-B2F0-4B5FAA8EB83D}" type="sibTrans" cxnId="{EDF94D75-7B01-4264-AA52-52E731AAB9FC}">
      <dgm:prSet/>
      <dgm:spPr/>
      <dgm:t>
        <a:bodyPr/>
        <a:lstStyle/>
        <a:p>
          <a:endParaRPr lang="es-ES"/>
        </a:p>
      </dgm:t>
    </dgm:pt>
    <dgm:pt modelId="{5C21460F-019D-449A-913A-06446DF3F145}" type="pres">
      <dgm:prSet presAssocID="{9AC67A19-1696-46EB-A91A-993E90B3DE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6DB84716-E4ED-492B-9D0F-8C989D5D1FFA}" type="pres">
      <dgm:prSet presAssocID="{7493A4E0-E930-4891-A51F-7225F2CED610}" presName="vertOne" presStyleCnt="0"/>
      <dgm:spPr/>
    </dgm:pt>
    <dgm:pt modelId="{9185FB62-07D6-43D4-A2A9-398232A1832A}" type="pres">
      <dgm:prSet presAssocID="{7493A4E0-E930-4891-A51F-7225F2CED610}" presName="txOne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2B50BE8-7E6F-4825-956B-1BA9A507AC52}" type="pres">
      <dgm:prSet presAssocID="{7493A4E0-E930-4891-A51F-7225F2CED610}" presName="parTransOne" presStyleCnt="0"/>
      <dgm:spPr/>
    </dgm:pt>
    <dgm:pt modelId="{FD1388BA-5B1A-4FF6-B8F9-88EE46C327F3}" type="pres">
      <dgm:prSet presAssocID="{7493A4E0-E930-4891-A51F-7225F2CED610}" presName="horzOne" presStyleCnt="0"/>
      <dgm:spPr/>
    </dgm:pt>
    <dgm:pt modelId="{8B26188C-EF5D-4A4E-8352-F1F03D92BB3E}" type="pres">
      <dgm:prSet presAssocID="{6BF798D3-CA1C-4CF6-9E56-5F14E84AAD49}" presName="vertTwo" presStyleCnt="0"/>
      <dgm:spPr/>
    </dgm:pt>
    <dgm:pt modelId="{E450A72C-ABD8-4F49-AAF5-0225A93478D2}" type="pres">
      <dgm:prSet presAssocID="{6BF798D3-CA1C-4CF6-9E56-5F14E84AAD4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02AAC-45C9-4B46-9029-0922A8228BAB}" type="pres">
      <dgm:prSet presAssocID="{6BF798D3-CA1C-4CF6-9E56-5F14E84AAD49}" presName="parTransTwo" presStyleCnt="0"/>
      <dgm:spPr/>
    </dgm:pt>
    <dgm:pt modelId="{2B1CE5A9-885E-49E1-A171-5D319A1B1035}" type="pres">
      <dgm:prSet presAssocID="{6BF798D3-CA1C-4CF6-9E56-5F14E84AAD49}" presName="horzTwo" presStyleCnt="0"/>
      <dgm:spPr/>
    </dgm:pt>
    <dgm:pt modelId="{F565A8B1-C16B-4ADF-B1E0-740D466AA994}" type="pres">
      <dgm:prSet presAssocID="{127284BE-82C2-41E5-A2C8-EF86FCDA0F6A}" presName="vertThree" presStyleCnt="0"/>
      <dgm:spPr/>
    </dgm:pt>
    <dgm:pt modelId="{3464CFF8-BA2C-488D-8D69-1099B3456E5F}" type="pres">
      <dgm:prSet presAssocID="{127284BE-82C2-41E5-A2C8-EF86FCDA0F6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DF79F3-DF41-4EFB-942C-877F55BC7B9A}" type="pres">
      <dgm:prSet presAssocID="{127284BE-82C2-41E5-A2C8-EF86FCDA0F6A}" presName="parTransThree" presStyleCnt="0"/>
      <dgm:spPr/>
    </dgm:pt>
    <dgm:pt modelId="{9ECA2E87-1FDE-4814-BCFF-1D3776E4AE09}" type="pres">
      <dgm:prSet presAssocID="{127284BE-82C2-41E5-A2C8-EF86FCDA0F6A}" presName="horzThree" presStyleCnt="0"/>
      <dgm:spPr/>
    </dgm:pt>
    <dgm:pt modelId="{7597F50E-24CF-472A-9DDA-1058D2D3746D}" type="pres">
      <dgm:prSet presAssocID="{CD6D6E91-1A86-41CB-A0C8-B3F4B608BDE1}" presName="vertFour" presStyleCnt="0">
        <dgm:presLayoutVars>
          <dgm:chPref val="3"/>
        </dgm:presLayoutVars>
      </dgm:prSet>
      <dgm:spPr/>
    </dgm:pt>
    <dgm:pt modelId="{E7BD1EFC-185D-4AF8-B091-1B46E325C339}" type="pres">
      <dgm:prSet presAssocID="{CD6D6E91-1A86-41CB-A0C8-B3F4B608BDE1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50654-29C7-4B10-B9B2-A13327A6112B}" type="pres">
      <dgm:prSet presAssocID="{CD6D6E91-1A86-41CB-A0C8-B3F4B608BDE1}" presName="horzFour" presStyleCnt="0"/>
      <dgm:spPr/>
    </dgm:pt>
    <dgm:pt modelId="{AC827649-AB12-4F49-989A-4837E3B5BABD}" type="pres">
      <dgm:prSet presAssocID="{60F0C955-7F16-49AC-974F-31E4E20B8302}" presName="sibSpaceTwo" presStyleCnt="0"/>
      <dgm:spPr/>
    </dgm:pt>
    <dgm:pt modelId="{B774AAB5-8C93-4544-9B3B-AEE2DB8CFC63}" type="pres">
      <dgm:prSet presAssocID="{D823B1AB-66FA-4C2F-B655-8E7CD0A45A02}" presName="vertTwo" presStyleCnt="0"/>
      <dgm:spPr/>
    </dgm:pt>
    <dgm:pt modelId="{378268A5-6AC4-4DFA-8591-1F5DC729C614}" type="pres">
      <dgm:prSet presAssocID="{D823B1AB-66FA-4C2F-B655-8E7CD0A45A0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4595CA1-AAAD-493E-B393-E952F97B735E}" type="pres">
      <dgm:prSet presAssocID="{D823B1AB-66FA-4C2F-B655-8E7CD0A45A02}" presName="parTransTwo" presStyleCnt="0"/>
      <dgm:spPr/>
    </dgm:pt>
    <dgm:pt modelId="{7D36AEF6-1D20-4006-B237-C59A53B204BA}" type="pres">
      <dgm:prSet presAssocID="{D823B1AB-66FA-4C2F-B655-8E7CD0A45A02}" presName="horzTwo" presStyleCnt="0"/>
      <dgm:spPr/>
    </dgm:pt>
    <dgm:pt modelId="{A97C3414-D962-42F5-B62D-D2B991E9C32C}" type="pres">
      <dgm:prSet presAssocID="{FA882414-12C1-414E-B93E-B9A65C7749A0}" presName="vertThree" presStyleCnt="0"/>
      <dgm:spPr/>
    </dgm:pt>
    <dgm:pt modelId="{06253E57-1828-4C47-9968-5BA8ABA5F1B4}" type="pres">
      <dgm:prSet presAssocID="{FA882414-12C1-414E-B93E-B9A65C7749A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3761B15-1CB2-461D-B1C5-24B1755F6EC9}" type="pres">
      <dgm:prSet presAssocID="{FA882414-12C1-414E-B93E-B9A65C7749A0}" presName="horzThree" presStyleCnt="0"/>
      <dgm:spPr/>
    </dgm:pt>
    <dgm:pt modelId="{0FCD5E0F-7E6E-404F-82C9-3E39160226BF}" type="pres">
      <dgm:prSet presAssocID="{74A0F78A-6B9E-476A-9AD1-43FAD8208704}" presName="sibSpaceThree" presStyleCnt="0"/>
      <dgm:spPr/>
    </dgm:pt>
    <dgm:pt modelId="{964953FF-9588-4098-AF01-C444D2A15D13}" type="pres">
      <dgm:prSet presAssocID="{358B0975-9C84-4442-83F9-3F613D6D6DC5}" presName="vertThree" presStyleCnt="0"/>
      <dgm:spPr/>
    </dgm:pt>
    <dgm:pt modelId="{B81B699E-F9FF-46A7-9CB6-A181BD5C584A}" type="pres">
      <dgm:prSet presAssocID="{358B0975-9C84-4442-83F9-3F613D6D6DC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42C1DDA-5AC1-4BE2-B20C-9B6B912CA026}" type="pres">
      <dgm:prSet presAssocID="{358B0975-9C84-4442-83F9-3F613D6D6DC5}" presName="horzThree" presStyleCnt="0"/>
      <dgm:spPr/>
    </dgm:pt>
  </dgm:ptLst>
  <dgm:cxnLst>
    <dgm:cxn modelId="{86CB45E4-73FA-4631-BE24-CD5584D4BF24}" type="presOf" srcId="{358B0975-9C84-4442-83F9-3F613D6D6DC5}" destId="{B81B699E-F9FF-46A7-9CB6-A181BD5C584A}" srcOrd="0" destOrd="0" presId="urn:microsoft.com/office/officeart/2005/8/layout/hierarchy4"/>
    <dgm:cxn modelId="{FF8104E2-E43B-408B-AA47-83DBEE9D1BD8}" type="presOf" srcId="{9AC67A19-1696-46EB-A91A-993E90B3DE24}" destId="{5C21460F-019D-449A-913A-06446DF3F145}" srcOrd="0" destOrd="0" presId="urn:microsoft.com/office/officeart/2005/8/layout/hierarchy4"/>
    <dgm:cxn modelId="{A96DDA70-3670-4D64-B67E-7A88AC333262}" type="presOf" srcId="{FA882414-12C1-414E-B93E-B9A65C7749A0}" destId="{06253E57-1828-4C47-9968-5BA8ABA5F1B4}" srcOrd="0" destOrd="0" presId="urn:microsoft.com/office/officeart/2005/8/layout/hierarchy4"/>
    <dgm:cxn modelId="{90A96989-9EF0-4783-A901-3C3A5D711F1E}" srcId="{7493A4E0-E930-4891-A51F-7225F2CED610}" destId="{6BF798D3-CA1C-4CF6-9E56-5F14E84AAD49}" srcOrd="0" destOrd="0" parTransId="{55182BF1-7AA7-49A8-991F-3FF7CEAE1FE4}" sibTransId="{60F0C955-7F16-49AC-974F-31E4E20B8302}"/>
    <dgm:cxn modelId="{FAA31B5D-218F-4CFE-81C8-E765ADDF0AEF}" srcId="{D823B1AB-66FA-4C2F-B655-8E7CD0A45A02}" destId="{FA882414-12C1-414E-B93E-B9A65C7749A0}" srcOrd="0" destOrd="0" parTransId="{A9C1FDE9-64B9-4ED7-8AAF-08093086B3B3}" sibTransId="{74A0F78A-6B9E-476A-9AD1-43FAD8208704}"/>
    <dgm:cxn modelId="{3B765BCE-F4D1-4572-8AA9-9B303AAB0472}" type="presOf" srcId="{D823B1AB-66FA-4C2F-B655-8E7CD0A45A02}" destId="{378268A5-6AC4-4DFA-8591-1F5DC729C614}" srcOrd="0" destOrd="0" presId="urn:microsoft.com/office/officeart/2005/8/layout/hierarchy4"/>
    <dgm:cxn modelId="{00952527-D6C4-451A-AF5F-B867D6CE9C3F}" srcId="{D823B1AB-66FA-4C2F-B655-8E7CD0A45A02}" destId="{358B0975-9C84-4442-83F9-3F613D6D6DC5}" srcOrd="1" destOrd="0" parTransId="{F1B2CEB7-98F5-45D4-85CE-57687498086B}" sibTransId="{79505BDF-1353-4922-A3B2-3441B29DACAF}"/>
    <dgm:cxn modelId="{6B927641-0007-4495-8194-6FE1DD322386}" srcId="{9AC67A19-1696-46EB-A91A-993E90B3DE24}" destId="{7493A4E0-E930-4891-A51F-7225F2CED610}" srcOrd="0" destOrd="0" parTransId="{6EB8AE5D-A7DC-4100-9183-4974A5EC443A}" sibTransId="{18CB9FD2-304A-4446-8852-2CCFF851C8CB}"/>
    <dgm:cxn modelId="{B825B209-0A8F-4C63-8A19-D2FC9B1D18B9}" srcId="{6BF798D3-CA1C-4CF6-9E56-5F14E84AAD49}" destId="{127284BE-82C2-41E5-A2C8-EF86FCDA0F6A}" srcOrd="0" destOrd="0" parTransId="{2992E314-D345-4468-A248-AA8810AEA566}" sibTransId="{53A09033-7123-4956-820D-4E5DC2939B2D}"/>
    <dgm:cxn modelId="{C8E57A46-C218-4DC3-AFDC-6EC7E1F1AA7C}" type="presOf" srcId="{CD6D6E91-1A86-41CB-A0C8-B3F4B608BDE1}" destId="{E7BD1EFC-185D-4AF8-B091-1B46E325C339}" srcOrd="0" destOrd="0" presId="urn:microsoft.com/office/officeart/2005/8/layout/hierarchy4"/>
    <dgm:cxn modelId="{C934CE0B-4B2F-48C6-9750-20D61D459CFB}" srcId="{7493A4E0-E930-4891-A51F-7225F2CED610}" destId="{D823B1AB-66FA-4C2F-B655-8E7CD0A45A02}" srcOrd="1" destOrd="0" parTransId="{1700307B-D06B-4CD7-8422-95B156DF2B20}" sibTransId="{5A6E1DB7-ECD4-43E5-9A5B-66665175717C}"/>
    <dgm:cxn modelId="{B7A0CAB3-6428-4D6B-B66B-DDCF66DF509E}" type="presOf" srcId="{6BF798D3-CA1C-4CF6-9E56-5F14E84AAD49}" destId="{E450A72C-ABD8-4F49-AAF5-0225A93478D2}" srcOrd="0" destOrd="0" presId="urn:microsoft.com/office/officeart/2005/8/layout/hierarchy4"/>
    <dgm:cxn modelId="{EDF94D75-7B01-4264-AA52-52E731AAB9FC}" srcId="{127284BE-82C2-41E5-A2C8-EF86FCDA0F6A}" destId="{CD6D6E91-1A86-41CB-A0C8-B3F4B608BDE1}" srcOrd="0" destOrd="0" parTransId="{3FDA0B90-D8B4-44D6-AC63-D064BC2F1E8D}" sibTransId="{3062383E-24C1-46C4-B2F0-4B5FAA8EB83D}"/>
    <dgm:cxn modelId="{3A0B3321-CB82-4968-AA36-DCFB604AB15B}" type="presOf" srcId="{127284BE-82C2-41E5-A2C8-EF86FCDA0F6A}" destId="{3464CFF8-BA2C-488D-8D69-1099B3456E5F}" srcOrd="0" destOrd="0" presId="urn:microsoft.com/office/officeart/2005/8/layout/hierarchy4"/>
    <dgm:cxn modelId="{5D84A396-3557-472B-BEEE-F22E5B6D82A4}" type="presOf" srcId="{7493A4E0-E930-4891-A51F-7225F2CED610}" destId="{9185FB62-07D6-43D4-A2A9-398232A1832A}" srcOrd="0" destOrd="0" presId="urn:microsoft.com/office/officeart/2005/8/layout/hierarchy4"/>
    <dgm:cxn modelId="{48E17652-AFD6-4FC9-B403-551829DB6380}" type="presParOf" srcId="{5C21460F-019D-449A-913A-06446DF3F145}" destId="{6DB84716-E4ED-492B-9D0F-8C989D5D1FFA}" srcOrd="0" destOrd="0" presId="urn:microsoft.com/office/officeart/2005/8/layout/hierarchy4"/>
    <dgm:cxn modelId="{9812CC65-4E1E-4041-A88E-0F2FC6967A74}" type="presParOf" srcId="{6DB84716-E4ED-492B-9D0F-8C989D5D1FFA}" destId="{9185FB62-07D6-43D4-A2A9-398232A1832A}" srcOrd="0" destOrd="0" presId="urn:microsoft.com/office/officeart/2005/8/layout/hierarchy4"/>
    <dgm:cxn modelId="{642ED3A0-E359-4657-90AB-3FE85EF4F5D0}" type="presParOf" srcId="{6DB84716-E4ED-492B-9D0F-8C989D5D1FFA}" destId="{72B50BE8-7E6F-4825-956B-1BA9A507AC52}" srcOrd="1" destOrd="0" presId="urn:microsoft.com/office/officeart/2005/8/layout/hierarchy4"/>
    <dgm:cxn modelId="{7154A644-1A10-4A22-8D27-02CBD0057F2C}" type="presParOf" srcId="{6DB84716-E4ED-492B-9D0F-8C989D5D1FFA}" destId="{FD1388BA-5B1A-4FF6-B8F9-88EE46C327F3}" srcOrd="2" destOrd="0" presId="urn:microsoft.com/office/officeart/2005/8/layout/hierarchy4"/>
    <dgm:cxn modelId="{07A80804-9F2F-45DD-B615-32827BC55B44}" type="presParOf" srcId="{FD1388BA-5B1A-4FF6-B8F9-88EE46C327F3}" destId="{8B26188C-EF5D-4A4E-8352-F1F03D92BB3E}" srcOrd="0" destOrd="0" presId="urn:microsoft.com/office/officeart/2005/8/layout/hierarchy4"/>
    <dgm:cxn modelId="{B6F73266-3938-43BA-84F8-6D32D3E837A2}" type="presParOf" srcId="{8B26188C-EF5D-4A4E-8352-F1F03D92BB3E}" destId="{E450A72C-ABD8-4F49-AAF5-0225A93478D2}" srcOrd="0" destOrd="0" presId="urn:microsoft.com/office/officeart/2005/8/layout/hierarchy4"/>
    <dgm:cxn modelId="{E6D1BC89-C723-4E09-8AD1-34E39EF6326B}" type="presParOf" srcId="{8B26188C-EF5D-4A4E-8352-F1F03D92BB3E}" destId="{2B602AAC-45C9-4B46-9029-0922A8228BAB}" srcOrd="1" destOrd="0" presId="urn:microsoft.com/office/officeart/2005/8/layout/hierarchy4"/>
    <dgm:cxn modelId="{4085379E-1873-402D-B751-B4C469B62264}" type="presParOf" srcId="{8B26188C-EF5D-4A4E-8352-F1F03D92BB3E}" destId="{2B1CE5A9-885E-49E1-A171-5D319A1B1035}" srcOrd="2" destOrd="0" presId="urn:microsoft.com/office/officeart/2005/8/layout/hierarchy4"/>
    <dgm:cxn modelId="{31D9DB40-C950-42AD-A897-2BEF68B9D69A}" type="presParOf" srcId="{2B1CE5A9-885E-49E1-A171-5D319A1B1035}" destId="{F565A8B1-C16B-4ADF-B1E0-740D466AA994}" srcOrd="0" destOrd="0" presId="urn:microsoft.com/office/officeart/2005/8/layout/hierarchy4"/>
    <dgm:cxn modelId="{DBAEE415-85B6-4676-BD59-0DE6C94CD945}" type="presParOf" srcId="{F565A8B1-C16B-4ADF-B1E0-740D466AA994}" destId="{3464CFF8-BA2C-488D-8D69-1099B3456E5F}" srcOrd="0" destOrd="0" presId="urn:microsoft.com/office/officeart/2005/8/layout/hierarchy4"/>
    <dgm:cxn modelId="{DBA10DF4-653E-400E-BB2A-0A32FA93EA6C}" type="presParOf" srcId="{F565A8B1-C16B-4ADF-B1E0-740D466AA994}" destId="{4EDF79F3-DF41-4EFB-942C-877F55BC7B9A}" srcOrd="1" destOrd="0" presId="urn:microsoft.com/office/officeart/2005/8/layout/hierarchy4"/>
    <dgm:cxn modelId="{FC5AD8D1-554E-4D2D-B33E-410A5D29B00B}" type="presParOf" srcId="{F565A8B1-C16B-4ADF-B1E0-740D466AA994}" destId="{9ECA2E87-1FDE-4814-BCFF-1D3776E4AE09}" srcOrd="2" destOrd="0" presId="urn:microsoft.com/office/officeart/2005/8/layout/hierarchy4"/>
    <dgm:cxn modelId="{DCA19B72-51E1-4BF2-8120-9E1D60161A5A}" type="presParOf" srcId="{9ECA2E87-1FDE-4814-BCFF-1D3776E4AE09}" destId="{7597F50E-24CF-472A-9DDA-1058D2D3746D}" srcOrd="0" destOrd="0" presId="urn:microsoft.com/office/officeart/2005/8/layout/hierarchy4"/>
    <dgm:cxn modelId="{5A0A34AB-2505-420F-A3BC-95D008FEB356}" type="presParOf" srcId="{7597F50E-24CF-472A-9DDA-1058D2D3746D}" destId="{E7BD1EFC-185D-4AF8-B091-1B46E325C339}" srcOrd="0" destOrd="0" presId="urn:microsoft.com/office/officeart/2005/8/layout/hierarchy4"/>
    <dgm:cxn modelId="{248D6E3A-A1A5-4D6E-8831-07D312EAB917}" type="presParOf" srcId="{7597F50E-24CF-472A-9DDA-1058D2D3746D}" destId="{3E850654-29C7-4B10-B9B2-A13327A6112B}" srcOrd="1" destOrd="0" presId="urn:microsoft.com/office/officeart/2005/8/layout/hierarchy4"/>
    <dgm:cxn modelId="{02B89859-160A-4ADD-AFBE-9C4C3E9286CD}" type="presParOf" srcId="{FD1388BA-5B1A-4FF6-B8F9-88EE46C327F3}" destId="{AC827649-AB12-4F49-989A-4837E3B5BABD}" srcOrd="1" destOrd="0" presId="urn:microsoft.com/office/officeart/2005/8/layout/hierarchy4"/>
    <dgm:cxn modelId="{C4A6062E-A439-481A-80FB-22F979D45041}" type="presParOf" srcId="{FD1388BA-5B1A-4FF6-B8F9-88EE46C327F3}" destId="{B774AAB5-8C93-4544-9B3B-AEE2DB8CFC63}" srcOrd="2" destOrd="0" presId="urn:microsoft.com/office/officeart/2005/8/layout/hierarchy4"/>
    <dgm:cxn modelId="{9409C6B5-88B2-4F5A-BC4D-6464132619DC}" type="presParOf" srcId="{B774AAB5-8C93-4544-9B3B-AEE2DB8CFC63}" destId="{378268A5-6AC4-4DFA-8591-1F5DC729C614}" srcOrd="0" destOrd="0" presId="urn:microsoft.com/office/officeart/2005/8/layout/hierarchy4"/>
    <dgm:cxn modelId="{2EFFE20A-588F-4A65-94B8-ECC00B828A83}" type="presParOf" srcId="{B774AAB5-8C93-4544-9B3B-AEE2DB8CFC63}" destId="{A4595CA1-AAAD-493E-B393-E952F97B735E}" srcOrd="1" destOrd="0" presId="urn:microsoft.com/office/officeart/2005/8/layout/hierarchy4"/>
    <dgm:cxn modelId="{5A47AFDF-8983-4A62-88C8-DF6FE03514C2}" type="presParOf" srcId="{B774AAB5-8C93-4544-9B3B-AEE2DB8CFC63}" destId="{7D36AEF6-1D20-4006-B237-C59A53B204BA}" srcOrd="2" destOrd="0" presId="urn:microsoft.com/office/officeart/2005/8/layout/hierarchy4"/>
    <dgm:cxn modelId="{798B4B59-6651-43B4-8B8B-771536302DBF}" type="presParOf" srcId="{7D36AEF6-1D20-4006-B237-C59A53B204BA}" destId="{A97C3414-D962-42F5-B62D-D2B991E9C32C}" srcOrd="0" destOrd="0" presId="urn:microsoft.com/office/officeart/2005/8/layout/hierarchy4"/>
    <dgm:cxn modelId="{0BE159A5-4384-424D-8DBD-A351F82D44AC}" type="presParOf" srcId="{A97C3414-D962-42F5-B62D-D2B991E9C32C}" destId="{06253E57-1828-4C47-9968-5BA8ABA5F1B4}" srcOrd="0" destOrd="0" presId="urn:microsoft.com/office/officeart/2005/8/layout/hierarchy4"/>
    <dgm:cxn modelId="{1C26FDEB-8622-43EC-B3D6-7147D5CAD6A5}" type="presParOf" srcId="{A97C3414-D962-42F5-B62D-D2B991E9C32C}" destId="{33761B15-1CB2-461D-B1C5-24B1755F6EC9}" srcOrd="1" destOrd="0" presId="urn:microsoft.com/office/officeart/2005/8/layout/hierarchy4"/>
    <dgm:cxn modelId="{944DC60C-95E7-4C90-8EAC-5D4ED8984824}" type="presParOf" srcId="{7D36AEF6-1D20-4006-B237-C59A53B204BA}" destId="{0FCD5E0F-7E6E-404F-82C9-3E39160226BF}" srcOrd="1" destOrd="0" presId="urn:microsoft.com/office/officeart/2005/8/layout/hierarchy4"/>
    <dgm:cxn modelId="{11398055-031B-445B-9E89-68C9676088C6}" type="presParOf" srcId="{7D36AEF6-1D20-4006-B237-C59A53B204BA}" destId="{964953FF-9588-4098-AF01-C444D2A15D13}" srcOrd="2" destOrd="0" presId="urn:microsoft.com/office/officeart/2005/8/layout/hierarchy4"/>
    <dgm:cxn modelId="{BB9E7F0A-3C0C-41A1-9E78-953966373865}" type="presParOf" srcId="{964953FF-9588-4098-AF01-C444D2A15D13}" destId="{B81B699E-F9FF-46A7-9CB6-A181BD5C584A}" srcOrd="0" destOrd="0" presId="urn:microsoft.com/office/officeart/2005/8/layout/hierarchy4"/>
    <dgm:cxn modelId="{DA4912E5-F628-49CB-8170-9F437CA60171}" type="presParOf" srcId="{964953FF-9588-4098-AF01-C444D2A15D13}" destId="{342C1DDA-5AC1-4BE2-B20C-9B6B912CA0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AE90A-7721-4CB5-A569-B3D960564F91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669264D8-F83D-4121-877E-1370C1E27FA5}">
      <dgm:prSet phldrT="[Texto]" custT="1"/>
      <dgm:spPr/>
      <dgm:t>
        <a:bodyPr/>
        <a:lstStyle/>
        <a:p>
          <a:pPr algn="ctr"/>
          <a:r>
            <a:rPr lang="es-ES_tradnl" sz="2400" b="1" dirty="0" smtClean="0"/>
            <a:t>MODIFICACIONES AL SIRH</a:t>
          </a:r>
          <a:endParaRPr lang="es-CL" sz="2400" b="1" dirty="0"/>
        </a:p>
      </dgm:t>
    </dgm:pt>
    <dgm:pt modelId="{180D69C2-C225-4651-80EF-A25D16477B80}" type="parTrans" cxnId="{255A6EE1-FD97-46B6-A5F0-B2D77880E989}">
      <dgm:prSet/>
      <dgm:spPr/>
      <dgm:t>
        <a:bodyPr/>
        <a:lstStyle/>
        <a:p>
          <a:endParaRPr lang="es-CL"/>
        </a:p>
      </dgm:t>
    </dgm:pt>
    <dgm:pt modelId="{4A1D366F-AC38-4119-A96E-16997C996562}" type="sibTrans" cxnId="{255A6EE1-FD97-46B6-A5F0-B2D77880E989}">
      <dgm:prSet/>
      <dgm:spPr/>
      <dgm:t>
        <a:bodyPr/>
        <a:lstStyle/>
        <a:p>
          <a:endParaRPr lang="es-CL"/>
        </a:p>
      </dgm:t>
    </dgm:pt>
    <dgm:pt modelId="{25AE2FDD-3427-44C0-9235-6DC10CF24259}" type="pres">
      <dgm:prSet presAssocID="{B21AE90A-7721-4CB5-A569-B3D960564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21198-1871-44CF-9F20-251F4CE3691E}" type="pres">
      <dgm:prSet presAssocID="{669264D8-F83D-4121-877E-1370C1E27FA5}" presName="parentLin" presStyleCnt="0"/>
      <dgm:spPr/>
      <dgm:t>
        <a:bodyPr/>
        <a:lstStyle/>
        <a:p>
          <a:endParaRPr lang="es-CL"/>
        </a:p>
      </dgm:t>
    </dgm:pt>
    <dgm:pt modelId="{B1F84EBA-0FDE-4F55-B31D-7790BF5F90C5}" type="pres">
      <dgm:prSet presAssocID="{669264D8-F83D-4121-877E-1370C1E27FA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90B18DD-7579-4738-8A49-745538159A37}" type="pres">
      <dgm:prSet presAssocID="{669264D8-F83D-4121-877E-1370C1E27FA5}" presName="parentText" presStyleLbl="node1" presStyleIdx="0" presStyleCnt="1" custScaleX="128196" custScaleY="725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D23521-4A00-4446-8F75-80C79ADEAF96}" type="pres">
      <dgm:prSet presAssocID="{669264D8-F83D-4121-877E-1370C1E27FA5}" presName="negativeSpace" presStyleCnt="0"/>
      <dgm:spPr/>
      <dgm:t>
        <a:bodyPr/>
        <a:lstStyle/>
        <a:p>
          <a:endParaRPr lang="es-CL"/>
        </a:p>
      </dgm:t>
    </dgm:pt>
    <dgm:pt modelId="{4DECA39B-0746-4B62-9D47-FD289AC861AC}" type="pres">
      <dgm:prSet presAssocID="{669264D8-F83D-4121-877E-1370C1E27FA5}" presName="childText" presStyleLbl="conFgAcc1" presStyleIdx="0" presStyleCnt="1" custScaleY="674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4793EC2-DF4E-4CF7-9036-75E16066D38D}" type="presOf" srcId="{669264D8-F83D-4121-877E-1370C1E27FA5}" destId="{B1F84EBA-0FDE-4F55-B31D-7790BF5F90C5}" srcOrd="0" destOrd="0" presId="urn:microsoft.com/office/officeart/2005/8/layout/list1"/>
    <dgm:cxn modelId="{755066C8-0BD8-4FD3-80C5-CF993F2E3344}" type="presOf" srcId="{669264D8-F83D-4121-877E-1370C1E27FA5}" destId="{490B18DD-7579-4738-8A49-745538159A37}" srcOrd="1" destOrd="0" presId="urn:microsoft.com/office/officeart/2005/8/layout/list1"/>
    <dgm:cxn modelId="{BC78AD22-F35B-4044-BD1E-06940889F72B}" type="presOf" srcId="{B21AE90A-7721-4CB5-A569-B3D960564F91}" destId="{25AE2FDD-3427-44C0-9235-6DC10CF24259}" srcOrd="0" destOrd="0" presId="urn:microsoft.com/office/officeart/2005/8/layout/list1"/>
    <dgm:cxn modelId="{255A6EE1-FD97-46B6-A5F0-B2D77880E989}" srcId="{B21AE90A-7721-4CB5-A569-B3D960564F91}" destId="{669264D8-F83D-4121-877E-1370C1E27FA5}" srcOrd="0" destOrd="0" parTransId="{180D69C2-C225-4651-80EF-A25D16477B80}" sibTransId="{4A1D366F-AC38-4119-A96E-16997C996562}"/>
    <dgm:cxn modelId="{C69F2DED-311C-41B4-97C2-B075309F1732}" type="presParOf" srcId="{25AE2FDD-3427-44C0-9235-6DC10CF24259}" destId="{7A821198-1871-44CF-9F20-251F4CE3691E}" srcOrd="0" destOrd="0" presId="urn:microsoft.com/office/officeart/2005/8/layout/list1"/>
    <dgm:cxn modelId="{81150B8F-8550-4B48-8A61-AEA9AB2004AC}" type="presParOf" srcId="{7A821198-1871-44CF-9F20-251F4CE3691E}" destId="{B1F84EBA-0FDE-4F55-B31D-7790BF5F90C5}" srcOrd="0" destOrd="0" presId="urn:microsoft.com/office/officeart/2005/8/layout/list1"/>
    <dgm:cxn modelId="{5F3205A6-4E9C-4A2C-9B8F-CA22E6183925}" type="presParOf" srcId="{7A821198-1871-44CF-9F20-251F4CE3691E}" destId="{490B18DD-7579-4738-8A49-745538159A37}" srcOrd="1" destOrd="0" presId="urn:microsoft.com/office/officeart/2005/8/layout/list1"/>
    <dgm:cxn modelId="{2C389E90-B4B5-4702-922C-2EEE39184A65}" type="presParOf" srcId="{25AE2FDD-3427-44C0-9235-6DC10CF24259}" destId="{59D23521-4A00-4446-8F75-80C79ADEAF96}" srcOrd="1" destOrd="0" presId="urn:microsoft.com/office/officeart/2005/8/layout/list1"/>
    <dgm:cxn modelId="{8748282F-6F5E-42BA-9C06-6DD7354B7BA7}" type="presParOf" srcId="{25AE2FDD-3427-44C0-9235-6DC10CF24259}" destId="{4DECA39B-0746-4B62-9D47-FD289AC861AC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1AE90A-7721-4CB5-A569-B3D960564F91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669264D8-F83D-4121-877E-1370C1E27FA5}">
      <dgm:prSet phldrT="[Texto]" custT="1"/>
      <dgm:spPr/>
      <dgm:t>
        <a:bodyPr/>
        <a:lstStyle/>
        <a:p>
          <a:pPr algn="ctr"/>
          <a:r>
            <a:rPr lang="es-CL" sz="2400" b="1" dirty="0" smtClean="0"/>
            <a:t>MOVIMIENTO PRESUPUESTARIO</a:t>
          </a:r>
          <a:endParaRPr lang="es-CL" sz="2400" b="1" dirty="0"/>
        </a:p>
      </dgm:t>
    </dgm:pt>
    <dgm:pt modelId="{180D69C2-C225-4651-80EF-A25D16477B80}" type="parTrans" cxnId="{255A6EE1-FD97-46B6-A5F0-B2D77880E989}">
      <dgm:prSet/>
      <dgm:spPr/>
      <dgm:t>
        <a:bodyPr/>
        <a:lstStyle/>
        <a:p>
          <a:endParaRPr lang="es-CL"/>
        </a:p>
      </dgm:t>
    </dgm:pt>
    <dgm:pt modelId="{4A1D366F-AC38-4119-A96E-16997C996562}" type="sibTrans" cxnId="{255A6EE1-FD97-46B6-A5F0-B2D77880E989}">
      <dgm:prSet/>
      <dgm:spPr/>
      <dgm:t>
        <a:bodyPr/>
        <a:lstStyle/>
        <a:p>
          <a:endParaRPr lang="es-CL"/>
        </a:p>
      </dgm:t>
    </dgm:pt>
    <dgm:pt modelId="{25AE2FDD-3427-44C0-9235-6DC10CF24259}" type="pres">
      <dgm:prSet presAssocID="{B21AE90A-7721-4CB5-A569-B3D960564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821198-1871-44CF-9F20-251F4CE3691E}" type="pres">
      <dgm:prSet presAssocID="{669264D8-F83D-4121-877E-1370C1E27FA5}" presName="parentLin" presStyleCnt="0"/>
      <dgm:spPr/>
      <dgm:t>
        <a:bodyPr/>
        <a:lstStyle/>
        <a:p>
          <a:endParaRPr lang="es-CL"/>
        </a:p>
      </dgm:t>
    </dgm:pt>
    <dgm:pt modelId="{B1F84EBA-0FDE-4F55-B31D-7790BF5F90C5}" type="pres">
      <dgm:prSet presAssocID="{669264D8-F83D-4121-877E-1370C1E27FA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90B18DD-7579-4738-8A49-745538159A37}" type="pres">
      <dgm:prSet presAssocID="{669264D8-F83D-4121-877E-1370C1E27FA5}" presName="parentText" presStyleLbl="node1" presStyleIdx="0" presStyleCnt="1" custScaleX="128196" custScaleY="7251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D23521-4A00-4446-8F75-80C79ADEAF96}" type="pres">
      <dgm:prSet presAssocID="{669264D8-F83D-4121-877E-1370C1E27FA5}" presName="negativeSpace" presStyleCnt="0"/>
      <dgm:spPr/>
      <dgm:t>
        <a:bodyPr/>
        <a:lstStyle/>
        <a:p>
          <a:endParaRPr lang="es-CL"/>
        </a:p>
      </dgm:t>
    </dgm:pt>
    <dgm:pt modelId="{4DECA39B-0746-4B62-9D47-FD289AC861AC}" type="pres">
      <dgm:prSet presAssocID="{669264D8-F83D-4121-877E-1370C1E27FA5}" presName="childText" presStyleLbl="conFgAcc1" presStyleIdx="0" presStyleCnt="1" custScaleY="674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55A6EE1-FD97-46B6-A5F0-B2D77880E989}" srcId="{B21AE90A-7721-4CB5-A569-B3D960564F91}" destId="{669264D8-F83D-4121-877E-1370C1E27FA5}" srcOrd="0" destOrd="0" parTransId="{180D69C2-C225-4651-80EF-A25D16477B80}" sibTransId="{4A1D366F-AC38-4119-A96E-16997C996562}"/>
    <dgm:cxn modelId="{7C545F71-47A0-4765-B863-0C899C11D44B}" type="presOf" srcId="{669264D8-F83D-4121-877E-1370C1E27FA5}" destId="{B1F84EBA-0FDE-4F55-B31D-7790BF5F90C5}" srcOrd="0" destOrd="0" presId="urn:microsoft.com/office/officeart/2005/8/layout/list1"/>
    <dgm:cxn modelId="{6B74ABA8-F01F-49E9-87E0-26B44FB3840F}" type="presOf" srcId="{B21AE90A-7721-4CB5-A569-B3D960564F91}" destId="{25AE2FDD-3427-44C0-9235-6DC10CF24259}" srcOrd="0" destOrd="0" presId="urn:microsoft.com/office/officeart/2005/8/layout/list1"/>
    <dgm:cxn modelId="{29FBCC74-0980-45D8-8424-3EDE1E44FF8C}" type="presOf" srcId="{669264D8-F83D-4121-877E-1370C1E27FA5}" destId="{490B18DD-7579-4738-8A49-745538159A37}" srcOrd="1" destOrd="0" presId="urn:microsoft.com/office/officeart/2005/8/layout/list1"/>
    <dgm:cxn modelId="{820DD83D-6F29-4448-A306-EC4198ACCD44}" type="presParOf" srcId="{25AE2FDD-3427-44C0-9235-6DC10CF24259}" destId="{7A821198-1871-44CF-9F20-251F4CE3691E}" srcOrd="0" destOrd="0" presId="urn:microsoft.com/office/officeart/2005/8/layout/list1"/>
    <dgm:cxn modelId="{DF2DC068-0EFC-4C3A-AE02-3352FE5D49F1}" type="presParOf" srcId="{7A821198-1871-44CF-9F20-251F4CE3691E}" destId="{B1F84EBA-0FDE-4F55-B31D-7790BF5F90C5}" srcOrd="0" destOrd="0" presId="urn:microsoft.com/office/officeart/2005/8/layout/list1"/>
    <dgm:cxn modelId="{4A71B67E-057C-463D-ADDA-F2B0DCB822ED}" type="presParOf" srcId="{7A821198-1871-44CF-9F20-251F4CE3691E}" destId="{490B18DD-7579-4738-8A49-745538159A37}" srcOrd="1" destOrd="0" presId="urn:microsoft.com/office/officeart/2005/8/layout/list1"/>
    <dgm:cxn modelId="{2FE093B1-4571-472E-B22E-F81CFE5EB02D}" type="presParOf" srcId="{25AE2FDD-3427-44C0-9235-6DC10CF24259}" destId="{59D23521-4A00-4446-8F75-80C79ADEAF96}" srcOrd="1" destOrd="0" presId="urn:microsoft.com/office/officeart/2005/8/layout/list1"/>
    <dgm:cxn modelId="{9BA0A793-BC27-40C3-80E6-D59453D8D9A0}" type="presParOf" srcId="{25AE2FDD-3427-44C0-9235-6DC10CF24259}" destId="{4DECA39B-0746-4B62-9D47-FD289AC861AC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9478B0FF-2825-49F1-9B45-A9CB79771EFA}" type="datetime1">
              <a:rPr lang="es-ES_tradnl"/>
              <a:pPr>
                <a:defRPr/>
              </a:pPr>
              <a:t>28/08/2013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1AD8D12-61F1-4E7F-A29F-8A45114AD57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8605F31-A3AC-427F-8593-3E59AB9DD398}" type="datetime1">
              <a:rPr lang="en-US"/>
              <a:pPr>
                <a:defRPr/>
              </a:pPr>
              <a:t>8/28/2013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33" tIns="46067" rIns="92133" bIns="4606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F56169F-1B04-4A5B-B2D4-661BF5D45F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CL" smtClean="0">
              <a:ea typeface="ヒラギノ角ゴ Pro W3"/>
              <a:cs typeface="ヒラギノ角ゴ Pro W3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E27C2B-0FCA-4BBD-BF5C-BEC6E715996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CL" smtClean="0">
              <a:ea typeface="ヒラギノ角ゴ Pro W3"/>
              <a:cs typeface="ヒラギノ角ゴ Pro W3"/>
            </a:endParaRPr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3" tIns="46067" rIns="92133" bIns="46067" anchor="b"/>
          <a:lstStyle/>
          <a:p>
            <a:pPr algn="r"/>
            <a:fld id="{BD89230C-94C1-47BC-808A-244FF8301C26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2CD4-0DBF-404E-98A1-CA3C08E995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7EB3-FFDB-4905-9412-9EB7D2B826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93B7-47DA-4988-A9CF-C94D596322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56B8-BE5F-4D74-BB9F-E90BBBEF6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8F1C-BDBE-4697-98B5-B1C5A31BB2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CB1E-E45F-4DEF-AA3A-153C26A59CF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3B16-2B53-4FC7-BC09-030C92189C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39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3C9253E8-19DC-4509-855F-861AA6FE1D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8E0677C-B2F5-4544-8209-3BFB9D5F20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4D0C845-D06B-4FF1-B3F2-C1E0B68083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35173B8-6CD8-4CAE-A872-35FF93C9645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B4DABFD-A19F-4BB2-BD95-FE22B80EFA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5559A55-F08A-41FD-99F4-07DCD11A705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D56D6761-61AF-4606-BF1C-F95574F9E3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F19A84A1-B146-4D32-8F0B-C233F62C33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5E6E00A-DC1D-4788-B33B-AE9DC9AAD0F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DA59B8B-6CCC-4BC2-8CBC-43F8A6B9C1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668C407-6405-4714-BF37-2CCCCD84825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3D2E-A122-4C01-AA98-475D77CA117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3175"/>
            <a:ext cx="6521451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 userDrawn="1"/>
        </p:nvSpPr>
        <p:spPr bwMode="auto">
          <a:xfrm>
            <a:off x="482600" y="69850"/>
            <a:ext cx="2994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657C-93AD-46EC-B604-4D4F690D2C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C875-18F1-4DD9-BC8A-0B72E4E9979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486E-D280-45DD-ADDF-D6137F373B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E7E7-9747-4BA9-88D0-32C221E58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file:///\\localhost\Users\CDEB\Desktop\logoMINSAL.jpg" TargetMode="Externa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679680F-C489-4371-B497-5D3EE5751C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7" r:id="rId2"/>
    <p:sldLayoutId id="2147483858" r:id="rId3"/>
    <p:sldLayoutId id="2147483849" r:id="rId4"/>
    <p:sldLayoutId id="214748385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71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56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042988" y="1600200"/>
            <a:ext cx="69135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800" b="1" dirty="0" smtClean="0">
                <a:solidFill>
                  <a:srgbClr val="FFFFFF"/>
                </a:solidFill>
                <a:latin typeface="Verdana" pitchFamily="34" charset="0"/>
                <a:sym typeface="Verdana Bold"/>
              </a:rPr>
              <a:t>CONTROL DE CARGOS Y CERTIFICACION </a:t>
            </a:r>
            <a:r>
              <a:rPr lang="es-ES_tradnl" sz="2800" b="1" dirty="0">
                <a:solidFill>
                  <a:srgbClr val="FFFFFF"/>
                </a:solidFill>
                <a:latin typeface="Verdana" pitchFamily="34" charset="0"/>
                <a:sym typeface="Verdana Bold"/>
              </a:rPr>
              <a:t>DE RESPALDO PRESUPUESTARIO PARA CONTRATACIONES</a:t>
            </a:r>
          </a:p>
          <a:p>
            <a:pPr algn="ctr"/>
            <a:r>
              <a:rPr lang="es-ES_tradnl" sz="1200" b="1" dirty="0">
                <a:solidFill>
                  <a:srgbClr val="FFFFFF"/>
                </a:solidFill>
                <a:latin typeface="Verdana" pitchFamily="34" charset="0"/>
                <a:sym typeface="Verdana Bold"/>
              </a:rPr>
              <a:t>SUBTITULO 21 – REMUNERACIONES FIJAS</a:t>
            </a:r>
          </a:p>
        </p:txBody>
      </p:sp>
      <p:sp>
        <p:nvSpPr>
          <p:cNvPr id="33794" name="Subtitle 2"/>
          <p:cNvSpPr txBox="1">
            <a:spLocks/>
          </p:cNvSpPr>
          <p:nvPr/>
        </p:nvSpPr>
        <p:spPr bwMode="auto">
          <a:xfrm>
            <a:off x="3717925" y="4941888"/>
            <a:ext cx="52054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DIGEDEP-MINSAL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         </a:t>
            </a: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Agosto </a:t>
            </a: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2013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s-ES_tradnl" sz="24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23912" y="-18256"/>
            <a:ext cx="613403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Ley 15.076: Cargos de </a:t>
            </a:r>
            <a:r>
              <a:rPr lang="es-ES_tradnl" sz="1400" b="1" dirty="0" err="1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Sobredotación</a:t>
            </a:r>
            <a:r>
              <a:rPr lang="es-ES_tradnl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 y Cargos no provistos por  SS Años 2011, 2012 y Primer Semestre 2013</a:t>
            </a:r>
            <a:r>
              <a:rPr lang="es-ES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/>
            </a:r>
            <a:br>
              <a:rPr lang="es-ES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</a:br>
            <a:endParaRPr lang="es-ES" sz="1400" b="1" dirty="0">
              <a:solidFill>
                <a:schemeClr val="bg1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pic>
        <p:nvPicPr>
          <p:cNvPr id="5" name="4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5794"/>
            <a:ext cx="8596064" cy="593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2400" y="71418"/>
            <a:ext cx="8164513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DEFINICION DEL NIVEL CENTRAL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57158" y="5214950"/>
            <a:ext cx="8491566" cy="12858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800" b="1" i="0" u="sng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Correlativos  </a:t>
            </a:r>
            <a:r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que </a:t>
            </a:r>
            <a:r>
              <a:rPr kumimoji="0" lang="es-ES_tradnl" sz="1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impliquen aumento o supresión de dotación máxima serán creados desde el nivel central</a:t>
            </a:r>
            <a:r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, con los respectivos decretos de respaldo emanados por este Ministerio.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642918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Ley Nº 20.641 Artículo 9º.- 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No obstante la dotación máxima de personal o de horas semanales fijadas en este presupuesto a los servicios</a:t>
            </a:r>
            <a:r>
              <a:rPr lang="es-ES" dirty="0" smtClean="0"/>
              <a:t>, por decreto supremo expedido por intermedio del </a:t>
            </a:r>
            <a:r>
              <a:rPr lang="es-ES" dirty="0" err="1" smtClean="0"/>
              <a:t>Minsal</a:t>
            </a:r>
            <a:r>
              <a:rPr lang="es-ES" dirty="0" smtClean="0"/>
              <a:t>, el que deberá llevar también la firma del Ministro de Hacienda, </a:t>
            </a:r>
            <a:r>
              <a:rPr lang="es-ES" b="1" u="sng" dirty="0" smtClean="0"/>
              <a:t>podrá aumentarse la dotación </a:t>
            </a:r>
            <a:r>
              <a:rPr lang="es-ES" dirty="0" smtClean="0"/>
              <a:t>u horas semanales de alguno o algunos de ellos con cargo a la disminución de otro u otros, </a:t>
            </a:r>
            <a:r>
              <a:rPr lang="es-ES" b="1" dirty="0" smtClean="0"/>
              <a:t>sin que pueda</a:t>
            </a:r>
            <a:r>
              <a:rPr lang="es-ES" dirty="0" smtClean="0"/>
              <a:t>, en ningún caso, </a:t>
            </a:r>
            <a:r>
              <a:rPr lang="es-ES" b="1" u="sng" dirty="0" smtClean="0"/>
              <a:t>aumentarse la dotación máxima o número de horas semanales del conjunto de los Servicios del Ministerio</a:t>
            </a:r>
            <a:r>
              <a:rPr lang="es-ES" dirty="0" smtClean="0"/>
              <a:t>. </a:t>
            </a:r>
          </a:p>
          <a:p>
            <a:pPr algn="just"/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3768319" y="3161107"/>
            <a:ext cx="1107289" cy="14287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85786" y="471488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SE INSTRUYE: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78556">
            <a:off x="232655" y="1129674"/>
            <a:ext cx="5622010" cy="25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1" name="10 CuadroTexto"/>
          <p:cNvSpPr txBox="1"/>
          <p:nvPr/>
        </p:nvSpPr>
        <p:spPr>
          <a:xfrm rot="10800000" flipV="1">
            <a:off x="0" y="0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ASPECTOS RELEVANTES DEL PROCEDIMIENTO SOLICITUD DE CREACION CARGOS</a:t>
            </a:r>
            <a:endParaRPr lang="es-ES" b="1" dirty="0">
              <a:solidFill>
                <a:schemeClr val="bg1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4348" y="4067140"/>
            <a:ext cx="45448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b="1" dirty="0" smtClean="0"/>
              <a:t>  Identificación del Tipo de Solicitud</a:t>
            </a:r>
          </a:p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b="1" dirty="0" smtClean="0"/>
              <a:t>  Documento que respalda la solicitud</a:t>
            </a:r>
          </a:p>
          <a:p>
            <a:pPr>
              <a:lnSpc>
                <a:spcPct val="300000"/>
              </a:lnSpc>
              <a:buFont typeface="Wingdings" pitchFamily="2" charset="2"/>
              <a:buChar char="q"/>
            </a:pPr>
            <a:r>
              <a:rPr lang="es-ES" b="1" dirty="0" smtClean="0"/>
              <a:t>  Línea Programática asociada</a:t>
            </a:r>
          </a:p>
          <a:p>
            <a:pPr>
              <a:buFont typeface="Wingdings" pitchFamily="2" charset="2"/>
              <a:buChar char="q"/>
            </a:pPr>
            <a:endParaRPr lang="es-ES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810">
            <a:off x="5126427" y="3579761"/>
            <a:ext cx="3837239" cy="13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2869811"/>
            <a:ext cx="6919930" cy="14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9700" y="928670"/>
            <a:ext cx="8177213" cy="271464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ES" dirty="0" smtClean="0"/>
              <a:t>Dotación </a:t>
            </a:r>
            <a:r>
              <a:rPr lang="es-ES" dirty="0" smtClean="0"/>
              <a:t>autorizada </a:t>
            </a:r>
            <a:endParaRPr lang="es-ES" dirty="0" smtClean="0"/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Decretos de Cargos de modificación de dotación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Estructura de cargos por línea programática, establecimiento definida desde el nivel central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Consolidado de Correlativos creados año 2013 por el SS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Consolidado a la fecha de cargos visado por el MINSAL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/>
              <a:t>Revisión de antecedentes adjuntos: Fuero maternal, </a:t>
            </a:r>
          </a:p>
          <a:p>
            <a:pPr>
              <a:buFont typeface="Wingdings" pitchFamily="2" charset="2"/>
              <a:buChar char="q"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54895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Elementos a considerar para visación</a:t>
            </a:r>
            <a:endParaRPr lang="es-ES" sz="20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643314"/>
            <a:ext cx="8501090" cy="21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8420128" cy="5286412"/>
          </a:xfrm>
        </p:spPr>
        <p:txBody>
          <a:bodyPr/>
          <a:lstStyle/>
          <a:p>
            <a:pPr algn="just"/>
            <a:r>
              <a:rPr lang="es-ES" dirty="0" smtClean="0"/>
              <a:t>Instrucciones de directivos del Servicio: Necesidades asistenciales u otras de carácter urgente</a:t>
            </a:r>
          </a:p>
          <a:p>
            <a:pPr algn="just"/>
            <a:r>
              <a:rPr lang="es-ES" dirty="0" smtClean="0"/>
              <a:t>Desfase de Decretos aprobatorios desde el Nivel Central (en especial Ley 19.664)</a:t>
            </a:r>
          </a:p>
          <a:p>
            <a:pPr algn="just"/>
            <a:r>
              <a:rPr lang="es-ES" dirty="0" smtClean="0"/>
              <a:t>Cargos creados para corregir situaciones no definidas respecto a  Titulares Ley 18.834 y Cargos Ley 15.076 (traspaso de contratas a titular)</a:t>
            </a:r>
          </a:p>
          <a:p>
            <a:pPr algn="just"/>
            <a:r>
              <a:rPr lang="es-ES" dirty="0" smtClean="0"/>
              <a:t>Cargos Ley 19.664 en Etapa de Destinación y Formación para respaldar profesionales que se van a Comisión de estudio en su etapa de formación, articulo 8.</a:t>
            </a:r>
          </a:p>
          <a:p>
            <a:pPr algn="just"/>
            <a:r>
              <a:rPr lang="es-ES" dirty="0" smtClean="0"/>
              <a:t>Cargos contrata creados para gestionar contratos con respaldo titular.</a:t>
            </a:r>
          </a:p>
          <a:p>
            <a:pPr algn="just"/>
            <a:r>
              <a:rPr lang="es-ES" dirty="0" smtClean="0"/>
              <a:t>Cargos  de Fuero maternal sin marcar </a:t>
            </a:r>
            <a:r>
              <a:rPr lang="es-ES" dirty="0" err="1" smtClean="0"/>
              <a:t>item</a:t>
            </a:r>
            <a:r>
              <a:rPr lang="es-ES" dirty="0" smtClean="0"/>
              <a:t>  de suplencias y reemplazos</a:t>
            </a:r>
          </a:p>
          <a:p>
            <a:pPr algn="just"/>
            <a:r>
              <a:rPr lang="es-ES" dirty="0" smtClean="0"/>
              <a:t>Cargo de Fuero maternal en un contrato corto </a:t>
            </a:r>
          </a:p>
          <a:p>
            <a:pPr algn="just"/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-71470" y="142852"/>
            <a:ext cx="616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CAUSALES DE SOBREDOTACION OBSERVADAS</a:t>
            </a:r>
            <a:endParaRPr lang="es-ES" b="1" dirty="0">
              <a:solidFill>
                <a:schemeClr val="bg1"/>
              </a:solidFill>
              <a:latin typeface="Verdana"/>
              <a:ea typeface="ヒラギノ角ゴ Pro W3" charset="-128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47B96-61C9-4AFA-9F13-4129FD4D65B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contenido"/>
          <p:cNvSpPr>
            <a:spLocks noGrp="1"/>
          </p:cNvSpPr>
          <p:nvPr>
            <p:ph idx="1"/>
          </p:nvPr>
        </p:nvSpPr>
        <p:spPr>
          <a:xfrm>
            <a:off x="1187450" y="712788"/>
            <a:ext cx="6264275" cy="6008687"/>
          </a:xfrm>
        </p:spPr>
        <p:txBody>
          <a:bodyPr/>
          <a:lstStyle/>
          <a:p>
            <a:pPr marL="1371600" lvl="3" indent="0">
              <a:buFont typeface="Arial" pitchFamily="34" charset="0"/>
              <a:buNone/>
              <a:defRPr/>
            </a:pPr>
            <a:r>
              <a:rPr lang="es-CL" b="1" dirty="0" smtClean="0">
                <a:latin typeface="+mn-lt"/>
                <a:ea typeface="ヒラギノ角ゴ Pro W3"/>
                <a:cs typeface="Verdana" pitchFamily="34" charset="0"/>
              </a:rPr>
              <a:t>Componentes exploratorio: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19.937 Fijo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19.490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Asignación Zona Extrema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ADP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Liberados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Efecto Años Anteriores cargos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Trabajo Pesado</a:t>
            </a:r>
          </a:p>
          <a:p>
            <a:pPr marL="1371600" lvl="3" indent="0">
              <a:buFont typeface="Arial" pitchFamily="34" charset="0"/>
              <a:buNone/>
              <a:defRPr/>
            </a:pPr>
            <a:r>
              <a:rPr lang="es-CL" b="1" dirty="0" smtClean="0">
                <a:latin typeface="+mn-lt"/>
                <a:ea typeface="ヒラギノ角ゴ Pro W3"/>
                <a:cs typeface="Verdana" pitchFamily="34" charset="0"/>
              </a:rPr>
              <a:t>Componentes Glosas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Viáticos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Horas Extras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Honorarios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Asignación de turno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Bonificación compensatoria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Función critica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Asignación de responsabilidad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19.264</a:t>
            </a:r>
          </a:p>
          <a:p>
            <a:pPr lvl="4">
              <a:defRPr/>
            </a:pPr>
            <a:r>
              <a:rPr lang="es-CL" dirty="0" smtClean="0">
                <a:latin typeface="+mn-lt"/>
                <a:ea typeface="ヒラギノ角ゴ Pro W3"/>
                <a:cs typeface="Verdana" pitchFamily="34" charset="0"/>
              </a:rPr>
              <a:t>PAER</a:t>
            </a:r>
          </a:p>
          <a:p>
            <a:pPr marL="1371600" lvl="3" indent="0">
              <a:buFont typeface="Arial" pitchFamily="34" charset="0"/>
              <a:buNone/>
              <a:defRPr/>
            </a:pPr>
            <a:r>
              <a:rPr lang="es-CL" b="1" dirty="0" smtClean="0">
                <a:solidFill>
                  <a:srgbClr val="C00000"/>
                </a:solidFill>
                <a:latin typeface="+mn-lt"/>
                <a:ea typeface="ヒラギノ角ゴ Pro W3"/>
                <a:cs typeface="Verdana" pitchFamily="34" charset="0"/>
              </a:rPr>
              <a:t>Componente  Remuneración:</a:t>
            </a:r>
          </a:p>
          <a:p>
            <a:pPr lvl="4">
              <a:defRPr/>
            </a:pPr>
            <a:r>
              <a:rPr lang="es-CL" dirty="0" smtClean="0">
                <a:solidFill>
                  <a:srgbClr val="C00000"/>
                </a:solidFill>
                <a:latin typeface="+mn-lt"/>
                <a:ea typeface="ヒラギノ角ゴ Pro W3"/>
                <a:cs typeface="Verdana" pitchFamily="34" charset="0"/>
              </a:rPr>
              <a:t>Tabla Sueldos </a:t>
            </a:r>
          </a:p>
          <a:p>
            <a:pPr lvl="4">
              <a:defRPr/>
            </a:pPr>
            <a:r>
              <a:rPr lang="es-CL" dirty="0" smtClean="0">
                <a:solidFill>
                  <a:srgbClr val="C00000"/>
                </a:solidFill>
                <a:latin typeface="+mn-lt"/>
                <a:ea typeface="ヒラギノ角ゴ Pro W3"/>
                <a:cs typeface="Verdana" pitchFamily="34" charset="0"/>
              </a:rPr>
              <a:t>antigüedad / Trienios /experiencia Calificada</a:t>
            </a:r>
          </a:p>
          <a:p>
            <a:pPr lvl="4">
              <a:defRPr/>
            </a:pPr>
            <a:r>
              <a:rPr lang="es-CL" dirty="0" smtClean="0">
                <a:solidFill>
                  <a:srgbClr val="C00000"/>
                </a:solidFill>
                <a:latin typeface="+mn-lt"/>
                <a:ea typeface="ヒラギノ角ゴ Pro W3"/>
                <a:cs typeface="Verdana" pitchFamily="34" charset="0"/>
              </a:rPr>
              <a:t>Zona</a:t>
            </a:r>
          </a:p>
          <a:p>
            <a:pPr marL="1371600" lvl="3" indent="0">
              <a:buFont typeface="Arial" pitchFamily="34" charset="0"/>
              <a:buNone/>
              <a:defRPr/>
            </a:pPr>
            <a:r>
              <a:rPr lang="es-CL" b="1" dirty="0" smtClean="0">
                <a:latin typeface="+mn-lt"/>
                <a:ea typeface="ヒラギノ角ゴ Pro W3"/>
                <a:cs typeface="Verdana" pitchFamily="34" charset="0"/>
              </a:rPr>
              <a:t>Otros componentes a Definir</a:t>
            </a:r>
          </a:p>
          <a:p>
            <a:pPr>
              <a:defRPr/>
            </a:pPr>
            <a:endParaRPr lang="es-CL" sz="1200" dirty="0" smtClean="0">
              <a:latin typeface="Verdana" pitchFamily="34" charset="0"/>
              <a:ea typeface="ヒラギノ角ゴ Pro W3"/>
              <a:cs typeface="Verdana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99E66-4CF9-4B6A-BB8E-E8575BA49B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7463" y="0"/>
            <a:ext cx="6570761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IDENTIFICACIÓN SUBTITUTLO 21 Y SUS PARTIDAS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86918" y="1456108"/>
          <a:ext cx="8157048" cy="525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AC85C-22AC-4C78-8C73-BE1B0D3F1C8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0" y="83499"/>
            <a:ext cx="749291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VALORIZACION DE LA DOTACION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grpSp>
        <p:nvGrpSpPr>
          <p:cNvPr id="20485" name="6 Grupo"/>
          <p:cNvGrpSpPr>
            <a:grpSpLocks/>
          </p:cNvGrpSpPr>
          <p:nvPr/>
        </p:nvGrpSpPr>
        <p:grpSpPr bwMode="auto">
          <a:xfrm>
            <a:off x="3291682" y="5429263"/>
            <a:ext cx="5146675" cy="1292212"/>
            <a:chOff x="4165745" y="3601883"/>
            <a:chExt cx="2455680" cy="1098703"/>
          </a:xfrm>
        </p:grpSpPr>
        <p:sp>
          <p:nvSpPr>
            <p:cNvPr id="8" name="7 Rectángulo redondeado"/>
            <p:cNvSpPr/>
            <p:nvPr/>
          </p:nvSpPr>
          <p:spPr>
            <a:xfrm>
              <a:off x="4165745" y="3601883"/>
              <a:ext cx="2455680" cy="974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23690" y="3601883"/>
              <a:ext cx="2227685" cy="1098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900" dirty="0"/>
                <a:t>VALORIZACION SEGÚN </a:t>
              </a:r>
              <a:r>
                <a:rPr lang="es-ES_tradnl" sz="1900" dirty="0" smtClean="0"/>
                <a:t> GRADO DEL PRESUPUESTO </a:t>
              </a:r>
              <a:r>
                <a:rPr lang="es-ES_tradnl" sz="1900" dirty="0"/>
                <a:t>REMITIDO MINSAL</a:t>
              </a:r>
              <a:endParaRPr lang="es-CL" sz="1900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714348" y="597739"/>
            <a:ext cx="736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1600" b="1" dirty="0" smtClean="0"/>
              <a:t>Implica </a:t>
            </a:r>
            <a:r>
              <a:rPr lang="es-CL" sz="1600" b="1" u="sng" dirty="0" smtClean="0"/>
              <a:t>modificar </a:t>
            </a:r>
            <a:r>
              <a:rPr lang="es-CL" sz="1600" b="1" dirty="0" smtClean="0"/>
              <a:t>en el </a:t>
            </a:r>
            <a:r>
              <a:rPr lang="es-CL" sz="1600" b="1" u="sng" dirty="0" smtClean="0"/>
              <a:t>modulo de planta </a:t>
            </a:r>
            <a:r>
              <a:rPr lang="es-CL" sz="1600" b="1" dirty="0" smtClean="0"/>
              <a:t>las características  de la definición  del cargo, con la finalidad </a:t>
            </a:r>
            <a:r>
              <a:rPr lang="es-CL" sz="1400" b="1" dirty="0" smtClean="0"/>
              <a:t>de</a:t>
            </a:r>
            <a:r>
              <a:rPr lang="es-CL" sz="1600" b="1" dirty="0" smtClean="0"/>
              <a:t> asociar cada cargo a un presupuesto autorizado.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4B01D-C890-4A49-A6C4-4298767BBD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0" y="-71462"/>
            <a:ext cx="6183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GRADOS ASOCIADOS A CARGOS A CONTRATA Y SUPUESTO PARA VALORIZACION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0724" name="8 CuadroTexto"/>
          <p:cNvSpPr txBox="1">
            <a:spLocks noChangeArrowheads="1"/>
          </p:cNvSpPr>
          <p:nvPr/>
        </p:nvSpPr>
        <p:spPr bwMode="auto">
          <a:xfrm>
            <a:off x="142844" y="692133"/>
            <a:ext cx="5621338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LEY 18.834</a:t>
            </a:r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14438"/>
            <a:ext cx="8984136" cy="4214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59A41-B569-4D31-981E-D9A3A23669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388" y="600094"/>
            <a:ext cx="7777162" cy="55435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b="1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 Normalización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Bloqueo creación descentralizada de cargos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Creación de cargos 2013 desde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MINSAL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Normalización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cargos en organismo 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Sobre 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Fuera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dotación(cargo en extinción)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II   V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alorización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CL" sz="14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Implica modificar en el modulo de planta las características  de la definición  del cargo, con la finalidad de asociar cada cargo a un presupuesto autorizado.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dirty="0" smtClean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Valorización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cargos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continuidad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Valorización Cargos Expansión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III  Movimientos presupuestarios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dirty="0" smtClean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Implementación de movimientos presupuestarios</a:t>
            </a: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4038" name="6 CuadroTexto"/>
          <p:cNvSpPr txBox="1">
            <a:spLocks noChangeArrowheads="1"/>
          </p:cNvSpPr>
          <p:nvPr/>
        </p:nvSpPr>
        <p:spPr bwMode="auto">
          <a:xfrm>
            <a:off x="0" y="9525"/>
            <a:ext cx="6093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PROYECTO CERTIFICACION PRESUPUESTARIA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609F2-510E-4A16-8FE7-CB8DB3D368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6627" name="4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15888"/>
            <a:ext cx="8858250" cy="641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04562-A09F-4154-8361-08988C6E3F0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1571625"/>
            <a:ext cx="7723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307975" y="1000125"/>
            <a:ext cx="5468938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LEY 19.664</a:t>
            </a:r>
          </a:p>
        </p:txBody>
      </p:sp>
      <p:sp>
        <p:nvSpPr>
          <p:cNvPr id="31749" name="5 CuadroTexto"/>
          <p:cNvSpPr txBox="1">
            <a:spLocks noChangeArrowheads="1"/>
          </p:cNvSpPr>
          <p:nvPr/>
        </p:nvSpPr>
        <p:spPr bwMode="auto">
          <a:xfrm>
            <a:off x="379413" y="3286125"/>
            <a:ext cx="5468937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LEY 15.076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7469188" cy="1785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FAC69-04B2-4558-971A-0A9917960C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7651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1438"/>
            <a:ext cx="7529513" cy="6456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FC587-76E2-4DF2-8661-42B7551C09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8675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6938" y="285750"/>
            <a:ext cx="6770687" cy="624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47B96-61C9-4AFA-9F13-4129FD4D65B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E35AE-31B7-480B-BDF2-AC5B64C815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372" y="114124"/>
            <a:ext cx="7145025" cy="66073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EDC9E-5610-4CFB-8079-5A31073C39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71406" y="909743"/>
          <a:ext cx="8848785" cy="5448215"/>
        </p:xfrm>
        <a:graphic>
          <a:graphicData uri="http://schemas.openxmlformats.org/drawingml/2006/table">
            <a:tbl>
              <a:tblPr/>
              <a:tblGrid>
                <a:gridCol w="963333"/>
                <a:gridCol w="1679873"/>
                <a:gridCol w="925287"/>
                <a:gridCol w="828319"/>
                <a:gridCol w="525182"/>
                <a:gridCol w="1817274"/>
                <a:gridCol w="823633"/>
                <a:gridCol w="1285884"/>
              </a:tblGrid>
              <a:tr h="45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Ley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Medio de verificación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Ítem Presupuestario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Dotación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Autorizada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Titulares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18834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DFL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PPI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21 - Titular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Contratas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18834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Ley Presupuesto Inicial : Total de Dotación Autorizada – Dotación Titular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Decretos Cargos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PPI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21 - Contrata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2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s-ES_tradnl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autorizada </a:t>
                      </a:r>
                      <a:r>
                        <a:rPr lang="es-ES_tradnl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sym typeface="Wingdings" pitchFamily="2" charset="2"/>
                        </a:rPr>
                        <a:t> sobre dotación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Sobre dotación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18834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Marca del SS en Modulo Planta:  Dotación efectiva &gt; Dotación Autorizada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21 - Contrata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19664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7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73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Fuera Dotación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“Cargo” Extinción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Liberado de guardia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15076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Resolución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PPI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– Liberado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“Cargo” Extinción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Fuero Maternal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Resolución / certificado médico 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– Reemplazo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“Cargo” Extinción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Becarios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15076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Resolución / Ordinario MINSAL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PPI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– Becarios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“Cargo” Extinción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Convenios 23 L DFL 1/05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19.664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Resolución y Convenio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APS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24 - Contrata  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Código del Trabajo (Art. 10 D. Sanitario y art 79 DFL 1/05)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Decreto  Campaña alerta sanitaria / Resolución /  Visación de Hacienda Glosa 03 Minsal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 – Código del Trabajo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85" marR="34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28596" y="1725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CONCEPTOS GENERALES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2400" y="785794"/>
            <a:ext cx="8177213" cy="574200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No se podrá </a:t>
            </a:r>
            <a:r>
              <a:rPr lang="es-ES" dirty="0" err="1" smtClean="0"/>
              <a:t>provisionar</a:t>
            </a:r>
            <a:r>
              <a:rPr lang="es-ES" dirty="0" smtClean="0"/>
              <a:t> cargos en establecimientos  distintos a los definidos.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1 sólo correlativo por persona excepto para reemplazos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Sistema de validación: prorroga automática </a:t>
            </a:r>
            <a:r>
              <a:rPr lang="es-ES" dirty="0" smtClean="0">
                <a:sym typeface="Wingdings" pitchFamily="2" charset="2"/>
              </a:rPr>
              <a:t> en correlativos disponibles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>
                <a:sym typeface="Wingdings" pitchFamily="2" charset="2"/>
              </a:rPr>
              <a:t>La Vigencia del correlativo será distinto a la fecha ingreso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dirty="0" smtClean="0"/>
              <a:t>Bloqueo establecimiento, grado, planta, proyecto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2400" y="17250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Algunas Modificaciones  en Desarrollo  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dirty="0" smtClean="0">
                <a:solidFill>
                  <a:schemeClr val="tx1"/>
                </a:solidFill>
              </a:rPr>
              <a:t>A todos los correlativos vigentes, con y sin movimiento,  deben identificar la condición de :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Sobre 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Fuera de dotación (cargo en extinción)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CL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s-ES_tradnl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_tradnl" dirty="0" smtClean="0">
                <a:solidFill>
                  <a:schemeClr val="tx1"/>
                </a:solidFill>
              </a:rPr>
              <a:t>Ingresar en el modulo de planta la condición identificada. (cuando esté liberado el modulo)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FBD07-3B76-4E91-8A41-D7DF444EC9E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52400" y="172500"/>
            <a:ext cx="464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Tarea de los equipos de RRHH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47B96-61C9-4AFA-9F13-4129FD4D65B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DC2A2-300F-46D8-A65D-F263997DFC5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87" r="7970"/>
          <a:stretch>
            <a:fillRect/>
          </a:stretch>
        </p:blipFill>
        <p:spPr>
          <a:xfrm>
            <a:off x="990600" y="476250"/>
            <a:ext cx="6750050" cy="6049963"/>
          </a:xfrm>
        </p:spPr>
      </p:pic>
      <p:sp>
        <p:nvSpPr>
          <p:cNvPr id="2" name="1 Elipse"/>
          <p:cNvSpPr/>
          <p:nvPr/>
        </p:nvSpPr>
        <p:spPr>
          <a:xfrm>
            <a:off x="1331913" y="5049838"/>
            <a:ext cx="3146425" cy="384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4 Flecha curvada hacia la izquierda"/>
          <p:cNvSpPr/>
          <p:nvPr/>
        </p:nvSpPr>
        <p:spPr>
          <a:xfrm rot="19016956">
            <a:off x="5535613" y="1849438"/>
            <a:ext cx="712787" cy="1627187"/>
          </a:xfrm>
          <a:prstGeom prst="curvedLeftArrow">
            <a:avLst>
              <a:gd name="adj1" fmla="val 25000"/>
              <a:gd name="adj2" fmla="val 83125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71472" y="71438"/>
            <a:ext cx="749291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MOVIMIENTO PRESUPUESTARIO</a:t>
            </a:r>
            <a:endParaRPr kumimoji="0" lang="es-E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03AC6-DB4B-490C-831E-05E4A763E9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t="8801" r="7727"/>
          <a:stretch>
            <a:fillRect/>
          </a:stretch>
        </p:blipFill>
        <p:spPr bwMode="auto">
          <a:xfrm>
            <a:off x="1042988" y="461963"/>
            <a:ext cx="67691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curvada hacia la izquierda"/>
          <p:cNvSpPr/>
          <p:nvPr/>
        </p:nvSpPr>
        <p:spPr>
          <a:xfrm rot="19016956">
            <a:off x="5535613" y="1846263"/>
            <a:ext cx="712787" cy="1628775"/>
          </a:xfrm>
          <a:prstGeom prst="curvedLeftArrow">
            <a:avLst>
              <a:gd name="adj1" fmla="val 25000"/>
              <a:gd name="adj2" fmla="val 83125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F4A7E-50EC-47D8-AF01-19F6F59E887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t="7968" r="8414"/>
          <a:stretch>
            <a:fillRect/>
          </a:stretch>
        </p:blipFill>
        <p:spPr bwMode="auto">
          <a:xfrm>
            <a:off x="971550" y="503238"/>
            <a:ext cx="69850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curvada hacia la izquierda"/>
          <p:cNvSpPr/>
          <p:nvPr/>
        </p:nvSpPr>
        <p:spPr>
          <a:xfrm rot="19016956">
            <a:off x="5641975" y="1955800"/>
            <a:ext cx="712788" cy="1627188"/>
          </a:xfrm>
          <a:prstGeom prst="curvedLeftArrow">
            <a:avLst>
              <a:gd name="adj1" fmla="val 25000"/>
              <a:gd name="adj2" fmla="val 83125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1116013" y="4797425"/>
            <a:ext cx="5688012" cy="10080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CCD3F-1642-444E-A710-D384CCEE0D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t="5196"/>
          <a:stretch>
            <a:fillRect/>
          </a:stretch>
        </p:blipFill>
        <p:spPr bwMode="auto">
          <a:xfrm>
            <a:off x="1004888" y="606425"/>
            <a:ext cx="688022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59A41-B569-4D31-981E-D9A3A23669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388" y="600094"/>
            <a:ext cx="7777162" cy="55435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b="1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 Normalización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Bloqueo creación descentralizada de cargos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Creación de cargos 2013 desde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MINSAL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Normalización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cargos en organismo 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Sobre dotación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Fuera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dotación(cargo en extinción)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II   V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alorización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CL" sz="14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Implica modificar en el modulo de planta las características  de la definición  del cargo, con la finalidad de asociar cada cargo a un presupuesto autorizado.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dirty="0" smtClean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Valorización </a:t>
            </a:r>
            <a:r>
              <a:rPr lang="es-CL" sz="14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cargos </a:t>
            </a: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 continuidad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Valorización Cargos Expansión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CL" sz="14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Fase III  Movimientos presupuestarios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CL" sz="1400" dirty="0" smtClean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CL" sz="14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Implementación de movimientos presupuestarios</a:t>
            </a:r>
            <a:endParaRPr lang="es-CL" sz="1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s-ES_tradnl" sz="14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4038" name="6 CuadroTexto"/>
          <p:cNvSpPr txBox="1">
            <a:spLocks noChangeArrowheads="1"/>
          </p:cNvSpPr>
          <p:nvPr/>
        </p:nvSpPr>
        <p:spPr bwMode="auto">
          <a:xfrm>
            <a:off x="0" y="9525"/>
            <a:ext cx="6093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PROYECTO CERTIFICACION PRESUPUESTARIA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1F8D3-7C73-454C-99E4-59523819DF5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47650" y="736600"/>
            <a:ext cx="8645525" cy="1397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E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18.834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Saldos  por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1.- Grado: </a:t>
            </a:r>
            <a:r>
              <a:rPr lang="es-E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iferencia del componente base tabla de sueldo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2.- Bienios : Diferencia  respecto de los 7 bienios entregados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3.- Aporte patronal : Diferencial respecto al presupuesto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88925" y="2209800"/>
            <a:ext cx="8386763" cy="116998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b="1" dirty="0"/>
              <a:t>19.664</a:t>
            </a:r>
          </a:p>
          <a:p>
            <a:pPr>
              <a:defRPr/>
            </a:pPr>
            <a:r>
              <a:rPr lang="es-ES" sz="1400" dirty="0"/>
              <a:t>Saldos  por </a:t>
            </a:r>
          </a:p>
          <a:p>
            <a:pPr>
              <a:defRPr/>
            </a:pPr>
            <a:r>
              <a:rPr lang="es-ES" sz="1400" dirty="0"/>
              <a:t>1.- </a:t>
            </a:r>
            <a:r>
              <a:rPr lang="es-ES" sz="1400" dirty="0" smtClean="0"/>
              <a:t>Trienios </a:t>
            </a:r>
            <a:r>
              <a:rPr lang="es-ES" sz="1400" dirty="0"/>
              <a:t>: Diferencia  </a:t>
            </a:r>
            <a:r>
              <a:rPr lang="es-ES" sz="1400" dirty="0" smtClean="0"/>
              <a:t>del </a:t>
            </a:r>
            <a:r>
              <a:rPr lang="es-ES" sz="1400" dirty="0"/>
              <a:t>provisto respecto </a:t>
            </a:r>
            <a:r>
              <a:rPr lang="es-ES" sz="1400" dirty="0" smtClean="0"/>
              <a:t>de los 7 trienios entregados</a:t>
            </a:r>
            <a:endParaRPr lang="es-ES" sz="1400" dirty="0"/>
          </a:p>
          <a:p>
            <a:pPr>
              <a:defRPr/>
            </a:pPr>
            <a:r>
              <a:rPr lang="es-ES" sz="1400" dirty="0"/>
              <a:t>2.- Experiencia calificada: Respecto al </a:t>
            </a:r>
            <a:r>
              <a:rPr lang="es-ES" sz="1400" dirty="0" smtClean="0"/>
              <a:t>Nivel I entregado</a:t>
            </a:r>
          </a:p>
          <a:p>
            <a:pPr>
              <a:defRPr/>
            </a:pPr>
            <a:r>
              <a:rPr lang="es-ES" sz="1400" dirty="0" smtClean="0"/>
              <a:t>3</a:t>
            </a:r>
            <a:r>
              <a:rPr lang="es-ES" sz="1400" dirty="0"/>
              <a:t>.- Aporte </a:t>
            </a:r>
            <a:r>
              <a:rPr lang="es-ES" sz="1400" dirty="0" smtClean="0"/>
              <a:t>patronal: Diferencial </a:t>
            </a:r>
            <a:r>
              <a:rPr lang="es-ES" sz="1400" dirty="0"/>
              <a:t>respecto al </a:t>
            </a:r>
            <a:r>
              <a:rPr lang="es-ES" sz="1400" dirty="0" smtClean="0"/>
              <a:t>presupuesto</a:t>
            </a:r>
            <a:endParaRPr lang="es-ES" sz="1400" dirty="0"/>
          </a:p>
        </p:txBody>
      </p:sp>
      <p:sp>
        <p:nvSpPr>
          <p:cNvPr id="6" name="1 CuadroTexto"/>
          <p:cNvSpPr txBox="1"/>
          <p:nvPr/>
        </p:nvSpPr>
        <p:spPr>
          <a:xfrm>
            <a:off x="247650" y="3427413"/>
            <a:ext cx="5426075" cy="11684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b="1" dirty="0"/>
              <a:t>15.076</a:t>
            </a:r>
          </a:p>
          <a:p>
            <a:pPr>
              <a:defRPr/>
            </a:pPr>
            <a:r>
              <a:rPr lang="es-ES" sz="1400" dirty="0"/>
              <a:t>Saldos  por </a:t>
            </a:r>
          </a:p>
          <a:p>
            <a:pPr>
              <a:defRPr/>
            </a:pPr>
            <a:r>
              <a:rPr lang="es-ES" sz="1400" dirty="0"/>
              <a:t>1.- </a:t>
            </a:r>
            <a:r>
              <a:rPr lang="es-ES" sz="1400" dirty="0" smtClean="0"/>
              <a:t>Trienios </a:t>
            </a:r>
            <a:r>
              <a:rPr lang="es-ES" sz="1400" dirty="0"/>
              <a:t>: Diferencia  de Trienios del provisto respecto al presupuesto</a:t>
            </a:r>
          </a:p>
          <a:p>
            <a:pPr>
              <a:defRPr/>
            </a:pPr>
            <a:r>
              <a:rPr lang="es-ES" sz="1400" dirty="0"/>
              <a:t>2.- Asignaciones </a:t>
            </a:r>
            <a:r>
              <a:rPr lang="es-ES" sz="1400" dirty="0" smtClean="0"/>
              <a:t>Ley </a:t>
            </a:r>
            <a:r>
              <a:rPr lang="es-ES" sz="1400" dirty="0"/>
              <a:t>15076</a:t>
            </a:r>
          </a:p>
          <a:p>
            <a:pPr>
              <a:defRPr/>
            </a:pPr>
            <a:r>
              <a:rPr lang="es-ES" sz="1400" dirty="0"/>
              <a:t>3.- Aporte patronal: </a:t>
            </a:r>
            <a:r>
              <a:rPr lang="es-ES" sz="1400" dirty="0" smtClean="0"/>
              <a:t>Diferencial </a:t>
            </a:r>
            <a:r>
              <a:rPr lang="es-ES" sz="1400" dirty="0"/>
              <a:t>respecto al </a:t>
            </a:r>
            <a:r>
              <a:rPr lang="es-ES" sz="1400" dirty="0" smtClean="0"/>
              <a:t>presupuesto</a:t>
            </a:r>
            <a:endParaRPr lang="es-ES" sz="1400" dirty="0"/>
          </a:p>
        </p:txBody>
      </p:sp>
      <p:sp>
        <p:nvSpPr>
          <p:cNvPr id="35846" name="6 CuadroTexto"/>
          <p:cNvSpPr txBox="1">
            <a:spLocks noChangeArrowheads="1"/>
          </p:cNvSpPr>
          <p:nvPr/>
        </p:nvSpPr>
        <p:spPr bwMode="auto">
          <a:xfrm>
            <a:off x="-71438" y="28575"/>
            <a:ext cx="645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DISPONIBILIDAD DE SALDOS PRESUPUESTARIOS</a:t>
            </a:r>
          </a:p>
        </p:txBody>
      </p:sp>
      <p:sp>
        <p:nvSpPr>
          <p:cNvPr id="44041" name="1 CuadroTexto"/>
          <p:cNvSpPr txBox="1">
            <a:spLocks noChangeArrowheads="1"/>
          </p:cNvSpPr>
          <p:nvPr/>
        </p:nvSpPr>
        <p:spPr bwMode="auto">
          <a:xfrm>
            <a:off x="6092825" y="3619500"/>
            <a:ext cx="28003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just" eaLnBrk="1" hangingPunct="1">
              <a:defRPr/>
            </a:pPr>
            <a:r>
              <a:rPr lang="es-ES_tradnl" sz="1200" b="1" u="sng" dirty="0" smtClean="0">
                <a:latin typeface="+mn-lt"/>
              </a:rPr>
              <a:t>Liberados de Guardia </a:t>
            </a:r>
            <a:r>
              <a:rPr lang="es-ES_tradnl" sz="1100" dirty="0" smtClean="0">
                <a:latin typeface="+mn-lt"/>
              </a:rPr>
              <a:t>son personal fuera de dotación, valorizados según corresponde, por lo que los recursos asociados no se </a:t>
            </a:r>
            <a:r>
              <a:rPr lang="es-ES_tradnl" sz="1100" dirty="0" err="1" smtClean="0">
                <a:latin typeface="+mn-lt"/>
              </a:rPr>
              <a:t>disponibilizan</a:t>
            </a:r>
            <a:r>
              <a:rPr lang="es-ES_tradnl" sz="1100" dirty="0" smtClean="0">
                <a:latin typeface="+mn-lt"/>
              </a:rPr>
              <a:t> para su traspaso entre cargos</a:t>
            </a:r>
            <a:endParaRPr lang="es-CL" sz="1100" dirty="0" smtClean="0"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9563" y="5084763"/>
            <a:ext cx="766762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00" b="1" dirty="0">
                <a:solidFill>
                  <a:srgbClr val="FF0000"/>
                </a:solidFill>
              </a:rPr>
              <a:t>Diferencias valoración presupuesto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1400" b="1" dirty="0">
                <a:latin typeface="+mn-lt"/>
              </a:rPr>
              <a:t>18.834: </a:t>
            </a:r>
            <a:r>
              <a:rPr lang="es-ES_tradnl" sz="1400" dirty="0">
                <a:latin typeface="+mn-lt"/>
              </a:rPr>
              <a:t>Sólo p</a:t>
            </a:r>
            <a:r>
              <a:rPr lang="es-ES" sz="1400" dirty="0">
                <a:latin typeface="+mn-lt"/>
              </a:rPr>
              <a:t>ara reemplazos y aumento de Grado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1400" b="1" dirty="0">
                <a:latin typeface="+mn-lt"/>
              </a:rPr>
              <a:t>19.664: </a:t>
            </a:r>
            <a:r>
              <a:rPr lang="es-ES_tradnl" sz="1400" dirty="0">
                <a:latin typeface="+mn-lt"/>
              </a:rPr>
              <a:t>Sólo p</a:t>
            </a:r>
            <a:r>
              <a:rPr lang="es-ES" sz="1400" dirty="0">
                <a:latin typeface="+mn-lt"/>
              </a:rPr>
              <a:t>ara reemplazos y Asignaciones de estimulo o de responsabilidad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ES_tradnl" sz="1400" b="1" dirty="0">
                <a:latin typeface="+mn-lt"/>
              </a:rPr>
              <a:t>15.076: </a:t>
            </a:r>
            <a:r>
              <a:rPr lang="es-ES_tradnl" sz="1400" dirty="0">
                <a:latin typeface="+mn-lt"/>
              </a:rPr>
              <a:t>Sólo p</a:t>
            </a:r>
            <a:r>
              <a:rPr lang="es-ES" sz="1400" dirty="0">
                <a:latin typeface="+mn-lt"/>
              </a:rPr>
              <a:t>ara reemplazos 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0D75E-84CA-4611-8FE5-F4E2F377204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2531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09813"/>
            <a:ext cx="3289300" cy="3206750"/>
          </a:xfrm>
        </p:spPr>
      </p:pic>
      <p:sp>
        <p:nvSpPr>
          <p:cNvPr id="37892" name="4 CuadroTexto"/>
          <p:cNvSpPr txBox="1">
            <a:spLocks noChangeArrowheads="1"/>
          </p:cNvSpPr>
          <p:nvPr/>
        </p:nvSpPr>
        <p:spPr bwMode="auto">
          <a:xfrm>
            <a:off x="0" y="0"/>
            <a:ext cx="6948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ESTRUCTURA REMUNERACIONAL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 LEY Nº 18.834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22533" name="1 Marcador de contenido"/>
          <p:cNvSpPr txBox="1">
            <a:spLocks/>
          </p:cNvSpPr>
          <p:nvPr/>
        </p:nvSpPr>
        <p:spPr bwMode="auto">
          <a:xfrm>
            <a:off x="139700" y="714375"/>
            <a:ext cx="81772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400">
                <a:solidFill>
                  <a:srgbClr val="595959"/>
                </a:solidFill>
                <a:latin typeface="Verdana" pitchFamily="34" charset="0"/>
              </a:rPr>
              <a:t>Con la finalidad de homogeneizar las variables de valorización para los cargos que actualmente de la dotación inicial y cargos de  expansión, se define considerar la tabla de sueldo, excluyendo los componentes variables a un mismo grado o horas contratadas: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None/>
            </a:pPr>
            <a:endParaRPr lang="es-ES" sz="140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429000" y="2865438"/>
            <a:ext cx="571500" cy="9286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000500" y="2706688"/>
          <a:ext cx="4852988" cy="2378075"/>
        </p:xfrm>
        <a:graphic>
          <a:graphicData uri="http://schemas.openxmlformats.org/drawingml/2006/table">
            <a:tbl>
              <a:tblPr/>
              <a:tblGrid>
                <a:gridCol w="1617663"/>
                <a:gridCol w="1725612"/>
                <a:gridCol w="1509713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Calidad Jurídica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Tabla de Sueldos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Componente base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Titulares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Grado según DFL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Bienios, 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 Actual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Grado de Tabla Maestra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Bienios, 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Expansión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Grado de Tabla Maestra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Bienios, zona y aporte patronal según Tabla maestra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2557" name="12 CuadroTexto"/>
          <p:cNvSpPr txBox="1">
            <a:spLocks noChangeArrowheads="1"/>
          </p:cNvSpPr>
          <p:nvPr/>
        </p:nvSpPr>
        <p:spPr bwMode="auto">
          <a:xfrm rot="16200000" flipH="1">
            <a:off x="185738" y="3895725"/>
            <a:ext cx="1138238" cy="1062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900" b="1"/>
          </a:p>
          <a:p>
            <a:pPr algn="ctr"/>
            <a:endParaRPr lang="es-ES" sz="900" b="1"/>
          </a:p>
          <a:p>
            <a:pPr algn="ctr"/>
            <a:r>
              <a:rPr lang="es-ES" sz="900" b="1"/>
              <a:t>COMPONENTE </a:t>
            </a:r>
          </a:p>
          <a:p>
            <a:pPr algn="ctr"/>
            <a:r>
              <a:rPr lang="es-ES" sz="900" b="1"/>
              <a:t>BASE</a:t>
            </a:r>
          </a:p>
          <a:p>
            <a:pPr algn="ctr"/>
            <a:endParaRPr lang="es-ES" sz="900" b="1"/>
          </a:p>
          <a:p>
            <a:pPr algn="ctr"/>
            <a:endParaRPr lang="es-ES" sz="900" b="1"/>
          </a:p>
          <a:p>
            <a:pPr algn="ctr"/>
            <a:endParaRPr lang="es-ES" sz="9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55EDA-BE54-4F21-ADD6-36367982A5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3555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1671638"/>
            <a:ext cx="3492500" cy="3486150"/>
          </a:xfrm>
        </p:spPr>
      </p:pic>
      <p:sp>
        <p:nvSpPr>
          <p:cNvPr id="38916" name="4 CuadroTexto"/>
          <p:cNvSpPr txBox="1">
            <a:spLocks noChangeArrowheads="1"/>
          </p:cNvSpPr>
          <p:nvPr/>
        </p:nvSpPr>
        <p:spPr bwMode="auto">
          <a:xfrm>
            <a:off x="0" y="0"/>
            <a:ext cx="618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ESTRUCTURA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REMUNERACIONAL LEY Nº 19.664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00500" y="2205038"/>
          <a:ext cx="4852988" cy="2378075"/>
        </p:xfrm>
        <a:graphic>
          <a:graphicData uri="http://schemas.openxmlformats.org/drawingml/2006/table">
            <a:tbl>
              <a:tblPr/>
              <a:tblGrid>
                <a:gridCol w="1617663"/>
                <a:gridCol w="1725612"/>
                <a:gridCol w="1509713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Calidad Jurídica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Tabla de Sueldos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Componente base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Titulares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Según Número de Horas, Trienios y Experiencia que corresponda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 Actual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Según Número de Horas, Trienios y Experiencia que corresponda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Expansión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 Tabla Maestra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Tabla maestra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3579" name="8 CuadroTexto"/>
          <p:cNvSpPr txBox="1">
            <a:spLocks noChangeArrowheads="1"/>
          </p:cNvSpPr>
          <p:nvPr/>
        </p:nvSpPr>
        <p:spPr bwMode="auto">
          <a:xfrm rot="16200000" flipH="1">
            <a:off x="138906" y="4663282"/>
            <a:ext cx="7715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/>
              <a:t>COMPONENTE </a:t>
            </a:r>
          </a:p>
          <a:p>
            <a:pPr algn="ctr"/>
            <a:r>
              <a:rPr lang="es-ES" sz="800" b="1"/>
              <a:t>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70C4F0-9D33-46AE-A979-B193AC2DC31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4579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338" y="809625"/>
            <a:ext cx="3492500" cy="5211763"/>
          </a:xfrm>
        </p:spPr>
      </p:pic>
      <p:sp>
        <p:nvSpPr>
          <p:cNvPr id="39940" name="4 CuadroTexto"/>
          <p:cNvSpPr txBox="1">
            <a:spLocks noChangeArrowheads="1"/>
          </p:cNvSpPr>
          <p:nvPr/>
        </p:nvSpPr>
        <p:spPr bwMode="auto">
          <a:xfrm>
            <a:off x="0" y="0"/>
            <a:ext cx="618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ESTRUCTURA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REMUNERACIONAL LEY Nº 15.076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00500" y="2274888"/>
          <a:ext cx="4852988" cy="2378075"/>
        </p:xfrm>
        <a:graphic>
          <a:graphicData uri="http://schemas.openxmlformats.org/drawingml/2006/table">
            <a:tbl>
              <a:tblPr/>
              <a:tblGrid>
                <a:gridCol w="1617663"/>
                <a:gridCol w="1725612"/>
                <a:gridCol w="1509713"/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Calidad Jurídica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Tabla de Sueldos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Componente base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Titulares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Según Trienios y Asignaciones que corresponda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 Actual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Según Trienios y Asignaciones que corresponda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corresponda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640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Contrata Expansión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Valor Tabla Maestra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ヒラギノ角ゴ Pro W3"/>
                          <a:cs typeface="ヒラギノ角ゴ Pro W3"/>
                        </a:rPr>
                        <a:t>zona y aporte patronal según Tabla maestra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81050" y="5516563"/>
            <a:ext cx="2998788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800" dirty="0">
                <a:latin typeface="Arial" charset="0"/>
              </a:rPr>
              <a:t>ZONA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339975"/>
            <a:ext cx="6019800" cy="1470025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de contexto: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A73B16-2B53-4FC7-BC09-030C92189C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983182">
            <a:off x="3748879" y="1349929"/>
            <a:ext cx="5158336" cy="35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93449"/>
            <a:ext cx="3914775" cy="602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572132" y="324117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 Hospitalaria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A73B16-2B53-4FC7-BC09-030C92189C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2125" y="142852"/>
            <a:ext cx="5611841" cy="66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 txBox="1">
            <a:spLocks noGrp="1"/>
          </p:cNvSpPr>
          <p:nvPr>
            <p:ph type="title"/>
          </p:nvPr>
        </p:nvSpPr>
        <p:spPr>
          <a:xfrm>
            <a:off x="0" y="506343"/>
            <a:ext cx="303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del </a:t>
            </a:r>
            <a:b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Subtitulo 21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83668" y="513566"/>
          <a:ext cx="7131736" cy="634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9A88C-A869-43F2-832E-796B30B8DA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0" y="84962"/>
            <a:ext cx="651621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-60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n-ea"/>
                <a:cs typeface="+mn-cs"/>
              </a:rPr>
              <a:t>RELACION DE PROVISION DE CARGOS Y GESTION DEL 21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oblada hacia arriba"/>
          <p:cNvSpPr/>
          <p:nvPr/>
        </p:nvSpPr>
        <p:spPr>
          <a:xfrm rot="4893764">
            <a:off x="2296626" y="4479925"/>
            <a:ext cx="1714513" cy="103131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52400" y="0"/>
            <a:ext cx="8164513" cy="56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DOTACION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10176">
            <a:off x="690012" y="743797"/>
            <a:ext cx="2838312" cy="388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12" y="785794"/>
            <a:ext cx="5643602" cy="2000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4004454" y="292643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PRESUPUESTO</a:t>
            </a:r>
            <a:r>
              <a:rPr lang="es-ES" dirty="0" smtClean="0"/>
              <a:t> informado a los Servicios, en  vigente y en tramite  </a:t>
            </a:r>
            <a:endParaRPr lang="es-E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4454" y="3572765"/>
            <a:ext cx="4630745" cy="26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6429388" cy="58104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Ley 18.834: Cargos de </a:t>
            </a:r>
            <a:r>
              <a:rPr kumimoji="0" lang="es-ES_tradn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Sobredotación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 y cargos no provistos por </a:t>
            </a:r>
            <a:r>
              <a:rPr kumimoji="0" lang="es-ES_tradnl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 SS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>Años 2011, 2012 y Primer Semestre 2013.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  <a:t/>
            </a:r>
            <a:b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ヒラギノ角ゴ Pro W3" charset="-128"/>
                <a:cs typeface="Verdana"/>
              </a:rPr>
            </a:b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ヒラギノ角ゴ Pro W3" charset="-128"/>
              <a:cs typeface="Verdana"/>
            </a:endParaRPr>
          </a:p>
        </p:txBody>
      </p:sp>
      <p:pic>
        <p:nvPicPr>
          <p:cNvPr id="5" name="4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896918"/>
            <a:ext cx="8828856" cy="54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B657C-93AD-46EC-B604-4D4F690D2CA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2400" y="-27384"/>
            <a:ext cx="6030913" cy="59886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Ley 19.664: Horas de </a:t>
            </a:r>
            <a:r>
              <a:rPr lang="es-ES_tradnl" sz="1400" b="1" dirty="0" err="1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Sobredotación</a:t>
            </a:r>
            <a:r>
              <a:rPr lang="es-ES_tradnl" sz="1400" b="1" dirty="0" smtClean="0">
                <a:solidFill>
                  <a:schemeClr val="bg1"/>
                </a:solidFill>
                <a:latin typeface="Verdana"/>
                <a:ea typeface="ヒラギノ角ゴ Pro W3" charset="-128"/>
                <a:cs typeface="Verdana"/>
              </a:rPr>
              <a:t> y Horas no provistos por SS  Años 2011, 2012 y Primer Semestre 2013.</a:t>
            </a:r>
            <a:endParaRPr lang="es-ES" sz="1400" b="1" dirty="0">
              <a:solidFill>
                <a:schemeClr val="bg1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pic>
        <p:nvPicPr>
          <p:cNvPr id="5" name="4 Marcador de contenido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56"/>
            <a:ext cx="8596065" cy="586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1420</Words>
  <Application>Microsoft Office PowerPoint</Application>
  <PresentationFormat>Presentación en pantalla (4:3)</PresentationFormat>
  <Paragraphs>338</Paragraphs>
  <Slides>39</Slides>
  <Notes>2</Notes>
  <HiddenSlides>4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Office Theme</vt:lpstr>
      <vt:lpstr>1_Office Theme</vt:lpstr>
      <vt:lpstr>2_Office Theme</vt:lpstr>
      <vt:lpstr>Diapositiva 1</vt:lpstr>
      <vt:lpstr>Diapositiva 2</vt:lpstr>
      <vt:lpstr>Diapositiva 3</vt:lpstr>
      <vt:lpstr>Elementos de contexto:</vt:lpstr>
      <vt:lpstr>Gasto del  Subtitulo 21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Gracias.</vt:lpstr>
    </vt:vector>
  </TitlesOfParts>
  <Company>Gabriel Badagnani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Ministerio de Salud</cp:lastModifiedBy>
  <cp:revision>441</cp:revision>
  <cp:lastPrinted>2013-05-20T14:37:14Z</cp:lastPrinted>
  <dcterms:created xsi:type="dcterms:W3CDTF">2010-12-28T17:53:50Z</dcterms:created>
  <dcterms:modified xsi:type="dcterms:W3CDTF">2013-08-28T11:25:42Z</dcterms:modified>
</cp:coreProperties>
</file>